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69" r:id="rId9"/>
    <p:sldId id="270" r:id="rId10"/>
    <p:sldId id="257" r:id="rId11"/>
    <p:sldId id="258" r:id="rId12"/>
    <p:sldId id="259" r:id="rId13"/>
    <p:sldId id="260" r:id="rId14"/>
    <p:sldId id="26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F2B3D-6344-4E5B-BCF0-0D74215B75A5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A5B8C9-0494-44AC-BFDF-FDA3D20ED2AC}">
      <dgm:prSet phldrT="[Text]" custT="1"/>
      <dgm:spPr/>
      <dgm:t>
        <a:bodyPr/>
        <a:lstStyle/>
        <a:p>
          <a:r>
            <a:rPr lang="en-US" sz="2000" b="1" dirty="0" smtClean="0"/>
            <a:t>CRM OPERASIONAL </a:t>
          </a:r>
          <a:endParaRPr lang="en-US" sz="2000" b="1" dirty="0"/>
        </a:p>
      </dgm:t>
    </dgm:pt>
    <dgm:pt modelId="{D1211F31-7E50-4577-AABE-15CC7F96264D}" type="parTrans" cxnId="{AB73B1A8-832A-42EB-B4AD-56AE1AFE4C53}">
      <dgm:prSet/>
      <dgm:spPr/>
      <dgm:t>
        <a:bodyPr/>
        <a:lstStyle/>
        <a:p>
          <a:endParaRPr lang="en-US"/>
        </a:p>
      </dgm:t>
    </dgm:pt>
    <dgm:pt modelId="{D14DCEB4-C9C3-4BC0-9F91-4CDDE5C70F64}" type="sibTrans" cxnId="{AB73B1A8-832A-42EB-B4AD-56AE1AFE4C53}">
      <dgm:prSet/>
      <dgm:spPr/>
      <dgm:t>
        <a:bodyPr/>
        <a:lstStyle/>
        <a:p>
          <a:endParaRPr lang="en-US"/>
        </a:p>
      </dgm:t>
    </dgm:pt>
    <dgm:pt modelId="{F75C0650-312F-456C-85DB-49CDF7696A2A}">
      <dgm:prSet phldrT="[Text]"/>
      <dgm:spPr/>
      <dgm:t>
        <a:bodyPr/>
        <a:lstStyle/>
        <a:p>
          <a:r>
            <a:rPr lang="en-US" dirty="0" err="1" smtClean="0"/>
            <a:t>Berhubungan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biasa</a:t>
          </a:r>
          <a:endParaRPr lang="en-US" dirty="0"/>
        </a:p>
      </dgm:t>
    </dgm:pt>
    <dgm:pt modelId="{F91F94C8-C610-48B2-A3C6-24F0B0AAF755}" type="parTrans" cxnId="{262FD519-6E6A-43A4-8070-34523A35C6C6}">
      <dgm:prSet/>
      <dgm:spPr/>
      <dgm:t>
        <a:bodyPr/>
        <a:lstStyle/>
        <a:p>
          <a:endParaRPr lang="en-US"/>
        </a:p>
      </dgm:t>
    </dgm:pt>
    <dgm:pt modelId="{9768EDF8-923A-4BAB-A7D6-FDBCFC32912E}" type="sibTrans" cxnId="{262FD519-6E6A-43A4-8070-34523A35C6C6}">
      <dgm:prSet/>
      <dgm:spPr/>
      <dgm:t>
        <a:bodyPr/>
        <a:lstStyle/>
        <a:p>
          <a:endParaRPr lang="en-US"/>
        </a:p>
      </dgm:t>
    </dgm:pt>
    <dgm:pt modelId="{63A4F5FC-625D-412A-AB0B-D654077B6E0C}">
      <dgm:prSet phldrT="[Text]"/>
      <dgm:spPr/>
      <dgm:t>
        <a:bodyPr/>
        <a:lstStyle/>
        <a:p>
          <a:r>
            <a:rPr lang="en-US" dirty="0" err="1" smtClean="0"/>
            <a:t>Melibtkan</a:t>
          </a:r>
          <a:r>
            <a:rPr lang="en-US" dirty="0" smtClean="0"/>
            <a:t> </a:t>
          </a:r>
          <a:r>
            <a:rPr lang="en-US" dirty="0" err="1" smtClean="0"/>
            <a:t>aplikasi</a:t>
          </a:r>
          <a:r>
            <a:rPr lang="en-US" dirty="0" smtClean="0"/>
            <a:t> yang </a:t>
          </a:r>
          <a:r>
            <a:rPr lang="en-US" dirty="0" err="1" smtClean="0"/>
            <a:t>berhadapan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r>
            <a:rPr lang="en-US" dirty="0" smtClean="0"/>
            <a:t> </a:t>
          </a:r>
          <a:endParaRPr lang="en-US" dirty="0"/>
        </a:p>
      </dgm:t>
    </dgm:pt>
    <dgm:pt modelId="{BE9C7B85-7321-4569-849C-F07F6F7F45A9}" type="parTrans" cxnId="{F820AA2C-F40A-4E6E-87BF-33134AF0B59D}">
      <dgm:prSet/>
      <dgm:spPr/>
      <dgm:t>
        <a:bodyPr/>
        <a:lstStyle/>
        <a:p>
          <a:endParaRPr lang="en-US"/>
        </a:p>
      </dgm:t>
    </dgm:pt>
    <dgm:pt modelId="{2D48BBF6-3003-4FCE-8D9A-75BFCF4F02B2}" type="sibTrans" cxnId="{F820AA2C-F40A-4E6E-87BF-33134AF0B59D}">
      <dgm:prSet/>
      <dgm:spPr/>
      <dgm:t>
        <a:bodyPr/>
        <a:lstStyle/>
        <a:p>
          <a:endParaRPr lang="en-US"/>
        </a:p>
      </dgm:t>
    </dgm:pt>
    <dgm:pt modelId="{A5247EB1-64BF-43AB-A142-C0A4AC81298C}">
      <dgm:prSet phldrT="[Text]" custT="1"/>
      <dgm:spPr/>
      <dgm:t>
        <a:bodyPr/>
        <a:lstStyle/>
        <a:p>
          <a:r>
            <a:rPr lang="en-US" sz="2000" b="1" smtClean="0"/>
            <a:t>CRM ANALITIS </a:t>
          </a:r>
          <a:endParaRPr lang="en-US" sz="2000" b="1" dirty="0"/>
        </a:p>
      </dgm:t>
    </dgm:pt>
    <dgm:pt modelId="{AF3346BA-589C-4A5A-9672-A79EF1995988}" type="parTrans" cxnId="{5B1C8462-A734-4938-9562-3BA57CEE574A}">
      <dgm:prSet/>
      <dgm:spPr/>
      <dgm:t>
        <a:bodyPr/>
        <a:lstStyle/>
        <a:p>
          <a:endParaRPr lang="en-US"/>
        </a:p>
      </dgm:t>
    </dgm:pt>
    <dgm:pt modelId="{C641D49D-5849-4CA2-BC29-DE1BAB86E9F3}" type="sibTrans" cxnId="{5B1C8462-A734-4938-9562-3BA57CEE574A}">
      <dgm:prSet/>
      <dgm:spPr/>
      <dgm:t>
        <a:bodyPr/>
        <a:lstStyle/>
        <a:p>
          <a:endParaRPr lang="en-US"/>
        </a:p>
      </dgm:t>
    </dgm:pt>
    <dgm:pt modelId="{742FAA65-3973-42B5-8A3A-90F12F2D20D2}">
      <dgm:prSet phldrT="[Text]"/>
      <dgm:spPr/>
      <dgm:t>
        <a:bodyPr/>
        <a:lstStyle/>
        <a:p>
          <a:r>
            <a:rPr lang="en-US" dirty="0" err="1" smtClean="0"/>
            <a:t>Melibatkan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aktivitas</a:t>
          </a:r>
          <a:endParaRPr lang="en-US" dirty="0"/>
        </a:p>
      </dgm:t>
    </dgm:pt>
    <dgm:pt modelId="{9A67CA2B-3A6E-409F-B402-A3BA078E73AE}" type="parTrans" cxnId="{761160DC-405B-4381-8030-3353522F0EC7}">
      <dgm:prSet/>
      <dgm:spPr/>
      <dgm:t>
        <a:bodyPr/>
        <a:lstStyle/>
        <a:p>
          <a:endParaRPr lang="en-US"/>
        </a:p>
      </dgm:t>
    </dgm:pt>
    <dgm:pt modelId="{6B0F8FAC-BD1E-4676-9976-6C8290C043B0}" type="sibTrans" cxnId="{761160DC-405B-4381-8030-3353522F0EC7}">
      <dgm:prSet/>
      <dgm:spPr/>
      <dgm:t>
        <a:bodyPr/>
        <a:lstStyle/>
        <a:p>
          <a:endParaRPr lang="en-US"/>
        </a:p>
      </dgm:t>
    </dgm:pt>
    <dgm:pt modelId="{E57D4D49-0AD2-4797-A190-114C8C911FC1}">
      <dgm:prSet phldrT="[Text]"/>
      <dgm:spPr/>
      <dgm:t>
        <a:bodyPr/>
        <a:lstStyle/>
        <a:p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aplikasi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menganalisis</a:t>
          </a:r>
          <a:r>
            <a:rPr lang="en-US" dirty="0" smtClean="0"/>
            <a:t> data </a:t>
          </a:r>
          <a:r>
            <a:rPr lang="en-US" dirty="0" err="1" smtClean="0"/>
            <a:t>pelanggan</a:t>
          </a:r>
          <a:endParaRPr lang="en-US" dirty="0"/>
        </a:p>
      </dgm:t>
    </dgm:pt>
    <dgm:pt modelId="{FA1847F7-CBF6-43BF-917D-3ADFDBEF231F}" type="parTrans" cxnId="{3B8E072E-23EF-4C66-9FDE-494C4442D42A}">
      <dgm:prSet/>
      <dgm:spPr/>
      <dgm:t>
        <a:bodyPr/>
        <a:lstStyle/>
        <a:p>
          <a:endParaRPr lang="en-US"/>
        </a:p>
      </dgm:t>
    </dgm:pt>
    <dgm:pt modelId="{D5730969-65A3-4476-ADBB-74CFB4238009}" type="sibTrans" cxnId="{3B8E072E-23EF-4C66-9FDE-494C4442D42A}">
      <dgm:prSet/>
      <dgm:spPr/>
      <dgm:t>
        <a:bodyPr/>
        <a:lstStyle/>
        <a:p>
          <a:endParaRPr lang="en-US"/>
        </a:p>
      </dgm:t>
    </dgm:pt>
    <dgm:pt modelId="{7AB6B18F-06E9-4259-A636-164F779C8253}">
      <dgm:prSet phldrT="[Text]" custT="1"/>
      <dgm:spPr/>
      <dgm:t>
        <a:bodyPr/>
        <a:lstStyle/>
        <a:p>
          <a:r>
            <a:rPr lang="en-US" sz="2000" b="1" smtClean="0"/>
            <a:t>CRM KOLABORATIF </a:t>
          </a:r>
          <a:endParaRPr lang="en-US" sz="2000" b="1" dirty="0"/>
        </a:p>
      </dgm:t>
    </dgm:pt>
    <dgm:pt modelId="{6C683C67-4D94-4009-853B-576AABCF6C16}" type="parTrans" cxnId="{4DB55D1D-0937-4A01-9D5E-280C10206B46}">
      <dgm:prSet/>
      <dgm:spPr/>
      <dgm:t>
        <a:bodyPr/>
        <a:lstStyle/>
        <a:p>
          <a:endParaRPr lang="en-US"/>
        </a:p>
      </dgm:t>
    </dgm:pt>
    <dgm:pt modelId="{FA3E07EA-7CDA-4628-BBCC-5D95F20C7C51}" type="sibTrans" cxnId="{4DB55D1D-0937-4A01-9D5E-280C10206B46}">
      <dgm:prSet/>
      <dgm:spPr/>
      <dgm:t>
        <a:bodyPr/>
        <a:lstStyle/>
        <a:p>
          <a:endParaRPr lang="en-US"/>
        </a:p>
      </dgm:t>
    </dgm:pt>
    <dgm:pt modelId="{425CF6A8-B5C8-4C86-9B78-EFF69DBB1862}">
      <dgm:prSet phldrT="[Text]"/>
      <dgm:spPr/>
      <dgm:t>
        <a:bodyPr/>
        <a:lstStyle/>
        <a:p>
          <a:r>
            <a:rPr lang="en-US" dirty="0" err="1" smtClean="0"/>
            <a:t>Berhubungan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, </a:t>
          </a:r>
          <a:r>
            <a:rPr lang="en-US" dirty="0" err="1" smtClean="0"/>
            <a:t>koordinasi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kolaborasi</a:t>
          </a:r>
          <a:r>
            <a:rPr lang="en-US" dirty="0" smtClean="0"/>
            <a:t> yang </a:t>
          </a:r>
          <a:r>
            <a:rPr lang="en-US" dirty="0" err="1" smtClean="0"/>
            <a:t>dibutuhkan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endParaRPr lang="en-US" dirty="0"/>
        </a:p>
      </dgm:t>
    </dgm:pt>
    <dgm:pt modelId="{A3FFDF0F-5234-48C3-9BED-1A0DEF0A49E9}" type="parTrans" cxnId="{B224E133-17DF-4998-BC9D-29693E0B45CA}">
      <dgm:prSet/>
      <dgm:spPr/>
      <dgm:t>
        <a:bodyPr/>
        <a:lstStyle/>
        <a:p>
          <a:endParaRPr lang="en-US"/>
        </a:p>
      </dgm:t>
    </dgm:pt>
    <dgm:pt modelId="{5C34FEC3-CDAB-4A46-AFB6-C036A0F7D576}" type="sibTrans" cxnId="{B224E133-17DF-4998-BC9D-29693E0B45CA}">
      <dgm:prSet/>
      <dgm:spPr/>
      <dgm:t>
        <a:bodyPr/>
        <a:lstStyle/>
        <a:p>
          <a:endParaRPr lang="en-US"/>
        </a:p>
      </dgm:t>
    </dgm:pt>
    <dgm:pt modelId="{FA5BA447-0C26-4508-A475-5C8559DB361F}" type="pres">
      <dgm:prSet presAssocID="{D68F2B3D-6344-4E5B-BCF0-0D74215B75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AF46FE-21AE-4270-9B0A-5FF266CFBC54}" type="pres">
      <dgm:prSet presAssocID="{D5A5B8C9-0494-44AC-BFDF-FDA3D20ED2AC}" presName="linNode" presStyleCnt="0"/>
      <dgm:spPr/>
      <dgm:t>
        <a:bodyPr/>
        <a:lstStyle/>
        <a:p>
          <a:endParaRPr lang="en-US"/>
        </a:p>
      </dgm:t>
    </dgm:pt>
    <dgm:pt modelId="{BBE758E0-997D-4B6C-A3D9-5297F81DFD47}" type="pres">
      <dgm:prSet presAssocID="{D5A5B8C9-0494-44AC-BFDF-FDA3D20ED2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7F20-AA46-48FB-8E86-147794E6E35A}" type="pres">
      <dgm:prSet presAssocID="{D5A5B8C9-0494-44AC-BFDF-FDA3D20ED2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94CB-CA1E-46DE-A52D-1FB206BA7828}" type="pres">
      <dgm:prSet presAssocID="{D14DCEB4-C9C3-4BC0-9F91-4CDDE5C70F64}" presName="sp" presStyleCnt="0"/>
      <dgm:spPr/>
      <dgm:t>
        <a:bodyPr/>
        <a:lstStyle/>
        <a:p>
          <a:endParaRPr lang="en-US"/>
        </a:p>
      </dgm:t>
    </dgm:pt>
    <dgm:pt modelId="{01CA6BEF-1418-4CB6-8619-3B9A60CD9788}" type="pres">
      <dgm:prSet presAssocID="{A5247EB1-64BF-43AB-A142-C0A4AC81298C}" presName="linNode" presStyleCnt="0"/>
      <dgm:spPr/>
      <dgm:t>
        <a:bodyPr/>
        <a:lstStyle/>
        <a:p>
          <a:endParaRPr lang="en-US"/>
        </a:p>
      </dgm:t>
    </dgm:pt>
    <dgm:pt modelId="{8A738448-1CD4-49D7-9098-A56054D18550}" type="pres">
      <dgm:prSet presAssocID="{A5247EB1-64BF-43AB-A142-C0A4AC8129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1C8AF-2A80-4912-BA77-02791BC976D8}" type="pres">
      <dgm:prSet presAssocID="{A5247EB1-64BF-43AB-A142-C0A4AC8129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4941C-5E5A-4EEA-9F58-9BD328C6D72F}" type="pres">
      <dgm:prSet presAssocID="{C641D49D-5849-4CA2-BC29-DE1BAB86E9F3}" presName="sp" presStyleCnt="0"/>
      <dgm:spPr/>
      <dgm:t>
        <a:bodyPr/>
        <a:lstStyle/>
        <a:p>
          <a:endParaRPr lang="en-US"/>
        </a:p>
      </dgm:t>
    </dgm:pt>
    <dgm:pt modelId="{FFCBE7B2-33F0-41F9-8A73-EFDC787AB282}" type="pres">
      <dgm:prSet presAssocID="{7AB6B18F-06E9-4259-A636-164F779C8253}" presName="linNode" presStyleCnt="0"/>
      <dgm:spPr/>
      <dgm:t>
        <a:bodyPr/>
        <a:lstStyle/>
        <a:p>
          <a:endParaRPr lang="en-US"/>
        </a:p>
      </dgm:t>
    </dgm:pt>
    <dgm:pt modelId="{42DAE89E-BDB1-49FF-8C44-077D78F4CBDD}" type="pres">
      <dgm:prSet presAssocID="{7AB6B18F-06E9-4259-A636-164F779C825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EE9F2-8800-4604-9E5F-1F2E57A5B3F0}" type="pres">
      <dgm:prSet presAssocID="{7AB6B18F-06E9-4259-A636-164F779C825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FD519-6E6A-43A4-8070-34523A35C6C6}" srcId="{D5A5B8C9-0494-44AC-BFDF-FDA3D20ED2AC}" destId="{F75C0650-312F-456C-85DB-49CDF7696A2A}" srcOrd="0" destOrd="0" parTransId="{F91F94C8-C610-48B2-A3C6-24F0B0AAF755}" sibTransId="{9768EDF8-923A-4BAB-A7D6-FDBCFC32912E}"/>
    <dgm:cxn modelId="{3383600A-82CF-4052-85B9-3D738F6FCEF1}" type="presOf" srcId="{7AB6B18F-06E9-4259-A636-164F779C8253}" destId="{42DAE89E-BDB1-49FF-8C44-077D78F4CBDD}" srcOrd="0" destOrd="0" presId="urn:microsoft.com/office/officeart/2005/8/layout/vList5"/>
    <dgm:cxn modelId="{3B8E072E-23EF-4C66-9FDE-494C4442D42A}" srcId="{A5247EB1-64BF-43AB-A142-C0A4AC81298C}" destId="{E57D4D49-0AD2-4797-A190-114C8C911FC1}" srcOrd="1" destOrd="0" parTransId="{FA1847F7-CBF6-43BF-917D-3ADFDBEF231F}" sibTransId="{D5730969-65A3-4476-ADBB-74CFB4238009}"/>
    <dgm:cxn modelId="{761160DC-405B-4381-8030-3353522F0EC7}" srcId="{A5247EB1-64BF-43AB-A142-C0A4AC81298C}" destId="{742FAA65-3973-42B5-8A3A-90F12F2D20D2}" srcOrd="0" destOrd="0" parTransId="{9A67CA2B-3A6E-409F-B402-A3BA078E73AE}" sibTransId="{6B0F8FAC-BD1E-4676-9976-6C8290C043B0}"/>
    <dgm:cxn modelId="{8081F5CC-47F7-48D2-9813-15D945309771}" type="presOf" srcId="{742FAA65-3973-42B5-8A3A-90F12F2D20D2}" destId="{A291C8AF-2A80-4912-BA77-02791BC976D8}" srcOrd="0" destOrd="0" presId="urn:microsoft.com/office/officeart/2005/8/layout/vList5"/>
    <dgm:cxn modelId="{F820AA2C-F40A-4E6E-87BF-33134AF0B59D}" srcId="{D5A5B8C9-0494-44AC-BFDF-FDA3D20ED2AC}" destId="{63A4F5FC-625D-412A-AB0B-D654077B6E0C}" srcOrd="1" destOrd="0" parTransId="{BE9C7B85-7321-4569-849C-F07F6F7F45A9}" sibTransId="{2D48BBF6-3003-4FCE-8D9A-75BFCF4F02B2}"/>
    <dgm:cxn modelId="{5B1C8462-A734-4938-9562-3BA57CEE574A}" srcId="{D68F2B3D-6344-4E5B-BCF0-0D74215B75A5}" destId="{A5247EB1-64BF-43AB-A142-C0A4AC81298C}" srcOrd="1" destOrd="0" parTransId="{AF3346BA-589C-4A5A-9672-A79EF1995988}" sibTransId="{C641D49D-5849-4CA2-BC29-DE1BAB86E9F3}"/>
    <dgm:cxn modelId="{B224E133-17DF-4998-BC9D-29693E0B45CA}" srcId="{7AB6B18F-06E9-4259-A636-164F779C8253}" destId="{425CF6A8-B5C8-4C86-9B78-EFF69DBB1862}" srcOrd="0" destOrd="0" parTransId="{A3FFDF0F-5234-48C3-9BED-1A0DEF0A49E9}" sibTransId="{5C34FEC3-CDAB-4A46-AFB6-C036A0F7D576}"/>
    <dgm:cxn modelId="{A0B33632-DE0F-4893-A19F-FA511F0B238C}" type="presOf" srcId="{E57D4D49-0AD2-4797-A190-114C8C911FC1}" destId="{A291C8AF-2A80-4912-BA77-02791BC976D8}" srcOrd="0" destOrd="1" presId="urn:microsoft.com/office/officeart/2005/8/layout/vList5"/>
    <dgm:cxn modelId="{55905BF0-6CC5-45C4-A255-E3568379359E}" type="presOf" srcId="{F75C0650-312F-456C-85DB-49CDF7696A2A}" destId="{49EA7F20-AA46-48FB-8E86-147794E6E35A}" srcOrd="0" destOrd="0" presId="urn:microsoft.com/office/officeart/2005/8/layout/vList5"/>
    <dgm:cxn modelId="{AB73B1A8-832A-42EB-B4AD-56AE1AFE4C53}" srcId="{D68F2B3D-6344-4E5B-BCF0-0D74215B75A5}" destId="{D5A5B8C9-0494-44AC-BFDF-FDA3D20ED2AC}" srcOrd="0" destOrd="0" parTransId="{D1211F31-7E50-4577-AABE-15CC7F96264D}" sibTransId="{D14DCEB4-C9C3-4BC0-9F91-4CDDE5C70F64}"/>
    <dgm:cxn modelId="{AC79045D-765B-45BF-9C53-24B28C7FED10}" type="presOf" srcId="{A5247EB1-64BF-43AB-A142-C0A4AC81298C}" destId="{8A738448-1CD4-49D7-9098-A56054D18550}" srcOrd="0" destOrd="0" presId="urn:microsoft.com/office/officeart/2005/8/layout/vList5"/>
    <dgm:cxn modelId="{26C37C21-9F19-409F-903B-766FF9F6BB64}" type="presOf" srcId="{425CF6A8-B5C8-4C86-9B78-EFF69DBB1862}" destId="{608EE9F2-8800-4604-9E5F-1F2E57A5B3F0}" srcOrd="0" destOrd="0" presId="urn:microsoft.com/office/officeart/2005/8/layout/vList5"/>
    <dgm:cxn modelId="{CF2523A6-0F65-4161-82DE-7BDC25BB02BA}" type="presOf" srcId="{D68F2B3D-6344-4E5B-BCF0-0D74215B75A5}" destId="{FA5BA447-0C26-4508-A475-5C8559DB361F}" srcOrd="0" destOrd="0" presId="urn:microsoft.com/office/officeart/2005/8/layout/vList5"/>
    <dgm:cxn modelId="{FC6ACD25-AE45-4C31-B96C-62810B96D582}" type="presOf" srcId="{63A4F5FC-625D-412A-AB0B-D654077B6E0C}" destId="{49EA7F20-AA46-48FB-8E86-147794E6E35A}" srcOrd="0" destOrd="1" presId="urn:microsoft.com/office/officeart/2005/8/layout/vList5"/>
    <dgm:cxn modelId="{8F428A8A-5082-4DCC-9ACC-9474981F7795}" type="presOf" srcId="{D5A5B8C9-0494-44AC-BFDF-FDA3D20ED2AC}" destId="{BBE758E0-997D-4B6C-A3D9-5297F81DFD47}" srcOrd="0" destOrd="0" presId="urn:microsoft.com/office/officeart/2005/8/layout/vList5"/>
    <dgm:cxn modelId="{4DB55D1D-0937-4A01-9D5E-280C10206B46}" srcId="{D68F2B3D-6344-4E5B-BCF0-0D74215B75A5}" destId="{7AB6B18F-06E9-4259-A636-164F779C8253}" srcOrd="2" destOrd="0" parTransId="{6C683C67-4D94-4009-853B-576AABCF6C16}" sibTransId="{FA3E07EA-7CDA-4628-BBCC-5D95F20C7C51}"/>
    <dgm:cxn modelId="{C629F7A7-45F2-4408-8420-0DDA9795E29F}" type="presParOf" srcId="{FA5BA447-0C26-4508-A475-5C8559DB361F}" destId="{65AF46FE-21AE-4270-9B0A-5FF266CFBC54}" srcOrd="0" destOrd="0" presId="urn:microsoft.com/office/officeart/2005/8/layout/vList5"/>
    <dgm:cxn modelId="{935FF078-C819-4BB5-825C-FCED25D50748}" type="presParOf" srcId="{65AF46FE-21AE-4270-9B0A-5FF266CFBC54}" destId="{BBE758E0-997D-4B6C-A3D9-5297F81DFD47}" srcOrd="0" destOrd="0" presId="urn:microsoft.com/office/officeart/2005/8/layout/vList5"/>
    <dgm:cxn modelId="{D292C2DF-D593-4A7A-877B-59CA1FA1CD0A}" type="presParOf" srcId="{65AF46FE-21AE-4270-9B0A-5FF266CFBC54}" destId="{49EA7F20-AA46-48FB-8E86-147794E6E35A}" srcOrd="1" destOrd="0" presId="urn:microsoft.com/office/officeart/2005/8/layout/vList5"/>
    <dgm:cxn modelId="{DD34AA71-BCF4-435D-BA4F-6866DFCD22AC}" type="presParOf" srcId="{FA5BA447-0C26-4508-A475-5C8559DB361F}" destId="{FC4E94CB-CA1E-46DE-A52D-1FB206BA7828}" srcOrd="1" destOrd="0" presId="urn:microsoft.com/office/officeart/2005/8/layout/vList5"/>
    <dgm:cxn modelId="{7BA1774E-9C9A-41B0-ACEB-94915A60B3D7}" type="presParOf" srcId="{FA5BA447-0C26-4508-A475-5C8559DB361F}" destId="{01CA6BEF-1418-4CB6-8619-3B9A60CD9788}" srcOrd="2" destOrd="0" presId="urn:microsoft.com/office/officeart/2005/8/layout/vList5"/>
    <dgm:cxn modelId="{AD4C5721-6C26-4D50-A3A7-E20AA2038A06}" type="presParOf" srcId="{01CA6BEF-1418-4CB6-8619-3B9A60CD9788}" destId="{8A738448-1CD4-49D7-9098-A56054D18550}" srcOrd="0" destOrd="0" presId="urn:microsoft.com/office/officeart/2005/8/layout/vList5"/>
    <dgm:cxn modelId="{17B952C4-4423-4254-915C-49ED3E14DB43}" type="presParOf" srcId="{01CA6BEF-1418-4CB6-8619-3B9A60CD9788}" destId="{A291C8AF-2A80-4912-BA77-02791BC976D8}" srcOrd="1" destOrd="0" presId="urn:microsoft.com/office/officeart/2005/8/layout/vList5"/>
    <dgm:cxn modelId="{31FD99EF-E0CB-4CC2-BB41-B6D1282E4789}" type="presParOf" srcId="{FA5BA447-0C26-4508-A475-5C8559DB361F}" destId="{7674941C-5E5A-4EEA-9F58-9BD328C6D72F}" srcOrd="3" destOrd="0" presId="urn:microsoft.com/office/officeart/2005/8/layout/vList5"/>
    <dgm:cxn modelId="{239C8776-2A53-4F75-AC62-11C5A4788A81}" type="presParOf" srcId="{FA5BA447-0C26-4508-A475-5C8559DB361F}" destId="{FFCBE7B2-33F0-41F9-8A73-EFDC787AB282}" srcOrd="4" destOrd="0" presId="urn:microsoft.com/office/officeart/2005/8/layout/vList5"/>
    <dgm:cxn modelId="{89EC119C-54F8-47C3-B2AA-82A2D11D3C19}" type="presParOf" srcId="{FFCBE7B2-33F0-41F9-8A73-EFDC787AB282}" destId="{42DAE89E-BDB1-49FF-8C44-077D78F4CBDD}" srcOrd="0" destOrd="0" presId="urn:microsoft.com/office/officeart/2005/8/layout/vList5"/>
    <dgm:cxn modelId="{82D0B307-73A9-475A-8819-21ACAAF6C00E}" type="presParOf" srcId="{FFCBE7B2-33F0-41F9-8A73-EFDC787AB282}" destId="{608EE9F2-8800-4604-9E5F-1F2E57A5B3F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40FFD2-32AF-498D-BC1F-C8A7FE157AC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6024D96-4E3C-48ED-8313-43B23E2A998A}">
      <dgm:prSet phldrT="[Text]"/>
      <dgm:spPr/>
      <dgm:t>
        <a:bodyPr/>
        <a:lstStyle/>
        <a:p>
          <a:r>
            <a:rPr lang="en-US" dirty="0" err="1" smtClean="0"/>
            <a:t>Pengertian</a:t>
          </a:r>
          <a:r>
            <a:rPr lang="en-US" dirty="0" smtClean="0"/>
            <a:t> ZAPA</a:t>
          </a:r>
          <a:endParaRPr lang="en-US" dirty="0"/>
        </a:p>
      </dgm:t>
    </dgm:pt>
    <dgm:pt modelId="{A48779C4-2A79-48A1-A766-DF41A9BBE2D5}" type="parTrans" cxnId="{9C7949E7-C436-4438-B83F-E3E754A982FB}">
      <dgm:prSet/>
      <dgm:spPr/>
      <dgm:t>
        <a:bodyPr/>
        <a:lstStyle/>
        <a:p>
          <a:endParaRPr lang="en-US"/>
        </a:p>
      </dgm:t>
    </dgm:pt>
    <dgm:pt modelId="{CB523F2C-7EE8-4E9A-BEF6-D92299B79CFF}" type="sibTrans" cxnId="{9C7949E7-C436-4438-B83F-E3E754A982FB}">
      <dgm:prSet/>
      <dgm:spPr/>
      <dgm:t>
        <a:bodyPr/>
        <a:lstStyle/>
        <a:p>
          <a:endParaRPr lang="en-US"/>
        </a:p>
      </dgm:t>
    </dgm:pt>
    <dgm:pt modelId="{20DFD7FC-5F18-4E95-9142-63F096E1C671}">
      <dgm:prSet phldrT="[Text]" phldr="1"/>
      <dgm:spPr/>
      <dgm:t>
        <a:bodyPr/>
        <a:lstStyle/>
        <a:p>
          <a:endParaRPr lang="en-US"/>
        </a:p>
      </dgm:t>
    </dgm:pt>
    <dgm:pt modelId="{9A76FF37-F59A-46C1-AAEA-AB2E3408AD65}" type="parTrans" cxnId="{F20BD018-8CCB-4518-B31A-1D9D115F5B64}">
      <dgm:prSet/>
      <dgm:spPr/>
      <dgm:t>
        <a:bodyPr/>
        <a:lstStyle/>
        <a:p>
          <a:endParaRPr lang="en-US"/>
        </a:p>
      </dgm:t>
    </dgm:pt>
    <dgm:pt modelId="{7C5845AD-7694-42AD-8431-602892455E21}" type="sibTrans" cxnId="{F20BD018-8CCB-4518-B31A-1D9D115F5B64}">
      <dgm:prSet/>
      <dgm:spPr/>
      <dgm:t>
        <a:bodyPr/>
        <a:lstStyle/>
        <a:p>
          <a:endParaRPr lang="en-US"/>
        </a:p>
      </dgm:t>
    </dgm:pt>
    <dgm:pt modelId="{CEA3D540-9BE8-411B-9547-32C757C264D4}">
      <dgm:prSet phldrT="[Text]"/>
      <dgm:spPr/>
      <dgm:t>
        <a:bodyPr/>
        <a:lstStyle/>
        <a:p>
          <a:r>
            <a:rPr lang="en-US" dirty="0" err="1" smtClean="0"/>
            <a:t>Latar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ZAPA</a:t>
          </a:r>
          <a:endParaRPr lang="en-US" dirty="0"/>
        </a:p>
      </dgm:t>
    </dgm:pt>
    <dgm:pt modelId="{7E198F30-4E3F-4741-8AB3-299FA347C489}" type="parTrans" cxnId="{42BDA851-C1E5-4FB2-A47A-4A9A77A88DCA}">
      <dgm:prSet/>
      <dgm:spPr/>
      <dgm:t>
        <a:bodyPr/>
        <a:lstStyle/>
        <a:p>
          <a:endParaRPr lang="en-US"/>
        </a:p>
      </dgm:t>
    </dgm:pt>
    <dgm:pt modelId="{68878EE1-61A0-40BF-8CCE-8B26D9D1D799}" type="sibTrans" cxnId="{42BDA851-C1E5-4FB2-A47A-4A9A77A88DCA}">
      <dgm:prSet/>
      <dgm:spPr/>
      <dgm:t>
        <a:bodyPr/>
        <a:lstStyle/>
        <a:p>
          <a:endParaRPr lang="en-US"/>
        </a:p>
      </dgm:t>
    </dgm:pt>
    <dgm:pt modelId="{F7EA0683-5B83-4BC8-B546-055B30703229}">
      <dgm:prSet phldrT="[Text]" phldr="1"/>
      <dgm:spPr/>
      <dgm:t>
        <a:bodyPr/>
        <a:lstStyle/>
        <a:p>
          <a:endParaRPr lang="en-US"/>
        </a:p>
      </dgm:t>
    </dgm:pt>
    <dgm:pt modelId="{CFFCBA99-1BFB-4824-9253-10F88C33684A}" type="parTrans" cxnId="{A1624D60-706E-42D9-AE17-96E8982EDB45}">
      <dgm:prSet/>
      <dgm:spPr/>
      <dgm:t>
        <a:bodyPr/>
        <a:lstStyle/>
        <a:p>
          <a:endParaRPr lang="en-US"/>
        </a:p>
      </dgm:t>
    </dgm:pt>
    <dgm:pt modelId="{750788A9-250E-469D-A6C3-1FD37BD0BF64}" type="sibTrans" cxnId="{A1624D60-706E-42D9-AE17-96E8982EDB45}">
      <dgm:prSet/>
      <dgm:spPr/>
      <dgm:t>
        <a:bodyPr/>
        <a:lstStyle/>
        <a:p>
          <a:endParaRPr lang="en-US"/>
        </a:p>
      </dgm:t>
    </dgm:pt>
    <dgm:pt modelId="{C302BD2C-FC31-4358-9825-C3E746A23342}">
      <dgm:prSet phldrT="[Text]" phldr="1"/>
      <dgm:spPr/>
      <dgm:t>
        <a:bodyPr/>
        <a:lstStyle/>
        <a:p>
          <a:endParaRPr lang="en-US"/>
        </a:p>
      </dgm:t>
    </dgm:pt>
    <dgm:pt modelId="{6897A08F-CD5D-41B7-8E13-6A61B8FB5FAD}" type="sibTrans" cxnId="{E20B5F91-C1B4-4278-853E-2ADD9F52FFD6}">
      <dgm:prSet/>
      <dgm:spPr/>
      <dgm:t>
        <a:bodyPr/>
        <a:lstStyle/>
        <a:p>
          <a:endParaRPr lang="en-US"/>
        </a:p>
      </dgm:t>
    </dgm:pt>
    <dgm:pt modelId="{1D7CF757-C797-4D63-A736-763B1C39979C}" type="parTrans" cxnId="{E20B5F91-C1B4-4278-853E-2ADD9F52FFD6}">
      <dgm:prSet/>
      <dgm:spPr/>
      <dgm:t>
        <a:bodyPr/>
        <a:lstStyle/>
        <a:p>
          <a:endParaRPr lang="en-US"/>
        </a:p>
      </dgm:t>
    </dgm:pt>
    <dgm:pt modelId="{018DA409-11C8-4210-9F08-6968184CAE78}" type="pres">
      <dgm:prSet presAssocID="{6F40FFD2-32AF-498D-BC1F-C8A7FE157AC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3A108336-E7E2-4F07-B510-1222F932619F}" type="pres">
      <dgm:prSet presAssocID="{C302BD2C-FC31-4358-9825-C3E746A23342}" presName="parenttextcomposite" presStyleCnt="0"/>
      <dgm:spPr/>
    </dgm:pt>
    <dgm:pt modelId="{79D671BF-F7E0-48E0-8E55-5E0DAD2295E2}" type="pres">
      <dgm:prSet presAssocID="{C302BD2C-FC31-4358-9825-C3E746A2334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8413A-40AA-4BDA-91B7-B7B61B4AA799}" type="pres">
      <dgm:prSet presAssocID="{C302BD2C-FC31-4358-9825-C3E746A23342}" presName="composite" presStyleCnt="0"/>
      <dgm:spPr/>
    </dgm:pt>
    <dgm:pt modelId="{5A1667FC-1CE2-4BCF-917E-BF5E0C7FF6FB}" type="pres">
      <dgm:prSet presAssocID="{C302BD2C-FC31-4358-9825-C3E746A23342}" presName="chevron1" presStyleLbl="alignNode1" presStyleIdx="0" presStyleCnt="21"/>
      <dgm:spPr/>
    </dgm:pt>
    <dgm:pt modelId="{A3521ED8-960B-4FEA-8028-F03CB5C4D602}" type="pres">
      <dgm:prSet presAssocID="{C302BD2C-FC31-4358-9825-C3E746A23342}" presName="chevron2" presStyleLbl="alignNode1" presStyleIdx="1" presStyleCnt="21"/>
      <dgm:spPr/>
    </dgm:pt>
    <dgm:pt modelId="{42432136-FF7E-433B-A118-14A8904E8E4C}" type="pres">
      <dgm:prSet presAssocID="{C302BD2C-FC31-4358-9825-C3E746A23342}" presName="chevron3" presStyleLbl="alignNode1" presStyleIdx="2" presStyleCnt="21"/>
      <dgm:spPr/>
    </dgm:pt>
    <dgm:pt modelId="{E97E0209-78B3-4768-A98F-D77A6E0296AE}" type="pres">
      <dgm:prSet presAssocID="{C302BD2C-FC31-4358-9825-C3E746A23342}" presName="chevron4" presStyleLbl="alignNode1" presStyleIdx="3" presStyleCnt="21"/>
      <dgm:spPr/>
    </dgm:pt>
    <dgm:pt modelId="{A79A11BA-37D1-408D-BAF0-6ADB8F092594}" type="pres">
      <dgm:prSet presAssocID="{C302BD2C-FC31-4358-9825-C3E746A23342}" presName="chevron5" presStyleLbl="alignNode1" presStyleIdx="4" presStyleCnt="21"/>
      <dgm:spPr/>
    </dgm:pt>
    <dgm:pt modelId="{6BBBCA98-A1CA-4A47-831F-2814A50DC85B}" type="pres">
      <dgm:prSet presAssocID="{C302BD2C-FC31-4358-9825-C3E746A23342}" presName="chevron6" presStyleLbl="alignNode1" presStyleIdx="5" presStyleCnt="21"/>
      <dgm:spPr/>
    </dgm:pt>
    <dgm:pt modelId="{1C27BE9A-3A8F-404E-8206-8598D4F8390F}" type="pres">
      <dgm:prSet presAssocID="{C302BD2C-FC31-4358-9825-C3E746A23342}" presName="chevron7" presStyleLbl="alignNode1" presStyleIdx="6" presStyleCnt="21"/>
      <dgm:spPr/>
    </dgm:pt>
    <dgm:pt modelId="{59CD9E44-EF57-4119-9799-6F4D06ABF9CB}" type="pres">
      <dgm:prSet presAssocID="{C302BD2C-FC31-4358-9825-C3E746A23342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4B6E-DF29-4EDC-92BB-44DB14655EF6}" type="pres">
      <dgm:prSet presAssocID="{6897A08F-CD5D-41B7-8E13-6A61B8FB5FAD}" presName="sibTrans" presStyleCnt="0"/>
      <dgm:spPr/>
    </dgm:pt>
    <dgm:pt modelId="{C5653B70-3BEC-4206-9D74-664C451E4DD6}" type="pres">
      <dgm:prSet presAssocID="{20DFD7FC-5F18-4E95-9142-63F096E1C671}" presName="parenttextcomposite" presStyleCnt="0"/>
      <dgm:spPr/>
    </dgm:pt>
    <dgm:pt modelId="{953CFA19-F7EE-4113-8D9E-8D9492EE36E6}" type="pres">
      <dgm:prSet presAssocID="{20DFD7FC-5F18-4E95-9142-63F096E1C67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8BFB-226F-4638-82CA-164292D756A8}" type="pres">
      <dgm:prSet presAssocID="{20DFD7FC-5F18-4E95-9142-63F096E1C671}" presName="composite" presStyleCnt="0"/>
      <dgm:spPr/>
    </dgm:pt>
    <dgm:pt modelId="{41599618-52E7-49B6-90FF-A5DD27484CBE}" type="pres">
      <dgm:prSet presAssocID="{20DFD7FC-5F18-4E95-9142-63F096E1C671}" presName="chevron1" presStyleLbl="alignNode1" presStyleIdx="7" presStyleCnt="21"/>
      <dgm:spPr/>
    </dgm:pt>
    <dgm:pt modelId="{6923D66D-E651-45B7-9B32-811DE1507DCE}" type="pres">
      <dgm:prSet presAssocID="{20DFD7FC-5F18-4E95-9142-63F096E1C671}" presName="chevron2" presStyleLbl="alignNode1" presStyleIdx="8" presStyleCnt="21"/>
      <dgm:spPr/>
    </dgm:pt>
    <dgm:pt modelId="{E330CCFD-D42D-431C-9E49-7FC2EB432603}" type="pres">
      <dgm:prSet presAssocID="{20DFD7FC-5F18-4E95-9142-63F096E1C671}" presName="chevron3" presStyleLbl="alignNode1" presStyleIdx="9" presStyleCnt="21"/>
      <dgm:spPr/>
    </dgm:pt>
    <dgm:pt modelId="{D8B62FB8-6048-468E-9A66-AA18D3888A11}" type="pres">
      <dgm:prSet presAssocID="{20DFD7FC-5F18-4E95-9142-63F096E1C671}" presName="chevron4" presStyleLbl="alignNode1" presStyleIdx="10" presStyleCnt="21"/>
      <dgm:spPr/>
    </dgm:pt>
    <dgm:pt modelId="{F782C08E-D7B9-4D7A-BEA3-12D90CA8F825}" type="pres">
      <dgm:prSet presAssocID="{20DFD7FC-5F18-4E95-9142-63F096E1C671}" presName="chevron5" presStyleLbl="alignNode1" presStyleIdx="11" presStyleCnt="21"/>
      <dgm:spPr/>
    </dgm:pt>
    <dgm:pt modelId="{F7FFFBBC-625F-48E6-A032-5D2ECAE927FC}" type="pres">
      <dgm:prSet presAssocID="{20DFD7FC-5F18-4E95-9142-63F096E1C671}" presName="chevron6" presStyleLbl="alignNode1" presStyleIdx="12" presStyleCnt="21"/>
      <dgm:spPr/>
    </dgm:pt>
    <dgm:pt modelId="{A2BB4C18-F5AF-4CBF-B38B-6069A632DF0C}" type="pres">
      <dgm:prSet presAssocID="{20DFD7FC-5F18-4E95-9142-63F096E1C671}" presName="chevron7" presStyleLbl="alignNode1" presStyleIdx="13" presStyleCnt="21"/>
      <dgm:spPr/>
    </dgm:pt>
    <dgm:pt modelId="{7CA88CD5-3C30-432C-949D-477A211E8A58}" type="pres">
      <dgm:prSet presAssocID="{20DFD7FC-5F18-4E95-9142-63F096E1C671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3BB3-3AAF-47B6-B4A9-87E2A207B4EE}" type="pres">
      <dgm:prSet presAssocID="{7C5845AD-7694-42AD-8431-602892455E21}" presName="sibTrans" presStyleCnt="0"/>
      <dgm:spPr/>
    </dgm:pt>
    <dgm:pt modelId="{7A9900EF-32D3-4390-BE50-0C791561BD39}" type="pres">
      <dgm:prSet presAssocID="{F7EA0683-5B83-4BC8-B546-055B30703229}" presName="parenttextcomposite" presStyleCnt="0"/>
      <dgm:spPr/>
    </dgm:pt>
    <dgm:pt modelId="{54029F5A-324B-4BB0-AEFE-FF07E041E8D8}" type="pres">
      <dgm:prSet presAssocID="{F7EA0683-5B83-4BC8-B546-055B3070322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138C5-70E0-4205-95E0-16DFAECE4BD0}" type="pres">
      <dgm:prSet presAssocID="{F7EA0683-5B83-4BC8-B546-055B30703229}" presName="parallelogramComposite" presStyleCnt="0"/>
      <dgm:spPr/>
    </dgm:pt>
    <dgm:pt modelId="{A33C22C7-B371-434B-98A5-2E0950B51C78}" type="pres">
      <dgm:prSet presAssocID="{F7EA0683-5B83-4BC8-B546-055B30703229}" presName="parallelogram1" presStyleLbl="alignNode1" presStyleIdx="14" presStyleCnt="21"/>
      <dgm:spPr/>
    </dgm:pt>
    <dgm:pt modelId="{73C79490-FDA2-4656-BFC9-58D74015A2EC}" type="pres">
      <dgm:prSet presAssocID="{F7EA0683-5B83-4BC8-B546-055B30703229}" presName="parallelogram2" presStyleLbl="alignNode1" presStyleIdx="15" presStyleCnt="21"/>
      <dgm:spPr/>
    </dgm:pt>
    <dgm:pt modelId="{AA646E1C-2B1F-4F99-BC15-1477211A48AF}" type="pres">
      <dgm:prSet presAssocID="{F7EA0683-5B83-4BC8-B546-055B30703229}" presName="parallelogram3" presStyleLbl="alignNode1" presStyleIdx="16" presStyleCnt="21"/>
      <dgm:spPr/>
    </dgm:pt>
    <dgm:pt modelId="{CF184353-BBA5-4C57-ABB7-F7A194E4AA4E}" type="pres">
      <dgm:prSet presAssocID="{F7EA0683-5B83-4BC8-B546-055B30703229}" presName="parallelogram4" presStyleLbl="alignNode1" presStyleIdx="17" presStyleCnt="21"/>
      <dgm:spPr/>
    </dgm:pt>
    <dgm:pt modelId="{FD604B26-A8F7-494D-BF1A-7801C5EC7BDB}" type="pres">
      <dgm:prSet presAssocID="{F7EA0683-5B83-4BC8-B546-055B30703229}" presName="parallelogram5" presStyleLbl="alignNode1" presStyleIdx="18" presStyleCnt="21"/>
      <dgm:spPr/>
    </dgm:pt>
    <dgm:pt modelId="{2ACE983B-0059-4C41-91FE-775AB6550714}" type="pres">
      <dgm:prSet presAssocID="{F7EA0683-5B83-4BC8-B546-055B30703229}" presName="parallelogram6" presStyleLbl="alignNode1" presStyleIdx="19" presStyleCnt="21"/>
      <dgm:spPr/>
    </dgm:pt>
    <dgm:pt modelId="{549B424D-5003-4628-B7D3-DED290095757}" type="pres">
      <dgm:prSet presAssocID="{F7EA0683-5B83-4BC8-B546-055B30703229}" presName="parallelogram7" presStyleLbl="alignNode1" presStyleIdx="20" presStyleCnt="21"/>
      <dgm:spPr/>
    </dgm:pt>
  </dgm:ptLst>
  <dgm:cxnLst>
    <dgm:cxn modelId="{F20BD018-8CCB-4518-B31A-1D9D115F5B64}" srcId="{6F40FFD2-32AF-498D-BC1F-C8A7FE157AC2}" destId="{20DFD7FC-5F18-4E95-9142-63F096E1C671}" srcOrd="1" destOrd="0" parTransId="{9A76FF37-F59A-46C1-AAEA-AB2E3408AD65}" sibTransId="{7C5845AD-7694-42AD-8431-602892455E21}"/>
    <dgm:cxn modelId="{39765A71-368E-4AED-A31D-BC6040065516}" type="presOf" srcId="{76024D96-4E3C-48ED-8313-43B23E2A998A}" destId="{59CD9E44-EF57-4119-9799-6F4D06ABF9CB}" srcOrd="0" destOrd="0" presId="urn:microsoft.com/office/officeart/2008/layout/VerticalAccentList"/>
    <dgm:cxn modelId="{E20B5F91-C1B4-4278-853E-2ADD9F52FFD6}" srcId="{6F40FFD2-32AF-498D-BC1F-C8A7FE157AC2}" destId="{C302BD2C-FC31-4358-9825-C3E746A23342}" srcOrd="0" destOrd="0" parTransId="{1D7CF757-C797-4D63-A736-763B1C39979C}" sibTransId="{6897A08F-CD5D-41B7-8E13-6A61B8FB5FAD}"/>
    <dgm:cxn modelId="{D8BD1693-87C9-4EB1-AD21-2A818375B8DD}" type="presOf" srcId="{CEA3D540-9BE8-411B-9547-32C757C264D4}" destId="{7CA88CD5-3C30-432C-949D-477A211E8A58}" srcOrd="0" destOrd="0" presId="urn:microsoft.com/office/officeart/2008/layout/VerticalAccentList"/>
    <dgm:cxn modelId="{9C7949E7-C436-4438-B83F-E3E754A982FB}" srcId="{C302BD2C-FC31-4358-9825-C3E746A23342}" destId="{76024D96-4E3C-48ED-8313-43B23E2A998A}" srcOrd="0" destOrd="0" parTransId="{A48779C4-2A79-48A1-A766-DF41A9BBE2D5}" sibTransId="{CB523F2C-7EE8-4E9A-BEF6-D92299B79CFF}"/>
    <dgm:cxn modelId="{E20FCDC2-DA5E-41FA-A97E-E9FBFF9441ED}" type="presOf" srcId="{6F40FFD2-32AF-498D-BC1F-C8A7FE157AC2}" destId="{018DA409-11C8-4210-9F08-6968184CAE78}" srcOrd="0" destOrd="0" presId="urn:microsoft.com/office/officeart/2008/layout/VerticalAccentList"/>
    <dgm:cxn modelId="{36D6FFFC-30C3-4128-866B-DA73CAA7443B}" type="presOf" srcId="{C302BD2C-FC31-4358-9825-C3E746A23342}" destId="{79D671BF-F7E0-48E0-8E55-5E0DAD2295E2}" srcOrd="0" destOrd="0" presId="urn:microsoft.com/office/officeart/2008/layout/VerticalAccentList"/>
    <dgm:cxn modelId="{A1624D60-706E-42D9-AE17-96E8982EDB45}" srcId="{6F40FFD2-32AF-498D-BC1F-C8A7FE157AC2}" destId="{F7EA0683-5B83-4BC8-B546-055B30703229}" srcOrd="2" destOrd="0" parTransId="{CFFCBA99-1BFB-4824-9253-10F88C33684A}" sibTransId="{750788A9-250E-469D-A6C3-1FD37BD0BF64}"/>
    <dgm:cxn modelId="{147345E6-619A-47BB-BD16-B24691F871E7}" type="presOf" srcId="{20DFD7FC-5F18-4E95-9142-63F096E1C671}" destId="{953CFA19-F7EE-4113-8D9E-8D9492EE36E6}" srcOrd="0" destOrd="0" presId="urn:microsoft.com/office/officeart/2008/layout/VerticalAccentList"/>
    <dgm:cxn modelId="{42BDA851-C1E5-4FB2-A47A-4A9A77A88DCA}" srcId="{20DFD7FC-5F18-4E95-9142-63F096E1C671}" destId="{CEA3D540-9BE8-411B-9547-32C757C264D4}" srcOrd="0" destOrd="0" parTransId="{7E198F30-4E3F-4741-8AB3-299FA347C489}" sibTransId="{68878EE1-61A0-40BF-8CCE-8B26D9D1D799}"/>
    <dgm:cxn modelId="{130340D7-63CE-489C-BDD0-46553B2A8C8C}" type="presOf" srcId="{F7EA0683-5B83-4BC8-B546-055B30703229}" destId="{54029F5A-324B-4BB0-AEFE-FF07E041E8D8}" srcOrd="0" destOrd="0" presId="urn:microsoft.com/office/officeart/2008/layout/VerticalAccentList"/>
    <dgm:cxn modelId="{79D942E5-A67B-4E24-B152-9BF2CFBCBACF}" type="presParOf" srcId="{018DA409-11C8-4210-9F08-6968184CAE78}" destId="{3A108336-E7E2-4F07-B510-1222F932619F}" srcOrd="0" destOrd="0" presId="urn:microsoft.com/office/officeart/2008/layout/VerticalAccentList"/>
    <dgm:cxn modelId="{F8FE98E5-8318-4EE3-A6CD-6DDD24856A7A}" type="presParOf" srcId="{3A108336-E7E2-4F07-B510-1222F932619F}" destId="{79D671BF-F7E0-48E0-8E55-5E0DAD2295E2}" srcOrd="0" destOrd="0" presId="urn:microsoft.com/office/officeart/2008/layout/VerticalAccentList"/>
    <dgm:cxn modelId="{264981DA-C51D-4037-99AD-147D314A39A7}" type="presParOf" srcId="{018DA409-11C8-4210-9F08-6968184CAE78}" destId="{8DD8413A-40AA-4BDA-91B7-B7B61B4AA799}" srcOrd="1" destOrd="0" presId="urn:microsoft.com/office/officeart/2008/layout/VerticalAccentList"/>
    <dgm:cxn modelId="{F9331D3C-E0DA-4591-99B7-DC92F00AF822}" type="presParOf" srcId="{8DD8413A-40AA-4BDA-91B7-B7B61B4AA799}" destId="{5A1667FC-1CE2-4BCF-917E-BF5E0C7FF6FB}" srcOrd="0" destOrd="0" presId="urn:microsoft.com/office/officeart/2008/layout/VerticalAccentList"/>
    <dgm:cxn modelId="{C8E6A9E3-BB01-4A79-81C7-A809F89AA998}" type="presParOf" srcId="{8DD8413A-40AA-4BDA-91B7-B7B61B4AA799}" destId="{A3521ED8-960B-4FEA-8028-F03CB5C4D602}" srcOrd="1" destOrd="0" presId="urn:microsoft.com/office/officeart/2008/layout/VerticalAccentList"/>
    <dgm:cxn modelId="{BEF6BAC1-35B4-461B-8DDA-C507E00CAD34}" type="presParOf" srcId="{8DD8413A-40AA-4BDA-91B7-B7B61B4AA799}" destId="{42432136-FF7E-433B-A118-14A8904E8E4C}" srcOrd="2" destOrd="0" presId="urn:microsoft.com/office/officeart/2008/layout/VerticalAccentList"/>
    <dgm:cxn modelId="{246FA04C-C6C0-4624-BB0F-66513536E587}" type="presParOf" srcId="{8DD8413A-40AA-4BDA-91B7-B7B61B4AA799}" destId="{E97E0209-78B3-4768-A98F-D77A6E0296AE}" srcOrd="3" destOrd="0" presId="urn:microsoft.com/office/officeart/2008/layout/VerticalAccentList"/>
    <dgm:cxn modelId="{E58509CB-19A9-45A5-9A35-CEBCBB7EC13D}" type="presParOf" srcId="{8DD8413A-40AA-4BDA-91B7-B7B61B4AA799}" destId="{A79A11BA-37D1-408D-BAF0-6ADB8F092594}" srcOrd="4" destOrd="0" presId="urn:microsoft.com/office/officeart/2008/layout/VerticalAccentList"/>
    <dgm:cxn modelId="{52330589-1C38-4D24-8578-A0AEC0D55C36}" type="presParOf" srcId="{8DD8413A-40AA-4BDA-91B7-B7B61B4AA799}" destId="{6BBBCA98-A1CA-4A47-831F-2814A50DC85B}" srcOrd="5" destOrd="0" presId="urn:microsoft.com/office/officeart/2008/layout/VerticalAccentList"/>
    <dgm:cxn modelId="{B894292E-8F6D-4FFA-88D0-9E0742C1E7C7}" type="presParOf" srcId="{8DD8413A-40AA-4BDA-91B7-B7B61B4AA799}" destId="{1C27BE9A-3A8F-404E-8206-8598D4F8390F}" srcOrd="6" destOrd="0" presId="urn:microsoft.com/office/officeart/2008/layout/VerticalAccentList"/>
    <dgm:cxn modelId="{70A76D85-92AD-477B-9DD7-53D5F6CDD2CC}" type="presParOf" srcId="{8DD8413A-40AA-4BDA-91B7-B7B61B4AA799}" destId="{59CD9E44-EF57-4119-9799-6F4D06ABF9CB}" srcOrd="7" destOrd="0" presId="urn:microsoft.com/office/officeart/2008/layout/VerticalAccentList"/>
    <dgm:cxn modelId="{91E2B072-C677-47F3-88E5-6FCABEF9AA58}" type="presParOf" srcId="{018DA409-11C8-4210-9F08-6968184CAE78}" destId="{34724B6E-DF29-4EDC-92BB-44DB14655EF6}" srcOrd="2" destOrd="0" presId="urn:microsoft.com/office/officeart/2008/layout/VerticalAccentList"/>
    <dgm:cxn modelId="{E239A6C0-6159-4C3C-9517-D61538C56E64}" type="presParOf" srcId="{018DA409-11C8-4210-9F08-6968184CAE78}" destId="{C5653B70-3BEC-4206-9D74-664C451E4DD6}" srcOrd="3" destOrd="0" presId="urn:microsoft.com/office/officeart/2008/layout/VerticalAccentList"/>
    <dgm:cxn modelId="{78B503DF-71A0-4468-97DE-F2F427C679F1}" type="presParOf" srcId="{C5653B70-3BEC-4206-9D74-664C451E4DD6}" destId="{953CFA19-F7EE-4113-8D9E-8D9492EE36E6}" srcOrd="0" destOrd="0" presId="urn:microsoft.com/office/officeart/2008/layout/VerticalAccentList"/>
    <dgm:cxn modelId="{ED9F2074-52A2-4FA7-A8FD-4B553ADBFB05}" type="presParOf" srcId="{018DA409-11C8-4210-9F08-6968184CAE78}" destId="{C5748BFB-226F-4638-82CA-164292D756A8}" srcOrd="4" destOrd="0" presId="urn:microsoft.com/office/officeart/2008/layout/VerticalAccentList"/>
    <dgm:cxn modelId="{3527C562-5BE5-406A-B4D9-F4CCF40E0CE1}" type="presParOf" srcId="{C5748BFB-226F-4638-82CA-164292D756A8}" destId="{41599618-52E7-49B6-90FF-A5DD27484CBE}" srcOrd="0" destOrd="0" presId="urn:microsoft.com/office/officeart/2008/layout/VerticalAccentList"/>
    <dgm:cxn modelId="{1D11C43C-170A-466F-8C2F-7A8631C8B15A}" type="presParOf" srcId="{C5748BFB-226F-4638-82CA-164292D756A8}" destId="{6923D66D-E651-45B7-9B32-811DE1507DCE}" srcOrd="1" destOrd="0" presId="urn:microsoft.com/office/officeart/2008/layout/VerticalAccentList"/>
    <dgm:cxn modelId="{63DD62E9-2CA7-4B08-B713-6FB8E97885CD}" type="presParOf" srcId="{C5748BFB-226F-4638-82CA-164292D756A8}" destId="{E330CCFD-D42D-431C-9E49-7FC2EB432603}" srcOrd="2" destOrd="0" presId="urn:microsoft.com/office/officeart/2008/layout/VerticalAccentList"/>
    <dgm:cxn modelId="{009EAE18-B728-443A-8959-3306AF39A7EB}" type="presParOf" srcId="{C5748BFB-226F-4638-82CA-164292D756A8}" destId="{D8B62FB8-6048-468E-9A66-AA18D3888A11}" srcOrd="3" destOrd="0" presId="urn:microsoft.com/office/officeart/2008/layout/VerticalAccentList"/>
    <dgm:cxn modelId="{DC546166-6B95-481A-A036-AAF66D1142B7}" type="presParOf" srcId="{C5748BFB-226F-4638-82CA-164292D756A8}" destId="{F782C08E-D7B9-4D7A-BEA3-12D90CA8F825}" srcOrd="4" destOrd="0" presId="urn:microsoft.com/office/officeart/2008/layout/VerticalAccentList"/>
    <dgm:cxn modelId="{0B060C3B-B21B-406B-8E8F-1083141814F9}" type="presParOf" srcId="{C5748BFB-226F-4638-82CA-164292D756A8}" destId="{F7FFFBBC-625F-48E6-A032-5D2ECAE927FC}" srcOrd="5" destOrd="0" presId="urn:microsoft.com/office/officeart/2008/layout/VerticalAccentList"/>
    <dgm:cxn modelId="{2B1C6146-7962-4D36-A2E1-53997A76B7F2}" type="presParOf" srcId="{C5748BFB-226F-4638-82CA-164292D756A8}" destId="{A2BB4C18-F5AF-4CBF-B38B-6069A632DF0C}" srcOrd="6" destOrd="0" presId="urn:microsoft.com/office/officeart/2008/layout/VerticalAccentList"/>
    <dgm:cxn modelId="{FAEDB9F9-E32D-44F8-9228-D1044A413783}" type="presParOf" srcId="{C5748BFB-226F-4638-82CA-164292D756A8}" destId="{7CA88CD5-3C30-432C-949D-477A211E8A58}" srcOrd="7" destOrd="0" presId="urn:microsoft.com/office/officeart/2008/layout/VerticalAccentList"/>
    <dgm:cxn modelId="{16A4D02E-8074-4260-B9F8-8B4B21A28B3F}" type="presParOf" srcId="{018DA409-11C8-4210-9F08-6968184CAE78}" destId="{AC903BB3-3AAF-47B6-B4A9-87E2A207B4EE}" srcOrd="5" destOrd="0" presId="urn:microsoft.com/office/officeart/2008/layout/VerticalAccentList"/>
    <dgm:cxn modelId="{96AE95CA-682F-45CA-B82D-D9D0FB241A07}" type="presParOf" srcId="{018DA409-11C8-4210-9F08-6968184CAE78}" destId="{7A9900EF-32D3-4390-BE50-0C791561BD39}" srcOrd="6" destOrd="0" presId="urn:microsoft.com/office/officeart/2008/layout/VerticalAccentList"/>
    <dgm:cxn modelId="{AA642DEA-A73A-4110-AC6D-871CD81CBA6E}" type="presParOf" srcId="{7A9900EF-32D3-4390-BE50-0C791561BD39}" destId="{54029F5A-324B-4BB0-AEFE-FF07E041E8D8}" srcOrd="0" destOrd="0" presId="urn:microsoft.com/office/officeart/2008/layout/VerticalAccentList"/>
    <dgm:cxn modelId="{903BCCDA-9B20-4C84-8B5C-67B6A7D4A6F0}" type="presParOf" srcId="{018DA409-11C8-4210-9F08-6968184CAE78}" destId="{B24138C5-70E0-4205-95E0-16DFAECE4BD0}" srcOrd="7" destOrd="0" presId="urn:microsoft.com/office/officeart/2008/layout/VerticalAccentList"/>
    <dgm:cxn modelId="{90C5B573-6240-4466-B320-10C1E88D0B4A}" type="presParOf" srcId="{B24138C5-70E0-4205-95E0-16DFAECE4BD0}" destId="{A33C22C7-B371-434B-98A5-2E0950B51C78}" srcOrd="0" destOrd="0" presId="urn:microsoft.com/office/officeart/2008/layout/VerticalAccentList"/>
    <dgm:cxn modelId="{D0AA4F35-17A8-457F-922F-B782F1A91102}" type="presParOf" srcId="{B24138C5-70E0-4205-95E0-16DFAECE4BD0}" destId="{73C79490-FDA2-4656-BFC9-58D74015A2EC}" srcOrd="1" destOrd="0" presId="urn:microsoft.com/office/officeart/2008/layout/VerticalAccentList"/>
    <dgm:cxn modelId="{2B9C28AA-23C8-4BF1-98D5-56168BEEB297}" type="presParOf" srcId="{B24138C5-70E0-4205-95E0-16DFAECE4BD0}" destId="{AA646E1C-2B1F-4F99-BC15-1477211A48AF}" srcOrd="2" destOrd="0" presId="urn:microsoft.com/office/officeart/2008/layout/VerticalAccentList"/>
    <dgm:cxn modelId="{A5ACA8B1-5FC6-4C4B-9134-C81B5B8DE7C9}" type="presParOf" srcId="{B24138C5-70E0-4205-95E0-16DFAECE4BD0}" destId="{CF184353-BBA5-4C57-ABB7-F7A194E4AA4E}" srcOrd="3" destOrd="0" presId="urn:microsoft.com/office/officeart/2008/layout/VerticalAccentList"/>
    <dgm:cxn modelId="{18733A43-82E8-4D57-94C0-44378D82113B}" type="presParOf" srcId="{B24138C5-70E0-4205-95E0-16DFAECE4BD0}" destId="{FD604B26-A8F7-494D-BF1A-7801C5EC7BDB}" srcOrd="4" destOrd="0" presId="urn:microsoft.com/office/officeart/2008/layout/VerticalAccentList"/>
    <dgm:cxn modelId="{52B9446E-9801-4C4B-97FC-A160131A4470}" type="presParOf" srcId="{B24138C5-70E0-4205-95E0-16DFAECE4BD0}" destId="{2ACE983B-0059-4C41-91FE-775AB6550714}" srcOrd="5" destOrd="0" presId="urn:microsoft.com/office/officeart/2008/layout/VerticalAccentList"/>
    <dgm:cxn modelId="{35CCFB2C-E4AB-49A3-8472-90EDD024BA55}" type="presParOf" srcId="{B24138C5-70E0-4205-95E0-16DFAECE4BD0}" destId="{549B424D-5003-4628-B7D3-DED290095757}" srcOrd="6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EDFD3-76F2-4E28-8295-A97B0869E4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60BA5-3A83-45A0-BFB7-E6F05B02D756}">
      <dgm:prSet phldrT="[Text]"/>
      <dgm:spPr/>
      <dgm:t>
        <a:bodyPr/>
        <a:lstStyle/>
        <a:p>
          <a:r>
            <a:rPr lang="en-US" b="1" smtClean="0"/>
            <a:t>SALES FORCE AUTOMATION (SFA)</a:t>
          </a:r>
          <a:endParaRPr lang="en-US" b="1" dirty="0"/>
        </a:p>
      </dgm:t>
    </dgm:pt>
    <dgm:pt modelId="{F45F86B3-F938-43C5-8C84-A0D074376176}" type="parTrans" cxnId="{7AAC247A-B91D-4517-B72A-9A8DD2E17550}">
      <dgm:prSet/>
      <dgm:spPr/>
      <dgm:t>
        <a:bodyPr/>
        <a:lstStyle/>
        <a:p>
          <a:endParaRPr lang="en-US"/>
        </a:p>
      </dgm:t>
    </dgm:pt>
    <dgm:pt modelId="{DB11A512-F2DF-4849-84E4-7023E622ED4C}" type="sibTrans" cxnId="{7AAC247A-B91D-4517-B72A-9A8DD2E17550}">
      <dgm:prSet/>
      <dgm:spPr/>
      <dgm:t>
        <a:bodyPr/>
        <a:lstStyle/>
        <a:p>
          <a:endParaRPr lang="en-US"/>
        </a:p>
      </dgm:t>
    </dgm:pt>
    <dgm:pt modelId="{5BA5F36F-D2A8-4DA1-9A88-7C085E784A3A}">
      <dgm:prSet phldrT="[Text]"/>
      <dgm:spPr/>
      <dgm:t>
        <a:bodyPr/>
        <a:lstStyle/>
        <a:p>
          <a:r>
            <a:rPr lang="en-US" b="1" smtClean="0"/>
            <a:t>LAYANAN PELANGGAN</a:t>
          </a:r>
          <a:endParaRPr lang="en-US" b="1" dirty="0"/>
        </a:p>
      </dgm:t>
    </dgm:pt>
    <dgm:pt modelId="{7F866072-EEA9-4BDB-9ACC-BE75AEA864D6}" type="parTrans" cxnId="{2BD76DDE-26F1-4578-809E-A3E6F94DB060}">
      <dgm:prSet/>
      <dgm:spPr/>
      <dgm:t>
        <a:bodyPr/>
        <a:lstStyle/>
        <a:p>
          <a:endParaRPr lang="en-US"/>
        </a:p>
      </dgm:t>
    </dgm:pt>
    <dgm:pt modelId="{9D640D5D-06D4-4CD5-A384-39BD7852D1D1}" type="sibTrans" cxnId="{2BD76DDE-26F1-4578-809E-A3E6F94DB060}">
      <dgm:prSet/>
      <dgm:spPr/>
      <dgm:t>
        <a:bodyPr/>
        <a:lstStyle/>
        <a:p>
          <a:endParaRPr lang="en-US"/>
        </a:p>
      </dgm:t>
    </dgm:pt>
    <dgm:pt modelId="{5A3DDFFC-F4A3-479E-ADD2-D3BC55DFBA92}">
      <dgm:prSet phldrT="[Text]"/>
      <dgm:spPr/>
      <dgm:t>
        <a:bodyPr/>
        <a:lstStyle/>
        <a:p>
          <a:r>
            <a:rPr lang="en-US" b="1" smtClean="0"/>
            <a:t>PEMASARAN</a:t>
          </a:r>
          <a:r>
            <a:rPr lang="en-US" smtClean="0"/>
            <a:t> </a:t>
          </a:r>
          <a:endParaRPr lang="en-US" dirty="0"/>
        </a:p>
      </dgm:t>
    </dgm:pt>
    <dgm:pt modelId="{90BB2BC9-3BBC-41F7-8B97-B41E57BD8B60}" type="parTrans" cxnId="{FB451FE4-FE07-4DD8-B275-54891A8B329E}">
      <dgm:prSet/>
      <dgm:spPr/>
      <dgm:t>
        <a:bodyPr/>
        <a:lstStyle/>
        <a:p>
          <a:endParaRPr lang="en-US"/>
        </a:p>
      </dgm:t>
    </dgm:pt>
    <dgm:pt modelId="{9D25ADA1-8463-4E67-9790-EF6B96F75DCD}" type="sibTrans" cxnId="{FB451FE4-FE07-4DD8-B275-54891A8B329E}">
      <dgm:prSet/>
      <dgm:spPr/>
      <dgm:t>
        <a:bodyPr/>
        <a:lstStyle/>
        <a:p>
          <a:endParaRPr lang="en-US"/>
        </a:p>
      </dgm:t>
    </dgm:pt>
    <dgm:pt modelId="{72B48DED-5D84-47F7-B827-DD6DBDA643A6}" type="pres">
      <dgm:prSet presAssocID="{FA9EDFD3-76F2-4E28-8295-A97B0869E4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00683-A623-418E-AA9F-0D18407ED120}" type="pres">
      <dgm:prSet presAssocID="{BAB60BA5-3A83-45A0-BFB7-E6F05B02D756}" presName="parentLin" presStyleCnt="0"/>
      <dgm:spPr/>
      <dgm:t>
        <a:bodyPr/>
        <a:lstStyle/>
        <a:p>
          <a:endParaRPr lang="en-US"/>
        </a:p>
      </dgm:t>
    </dgm:pt>
    <dgm:pt modelId="{23B722B0-A488-4A8E-B8D0-5A83E9341145}" type="pres">
      <dgm:prSet presAssocID="{BAB60BA5-3A83-45A0-BFB7-E6F05B02D75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46B2A0-A8B2-4DF4-8D30-CADBFA46AE0C}" type="pres">
      <dgm:prSet presAssocID="{BAB60BA5-3A83-45A0-BFB7-E6F05B02D7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61996-5F40-4B15-AD43-D8B0011957DA}" type="pres">
      <dgm:prSet presAssocID="{BAB60BA5-3A83-45A0-BFB7-E6F05B02D756}" presName="negativeSpace" presStyleCnt="0"/>
      <dgm:spPr/>
      <dgm:t>
        <a:bodyPr/>
        <a:lstStyle/>
        <a:p>
          <a:endParaRPr lang="en-US"/>
        </a:p>
      </dgm:t>
    </dgm:pt>
    <dgm:pt modelId="{9176451F-3A5B-4CF1-BC7F-968A663DE538}" type="pres">
      <dgm:prSet presAssocID="{BAB60BA5-3A83-45A0-BFB7-E6F05B02D75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4708B-14A8-4D78-A3B6-41DA2D8C1C27}" type="pres">
      <dgm:prSet presAssocID="{DB11A512-F2DF-4849-84E4-7023E622ED4C}" presName="spaceBetweenRectangles" presStyleCnt="0"/>
      <dgm:spPr/>
      <dgm:t>
        <a:bodyPr/>
        <a:lstStyle/>
        <a:p>
          <a:endParaRPr lang="en-US"/>
        </a:p>
      </dgm:t>
    </dgm:pt>
    <dgm:pt modelId="{9BFA1E34-A520-4C46-A9B9-EE7A0E3B07A1}" type="pres">
      <dgm:prSet presAssocID="{5BA5F36F-D2A8-4DA1-9A88-7C085E784A3A}" presName="parentLin" presStyleCnt="0"/>
      <dgm:spPr/>
      <dgm:t>
        <a:bodyPr/>
        <a:lstStyle/>
        <a:p>
          <a:endParaRPr lang="en-US"/>
        </a:p>
      </dgm:t>
    </dgm:pt>
    <dgm:pt modelId="{1F23BE23-0655-4221-9961-B84DC0EDFFEC}" type="pres">
      <dgm:prSet presAssocID="{5BA5F36F-D2A8-4DA1-9A88-7C085E784A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A40E4C-6CDC-41F9-A3FC-8EEE2AB0F2CF}" type="pres">
      <dgm:prSet presAssocID="{5BA5F36F-D2A8-4DA1-9A88-7C085E784A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0219B-63C9-4E5C-B0C1-00ADEB04292C}" type="pres">
      <dgm:prSet presAssocID="{5BA5F36F-D2A8-4DA1-9A88-7C085E784A3A}" presName="negativeSpace" presStyleCnt="0"/>
      <dgm:spPr/>
      <dgm:t>
        <a:bodyPr/>
        <a:lstStyle/>
        <a:p>
          <a:endParaRPr lang="en-US"/>
        </a:p>
      </dgm:t>
    </dgm:pt>
    <dgm:pt modelId="{C6542D7A-1B7F-459F-BBCA-EA0460560132}" type="pres">
      <dgm:prSet presAssocID="{5BA5F36F-D2A8-4DA1-9A88-7C085E784A3A}" presName="childText" presStyleLbl="conFgAcc1" presStyleIdx="1" presStyleCnt="3" custLinFactNeighborX="-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F965C-0A49-4CEA-8C1D-464C32DEDC09}" type="pres">
      <dgm:prSet presAssocID="{9D640D5D-06D4-4CD5-A384-39BD7852D1D1}" presName="spaceBetweenRectangles" presStyleCnt="0"/>
      <dgm:spPr/>
      <dgm:t>
        <a:bodyPr/>
        <a:lstStyle/>
        <a:p>
          <a:endParaRPr lang="en-US"/>
        </a:p>
      </dgm:t>
    </dgm:pt>
    <dgm:pt modelId="{D357EB48-9068-4803-B297-C6CAD8B6D091}" type="pres">
      <dgm:prSet presAssocID="{5A3DDFFC-F4A3-479E-ADD2-D3BC55DFBA92}" presName="parentLin" presStyleCnt="0"/>
      <dgm:spPr/>
      <dgm:t>
        <a:bodyPr/>
        <a:lstStyle/>
        <a:p>
          <a:endParaRPr lang="en-US"/>
        </a:p>
      </dgm:t>
    </dgm:pt>
    <dgm:pt modelId="{225BC1E8-3957-400F-B2FD-1A28F9DD1E38}" type="pres">
      <dgm:prSet presAssocID="{5A3DDFFC-F4A3-479E-ADD2-D3BC55DFBA9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E2632E6-EBD3-40E7-8FE3-37780822EC95}" type="pres">
      <dgm:prSet presAssocID="{5A3DDFFC-F4A3-479E-ADD2-D3BC55DFBA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A9BC6-257F-4547-8AEC-108B03BF68B9}" type="pres">
      <dgm:prSet presAssocID="{5A3DDFFC-F4A3-479E-ADD2-D3BC55DFBA92}" presName="negativeSpace" presStyleCnt="0"/>
      <dgm:spPr/>
      <dgm:t>
        <a:bodyPr/>
        <a:lstStyle/>
        <a:p>
          <a:endParaRPr lang="en-US"/>
        </a:p>
      </dgm:t>
    </dgm:pt>
    <dgm:pt modelId="{18B0FC8C-A9F7-4A91-870A-09BCE9E14F94}" type="pres">
      <dgm:prSet presAssocID="{5A3DDFFC-F4A3-479E-ADD2-D3BC55DFBA9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31A9F-ECF0-4D93-892A-73FA5A952AAF}" type="presOf" srcId="{5A3DDFFC-F4A3-479E-ADD2-D3BC55DFBA92}" destId="{225BC1E8-3957-400F-B2FD-1A28F9DD1E38}" srcOrd="0" destOrd="0" presId="urn:microsoft.com/office/officeart/2005/8/layout/list1"/>
    <dgm:cxn modelId="{2BD76DDE-26F1-4578-809E-A3E6F94DB060}" srcId="{FA9EDFD3-76F2-4E28-8295-A97B0869E4BE}" destId="{5BA5F36F-D2A8-4DA1-9A88-7C085E784A3A}" srcOrd="1" destOrd="0" parTransId="{7F866072-EEA9-4BDB-9ACC-BE75AEA864D6}" sibTransId="{9D640D5D-06D4-4CD5-A384-39BD7852D1D1}"/>
    <dgm:cxn modelId="{7AAC247A-B91D-4517-B72A-9A8DD2E17550}" srcId="{FA9EDFD3-76F2-4E28-8295-A97B0869E4BE}" destId="{BAB60BA5-3A83-45A0-BFB7-E6F05B02D756}" srcOrd="0" destOrd="0" parTransId="{F45F86B3-F938-43C5-8C84-A0D074376176}" sibTransId="{DB11A512-F2DF-4849-84E4-7023E622ED4C}"/>
    <dgm:cxn modelId="{FB451FE4-FE07-4DD8-B275-54891A8B329E}" srcId="{FA9EDFD3-76F2-4E28-8295-A97B0869E4BE}" destId="{5A3DDFFC-F4A3-479E-ADD2-D3BC55DFBA92}" srcOrd="2" destOrd="0" parTransId="{90BB2BC9-3BBC-41F7-8B97-B41E57BD8B60}" sibTransId="{9D25ADA1-8463-4E67-9790-EF6B96F75DCD}"/>
    <dgm:cxn modelId="{91FFEB74-D45E-475F-901E-61782501D2B6}" type="presOf" srcId="{5BA5F36F-D2A8-4DA1-9A88-7C085E784A3A}" destId="{0DA40E4C-6CDC-41F9-A3FC-8EEE2AB0F2CF}" srcOrd="1" destOrd="0" presId="urn:microsoft.com/office/officeart/2005/8/layout/list1"/>
    <dgm:cxn modelId="{F816579A-3525-4A0E-A003-B92C88168E9D}" type="presOf" srcId="{FA9EDFD3-76F2-4E28-8295-A97B0869E4BE}" destId="{72B48DED-5D84-47F7-B827-DD6DBDA643A6}" srcOrd="0" destOrd="0" presId="urn:microsoft.com/office/officeart/2005/8/layout/list1"/>
    <dgm:cxn modelId="{AE0A3135-825B-4DE1-962B-4A97FB63A02A}" type="presOf" srcId="{5BA5F36F-D2A8-4DA1-9A88-7C085E784A3A}" destId="{1F23BE23-0655-4221-9961-B84DC0EDFFEC}" srcOrd="0" destOrd="0" presId="urn:microsoft.com/office/officeart/2005/8/layout/list1"/>
    <dgm:cxn modelId="{F1F43EEF-9906-4DFD-A2F2-3294DC28CC25}" type="presOf" srcId="{BAB60BA5-3A83-45A0-BFB7-E6F05B02D756}" destId="{23B722B0-A488-4A8E-B8D0-5A83E9341145}" srcOrd="0" destOrd="0" presId="urn:microsoft.com/office/officeart/2005/8/layout/list1"/>
    <dgm:cxn modelId="{0FD13736-CCC5-4965-8C23-E8FC9D003C7D}" type="presOf" srcId="{BAB60BA5-3A83-45A0-BFB7-E6F05B02D756}" destId="{E446B2A0-A8B2-4DF4-8D30-CADBFA46AE0C}" srcOrd="1" destOrd="0" presId="urn:microsoft.com/office/officeart/2005/8/layout/list1"/>
    <dgm:cxn modelId="{D8686CDD-56DF-4AD8-96EE-C19375BA5E26}" type="presOf" srcId="{5A3DDFFC-F4A3-479E-ADD2-D3BC55DFBA92}" destId="{3E2632E6-EBD3-40E7-8FE3-37780822EC95}" srcOrd="1" destOrd="0" presId="urn:microsoft.com/office/officeart/2005/8/layout/list1"/>
    <dgm:cxn modelId="{7C4BE4B9-D57A-40E3-BBAD-831E40A0C6CA}" type="presParOf" srcId="{72B48DED-5D84-47F7-B827-DD6DBDA643A6}" destId="{AC500683-A623-418E-AA9F-0D18407ED120}" srcOrd="0" destOrd="0" presId="urn:microsoft.com/office/officeart/2005/8/layout/list1"/>
    <dgm:cxn modelId="{0076F8F6-9524-486F-B57D-E44883770ECC}" type="presParOf" srcId="{AC500683-A623-418E-AA9F-0D18407ED120}" destId="{23B722B0-A488-4A8E-B8D0-5A83E9341145}" srcOrd="0" destOrd="0" presId="urn:microsoft.com/office/officeart/2005/8/layout/list1"/>
    <dgm:cxn modelId="{47756C74-1A32-41C3-86D6-921F6F4E8613}" type="presParOf" srcId="{AC500683-A623-418E-AA9F-0D18407ED120}" destId="{E446B2A0-A8B2-4DF4-8D30-CADBFA46AE0C}" srcOrd="1" destOrd="0" presId="urn:microsoft.com/office/officeart/2005/8/layout/list1"/>
    <dgm:cxn modelId="{DD955A99-0555-46DF-AFB1-5F790425B04F}" type="presParOf" srcId="{72B48DED-5D84-47F7-B827-DD6DBDA643A6}" destId="{AD061996-5F40-4B15-AD43-D8B0011957DA}" srcOrd="1" destOrd="0" presId="urn:microsoft.com/office/officeart/2005/8/layout/list1"/>
    <dgm:cxn modelId="{1C04838D-ABF8-41AC-BDC5-6DF6CEE8CCB3}" type="presParOf" srcId="{72B48DED-5D84-47F7-B827-DD6DBDA643A6}" destId="{9176451F-3A5B-4CF1-BC7F-968A663DE538}" srcOrd="2" destOrd="0" presId="urn:microsoft.com/office/officeart/2005/8/layout/list1"/>
    <dgm:cxn modelId="{D0F1DEBF-8A5A-4B57-AEDA-4EB09496C7D7}" type="presParOf" srcId="{72B48DED-5D84-47F7-B827-DD6DBDA643A6}" destId="{0E44708B-14A8-4D78-A3B6-41DA2D8C1C27}" srcOrd="3" destOrd="0" presId="urn:microsoft.com/office/officeart/2005/8/layout/list1"/>
    <dgm:cxn modelId="{3CC27CBC-FD86-446F-881E-0DF614D8BC87}" type="presParOf" srcId="{72B48DED-5D84-47F7-B827-DD6DBDA643A6}" destId="{9BFA1E34-A520-4C46-A9B9-EE7A0E3B07A1}" srcOrd="4" destOrd="0" presId="urn:microsoft.com/office/officeart/2005/8/layout/list1"/>
    <dgm:cxn modelId="{4DB58765-C846-4E5D-9666-37AE850B4452}" type="presParOf" srcId="{9BFA1E34-A520-4C46-A9B9-EE7A0E3B07A1}" destId="{1F23BE23-0655-4221-9961-B84DC0EDFFEC}" srcOrd="0" destOrd="0" presId="urn:microsoft.com/office/officeart/2005/8/layout/list1"/>
    <dgm:cxn modelId="{5AB6B2D6-F57B-42B4-8781-89F46F53DFB5}" type="presParOf" srcId="{9BFA1E34-A520-4C46-A9B9-EE7A0E3B07A1}" destId="{0DA40E4C-6CDC-41F9-A3FC-8EEE2AB0F2CF}" srcOrd="1" destOrd="0" presId="urn:microsoft.com/office/officeart/2005/8/layout/list1"/>
    <dgm:cxn modelId="{7DCE4653-EE26-47CE-A805-483CF479C7BE}" type="presParOf" srcId="{72B48DED-5D84-47F7-B827-DD6DBDA643A6}" destId="{0150219B-63C9-4E5C-B0C1-00ADEB04292C}" srcOrd="5" destOrd="0" presId="urn:microsoft.com/office/officeart/2005/8/layout/list1"/>
    <dgm:cxn modelId="{9DD6881A-FBDB-41E8-B8C1-2E667DF9BB9C}" type="presParOf" srcId="{72B48DED-5D84-47F7-B827-DD6DBDA643A6}" destId="{C6542D7A-1B7F-459F-BBCA-EA0460560132}" srcOrd="6" destOrd="0" presId="urn:microsoft.com/office/officeart/2005/8/layout/list1"/>
    <dgm:cxn modelId="{246797CA-6A88-4471-88B0-9982279F4C5C}" type="presParOf" srcId="{72B48DED-5D84-47F7-B827-DD6DBDA643A6}" destId="{02CF965C-0A49-4CEA-8C1D-464C32DEDC09}" srcOrd="7" destOrd="0" presId="urn:microsoft.com/office/officeart/2005/8/layout/list1"/>
    <dgm:cxn modelId="{ED6BEFDF-D9A9-48EB-BA97-112A441D621C}" type="presParOf" srcId="{72B48DED-5D84-47F7-B827-DD6DBDA643A6}" destId="{D357EB48-9068-4803-B297-C6CAD8B6D091}" srcOrd="8" destOrd="0" presId="urn:microsoft.com/office/officeart/2005/8/layout/list1"/>
    <dgm:cxn modelId="{B08A5709-C776-4F29-80D6-37B77378D405}" type="presParOf" srcId="{D357EB48-9068-4803-B297-C6CAD8B6D091}" destId="{225BC1E8-3957-400F-B2FD-1A28F9DD1E38}" srcOrd="0" destOrd="0" presId="urn:microsoft.com/office/officeart/2005/8/layout/list1"/>
    <dgm:cxn modelId="{571E2AAC-2350-40B6-AEB8-74B516F29707}" type="presParOf" srcId="{D357EB48-9068-4803-B297-C6CAD8B6D091}" destId="{3E2632E6-EBD3-40E7-8FE3-37780822EC95}" srcOrd="1" destOrd="0" presId="urn:microsoft.com/office/officeart/2005/8/layout/list1"/>
    <dgm:cxn modelId="{7F0C0A3E-5EC5-4816-9DAD-56E960A50607}" type="presParOf" srcId="{72B48DED-5D84-47F7-B827-DD6DBDA643A6}" destId="{EA5A9BC6-257F-4547-8AEC-108B03BF68B9}" srcOrd="9" destOrd="0" presId="urn:microsoft.com/office/officeart/2005/8/layout/list1"/>
    <dgm:cxn modelId="{53A63868-3718-41A7-B132-C7826EC4E5C9}" type="presParOf" srcId="{72B48DED-5D84-47F7-B827-DD6DBDA643A6}" destId="{18B0FC8C-A9F7-4A91-870A-09BCE9E14F9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4DCB0-8D20-49B4-88F5-0601122598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4F4744-AEB7-41BC-9D7E-784AF9A46CEB}">
      <dgm:prSet phldrT="[Text]"/>
      <dgm:spPr/>
      <dgm:t>
        <a:bodyPr/>
        <a:lstStyle/>
        <a:p>
          <a:r>
            <a:rPr lang="en-US" b="1" dirty="0" err="1" smtClean="0"/>
            <a:t>Meningkatkan</a:t>
          </a:r>
          <a:r>
            <a:rPr lang="en-US" b="1" dirty="0" smtClean="0"/>
            <a:t> </a:t>
          </a:r>
          <a:r>
            <a:rPr lang="en-US" b="1" dirty="0" err="1" smtClean="0"/>
            <a:t>hubungan</a:t>
          </a:r>
          <a:r>
            <a:rPr lang="en-US" b="1" dirty="0" smtClean="0"/>
            <a:t> </a:t>
          </a:r>
          <a:r>
            <a:rPr lang="en-US" b="1" dirty="0" err="1" smtClean="0"/>
            <a:t>antara</a:t>
          </a:r>
          <a:r>
            <a:rPr lang="en-US" b="1" dirty="0" smtClean="0"/>
            <a:t> </a:t>
          </a:r>
          <a:r>
            <a:rPr lang="en-US" b="1" dirty="0" err="1" smtClean="0"/>
            <a:t>perusahaan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pelanggan</a:t>
          </a:r>
          <a:r>
            <a:rPr lang="en-US" b="1" dirty="0" smtClean="0"/>
            <a:t> yang </a:t>
          </a:r>
          <a:r>
            <a:rPr lang="en-US" b="1" dirty="0" err="1" smtClean="0"/>
            <a:t>sudah</a:t>
          </a:r>
          <a:r>
            <a:rPr lang="en-US" b="1" dirty="0" smtClean="0"/>
            <a:t> </a:t>
          </a:r>
          <a:r>
            <a:rPr lang="en-US" b="1" dirty="0" err="1" smtClean="0"/>
            <a:t>ada</a:t>
          </a:r>
          <a:r>
            <a:rPr lang="en-US" b="1" dirty="0" smtClean="0"/>
            <a:t> .</a:t>
          </a:r>
          <a:endParaRPr lang="en-US" dirty="0"/>
        </a:p>
      </dgm:t>
    </dgm:pt>
    <dgm:pt modelId="{7E92BADC-0749-4915-959D-7A562F56B165}" type="parTrans" cxnId="{7A7AF874-FD4D-49B3-A01D-5C580A35D2A2}">
      <dgm:prSet/>
      <dgm:spPr/>
      <dgm:t>
        <a:bodyPr/>
        <a:lstStyle/>
        <a:p>
          <a:endParaRPr lang="en-US"/>
        </a:p>
      </dgm:t>
    </dgm:pt>
    <dgm:pt modelId="{E3F4660C-930D-4EBA-AA16-7CB868EBC7D4}" type="sibTrans" cxnId="{7A7AF874-FD4D-49B3-A01D-5C580A35D2A2}">
      <dgm:prSet/>
      <dgm:spPr/>
      <dgm:t>
        <a:bodyPr/>
        <a:lstStyle/>
        <a:p>
          <a:endParaRPr lang="en-US"/>
        </a:p>
      </dgm:t>
    </dgm:pt>
    <dgm:pt modelId="{737A3BBC-B5DE-487C-8359-AF5F5A0B7D0F}">
      <dgm:prSet phldrT="[Text]"/>
      <dgm:spPr/>
      <dgm:t>
        <a:bodyPr/>
        <a:lstStyle/>
        <a:p>
          <a:r>
            <a:rPr lang="en-US" b="1" dirty="0" err="1" smtClean="0"/>
            <a:t>Menyediakan</a:t>
          </a:r>
          <a:r>
            <a:rPr lang="en-US" b="1" dirty="0" smtClean="0"/>
            <a:t> </a:t>
          </a:r>
          <a:r>
            <a:rPr lang="en-US" b="1" dirty="0" err="1" smtClean="0"/>
            <a:t>informasi</a:t>
          </a:r>
          <a:r>
            <a:rPr lang="en-US" b="1" dirty="0" smtClean="0"/>
            <a:t> yang </a:t>
          </a:r>
          <a:r>
            <a:rPr lang="en-US" b="1" dirty="0" err="1" smtClean="0"/>
            <a:t>lengkap</a:t>
          </a:r>
          <a:r>
            <a:rPr lang="en-US" b="1" dirty="0" smtClean="0"/>
            <a:t> </a:t>
          </a:r>
          <a:r>
            <a:rPr lang="en-US" b="1" dirty="0" err="1" smtClean="0"/>
            <a:t>mengenai</a:t>
          </a:r>
          <a:r>
            <a:rPr lang="en-US" b="1" dirty="0" smtClean="0"/>
            <a:t> </a:t>
          </a:r>
          <a:r>
            <a:rPr lang="en-US" b="1" dirty="0" err="1" smtClean="0"/>
            <a:t>pelanggan</a:t>
          </a:r>
          <a:r>
            <a:rPr lang="en-US" b="1" dirty="0" smtClean="0"/>
            <a:t>.</a:t>
          </a:r>
          <a:endParaRPr lang="en-US" dirty="0"/>
        </a:p>
      </dgm:t>
    </dgm:pt>
    <dgm:pt modelId="{E3C06284-0869-4820-A90E-BC7AAAF99FF3}" type="parTrans" cxnId="{DEB905F2-31F6-4514-B724-19D9D333297D}">
      <dgm:prSet/>
      <dgm:spPr/>
      <dgm:t>
        <a:bodyPr/>
        <a:lstStyle/>
        <a:p>
          <a:endParaRPr lang="en-US"/>
        </a:p>
      </dgm:t>
    </dgm:pt>
    <dgm:pt modelId="{E2D38EAB-77CF-48C2-A878-16E6ACE38443}" type="sibTrans" cxnId="{DEB905F2-31F6-4514-B724-19D9D333297D}">
      <dgm:prSet/>
      <dgm:spPr/>
      <dgm:t>
        <a:bodyPr/>
        <a:lstStyle/>
        <a:p>
          <a:endParaRPr lang="en-US"/>
        </a:p>
      </dgm:t>
    </dgm:pt>
    <dgm:pt modelId="{B0CBA963-EE6E-405B-9766-53A258AF9CEA}">
      <dgm:prSet phldrT="[Text]"/>
      <dgm:spPr/>
      <dgm:t>
        <a:bodyPr/>
        <a:lstStyle/>
        <a:p>
          <a:r>
            <a:rPr lang="en-US" b="1" dirty="0" err="1" smtClean="0"/>
            <a:t>Menggunakan</a:t>
          </a:r>
          <a:r>
            <a:rPr lang="en-US" b="1" dirty="0" smtClean="0"/>
            <a:t> </a:t>
          </a:r>
          <a:r>
            <a:rPr lang="en-US" b="1" dirty="0" err="1" smtClean="0"/>
            <a:t>informasi</a:t>
          </a:r>
          <a:r>
            <a:rPr lang="en-US" b="1" dirty="0" smtClean="0"/>
            <a:t> yang </a:t>
          </a:r>
          <a:r>
            <a:rPr lang="en-US" b="1" dirty="0" err="1" smtClean="0"/>
            <a:t>terintegrasi</a:t>
          </a:r>
          <a:r>
            <a:rPr lang="en-US" b="1" dirty="0" smtClean="0"/>
            <a:t>.</a:t>
          </a:r>
          <a:endParaRPr lang="en-US" dirty="0"/>
        </a:p>
      </dgm:t>
    </dgm:pt>
    <dgm:pt modelId="{E6826BA1-7EE7-45C8-8146-B6FF77768039}" type="parTrans" cxnId="{A06FB189-BC5C-4E52-8A72-4CF3D3411D1D}">
      <dgm:prSet/>
      <dgm:spPr/>
      <dgm:t>
        <a:bodyPr/>
        <a:lstStyle/>
        <a:p>
          <a:endParaRPr lang="en-US"/>
        </a:p>
      </dgm:t>
    </dgm:pt>
    <dgm:pt modelId="{A9B3068B-1B38-479C-B94C-87D08254AE14}" type="sibTrans" cxnId="{A06FB189-BC5C-4E52-8A72-4CF3D3411D1D}">
      <dgm:prSet/>
      <dgm:spPr/>
      <dgm:t>
        <a:bodyPr/>
        <a:lstStyle/>
        <a:p>
          <a:endParaRPr lang="en-US"/>
        </a:p>
      </dgm:t>
    </dgm:pt>
    <dgm:pt modelId="{089C570F-CB7D-44FA-B191-FAB77C013352}">
      <dgm:prSet/>
      <dgm:spPr/>
      <dgm:t>
        <a:bodyPr/>
        <a:lstStyle/>
        <a:p>
          <a:r>
            <a:rPr lang="en-US" b="1" smtClean="0"/>
            <a:t>Menghasilkan konsistensi dalam prosedur dan proses saluran jawaban kepada pelanggan.</a:t>
          </a:r>
          <a:endParaRPr lang="en-US" b="1" dirty="0" smtClean="0"/>
        </a:p>
      </dgm:t>
    </dgm:pt>
    <dgm:pt modelId="{8E3E4EC8-3361-4C40-A04D-EB75C63FA5C8}" type="parTrans" cxnId="{DB4FA40B-ACA4-44E0-9CDB-8005694583D5}">
      <dgm:prSet/>
      <dgm:spPr/>
      <dgm:t>
        <a:bodyPr/>
        <a:lstStyle/>
        <a:p>
          <a:endParaRPr lang="en-US"/>
        </a:p>
      </dgm:t>
    </dgm:pt>
    <dgm:pt modelId="{DF37E963-FC24-469C-A522-46B6DD845826}" type="sibTrans" cxnId="{DB4FA40B-ACA4-44E0-9CDB-8005694583D5}">
      <dgm:prSet/>
      <dgm:spPr/>
      <dgm:t>
        <a:bodyPr/>
        <a:lstStyle/>
        <a:p>
          <a:endParaRPr lang="en-US"/>
        </a:p>
      </dgm:t>
    </dgm:pt>
    <dgm:pt modelId="{6B8B833E-83A0-4AF3-9FC2-97B9C79C858B}">
      <dgm:prSet/>
      <dgm:spPr/>
      <dgm:t>
        <a:bodyPr/>
        <a:lstStyle/>
        <a:p>
          <a:r>
            <a:rPr lang="en-US" b="1" smtClean="0"/>
            <a:t>Mendukung proses penjualan berulang kepada pelanggan.</a:t>
          </a:r>
          <a:endParaRPr lang="en-US" b="1" dirty="0"/>
        </a:p>
      </dgm:t>
    </dgm:pt>
    <dgm:pt modelId="{C2994D1F-C83A-49A0-8CD0-EBDE905448C6}" type="parTrans" cxnId="{4A54B7E8-B84A-4274-8EDE-AD6C445B370C}">
      <dgm:prSet/>
      <dgm:spPr/>
      <dgm:t>
        <a:bodyPr/>
        <a:lstStyle/>
        <a:p>
          <a:endParaRPr lang="en-US"/>
        </a:p>
      </dgm:t>
    </dgm:pt>
    <dgm:pt modelId="{1097027E-2960-4D35-A26E-EEE4A2F8F6F9}" type="sibTrans" cxnId="{4A54B7E8-B84A-4274-8EDE-AD6C445B370C}">
      <dgm:prSet/>
      <dgm:spPr/>
      <dgm:t>
        <a:bodyPr/>
        <a:lstStyle/>
        <a:p>
          <a:endParaRPr lang="en-US"/>
        </a:p>
      </dgm:t>
    </dgm:pt>
    <dgm:pt modelId="{5AA073EF-B808-4E2A-8270-F8A8F4034F5D}" type="pres">
      <dgm:prSet presAssocID="{69B4DCB0-8D20-49B4-88F5-060112259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DA5E38-F89D-48BD-A8D4-08A1C98381D4}" type="pres">
      <dgm:prSet presAssocID="{69B4DCB0-8D20-49B4-88F5-06011225985A}" presName="Name1" presStyleCnt="0"/>
      <dgm:spPr/>
    </dgm:pt>
    <dgm:pt modelId="{395F8768-8667-4D8B-BDAA-A1B312F6ACFF}" type="pres">
      <dgm:prSet presAssocID="{69B4DCB0-8D20-49B4-88F5-06011225985A}" presName="cycle" presStyleCnt="0"/>
      <dgm:spPr/>
    </dgm:pt>
    <dgm:pt modelId="{A1920866-DC49-49EE-A0FE-D5709C6FE356}" type="pres">
      <dgm:prSet presAssocID="{69B4DCB0-8D20-49B4-88F5-06011225985A}" presName="srcNode" presStyleLbl="node1" presStyleIdx="0" presStyleCnt="5"/>
      <dgm:spPr/>
    </dgm:pt>
    <dgm:pt modelId="{EC067DBB-DF15-49ED-A3FA-E46DCC55D0F9}" type="pres">
      <dgm:prSet presAssocID="{69B4DCB0-8D20-49B4-88F5-06011225985A}" presName="conn" presStyleLbl="parChTrans1D2" presStyleIdx="0" presStyleCnt="1"/>
      <dgm:spPr/>
      <dgm:t>
        <a:bodyPr/>
        <a:lstStyle/>
        <a:p>
          <a:endParaRPr lang="en-US"/>
        </a:p>
      </dgm:t>
    </dgm:pt>
    <dgm:pt modelId="{5B4C4CDC-259F-4AB2-8A70-3B1B9771FB33}" type="pres">
      <dgm:prSet presAssocID="{69B4DCB0-8D20-49B4-88F5-06011225985A}" presName="extraNode" presStyleLbl="node1" presStyleIdx="0" presStyleCnt="5"/>
      <dgm:spPr/>
    </dgm:pt>
    <dgm:pt modelId="{54AFD73C-CB6A-4472-9A99-725F0F8C5B03}" type="pres">
      <dgm:prSet presAssocID="{69B4DCB0-8D20-49B4-88F5-06011225985A}" presName="dstNode" presStyleLbl="node1" presStyleIdx="0" presStyleCnt="5"/>
      <dgm:spPr/>
    </dgm:pt>
    <dgm:pt modelId="{6002FB15-F48A-47DD-9C83-8BCBED8050D5}" type="pres">
      <dgm:prSet presAssocID="{204F4744-AEB7-41BC-9D7E-784AF9A46CE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A99BA-BF2F-427D-994E-E7701CD02026}" type="pres">
      <dgm:prSet presAssocID="{204F4744-AEB7-41BC-9D7E-784AF9A46CEB}" presName="accent_1" presStyleCnt="0"/>
      <dgm:spPr/>
    </dgm:pt>
    <dgm:pt modelId="{4862E708-7106-4412-BAB0-B560F4BF2863}" type="pres">
      <dgm:prSet presAssocID="{204F4744-AEB7-41BC-9D7E-784AF9A46CEB}" presName="accentRepeatNode" presStyleLbl="solidFgAcc1" presStyleIdx="0" presStyleCnt="5"/>
      <dgm:spPr/>
    </dgm:pt>
    <dgm:pt modelId="{4ECD3A54-A765-40DE-9EF4-135569366734}" type="pres">
      <dgm:prSet presAssocID="{737A3BBC-B5DE-487C-8359-AF5F5A0B7D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23209-2EDB-4B4A-8913-82ED40B31E88}" type="pres">
      <dgm:prSet presAssocID="{737A3BBC-B5DE-487C-8359-AF5F5A0B7D0F}" presName="accent_2" presStyleCnt="0"/>
      <dgm:spPr/>
    </dgm:pt>
    <dgm:pt modelId="{E2A5BD23-2192-4DD2-944A-AEBBDFCAC1B6}" type="pres">
      <dgm:prSet presAssocID="{737A3BBC-B5DE-487C-8359-AF5F5A0B7D0F}" presName="accentRepeatNode" presStyleLbl="solidFgAcc1" presStyleIdx="1" presStyleCnt="5"/>
      <dgm:spPr/>
    </dgm:pt>
    <dgm:pt modelId="{79AC7AB1-0544-4103-A307-6FFAF6ECAFCC}" type="pres">
      <dgm:prSet presAssocID="{B0CBA963-EE6E-405B-9766-53A258AF9CE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EEB03-7639-48F4-B83B-7707CA18EB2B}" type="pres">
      <dgm:prSet presAssocID="{B0CBA963-EE6E-405B-9766-53A258AF9CEA}" presName="accent_3" presStyleCnt="0"/>
      <dgm:spPr/>
    </dgm:pt>
    <dgm:pt modelId="{3FFE98E6-4E28-4062-B00D-B3D14F000AA3}" type="pres">
      <dgm:prSet presAssocID="{B0CBA963-EE6E-405B-9766-53A258AF9CEA}" presName="accentRepeatNode" presStyleLbl="solidFgAcc1" presStyleIdx="2" presStyleCnt="5"/>
      <dgm:spPr/>
    </dgm:pt>
    <dgm:pt modelId="{93F393B7-D9A5-440C-B7E5-8DC2F8C07059}" type="pres">
      <dgm:prSet presAssocID="{089C570F-CB7D-44FA-B191-FAB77C0133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355F9-9C12-47A9-BF9E-815793FCF4E0}" type="pres">
      <dgm:prSet presAssocID="{089C570F-CB7D-44FA-B191-FAB77C013352}" presName="accent_4" presStyleCnt="0"/>
      <dgm:spPr/>
    </dgm:pt>
    <dgm:pt modelId="{BE99D6A4-7C08-4AD8-BC47-78E428BDBF7F}" type="pres">
      <dgm:prSet presAssocID="{089C570F-CB7D-44FA-B191-FAB77C013352}" presName="accentRepeatNode" presStyleLbl="solidFgAcc1" presStyleIdx="3" presStyleCnt="5"/>
      <dgm:spPr/>
    </dgm:pt>
    <dgm:pt modelId="{9F501027-C78C-4EE8-A732-778337F5D71C}" type="pres">
      <dgm:prSet presAssocID="{6B8B833E-83A0-4AF3-9FC2-97B9C79C85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F794D-068A-44C9-8F4B-04B2D27EE09C}" type="pres">
      <dgm:prSet presAssocID="{6B8B833E-83A0-4AF3-9FC2-97B9C79C858B}" presName="accent_5" presStyleCnt="0"/>
      <dgm:spPr/>
    </dgm:pt>
    <dgm:pt modelId="{890807FE-BDE2-4DB4-9B06-1B14027D3178}" type="pres">
      <dgm:prSet presAssocID="{6B8B833E-83A0-4AF3-9FC2-97B9C79C858B}" presName="accentRepeatNode" presStyleLbl="solidFgAcc1" presStyleIdx="4" presStyleCnt="5"/>
      <dgm:spPr/>
    </dgm:pt>
  </dgm:ptLst>
  <dgm:cxnLst>
    <dgm:cxn modelId="{124E3E94-05F4-4CA9-A96C-FE9F7895F4A0}" type="presOf" srcId="{E3F4660C-930D-4EBA-AA16-7CB868EBC7D4}" destId="{EC067DBB-DF15-49ED-A3FA-E46DCC55D0F9}" srcOrd="0" destOrd="0" presId="urn:microsoft.com/office/officeart/2008/layout/VerticalCurvedList"/>
    <dgm:cxn modelId="{B4161271-D000-4322-B3B8-D68CBCF2A983}" type="presOf" srcId="{6B8B833E-83A0-4AF3-9FC2-97B9C79C858B}" destId="{9F501027-C78C-4EE8-A732-778337F5D71C}" srcOrd="0" destOrd="0" presId="urn:microsoft.com/office/officeart/2008/layout/VerticalCurvedList"/>
    <dgm:cxn modelId="{4A54B7E8-B84A-4274-8EDE-AD6C445B370C}" srcId="{69B4DCB0-8D20-49B4-88F5-06011225985A}" destId="{6B8B833E-83A0-4AF3-9FC2-97B9C79C858B}" srcOrd="4" destOrd="0" parTransId="{C2994D1F-C83A-49A0-8CD0-EBDE905448C6}" sibTransId="{1097027E-2960-4D35-A26E-EEE4A2F8F6F9}"/>
    <dgm:cxn modelId="{63D44355-BC0B-46E2-9E68-3BDF95A9C225}" type="presOf" srcId="{B0CBA963-EE6E-405B-9766-53A258AF9CEA}" destId="{79AC7AB1-0544-4103-A307-6FFAF6ECAFCC}" srcOrd="0" destOrd="0" presId="urn:microsoft.com/office/officeart/2008/layout/VerticalCurvedList"/>
    <dgm:cxn modelId="{7F76EE9E-1175-47B6-8236-A6B21DD15C69}" type="presOf" srcId="{204F4744-AEB7-41BC-9D7E-784AF9A46CEB}" destId="{6002FB15-F48A-47DD-9C83-8BCBED8050D5}" srcOrd="0" destOrd="0" presId="urn:microsoft.com/office/officeart/2008/layout/VerticalCurvedList"/>
    <dgm:cxn modelId="{8D60F65A-0DCB-4FBD-A1FC-288B76246A45}" type="presOf" srcId="{69B4DCB0-8D20-49B4-88F5-06011225985A}" destId="{5AA073EF-B808-4E2A-8270-F8A8F4034F5D}" srcOrd="0" destOrd="0" presId="urn:microsoft.com/office/officeart/2008/layout/VerticalCurvedList"/>
    <dgm:cxn modelId="{DB4FA40B-ACA4-44E0-9CDB-8005694583D5}" srcId="{69B4DCB0-8D20-49B4-88F5-06011225985A}" destId="{089C570F-CB7D-44FA-B191-FAB77C013352}" srcOrd="3" destOrd="0" parTransId="{8E3E4EC8-3361-4C40-A04D-EB75C63FA5C8}" sibTransId="{DF37E963-FC24-469C-A522-46B6DD845826}"/>
    <dgm:cxn modelId="{7A7AF874-FD4D-49B3-A01D-5C580A35D2A2}" srcId="{69B4DCB0-8D20-49B4-88F5-06011225985A}" destId="{204F4744-AEB7-41BC-9D7E-784AF9A46CEB}" srcOrd="0" destOrd="0" parTransId="{7E92BADC-0749-4915-959D-7A562F56B165}" sibTransId="{E3F4660C-930D-4EBA-AA16-7CB868EBC7D4}"/>
    <dgm:cxn modelId="{A06FB189-BC5C-4E52-8A72-4CF3D3411D1D}" srcId="{69B4DCB0-8D20-49B4-88F5-06011225985A}" destId="{B0CBA963-EE6E-405B-9766-53A258AF9CEA}" srcOrd="2" destOrd="0" parTransId="{E6826BA1-7EE7-45C8-8146-B6FF77768039}" sibTransId="{A9B3068B-1B38-479C-B94C-87D08254AE14}"/>
    <dgm:cxn modelId="{1C94FA78-BB72-4AC8-B9A1-9F2CF121AAB0}" type="presOf" srcId="{089C570F-CB7D-44FA-B191-FAB77C013352}" destId="{93F393B7-D9A5-440C-B7E5-8DC2F8C07059}" srcOrd="0" destOrd="0" presId="urn:microsoft.com/office/officeart/2008/layout/VerticalCurvedList"/>
    <dgm:cxn modelId="{BD6DEEFD-EC4B-4615-A09D-F61A1FB559EE}" type="presOf" srcId="{737A3BBC-B5DE-487C-8359-AF5F5A0B7D0F}" destId="{4ECD3A54-A765-40DE-9EF4-135569366734}" srcOrd="0" destOrd="0" presId="urn:microsoft.com/office/officeart/2008/layout/VerticalCurvedList"/>
    <dgm:cxn modelId="{DEB905F2-31F6-4514-B724-19D9D333297D}" srcId="{69B4DCB0-8D20-49B4-88F5-06011225985A}" destId="{737A3BBC-B5DE-487C-8359-AF5F5A0B7D0F}" srcOrd="1" destOrd="0" parTransId="{E3C06284-0869-4820-A90E-BC7AAAF99FF3}" sibTransId="{E2D38EAB-77CF-48C2-A878-16E6ACE38443}"/>
    <dgm:cxn modelId="{776961B4-EE90-4C5D-8A4D-A4CAAADE075E}" type="presParOf" srcId="{5AA073EF-B808-4E2A-8270-F8A8F4034F5D}" destId="{18DA5E38-F89D-48BD-A8D4-08A1C98381D4}" srcOrd="0" destOrd="0" presId="urn:microsoft.com/office/officeart/2008/layout/VerticalCurvedList"/>
    <dgm:cxn modelId="{FAAFCF80-F633-42CD-9756-91F526A0BE7E}" type="presParOf" srcId="{18DA5E38-F89D-48BD-A8D4-08A1C98381D4}" destId="{395F8768-8667-4D8B-BDAA-A1B312F6ACFF}" srcOrd="0" destOrd="0" presId="urn:microsoft.com/office/officeart/2008/layout/VerticalCurvedList"/>
    <dgm:cxn modelId="{499C7184-79B5-4686-B8F3-14723339A4BA}" type="presParOf" srcId="{395F8768-8667-4D8B-BDAA-A1B312F6ACFF}" destId="{A1920866-DC49-49EE-A0FE-D5709C6FE356}" srcOrd="0" destOrd="0" presId="urn:microsoft.com/office/officeart/2008/layout/VerticalCurvedList"/>
    <dgm:cxn modelId="{ACA82C64-B43E-45D1-B68C-E00F944AE33A}" type="presParOf" srcId="{395F8768-8667-4D8B-BDAA-A1B312F6ACFF}" destId="{EC067DBB-DF15-49ED-A3FA-E46DCC55D0F9}" srcOrd="1" destOrd="0" presId="urn:microsoft.com/office/officeart/2008/layout/VerticalCurvedList"/>
    <dgm:cxn modelId="{0066A9C5-650C-4A46-8575-9D99AAFB12A8}" type="presParOf" srcId="{395F8768-8667-4D8B-BDAA-A1B312F6ACFF}" destId="{5B4C4CDC-259F-4AB2-8A70-3B1B9771FB33}" srcOrd="2" destOrd="0" presId="urn:microsoft.com/office/officeart/2008/layout/VerticalCurvedList"/>
    <dgm:cxn modelId="{41D6DD5A-5070-40C6-97CF-91031BE7DB0C}" type="presParOf" srcId="{395F8768-8667-4D8B-BDAA-A1B312F6ACFF}" destId="{54AFD73C-CB6A-4472-9A99-725F0F8C5B03}" srcOrd="3" destOrd="0" presId="urn:microsoft.com/office/officeart/2008/layout/VerticalCurvedList"/>
    <dgm:cxn modelId="{30E9423C-AFD4-4869-953E-AC89C8845BEA}" type="presParOf" srcId="{18DA5E38-F89D-48BD-A8D4-08A1C98381D4}" destId="{6002FB15-F48A-47DD-9C83-8BCBED8050D5}" srcOrd="1" destOrd="0" presId="urn:microsoft.com/office/officeart/2008/layout/VerticalCurvedList"/>
    <dgm:cxn modelId="{6CD563B1-8653-4E9B-A820-CFD3E8DADE65}" type="presParOf" srcId="{18DA5E38-F89D-48BD-A8D4-08A1C98381D4}" destId="{0F5A99BA-BF2F-427D-994E-E7701CD02026}" srcOrd="2" destOrd="0" presId="urn:microsoft.com/office/officeart/2008/layout/VerticalCurvedList"/>
    <dgm:cxn modelId="{21A68497-2311-4C91-968A-48AAC152AAD2}" type="presParOf" srcId="{0F5A99BA-BF2F-427D-994E-E7701CD02026}" destId="{4862E708-7106-4412-BAB0-B560F4BF2863}" srcOrd="0" destOrd="0" presId="urn:microsoft.com/office/officeart/2008/layout/VerticalCurvedList"/>
    <dgm:cxn modelId="{06DF5A12-3228-4A85-B9A2-853F11BADC08}" type="presParOf" srcId="{18DA5E38-F89D-48BD-A8D4-08A1C98381D4}" destId="{4ECD3A54-A765-40DE-9EF4-135569366734}" srcOrd="3" destOrd="0" presId="urn:microsoft.com/office/officeart/2008/layout/VerticalCurvedList"/>
    <dgm:cxn modelId="{B51A3548-4ED1-4B64-A711-62B2FF683ADA}" type="presParOf" srcId="{18DA5E38-F89D-48BD-A8D4-08A1C98381D4}" destId="{B4923209-2EDB-4B4A-8913-82ED40B31E88}" srcOrd="4" destOrd="0" presId="urn:microsoft.com/office/officeart/2008/layout/VerticalCurvedList"/>
    <dgm:cxn modelId="{7CDDEDFE-ECB1-4EBB-B90F-6A33267CAA0A}" type="presParOf" srcId="{B4923209-2EDB-4B4A-8913-82ED40B31E88}" destId="{E2A5BD23-2192-4DD2-944A-AEBBDFCAC1B6}" srcOrd="0" destOrd="0" presId="urn:microsoft.com/office/officeart/2008/layout/VerticalCurvedList"/>
    <dgm:cxn modelId="{48A7B52F-4C7B-4C22-A947-8DF37709EA80}" type="presParOf" srcId="{18DA5E38-F89D-48BD-A8D4-08A1C98381D4}" destId="{79AC7AB1-0544-4103-A307-6FFAF6ECAFCC}" srcOrd="5" destOrd="0" presId="urn:microsoft.com/office/officeart/2008/layout/VerticalCurvedList"/>
    <dgm:cxn modelId="{F315BF45-4CF4-403F-B3AE-0B931A7D06DA}" type="presParOf" srcId="{18DA5E38-F89D-48BD-A8D4-08A1C98381D4}" destId="{D4DEEB03-7639-48F4-B83B-7707CA18EB2B}" srcOrd="6" destOrd="0" presId="urn:microsoft.com/office/officeart/2008/layout/VerticalCurvedList"/>
    <dgm:cxn modelId="{663777F4-5550-42FB-81E9-F028603D9560}" type="presParOf" srcId="{D4DEEB03-7639-48F4-B83B-7707CA18EB2B}" destId="{3FFE98E6-4E28-4062-B00D-B3D14F000AA3}" srcOrd="0" destOrd="0" presId="urn:microsoft.com/office/officeart/2008/layout/VerticalCurvedList"/>
    <dgm:cxn modelId="{2F1D202D-28E4-4FBB-9922-ECE7F3BEF088}" type="presParOf" srcId="{18DA5E38-F89D-48BD-A8D4-08A1C98381D4}" destId="{93F393B7-D9A5-440C-B7E5-8DC2F8C07059}" srcOrd="7" destOrd="0" presId="urn:microsoft.com/office/officeart/2008/layout/VerticalCurvedList"/>
    <dgm:cxn modelId="{78297E74-6766-43EA-BD23-09D07A744F40}" type="presParOf" srcId="{18DA5E38-F89D-48BD-A8D4-08A1C98381D4}" destId="{555355F9-9C12-47A9-BF9E-815793FCF4E0}" srcOrd="8" destOrd="0" presId="urn:microsoft.com/office/officeart/2008/layout/VerticalCurvedList"/>
    <dgm:cxn modelId="{4CFC626C-6612-4C1C-98A2-0B3B61EE8EB7}" type="presParOf" srcId="{555355F9-9C12-47A9-BF9E-815793FCF4E0}" destId="{BE99D6A4-7C08-4AD8-BC47-78E428BDBF7F}" srcOrd="0" destOrd="0" presId="urn:microsoft.com/office/officeart/2008/layout/VerticalCurvedList"/>
    <dgm:cxn modelId="{0CD35819-0F5B-4592-A2CB-0ADA551B1B82}" type="presParOf" srcId="{18DA5E38-F89D-48BD-A8D4-08A1C98381D4}" destId="{9F501027-C78C-4EE8-A732-778337F5D71C}" srcOrd="9" destOrd="0" presId="urn:microsoft.com/office/officeart/2008/layout/VerticalCurvedList"/>
    <dgm:cxn modelId="{2ADA1693-25D2-43AF-91B4-67C4438F0C53}" type="presParOf" srcId="{18DA5E38-F89D-48BD-A8D4-08A1C98381D4}" destId="{841F794D-068A-44C9-8F4B-04B2D27EE09C}" srcOrd="10" destOrd="0" presId="urn:microsoft.com/office/officeart/2008/layout/VerticalCurvedList"/>
    <dgm:cxn modelId="{514F5DA7-8911-4F9E-9DAB-2CAE3820C94F}" type="presParOf" srcId="{841F794D-068A-44C9-8F4B-04B2D27EE09C}" destId="{890807FE-BDE2-4DB4-9B06-1B14027D317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1603E-4487-47A5-8F7F-0CBE9F57B16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75EDAB-FE0A-492F-A53C-89BD8D9565B1}">
      <dgm:prSet/>
      <dgm:spPr/>
      <dgm:t>
        <a:bodyPr/>
        <a:lstStyle/>
        <a:p>
          <a:pPr algn="ctr" rtl="0"/>
          <a:r>
            <a:rPr lang="en-US" b="1" dirty="0" smtClean="0"/>
            <a:t>E – CRM</a:t>
          </a:r>
          <a:endParaRPr lang="en-US" dirty="0"/>
        </a:p>
      </dgm:t>
    </dgm:pt>
    <dgm:pt modelId="{565E9278-35A6-48E8-AFD4-BBFCF1E16117}" type="parTrans" cxnId="{FE5B39D2-AE0C-46F5-A87C-D857D83C1E94}">
      <dgm:prSet/>
      <dgm:spPr/>
      <dgm:t>
        <a:bodyPr/>
        <a:lstStyle/>
        <a:p>
          <a:endParaRPr lang="en-US"/>
        </a:p>
      </dgm:t>
    </dgm:pt>
    <dgm:pt modelId="{8FFC19B4-86DA-430B-B7EB-D2C94B5BCB6C}" type="sibTrans" cxnId="{FE5B39D2-AE0C-46F5-A87C-D857D83C1E94}">
      <dgm:prSet/>
      <dgm:spPr/>
      <dgm:t>
        <a:bodyPr/>
        <a:lstStyle/>
        <a:p>
          <a:endParaRPr lang="en-US"/>
        </a:p>
      </dgm:t>
    </dgm:pt>
    <dgm:pt modelId="{63089E15-EB75-4518-8833-6EB40A803A93}">
      <dgm:prSet/>
      <dgm:spPr/>
      <dgm:t>
        <a:bodyPr/>
        <a:lstStyle/>
        <a:p>
          <a:pPr rtl="0"/>
          <a:r>
            <a:rPr lang="en-US" b="1" smtClean="0"/>
            <a:t>Ruang Lingkup:</a:t>
          </a:r>
          <a:endParaRPr lang="en-US"/>
        </a:p>
      </dgm:t>
    </dgm:pt>
    <dgm:pt modelId="{85D6CFD5-ABB9-4ADE-AED8-77C05A0DF60D}" type="parTrans" cxnId="{53BB6F86-4D3C-425C-9C83-E5880E2E1979}">
      <dgm:prSet/>
      <dgm:spPr/>
      <dgm:t>
        <a:bodyPr/>
        <a:lstStyle/>
        <a:p>
          <a:endParaRPr lang="en-US"/>
        </a:p>
      </dgm:t>
    </dgm:pt>
    <dgm:pt modelId="{3D2DDA63-D7E3-46EA-BE93-43B3886F26CB}" type="sibTrans" cxnId="{53BB6F86-4D3C-425C-9C83-E5880E2E1979}">
      <dgm:prSet/>
      <dgm:spPr/>
      <dgm:t>
        <a:bodyPr/>
        <a:lstStyle/>
        <a:p>
          <a:endParaRPr lang="en-US"/>
        </a:p>
      </dgm:t>
    </dgm:pt>
    <dgm:pt modelId="{47CB560D-9257-436A-A836-B30BA7B734B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smtClean="0"/>
            <a:t>Layanan Dasar</a:t>
          </a:r>
          <a:endParaRPr lang="en-US"/>
        </a:p>
      </dgm:t>
    </dgm:pt>
    <dgm:pt modelId="{656D3593-EEE6-435B-92CD-CE7AE03A2D35}" type="parTrans" cxnId="{8CC607A9-8758-4347-8E80-252E67F6F86D}">
      <dgm:prSet/>
      <dgm:spPr/>
      <dgm:t>
        <a:bodyPr/>
        <a:lstStyle/>
        <a:p>
          <a:endParaRPr lang="en-US"/>
        </a:p>
      </dgm:t>
    </dgm:pt>
    <dgm:pt modelId="{121886C0-6588-4BB0-98D3-54B915D6A503}" type="sibTrans" cxnId="{8CC607A9-8758-4347-8E80-252E67F6F86D}">
      <dgm:prSet/>
      <dgm:spPr/>
      <dgm:t>
        <a:bodyPr/>
        <a:lstStyle/>
        <a:p>
          <a:endParaRPr lang="en-US"/>
        </a:p>
      </dgm:t>
    </dgm:pt>
    <dgm:pt modelId="{F856A9D2-6734-4EAA-BC38-7D8BDB92D93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smtClean="0"/>
            <a:t>Layanan yang Berpusat Pelanggan</a:t>
          </a:r>
          <a:endParaRPr lang="en-US"/>
        </a:p>
      </dgm:t>
    </dgm:pt>
    <dgm:pt modelId="{3EBE13D7-BF61-47A5-B41E-C0024E1B6F7C}" type="parTrans" cxnId="{0B6B490C-BB4C-4FBE-B14D-57FF6268CC48}">
      <dgm:prSet/>
      <dgm:spPr/>
      <dgm:t>
        <a:bodyPr/>
        <a:lstStyle/>
        <a:p>
          <a:endParaRPr lang="en-US"/>
        </a:p>
      </dgm:t>
    </dgm:pt>
    <dgm:pt modelId="{40A4FF63-F134-407C-B491-FEC9A2D2AD8A}" type="sibTrans" cxnId="{0B6B490C-BB4C-4FBE-B14D-57FF6268CC48}">
      <dgm:prSet/>
      <dgm:spPr/>
      <dgm:t>
        <a:bodyPr/>
        <a:lstStyle/>
        <a:p>
          <a:endParaRPr lang="en-US"/>
        </a:p>
      </dgm:t>
    </dgm:pt>
    <dgm:pt modelId="{AD42195E-5C88-4806-A794-2902CA5BFB6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err="1" smtClean="0"/>
            <a:t>Layanan</a:t>
          </a:r>
          <a:r>
            <a:rPr lang="en-US" b="1" dirty="0" smtClean="0"/>
            <a:t> </a:t>
          </a:r>
          <a:r>
            <a:rPr lang="en-US" b="1" dirty="0" err="1" smtClean="0"/>
            <a:t>bernilai</a:t>
          </a:r>
          <a:r>
            <a:rPr lang="en-US" b="1" dirty="0" smtClean="0"/>
            <a:t> </a:t>
          </a:r>
          <a:r>
            <a:rPr lang="en-US" b="1" dirty="0" err="1" smtClean="0"/>
            <a:t>tambah</a:t>
          </a:r>
          <a:endParaRPr lang="en-US" dirty="0"/>
        </a:p>
      </dgm:t>
    </dgm:pt>
    <dgm:pt modelId="{AD967E9D-DCBB-4B49-86D4-93B3ED83AB98}" type="parTrans" cxnId="{4DB24330-1689-4BFC-8E94-7DF0DACE4598}">
      <dgm:prSet/>
      <dgm:spPr/>
      <dgm:t>
        <a:bodyPr/>
        <a:lstStyle/>
        <a:p>
          <a:endParaRPr lang="en-US"/>
        </a:p>
      </dgm:t>
    </dgm:pt>
    <dgm:pt modelId="{BF39F751-8C5C-4FD9-9E85-29027CA2F62B}" type="sibTrans" cxnId="{4DB24330-1689-4BFC-8E94-7DF0DACE4598}">
      <dgm:prSet/>
      <dgm:spPr/>
      <dgm:t>
        <a:bodyPr/>
        <a:lstStyle/>
        <a:p>
          <a:endParaRPr lang="en-US"/>
        </a:p>
      </dgm:t>
    </dgm:pt>
    <dgm:pt modelId="{268CADA5-A63F-4531-9928-BFA964D8019D}" type="pres">
      <dgm:prSet presAssocID="{4C81603E-4487-47A5-8F7F-0CBE9F57B16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183799D-F458-4787-9998-54C615DD0ADF}" type="pres">
      <dgm:prSet presAssocID="{0275EDAB-FE0A-492F-A53C-89BD8D9565B1}" presName="parenttextcomposite" presStyleCnt="0"/>
      <dgm:spPr/>
      <dgm:t>
        <a:bodyPr/>
        <a:lstStyle/>
        <a:p>
          <a:endParaRPr lang="en-US"/>
        </a:p>
      </dgm:t>
    </dgm:pt>
    <dgm:pt modelId="{82DD6624-3517-4B16-B728-610C46DB0C61}" type="pres">
      <dgm:prSet presAssocID="{0275EDAB-FE0A-492F-A53C-89BD8D9565B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D0F6D-DB17-429C-972B-7EFFD6946027}" type="pres">
      <dgm:prSet presAssocID="{0275EDAB-FE0A-492F-A53C-89BD8D9565B1}" presName="parallelogramComposite" presStyleCnt="0"/>
      <dgm:spPr/>
      <dgm:t>
        <a:bodyPr/>
        <a:lstStyle/>
        <a:p>
          <a:endParaRPr lang="en-US"/>
        </a:p>
      </dgm:t>
    </dgm:pt>
    <dgm:pt modelId="{C4BCDA3E-0423-443D-909F-DB8A056E430A}" type="pres">
      <dgm:prSet presAssocID="{0275EDAB-FE0A-492F-A53C-89BD8D9565B1}" presName="parallelogram1" presStyleLbl="alignNode1" presStyleIdx="0" presStyleCnt="14"/>
      <dgm:spPr/>
      <dgm:t>
        <a:bodyPr/>
        <a:lstStyle/>
        <a:p>
          <a:endParaRPr lang="en-US"/>
        </a:p>
      </dgm:t>
    </dgm:pt>
    <dgm:pt modelId="{B04350E1-23B2-4092-AD64-6DA3A912792D}" type="pres">
      <dgm:prSet presAssocID="{0275EDAB-FE0A-492F-A53C-89BD8D9565B1}" presName="parallelogram2" presStyleLbl="alignNode1" presStyleIdx="1" presStyleCnt="14"/>
      <dgm:spPr/>
      <dgm:t>
        <a:bodyPr/>
        <a:lstStyle/>
        <a:p>
          <a:endParaRPr lang="en-US"/>
        </a:p>
      </dgm:t>
    </dgm:pt>
    <dgm:pt modelId="{E61F99AF-C5D7-46FF-9AF3-99439DAE6CE5}" type="pres">
      <dgm:prSet presAssocID="{0275EDAB-FE0A-492F-A53C-89BD8D9565B1}" presName="parallelogram3" presStyleLbl="alignNode1" presStyleIdx="2" presStyleCnt="14"/>
      <dgm:spPr/>
      <dgm:t>
        <a:bodyPr/>
        <a:lstStyle/>
        <a:p>
          <a:endParaRPr lang="en-US"/>
        </a:p>
      </dgm:t>
    </dgm:pt>
    <dgm:pt modelId="{4EE9DCCC-A1CE-4289-AE53-60A608109C51}" type="pres">
      <dgm:prSet presAssocID="{0275EDAB-FE0A-492F-A53C-89BD8D9565B1}" presName="parallelogram4" presStyleLbl="alignNode1" presStyleIdx="3" presStyleCnt="14"/>
      <dgm:spPr/>
      <dgm:t>
        <a:bodyPr/>
        <a:lstStyle/>
        <a:p>
          <a:endParaRPr lang="en-US"/>
        </a:p>
      </dgm:t>
    </dgm:pt>
    <dgm:pt modelId="{8EF9C9C0-7C52-44BC-8936-228EFA140F8B}" type="pres">
      <dgm:prSet presAssocID="{0275EDAB-FE0A-492F-A53C-89BD8D9565B1}" presName="parallelogram5" presStyleLbl="alignNode1" presStyleIdx="4" presStyleCnt="14"/>
      <dgm:spPr/>
      <dgm:t>
        <a:bodyPr/>
        <a:lstStyle/>
        <a:p>
          <a:endParaRPr lang="en-US"/>
        </a:p>
      </dgm:t>
    </dgm:pt>
    <dgm:pt modelId="{FFBF4EFD-11C7-483A-B6DA-E723F7553854}" type="pres">
      <dgm:prSet presAssocID="{0275EDAB-FE0A-492F-A53C-89BD8D9565B1}" presName="parallelogram6" presStyleLbl="alignNode1" presStyleIdx="5" presStyleCnt="14"/>
      <dgm:spPr/>
      <dgm:t>
        <a:bodyPr/>
        <a:lstStyle/>
        <a:p>
          <a:endParaRPr lang="en-US"/>
        </a:p>
      </dgm:t>
    </dgm:pt>
    <dgm:pt modelId="{5D843F57-F51C-4CCF-AEFB-022CC9F81A77}" type="pres">
      <dgm:prSet presAssocID="{0275EDAB-FE0A-492F-A53C-89BD8D9565B1}" presName="parallelogram7" presStyleLbl="alignNode1" presStyleIdx="6" presStyleCnt="14"/>
      <dgm:spPr/>
      <dgm:t>
        <a:bodyPr/>
        <a:lstStyle/>
        <a:p>
          <a:endParaRPr lang="en-US"/>
        </a:p>
      </dgm:t>
    </dgm:pt>
    <dgm:pt modelId="{0272C1E0-15E8-4201-A991-46DB5C105F7B}" type="pres">
      <dgm:prSet presAssocID="{8FFC19B4-86DA-430B-B7EB-D2C94B5BCB6C}" presName="sibTrans" presStyleCnt="0"/>
      <dgm:spPr/>
      <dgm:t>
        <a:bodyPr/>
        <a:lstStyle/>
        <a:p>
          <a:endParaRPr lang="en-US"/>
        </a:p>
      </dgm:t>
    </dgm:pt>
    <dgm:pt modelId="{660833A0-019D-4796-8B51-8B34F731A779}" type="pres">
      <dgm:prSet presAssocID="{63089E15-EB75-4518-8833-6EB40A803A93}" presName="parenttextcomposite" presStyleCnt="0"/>
      <dgm:spPr/>
      <dgm:t>
        <a:bodyPr/>
        <a:lstStyle/>
        <a:p>
          <a:endParaRPr lang="en-US"/>
        </a:p>
      </dgm:t>
    </dgm:pt>
    <dgm:pt modelId="{3CBCF173-39C1-4AE6-87FD-6FB1D18A6803}" type="pres">
      <dgm:prSet presAssocID="{63089E15-EB75-4518-8833-6EB40A803A93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F1E1-0466-4FCA-9057-4D5FE48CACA3}" type="pres">
      <dgm:prSet presAssocID="{63089E15-EB75-4518-8833-6EB40A803A93}" presName="composite" presStyleCnt="0"/>
      <dgm:spPr/>
      <dgm:t>
        <a:bodyPr/>
        <a:lstStyle/>
        <a:p>
          <a:endParaRPr lang="en-US"/>
        </a:p>
      </dgm:t>
    </dgm:pt>
    <dgm:pt modelId="{CC59BD64-9A35-4585-B75C-0E0C47B46952}" type="pres">
      <dgm:prSet presAssocID="{63089E15-EB75-4518-8833-6EB40A803A93}" presName="chevron1" presStyleLbl="alignNode1" presStyleIdx="7" presStyleCnt="14"/>
      <dgm:spPr/>
      <dgm:t>
        <a:bodyPr/>
        <a:lstStyle/>
        <a:p>
          <a:endParaRPr lang="en-US"/>
        </a:p>
      </dgm:t>
    </dgm:pt>
    <dgm:pt modelId="{7A9052D3-04F7-45BB-AD38-F5100126FF53}" type="pres">
      <dgm:prSet presAssocID="{63089E15-EB75-4518-8833-6EB40A803A93}" presName="chevron2" presStyleLbl="alignNode1" presStyleIdx="8" presStyleCnt="14"/>
      <dgm:spPr/>
      <dgm:t>
        <a:bodyPr/>
        <a:lstStyle/>
        <a:p>
          <a:endParaRPr lang="en-US"/>
        </a:p>
      </dgm:t>
    </dgm:pt>
    <dgm:pt modelId="{4A6060CC-D1BC-40C2-A3E1-C54A62346DB6}" type="pres">
      <dgm:prSet presAssocID="{63089E15-EB75-4518-8833-6EB40A803A93}" presName="chevron3" presStyleLbl="alignNode1" presStyleIdx="9" presStyleCnt="14"/>
      <dgm:spPr/>
      <dgm:t>
        <a:bodyPr/>
        <a:lstStyle/>
        <a:p>
          <a:endParaRPr lang="en-US"/>
        </a:p>
      </dgm:t>
    </dgm:pt>
    <dgm:pt modelId="{4A0249FB-BC58-45F0-A5F6-8D6969C363B6}" type="pres">
      <dgm:prSet presAssocID="{63089E15-EB75-4518-8833-6EB40A803A93}" presName="chevron4" presStyleLbl="alignNode1" presStyleIdx="10" presStyleCnt="14"/>
      <dgm:spPr/>
      <dgm:t>
        <a:bodyPr/>
        <a:lstStyle/>
        <a:p>
          <a:endParaRPr lang="en-US"/>
        </a:p>
      </dgm:t>
    </dgm:pt>
    <dgm:pt modelId="{9FF82D06-A9FE-4293-9BE8-991DFEDE79B4}" type="pres">
      <dgm:prSet presAssocID="{63089E15-EB75-4518-8833-6EB40A803A93}" presName="chevron5" presStyleLbl="alignNode1" presStyleIdx="11" presStyleCnt="14"/>
      <dgm:spPr/>
      <dgm:t>
        <a:bodyPr/>
        <a:lstStyle/>
        <a:p>
          <a:endParaRPr lang="en-US"/>
        </a:p>
      </dgm:t>
    </dgm:pt>
    <dgm:pt modelId="{04F0520E-5F2C-4214-9CEC-E27219286EF4}" type="pres">
      <dgm:prSet presAssocID="{63089E15-EB75-4518-8833-6EB40A803A93}" presName="chevron6" presStyleLbl="alignNode1" presStyleIdx="12" presStyleCnt="14"/>
      <dgm:spPr/>
      <dgm:t>
        <a:bodyPr/>
        <a:lstStyle/>
        <a:p>
          <a:endParaRPr lang="en-US"/>
        </a:p>
      </dgm:t>
    </dgm:pt>
    <dgm:pt modelId="{8AB7D235-AE18-4C72-96B9-8B3501B0A06D}" type="pres">
      <dgm:prSet presAssocID="{63089E15-EB75-4518-8833-6EB40A803A93}" presName="chevron7" presStyleLbl="alignNode1" presStyleIdx="13" presStyleCnt="14"/>
      <dgm:spPr/>
      <dgm:t>
        <a:bodyPr/>
        <a:lstStyle/>
        <a:p>
          <a:endParaRPr lang="en-US"/>
        </a:p>
      </dgm:t>
    </dgm:pt>
    <dgm:pt modelId="{3AE078F7-1C31-4456-BFDB-7BF5EA27B96C}" type="pres">
      <dgm:prSet presAssocID="{63089E15-EB75-4518-8833-6EB40A803A93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B39D2-AE0C-46F5-A87C-D857D83C1E94}" srcId="{4C81603E-4487-47A5-8F7F-0CBE9F57B162}" destId="{0275EDAB-FE0A-492F-A53C-89BD8D9565B1}" srcOrd="0" destOrd="0" parTransId="{565E9278-35A6-48E8-AFD4-BBFCF1E16117}" sibTransId="{8FFC19B4-86DA-430B-B7EB-D2C94B5BCB6C}"/>
    <dgm:cxn modelId="{6F606299-C89C-4BF8-B0C2-E94B510AAF8E}" type="presOf" srcId="{0275EDAB-FE0A-492F-A53C-89BD8D9565B1}" destId="{82DD6624-3517-4B16-B728-610C46DB0C61}" srcOrd="0" destOrd="0" presId="urn:microsoft.com/office/officeart/2008/layout/VerticalAccentList"/>
    <dgm:cxn modelId="{92352BBB-2AB4-4D89-A63C-191B7459F27D}" type="presOf" srcId="{63089E15-EB75-4518-8833-6EB40A803A93}" destId="{3CBCF173-39C1-4AE6-87FD-6FB1D18A6803}" srcOrd="0" destOrd="0" presId="urn:microsoft.com/office/officeart/2008/layout/VerticalAccentList"/>
    <dgm:cxn modelId="{0B6B490C-BB4C-4FBE-B14D-57FF6268CC48}" srcId="{63089E15-EB75-4518-8833-6EB40A803A93}" destId="{F856A9D2-6734-4EAA-BC38-7D8BDB92D932}" srcOrd="1" destOrd="0" parTransId="{3EBE13D7-BF61-47A5-B41E-C0024E1B6F7C}" sibTransId="{40A4FF63-F134-407C-B491-FEC9A2D2AD8A}"/>
    <dgm:cxn modelId="{8CC607A9-8758-4347-8E80-252E67F6F86D}" srcId="{63089E15-EB75-4518-8833-6EB40A803A93}" destId="{47CB560D-9257-436A-A836-B30BA7B734BF}" srcOrd="0" destOrd="0" parTransId="{656D3593-EEE6-435B-92CD-CE7AE03A2D35}" sibTransId="{121886C0-6588-4BB0-98D3-54B915D6A503}"/>
    <dgm:cxn modelId="{421F5F04-8F49-4C82-9715-B2B07F6BFC52}" type="presOf" srcId="{4C81603E-4487-47A5-8F7F-0CBE9F57B162}" destId="{268CADA5-A63F-4531-9928-BFA964D8019D}" srcOrd="0" destOrd="0" presId="urn:microsoft.com/office/officeart/2008/layout/VerticalAccentList"/>
    <dgm:cxn modelId="{48C3EE4F-4B2A-43F6-B458-53DA478D7DD8}" type="presOf" srcId="{47CB560D-9257-436A-A836-B30BA7B734BF}" destId="{3AE078F7-1C31-4456-BFDB-7BF5EA27B96C}" srcOrd="0" destOrd="0" presId="urn:microsoft.com/office/officeart/2008/layout/VerticalAccentList"/>
    <dgm:cxn modelId="{4DB24330-1689-4BFC-8E94-7DF0DACE4598}" srcId="{63089E15-EB75-4518-8833-6EB40A803A93}" destId="{AD42195E-5C88-4806-A794-2902CA5BFB6E}" srcOrd="2" destOrd="0" parTransId="{AD967E9D-DCBB-4B49-86D4-93B3ED83AB98}" sibTransId="{BF39F751-8C5C-4FD9-9E85-29027CA2F62B}"/>
    <dgm:cxn modelId="{53BB6F86-4D3C-425C-9C83-E5880E2E1979}" srcId="{4C81603E-4487-47A5-8F7F-0CBE9F57B162}" destId="{63089E15-EB75-4518-8833-6EB40A803A93}" srcOrd="1" destOrd="0" parTransId="{85D6CFD5-ABB9-4ADE-AED8-77C05A0DF60D}" sibTransId="{3D2DDA63-D7E3-46EA-BE93-43B3886F26CB}"/>
    <dgm:cxn modelId="{30098BD8-B062-4FAD-AAD6-4BED682CF3DC}" type="presOf" srcId="{AD42195E-5C88-4806-A794-2902CA5BFB6E}" destId="{3AE078F7-1C31-4456-BFDB-7BF5EA27B96C}" srcOrd="0" destOrd="2" presId="urn:microsoft.com/office/officeart/2008/layout/VerticalAccentList"/>
    <dgm:cxn modelId="{F2D2F116-0F70-42ED-8DF4-ED8A23AAC354}" type="presOf" srcId="{F856A9D2-6734-4EAA-BC38-7D8BDB92D932}" destId="{3AE078F7-1C31-4456-BFDB-7BF5EA27B96C}" srcOrd="0" destOrd="1" presId="urn:microsoft.com/office/officeart/2008/layout/VerticalAccentList"/>
    <dgm:cxn modelId="{94B00372-CF62-41AB-810A-63F8CC269923}" type="presParOf" srcId="{268CADA5-A63F-4531-9928-BFA964D8019D}" destId="{D183799D-F458-4787-9998-54C615DD0ADF}" srcOrd="0" destOrd="0" presId="urn:microsoft.com/office/officeart/2008/layout/VerticalAccentList"/>
    <dgm:cxn modelId="{2115CB65-E33F-4E5B-9828-4047F533136A}" type="presParOf" srcId="{D183799D-F458-4787-9998-54C615DD0ADF}" destId="{82DD6624-3517-4B16-B728-610C46DB0C61}" srcOrd="0" destOrd="0" presId="urn:microsoft.com/office/officeart/2008/layout/VerticalAccentList"/>
    <dgm:cxn modelId="{5B909A70-6F7B-4CCF-9FB8-5CA413102AB0}" type="presParOf" srcId="{268CADA5-A63F-4531-9928-BFA964D8019D}" destId="{B13D0F6D-DB17-429C-972B-7EFFD6946027}" srcOrd="1" destOrd="0" presId="urn:microsoft.com/office/officeart/2008/layout/VerticalAccentList"/>
    <dgm:cxn modelId="{32610776-5ADF-4F3B-90E7-0F8A1403B997}" type="presParOf" srcId="{B13D0F6D-DB17-429C-972B-7EFFD6946027}" destId="{C4BCDA3E-0423-443D-909F-DB8A056E430A}" srcOrd="0" destOrd="0" presId="urn:microsoft.com/office/officeart/2008/layout/VerticalAccentList"/>
    <dgm:cxn modelId="{B367F200-B04E-4FF5-8D9E-0B4DB0E10CE2}" type="presParOf" srcId="{B13D0F6D-DB17-429C-972B-7EFFD6946027}" destId="{B04350E1-23B2-4092-AD64-6DA3A912792D}" srcOrd="1" destOrd="0" presId="urn:microsoft.com/office/officeart/2008/layout/VerticalAccentList"/>
    <dgm:cxn modelId="{4536FA51-011E-4909-BB96-7A62ECFB0A63}" type="presParOf" srcId="{B13D0F6D-DB17-429C-972B-7EFFD6946027}" destId="{E61F99AF-C5D7-46FF-9AF3-99439DAE6CE5}" srcOrd="2" destOrd="0" presId="urn:microsoft.com/office/officeart/2008/layout/VerticalAccentList"/>
    <dgm:cxn modelId="{E0B8D85E-FDC5-4A81-8FEF-27D5439B4999}" type="presParOf" srcId="{B13D0F6D-DB17-429C-972B-7EFFD6946027}" destId="{4EE9DCCC-A1CE-4289-AE53-60A608109C51}" srcOrd="3" destOrd="0" presId="urn:microsoft.com/office/officeart/2008/layout/VerticalAccentList"/>
    <dgm:cxn modelId="{E97B0AE0-7979-45A9-BCC4-E29CA03EC9F3}" type="presParOf" srcId="{B13D0F6D-DB17-429C-972B-7EFFD6946027}" destId="{8EF9C9C0-7C52-44BC-8936-228EFA140F8B}" srcOrd="4" destOrd="0" presId="urn:microsoft.com/office/officeart/2008/layout/VerticalAccentList"/>
    <dgm:cxn modelId="{4125DCDF-69F0-4C86-8B02-FA8304F9AC20}" type="presParOf" srcId="{B13D0F6D-DB17-429C-972B-7EFFD6946027}" destId="{FFBF4EFD-11C7-483A-B6DA-E723F7553854}" srcOrd="5" destOrd="0" presId="urn:microsoft.com/office/officeart/2008/layout/VerticalAccentList"/>
    <dgm:cxn modelId="{62791660-762C-4EFE-B034-4659C0A2A678}" type="presParOf" srcId="{B13D0F6D-DB17-429C-972B-7EFFD6946027}" destId="{5D843F57-F51C-4CCF-AEFB-022CC9F81A77}" srcOrd="6" destOrd="0" presId="urn:microsoft.com/office/officeart/2008/layout/VerticalAccentList"/>
    <dgm:cxn modelId="{982F81D3-0769-4C07-92C7-16B391BD87EF}" type="presParOf" srcId="{268CADA5-A63F-4531-9928-BFA964D8019D}" destId="{0272C1E0-15E8-4201-A991-46DB5C105F7B}" srcOrd="2" destOrd="0" presId="urn:microsoft.com/office/officeart/2008/layout/VerticalAccentList"/>
    <dgm:cxn modelId="{D60D488E-B92D-45C5-9764-215F1DE3C0B8}" type="presParOf" srcId="{268CADA5-A63F-4531-9928-BFA964D8019D}" destId="{660833A0-019D-4796-8B51-8B34F731A779}" srcOrd="3" destOrd="0" presId="urn:microsoft.com/office/officeart/2008/layout/VerticalAccentList"/>
    <dgm:cxn modelId="{AC872F52-8E51-451F-9628-5585B5913FD0}" type="presParOf" srcId="{660833A0-019D-4796-8B51-8B34F731A779}" destId="{3CBCF173-39C1-4AE6-87FD-6FB1D18A6803}" srcOrd="0" destOrd="0" presId="urn:microsoft.com/office/officeart/2008/layout/VerticalAccentList"/>
    <dgm:cxn modelId="{5E3F783A-BC98-41CD-BBC1-B5BF29302883}" type="presParOf" srcId="{268CADA5-A63F-4531-9928-BFA964D8019D}" destId="{4857F1E1-0466-4FCA-9057-4D5FE48CACA3}" srcOrd="4" destOrd="0" presId="urn:microsoft.com/office/officeart/2008/layout/VerticalAccentList"/>
    <dgm:cxn modelId="{69E38ED5-9BB6-4192-B6DD-F5105B0882C9}" type="presParOf" srcId="{4857F1E1-0466-4FCA-9057-4D5FE48CACA3}" destId="{CC59BD64-9A35-4585-B75C-0E0C47B46952}" srcOrd="0" destOrd="0" presId="urn:microsoft.com/office/officeart/2008/layout/VerticalAccentList"/>
    <dgm:cxn modelId="{C93E89DB-4787-4D7A-8389-9262FB7E20B8}" type="presParOf" srcId="{4857F1E1-0466-4FCA-9057-4D5FE48CACA3}" destId="{7A9052D3-04F7-45BB-AD38-F5100126FF53}" srcOrd="1" destOrd="0" presId="urn:microsoft.com/office/officeart/2008/layout/VerticalAccentList"/>
    <dgm:cxn modelId="{8B229FF8-4E7D-4675-B7B2-89EB1B85BFAF}" type="presParOf" srcId="{4857F1E1-0466-4FCA-9057-4D5FE48CACA3}" destId="{4A6060CC-D1BC-40C2-A3E1-C54A62346DB6}" srcOrd="2" destOrd="0" presId="urn:microsoft.com/office/officeart/2008/layout/VerticalAccentList"/>
    <dgm:cxn modelId="{2EDFD9F2-E082-4F26-B232-13F4FE917D79}" type="presParOf" srcId="{4857F1E1-0466-4FCA-9057-4D5FE48CACA3}" destId="{4A0249FB-BC58-45F0-A5F6-8D6969C363B6}" srcOrd="3" destOrd="0" presId="urn:microsoft.com/office/officeart/2008/layout/VerticalAccentList"/>
    <dgm:cxn modelId="{E368A52E-0A0F-425B-B279-636D198F1E3C}" type="presParOf" srcId="{4857F1E1-0466-4FCA-9057-4D5FE48CACA3}" destId="{9FF82D06-A9FE-4293-9BE8-991DFEDE79B4}" srcOrd="4" destOrd="0" presId="urn:microsoft.com/office/officeart/2008/layout/VerticalAccentList"/>
    <dgm:cxn modelId="{4DED25A1-81EE-4953-8F90-3062F92343D4}" type="presParOf" srcId="{4857F1E1-0466-4FCA-9057-4D5FE48CACA3}" destId="{04F0520E-5F2C-4214-9CEC-E27219286EF4}" srcOrd="5" destOrd="0" presId="urn:microsoft.com/office/officeart/2008/layout/VerticalAccentList"/>
    <dgm:cxn modelId="{7310F16B-E6DB-4B81-87D4-4F8867685EFE}" type="presParOf" srcId="{4857F1E1-0466-4FCA-9057-4D5FE48CACA3}" destId="{8AB7D235-AE18-4C72-96B9-8B3501B0A06D}" srcOrd="6" destOrd="0" presId="urn:microsoft.com/office/officeart/2008/layout/VerticalAccentList"/>
    <dgm:cxn modelId="{91734E9B-33DA-42C9-BFB4-A06ABB632406}" type="presParOf" srcId="{4857F1E1-0466-4FCA-9057-4D5FE48CACA3}" destId="{3AE078F7-1C31-4456-BFDB-7BF5EA27B96C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D33DD-8C16-436F-B145-BB9423F555BA}" type="doc">
      <dgm:prSet loTypeId="urn:diagrams.loki3.com/TabbedArc+Icon" loCatId="officeonline" qsTypeId="urn:microsoft.com/office/officeart/2005/8/quickstyle/simple4" qsCatId="simple" csTypeId="urn:microsoft.com/office/officeart/2005/8/colors/accent2_2" csCatId="accent2" phldr="1"/>
      <dgm:spPr/>
    </dgm:pt>
    <dgm:pt modelId="{7C8823B0-CC6F-4E80-9C66-BB451C8B35B4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Produk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Gratis</a:t>
          </a:r>
          <a:endParaRPr lang="en-US" sz="12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38ECF6D3-BEF1-4629-855F-7F825040E813}" type="parTrans" cxnId="{701AFD4B-187B-45EE-B46B-A94B367F6D34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8D8C6B8F-6DB2-4B05-87E8-C6E66BDB5854}" type="sibTrans" cxnId="{701AFD4B-187B-45EE-B46B-A94B367F6D34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DEC1C48-0090-478F-B2EC-BF4414A8B24D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Produk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yang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Disesuaikan</a:t>
          </a:r>
          <a:endParaRPr lang="en-US" sz="12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8C77F6C0-439D-4B09-9FEB-B4936D930860}" type="parTrans" cxnId="{0CF3E047-C33E-4E7D-A584-4B282BAA180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ED580A18-775C-4F6A-A878-DCCFA1BE16C5}" type="sibTrans" cxnId="{0CF3E047-C33E-4E7D-A584-4B282BAA180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5C1E21D6-F7C1-4FF2-92B0-8E4E5E59E045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Kemampuan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Pencarian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Perbandingan</a:t>
          </a:r>
          <a:endParaRPr lang="en-US" sz="12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4D4DEBE5-BD9B-4E1C-8497-9BD6491D4E12}" type="parTrans" cxnId="{9F8D2522-5C8B-49A1-A052-8885D16BD3B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600474D-EF11-4BD4-8B99-C9714C538EBE}" type="sibTrans" cxnId="{9F8D2522-5C8B-49A1-A052-8885D16BD3B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F90F714-7AEB-43B2-B42D-472191FFCD94}">
      <dgm:prSet custT="1"/>
      <dgm:spPr/>
      <dgm:t>
        <a:bodyPr/>
        <a:lstStyle/>
        <a:p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Informasi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teknis</a:t>
          </a:r>
          <a:endParaRPr lang="en-US" sz="12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B28A62DD-7AD8-4744-AE33-39BD7F3C4863}" type="parTrans" cxnId="{F36D63AF-6B82-49BE-A0FE-E6675EA7BCB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34B25E5-2B6B-4C08-9DF4-603F03506E9F}" type="sibTrans" cxnId="{F36D63AF-6B82-49BE-A0FE-E6675EA7BCB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FD499D0E-436A-4869-9E98-0BA7AFDD304E}">
      <dgm:prSet custT="1"/>
      <dgm:spPr/>
      <dgm:t>
        <a:bodyPr/>
        <a:lstStyle/>
        <a:p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Penelusuuran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Status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Rekening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atau</a:t>
          </a:r>
          <a:r>
            <a:rPr lang="en-US" sz="12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dirty="0" err="1" smtClean="0">
              <a:solidFill>
                <a:schemeClr val="bg2">
                  <a:lumMod val="25000"/>
                </a:schemeClr>
              </a:solidFill>
              <a:effectLst/>
            </a:rPr>
            <a:t>Pemesanan</a:t>
          </a:r>
          <a:endParaRPr lang="en-US" sz="12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3EBB488D-0E93-4717-B021-1387ADACF909}" type="parTrans" cxnId="{09F9CCA6-6A17-4DC2-9457-33DD43CA32BA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C2BC136C-3982-4B18-A321-190E1048D3FD}" type="sibTrans" cxnId="{09F9CCA6-6A17-4DC2-9457-33DD43CA32BA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480B235E-6858-4D72-8882-F47557521768}" type="pres">
      <dgm:prSet presAssocID="{3D2D33DD-8C16-436F-B145-BB9423F555BA}" presName="Name0" presStyleCnt="0">
        <dgm:presLayoutVars>
          <dgm:dir/>
          <dgm:resizeHandles val="exact"/>
        </dgm:presLayoutVars>
      </dgm:prSet>
      <dgm:spPr/>
    </dgm:pt>
    <dgm:pt modelId="{B1BE0C98-4523-4FAC-8757-5CCF52CCC37C}" type="pres">
      <dgm:prSet presAssocID="{5C1E21D6-F7C1-4FF2-92B0-8E4E5E59E045}" presName="twoplus" presStyleLbl="node1" presStyleIdx="0" presStyleCnt="5" custAng="604439" custRadScaleRad="101801" custRadScaleInc="2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36375-6A00-4F07-BB9D-087266A986B9}" type="pres">
      <dgm:prSet presAssocID="{7C8823B0-CC6F-4E80-9C66-BB451C8B35B4}" presName="twoplu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98172-3468-4806-9808-2F1180A98D11}" type="pres">
      <dgm:prSet presAssocID="{DF90F714-7AEB-43B2-B42D-472191FFCD94}" presName="twoplu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41C80-DDE4-4148-BB2A-89C3DBF0AE55}" type="pres">
      <dgm:prSet presAssocID="{DDEC1C48-0090-478F-B2EC-BF4414A8B24D}" presName="twoplu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D2D47-C91F-46CF-ADE1-F5F7346DEEE5}" type="pres">
      <dgm:prSet presAssocID="{FD499D0E-436A-4869-9E98-0BA7AFDD304E}" presName="twoplus" presStyleLbl="node1" presStyleIdx="4" presStyleCnt="5" custAng="21203317" custRadScaleRad="102536" custRadScaleInc="-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D2522-5C8B-49A1-A052-8885D16BD3B5}" srcId="{3D2D33DD-8C16-436F-B145-BB9423F555BA}" destId="{5C1E21D6-F7C1-4FF2-92B0-8E4E5E59E045}" srcOrd="0" destOrd="0" parTransId="{4D4DEBE5-BD9B-4E1C-8497-9BD6491D4E12}" sibTransId="{A600474D-EF11-4BD4-8B99-C9714C538EBE}"/>
    <dgm:cxn modelId="{D6344A1B-7E8F-4727-BEC4-CB567F5F00A1}" type="presOf" srcId="{5C1E21D6-F7C1-4FF2-92B0-8E4E5E59E045}" destId="{B1BE0C98-4523-4FAC-8757-5CCF52CCC37C}" srcOrd="0" destOrd="0" presId="urn:diagrams.loki3.com/TabbedArc+Icon"/>
    <dgm:cxn modelId="{F36D63AF-6B82-49BE-A0FE-E6675EA7BCBC}" srcId="{3D2D33DD-8C16-436F-B145-BB9423F555BA}" destId="{DF90F714-7AEB-43B2-B42D-472191FFCD94}" srcOrd="2" destOrd="0" parTransId="{B28A62DD-7AD8-4744-AE33-39BD7F3C4863}" sibTransId="{D34B25E5-2B6B-4C08-9DF4-603F03506E9F}"/>
    <dgm:cxn modelId="{15E145C9-AECB-43D9-9BC0-0628E7457937}" type="presOf" srcId="{FD499D0E-436A-4869-9E98-0BA7AFDD304E}" destId="{5F0D2D47-C91F-46CF-ADE1-F5F7346DEEE5}" srcOrd="0" destOrd="0" presId="urn:diagrams.loki3.com/TabbedArc+Icon"/>
    <dgm:cxn modelId="{0CF3E047-C33E-4E7D-A584-4B282BAA180C}" srcId="{3D2D33DD-8C16-436F-B145-BB9423F555BA}" destId="{DDEC1C48-0090-478F-B2EC-BF4414A8B24D}" srcOrd="3" destOrd="0" parTransId="{8C77F6C0-439D-4B09-9FEB-B4936D930860}" sibTransId="{ED580A18-775C-4F6A-A878-DCCFA1BE16C5}"/>
    <dgm:cxn modelId="{F6C8B2EE-9E01-4BE5-A373-C01AE5CE4067}" type="presOf" srcId="{DF90F714-7AEB-43B2-B42D-472191FFCD94}" destId="{70098172-3468-4806-9808-2F1180A98D11}" srcOrd="0" destOrd="0" presId="urn:diagrams.loki3.com/TabbedArc+Icon"/>
    <dgm:cxn modelId="{3ACEA171-2D6F-4BE8-AA18-905E044F958C}" type="presOf" srcId="{3D2D33DD-8C16-436F-B145-BB9423F555BA}" destId="{480B235E-6858-4D72-8882-F47557521768}" srcOrd="0" destOrd="0" presId="urn:diagrams.loki3.com/TabbedArc+Icon"/>
    <dgm:cxn modelId="{720B16F6-5125-4CDE-8F2B-204406ADE1A9}" type="presOf" srcId="{DDEC1C48-0090-478F-B2EC-BF4414A8B24D}" destId="{F5D41C80-DDE4-4148-BB2A-89C3DBF0AE55}" srcOrd="0" destOrd="0" presId="urn:diagrams.loki3.com/TabbedArc+Icon"/>
    <dgm:cxn modelId="{09F9CCA6-6A17-4DC2-9457-33DD43CA32BA}" srcId="{3D2D33DD-8C16-436F-B145-BB9423F555BA}" destId="{FD499D0E-436A-4869-9E98-0BA7AFDD304E}" srcOrd="4" destOrd="0" parTransId="{3EBB488D-0E93-4717-B021-1387ADACF909}" sibTransId="{C2BC136C-3982-4B18-A321-190E1048D3FD}"/>
    <dgm:cxn modelId="{800A04EB-D375-46CD-8120-DA7C0971A4B5}" type="presOf" srcId="{7C8823B0-CC6F-4E80-9C66-BB451C8B35B4}" destId="{C3B36375-6A00-4F07-BB9D-087266A986B9}" srcOrd="0" destOrd="0" presId="urn:diagrams.loki3.com/TabbedArc+Icon"/>
    <dgm:cxn modelId="{701AFD4B-187B-45EE-B46B-A94B367F6D34}" srcId="{3D2D33DD-8C16-436F-B145-BB9423F555BA}" destId="{7C8823B0-CC6F-4E80-9C66-BB451C8B35B4}" srcOrd="1" destOrd="0" parTransId="{38ECF6D3-BEF1-4629-855F-7F825040E813}" sibTransId="{8D8C6B8F-6DB2-4B05-87E8-C6E66BDB5854}"/>
    <dgm:cxn modelId="{C83AB718-4D70-496D-93D7-262A7657F0EB}" type="presParOf" srcId="{480B235E-6858-4D72-8882-F47557521768}" destId="{B1BE0C98-4523-4FAC-8757-5CCF52CCC37C}" srcOrd="0" destOrd="0" presId="urn:diagrams.loki3.com/TabbedArc+Icon"/>
    <dgm:cxn modelId="{B6A3C113-4A90-43B0-A42C-0F917AA43343}" type="presParOf" srcId="{480B235E-6858-4D72-8882-F47557521768}" destId="{C3B36375-6A00-4F07-BB9D-087266A986B9}" srcOrd="1" destOrd="0" presId="urn:diagrams.loki3.com/TabbedArc+Icon"/>
    <dgm:cxn modelId="{F922C2F6-EEDE-4B36-954C-3AA946EF2453}" type="presParOf" srcId="{480B235E-6858-4D72-8882-F47557521768}" destId="{70098172-3468-4806-9808-2F1180A98D11}" srcOrd="2" destOrd="0" presId="urn:diagrams.loki3.com/TabbedArc+Icon"/>
    <dgm:cxn modelId="{C9DC26AC-700C-4E77-97D0-670DEBA1B127}" type="presParOf" srcId="{480B235E-6858-4D72-8882-F47557521768}" destId="{F5D41C80-DDE4-4148-BB2A-89C3DBF0AE55}" srcOrd="3" destOrd="0" presId="urn:diagrams.loki3.com/TabbedArc+Icon"/>
    <dgm:cxn modelId="{10F3DB90-95B4-4150-9547-F017F7730A2B}" type="presParOf" srcId="{480B235E-6858-4D72-8882-F47557521768}" destId="{5F0D2D47-C91F-46CF-ADE1-F5F7346DEEE5}" srcOrd="4" destOrd="0" presId="urn:diagrams.loki3.com/TabbedArc+Ic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9DF05-D79A-4BB3-869A-0FF689368B69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4868C9-8CB7-41C5-9A57-4B56ADDD7AA9}">
      <dgm:prSet phldrT="[Text]"/>
      <dgm:spPr/>
      <dgm:t>
        <a:bodyPr/>
        <a:lstStyle/>
        <a:p>
          <a:r>
            <a:rPr lang="en-US" dirty="0" err="1" smtClean="0"/>
            <a:t>Halaman</a:t>
          </a:r>
          <a:r>
            <a:rPr lang="en-US" dirty="0" smtClean="0"/>
            <a:t> Web </a:t>
          </a:r>
          <a:r>
            <a:rPr lang="en-US" dirty="0" err="1" smtClean="0"/>
            <a:t>Dipersonalisasi</a:t>
          </a:r>
          <a:endParaRPr lang="en-US" dirty="0"/>
        </a:p>
      </dgm:t>
    </dgm:pt>
    <dgm:pt modelId="{9D21F595-78BB-43FF-B6FC-EA6A7E654BD6}" type="parTrans" cxnId="{2CE4B42A-DF40-4B90-9D14-BA4F345C6373}">
      <dgm:prSet/>
      <dgm:spPr/>
      <dgm:t>
        <a:bodyPr/>
        <a:lstStyle/>
        <a:p>
          <a:endParaRPr lang="en-US"/>
        </a:p>
      </dgm:t>
    </dgm:pt>
    <dgm:pt modelId="{EA9525DF-6522-418E-98D7-30E706175B1B}" type="sibTrans" cxnId="{2CE4B42A-DF40-4B90-9D14-BA4F345C6373}">
      <dgm:prSet/>
      <dgm:spPr/>
      <dgm:t>
        <a:bodyPr/>
        <a:lstStyle/>
        <a:p>
          <a:endParaRPr lang="en-US"/>
        </a:p>
      </dgm:t>
    </dgm:pt>
    <dgm:pt modelId="{829C8AA9-9FBB-47D7-9E35-31DD068EE53C}">
      <dgm:prSet phldrT="[Text]"/>
      <dgm:spPr/>
      <dgm:t>
        <a:bodyPr/>
        <a:lstStyle/>
        <a:p>
          <a:r>
            <a:rPr lang="en-US" dirty="0" smtClean="0"/>
            <a:t>FAQ</a:t>
          </a:r>
          <a:endParaRPr lang="en-US" dirty="0"/>
        </a:p>
      </dgm:t>
    </dgm:pt>
    <dgm:pt modelId="{9A844E0B-C0D1-4A8E-B1D8-2725EC58DDA6}" type="parTrans" cxnId="{22606821-210E-41A1-84D2-D0CF3DDE8BFB}">
      <dgm:prSet/>
      <dgm:spPr/>
      <dgm:t>
        <a:bodyPr/>
        <a:lstStyle/>
        <a:p>
          <a:endParaRPr lang="en-US"/>
        </a:p>
      </dgm:t>
    </dgm:pt>
    <dgm:pt modelId="{9CB8BAB1-BDF1-481E-8702-C3A6F6B1E5F2}" type="sibTrans" cxnId="{22606821-210E-41A1-84D2-D0CF3DDE8BFB}">
      <dgm:prSet/>
      <dgm:spPr/>
      <dgm:t>
        <a:bodyPr/>
        <a:lstStyle/>
        <a:p>
          <a:endParaRPr lang="en-US"/>
        </a:p>
      </dgm:t>
    </dgm:pt>
    <dgm:pt modelId="{E2857EFA-EAE7-4D18-A34B-BB98E8820D21}">
      <dgm:prSet phldrT="[Text]"/>
      <dgm:spPr/>
      <dgm:t>
        <a:bodyPr/>
        <a:lstStyle/>
        <a:p>
          <a:r>
            <a:rPr lang="en-US" dirty="0" smtClean="0"/>
            <a:t>E-mail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Respons</a:t>
          </a:r>
          <a:r>
            <a:rPr lang="en-US" dirty="0" smtClean="0"/>
            <a:t> </a:t>
          </a:r>
          <a:r>
            <a:rPr lang="en-US" dirty="0" err="1" smtClean="0"/>
            <a:t>Otomatis</a:t>
          </a:r>
          <a:endParaRPr lang="en-US" dirty="0"/>
        </a:p>
      </dgm:t>
    </dgm:pt>
    <dgm:pt modelId="{4FEC1F89-F00E-425D-9966-07F9879957F3}" type="parTrans" cxnId="{7FB4684A-6436-439E-AB8C-3DFF3459E6B1}">
      <dgm:prSet/>
      <dgm:spPr/>
      <dgm:t>
        <a:bodyPr/>
        <a:lstStyle/>
        <a:p>
          <a:endParaRPr lang="en-US"/>
        </a:p>
      </dgm:t>
    </dgm:pt>
    <dgm:pt modelId="{C4CF78D9-509B-4A55-9EFD-15A25565CBBD}" type="sibTrans" cxnId="{7FB4684A-6436-439E-AB8C-3DFF3459E6B1}">
      <dgm:prSet/>
      <dgm:spPr/>
      <dgm:t>
        <a:bodyPr/>
        <a:lstStyle/>
        <a:p>
          <a:endParaRPr lang="en-US"/>
        </a:p>
      </dgm:t>
    </dgm:pt>
    <dgm:pt modelId="{9EFC518C-067B-4460-A287-3D6493130C3C}">
      <dgm:prSet phldrT="[Text]"/>
      <dgm:spPr/>
      <dgm:t>
        <a:bodyPr/>
        <a:lstStyle/>
        <a:p>
          <a:r>
            <a:rPr lang="en-US" dirty="0" err="1" smtClean="0"/>
            <a:t>Ruang</a:t>
          </a:r>
          <a:r>
            <a:rPr lang="en-US" dirty="0" smtClean="0"/>
            <a:t> Chatting</a:t>
          </a:r>
          <a:endParaRPr lang="en-US" dirty="0"/>
        </a:p>
      </dgm:t>
    </dgm:pt>
    <dgm:pt modelId="{DE32531E-E23D-4B95-8511-2CCB6CE757A6}" type="parTrans" cxnId="{535B2335-DCF2-4861-BC0C-8B17A75ABBA8}">
      <dgm:prSet/>
      <dgm:spPr/>
      <dgm:t>
        <a:bodyPr/>
        <a:lstStyle/>
        <a:p>
          <a:endParaRPr lang="en-US"/>
        </a:p>
      </dgm:t>
    </dgm:pt>
    <dgm:pt modelId="{4498372C-5E0D-4D4D-986B-2B6E7E615322}" type="sibTrans" cxnId="{535B2335-DCF2-4861-BC0C-8B17A75ABBA8}">
      <dgm:prSet/>
      <dgm:spPr/>
      <dgm:t>
        <a:bodyPr/>
        <a:lstStyle/>
        <a:p>
          <a:endParaRPr lang="en-US"/>
        </a:p>
      </dgm:t>
    </dgm:pt>
    <dgm:pt modelId="{26CF46A9-36BD-476A-8074-27D90A8C34AA}">
      <dgm:prSet phldrT="[Text]"/>
      <dgm:spPr/>
      <dgm:t>
        <a:bodyPr/>
        <a:lstStyle/>
        <a:p>
          <a:r>
            <a:rPr lang="en-US" dirty="0" err="1" smtClean="0"/>
            <a:t>Pusat</a:t>
          </a:r>
          <a:r>
            <a:rPr lang="en-US" dirty="0" smtClean="0"/>
            <a:t> </a:t>
          </a:r>
          <a:r>
            <a:rPr lang="en-US" dirty="0" err="1" smtClean="0"/>
            <a:t>Panggilan</a:t>
          </a:r>
          <a:endParaRPr lang="en-US" dirty="0"/>
        </a:p>
      </dgm:t>
    </dgm:pt>
    <dgm:pt modelId="{E085DAC4-A902-4270-95A7-2700F0AAF6C1}" type="parTrans" cxnId="{3FD61744-FD43-4CAD-A382-F0E4C6AEE7BF}">
      <dgm:prSet/>
      <dgm:spPr/>
      <dgm:t>
        <a:bodyPr/>
        <a:lstStyle/>
        <a:p>
          <a:endParaRPr lang="en-US"/>
        </a:p>
      </dgm:t>
    </dgm:pt>
    <dgm:pt modelId="{AC6222BF-9D5C-4DFA-8D39-F74D5244867F}" type="sibTrans" cxnId="{3FD61744-FD43-4CAD-A382-F0E4C6AEE7BF}">
      <dgm:prSet/>
      <dgm:spPr/>
      <dgm:t>
        <a:bodyPr/>
        <a:lstStyle/>
        <a:p>
          <a:endParaRPr lang="en-US"/>
        </a:p>
      </dgm:t>
    </dgm:pt>
    <dgm:pt modelId="{8F4BC1C5-0DAA-41A1-ACE3-BC073D678CE6}">
      <dgm:prSet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Pemecah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914BDABD-25F5-411E-83D9-0EC3387E559F}" type="parTrans" cxnId="{B0B8367E-DE96-4AF6-AB11-429A9FB30A8E}">
      <dgm:prSet/>
      <dgm:spPr/>
      <dgm:t>
        <a:bodyPr/>
        <a:lstStyle/>
        <a:p>
          <a:endParaRPr lang="en-US"/>
        </a:p>
      </dgm:t>
    </dgm:pt>
    <dgm:pt modelId="{510D1555-3144-4A56-A3D6-2B234667C68D}" type="sibTrans" cxnId="{B0B8367E-DE96-4AF6-AB11-429A9FB30A8E}">
      <dgm:prSet/>
      <dgm:spPr/>
      <dgm:t>
        <a:bodyPr/>
        <a:lstStyle/>
        <a:p>
          <a:endParaRPr lang="en-US"/>
        </a:p>
      </dgm:t>
    </dgm:pt>
    <dgm:pt modelId="{DC0D5D27-57BE-4DD8-89A2-39F0B6FBFA99}" type="pres">
      <dgm:prSet presAssocID="{CB09DF05-D79A-4BB3-869A-0FF689368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1750F-663A-433E-8452-BCD1ACE31D7C}" type="pres">
      <dgm:prSet presAssocID="{C64868C9-8CB7-41C5-9A57-4B56ADDD7AA9}" presName="node" presStyleLbl="node1" presStyleIdx="0" presStyleCnt="6" custScaleX="149611" custScaleY="104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23224-0EB2-4306-B774-EDB05CACD3B3}" type="pres">
      <dgm:prSet presAssocID="{C64868C9-8CB7-41C5-9A57-4B56ADDD7AA9}" presName="spNode" presStyleCnt="0"/>
      <dgm:spPr/>
      <dgm:t>
        <a:bodyPr/>
        <a:lstStyle/>
        <a:p>
          <a:endParaRPr lang="en-US"/>
        </a:p>
      </dgm:t>
    </dgm:pt>
    <dgm:pt modelId="{90772FE5-AAAA-4378-98D1-5B0863AF48B8}" type="pres">
      <dgm:prSet presAssocID="{EA9525DF-6522-418E-98D7-30E706175B1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E8FC5C6-A14A-4D3F-9B48-EAD2777A47BC}" type="pres">
      <dgm:prSet presAssocID="{829C8AA9-9FBB-47D7-9E35-31DD068EE53C}" presName="node" presStyleLbl="node1" presStyleIdx="1" presStyleCnt="6" custScaleX="151648" custScaleY="107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425F6-64E8-401F-A18A-FD25F8CAD9E0}" type="pres">
      <dgm:prSet presAssocID="{829C8AA9-9FBB-47D7-9E35-31DD068EE53C}" presName="spNode" presStyleCnt="0"/>
      <dgm:spPr/>
      <dgm:t>
        <a:bodyPr/>
        <a:lstStyle/>
        <a:p>
          <a:endParaRPr lang="en-US"/>
        </a:p>
      </dgm:t>
    </dgm:pt>
    <dgm:pt modelId="{E43725AE-3DA5-4910-8EEC-723E3E9E4CB0}" type="pres">
      <dgm:prSet presAssocID="{9CB8BAB1-BDF1-481E-8702-C3A6F6B1E5F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684DFF9C-A513-4E50-AEFC-7B76909B8927}" type="pres">
      <dgm:prSet presAssocID="{E2857EFA-EAE7-4D18-A34B-BB98E8820D21}" presName="node" presStyleLbl="node1" presStyleIdx="2" presStyleCnt="6" custScaleX="146373" custScaleY="94491" custRadScaleRad="96932" custRadScaleInc="-52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0E1DE-660E-4A91-8A50-82447EC01361}" type="pres">
      <dgm:prSet presAssocID="{E2857EFA-EAE7-4D18-A34B-BB98E8820D21}" presName="spNode" presStyleCnt="0"/>
      <dgm:spPr/>
      <dgm:t>
        <a:bodyPr/>
        <a:lstStyle/>
        <a:p>
          <a:endParaRPr lang="en-US"/>
        </a:p>
      </dgm:t>
    </dgm:pt>
    <dgm:pt modelId="{0C0A2C34-D260-472B-B5A2-74F84E7DE411}" type="pres">
      <dgm:prSet presAssocID="{C4CF78D9-509B-4A55-9EFD-15A25565CBB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94BD4A9-3BB9-4055-B644-1C7C03916375}" type="pres">
      <dgm:prSet presAssocID="{9EFC518C-067B-4460-A287-3D6493130C3C}" presName="node" presStyleLbl="node1" presStyleIdx="3" presStyleCnt="6" custScaleX="153795" custScaleY="94491" custRadScaleRad="89642" custRadScaleInc="-8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A30A6-5861-40E3-B8E2-3E846EF80537}" type="pres">
      <dgm:prSet presAssocID="{9EFC518C-067B-4460-A287-3D6493130C3C}" presName="spNode" presStyleCnt="0"/>
      <dgm:spPr/>
      <dgm:t>
        <a:bodyPr/>
        <a:lstStyle/>
        <a:p>
          <a:endParaRPr lang="en-US"/>
        </a:p>
      </dgm:t>
    </dgm:pt>
    <dgm:pt modelId="{0B35059A-1B37-406C-B265-7201F79285C1}" type="pres">
      <dgm:prSet presAssocID="{4498372C-5E0D-4D4D-986B-2B6E7E61532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FF55655-FC39-4D04-913D-837F4AF8C4C0}" type="pres">
      <dgm:prSet presAssocID="{26CF46A9-36BD-476A-8074-27D90A8C34AA}" presName="node" presStyleLbl="node1" presStyleIdx="4" presStyleCnt="6" custScaleX="159070" custScaleY="107010" custRadScaleRad="94226" custRadScaleInc="4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58977-BCB7-450B-B0AF-A10F5D2AD3D9}" type="pres">
      <dgm:prSet presAssocID="{26CF46A9-36BD-476A-8074-27D90A8C34AA}" presName="spNode" presStyleCnt="0"/>
      <dgm:spPr/>
      <dgm:t>
        <a:bodyPr/>
        <a:lstStyle/>
        <a:p>
          <a:endParaRPr lang="en-US"/>
        </a:p>
      </dgm:t>
    </dgm:pt>
    <dgm:pt modelId="{F2456F3D-1E06-41ED-B541-BB035F3DE944}" type="pres">
      <dgm:prSet presAssocID="{AC6222BF-9D5C-4DFA-8D39-F74D5244867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77C5535-4201-4883-B930-B8A0A76273C6}" type="pres">
      <dgm:prSet presAssocID="{8F4BC1C5-0DAA-41A1-ACE3-BC073D678CE6}" presName="node" presStyleLbl="node1" presStyleIdx="5" presStyleCnt="6" custScaleX="159655" custScaleY="95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0CE7C-B167-461A-83C4-36536DB4A0FF}" type="pres">
      <dgm:prSet presAssocID="{8F4BC1C5-0DAA-41A1-ACE3-BC073D678CE6}" presName="spNode" presStyleCnt="0"/>
      <dgm:spPr/>
      <dgm:t>
        <a:bodyPr/>
        <a:lstStyle/>
        <a:p>
          <a:endParaRPr lang="en-US"/>
        </a:p>
      </dgm:t>
    </dgm:pt>
    <dgm:pt modelId="{62B860ED-D5D2-4F0B-BAE3-E018BD343956}" type="pres">
      <dgm:prSet presAssocID="{510D1555-3144-4A56-A3D6-2B234667C68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6DC008D-D438-418C-A03C-D47D2AAB9DD4}" type="presOf" srcId="{9CB8BAB1-BDF1-481E-8702-C3A6F6B1E5F2}" destId="{E43725AE-3DA5-4910-8EEC-723E3E9E4CB0}" srcOrd="0" destOrd="0" presId="urn:microsoft.com/office/officeart/2005/8/layout/cycle6"/>
    <dgm:cxn modelId="{4981E31B-D39A-4535-A1F3-3124772CAFC0}" type="presOf" srcId="{510D1555-3144-4A56-A3D6-2B234667C68D}" destId="{62B860ED-D5D2-4F0B-BAE3-E018BD343956}" srcOrd="0" destOrd="0" presId="urn:microsoft.com/office/officeart/2005/8/layout/cycle6"/>
    <dgm:cxn modelId="{535B2335-DCF2-4861-BC0C-8B17A75ABBA8}" srcId="{CB09DF05-D79A-4BB3-869A-0FF689368B69}" destId="{9EFC518C-067B-4460-A287-3D6493130C3C}" srcOrd="3" destOrd="0" parTransId="{DE32531E-E23D-4B95-8511-2CCB6CE757A6}" sibTransId="{4498372C-5E0D-4D4D-986B-2B6E7E615322}"/>
    <dgm:cxn modelId="{2CE4B42A-DF40-4B90-9D14-BA4F345C6373}" srcId="{CB09DF05-D79A-4BB3-869A-0FF689368B69}" destId="{C64868C9-8CB7-41C5-9A57-4B56ADDD7AA9}" srcOrd="0" destOrd="0" parTransId="{9D21F595-78BB-43FF-B6FC-EA6A7E654BD6}" sibTransId="{EA9525DF-6522-418E-98D7-30E706175B1B}"/>
    <dgm:cxn modelId="{80932735-DA24-4F03-8128-CB549D44010A}" type="presOf" srcId="{AC6222BF-9D5C-4DFA-8D39-F74D5244867F}" destId="{F2456F3D-1E06-41ED-B541-BB035F3DE944}" srcOrd="0" destOrd="0" presId="urn:microsoft.com/office/officeart/2005/8/layout/cycle6"/>
    <dgm:cxn modelId="{C965AACF-7BEB-48DC-9D5F-AE4B990B64B7}" type="presOf" srcId="{EA9525DF-6522-418E-98D7-30E706175B1B}" destId="{90772FE5-AAAA-4378-98D1-5B0863AF48B8}" srcOrd="0" destOrd="0" presId="urn:microsoft.com/office/officeart/2005/8/layout/cycle6"/>
    <dgm:cxn modelId="{B27296AC-1DAA-436C-811F-0208948F23A7}" type="presOf" srcId="{9EFC518C-067B-4460-A287-3D6493130C3C}" destId="{594BD4A9-3BB9-4055-B644-1C7C03916375}" srcOrd="0" destOrd="0" presId="urn:microsoft.com/office/officeart/2005/8/layout/cycle6"/>
    <dgm:cxn modelId="{A25F5878-579A-40E7-94B0-629D5B072C09}" type="presOf" srcId="{C64868C9-8CB7-41C5-9A57-4B56ADDD7AA9}" destId="{3B01750F-663A-433E-8452-BCD1ACE31D7C}" srcOrd="0" destOrd="0" presId="urn:microsoft.com/office/officeart/2005/8/layout/cycle6"/>
    <dgm:cxn modelId="{0D49B7E8-7394-437D-B827-41D537E3A064}" type="presOf" srcId="{26CF46A9-36BD-476A-8074-27D90A8C34AA}" destId="{CFF55655-FC39-4D04-913D-837F4AF8C4C0}" srcOrd="0" destOrd="0" presId="urn:microsoft.com/office/officeart/2005/8/layout/cycle6"/>
    <dgm:cxn modelId="{34D4A3B0-C6D7-46B9-801F-4A4F99EFE1C8}" type="presOf" srcId="{8F4BC1C5-0DAA-41A1-ACE3-BC073D678CE6}" destId="{D77C5535-4201-4883-B930-B8A0A76273C6}" srcOrd="0" destOrd="0" presId="urn:microsoft.com/office/officeart/2005/8/layout/cycle6"/>
    <dgm:cxn modelId="{E68580D0-9FE4-4CA6-B169-AA1A937D133D}" type="presOf" srcId="{829C8AA9-9FBB-47D7-9E35-31DD068EE53C}" destId="{EE8FC5C6-A14A-4D3F-9B48-EAD2777A47BC}" srcOrd="0" destOrd="0" presId="urn:microsoft.com/office/officeart/2005/8/layout/cycle6"/>
    <dgm:cxn modelId="{CCC00FF3-7FB1-4F5D-BD50-8CFBF942C5F4}" type="presOf" srcId="{E2857EFA-EAE7-4D18-A34B-BB98E8820D21}" destId="{684DFF9C-A513-4E50-AEFC-7B76909B8927}" srcOrd="0" destOrd="0" presId="urn:microsoft.com/office/officeart/2005/8/layout/cycle6"/>
    <dgm:cxn modelId="{22606821-210E-41A1-84D2-D0CF3DDE8BFB}" srcId="{CB09DF05-D79A-4BB3-869A-0FF689368B69}" destId="{829C8AA9-9FBB-47D7-9E35-31DD068EE53C}" srcOrd="1" destOrd="0" parTransId="{9A844E0B-C0D1-4A8E-B1D8-2725EC58DDA6}" sibTransId="{9CB8BAB1-BDF1-481E-8702-C3A6F6B1E5F2}"/>
    <dgm:cxn modelId="{14FFB99C-5E0A-4592-A661-339B3FDDC261}" type="presOf" srcId="{C4CF78D9-509B-4A55-9EFD-15A25565CBBD}" destId="{0C0A2C34-D260-472B-B5A2-74F84E7DE411}" srcOrd="0" destOrd="0" presId="urn:microsoft.com/office/officeart/2005/8/layout/cycle6"/>
    <dgm:cxn modelId="{B0B8367E-DE96-4AF6-AB11-429A9FB30A8E}" srcId="{CB09DF05-D79A-4BB3-869A-0FF689368B69}" destId="{8F4BC1C5-0DAA-41A1-ACE3-BC073D678CE6}" srcOrd="5" destOrd="0" parTransId="{914BDABD-25F5-411E-83D9-0EC3387E559F}" sibTransId="{510D1555-3144-4A56-A3D6-2B234667C68D}"/>
    <dgm:cxn modelId="{7FB4684A-6436-439E-AB8C-3DFF3459E6B1}" srcId="{CB09DF05-D79A-4BB3-869A-0FF689368B69}" destId="{E2857EFA-EAE7-4D18-A34B-BB98E8820D21}" srcOrd="2" destOrd="0" parTransId="{4FEC1F89-F00E-425D-9966-07F9879957F3}" sibTransId="{C4CF78D9-509B-4A55-9EFD-15A25565CBBD}"/>
    <dgm:cxn modelId="{3FD61744-FD43-4CAD-A382-F0E4C6AEE7BF}" srcId="{CB09DF05-D79A-4BB3-869A-0FF689368B69}" destId="{26CF46A9-36BD-476A-8074-27D90A8C34AA}" srcOrd="4" destOrd="0" parTransId="{E085DAC4-A902-4270-95A7-2700F0AAF6C1}" sibTransId="{AC6222BF-9D5C-4DFA-8D39-F74D5244867F}"/>
    <dgm:cxn modelId="{2B8A8FBF-9FCB-4278-B3B2-CB58731D06B1}" type="presOf" srcId="{CB09DF05-D79A-4BB3-869A-0FF689368B69}" destId="{DC0D5D27-57BE-4DD8-89A2-39F0B6FBFA99}" srcOrd="0" destOrd="0" presId="urn:microsoft.com/office/officeart/2005/8/layout/cycle6"/>
    <dgm:cxn modelId="{907FCA1E-1FF3-400C-A198-BD75C6F3EFB3}" type="presOf" srcId="{4498372C-5E0D-4D4D-986B-2B6E7E615322}" destId="{0B35059A-1B37-406C-B265-7201F79285C1}" srcOrd="0" destOrd="0" presId="urn:microsoft.com/office/officeart/2005/8/layout/cycle6"/>
    <dgm:cxn modelId="{2F93E1F2-83A1-42EF-AC43-27AF6FA7C475}" type="presParOf" srcId="{DC0D5D27-57BE-4DD8-89A2-39F0B6FBFA99}" destId="{3B01750F-663A-433E-8452-BCD1ACE31D7C}" srcOrd="0" destOrd="0" presId="urn:microsoft.com/office/officeart/2005/8/layout/cycle6"/>
    <dgm:cxn modelId="{DC1E1D20-9E84-4161-ADC5-C4469AA20C0E}" type="presParOf" srcId="{DC0D5D27-57BE-4DD8-89A2-39F0B6FBFA99}" destId="{F0A23224-0EB2-4306-B774-EDB05CACD3B3}" srcOrd="1" destOrd="0" presId="urn:microsoft.com/office/officeart/2005/8/layout/cycle6"/>
    <dgm:cxn modelId="{D873A6E4-C3AA-43B7-BE76-53CF7C91703F}" type="presParOf" srcId="{DC0D5D27-57BE-4DD8-89A2-39F0B6FBFA99}" destId="{90772FE5-AAAA-4378-98D1-5B0863AF48B8}" srcOrd="2" destOrd="0" presId="urn:microsoft.com/office/officeart/2005/8/layout/cycle6"/>
    <dgm:cxn modelId="{DE7B0543-7CB0-4AD1-8027-969B647D1A58}" type="presParOf" srcId="{DC0D5D27-57BE-4DD8-89A2-39F0B6FBFA99}" destId="{EE8FC5C6-A14A-4D3F-9B48-EAD2777A47BC}" srcOrd="3" destOrd="0" presId="urn:microsoft.com/office/officeart/2005/8/layout/cycle6"/>
    <dgm:cxn modelId="{C40D288E-B035-41E0-B27E-2C455E0AB19C}" type="presParOf" srcId="{DC0D5D27-57BE-4DD8-89A2-39F0B6FBFA99}" destId="{2F3425F6-64E8-401F-A18A-FD25F8CAD9E0}" srcOrd="4" destOrd="0" presId="urn:microsoft.com/office/officeart/2005/8/layout/cycle6"/>
    <dgm:cxn modelId="{ACEADD2D-2DC6-4883-BA75-3635A6DE45E8}" type="presParOf" srcId="{DC0D5D27-57BE-4DD8-89A2-39F0B6FBFA99}" destId="{E43725AE-3DA5-4910-8EEC-723E3E9E4CB0}" srcOrd="5" destOrd="0" presId="urn:microsoft.com/office/officeart/2005/8/layout/cycle6"/>
    <dgm:cxn modelId="{A21836A5-0AF9-46D9-B281-6909CBFC9A07}" type="presParOf" srcId="{DC0D5D27-57BE-4DD8-89A2-39F0B6FBFA99}" destId="{684DFF9C-A513-4E50-AEFC-7B76909B8927}" srcOrd="6" destOrd="0" presId="urn:microsoft.com/office/officeart/2005/8/layout/cycle6"/>
    <dgm:cxn modelId="{3EAD4A08-55A9-4CB3-B5E9-2F4F8EEBBE66}" type="presParOf" srcId="{DC0D5D27-57BE-4DD8-89A2-39F0B6FBFA99}" destId="{6570E1DE-660E-4A91-8A50-82447EC01361}" srcOrd="7" destOrd="0" presId="urn:microsoft.com/office/officeart/2005/8/layout/cycle6"/>
    <dgm:cxn modelId="{0AF4B464-59E6-4A51-BAB2-432F00C76B68}" type="presParOf" srcId="{DC0D5D27-57BE-4DD8-89A2-39F0B6FBFA99}" destId="{0C0A2C34-D260-472B-B5A2-74F84E7DE411}" srcOrd="8" destOrd="0" presId="urn:microsoft.com/office/officeart/2005/8/layout/cycle6"/>
    <dgm:cxn modelId="{D89DC454-92C3-4857-912D-BF410743FBC2}" type="presParOf" srcId="{DC0D5D27-57BE-4DD8-89A2-39F0B6FBFA99}" destId="{594BD4A9-3BB9-4055-B644-1C7C03916375}" srcOrd="9" destOrd="0" presId="urn:microsoft.com/office/officeart/2005/8/layout/cycle6"/>
    <dgm:cxn modelId="{7437AA30-8EC4-4D53-92C1-28CF599F4E00}" type="presParOf" srcId="{DC0D5D27-57BE-4DD8-89A2-39F0B6FBFA99}" destId="{570A30A6-5861-40E3-B8E2-3E846EF80537}" srcOrd="10" destOrd="0" presId="urn:microsoft.com/office/officeart/2005/8/layout/cycle6"/>
    <dgm:cxn modelId="{6986E9F1-6484-41A7-A995-3A45C316C624}" type="presParOf" srcId="{DC0D5D27-57BE-4DD8-89A2-39F0B6FBFA99}" destId="{0B35059A-1B37-406C-B265-7201F79285C1}" srcOrd="11" destOrd="0" presId="urn:microsoft.com/office/officeart/2005/8/layout/cycle6"/>
    <dgm:cxn modelId="{5AE7EDD6-475A-41DA-A2D6-7874440DBD5C}" type="presParOf" srcId="{DC0D5D27-57BE-4DD8-89A2-39F0B6FBFA99}" destId="{CFF55655-FC39-4D04-913D-837F4AF8C4C0}" srcOrd="12" destOrd="0" presId="urn:microsoft.com/office/officeart/2005/8/layout/cycle6"/>
    <dgm:cxn modelId="{21B362E9-CE74-4F26-B44C-5AB5C39508C9}" type="presParOf" srcId="{DC0D5D27-57BE-4DD8-89A2-39F0B6FBFA99}" destId="{46658977-BCB7-450B-B0AF-A10F5D2AD3D9}" srcOrd="13" destOrd="0" presId="urn:microsoft.com/office/officeart/2005/8/layout/cycle6"/>
    <dgm:cxn modelId="{34EA8387-4FE4-4EED-84FB-837647D4D1D4}" type="presParOf" srcId="{DC0D5D27-57BE-4DD8-89A2-39F0B6FBFA99}" destId="{F2456F3D-1E06-41ED-B541-BB035F3DE944}" srcOrd="14" destOrd="0" presId="urn:microsoft.com/office/officeart/2005/8/layout/cycle6"/>
    <dgm:cxn modelId="{D45FFE89-65C5-4028-844A-E72AD350C9FF}" type="presParOf" srcId="{DC0D5D27-57BE-4DD8-89A2-39F0B6FBFA99}" destId="{D77C5535-4201-4883-B930-B8A0A76273C6}" srcOrd="15" destOrd="0" presId="urn:microsoft.com/office/officeart/2005/8/layout/cycle6"/>
    <dgm:cxn modelId="{F4BD559D-7BB3-4EC6-BC26-FA7E3FB98201}" type="presParOf" srcId="{DC0D5D27-57BE-4DD8-89A2-39F0B6FBFA99}" destId="{6C10CE7C-B167-461A-83C4-36536DB4A0FF}" srcOrd="16" destOrd="0" presId="urn:microsoft.com/office/officeart/2005/8/layout/cycle6"/>
    <dgm:cxn modelId="{23D34569-7FAB-436F-91A1-7D063C02DEC7}" type="presParOf" srcId="{DC0D5D27-57BE-4DD8-89A2-39F0B6FBFA99}" destId="{62B860ED-D5D2-4F0B-BAE3-E018BD343956}" srcOrd="17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55263-50ED-4A7A-BA57-CC3A64C9AA0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E569953-6B09-4967-A333-9B55F7CD7CC4}">
      <dgm:prSet phldrT="[Text]"/>
      <dgm:spPr/>
      <dgm:t>
        <a:bodyPr/>
        <a:lstStyle/>
        <a:p>
          <a:pPr algn="ctr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luas</a:t>
          </a:r>
          <a:r>
            <a:rPr lang="en-US" dirty="0" smtClean="0"/>
            <a:t> </a:t>
          </a:r>
          <a:r>
            <a:rPr lang="en-US" dirty="0" err="1" smtClean="0"/>
            <a:t>menjangkau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geografis</a:t>
          </a:r>
          <a:endParaRPr lang="en-US" dirty="0"/>
        </a:p>
      </dgm:t>
    </dgm:pt>
    <dgm:pt modelId="{C0BA815D-A972-4730-B38E-8D94434C5E71}" type="parTrans" cxnId="{49392227-472B-4B49-969D-DF816C1B4978}">
      <dgm:prSet/>
      <dgm:spPr/>
      <dgm:t>
        <a:bodyPr/>
        <a:lstStyle/>
        <a:p>
          <a:endParaRPr lang="en-US"/>
        </a:p>
      </dgm:t>
    </dgm:pt>
    <dgm:pt modelId="{60F7278B-0FFE-4B20-B038-FE69FF69B7BC}" type="sibTrans" cxnId="{49392227-472B-4B49-969D-DF816C1B4978}">
      <dgm:prSet/>
      <dgm:spPr/>
      <dgm:t>
        <a:bodyPr/>
        <a:lstStyle/>
        <a:p>
          <a:endParaRPr lang="en-US"/>
        </a:p>
      </dgm:t>
    </dgm:pt>
    <dgm:pt modelId="{5FBE404E-8068-49DF-A106-5DC815A418ED}">
      <dgm:prSet phldrT="[Text]"/>
      <dgm:spPr/>
      <dgm:t>
        <a:bodyPr/>
        <a:lstStyle/>
        <a:p>
          <a:pPr algn="ctr"/>
          <a:r>
            <a:rPr lang="en-US" dirty="0" err="1" smtClean="0"/>
            <a:t>Mempertahankan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mencari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en-US" dirty="0"/>
        </a:p>
      </dgm:t>
    </dgm:pt>
    <dgm:pt modelId="{ABA25727-99F3-42DA-B18E-FCC6578ED790}" type="parTrans" cxnId="{E9A0D5FF-3AA4-44FE-BAF8-3FEB1C9204E6}">
      <dgm:prSet/>
      <dgm:spPr/>
      <dgm:t>
        <a:bodyPr/>
        <a:lstStyle/>
        <a:p>
          <a:endParaRPr lang="en-US"/>
        </a:p>
      </dgm:t>
    </dgm:pt>
    <dgm:pt modelId="{CCC169E2-B22F-482E-ACB4-3E7722250257}" type="sibTrans" cxnId="{E9A0D5FF-3AA4-44FE-BAF8-3FEB1C9204E6}">
      <dgm:prSet/>
      <dgm:spPr/>
      <dgm:t>
        <a:bodyPr/>
        <a:lstStyle/>
        <a:p>
          <a:endParaRPr lang="en-US"/>
        </a:p>
      </dgm:t>
    </dgm:pt>
    <dgm:pt modelId="{D3273180-3E8B-4900-ABF8-C483CB584BC0}">
      <dgm:prSet phldrT="[Text]"/>
      <dgm:spPr/>
      <dgm:t>
        <a:bodyPr/>
        <a:lstStyle/>
        <a:p>
          <a:pPr algn="ctr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respon</a:t>
          </a:r>
          <a:r>
            <a:rPr lang="en-US" dirty="0" smtClean="0"/>
            <a:t> yang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endParaRPr lang="en-US" dirty="0"/>
        </a:p>
      </dgm:t>
    </dgm:pt>
    <dgm:pt modelId="{264C6711-2EC5-418E-986E-1806E04644F9}" type="parTrans" cxnId="{AE2E9EA5-76C3-45FB-A2F3-8EF5EFF4F6B1}">
      <dgm:prSet/>
      <dgm:spPr/>
      <dgm:t>
        <a:bodyPr/>
        <a:lstStyle/>
        <a:p>
          <a:endParaRPr lang="en-US"/>
        </a:p>
      </dgm:t>
    </dgm:pt>
    <dgm:pt modelId="{A4BEED6C-8EFD-4434-B33F-38964ACD315C}" type="sibTrans" cxnId="{AE2E9EA5-76C3-45FB-A2F3-8EF5EFF4F6B1}">
      <dgm:prSet/>
      <dgm:spPr/>
      <dgm:t>
        <a:bodyPr/>
        <a:lstStyle/>
        <a:p>
          <a:endParaRPr lang="en-US"/>
        </a:p>
      </dgm:t>
    </dgm:pt>
    <dgm:pt modelId="{03945D8C-9B08-4443-9FF1-50D085CBDDF9}">
      <dgm:prSet/>
      <dgm:spPr/>
      <dgm:t>
        <a:bodyPr/>
        <a:lstStyle/>
        <a:p>
          <a:pPr algn="ctr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mengidentifikasi</a:t>
          </a:r>
          <a:r>
            <a:rPr lang="en-US" dirty="0" smtClean="0"/>
            <a:t> </a:t>
          </a:r>
          <a:r>
            <a:rPr lang="en-US" dirty="0" err="1" smtClean="0"/>
            <a:t>karakteristik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endParaRPr lang="en-US" dirty="0"/>
        </a:p>
      </dgm:t>
    </dgm:pt>
    <dgm:pt modelId="{FCAE46AA-9AD0-40DC-9AEB-1C46A1D9FAD9}" type="parTrans" cxnId="{89FA53B3-B420-4E50-8F04-D315C24BA7A8}">
      <dgm:prSet/>
      <dgm:spPr/>
      <dgm:t>
        <a:bodyPr/>
        <a:lstStyle/>
        <a:p>
          <a:endParaRPr lang="en-US"/>
        </a:p>
      </dgm:t>
    </dgm:pt>
    <dgm:pt modelId="{1DB3C9AD-ADC8-4746-B32D-468FA4A5BFCF}" type="sibTrans" cxnId="{89FA53B3-B420-4E50-8F04-D315C24BA7A8}">
      <dgm:prSet/>
      <dgm:spPr/>
      <dgm:t>
        <a:bodyPr/>
        <a:lstStyle/>
        <a:p>
          <a:endParaRPr lang="en-US"/>
        </a:p>
      </dgm:t>
    </dgm:pt>
    <dgm:pt modelId="{0FD9C82F-5268-4553-A030-55D954340529}" type="pres">
      <dgm:prSet presAssocID="{97655263-50ED-4A7A-BA57-CC3A64C9A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74E49-2569-4A14-8701-78AE319CB803}" type="pres">
      <dgm:prSet presAssocID="{2E569953-6B09-4967-A333-9B55F7CD7CC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98E1B-F169-451A-B593-5560EE95E92E}" type="pres">
      <dgm:prSet presAssocID="{60F7278B-0FFE-4B20-B038-FE69FF69B7BC}" presName="spacer" presStyleCnt="0"/>
      <dgm:spPr/>
    </dgm:pt>
    <dgm:pt modelId="{4905B6E5-3DC0-4203-B2F3-8F7411431C8C}" type="pres">
      <dgm:prSet presAssocID="{5FBE404E-8068-49DF-A106-5DC815A418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CF460-CEA9-4E5D-A45C-109469D62C3D}" type="pres">
      <dgm:prSet presAssocID="{CCC169E2-B22F-482E-ACB4-3E7722250257}" presName="spacer" presStyleCnt="0"/>
      <dgm:spPr/>
    </dgm:pt>
    <dgm:pt modelId="{C3CE0BCF-C84C-47BC-9EAB-B528F31C9E88}" type="pres">
      <dgm:prSet presAssocID="{D3273180-3E8B-4900-ABF8-C483CB584B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CC61B-B72F-47AA-A65F-4463BA6C8168}" type="pres">
      <dgm:prSet presAssocID="{A4BEED6C-8EFD-4434-B33F-38964ACD315C}" presName="spacer" presStyleCnt="0"/>
      <dgm:spPr/>
    </dgm:pt>
    <dgm:pt modelId="{6629821F-6968-45B7-B6B2-AAA2020CB523}" type="pres">
      <dgm:prSet presAssocID="{03945D8C-9B08-4443-9FF1-50D085CBDD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0D5FF-3AA4-44FE-BAF8-3FEB1C9204E6}" srcId="{97655263-50ED-4A7A-BA57-CC3A64C9AA0D}" destId="{5FBE404E-8068-49DF-A106-5DC815A418ED}" srcOrd="1" destOrd="0" parTransId="{ABA25727-99F3-42DA-B18E-FCC6578ED790}" sibTransId="{CCC169E2-B22F-482E-ACB4-3E7722250257}"/>
    <dgm:cxn modelId="{9E08682A-5B83-4714-A801-A70C5A016607}" type="presOf" srcId="{2E569953-6B09-4967-A333-9B55F7CD7CC4}" destId="{76A74E49-2569-4A14-8701-78AE319CB803}" srcOrd="0" destOrd="0" presId="urn:microsoft.com/office/officeart/2005/8/layout/vList2"/>
    <dgm:cxn modelId="{6B519660-C7AB-4578-BA10-604C07208CFC}" type="presOf" srcId="{03945D8C-9B08-4443-9FF1-50D085CBDDF9}" destId="{6629821F-6968-45B7-B6B2-AAA2020CB523}" srcOrd="0" destOrd="0" presId="urn:microsoft.com/office/officeart/2005/8/layout/vList2"/>
    <dgm:cxn modelId="{AE2E9EA5-76C3-45FB-A2F3-8EF5EFF4F6B1}" srcId="{97655263-50ED-4A7A-BA57-CC3A64C9AA0D}" destId="{D3273180-3E8B-4900-ABF8-C483CB584BC0}" srcOrd="2" destOrd="0" parTransId="{264C6711-2EC5-418E-986E-1806E04644F9}" sibTransId="{A4BEED6C-8EFD-4434-B33F-38964ACD315C}"/>
    <dgm:cxn modelId="{49392227-472B-4B49-969D-DF816C1B4978}" srcId="{97655263-50ED-4A7A-BA57-CC3A64C9AA0D}" destId="{2E569953-6B09-4967-A333-9B55F7CD7CC4}" srcOrd="0" destOrd="0" parTransId="{C0BA815D-A972-4730-B38E-8D94434C5E71}" sibTransId="{60F7278B-0FFE-4B20-B038-FE69FF69B7BC}"/>
    <dgm:cxn modelId="{89FA53B3-B420-4E50-8F04-D315C24BA7A8}" srcId="{97655263-50ED-4A7A-BA57-CC3A64C9AA0D}" destId="{03945D8C-9B08-4443-9FF1-50D085CBDDF9}" srcOrd="3" destOrd="0" parTransId="{FCAE46AA-9AD0-40DC-9AEB-1C46A1D9FAD9}" sibTransId="{1DB3C9AD-ADC8-4746-B32D-468FA4A5BFCF}"/>
    <dgm:cxn modelId="{046FBD39-E48B-4EEA-9FA2-CF2EA7681469}" type="presOf" srcId="{D3273180-3E8B-4900-ABF8-C483CB584BC0}" destId="{C3CE0BCF-C84C-47BC-9EAB-B528F31C9E88}" srcOrd="0" destOrd="0" presId="urn:microsoft.com/office/officeart/2005/8/layout/vList2"/>
    <dgm:cxn modelId="{44BC3B91-5AD5-404D-818B-C088D5CF6B0B}" type="presOf" srcId="{97655263-50ED-4A7A-BA57-CC3A64C9AA0D}" destId="{0FD9C82F-5268-4553-A030-55D954340529}" srcOrd="0" destOrd="0" presId="urn:microsoft.com/office/officeart/2005/8/layout/vList2"/>
    <dgm:cxn modelId="{70B3A57C-49B7-4A65-AC86-40BBB8620559}" type="presOf" srcId="{5FBE404E-8068-49DF-A106-5DC815A418ED}" destId="{4905B6E5-3DC0-4203-B2F3-8F7411431C8C}" srcOrd="0" destOrd="0" presId="urn:microsoft.com/office/officeart/2005/8/layout/vList2"/>
    <dgm:cxn modelId="{75625FD0-3C03-4FA1-8455-8C3BA35290D1}" type="presParOf" srcId="{0FD9C82F-5268-4553-A030-55D954340529}" destId="{76A74E49-2569-4A14-8701-78AE319CB803}" srcOrd="0" destOrd="0" presId="urn:microsoft.com/office/officeart/2005/8/layout/vList2"/>
    <dgm:cxn modelId="{FFC107C1-E743-48B3-A351-970BA00BA6E4}" type="presParOf" srcId="{0FD9C82F-5268-4553-A030-55D954340529}" destId="{43B98E1B-F169-451A-B593-5560EE95E92E}" srcOrd="1" destOrd="0" presId="urn:microsoft.com/office/officeart/2005/8/layout/vList2"/>
    <dgm:cxn modelId="{C1140174-FC4A-4508-94DF-1A0023B34113}" type="presParOf" srcId="{0FD9C82F-5268-4553-A030-55D954340529}" destId="{4905B6E5-3DC0-4203-B2F3-8F7411431C8C}" srcOrd="2" destOrd="0" presId="urn:microsoft.com/office/officeart/2005/8/layout/vList2"/>
    <dgm:cxn modelId="{220D7B26-BF5F-4F20-9CB3-143C651FD548}" type="presParOf" srcId="{0FD9C82F-5268-4553-A030-55D954340529}" destId="{1AACF460-CEA9-4E5D-A45C-109469D62C3D}" srcOrd="3" destOrd="0" presId="urn:microsoft.com/office/officeart/2005/8/layout/vList2"/>
    <dgm:cxn modelId="{BDB6D7C0-E2CB-460C-B63F-693B93109A43}" type="presParOf" srcId="{0FD9C82F-5268-4553-A030-55D954340529}" destId="{C3CE0BCF-C84C-47BC-9EAB-B528F31C9E88}" srcOrd="4" destOrd="0" presId="urn:microsoft.com/office/officeart/2005/8/layout/vList2"/>
    <dgm:cxn modelId="{2AC9FB35-B1E4-400F-8D84-6F87AA77AB59}" type="presParOf" srcId="{0FD9C82F-5268-4553-A030-55D954340529}" destId="{267CC61B-B72F-47AA-A65F-4463BA6C8168}" srcOrd="5" destOrd="0" presId="urn:microsoft.com/office/officeart/2005/8/layout/vList2"/>
    <dgm:cxn modelId="{CF4EB536-318A-46EA-8534-E71EA1084361}" type="presParOf" srcId="{0FD9C82F-5268-4553-A030-55D954340529}" destId="{6629821F-6968-45B7-B6B2-AAA2020CB523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0DA821-500E-4037-885B-6A256EC4B52A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0EAF3F-DDA2-4699-96F7-2DDBEC5ADBDC}">
      <dgm:prSet phldrT="[Text]"/>
      <dgm:spPr/>
      <dgm:t>
        <a:bodyPr/>
        <a:lstStyle/>
        <a:p>
          <a:r>
            <a:rPr lang="en-US" dirty="0" err="1" smtClean="0"/>
            <a:t>Membutuhkan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yang </a:t>
          </a:r>
          <a:r>
            <a:rPr lang="en-US" dirty="0" err="1" smtClean="0"/>
            <a:t>besar</a:t>
          </a:r>
          <a:endParaRPr lang="en-US" dirty="0"/>
        </a:p>
      </dgm:t>
    </dgm:pt>
    <dgm:pt modelId="{D1AEDD89-3922-4ED3-AF7D-BF7B838B23D8}" type="parTrans" cxnId="{3C1C9DAA-CDA8-47E0-B461-E594352B39B0}">
      <dgm:prSet/>
      <dgm:spPr/>
      <dgm:t>
        <a:bodyPr/>
        <a:lstStyle/>
        <a:p>
          <a:endParaRPr lang="en-US"/>
        </a:p>
      </dgm:t>
    </dgm:pt>
    <dgm:pt modelId="{AE2F1FAE-D94B-4E87-8921-21D8F2F1F2D6}" type="sibTrans" cxnId="{3C1C9DAA-CDA8-47E0-B461-E594352B39B0}">
      <dgm:prSet/>
      <dgm:spPr/>
      <dgm:t>
        <a:bodyPr/>
        <a:lstStyle/>
        <a:p>
          <a:endParaRPr lang="en-US"/>
        </a:p>
      </dgm:t>
    </dgm:pt>
    <dgm:pt modelId="{6D47DC5F-ECE8-44CA-9264-4C9592A3CB51}">
      <dgm:prSet phldrT="[Text]"/>
      <dgm:spPr/>
      <dgm:t>
        <a:bodyPr/>
        <a:lstStyle/>
        <a:p>
          <a:r>
            <a:rPr lang="en-US" dirty="0" err="1" smtClean="0"/>
            <a:t>Membutuhkan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yang lama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diimplementasikan</a:t>
          </a:r>
          <a:endParaRPr lang="en-US" dirty="0"/>
        </a:p>
      </dgm:t>
    </dgm:pt>
    <dgm:pt modelId="{09BC3D39-7421-45B1-B04E-B7758147B6A9}" type="parTrans" cxnId="{C2A5B708-70D8-40DE-99BC-1B9953BFAC61}">
      <dgm:prSet/>
      <dgm:spPr/>
      <dgm:t>
        <a:bodyPr/>
        <a:lstStyle/>
        <a:p>
          <a:endParaRPr lang="en-US"/>
        </a:p>
      </dgm:t>
    </dgm:pt>
    <dgm:pt modelId="{36745CCB-66C2-41AB-8D24-269BD3CE876A}" type="sibTrans" cxnId="{C2A5B708-70D8-40DE-99BC-1B9953BFAC61}">
      <dgm:prSet/>
      <dgm:spPr/>
      <dgm:t>
        <a:bodyPr/>
        <a:lstStyle/>
        <a:p>
          <a:endParaRPr lang="en-US"/>
        </a:p>
      </dgm:t>
    </dgm:pt>
    <dgm:pt modelId="{FF645F07-6A37-4334-8FFF-F1DF0F21D674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fundamental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beroperasi</a:t>
          </a:r>
          <a:endParaRPr lang="en-US" dirty="0"/>
        </a:p>
      </dgm:t>
    </dgm:pt>
    <dgm:pt modelId="{0FCAA5DC-20A7-4E6A-BFA7-4F313FF2F7B5}" type="parTrans" cxnId="{4F0FFF10-B3AF-4BB4-849A-1435C28E4412}">
      <dgm:prSet/>
      <dgm:spPr/>
      <dgm:t>
        <a:bodyPr/>
        <a:lstStyle/>
        <a:p>
          <a:endParaRPr lang="en-US"/>
        </a:p>
      </dgm:t>
    </dgm:pt>
    <dgm:pt modelId="{366ED9B6-1FDA-451F-B10F-A411CEA7651C}" type="sibTrans" cxnId="{4F0FFF10-B3AF-4BB4-849A-1435C28E4412}">
      <dgm:prSet/>
      <dgm:spPr/>
      <dgm:t>
        <a:bodyPr/>
        <a:lstStyle/>
        <a:p>
          <a:endParaRPr lang="en-US"/>
        </a:p>
      </dgm:t>
    </dgm:pt>
    <dgm:pt modelId="{DB332576-5804-4B30-AED4-E678FF03ED2E}">
      <dgm:prSet/>
      <dgm:spPr/>
      <dgm:t>
        <a:bodyPr/>
        <a:lstStyle/>
        <a:p>
          <a:r>
            <a:rPr lang="en-US" dirty="0" err="1" smtClean="0"/>
            <a:t>Membutuhkan</a:t>
          </a:r>
          <a:r>
            <a:rPr lang="en-US" dirty="0" smtClean="0"/>
            <a:t> </a:t>
          </a:r>
          <a:r>
            <a:rPr lang="en-US" dirty="0" err="1" smtClean="0"/>
            <a:t>pembelajaran</a:t>
          </a:r>
          <a:r>
            <a:rPr lang="en-US" dirty="0" smtClean="0"/>
            <a:t> </a:t>
          </a:r>
          <a:r>
            <a:rPr lang="en-US" dirty="0" err="1" smtClean="0"/>
            <a:t>organisasional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en-US" dirty="0"/>
        </a:p>
      </dgm:t>
    </dgm:pt>
    <dgm:pt modelId="{77368D0B-DD43-42B1-BC44-E214F022E132}" type="parTrans" cxnId="{2010B494-5051-4511-B43A-130B037324BF}">
      <dgm:prSet/>
      <dgm:spPr/>
      <dgm:t>
        <a:bodyPr/>
        <a:lstStyle/>
        <a:p>
          <a:endParaRPr lang="en-US"/>
        </a:p>
      </dgm:t>
    </dgm:pt>
    <dgm:pt modelId="{E465F133-6888-4560-A290-BC7C59DA6E02}" type="sibTrans" cxnId="{2010B494-5051-4511-B43A-130B037324BF}">
      <dgm:prSet/>
      <dgm:spPr/>
      <dgm:t>
        <a:bodyPr/>
        <a:lstStyle/>
        <a:p>
          <a:endParaRPr lang="en-US"/>
        </a:p>
      </dgm:t>
    </dgm:pt>
    <dgm:pt modelId="{9F42DCF7-6253-4DAF-879F-D3F983E271F6}" type="pres">
      <dgm:prSet presAssocID="{970DA821-500E-4037-885B-6A256EC4B5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1535D8-0C0E-4AF0-AE2A-42542E7926B9}" type="pres">
      <dgm:prSet presAssocID="{8B0EAF3F-DDA2-4699-96F7-2DDBEC5ADBDC}" presName="composite" presStyleCnt="0"/>
      <dgm:spPr/>
      <dgm:t>
        <a:bodyPr/>
        <a:lstStyle/>
        <a:p>
          <a:endParaRPr lang="en-US"/>
        </a:p>
      </dgm:t>
    </dgm:pt>
    <dgm:pt modelId="{45D343B1-7637-4359-99C7-31D76629A27D}" type="pres">
      <dgm:prSet presAssocID="{8B0EAF3F-DDA2-4699-96F7-2DDBEC5ADBDC}" presName="LShape" presStyleLbl="alignNode1" presStyleIdx="0" presStyleCnt="7"/>
      <dgm:spPr/>
      <dgm:t>
        <a:bodyPr/>
        <a:lstStyle/>
        <a:p>
          <a:endParaRPr lang="en-US"/>
        </a:p>
      </dgm:t>
    </dgm:pt>
    <dgm:pt modelId="{2AA76A9E-220A-4B4B-ADA3-E90A45EE16FA}" type="pres">
      <dgm:prSet presAssocID="{8B0EAF3F-DDA2-4699-96F7-2DDBEC5ADBD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D1FA4-25B9-429C-B3CD-9D9180973588}" type="pres">
      <dgm:prSet presAssocID="{8B0EAF3F-DDA2-4699-96F7-2DDBEC5ADBDC}" presName="Triangle" presStyleLbl="alignNode1" presStyleIdx="1" presStyleCnt="7"/>
      <dgm:spPr/>
      <dgm:t>
        <a:bodyPr/>
        <a:lstStyle/>
        <a:p>
          <a:endParaRPr lang="en-US"/>
        </a:p>
      </dgm:t>
    </dgm:pt>
    <dgm:pt modelId="{8A895D4A-DDD2-43AE-ADDD-86B4B48F86E6}" type="pres">
      <dgm:prSet presAssocID="{AE2F1FAE-D94B-4E87-8921-21D8F2F1F2D6}" presName="sibTrans" presStyleCnt="0"/>
      <dgm:spPr/>
      <dgm:t>
        <a:bodyPr/>
        <a:lstStyle/>
        <a:p>
          <a:endParaRPr lang="en-US"/>
        </a:p>
      </dgm:t>
    </dgm:pt>
    <dgm:pt modelId="{2194CBD0-4702-4A6C-A0A0-ADAA57AC01EA}" type="pres">
      <dgm:prSet presAssocID="{AE2F1FAE-D94B-4E87-8921-21D8F2F1F2D6}" presName="space" presStyleCnt="0"/>
      <dgm:spPr/>
      <dgm:t>
        <a:bodyPr/>
        <a:lstStyle/>
        <a:p>
          <a:endParaRPr lang="en-US"/>
        </a:p>
      </dgm:t>
    </dgm:pt>
    <dgm:pt modelId="{A9736A24-3AE3-4ED2-B7BB-51ACFB8BDB8E}" type="pres">
      <dgm:prSet presAssocID="{6D47DC5F-ECE8-44CA-9264-4C9592A3CB51}" presName="composite" presStyleCnt="0"/>
      <dgm:spPr/>
      <dgm:t>
        <a:bodyPr/>
        <a:lstStyle/>
        <a:p>
          <a:endParaRPr lang="en-US"/>
        </a:p>
      </dgm:t>
    </dgm:pt>
    <dgm:pt modelId="{C995632C-5521-405A-BABB-547CE33A5CEF}" type="pres">
      <dgm:prSet presAssocID="{6D47DC5F-ECE8-44CA-9264-4C9592A3CB51}" presName="LShape" presStyleLbl="alignNode1" presStyleIdx="2" presStyleCnt="7"/>
      <dgm:spPr/>
      <dgm:t>
        <a:bodyPr/>
        <a:lstStyle/>
        <a:p>
          <a:endParaRPr lang="en-US"/>
        </a:p>
      </dgm:t>
    </dgm:pt>
    <dgm:pt modelId="{9659BE26-6ABC-43EC-A175-3D957070D459}" type="pres">
      <dgm:prSet presAssocID="{6D47DC5F-ECE8-44CA-9264-4C9592A3CB51}" presName="ParentText" presStyleLbl="revTx" presStyleIdx="1" presStyleCnt="4" custLinFactNeighborY="-2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8E99-018C-4C44-96D3-3FAB6104383A}" type="pres">
      <dgm:prSet presAssocID="{6D47DC5F-ECE8-44CA-9264-4C9592A3CB51}" presName="Triangle" presStyleLbl="alignNode1" presStyleIdx="3" presStyleCnt="7"/>
      <dgm:spPr/>
      <dgm:t>
        <a:bodyPr/>
        <a:lstStyle/>
        <a:p>
          <a:endParaRPr lang="en-US"/>
        </a:p>
      </dgm:t>
    </dgm:pt>
    <dgm:pt modelId="{A148CBFD-D268-400D-A3DA-C3D2AB05045A}" type="pres">
      <dgm:prSet presAssocID="{36745CCB-66C2-41AB-8D24-269BD3CE876A}" presName="sibTrans" presStyleCnt="0"/>
      <dgm:spPr/>
      <dgm:t>
        <a:bodyPr/>
        <a:lstStyle/>
        <a:p>
          <a:endParaRPr lang="en-US"/>
        </a:p>
      </dgm:t>
    </dgm:pt>
    <dgm:pt modelId="{EC5EE64D-EA6A-4988-A24A-8404338385C3}" type="pres">
      <dgm:prSet presAssocID="{36745CCB-66C2-41AB-8D24-269BD3CE876A}" presName="space" presStyleCnt="0"/>
      <dgm:spPr/>
      <dgm:t>
        <a:bodyPr/>
        <a:lstStyle/>
        <a:p>
          <a:endParaRPr lang="en-US"/>
        </a:p>
      </dgm:t>
    </dgm:pt>
    <dgm:pt modelId="{127A99C5-07ED-461A-977E-F2C8713E3D42}" type="pres">
      <dgm:prSet presAssocID="{FF645F07-6A37-4334-8FFF-F1DF0F21D674}" presName="composite" presStyleCnt="0"/>
      <dgm:spPr/>
      <dgm:t>
        <a:bodyPr/>
        <a:lstStyle/>
        <a:p>
          <a:endParaRPr lang="en-US"/>
        </a:p>
      </dgm:t>
    </dgm:pt>
    <dgm:pt modelId="{6BC87D39-4176-4B55-BDE3-5A43B297D7D2}" type="pres">
      <dgm:prSet presAssocID="{FF645F07-6A37-4334-8FFF-F1DF0F21D674}" presName="LShape" presStyleLbl="alignNode1" presStyleIdx="4" presStyleCnt="7"/>
      <dgm:spPr/>
      <dgm:t>
        <a:bodyPr/>
        <a:lstStyle/>
        <a:p>
          <a:endParaRPr lang="en-US"/>
        </a:p>
      </dgm:t>
    </dgm:pt>
    <dgm:pt modelId="{72EF3499-9E10-41B5-B50B-C351E6646F5F}" type="pres">
      <dgm:prSet presAssocID="{FF645F07-6A37-4334-8FFF-F1DF0F21D67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420B-54DE-4514-8E14-B9FD33FA1529}" type="pres">
      <dgm:prSet presAssocID="{FF645F07-6A37-4334-8FFF-F1DF0F21D674}" presName="Triangle" presStyleLbl="alignNode1" presStyleIdx="5" presStyleCnt="7"/>
      <dgm:spPr/>
      <dgm:t>
        <a:bodyPr/>
        <a:lstStyle/>
        <a:p>
          <a:endParaRPr lang="en-US"/>
        </a:p>
      </dgm:t>
    </dgm:pt>
    <dgm:pt modelId="{901A2BF7-1A06-4CC1-8AFD-9C2E862BF897}" type="pres">
      <dgm:prSet presAssocID="{366ED9B6-1FDA-451F-B10F-A411CEA7651C}" presName="sibTrans" presStyleCnt="0"/>
      <dgm:spPr/>
      <dgm:t>
        <a:bodyPr/>
        <a:lstStyle/>
        <a:p>
          <a:endParaRPr lang="en-US"/>
        </a:p>
      </dgm:t>
    </dgm:pt>
    <dgm:pt modelId="{0963DA34-13A9-4B40-BF57-62E28ABCF37C}" type="pres">
      <dgm:prSet presAssocID="{366ED9B6-1FDA-451F-B10F-A411CEA7651C}" presName="space" presStyleCnt="0"/>
      <dgm:spPr/>
      <dgm:t>
        <a:bodyPr/>
        <a:lstStyle/>
        <a:p>
          <a:endParaRPr lang="en-US"/>
        </a:p>
      </dgm:t>
    </dgm:pt>
    <dgm:pt modelId="{78C54465-8C1A-4248-95FF-863440FD2EBF}" type="pres">
      <dgm:prSet presAssocID="{DB332576-5804-4B30-AED4-E678FF03ED2E}" presName="composite" presStyleCnt="0"/>
      <dgm:spPr/>
      <dgm:t>
        <a:bodyPr/>
        <a:lstStyle/>
        <a:p>
          <a:endParaRPr lang="en-US"/>
        </a:p>
      </dgm:t>
    </dgm:pt>
    <dgm:pt modelId="{4B346ABB-AF63-49C7-843C-58A29C42FB1B}" type="pres">
      <dgm:prSet presAssocID="{DB332576-5804-4B30-AED4-E678FF03ED2E}" presName="LShape" presStyleLbl="alignNode1" presStyleIdx="6" presStyleCnt="7"/>
      <dgm:spPr/>
      <dgm:t>
        <a:bodyPr/>
        <a:lstStyle/>
        <a:p>
          <a:endParaRPr lang="en-US"/>
        </a:p>
      </dgm:t>
    </dgm:pt>
    <dgm:pt modelId="{A20D3B5B-D93E-4FAA-B92F-9678B26D15A3}" type="pres">
      <dgm:prSet presAssocID="{DB332576-5804-4B30-AED4-E678FF03ED2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FFF10-B3AF-4BB4-849A-1435C28E4412}" srcId="{970DA821-500E-4037-885B-6A256EC4B52A}" destId="{FF645F07-6A37-4334-8FFF-F1DF0F21D674}" srcOrd="2" destOrd="0" parTransId="{0FCAA5DC-20A7-4E6A-BFA7-4F313FF2F7B5}" sibTransId="{366ED9B6-1FDA-451F-B10F-A411CEA7651C}"/>
    <dgm:cxn modelId="{71CE71F3-02C7-4B26-9597-0867887939D7}" type="presOf" srcId="{8B0EAF3F-DDA2-4699-96F7-2DDBEC5ADBDC}" destId="{2AA76A9E-220A-4B4B-ADA3-E90A45EE16FA}" srcOrd="0" destOrd="0" presId="urn:microsoft.com/office/officeart/2009/3/layout/StepUpProcess"/>
    <dgm:cxn modelId="{2010B494-5051-4511-B43A-130B037324BF}" srcId="{970DA821-500E-4037-885B-6A256EC4B52A}" destId="{DB332576-5804-4B30-AED4-E678FF03ED2E}" srcOrd="3" destOrd="0" parTransId="{77368D0B-DD43-42B1-BC44-E214F022E132}" sibTransId="{E465F133-6888-4560-A290-BC7C59DA6E02}"/>
    <dgm:cxn modelId="{3C1C9DAA-CDA8-47E0-B461-E594352B39B0}" srcId="{970DA821-500E-4037-885B-6A256EC4B52A}" destId="{8B0EAF3F-DDA2-4699-96F7-2DDBEC5ADBDC}" srcOrd="0" destOrd="0" parTransId="{D1AEDD89-3922-4ED3-AF7D-BF7B838B23D8}" sibTransId="{AE2F1FAE-D94B-4E87-8921-21D8F2F1F2D6}"/>
    <dgm:cxn modelId="{E8AD83EB-A6B9-48CC-9A57-D267658A3789}" type="presOf" srcId="{DB332576-5804-4B30-AED4-E678FF03ED2E}" destId="{A20D3B5B-D93E-4FAA-B92F-9678B26D15A3}" srcOrd="0" destOrd="0" presId="urn:microsoft.com/office/officeart/2009/3/layout/StepUpProcess"/>
    <dgm:cxn modelId="{EA451DE3-1A98-4CF5-A5FF-268AF2A3EAC5}" type="presOf" srcId="{970DA821-500E-4037-885B-6A256EC4B52A}" destId="{9F42DCF7-6253-4DAF-879F-D3F983E271F6}" srcOrd="0" destOrd="0" presId="urn:microsoft.com/office/officeart/2009/3/layout/StepUpProcess"/>
    <dgm:cxn modelId="{C81772E2-B7AE-49A8-A6FE-BA344EE3B01F}" type="presOf" srcId="{FF645F07-6A37-4334-8FFF-F1DF0F21D674}" destId="{72EF3499-9E10-41B5-B50B-C351E6646F5F}" srcOrd="0" destOrd="0" presId="urn:microsoft.com/office/officeart/2009/3/layout/StepUpProcess"/>
    <dgm:cxn modelId="{638DE865-B337-4A07-8A35-917B5BEAFB31}" type="presOf" srcId="{6D47DC5F-ECE8-44CA-9264-4C9592A3CB51}" destId="{9659BE26-6ABC-43EC-A175-3D957070D459}" srcOrd="0" destOrd="0" presId="urn:microsoft.com/office/officeart/2009/3/layout/StepUpProcess"/>
    <dgm:cxn modelId="{C2A5B708-70D8-40DE-99BC-1B9953BFAC61}" srcId="{970DA821-500E-4037-885B-6A256EC4B52A}" destId="{6D47DC5F-ECE8-44CA-9264-4C9592A3CB51}" srcOrd="1" destOrd="0" parTransId="{09BC3D39-7421-45B1-B04E-B7758147B6A9}" sibTransId="{36745CCB-66C2-41AB-8D24-269BD3CE876A}"/>
    <dgm:cxn modelId="{5C67715F-525E-4C0A-9CCF-848085E6D0CC}" type="presParOf" srcId="{9F42DCF7-6253-4DAF-879F-D3F983E271F6}" destId="{721535D8-0C0E-4AF0-AE2A-42542E7926B9}" srcOrd="0" destOrd="0" presId="urn:microsoft.com/office/officeart/2009/3/layout/StepUpProcess"/>
    <dgm:cxn modelId="{93BF0084-3216-4C67-AF11-2B00B01CE750}" type="presParOf" srcId="{721535D8-0C0E-4AF0-AE2A-42542E7926B9}" destId="{45D343B1-7637-4359-99C7-31D76629A27D}" srcOrd="0" destOrd="0" presId="urn:microsoft.com/office/officeart/2009/3/layout/StepUpProcess"/>
    <dgm:cxn modelId="{88ECA137-929E-47D9-9FFB-A3EE292D57C4}" type="presParOf" srcId="{721535D8-0C0E-4AF0-AE2A-42542E7926B9}" destId="{2AA76A9E-220A-4B4B-ADA3-E90A45EE16FA}" srcOrd="1" destOrd="0" presId="urn:microsoft.com/office/officeart/2009/3/layout/StepUpProcess"/>
    <dgm:cxn modelId="{757EA592-D768-48AF-8B5B-5B85024D206C}" type="presParOf" srcId="{721535D8-0C0E-4AF0-AE2A-42542E7926B9}" destId="{C0AD1FA4-25B9-429C-B3CD-9D9180973588}" srcOrd="2" destOrd="0" presId="urn:microsoft.com/office/officeart/2009/3/layout/StepUpProcess"/>
    <dgm:cxn modelId="{880786AB-6D02-43D3-B00E-04875FFCACF6}" type="presParOf" srcId="{9F42DCF7-6253-4DAF-879F-D3F983E271F6}" destId="{8A895D4A-DDD2-43AE-ADDD-86B4B48F86E6}" srcOrd="1" destOrd="0" presId="urn:microsoft.com/office/officeart/2009/3/layout/StepUpProcess"/>
    <dgm:cxn modelId="{2FBE8D1F-3BF1-4DB7-ACF9-88C25357C312}" type="presParOf" srcId="{8A895D4A-DDD2-43AE-ADDD-86B4B48F86E6}" destId="{2194CBD0-4702-4A6C-A0A0-ADAA57AC01EA}" srcOrd="0" destOrd="0" presId="urn:microsoft.com/office/officeart/2009/3/layout/StepUpProcess"/>
    <dgm:cxn modelId="{6C064485-17A5-42E3-A1DB-D65A2AB844F0}" type="presParOf" srcId="{9F42DCF7-6253-4DAF-879F-D3F983E271F6}" destId="{A9736A24-3AE3-4ED2-B7BB-51ACFB8BDB8E}" srcOrd="2" destOrd="0" presId="urn:microsoft.com/office/officeart/2009/3/layout/StepUpProcess"/>
    <dgm:cxn modelId="{FAB59CA1-A9F5-450F-B7AE-0D9820365093}" type="presParOf" srcId="{A9736A24-3AE3-4ED2-B7BB-51ACFB8BDB8E}" destId="{C995632C-5521-405A-BABB-547CE33A5CEF}" srcOrd="0" destOrd="0" presId="urn:microsoft.com/office/officeart/2009/3/layout/StepUpProcess"/>
    <dgm:cxn modelId="{4D297D4B-0197-48B4-BD81-7DEB4BC34561}" type="presParOf" srcId="{A9736A24-3AE3-4ED2-B7BB-51ACFB8BDB8E}" destId="{9659BE26-6ABC-43EC-A175-3D957070D459}" srcOrd="1" destOrd="0" presId="urn:microsoft.com/office/officeart/2009/3/layout/StepUpProcess"/>
    <dgm:cxn modelId="{B67600C7-F673-448E-94EF-334D29296BC2}" type="presParOf" srcId="{A9736A24-3AE3-4ED2-B7BB-51ACFB8BDB8E}" destId="{346B8E99-018C-4C44-96D3-3FAB6104383A}" srcOrd="2" destOrd="0" presId="urn:microsoft.com/office/officeart/2009/3/layout/StepUpProcess"/>
    <dgm:cxn modelId="{3D558AEC-06FB-48B1-9FD3-149E67F0EFC0}" type="presParOf" srcId="{9F42DCF7-6253-4DAF-879F-D3F983E271F6}" destId="{A148CBFD-D268-400D-A3DA-C3D2AB05045A}" srcOrd="3" destOrd="0" presId="urn:microsoft.com/office/officeart/2009/3/layout/StepUpProcess"/>
    <dgm:cxn modelId="{C1197CDE-E584-4291-87A4-7159096A9726}" type="presParOf" srcId="{A148CBFD-D268-400D-A3DA-C3D2AB05045A}" destId="{EC5EE64D-EA6A-4988-A24A-8404338385C3}" srcOrd="0" destOrd="0" presId="urn:microsoft.com/office/officeart/2009/3/layout/StepUpProcess"/>
    <dgm:cxn modelId="{55432305-2323-47B9-972B-5045A0F8778C}" type="presParOf" srcId="{9F42DCF7-6253-4DAF-879F-D3F983E271F6}" destId="{127A99C5-07ED-461A-977E-F2C8713E3D42}" srcOrd="4" destOrd="0" presId="urn:microsoft.com/office/officeart/2009/3/layout/StepUpProcess"/>
    <dgm:cxn modelId="{78289DE6-55B7-412C-BA90-B3D8336533C0}" type="presParOf" srcId="{127A99C5-07ED-461A-977E-F2C8713E3D42}" destId="{6BC87D39-4176-4B55-BDE3-5A43B297D7D2}" srcOrd="0" destOrd="0" presId="urn:microsoft.com/office/officeart/2009/3/layout/StepUpProcess"/>
    <dgm:cxn modelId="{FD2A56E3-D7F6-4F83-93E0-6C5FCA5AE000}" type="presParOf" srcId="{127A99C5-07ED-461A-977E-F2C8713E3D42}" destId="{72EF3499-9E10-41B5-B50B-C351E6646F5F}" srcOrd="1" destOrd="0" presId="urn:microsoft.com/office/officeart/2009/3/layout/StepUpProcess"/>
    <dgm:cxn modelId="{80FB2783-6C4F-4C7E-B66E-CA3C81C4B9D3}" type="presParOf" srcId="{127A99C5-07ED-461A-977E-F2C8713E3D42}" destId="{7E1A420B-54DE-4514-8E14-B9FD33FA1529}" srcOrd="2" destOrd="0" presId="urn:microsoft.com/office/officeart/2009/3/layout/StepUpProcess"/>
    <dgm:cxn modelId="{570FB2CE-383D-4EA0-B006-3869EDBC0F2B}" type="presParOf" srcId="{9F42DCF7-6253-4DAF-879F-D3F983E271F6}" destId="{901A2BF7-1A06-4CC1-8AFD-9C2E862BF897}" srcOrd="5" destOrd="0" presId="urn:microsoft.com/office/officeart/2009/3/layout/StepUpProcess"/>
    <dgm:cxn modelId="{D26E9939-A7B3-4610-9416-589BC97957DD}" type="presParOf" srcId="{901A2BF7-1A06-4CC1-8AFD-9C2E862BF897}" destId="{0963DA34-13A9-4B40-BF57-62E28ABCF37C}" srcOrd="0" destOrd="0" presId="urn:microsoft.com/office/officeart/2009/3/layout/StepUpProcess"/>
    <dgm:cxn modelId="{B15621A5-77A6-4512-B57F-E455B450EF0E}" type="presParOf" srcId="{9F42DCF7-6253-4DAF-879F-D3F983E271F6}" destId="{78C54465-8C1A-4248-95FF-863440FD2EBF}" srcOrd="6" destOrd="0" presId="urn:microsoft.com/office/officeart/2009/3/layout/StepUpProcess"/>
    <dgm:cxn modelId="{902B1006-B64A-4C42-80FE-9C921F88C8F2}" type="presParOf" srcId="{78C54465-8C1A-4248-95FF-863440FD2EBF}" destId="{4B346ABB-AF63-49C7-843C-58A29C42FB1B}" srcOrd="0" destOrd="0" presId="urn:microsoft.com/office/officeart/2009/3/layout/StepUpProcess"/>
    <dgm:cxn modelId="{0A862DB8-BAB8-491C-AD95-AB1A137DA1E4}" type="presParOf" srcId="{78C54465-8C1A-4248-95FF-863440FD2EBF}" destId="{A20D3B5B-D93E-4FAA-B92F-9678B26D15A3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1351A6-BC37-45D3-BCA2-7E8B446B5227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F69F0C-148D-47E1-8C6B-91C6DD4EC1B5}">
      <dgm:prSet phldrT="[Text]"/>
      <dgm:spPr/>
      <dgm:t>
        <a:bodyPr/>
        <a:lstStyle/>
        <a:p>
          <a:pPr algn="ctr"/>
          <a:r>
            <a:rPr lang="en-US" b="1" dirty="0" err="1" smtClean="0"/>
            <a:t>Tidak</a:t>
          </a:r>
          <a:r>
            <a:rPr lang="en-US" b="1" dirty="0" smtClean="0"/>
            <a:t> </a:t>
          </a:r>
          <a:r>
            <a:rPr lang="en-US" b="1" dirty="0" err="1" smtClean="0"/>
            <a:t>adanya</a:t>
          </a:r>
          <a:r>
            <a:rPr lang="en-US" b="1" dirty="0" smtClean="0"/>
            <a:t> </a:t>
          </a:r>
          <a:r>
            <a:rPr lang="en-US" b="1" dirty="0" err="1" smtClean="0"/>
            <a:t>rencana</a:t>
          </a:r>
          <a:r>
            <a:rPr lang="en-US" b="1" dirty="0" smtClean="0"/>
            <a:t> </a:t>
          </a:r>
          <a:r>
            <a:rPr lang="en-US" b="1" dirty="0" err="1" smtClean="0"/>
            <a:t>bisnis</a:t>
          </a:r>
          <a:r>
            <a:rPr lang="en-US" b="1" dirty="0" smtClean="0"/>
            <a:t> yang </a:t>
          </a:r>
          <a:r>
            <a:rPr lang="en-US" b="1" dirty="0" err="1" smtClean="0"/>
            <a:t>berkualitas</a:t>
          </a:r>
          <a:endParaRPr lang="en-US" dirty="0"/>
        </a:p>
      </dgm:t>
    </dgm:pt>
    <dgm:pt modelId="{171E455A-4CB9-4759-B404-D80D222D4F53}" type="parTrans" cxnId="{AD27C3C3-B323-413A-B09B-4CA2C30DD550}">
      <dgm:prSet/>
      <dgm:spPr/>
      <dgm:t>
        <a:bodyPr/>
        <a:lstStyle/>
        <a:p>
          <a:pPr algn="ctr"/>
          <a:endParaRPr lang="en-US"/>
        </a:p>
      </dgm:t>
    </dgm:pt>
    <dgm:pt modelId="{67D71CFB-5AB3-44C1-BE3F-5BB2CCA653DC}" type="sibTrans" cxnId="{AD27C3C3-B323-413A-B09B-4CA2C30DD550}">
      <dgm:prSet/>
      <dgm:spPr/>
      <dgm:t>
        <a:bodyPr/>
        <a:lstStyle/>
        <a:p>
          <a:pPr algn="ctr"/>
          <a:endParaRPr lang="en-US"/>
        </a:p>
      </dgm:t>
    </dgm:pt>
    <dgm:pt modelId="{327FF6AB-1C77-41BE-B2AC-431DD42C8A21}">
      <dgm:prSet phldrT="[Text]"/>
      <dgm:spPr/>
      <dgm:t>
        <a:bodyPr/>
        <a:lstStyle/>
        <a:p>
          <a:pPr algn="ctr"/>
          <a:r>
            <a:rPr lang="en-US" b="1" dirty="0" err="1" smtClean="0"/>
            <a:t>Mengabaikan</a:t>
          </a:r>
          <a:r>
            <a:rPr lang="en-US" b="1" dirty="0" smtClean="0"/>
            <a:t> </a:t>
          </a:r>
          <a:r>
            <a:rPr lang="en-US" b="1" i="1" dirty="0" smtClean="0"/>
            <a:t>human factor</a:t>
          </a:r>
          <a:endParaRPr lang="en-US" i="1" dirty="0"/>
        </a:p>
      </dgm:t>
    </dgm:pt>
    <dgm:pt modelId="{8C0228FE-B87C-4849-9E90-B04CE24FEBD6}" type="parTrans" cxnId="{DBE7521A-1A9D-45F5-BD89-4474FDF7893A}">
      <dgm:prSet/>
      <dgm:spPr/>
      <dgm:t>
        <a:bodyPr/>
        <a:lstStyle/>
        <a:p>
          <a:pPr algn="ctr"/>
          <a:endParaRPr lang="en-US"/>
        </a:p>
      </dgm:t>
    </dgm:pt>
    <dgm:pt modelId="{FD95A9B0-3863-400B-98BF-A0D38A2DA382}" type="sibTrans" cxnId="{DBE7521A-1A9D-45F5-BD89-4474FDF7893A}">
      <dgm:prSet/>
      <dgm:spPr/>
      <dgm:t>
        <a:bodyPr/>
        <a:lstStyle/>
        <a:p>
          <a:pPr algn="ctr"/>
          <a:endParaRPr lang="en-US"/>
        </a:p>
      </dgm:t>
    </dgm:pt>
    <dgm:pt modelId="{D45B442E-5027-4566-9DB8-6E99B6B7F99D}">
      <dgm:prSet/>
      <dgm:spPr/>
      <dgm:t>
        <a:bodyPr/>
        <a:lstStyle/>
        <a:p>
          <a:pPr algn="ctr"/>
          <a:r>
            <a:rPr lang="id-ID" b="1" smtClean="0"/>
            <a:t>Memandang CRM sebagai inisiatif teknologi</a:t>
          </a:r>
          <a:endParaRPr lang="en-US" dirty="0"/>
        </a:p>
      </dgm:t>
    </dgm:pt>
    <dgm:pt modelId="{F80D6154-1DBE-4FFF-8EFC-C92829316654}" type="parTrans" cxnId="{7E6F8BC6-BB34-48BF-B2F0-1A0C05C6AEF2}">
      <dgm:prSet/>
      <dgm:spPr/>
      <dgm:t>
        <a:bodyPr/>
        <a:lstStyle/>
        <a:p>
          <a:pPr algn="ctr"/>
          <a:endParaRPr lang="en-US"/>
        </a:p>
      </dgm:t>
    </dgm:pt>
    <dgm:pt modelId="{FBC36AC2-D71B-4131-A197-3ADAC188C9AB}" type="sibTrans" cxnId="{7E6F8BC6-BB34-48BF-B2F0-1A0C05C6AEF2}">
      <dgm:prSet/>
      <dgm:spPr/>
      <dgm:t>
        <a:bodyPr/>
        <a:lstStyle/>
        <a:p>
          <a:pPr algn="ctr"/>
          <a:endParaRPr lang="en-US"/>
        </a:p>
      </dgm:t>
    </dgm:pt>
    <dgm:pt modelId="{412E4F47-A38E-451F-ACDE-5DC69CB503C4}">
      <dgm:prSet/>
      <dgm:spPr/>
      <dgm:t>
        <a:bodyPr/>
        <a:lstStyle/>
        <a:p>
          <a:pPr algn="ctr"/>
          <a:r>
            <a:rPr lang="id-ID" b="1" smtClean="0"/>
            <a:t>Kurangnya fokus pelanggan</a:t>
          </a:r>
          <a:endParaRPr lang="en-US" dirty="0"/>
        </a:p>
      </dgm:t>
    </dgm:pt>
    <dgm:pt modelId="{A2DBF687-EF37-4179-B3DF-F527FB8357B3}" type="parTrans" cxnId="{46142352-4CAB-4B91-B6FB-D4EA1E878A24}">
      <dgm:prSet/>
      <dgm:spPr/>
      <dgm:t>
        <a:bodyPr/>
        <a:lstStyle/>
        <a:p>
          <a:pPr algn="ctr"/>
          <a:endParaRPr lang="en-US"/>
        </a:p>
      </dgm:t>
    </dgm:pt>
    <dgm:pt modelId="{1D2972CA-5F91-4CE0-99A0-05A62566FF57}" type="sibTrans" cxnId="{46142352-4CAB-4B91-B6FB-D4EA1E878A24}">
      <dgm:prSet/>
      <dgm:spPr/>
      <dgm:t>
        <a:bodyPr/>
        <a:lstStyle/>
        <a:p>
          <a:pPr algn="ctr"/>
          <a:endParaRPr lang="en-US"/>
        </a:p>
      </dgm:t>
    </dgm:pt>
    <dgm:pt modelId="{99222FBB-971D-4317-A7EE-BEBB13AA6440}">
      <dgm:prSet/>
      <dgm:spPr/>
      <dgm:t>
        <a:bodyPr/>
        <a:lstStyle/>
        <a:p>
          <a:pPr algn="ctr"/>
          <a:r>
            <a:rPr lang="id-ID" b="1" smtClean="0"/>
            <a:t>Gagal untuk merekayasa ulang proses bisnis</a:t>
          </a:r>
          <a:endParaRPr lang="en-US" dirty="0"/>
        </a:p>
      </dgm:t>
    </dgm:pt>
    <dgm:pt modelId="{85D37090-C4D7-496E-87A1-8152B0382F0E}" type="parTrans" cxnId="{E8CA8B4C-C8A5-4607-9162-F0B8F727A0B5}">
      <dgm:prSet/>
      <dgm:spPr/>
      <dgm:t>
        <a:bodyPr/>
        <a:lstStyle/>
        <a:p>
          <a:pPr algn="ctr"/>
          <a:endParaRPr lang="en-US"/>
        </a:p>
      </dgm:t>
    </dgm:pt>
    <dgm:pt modelId="{2EB4879A-504D-465F-8083-8DF2E4B31553}" type="sibTrans" cxnId="{E8CA8B4C-C8A5-4607-9162-F0B8F727A0B5}">
      <dgm:prSet/>
      <dgm:spPr/>
      <dgm:t>
        <a:bodyPr/>
        <a:lstStyle/>
        <a:p>
          <a:pPr algn="ctr"/>
          <a:endParaRPr lang="en-US"/>
        </a:p>
      </dgm:t>
    </dgm:pt>
    <dgm:pt modelId="{F34EF87B-3F99-4EC6-AD13-ADBE3D7B90AD}">
      <dgm:prSet/>
      <dgm:spPr/>
      <dgm:t>
        <a:bodyPr/>
        <a:lstStyle/>
        <a:p>
          <a:pPr algn="ctr"/>
          <a:r>
            <a:rPr lang="en-US" b="1" dirty="0" err="1" smtClean="0"/>
            <a:t>Lemahnya</a:t>
          </a:r>
          <a:r>
            <a:rPr lang="en-US" b="1" dirty="0" smtClean="0"/>
            <a:t> </a:t>
          </a:r>
          <a:r>
            <a:rPr lang="en-US" b="1" dirty="0" err="1" smtClean="0"/>
            <a:t>komunikasi</a:t>
          </a:r>
          <a:r>
            <a:rPr lang="en-US" b="1" dirty="0" smtClean="0"/>
            <a:t> </a:t>
          </a:r>
          <a:r>
            <a:rPr lang="en-US" b="1" dirty="0" err="1" smtClean="0"/>
            <a:t>antar</a:t>
          </a:r>
          <a:r>
            <a:rPr lang="en-US" b="1" dirty="0" smtClean="0"/>
            <a:t> </a:t>
          </a:r>
          <a:r>
            <a:rPr lang="en-US" b="1" dirty="0" err="1" smtClean="0"/>
            <a:t>sesama</a:t>
          </a:r>
          <a:r>
            <a:rPr lang="en-US" b="1" dirty="0" smtClean="0"/>
            <a:t> </a:t>
          </a:r>
          <a:r>
            <a:rPr lang="en-US" b="1" dirty="0" err="1" smtClean="0"/>
            <a:t>pihak</a:t>
          </a:r>
          <a:r>
            <a:rPr lang="en-US" b="1" dirty="0" smtClean="0"/>
            <a:t> yang </a:t>
          </a:r>
          <a:r>
            <a:rPr lang="en-US" b="1" dirty="0" err="1" smtClean="0"/>
            <a:t>terlibat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CRM</a:t>
          </a:r>
          <a:endParaRPr lang="en-US" dirty="0"/>
        </a:p>
      </dgm:t>
    </dgm:pt>
    <dgm:pt modelId="{89CE7F29-88BF-4FA1-95CF-8A69EC645388}" type="parTrans" cxnId="{43181396-2732-43DF-BBB1-433CE8C3D119}">
      <dgm:prSet/>
      <dgm:spPr/>
      <dgm:t>
        <a:bodyPr/>
        <a:lstStyle/>
        <a:p>
          <a:pPr algn="ctr"/>
          <a:endParaRPr lang="en-US"/>
        </a:p>
      </dgm:t>
    </dgm:pt>
    <dgm:pt modelId="{DDD7C0E2-4D4B-4233-97F9-F0D0DE53BDE4}" type="sibTrans" cxnId="{43181396-2732-43DF-BBB1-433CE8C3D119}">
      <dgm:prSet/>
      <dgm:spPr/>
      <dgm:t>
        <a:bodyPr/>
        <a:lstStyle/>
        <a:p>
          <a:pPr algn="ctr"/>
          <a:endParaRPr lang="en-US"/>
        </a:p>
      </dgm:t>
    </dgm:pt>
    <dgm:pt modelId="{9E61FBA9-5CE5-4BE9-8D63-51D9B76E6BAD}">
      <dgm:prSet/>
      <dgm:spPr/>
      <dgm:t>
        <a:bodyPr/>
        <a:lstStyle/>
        <a:p>
          <a:pPr algn="ctr"/>
          <a:r>
            <a:rPr lang="en-US" b="1" smtClean="0"/>
            <a:t>Kurangnya sumber daya dalam mengoperasikan software CRM</a:t>
          </a:r>
          <a:endParaRPr lang="en-US" dirty="0"/>
        </a:p>
      </dgm:t>
    </dgm:pt>
    <dgm:pt modelId="{002C0C22-B7DF-42F5-8299-63D64D0DAE89}" type="parTrans" cxnId="{D85AD27B-89F8-4C59-9EA3-3D4B3071CEC1}">
      <dgm:prSet/>
      <dgm:spPr/>
      <dgm:t>
        <a:bodyPr/>
        <a:lstStyle/>
        <a:p>
          <a:pPr algn="ctr"/>
          <a:endParaRPr lang="en-US"/>
        </a:p>
      </dgm:t>
    </dgm:pt>
    <dgm:pt modelId="{752201AD-FD43-4DAE-B6AA-F0D2E9B209D2}" type="sibTrans" cxnId="{D85AD27B-89F8-4C59-9EA3-3D4B3071CEC1}">
      <dgm:prSet/>
      <dgm:spPr/>
      <dgm:t>
        <a:bodyPr/>
        <a:lstStyle/>
        <a:p>
          <a:pPr algn="ctr"/>
          <a:endParaRPr lang="en-US"/>
        </a:p>
      </dgm:t>
    </dgm:pt>
    <dgm:pt modelId="{0C5830BD-9AB7-425A-8114-B5A244BB4259}">
      <dgm:prSet/>
      <dgm:spPr/>
      <dgm:t>
        <a:bodyPr/>
        <a:lstStyle/>
        <a:p>
          <a:pPr algn="ctr"/>
          <a:r>
            <a:rPr lang="id-ID" b="1" smtClean="0"/>
            <a:t>Kurangnya apresiasi atas nilai seumur hidup pelanggan</a:t>
          </a:r>
          <a:endParaRPr lang="en-US" dirty="0"/>
        </a:p>
      </dgm:t>
    </dgm:pt>
    <dgm:pt modelId="{E50D211A-0151-41C1-A339-4B893A34FF6C}" type="parTrans" cxnId="{51B70BAD-1C2E-4666-9C9F-9174FC860760}">
      <dgm:prSet/>
      <dgm:spPr/>
      <dgm:t>
        <a:bodyPr/>
        <a:lstStyle/>
        <a:p>
          <a:pPr algn="ctr"/>
          <a:endParaRPr lang="en-US"/>
        </a:p>
      </dgm:t>
    </dgm:pt>
    <dgm:pt modelId="{68CED154-85C6-4782-BF41-20D7178C5DF0}" type="sibTrans" cxnId="{51B70BAD-1C2E-4666-9C9F-9174FC860760}">
      <dgm:prSet/>
      <dgm:spPr/>
      <dgm:t>
        <a:bodyPr/>
        <a:lstStyle/>
        <a:p>
          <a:pPr algn="ctr"/>
          <a:endParaRPr lang="en-US"/>
        </a:p>
      </dgm:t>
    </dgm:pt>
    <dgm:pt modelId="{E8D2B26A-8ACE-493D-9858-3ECA19D34ADC}">
      <dgm:prSet/>
      <dgm:spPr/>
      <dgm:t>
        <a:bodyPr/>
        <a:lstStyle/>
        <a:p>
          <a:pPr algn="ctr"/>
          <a:r>
            <a:rPr lang="id-ID" b="1" smtClean="0"/>
            <a:t>Kurangnya dukungan dari manajemen top</a:t>
          </a:r>
          <a:endParaRPr lang="en-US"/>
        </a:p>
      </dgm:t>
    </dgm:pt>
    <dgm:pt modelId="{F4F01061-1374-4F84-944B-5EF39FAE8D73}" type="parTrans" cxnId="{A0DFD76D-3016-4926-9956-726AFF10072D}">
      <dgm:prSet/>
      <dgm:spPr/>
      <dgm:t>
        <a:bodyPr/>
        <a:lstStyle/>
        <a:p>
          <a:pPr algn="ctr"/>
          <a:endParaRPr lang="en-US"/>
        </a:p>
      </dgm:t>
    </dgm:pt>
    <dgm:pt modelId="{45A8E32E-DD4F-404E-9BF6-7E035C0B7EC7}" type="sibTrans" cxnId="{A0DFD76D-3016-4926-9956-726AFF10072D}">
      <dgm:prSet/>
      <dgm:spPr/>
      <dgm:t>
        <a:bodyPr/>
        <a:lstStyle/>
        <a:p>
          <a:pPr algn="ctr"/>
          <a:endParaRPr lang="en-US"/>
        </a:p>
      </dgm:t>
    </dgm:pt>
    <dgm:pt modelId="{38177562-860C-4C9E-BD9C-0715091EA9DA}">
      <dgm:prSet/>
      <dgm:spPr/>
      <dgm:t>
        <a:bodyPr/>
        <a:lstStyle/>
        <a:p>
          <a:pPr algn="ctr"/>
          <a:r>
            <a:rPr lang="id-ID" b="1" smtClean="0"/>
            <a:t>Meremehkan tantangan dalam integrasi data</a:t>
          </a:r>
          <a:endParaRPr lang="en-US" dirty="0"/>
        </a:p>
      </dgm:t>
    </dgm:pt>
    <dgm:pt modelId="{3CB0A6EB-1783-4D85-9406-1015CE60A522}" type="parTrans" cxnId="{BD10A779-472E-41B7-B384-0442FB20736D}">
      <dgm:prSet/>
      <dgm:spPr/>
      <dgm:t>
        <a:bodyPr/>
        <a:lstStyle/>
        <a:p>
          <a:pPr algn="ctr"/>
          <a:endParaRPr lang="en-US"/>
        </a:p>
      </dgm:t>
    </dgm:pt>
    <dgm:pt modelId="{4F4F0471-CC29-493B-91AE-8CB3DE1919F6}" type="sibTrans" cxnId="{BD10A779-472E-41B7-B384-0442FB20736D}">
      <dgm:prSet/>
      <dgm:spPr/>
      <dgm:t>
        <a:bodyPr/>
        <a:lstStyle/>
        <a:p>
          <a:pPr algn="ctr"/>
          <a:endParaRPr lang="en-US"/>
        </a:p>
      </dgm:t>
    </dgm:pt>
    <dgm:pt modelId="{11B54C1C-A350-48E4-B31C-C784F3363C49}" type="pres">
      <dgm:prSet presAssocID="{3A1351A6-BC37-45D3-BCA2-7E8B446B5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45979-0BA8-47D1-9646-8134EDF0D6EF}" type="pres">
      <dgm:prSet presAssocID="{10F69F0C-148D-47E1-8C6B-91C6DD4EC1B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5BDF5-80FD-4A5D-B042-29A2F9B5FDB3}" type="pres">
      <dgm:prSet presAssocID="{67D71CFB-5AB3-44C1-BE3F-5BB2CCA653DC}" presName="spacer" presStyleCnt="0"/>
      <dgm:spPr/>
    </dgm:pt>
    <dgm:pt modelId="{B9D67594-7357-4D06-8EED-1964EF60A17D}" type="pres">
      <dgm:prSet presAssocID="{327FF6AB-1C77-41BE-B2AC-431DD42C8A2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2325E-542A-44CA-BB7A-8BFDF1878844}" type="pres">
      <dgm:prSet presAssocID="{FD95A9B0-3863-400B-98BF-A0D38A2DA382}" presName="spacer" presStyleCnt="0"/>
      <dgm:spPr/>
    </dgm:pt>
    <dgm:pt modelId="{717EA9D2-343B-4009-928F-5E859EADD8C4}" type="pres">
      <dgm:prSet presAssocID="{D45B442E-5027-4566-9DB8-6E99B6B7F99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CB188-90CA-48CE-BFE4-CA84C9F60304}" type="pres">
      <dgm:prSet presAssocID="{FBC36AC2-D71B-4131-A197-3ADAC188C9AB}" presName="spacer" presStyleCnt="0"/>
      <dgm:spPr/>
    </dgm:pt>
    <dgm:pt modelId="{46553690-528D-4EBF-98B2-C23B3226D402}" type="pres">
      <dgm:prSet presAssocID="{412E4F47-A38E-451F-ACDE-5DC69CB503C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04A6C-7533-46D6-AD34-156083FC0B31}" type="pres">
      <dgm:prSet presAssocID="{1D2972CA-5F91-4CE0-99A0-05A62566FF57}" presName="spacer" presStyleCnt="0"/>
      <dgm:spPr/>
    </dgm:pt>
    <dgm:pt modelId="{7F18A65F-8F2B-4981-A6EF-ECC5D7D069E3}" type="pres">
      <dgm:prSet presAssocID="{99222FBB-971D-4317-A7EE-BEBB13AA644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2C4F-72FA-432F-A5FC-AA1FE5D223CB}" type="pres">
      <dgm:prSet presAssocID="{2EB4879A-504D-465F-8083-8DF2E4B31553}" presName="spacer" presStyleCnt="0"/>
      <dgm:spPr/>
    </dgm:pt>
    <dgm:pt modelId="{54D9C2C8-BD31-4E6A-8275-BC212A8467C9}" type="pres">
      <dgm:prSet presAssocID="{F34EF87B-3F99-4EC6-AD13-ADBE3D7B90A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3B7B0-13BF-40AA-B7EB-82222CC6A210}" type="pres">
      <dgm:prSet presAssocID="{DDD7C0E2-4D4B-4233-97F9-F0D0DE53BDE4}" presName="spacer" presStyleCnt="0"/>
      <dgm:spPr/>
    </dgm:pt>
    <dgm:pt modelId="{22D95327-DCBE-403C-9C34-BA4F9F65A4C6}" type="pres">
      <dgm:prSet presAssocID="{9E61FBA9-5CE5-4BE9-8D63-51D9B76E6BA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0FAAE-92BD-49E1-9D99-2C6F1EC73E57}" type="pres">
      <dgm:prSet presAssocID="{752201AD-FD43-4DAE-B6AA-F0D2E9B209D2}" presName="spacer" presStyleCnt="0"/>
      <dgm:spPr/>
    </dgm:pt>
    <dgm:pt modelId="{4506D963-FF19-477D-8FBF-BB3E6A0301C8}" type="pres">
      <dgm:prSet presAssocID="{0C5830BD-9AB7-425A-8114-B5A244BB425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5EB80-6AAE-439D-963B-FE96A05705BE}" type="pres">
      <dgm:prSet presAssocID="{68CED154-85C6-4782-BF41-20D7178C5DF0}" presName="spacer" presStyleCnt="0"/>
      <dgm:spPr/>
    </dgm:pt>
    <dgm:pt modelId="{182D724E-6D64-4201-92DD-4DD5D6C1F0B5}" type="pres">
      <dgm:prSet presAssocID="{E8D2B26A-8ACE-493D-9858-3ECA19D34AD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64A1-B88C-4998-9E7C-6029D301776D}" type="pres">
      <dgm:prSet presAssocID="{45A8E32E-DD4F-404E-9BF6-7E035C0B7EC7}" presName="spacer" presStyleCnt="0"/>
      <dgm:spPr/>
    </dgm:pt>
    <dgm:pt modelId="{CF82D6F7-6730-4FE0-A50C-867F29BF36BF}" type="pres">
      <dgm:prSet presAssocID="{38177562-860C-4C9E-BD9C-0715091EA9D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AD27B-89F8-4C59-9EA3-3D4B3071CEC1}" srcId="{3A1351A6-BC37-45D3-BCA2-7E8B446B5227}" destId="{9E61FBA9-5CE5-4BE9-8D63-51D9B76E6BAD}" srcOrd="6" destOrd="0" parTransId="{002C0C22-B7DF-42F5-8299-63D64D0DAE89}" sibTransId="{752201AD-FD43-4DAE-B6AA-F0D2E9B209D2}"/>
    <dgm:cxn modelId="{72379718-80A1-4EF5-A1C3-645A4CE476BD}" type="presOf" srcId="{E8D2B26A-8ACE-493D-9858-3ECA19D34ADC}" destId="{182D724E-6D64-4201-92DD-4DD5D6C1F0B5}" srcOrd="0" destOrd="0" presId="urn:microsoft.com/office/officeart/2005/8/layout/vList2"/>
    <dgm:cxn modelId="{511D6273-246D-4593-8AD6-3884F6AC3581}" type="presOf" srcId="{9E61FBA9-5CE5-4BE9-8D63-51D9B76E6BAD}" destId="{22D95327-DCBE-403C-9C34-BA4F9F65A4C6}" srcOrd="0" destOrd="0" presId="urn:microsoft.com/office/officeart/2005/8/layout/vList2"/>
    <dgm:cxn modelId="{7EA2C1C5-075C-4644-BCE9-3776B9B9B1C5}" type="presOf" srcId="{D45B442E-5027-4566-9DB8-6E99B6B7F99D}" destId="{717EA9D2-343B-4009-928F-5E859EADD8C4}" srcOrd="0" destOrd="0" presId="urn:microsoft.com/office/officeart/2005/8/layout/vList2"/>
    <dgm:cxn modelId="{179AE3AE-821F-4332-89A7-5851BC17BA9E}" type="presOf" srcId="{38177562-860C-4C9E-BD9C-0715091EA9DA}" destId="{CF82D6F7-6730-4FE0-A50C-867F29BF36BF}" srcOrd="0" destOrd="0" presId="urn:microsoft.com/office/officeart/2005/8/layout/vList2"/>
    <dgm:cxn modelId="{4311B700-63CE-40B6-9148-13B7B2628C79}" type="presOf" srcId="{10F69F0C-148D-47E1-8C6B-91C6DD4EC1B5}" destId="{D2045979-0BA8-47D1-9646-8134EDF0D6EF}" srcOrd="0" destOrd="0" presId="urn:microsoft.com/office/officeart/2005/8/layout/vList2"/>
    <dgm:cxn modelId="{BC6A6A6D-5D8F-4D31-A8E2-11F448AEBC0A}" type="presOf" srcId="{99222FBB-971D-4317-A7EE-BEBB13AA6440}" destId="{7F18A65F-8F2B-4981-A6EF-ECC5D7D069E3}" srcOrd="0" destOrd="0" presId="urn:microsoft.com/office/officeart/2005/8/layout/vList2"/>
    <dgm:cxn modelId="{A0DFD76D-3016-4926-9956-726AFF10072D}" srcId="{3A1351A6-BC37-45D3-BCA2-7E8B446B5227}" destId="{E8D2B26A-8ACE-493D-9858-3ECA19D34ADC}" srcOrd="8" destOrd="0" parTransId="{F4F01061-1374-4F84-944B-5EF39FAE8D73}" sibTransId="{45A8E32E-DD4F-404E-9BF6-7E035C0B7EC7}"/>
    <dgm:cxn modelId="{BD10A779-472E-41B7-B384-0442FB20736D}" srcId="{3A1351A6-BC37-45D3-BCA2-7E8B446B5227}" destId="{38177562-860C-4C9E-BD9C-0715091EA9DA}" srcOrd="9" destOrd="0" parTransId="{3CB0A6EB-1783-4D85-9406-1015CE60A522}" sibTransId="{4F4F0471-CC29-493B-91AE-8CB3DE1919F6}"/>
    <dgm:cxn modelId="{DBE7521A-1A9D-45F5-BD89-4474FDF7893A}" srcId="{3A1351A6-BC37-45D3-BCA2-7E8B446B5227}" destId="{327FF6AB-1C77-41BE-B2AC-431DD42C8A21}" srcOrd="1" destOrd="0" parTransId="{8C0228FE-B87C-4849-9E90-B04CE24FEBD6}" sibTransId="{FD95A9B0-3863-400B-98BF-A0D38A2DA382}"/>
    <dgm:cxn modelId="{B701E6E5-C992-496E-BDA6-BD768FE6FE06}" type="presOf" srcId="{3A1351A6-BC37-45D3-BCA2-7E8B446B5227}" destId="{11B54C1C-A350-48E4-B31C-C784F3363C49}" srcOrd="0" destOrd="0" presId="urn:microsoft.com/office/officeart/2005/8/layout/vList2"/>
    <dgm:cxn modelId="{7E6F8BC6-BB34-48BF-B2F0-1A0C05C6AEF2}" srcId="{3A1351A6-BC37-45D3-BCA2-7E8B446B5227}" destId="{D45B442E-5027-4566-9DB8-6E99B6B7F99D}" srcOrd="2" destOrd="0" parTransId="{F80D6154-1DBE-4FFF-8EFC-C92829316654}" sibTransId="{FBC36AC2-D71B-4131-A197-3ADAC188C9AB}"/>
    <dgm:cxn modelId="{219EB4E1-8005-43E9-9E1E-3D3E59C47DD3}" type="presOf" srcId="{412E4F47-A38E-451F-ACDE-5DC69CB503C4}" destId="{46553690-528D-4EBF-98B2-C23B3226D402}" srcOrd="0" destOrd="0" presId="urn:microsoft.com/office/officeart/2005/8/layout/vList2"/>
    <dgm:cxn modelId="{46142352-4CAB-4B91-B6FB-D4EA1E878A24}" srcId="{3A1351A6-BC37-45D3-BCA2-7E8B446B5227}" destId="{412E4F47-A38E-451F-ACDE-5DC69CB503C4}" srcOrd="3" destOrd="0" parTransId="{A2DBF687-EF37-4179-B3DF-F527FB8357B3}" sibTransId="{1D2972CA-5F91-4CE0-99A0-05A62566FF57}"/>
    <dgm:cxn modelId="{E77E67FF-A58F-4592-9BCA-D4334A0759D5}" type="presOf" srcId="{F34EF87B-3F99-4EC6-AD13-ADBE3D7B90AD}" destId="{54D9C2C8-BD31-4E6A-8275-BC212A8467C9}" srcOrd="0" destOrd="0" presId="urn:microsoft.com/office/officeart/2005/8/layout/vList2"/>
    <dgm:cxn modelId="{51B70BAD-1C2E-4666-9C9F-9174FC860760}" srcId="{3A1351A6-BC37-45D3-BCA2-7E8B446B5227}" destId="{0C5830BD-9AB7-425A-8114-B5A244BB4259}" srcOrd="7" destOrd="0" parTransId="{E50D211A-0151-41C1-A339-4B893A34FF6C}" sibTransId="{68CED154-85C6-4782-BF41-20D7178C5DF0}"/>
    <dgm:cxn modelId="{09BC1CD0-0787-4026-BEDA-B0E2967F4500}" type="presOf" srcId="{327FF6AB-1C77-41BE-B2AC-431DD42C8A21}" destId="{B9D67594-7357-4D06-8EED-1964EF60A17D}" srcOrd="0" destOrd="0" presId="urn:microsoft.com/office/officeart/2005/8/layout/vList2"/>
    <dgm:cxn modelId="{41A8049E-46C7-4BBE-8C49-B63E9462E7AA}" type="presOf" srcId="{0C5830BD-9AB7-425A-8114-B5A244BB4259}" destId="{4506D963-FF19-477D-8FBF-BB3E6A0301C8}" srcOrd="0" destOrd="0" presId="urn:microsoft.com/office/officeart/2005/8/layout/vList2"/>
    <dgm:cxn modelId="{AD27C3C3-B323-413A-B09B-4CA2C30DD550}" srcId="{3A1351A6-BC37-45D3-BCA2-7E8B446B5227}" destId="{10F69F0C-148D-47E1-8C6B-91C6DD4EC1B5}" srcOrd="0" destOrd="0" parTransId="{171E455A-4CB9-4759-B404-D80D222D4F53}" sibTransId="{67D71CFB-5AB3-44C1-BE3F-5BB2CCA653DC}"/>
    <dgm:cxn modelId="{43181396-2732-43DF-BBB1-433CE8C3D119}" srcId="{3A1351A6-BC37-45D3-BCA2-7E8B446B5227}" destId="{F34EF87B-3F99-4EC6-AD13-ADBE3D7B90AD}" srcOrd="5" destOrd="0" parTransId="{89CE7F29-88BF-4FA1-95CF-8A69EC645388}" sibTransId="{DDD7C0E2-4D4B-4233-97F9-F0D0DE53BDE4}"/>
    <dgm:cxn modelId="{E8CA8B4C-C8A5-4607-9162-F0B8F727A0B5}" srcId="{3A1351A6-BC37-45D3-BCA2-7E8B446B5227}" destId="{99222FBB-971D-4317-A7EE-BEBB13AA6440}" srcOrd="4" destOrd="0" parTransId="{85D37090-C4D7-496E-87A1-8152B0382F0E}" sibTransId="{2EB4879A-504D-465F-8083-8DF2E4B31553}"/>
    <dgm:cxn modelId="{C68532E8-61F8-4250-A017-043F47DE401F}" type="presParOf" srcId="{11B54C1C-A350-48E4-B31C-C784F3363C49}" destId="{D2045979-0BA8-47D1-9646-8134EDF0D6EF}" srcOrd="0" destOrd="0" presId="urn:microsoft.com/office/officeart/2005/8/layout/vList2"/>
    <dgm:cxn modelId="{09D9FEAD-B527-4DB3-8C69-4E876FA4DB9E}" type="presParOf" srcId="{11B54C1C-A350-48E4-B31C-C784F3363C49}" destId="{9F35BDF5-80FD-4A5D-B042-29A2F9B5FDB3}" srcOrd="1" destOrd="0" presId="urn:microsoft.com/office/officeart/2005/8/layout/vList2"/>
    <dgm:cxn modelId="{92474FF4-8F0E-4FE7-99D4-9B67C008E160}" type="presParOf" srcId="{11B54C1C-A350-48E4-B31C-C784F3363C49}" destId="{B9D67594-7357-4D06-8EED-1964EF60A17D}" srcOrd="2" destOrd="0" presId="urn:microsoft.com/office/officeart/2005/8/layout/vList2"/>
    <dgm:cxn modelId="{7FE361E0-A07F-4C0F-AE51-AB856CD7A489}" type="presParOf" srcId="{11B54C1C-A350-48E4-B31C-C784F3363C49}" destId="{7F42325E-542A-44CA-BB7A-8BFDF1878844}" srcOrd="3" destOrd="0" presId="urn:microsoft.com/office/officeart/2005/8/layout/vList2"/>
    <dgm:cxn modelId="{CE1110E4-9E34-46C5-A626-18C9306C538D}" type="presParOf" srcId="{11B54C1C-A350-48E4-B31C-C784F3363C49}" destId="{717EA9D2-343B-4009-928F-5E859EADD8C4}" srcOrd="4" destOrd="0" presId="urn:microsoft.com/office/officeart/2005/8/layout/vList2"/>
    <dgm:cxn modelId="{835D9B48-A5E5-4FA7-B825-7E37C6E19DF4}" type="presParOf" srcId="{11B54C1C-A350-48E4-B31C-C784F3363C49}" destId="{1DFCB188-90CA-48CE-BFE4-CA84C9F60304}" srcOrd="5" destOrd="0" presId="urn:microsoft.com/office/officeart/2005/8/layout/vList2"/>
    <dgm:cxn modelId="{A6177E62-8E6B-4C67-8A56-AACC27A7026A}" type="presParOf" srcId="{11B54C1C-A350-48E4-B31C-C784F3363C49}" destId="{46553690-528D-4EBF-98B2-C23B3226D402}" srcOrd="6" destOrd="0" presId="urn:microsoft.com/office/officeart/2005/8/layout/vList2"/>
    <dgm:cxn modelId="{B9458589-C32D-4969-BCD5-4B18AC7F21ED}" type="presParOf" srcId="{11B54C1C-A350-48E4-B31C-C784F3363C49}" destId="{35604A6C-7533-46D6-AD34-156083FC0B31}" srcOrd="7" destOrd="0" presId="urn:microsoft.com/office/officeart/2005/8/layout/vList2"/>
    <dgm:cxn modelId="{822DB68A-7B93-4257-AD0E-88EE94793DA3}" type="presParOf" srcId="{11B54C1C-A350-48E4-B31C-C784F3363C49}" destId="{7F18A65F-8F2B-4981-A6EF-ECC5D7D069E3}" srcOrd="8" destOrd="0" presId="urn:microsoft.com/office/officeart/2005/8/layout/vList2"/>
    <dgm:cxn modelId="{9DC365AB-B648-4DDC-B97C-0F1295DF7150}" type="presParOf" srcId="{11B54C1C-A350-48E4-B31C-C784F3363C49}" destId="{F78E2C4F-72FA-432F-A5FC-AA1FE5D223CB}" srcOrd="9" destOrd="0" presId="urn:microsoft.com/office/officeart/2005/8/layout/vList2"/>
    <dgm:cxn modelId="{4796545F-FD62-4F29-A9C0-2462BC025B25}" type="presParOf" srcId="{11B54C1C-A350-48E4-B31C-C784F3363C49}" destId="{54D9C2C8-BD31-4E6A-8275-BC212A8467C9}" srcOrd="10" destOrd="0" presId="urn:microsoft.com/office/officeart/2005/8/layout/vList2"/>
    <dgm:cxn modelId="{C102252E-D2B2-4D2E-A139-E664E8E962B5}" type="presParOf" srcId="{11B54C1C-A350-48E4-B31C-C784F3363C49}" destId="{FA53B7B0-13BF-40AA-B7EB-82222CC6A210}" srcOrd="11" destOrd="0" presId="urn:microsoft.com/office/officeart/2005/8/layout/vList2"/>
    <dgm:cxn modelId="{38D51BE8-96F4-43C0-BC47-F2E9DA829CA1}" type="presParOf" srcId="{11B54C1C-A350-48E4-B31C-C784F3363C49}" destId="{22D95327-DCBE-403C-9C34-BA4F9F65A4C6}" srcOrd="12" destOrd="0" presId="urn:microsoft.com/office/officeart/2005/8/layout/vList2"/>
    <dgm:cxn modelId="{0E8EBC28-5146-45CD-98D4-96D7437D7754}" type="presParOf" srcId="{11B54C1C-A350-48E4-B31C-C784F3363C49}" destId="{4DE0FAAE-92BD-49E1-9D99-2C6F1EC73E57}" srcOrd="13" destOrd="0" presId="urn:microsoft.com/office/officeart/2005/8/layout/vList2"/>
    <dgm:cxn modelId="{7005355D-9295-49AE-BA46-9031D4BE8178}" type="presParOf" srcId="{11B54C1C-A350-48E4-B31C-C784F3363C49}" destId="{4506D963-FF19-477D-8FBF-BB3E6A0301C8}" srcOrd="14" destOrd="0" presId="urn:microsoft.com/office/officeart/2005/8/layout/vList2"/>
    <dgm:cxn modelId="{8C236E10-C459-4C82-A3B3-90FAAA403A81}" type="presParOf" srcId="{11B54C1C-A350-48E4-B31C-C784F3363C49}" destId="{10C5EB80-6AAE-439D-963B-FE96A05705BE}" srcOrd="15" destOrd="0" presId="urn:microsoft.com/office/officeart/2005/8/layout/vList2"/>
    <dgm:cxn modelId="{7431CDC3-8287-421A-A63B-84A48B729F0D}" type="presParOf" srcId="{11B54C1C-A350-48E4-B31C-C784F3363C49}" destId="{182D724E-6D64-4201-92DD-4DD5D6C1F0B5}" srcOrd="16" destOrd="0" presId="urn:microsoft.com/office/officeart/2005/8/layout/vList2"/>
    <dgm:cxn modelId="{1919CFEF-ED57-45F0-B365-1F596A866144}" type="presParOf" srcId="{11B54C1C-A350-48E4-B31C-C784F3363C49}" destId="{3A1B64A1-B88C-4998-9E7C-6029D301776D}" srcOrd="17" destOrd="0" presId="urn:microsoft.com/office/officeart/2005/8/layout/vList2"/>
    <dgm:cxn modelId="{0AA77712-DC6E-4191-95EA-E0E3DE141382}" type="presParOf" srcId="{11B54C1C-A350-48E4-B31C-C784F3363C49}" destId="{CF82D6F7-6730-4FE0-A50C-867F29BF36BF}" srcOrd="1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A7F20-AA46-48FB-8E86-147794E6E35A}">
      <dsp:nvSpPr>
        <dsp:cNvPr id="0" name=""/>
        <dsp:cNvSpPr/>
      </dsp:nvSpPr>
      <dsp:spPr>
        <a:xfrm rot="5400000">
          <a:off x="4869977" y="-2007109"/>
          <a:ext cx="726876" cy="49255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Berhubungan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fungsi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bisnis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biasa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Melibtkan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aplikasi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berhadapan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pelanggan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 rot="-5400000">
        <a:off x="2770632" y="127719"/>
        <a:ext cx="4890085" cy="655910"/>
      </dsp:txXfrm>
    </dsp:sp>
    <dsp:sp modelId="{BBE758E0-997D-4B6C-A3D9-5297F81DFD47}">
      <dsp:nvSpPr>
        <dsp:cNvPr id="0" name=""/>
        <dsp:cNvSpPr/>
      </dsp:nvSpPr>
      <dsp:spPr>
        <a:xfrm>
          <a:off x="0" y="1376"/>
          <a:ext cx="2770632" cy="908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CRM OPERASIONAL </a:t>
          </a:r>
          <a:endParaRPr lang="en-US" sz="2000" b="1" kern="1200" dirty="0"/>
        </a:p>
      </dsp:txBody>
      <dsp:txXfrm>
        <a:off x="44354" y="45730"/>
        <a:ext cx="2681924" cy="819887"/>
      </dsp:txXfrm>
    </dsp:sp>
    <dsp:sp modelId="{A291C8AF-2A80-4912-BA77-02791BC976D8}">
      <dsp:nvSpPr>
        <dsp:cNvPr id="0" name=""/>
        <dsp:cNvSpPr/>
      </dsp:nvSpPr>
      <dsp:spPr>
        <a:xfrm rot="5400000">
          <a:off x="4869977" y="-1053084"/>
          <a:ext cx="726876" cy="4925568"/>
        </a:xfrm>
        <a:prstGeom prst="round2SameRect">
          <a:avLst/>
        </a:prstGeom>
        <a:solidFill>
          <a:schemeClr val="accent2">
            <a:tint val="40000"/>
            <a:alpha val="90000"/>
            <a:hueOff val="-4533116"/>
            <a:satOff val="15562"/>
            <a:lumOff val="6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Melibatkan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berbagai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aktivitas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Meliputi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aplikasi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menganalisis</a:t>
          </a:r>
          <a:r>
            <a:rPr lang="en-US" sz="1500" kern="1200" dirty="0" smtClean="0"/>
            <a:t> data </a:t>
          </a:r>
          <a:r>
            <a:rPr lang="en-US" sz="1500" kern="1200" dirty="0" err="1" smtClean="0"/>
            <a:t>pelanggan</a:t>
          </a:r>
          <a:endParaRPr lang="en-US" sz="1500" kern="1200" dirty="0"/>
        </a:p>
      </dsp:txBody>
      <dsp:txXfrm rot="-5400000">
        <a:off x="2770632" y="1081744"/>
        <a:ext cx="4890085" cy="655910"/>
      </dsp:txXfrm>
    </dsp:sp>
    <dsp:sp modelId="{8A738448-1CD4-49D7-9098-A56054D18550}">
      <dsp:nvSpPr>
        <dsp:cNvPr id="0" name=""/>
        <dsp:cNvSpPr/>
      </dsp:nvSpPr>
      <dsp:spPr>
        <a:xfrm>
          <a:off x="0" y="955402"/>
          <a:ext cx="2770632" cy="908595"/>
        </a:xfrm>
        <a:prstGeom prst="roundRect">
          <a:avLst/>
        </a:prstGeom>
        <a:solidFill>
          <a:schemeClr val="accent2">
            <a:hueOff val="-4157948"/>
            <a:satOff val="29661"/>
            <a:lumOff val="-509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CRM ANALITIS </a:t>
          </a:r>
          <a:endParaRPr lang="en-US" sz="2000" b="1" kern="1200" dirty="0"/>
        </a:p>
      </dsp:txBody>
      <dsp:txXfrm>
        <a:off x="44354" y="999756"/>
        <a:ext cx="2681924" cy="819887"/>
      </dsp:txXfrm>
    </dsp:sp>
    <dsp:sp modelId="{608EE9F2-8800-4604-9E5F-1F2E57A5B3F0}">
      <dsp:nvSpPr>
        <dsp:cNvPr id="0" name=""/>
        <dsp:cNvSpPr/>
      </dsp:nvSpPr>
      <dsp:spPr>
        <a:xfrm rot="5400000">
          <a:off x="4869977" y="-99058"/>
          <a:ext cx="726876" cy="4925568"/>
        </a:xfrm>
        <a:prstGeom prst="round2SameRect">
          <a:avLst/>
        </a:prstGeom>
        <a:solidFill>
          <a:schemeClr val="accent2">
            <a:tint val="40000"/>
            <a:alpha val="90000"/>
            <a:hueOff val="-9066233"/>
            <a:satOff val="31125"/>
            <a:lumOff val="12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Berhubungan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semua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komunikasi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koordinasi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kolaborasi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dibutuhkan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penjualan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pelanggan</a:t>
          </a:r>
          <a:endParaRPr lang="en-US" sz="1500" kern="1200" dirty="0"/>
        </a:p>
      </dsp:txBody>
      <dsp:txXfrm rot="-5400000">
        <a:off x="2770632" y="2035770"/>
        <a:ext cx="4890085" cy="655910"/>
      </dsp:txXfrm>
    </dsp:sp>
    <dsp:sp modelId="{42DAE89E-BDB1-49FF-8C44-077D78F4CBDD}">
      <dsp:nvSpPr>
        <dsp:cNvPr id="0" name=""/>
        <dsp:cNvSpPr/>
      </dsp:nvSpPr>
      <dsp:spPr>
        <a:xfrm>
          <a:off x="0" y="1909427"/>
          <a:ext cx="2770632" cy="908595"/>
        </a:xfrm>
        <a:prstGeom prst="roundRect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CRM KOLABORATIF </a:t>
          </a:r>
          <a:endParaRPr lang="en-US" sz="2000" b="1" kern="1200" dirty="0"/>
        </a:p>
      </dsp:txBody>
      <dsp:txXfrm>
        <a:off x="44354" y="1953781"/>
        <a:ext cx="2681924" cy="819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671BF-F7E0-48E0-8E55-5E0DAD2295E2}">
      <dsp:nvSpPr>
        <dsp:cNvPr id="0" name=""/>
        <dsp:cNvSpPr/>
      </dsp:nvSpPr>
      <dsp:spPr>
        <a:xfrm>
          <a:off x="1305900" y="437"/>
          <a:ext cx="4788678" cy="4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305900" y="437"/>
        <a:ext cx="4788678" cy="435334"/>
      </dsp:txXfrm>
    </dsp:sp>
    <dsp:sp modelId="{5A1667FC-1CE2-4BCF-917E-BF5E0C7FF6FB}">
      <dsp:nvSpPr>
        <dsp:cNvPr id="0" name=""/>
        <dsp:cNvSpPr/>
      </dsp:nvSpPr>
      <dsp:spPr>
        <a:xfrm>
          <a:off x="1305900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21ED8-960B-4FEA-8028-F03CB5C4D602}">
      <dsp:nvSpPr>
        <dsp:cNvPr id="0" name=""/>
        <dsp:cNvSpPr/>
      </dsp:nvSpPr>
      <dsp:spPr>
        <a:xfrm>
          <a:off x="1978975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2136-FF7E-433B-A118-14A8904E8E4C}">
      <dsp:nvSpPr>
        <dsp:cNvPr id="0" name=""/>
        <dsp:cNvSpPr/>
      </dsp:nvSpPr>
      <dsp:spPr>
        <a:xfrm>
          <a:off x="2652583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E0209-78B3-4768-A98F-D77A6E0296AE}">
      <dsp:nvSpPr>
        <dsp:cNvPr id="0" name=""/>
        <dsp:cNvSpPr/>
      </dsp:nvSpPr>
      <dsp:spPr>
        <a:xfrm>
          <a:off x="3325658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11BA-37D1-408D-BAF0-6ADB8F092594}">
      <dsp:nvSpPr>
        <dsp:cNvPr id="0" name=""/>
        <dsp:cNvSpPr/>
      </dsp:nvSpPr>
      <dsp:spPr>
        <a:xfrm>
          <a:off x="3999266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BCA98-A1CA-4A47-831F-2814A50DC85B}">
      <dsp:nvSpPr>
        <dsp:cNvPr id="0" name=""/>
        <dsp:cNvSpPr/>
      </dsp:nvSpPr>
      <dsp:spPr>
        <a:xfrm>
          <a:off x="4672341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BE9A-3A8F-404E-8206-8598D4F8390F}">
      <dsp:nvSpPr>
        <dsp:cNvPr id="0" name=""/>
        <dsp:cNvSpPr/>
      </dsp:nvSpPr>
      <dsp:spPr>
        <a:xfrm>
          <a:off x="5345948" y="435771"/>
          <a:ext cx="1120550" cy="88679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D9E44-EF57-4119-9799-6F4D06ABF9CB}">
      <dsp:nvSpPr>
        <dsp:cNvPr id="0" name=""/>
        <dsp:cNvSpPr/>
      </dsp:nvSpPr>
      <dsp:spPr>
        <a:xfrm>
          <a:off x="1305900" y="524450"/>
          <a:ext cx="4850931" cy="709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Pengertian</a:t>
          </a:r>
          <a:r>
            <a:rPr lang="en-US" sz="3600" kern="1200" dirty="0" smtClean="0"/>
            <a:t> ZAPA</a:t>
          </a:r>
          <a:endParaRPr lang="en-US" sz="3600" kern="1200" dirty="0"/>
        </a:p>
      </dsp:txBody>
      <dsp:txXfrm>
        <a:off x="1305900" y="524450"/>
        <a:ext cx="4850931" cy="709433"/>
      </dsp:txXfrm>
    </dsp:sp>
    <dsp:sp modelId="{953CFA19-F7EE-4113-8D9E-8D9492EE36E6}">
      <dsp:nvSpPr>
        <dsp:cNvPr id="0" name=""/>
        <dsp:cNvSpPr/>
      </dsp:nvSpPr>
      <dsp:spPr>
        <a:xfrm>
          <a:off x="1305900" y="1367425"/>
          <a:ext cx="4788678" cy="4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305900" y="1367425"/>
        <a:ext cx="4788678" cy="435334"/>
      </dsp:txXfrm>
    </dsp:sp>
    <dsp:sp modelId="{41599618-52E7-49B6-90FF-A5DD27484CBE}">
      <dsp:nvSpPr>
        <dsp:cNvPr id="0" name=""/>
        <dsp:cNvSpPr/>
      </dsp:nvSpPr>
      <dsp:spPr>
        <a:xfrm>
          <a:off x="1305900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D66D-E651-45B7-9B32-811DE1507DCE}">
      <dsp:nvSpPr>
        <dsp:cNvPr id="0" name=""/>
        <dsp:cNvSpPr/>
      </dsp:nvSpPr>
      <dsp:spPr>
        <a:xfrm>
          <a:off x="1978975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0CCFD-D42D-431C-9E49-7FC2EB432603}">
      <dsp:nvSpPr>
        <dsp:cNvPr id="0" name=""/>
        <dsp:cNvSpPr/>
      </dsp:nvSpPr>
      <dsp:spPr>
        <a:xfrm>
          <a:off x="2652583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62FB8-6048-468E-9A66-AA18D3888A11}">
      <dsp:nvSpPr>
        <dsp:cNvPr id="0" name=""/>
        <dsp:cNvSpPr/>
      </dsp:nvSpPr>
      <dsp:spPr>
        <a:xfrm>
          <a:off x="3325658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2C08E-D7B9-4D7A-BEA3-12D90CA8F825}">
      <dsp:nvSpPr>
        <dsp:cNvPr id="0" name=""/>
        <dsp:cNvSpPr/>
      </dsp:nvSpPr>
      <dsp:spPr>
        <a:xfrm>
          <a:off x="3999266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FBBC-625F-48E6-A032-5D2ECAE927FC}">
      <dsp:nvSpPr>
        <dsp:cNvPr id="0" name=""/>
        <dsp:cNvSpPr/>
      </dsp:nvSpPr>
      <dsp:spPr>
        <a:xfrm>
          <a:off x="4672341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4C18-F5AF-4CBF-B38B-6069A632DF0C}">
      <dsp:nvSpPr>
        <dsp:cNvPr id="0" name=""/>
        <dsp:cNvSpPr/>
      </dsp:nvSpPr>
      <dsp:spPr>
        <a:xfrm>
          <a:off x="5345948" y="1802759"/>
          <a:ext cx="1120550" cy="88679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88CD5-3C30-432C-949D-477A211E8A58}">
      <dsp:nvSpPr>
        <dsp:cNvPr id="0" name=""/>
        <dsp:cNvSpPr/>
      </dsp:nvSpPr>
      <dsp:spPr>
        <a:xfrm>
          <a:off x="1305900" y="1891438"/>
          <a:ext cx="4850931" cy="709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Latar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Belakang</a:t>
          </a:r>
          <a:r>
            <a:rPr lang="en-US" sz="3600" kern="1200" dirty="0" smtClean="0"/>
            <a:t> ZAPA</a:t>
          </a:r>
          <a:endParaRPr lang="en-US" sz="3600" kern="1200" dirty="0"/>
        </a:p>
      </dsp:txBody>
      <dsp:txXfrm>
        <a:off x="1305900" y="1891438"/>
        <a:ext cx="4850931" cy="709433"/>
      </dsp:txXfrm>
    </dsp:sp>
    <dsp:sp modelId="{54029F5A-324B-4BB0-AEFE-FF07E041E8D8}">
      <dsp:nvSpPr>
        <dsp:cNvPr id="0" name=""/>
        <dsp:cNvSpPr/>
      </dsp:nvSpPr>
      <dsp:spPr>
        <a:xfrm>
          <a:off x="1305900" y="2734413"/>
          <a:ext cx="4788678" cy="4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305900" y="2734413"/>
        <a:ext cx="4788678" cy="435334"/>
      </dsp:txXfrm>
    </dsp:sp>
    <dsp:sp modelId="{A33C22C7-B371-434B-98A5-2E0950B51C78}">
      <dsp:nvSpPr>
        <dsp:cNvPr id="0" name=""/>
        <dsp:cNvSpPr/>
      </dsp:nvSpPr>
      <dsp:spPr>
        <a:xfrm>
          <a:off x="1305900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79490-FDA2-4656-BFC9-58D74015A2EC}">
      <dsp:nvSpPr>
        <dsp:cNvPr id="0" name=""/>
        <dsp:cNvSpPr/>
      </dsp:nvSpPr>
      <dsp:spPr>
        <a:xfrm>
          <a:off x="1981635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46E1C-2B1F-4F99-BC15-1477211A48AF}">
      <dsp:nvSpPr>
        <dsp:cNvPr id="0" name=""/>
        <dsp:cNvSpPr/>
      </dsp:nvSpPr>
      <dsp:spPr>
        <a:xfrm>
          <a:off x="2657371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4353-BBA5-4C57-ABB7-F7A194E4AA4E}">
      <dsp:nvSpPr>
        <dsp:cNvPr id="0" name=""/>
        <dsp:cNvSpPr/>
      </dsp:nvSpPr>
      <dsp:spPr>
        <a:xfrm>
          <a:off x="3333107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04B26-A8F7-494D-BF1A-7801C5EC7BDB}">
      <dsp:nvSpPr>
        <dsp:cNvPr id="0" name=""/>
        <dsp:cNvSpPr/>
      </dsp:nvSpPr>
      <dsp:spPr>
        <a:xfrm>
          <a:off x="4008843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983B-0059-4C41-91FE-775AB6550714}">
      <dsp:nvSpPr>
        <dsp:cNvPr id="0" name=""/>
        <dsp:cNvSpPr/>
      </dsp:nvSpPr>
      <dsp:spPr>
        <a:xfrm>
          <a:off x="4684579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B424D-5003-4628-B7D3-DED290095757}">
      <dsp:nvSpPr>
        <dsp:cNvPr id="0" name=""/>
        <dsp:cNvSpPr/>
      </dsp:nvSpPr>
      <dsp:spPr>
        <a:xfrm>
          <a:off x="5360314" y="3169747"/>
          <a:ext cx="638490" cy="10641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6451F-3A5B-4CF1-BC7F-968A663DE538}">
      <dsp:nvSpPr>
        <dsp:cNvPr id="0" name=""/>
        <dsp:cNvSpPr/>
      </dsp:nvSpPr>
      <dsp:spPr>
        <a:xfrm>
          <a:off x="0" y="270659"/>
          <a:ext cx="685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6B2A0-A8B2-4DF4-8D30-CADBFA46AE0C}">
      <dsp:nvSpPr>
        <dsp:cNvPr id="0" name=""/>
        <dsp:cNvSpPr/>
      </dsp:nvSpPr>
      <dsp:spPr>
        <a:xfrm>
          <a:off x="342900" y="4979"/>
          <a:ext cx="4800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SALES FORCE AUTOMATION (SFA)</a:t>
          </a:r>
          <a:endParaRPr lang="en-US" sz="1800" b="1" kern="1200" dirty="0"/>
        </a:p>
      </dsp:txBody>
      <dsp:txXfrm>
        <a:off x="368839" y="30918"/>
        <a:ext cx="4748722" cy="479482"/>
      </dsp:txXfrm>
    </dsp:sp>
    <dsp:sp modelId="{C6542D7A-1B7F-459F-BBCA-EA0460560132}">
      <dsp:nvSpPr>
        <dsp:cNvPr id="0" name=""/>
        <dsp:cNvSpPr/>
      </dsp:nvSpPr>
      <dsp:spPr>
        <a:xfrm>
          <a:off x="0" y="1087139"/>
          <a:ext cx="685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40E4C-6CDC-41F9-A3FC-8EEE2AB0F2CF}">
      <dsp:nvSpPr>
        <dsp:cNvPr id="0" name=""/>
        <dsp:cNvSpPr/>
      </dsp:nvSpPr>
      <dsp:spPr>
        <a:xfrm>
          <a:off x="342900" y="821459"/>
          <a:ext cx="4800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LAYANAN PELANGGAN</a:t>
          </a:r>
          <a:endParaRPr lang="en-US" sz="1800" b="1" kern="1200" dirty="0"/>
        </a:p>
      </dsp:txBody>
      <dsp:txXfrm>
        <a:off x="368839" y="847398"/>
        <a:ext cx="4748722" cy="479482"/>
      </dsp:txXfrm>
    </dsp:sp>
    <dsp:sp modelId="{18B0FC8C-A9F7-4A91-870A-09BCE9E14F94}">
      <dsp:nvSpPr>
        <dsp:cNvPr id="0" name=""/>
        <dsp:cNvSpPr/>
      </dsp:nvSpPr>
      <dsp:spPr>
        <a:xfrm>
          <a:off x="0" y="1903619"/>
          <a:ext cx="685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632E6-EBD3-40E7-8FE3-37780822EC95}">
      <dsp:nvSpPr>
        <dsp:cNvPr id="0" name=""/>
        <dsp:cNvSpPr/>
      </dsp:nvSpPr>
      <dsp:spPr>
        <a:xfrm>
          <a:off x="342900" y="1637939"/>
          <a:ext cx="4800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PEMASARAN</a:t>
          </a:r>
          <a:r>
            <a:rPr lang="en-US" sz="1800" kern="1200" smtClean="0"/>
            <a:t> </a:t>
          </a:r>
          <a:endParaRPr lang="en-US" sz="1800" kern="1200" dirty="0"/>
        </a:p>
      </dsp:txBody>
      <dsp:txXfrm>
        <a:off x="368839" y="1663878"/>
        <a:ext cx="47487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67DBB-DF15-49ED-A3FA-E46DCC55D0F9}">
      <dsp:nvSpPr>
        <dsp:cNvPr id="0" name=""/>
        <dsp:cNvSpPr/>
      </dsp:nvSpPr>
      <dsp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2FB15-F48A-47DD-9C83-8BCBED8050D5}">
      <dsp:nvSpPr>
        <dsp:cNvPr id="0" name=""/>
        <dsp:cNvSpPr/>
      </dsp:nvSpPr>
      <dsp:spPr>
        <a:xfrm>
          <a:off x="304736" y="199960"/>
          <a:ext cx="6511716" cy="400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Meningkatkan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hubungan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antara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perusahaan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dengan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pelanggan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sudah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ada</a:t>
          </a:r>
          <a:r>
            <a:rPr lang="en-US" sz="1200" b="1" kern="1200" dirty="0" smtClean="0"/>
            <a:t> .</a:t>
          </a:r>
          <a:endParaRPr lang="en-US" sz="1200" kern="1200" dirty="0"/>
        </a:p>
      </dsp:txBody>
      <dsp:txXfrm>
        <a:off x="304736" y="199960"/>
        <a:ext cx="6511716" cy="400178"/>
      </dsp:txXfrm>
    </dsp:sp>
    <dsp:sp modelId="{4862E708-7106-4412-BAB0-B560F4BF2863}">
      <dsp:nvSpPr>
        <dsp:cNvPr id="0" name=""/>
        <dsp:cNvSpPr/>
      </dsp:nvSpPr>
      <dsp:spPr>
        <a:xfrm>
          <a:off x="54625" y="149938"/>
          <a:ext cx="500222" cy="500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D3A54-A765-40DE-9EF4-135569366734}">
      <dsp:nvSpPr>
        <dsp:cNvPr id="0" name=""/>
        <dsp:cNvSpPr/>
      </dsp:nvSpPr>
      <dsp:spPr>
        <a:xfrm>
          <a:off x="591492" y="800035"/>
          <a:ext cx="6224960" cy="400178"/>
        </a:xfrm>
        <a:prstGeom prst="rect">
          <a:avLst/>
        </a:prstGeom>
        <a:solidFill>
          <a:schemeClr val="accent2">
            <a:hueOff val="-2078974"/>
            <a:satOff val="14830"/>
            <a:lumOff val="-254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Menyediakan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informasi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lengkap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mengenai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pelanggan</a:t>
          </a:r>
          <a:r>
            <a:rPr lang="en-US" sz="1200" b="1" kern="1200" dirty="0" smtClean="0"/>
            <a:t>.</a:t>
          </a:r>
          <a:endParaRPr lang="en-US" sz="1200" kern="1200" dirty="0"/>
        </a:p>
      </dsp:txBody>
      <dsp:txXfrm>
        <a:off x="591492" y="800035"/>
        <a:ext cx="6224960" cy="400178"/>
      </dsp:txXfrm>
    </dsp:sp>
    <dsp:sp modelId="{E2A5BD23-2192-4DD2-944A-AEBBDFCAC1B6}">
      <dsp:nvSpPr>
        <dsp:cNvPr id="0" name=""/>
        <dsp:cNvSpPr/>
      </dsp:nvSpPr>
      <dsp:spPr>
        <a:xfrm>
          <a:off x="341380" y="750013"/>
          <a:ext cx="500222" cy="500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-2078974"/>
              <a:satOff val="14830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C7AB1-0544-4103-A307-6FFAF6ECAFCC}">
      <dsp:nvSpPr>
        <dsp:cNvPr id="0" name=""/>
        <dsp:cNvSpPr/>
      </dsp:nvSpPr>
      <dsp:spPr>
        <a:xfrm>
          <a:off x="679503" y="1400110"/>
          <a:ext cx="6136949" cy="400178"/>
        </a:xfrm>
        <a:prstGeom prst="rect">
          <a:avLst/>
        </a:prstGeom>
        <a:solidFill>
          <a:schemeClr val="accent2">
            <a:hueOff val="-4157948"/>
            <a:satOff val="29661"/>
            <a:lumOff val="-509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Menggunakan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informasi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terintegrasi</a:t>
          </a:r>
          <a:r>
            <a:rPr lang="en-US" sz="1200" b="1" kern="1200" dirty="0" smtClean="0"/>
            <a:t>.</a:t>
          </a:r>
          <a:endParaRPr lang="en-US" sz="1200" kern="1200" dirty="0"/>
        </a:p>
      </dsp:txBody>
      <dsp:txXfrm>
        <a:off x="679503" y="1400110"/>
        <a:ext cx="6136949" cy="400178"/>
      </dsp:txXfrm>
    </dsp:sp>
    <dsp:sp modelId="{3FFE98E6-4E28-4062-B00D-B3D14F000AA3}">
      <dsp:nvSpPr>
        <dsp:cNvPr id="0" name=""/>
        <dsp:cNvSpPr/>
      </dsp:nvSpPr>
      <dsp:spPr>
        <a:xfrm>
          <a:off x="429391" y="1350088"/>
          <a:ext cx="500222" cy="500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-4157948"/>
              <a:satOff val="2966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93B7-D9A5-440C-B7E5-8DC2F8C07059}">
      <dsp:nvSpPr>
        <dsp:cNvPr id="0" name=""/>
        <dsp:cNvSpPr/>
      </dsp:nvSpPr>
      <dsp:spPr>
        <a:xfrm>
          <a:off x="591492" y="2000185"/>
          <a:ext cx="6224960" cy="400178"/>
        </a:xfrm>
        <a:prstGeom prst="rect">
          <a:avLst/>
        </a:prstGeom>
        <a:solidFill>
          <a:schemeClr val="accent2">
            <a:hueOff val="-6236922"/>
            <a:satOff val="44491"/>
            <a:lumOff val="-764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Menghasilkan konsistensi dalam prosedur dan proses saluran jawaban kepada pelanggan.</a:t>
          </a:r>
          <a:endParaRPr lang="en-US" sz="1200" b="1" kern="1200" dirty="0" smtClean="0"/>
        </a:p>
      </dsp:txBody>
      <dsp:txXfrm>
        <a:off x="591492" y="2000185"/>
        <a:ext cx="6224960" cy="400178"/>
      </dsp:txXfrm>
    </dsp:sp>
    <dsp:sp modelId="{BE99D6A4-7C08-4AD8-BC47-78E428BDBF7F}">
      <dsp:nvSpPr>
        <dsp:cNvPr id="0" name=""/>
        <dsp:cNvSpPr/>
      </dsp:nvSpPr>
      <dsp:spPr>
        <a:xfrm>
          <a:off x="341380" y="1950163"/>
          <a:ext cx="500222" cy="500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-6236922"/>
              <a:satOff val="44491"/>
              <a:lumOff val="-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01027-C78C-4EE8-A732-778337F5D71C}">
      <dsp:nvSpPr>
        <dsp:cNvPr id="0" name=""/>
        <dsp:cNvSpPr/>
      </dsp:nvSpPr>
      <dsp:spPr>
        <a:xfrm>
          <a:off x="304736" y="2600260"/>
          <a:ext cx="6511716" cy="400178"/>
        </a:xfrm>
        <a:prstGeom prst="rect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Mendukung proses penjualan berulang kepada pelanggan.</a:t>
          </a:r>
          <a:endParaRPr lang="en-US" sz="1200" b="1" kern="1200" dirty="0"/>
        </a:p>
      </dsp:txBody>
      <dsp:txXfrm>
        <a:off x="304736" y="2600260"/>
        <a:ext cx="6511716" cy="400178"/>
      </dsp:txXfrm>
    </dsp:sp>
    <dsp:sp modelId="{890807FE-BDE2-4DB4-9B06-1B14027D3178}">
      <dsp:nvSpPr>
        <dsp:cNvPr id="0" name=""/>
        <dsp:cNvSpPr/>
      </dsp:nvSpPr>
      <dsp:spPr>
        <a:xfrm>
          <a:off x="54625" y="2550238"/>
          <a:ext cx="500222" cy="500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D6624-3517-4B16-B728-610C46DB0C61}">
      <dsp:nvSpPr>
        <dsp:cNvPr id="0" name=""/>
        <dsp:cNvSpPr/>
      </dsp:nvSpPr>
      <dsp:spPr>
        <a:xfrm>
          <a:off x="113534" y="106870"/>
          <a:ext cx="678942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E – CRM</a:t>
          </a:r>
          <a:endParaRPr lang="en-US" sz="2900" kern="1200" dirty="0"/>
        </a:p>
      </dsp:txBody>
      <dsp:txXfrm>
        <a:off x="113534" y="106870"/>
        <a:ext cx="6789420" cy="617220"/>
      </dsp:txXfrm>
    </dsp:sp>
    <dsp:sp modelId="{C4BCDA3E-0423-443D-909F-DB8A056E430A}">
      <dsp:nvSpPr>
        <dsp:cNvPr id="0" name=""/>
        <dsp:cNvSpPr/>
      </dsp:nvSpPr>
      <dsp:spPr>
        <a:xfrm>
          <a:off x="113534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350E1-23B2-4092-AD64-6DA3A912792D}">
      <dsp:nvSpPr>
        <dsp:cNvPr id="0" name=""/>
        <dsp:cNvSpPr/>
      </dsp:nvSpPr>
      <dsp:spPr>
        <a:xfrm>
          <a:off x="1071596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639684"/>
            <a:satOff val="4563"/>
            <a:lumOff val="-784"/>
            <a:alphaOff val="0"/>
          </a:schemeClr>
        </a:solidFill>
        <a:ln w="22225" cap="flat" cmpd="sng" algn="ctr">
          <a:solidFill>
            <a:schemeClr val="accent2">
              <a:hueOff val="-639684"/>
              <a:satOff val="456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F99AF-C5D7-46FF-9AF3-99439DAE6CE5}">
      <dsp:nvSpPr>
        <dsp:cNvPr id="0" name=""/>
        <dsp:cNvSpPr/>
      </dsp:nvSpPr>
      <dsp:spPr>
        <a:xfrm>
          <a:off x="2029659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1279369"/>
            <a:satOff val="9126"/>
            <a:lumOff val="-1569"/>
            <a:alphaOff val="0"/>
          </a:schemeClr>
        </a:solidFill>
        <a:ln w="22225" cap="flat" cmpd="sng" algn="ctr">
          <a:solidFill>
            <a:schemeClr val="accent2">
              <a:hueOff val="-1279369"/>
              <a:satOff val="912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DCCC-A1CE-4289-AE53-60A608109C51}">
      <dsp:nvSpPr>
        <dsp:cNvPr id="0" name=""/>
        <dsp:cNvSpPr/>
      </dsp:nvSpPr>
      <dsp:spPr>
        <a:xfrm>
          <a:off x="2987721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1919053"/>
            <a:satOff val="13690"/>
            <a:lumOff val="-2353"/>
            <a:alphaOff val="0"/>
          </a:schemeClr>
        </a:solidFill>
        <a:ln w="22225" cap="flat" cmpd="sng" algn="ctr">
          <a:solidFill>
            <a:schemeClr val="accent2">
              <a:hueOff val="-1919053"/>
              <a:satOff val="1369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C9C0-7C52-44BC-8936-228EFA140F8B}">
      <dsp:nvSpPr>
        <dsp:cNvPr id="0" name=""/>
        <dsp:cNvSpPr/>
      </dsp:nvSpPr>
      <dsp:spPr>
        <a:xfrm>
          <a:off x="3945784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2558737"/>
            <a:satOff val="18253"/>
            <a:lumOff val="-3138"/>
            <a:alphaOff val="0"/>
          </a:schemeClr>
        </a:solidFill>
        <a:ln w="22225" cap="flat" cmpd="sng" algn="ctr">
          <a:solidFill>
            <a:schemeClr val="accent2">
              <a:hueOff val="-2558737"/>
              <a:satOff val="18253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F4EFD-11C7-483A-B6DA-E723F7553854}">
      <dsp:nvSpPr>
        <dsp:cNvPr id="0" name=""/>
        <dsp:cNvSpPr/>
      </dsp:nvSpPr>
      <dsp:spPr>
        <a:xfrm>
          <a:off x="4903847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3198422"/>
            <a:satOff val="22816"/>
            <a:lumOff val="-3922"/>
            <a:alphaOff val="0"/>
          </a:schemeClr>
        </a:solidFill>
        <a:ln w="22225" cap="flat" cmpd="sng" algn="ctr">
          <a:solidFill>
            <a:schemeClr val="accent2">
              <a:hueOff val="-3198422"/>
              <a:satOff val="2281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43F57-F51C-4CCF-AEFB-022CC9F81A77}">
      <dsp:nvSpPr>
        <dsp:cNvPr id="0" name=""/>
        <dsp:cNvSpPr/>
      </dsp:nvSpPr>
      <dsp:spPr>
        <a:xfrm>
          <a:off x="5861909" y="724090"/>
          <a:ext cx="905256" cy="150876"/>
        </a:xfrm>
        <a:prstGeom prst="parallelogram">
          <a:avLst>
            <a:gd name="adj" fmla="val 140840"/>
          </a:avLst>
        </a:prstGeom>
        <a:solidFill>
          <a:schemeClr val="accent2">
            <a:hueOff val="-3838106"/>
            <a:satOff val="27379"/>
            <a:lumOff val="-4706"/>
            <a:alphaOff val="0"/>
          </a:schemeClr>
        </a:solidFill>
        <a:ln w="22225" cap="flat" cmpd="sng" algn="ctr">
          <a:solidFill>
            <a:schemeClr val="accent2">
              <a:hueOff val="-3838106"/>
              <a:satOff val="27379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CF173-39C1-4AE6-87FD-6FB1D18A6803}">
      <dsp:nvSpPr>
        <dsp:cNvPr id="0" name=""/>
        <dsp:cNvSpPr/>
      </dsp:nvSpPr>
      <dsp:spPr>
        <a:xfrm>
          <a:off x="113534" y="933259"/>
          <a:ext cx="678942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Ruang Lingkup:</a:t>
          </a:r>
          <a:endParaRPr lang="en-US" sz="2900" kern="1200"/>
        </a:p>
      </dsp:txBody>
      <dsp:txXfrm>
        <a:off x="113534" y="933259"/>
        <a:ext cx="6789420" cy="617220"/>
      </dsp:txXfrm>
    </dsp:sp>
    <dsp:sp modelId="{CC59BD64-9A35-4585-B75C-0E0C47B46952}">
      <dsp:nvSpPr>
        <dsp:cNvPr id="0" name=""/>
        <dsp:cNvSpPr/>
      </dsp:nvSpPr>
      <dsp:spPr>
        <a:xfrm>
          <a:off x="113534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4477790"/>
            <a:satOff val="31943"/>
            <a:lumOff val="-5491"/>
            <a:alphaOff val="0"/>
          </a:schemeClr>
        </a:solidFill>
        <a:ln w="22225" cap="flat" cmpd="sng" algn="ctr">
          <a:solidFill>
            <a:schemeClr val="accent2">
              <a:hueOff val="-4477790"/>
              <a:satOff val="31943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052D3-04F7-45BB-AD38-F5100126FF53}">
      <dsp:nvSpPr>
        <dsp:cNvPr id="0" name=""/>
        <dsp:cNvSpPr/>
      </dsp:nvSpPr>
      <dsp:spPr>
        <a:xfrm>
          <a:off x="1067824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5117475"/>
            <a:satOff val="36506"/>
            <a:lumOff val="-6275"/>
            <a:alphaOff val="0"/>
          </a:schemeClr>
        </a:solidFill>
        <a:ln w="22225" cap="flat" cmpd="sng" algn="ctr">
          <a:solidFill>
            <a:schemeClr val="accent2">
              <a:hueOff val="-5117475"/>
              <a:satOff val="36506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060CC-D1BC-40C2-A3E1-C54A62346DB6}">
      <dsp:nvSpPr>
        <dsp:cNvPr id="0" name=""/>
        <dsp:cNvSpPr/>
      </dsp:nvSpPr>
      <dsp:spPr>
        <a:xfrm>
          <a:off x="2022869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5757159"/>
            <a:satOff val="41069"/>
            <a:lumOff val="-7059"/>
            <a:alphaOff val="0"/>
          </a:schemeClr>
        </a:solidFill>
        <a:ln w="22225" cap="flat" cmpd="sng" algn="ctr">
          <a:solidFill>
            <a:schemeClr val="accent2">
              <a:hueOff val="-5757159"/>
              <a:satOff val="41069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249FB-BC58-45F0-A5F6-8D6969C363B6}">
      <dsp:nvSpPr>
        <dsp:cNvPr id="0" name=""/>
        <dsp:cNvSpPr/>
      </dsp:nvSpPr>
      <dsp:spPr>
        <a:xfrm>
          <a:off x="2977160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6396843"/>
            <a:satOff val="45632"/>
            <a:lumOff val="-7844"/>
            <a:alphaOff val="0"/>
          </a:schemeClr>
        </a:solidFill>
        <a:ln w="22225" cap="flat" cmpd="sng" algn="ctr">
          <a:solidFill>
            <a:schemeClr val="accent2">
              <a:hueOff val="-6396843"/>
              <a:satOff val="45632"/>
              <a:lumOff val="-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82D06-A9FE-4293-9BE8-991DFEDE79B4}">
      <dsp:nvSpPr>
        <dsp:cNvPr id="0" name=""/>
        <dsp:cNvSpPr/>
      </dsp:nvSpPr>
      <dsp:spPr>
        <a:xfrm>
          <a:off x="3932205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7036528"/>
            <a:satOff val="50196"/>
            <a:lumOff val="-8628"/>
            <a:alphaOff val="0"/>
          </a:schemeClr>
        </a:solidFill>
        <a:ln w="22225" cap="flat" cmpd="sng" algn="ctr">
          <a:solidFill>
            <a:schemeClr val="accent2">
              <a:hueOff val="-7036528"/>
              <a:satOff val="50196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0520E-5F2C-4214-9CEC-E27219286EF4}">
      <dsp:nvSpPr>
        <dsp:cNvPr id="0" name=""/>
        <dsp:cNvSpPr/>
      </dsp:nvSpPr>
      <dsp:spPr>
        <a:xfrm>
          <a:off x="4886496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7676212"/>
            <a:satOff val="54759"/>
            <a:lumOff val="-9413"/>
            <a:alphaOff val="0"/>
          </a:schemeClr>
        </a:solidFill>
        <a:ln w="22225" cap="flat" cmpd="sng" algn="ctr">
          <a:solidFill>
            <a:schemeClr val="accent2">
              <a:hueOff val="-7676212"/>
              <a:satOff val="54759"/>
              <a:lumOff val="-9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7D235-AE18-4C72-96B9-8B3501B0A06D}">
      <dsp:nvSpPr>
        <dsp:cNvPr id="0" name=""/>
        <dsp:cNvSpPr/>
      </dsp:nvSpPr>
      <dsp:spPr>
        <a:xfrm>
          <a:off x="5841541" y="1550479"/>
          <a:ext cx="1588724" cy="1257300"/>
        </a:xfrm>
        <a:prstGeom prst="chevron">
          <a:avLst>
            <a:gd name="adj" fmla="val 7061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222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078F7-1C31-4456-BFDB-7BF5EA27B96C}">
      <dsp:nvSpPr>
        <dsp:cNvPr id="0" name=""/>
        <dsp:cNvSpPr/>
      </dsp:nvSpPr>
      <dsp:spPr>
        <a:xfrm>
          <a:off x="113534" y="1676209"/>
          <a:ext cx="6877682" cy="10058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Layanan Dasar</a:t>
          </a:r>
          <a:endParaRPr lang="en-US" sz="1800" kern="120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Layanan yang Berpusat Pelanggan</a:t>
          </a:r>
          <a:endParaRPr lang="en-US" sz="1800" kern="120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Layanan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bernilai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tambah</a:t>
          </a:r>
          <a:endParaRPr lang="en-US" sz="1800" kern="1200" dirty="0"/>
        </a:p>
      </dsp:txBody>
      <dsp:txXfrm>
        <a:off x="113534" y="1676209"/>
        <a:ext cx="6877682" cy="100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E0C98-4523-4FAC-8757-5CCF52CCC37C}">
      <dsp:nvSpPr>
        <dsp:cNvPr id="0" name=""/>
        <dsp:cNvSpPr/>
      </dsp:nvSpPr>
      <dsp:spPr>
        <a:xfrm rot="18604439">
          <a:off x="2862" y="2012421"/>
          <a:ext cx="1434275" cy="932278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Kemampuan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Pencarian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Perbandingan</a:t>
          </a:r>
          <a:endParaRPr lang="en-US" sz="12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65784" y="2049825"/>
        <a:ext cx="1343255" cy="886768"/>
      </dsp:txXfrm>
    </dsp:sp>
    <dsp:sp modelId="{C3B36375-6A00-4F07-BB9D-087266A986B9}">
      <dsp:nvSpPr>
        <dsp:cNvPr id="0" name=""/>
        <dsp:cNvSpPr/>
      </dsp:nvSpPr>
      <dsp:spPr>
        <a:xfrm rot="19800000">
          <a:off x="1196129" y="933610"/>
          <a:ext cx="1434275" cy="932278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Produk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Gratis</a:t>
          </a:r>
          <a:endParaRPr lang="en-US" sz="12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1253017" y="976071"/>
        <a:ext cx="1343255" cy="886768"/>
      </dsp:txXfrm>
    </dsp:sp>
    <dsp:sp modelId="{70098172-3468-4806-9808-2F1180A98D11}">
      <dsp:nvSpPr>
        <dsp:cNvPr id="0" name=""/>
        <dsp:cNvSpPr/>
      </dsp:nvSpPr>
      <dsp:spPr>
        <a:xfrm>
          <a:off x="2826162" y="496843"/>
          <a:ext cx="1434275" cy="932278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Informasi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teknis</a:t>
          </a:r>
          <a:endParaRPr lang="en-US" sz="12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2871672" y="542353"/>
        <a:ext cx="1343255" cy="886768"/>
      </dsp:txXfrm>
    </dsp:sp>
    <dsp:sp modelId="{F5D41C80-DDE4-4148-BB2A-89C3DBF0AE55}">
      <dsp:nvSpPr>
        <dsp:cNvPr id="0" name=""/>
        <dsp:cNvSpPr/>
      </dsp:nvSpPr>
      <dsp:spPr>
        <a:xfrm rot="1800000">
          <a:off x="4456195" y="933610"/>
          <a:ext cx="1434275" cy="932278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Produk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dan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Layanan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yang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Disesuaikan</a:t>
          </a:r>
          <a:endParaRPr lang="en-US" sz="12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4490328" y="976071"/>
        <a:ext cx="1343255" cy="886768"/>
      </dsp:txXfrm>
    </dsp:sp>
    <dsp:sp modelId="{5F0D2D47-C91F-46CF-ADE1-F5F7346DEEE5}">
      <dsp:nvSpPr>
        <dsp:cNvPr id="0" name=""/>
        <dsp:cNvSpPr/>
      </dsp:nvSpPr>
      <dsp:spPr>
        <a:xfrm rot="3203317">
          <a:off x="5691708" y="2035699"/>
          <a:ext cx="1434275" cy="932278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Penelusuuran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Status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Rekening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atau</a:t>
          </a:r>
          <a:r>
            <a:rPr lang="en-US" sz="12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n-US" sz="1200" b="1" kern="1200" dirty="0" err="1" smtClean="0">
              <a:solidFill>
                <a:schemeClr val="bg2">
                  <a:lumMod val="25000"/>
                </a:schemeClr>
              </a:solidFill>
              <a:effectLst/>
            </a:rPr>
            <a:t>Pemesanan</a:t>
          </a:r>
          <a:endParaRPr lang="en-US" sz="12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5718953" y="2072025"/>
        <a:ext cx="1343255" cy="886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1750F-663A-433E-8452-BCD1ACE31D7C}">
      <dsp:nvSpPr>
        <dsp:cNvPr id="0" name=""/>
        <dsp:cNvSpPr/>
      </dsp:nvSpPr>
      <dsp:spPr>
        <a:xfrm>
          <a:off x="2542238" y="1785"/>
          <a:ext cx="1195924" cy="541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Halaman</a:t>
          </a:r>
          <a:r>
            <a:rPr lang="en-US" sz="1100" kern="1200" dirty="0" smtClean="0"/>
            <a:t> Web </a:t>
          </a:r>
          <a:r>
            <a:rPr lang="en-US" sz="1100" kern="1200" dirty="0" err="1" smtClean="0"/>
            <a:t>Dipersonalisasi</a:t>
          </a:r>
          <a:endParaRPr lang="en-US" sz="1100" kern="1200" dirty="0"/>
        </a:p>
      </dsp:txBody>
      <dsp:txXfrm>
        <a:off x="2568681" y="28228"/>
        <a:ext cx="1143038" cy="488808"/>
      </dsp:txXfrm>
    </dsp:sp>
    <dsp:sp modelId="{90772FE5-AAAA-4378-98D1-5B0863AF48B8}">
      <dsp:nvSpPr>
        <dsp:cNvPr id="0" name=""/>
        <dsp:cNvSpPr/>
      </dsp:nvSpPr>
      <dsp:spPr>
        <a:xfrm>
          <a:off x="1914249" y="272633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1826555" y="157199"/>
              </a:moveTo>
              <a:arcTo wR="1225951" hR="1225951" stAng="17960075" swAng="834483"/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FC5C6-A14A-4D3F-9B48-EAD2777A47BC}">
      <dsp:nvSpPr>
        <dsp:cNvPr id="0" name=""/>
        <dsp:cNvSpPr/>
      </dsp:nvSpPr>
      <dsp:spPr>
        <a:xfrm>
          <a:off x="3595802" y="607606"/>
          <a:ext cx="1212207" cy="556003"/>
        </a:xfrm>
        <a:prstGeom prst="roundRect">
          <a:avLst/>
        </a:prstGeom>
        <a:solidFill>
          <a:schemeClr val="accent4">
            <a:hueOff val="-3376975"/>
            <a:satOff val="8631"/>
            <a:lumOff val="-86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FAQ</a:t>
          </a:r>
          <a:endParaRPr lang="en-US" sz="1100" kern="1200" dirty="0"/>
        </a:p>
      </dsp:txBody>
      <dsp:txXfrm>
        <a:off x="3622944" y="634748"/>
        <a:ext cx="1157923" cy="501719"/>
      </dsp:txXfrm>
    </dsp:sp>
    <dsp:sp modelId="{E43725AE-3DA5-4910-8EEC-723E3E9E4CB0}">
      <dsp:nvSpPr>
        <dsp:cNvPr id="0" name=""/>
        <dsp:cNvSpPr/>
      </dsp:nvSpPr>
      <dsp:spPr>
        <a:xfrm>
          <a:off x="1891685" y="179479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428768" y="988913"/>
              </a:moveTo>
              <a:arcTo wR="1225951" hR="1225951" stAng="20931098" swAng="1349127"/>
            </a:path>
          </a:pathLst>
        </a:custGeom>
        <a:noFill/>
        <a:ln w="15875" cap="flat" cmpd="sng" algn="ctr">
          <a:solidFill>
            <a:schemeClr val="accent4">
              <a:hueOff val="-3376975"/>
              <a:satOff val="8631"/>
              <a:lumOff val="-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DFF9C-A513-4E50-AEFC-7B76909B8927}">
      <dsp:nvSpPr>
        <dsp:cNvPr id="0" name=""/>
        <dsp:cNvSpPr/>
      </dsp:nvSpPr>
      <dsp:spPr>
        <a:xfrm>
          <a:off x="3674851" y="1651208"/>
          <a:ext cx="1170041" cy="490957"/>
        </a:xfrm>
        <a:prstGeom prst="roundRect">
          <a:avLst/>
        </a:prstGeom>
        <a:solidFill>
          <a:schemeClr val="accent4">
            <a:hueOff val="-6753949"/>
            <a:satOff val="17262"/>
            <a:lumOff val="-172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E-mail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Respons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Otomatis</a:t>
          </a:r>
          <a:endParaRPr lang="en-US" sz="1100" kern="1200" dirty="0"/>
        </a:p>
      </dsp:txBody>
      <dsp:txXfrm>
        <a:off x="3698818" y="1675175"/>
        <a:ext cx="1122107" cy="443023"/>
      </dsp:txXfrm>
    </dsp:sp>
    <dsp:sp modelId="{0C0A2C34-D260-472B-B5A2-74F84E7DE411}">
      <dsp:nvSpPr>
        <dsp:cNvPr id="0" name=""/>
        <dsp:cNvSpPr/>
      </dsp:nvSpPr>
      <dsp:spPr>
        <a:xfrm>
          <a:off x="2047684" y="48001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2088443" y="2097193"/>
              </a:moveTo>
              <a:arcTo wR="1225951" hR="1225951" stAng="2717350" swAng="1187426"/>
            </a:path>
          </a:pathLst>
        </a:custGeom>
        <a:noFill/>
        <a:ln w="15875" cap="flat" cmpd="sng" algn="ctr">
          <a:solidFill>
            <a:schemeClr val="accent4">
              <a:hueOff val="-6753949"/>
              <a:satOff val="17262"/>
              <a:lumOff val="-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BD4A9-3BB9-4055-B644-1C7C03916375}">
      <dsp:nvSpPr>
        <dsp:cNvPr id="0" name=""/>
        <dsp:cNvSpPr/>
      </dsp:nvSpPr>
      <dsp:spPr>
        <a:xfrm>
          <a:off x="2556929" y="2351623"/>
          <a:ext cx="1229369" cy="490957"/>
        </a:xfrm>
        <a:prstGeom prst="roundRect">
          <a:avLst/>
        </a:prstGeom>
        <a:solidFill>
          <a:schemeClr val="accent4">
            <a:hueOff val="-10130924"/>
            <a:satOff val="25892"/>
            <a:lumOff val="-25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Ruang</a:t>
          </a:r>
          <a:r>
            <a:rPr lang="en-US" sz="1100" kern="1200" dirty="0" smtClean="0"/>
            <a:t> Chatting</a:t>
          </a:r>
          <a:endParaRPr lang="en-US" sz="1100" kern="1200" dirty="0"/>
        </a:p>
      </dsp:txBody>
      <dsp:txXfrm>
        <a:off x="2580896" y="2375590"/>
        <a:ext cx="1181435" cy="443023"/>
      </dsp:txXfrm>
    </dsp:sp>
    <dsp:sp modelId="{0B35059A-1B37-406C-B265-7201F79285C1}">
      <dsp:nvSpPr>
        <dsp:cNvPr id="0" name=""/>
        <dsp:cNvSpPr/>
      </dsp:nvSpPr>
      <dsp:spPr>
        <a:xfrm>
          <a:off x="1859580" y="97906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693448" y="2330214"/>
              </a:moveTo>
              <a:arcTo wR="1225951" hR="1225951" stAng="6944671" swAng="1195553"/>
            </a:path>
          </a:pathLst>
        </a:custGeom>
        <a:noFill/>
        <a:ln w="15875" cap="flat" cmpd="sng" algn="ctr">
          <a:solidFill>
            <a:schemeClr val="accent4">
              <a:hueOff val="-10130924"/>
              <a:satOff val="25892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55655-FC39-4D04-913D-837F4AF8C4C0}">
      <dsp:nvSpPr>
        <dsp:cNvPr id="0" name=""/>
        <dsp:cNvSpPr/>
      </dsp:nvSpPr>
      <dsp:spPr>
        <a:xfrm>
          <a:off x="1421046" y="1621429"/>
          <a:ext cx="1271535" cy="556003"/>
        </a:xfrm>
        <a:prstGeom prst="roundRect">
          <a:avLst/>
        </a:prstGeom>
        <a:solidFill>
          <a:schemeClr val="accent4">
            <a:hueOff val="-13507898"/>
            <a:satOff val="34523"/>
            <a:lumOff val="-345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Pusat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Panggilan</a:t>
          </a:r>
          <a:endParaRPr lang="en-US" sz="1100" kern="1200" dirty="0"/>
        </a:p>
      </dsp:txBody>
      <dsp:txXfrm>
        <a:off x="1448188" y="1648571"/>
        <a:ext cx="1217251" cy="501719"/>
      </dsp:txXfrm>
    </dsp:sp>
    <dsp:sp modelId="{F2456F3D-1E06-41ED-B541-BB035F3DE944}">
      <dsp:nvSpPr>
        <dsp:cNvPr id="0" name=""/>
        <dsp:cNvSpPr/>
      </dsp:nvSpPr>
      <dsp:spPr>
        <a:xfrm>
          <a:off x="1954923" y="97905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35487" y="1518788"/>
              </a:moveTo>
              <a:arcTo wR="1225951" hR="1225951" stAng="9970825" swAng="1349995"/>
            </a:path>
          </a:pathLst>
        </a:custGeom>
        <a:noFill/>
        <a:ln w="15875" cap="flat" cmpd="sng" algn="ctr">
          <a:solidFill>
            <a:schemeClr val="accent4">
              <a:hueOff val="-13507898"/>
              <a:satOff val="34523"/>
              <a:lumOff val="-3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C5535-4201-4883-B930-B8A0A76273C6}">
      <dsp:nvSpPr>
        <dsp:cNvPr id="0" name=""/>
        <dsp:cNvSpPr/>
      </dsp:nvSpPr>
      <dsp:spPr>
        <a:xfrm>
          <a:off x="1440390" y="637204"/>
          <a:ext cx="1276211" cy="496808"/>
        </a:xfrm>
        <a:prstGeom prst="roundRect">
          <a:avLst/>
        </a:prstGeom>
        <a:solidFill>
          <a:schemeClr val="accent4">
            <a:hueOff val="-16884873"/>
            <a:satOff val="43154"/>
            <a:lumOff val="-431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Alat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Pemecah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Masalah</a:t>
          </a:r>
          <a:endParaRPr lang="en-US" sz="1100" kern="1200" dirty="0"/>
        </a:p>
      </dsp:txBody>
      <dsp:txXfrm>
        <a:off x="1464642" y="661456"/>
        <a:ext cx="1227707" cy="448304"/>
      </dsp:txXfrm>
    </dsp:sp>
    <dsp:sp modelId="{62B860ED-D5D2-4F0B-BAE3-E018BD343956}">
      <dsp:nvSpPr>
        <dsp:cNvPr id="0" name=""/>
        <dsp:cNvSpPr/>
      </dsp:nvSpPr>
      <dsp:spPr>
        <a:xfrm>
          <a:off x="1914249" y="272633"/>
          <a:ext cx="2451902" cy="2451902"/>
        </a:xfrm>
        <a:custGeom>
          <a:avLst/>
          <a:gdLst/>
          <a:ahLst/>
          <a:cxnLst/>
          <a:rect l="0" t="0" r="0" b="0"/>
          <a:pathLst>
            <a:path>
              <a:moveTo>
                <a:pt x="356034" y="362121"/>
              </a:moveTo>
              <a:arcTo wR="1225951" hR="1225951" stAng="13487932" swAng="950817"/>
            </a:path>
          </a:pathLst>
        </a:custGeom>
        <a:noFill/>
        <a:ln w="1587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4E49-2569-4A14-8701-78AE319CB803}">
      <dsp:nvSpPr>
        <dsp:cNvPr id="0" name=""/>
        <dsp:cNvSpPr/>
      </dsp:nvSpPr>
      <dsp:spPr>
        <a:xfrm>
          <a:off x="0" y="312059"/>
          <a:ext cx="6553200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Mampu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lebih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luas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menjangkau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pelanggan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secara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geografis</a:t>
          </a:r>
          <a:endParaRPr lang="en-US" sz="1700" kern="1200" dirty="0"/>
        </a:p>
      </dsp:txBody>
      <dsp:txXfrm>
        <a:off x="19419" y="331478"/>
        <a:ext cx="6514362" cy="358962"/>
      </dsp:txXfrm>
    </dsp:sp>
    <dsp:sp modelId="{4905B6E5-3DC0-4203-B2F3-8F7411431C8C}">
      <dsp:nvSpPr>
        <dsp:cNvPr id="0" name=""/>
        <dsp:cNvSpPr/>
      </dsp:nvSpPr>
      <dsp:spPr>
        <a:xfrm>
          <a:off x="0" y="758819"/>
          <a:ext cx="6553200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Mempertahankan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pelanggan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telah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ada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mencari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pelanggan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baru</a:t>
          </a:r>
          <a:endParaRPr lang="en-US" sz="1700" kern="1200" dirty="0"/>
        </a:p>
      </dsp:txBody>
      <dsp:txXfrm>
        <a:off x="19419" y="778238"/>
        <a:ext cx="6514362" cy="358962"/>
      </dsp:txXfrm>
    </dsp:sp>
    <dsp:sp modelId="{C3CE0BCF-C84C-47BC-9EAB-B528F31C9E88}">
      <dsp:nvSpPr>
        <dsp:cNvPr id="0" name=""/>
        <dsp:cNvSpPr/>
      </dsp:nvSpPr>
      <dsp:spPr>
        <a:xfrm>
          <a:off x="0" y="1205579"/>
          <a:ext cx="6553200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Mampu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respon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lebih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cepat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pelanggan</a:t>
          </a:r>
          <a:endParaRPr lang="en-US" sz="1700" kern="1200" dirty="0"/>
        </a:p>
      </dsp:txBody>
      <dsp:txXfrm>
        <a:off x="19419" y="1224998"/>
        <a:ext cx="6514362" cy="358962"/>
      </dsp:txXfrm>
    </dsp:sp>
    <dsp:sp modelId="{6629821F-6968-45B7-B6B2-AAA2020CB523}">
      <dsp:nvSpPr>
        <dsp:cNvPr id="0" name=""/>
        <dsp:cNvSpPr/>
      </dsp:nvSpPr>
      <dsp:spPr>
        <a:xfrm>
          <a:off x="0" y="1652340"/>
          <a:ext cx="6553200" cy="397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Mampu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mengidentifikasi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karakteristik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setiap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pelanggan</a:t>
          </a:r>
          <a:endParaRPr lang="en-US" sz="1700" kern="1200" dirty="0"/>
        </a:p>
      </dsp:txBody>
      <dsp:txXfrm>
        <a:off x="19419" y="1671759"/>
        <a:ext cx="6514362" cy="358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43B1-7637-4359-99C7-31D76629A27D}">
      <dsp:nvSpPr>
        <dsp:cNvPr id="0" name=""/>
        <dsp:cNvSpPr/>
      </dsp:nvSpPr>
      <dsp:spPr>
        <a:xfrm rot="5400000">
          <a:off x="632823" y="995733"/>
          <a:ext cx="962837" cy="1602139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6A9E-220A-4B4B-ADA3-E90A45EE16FA}">
      <dsp:nvSpPr>
        <dsp:cNvPr id="0" name=""/>
        <dsp:cNvSpPr/>
      </dsp:nvSpPr>
      <dsp:spPr>
        <a:xfrm>
          <a:off x="472101" y="1474428"/>
          <a:ext cx="1446420" cy="126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Membutuhkan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biaya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besar</a:t>
          </a:r>
          <a:endParaRPr lang="en-US" sz="1300" kern="1200" dirty="0"/>
        </a:p>
      </dsp:txBody>
      <dsp:txXfrm>
        <a:off x="472101" y="1474428"/>
        <a:ext cx="1446420" cy="1267872"/>
      </dsp:txXfrm>
    </dsp:sp>
    <dsp:sp modelId="{C0AD1FA4-25B9-429C-B3CD-9D9180973588}">
      <dsp:nvSpPr>
        <dsp:cNvPr id="0" name=""/>
        <dsp:cNvSpPr/>
      </dsp:nvSpPr>
      <dsp:spPr>
        <a:xfrm>
          <a:off x="1645613" y="877782"/>
          <a:ext cx="272909" cy="272909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5632C-5521-405A-BABB-547CE33A5CEF}">
      <dsp:nvSpPr>
        <dsp:cNvPr id="0" name=""/>
        <dsp:cNvSpPr/>
      </dsp:nvSpPr>
      <dsp:spPr>
        <a:xfrm rot="5400000">
          <a:off x="2403525" y="557571"/>
          <a:ext cx="962837" cy="1602139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BE26-6ABC-43EC-A175-3D957070D459}">
      <dsp:nvSpPr>
        <dsp:cNvPr id="0" name=""/>
        <dsp:cNvSpPr/>
      </dsp:nvSpPr>
      <dsp:spPr>
        <a:xfrm>
          <a:off x="2242803" y="1007206"/>
          <a:ext cx="1446420" cy="126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Membutuhkan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waktu</a:t>
          </a:r>
          <a:r>
            <a:rPr lang="en-US" sz="1300" kern="1200" dirty="0" smtClean="0"/>
            <a:t> yang lama </a:t>
          </a:r>
          <a:r>
            <a:rPr lang="en-US" sz="1300" kern="1200" dirty="0" err="1" smtClean="0"/>
            <a:t>untuk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diimplementasikan</a:t>
          </a:r>
          <a:endParaRPr lang="en-US" sz="1300" kern="1200" dirty="0"/>
        </a:p>
      </dsp:txBody>
      <dsp:txXfrm>
        <a:off x="2242803" y="1007206"/>
        <a:ext cx="1446420" cy="1267872"/>
      </dsp:txXfrm>
    </dsp:sp>
    <dsp:sp modelId="{346B8E99-018C-4C44-96D3-3FAB6104383A}">
      <dsp:nvSpPr>
        <dsp:cNvPr id="0" name=""/>
        <dsp:cNvSpPr/>
      </dsp:nvSpPr>
      <dsp:spPr>
        <a:xfrm>
          <a:off x="3416314" y="439620"/>
          <a:ext cx="272909" cy="272909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87D39-4176-4B55-BDE3-5A43B297D7D2}">
      <dsp:nvSpPr>
        <dsp:cNvPr id="0" name=""/>
        <dsp:cNvSpPr/>
      </dsp:nvSpPr>
      <dsp:spPr>
        <a:xfrm rot="5400000">
          <a:off x="4174226" y="119409"/>
          <a:ext cx="962837" cy="1602139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F3499-9E10-41B5-B50B-C351E6646F5F}">
      <dsp:nvSpPr>
        <dsp:cNvPr id="0" name=""/>
        <dsp:cNvSpPr/>
      </dsp:nvSpPr>
      <dsp:spPr>
        <a:xfrm>
          <a:off x="4013505" y="598104"/>
          <a:ext cx="1446420" cy="126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Perubahan</a:t>
          </a:r>
          <a:r>
            <a:rPr lang="en-US" sz="1300" kern="1200" dirty="0" smtClean="0"/>
            <a:t> fundamental </a:t>
          </a:r>
          <a:r>
            <a:rPr lang="en-US" sz="1300" kern="1200" dirty="0" err="1" smtClean="0"/>
            <a:t>dalam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cara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bisnis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beroperasi</a:t>
          </a:r>
          <a:endParaRPr lang="en-US" sz="1300" kern="1200" dirty="0"/>
        </a:p>
      </dsp:txBody>
      <dsp:txXfrm>
        <a:off x="4013505" y="598104"/>
        <a:ext cx="1446420" cy="1267872"/>
      </dsp:txXfrm>
    </dsp:sp>
    <dsp:sp modelId="{7E1A420B-54DE-4514-8E14-B9FD33FA1529}">
      <dsp:nvSpPr>
        <dsp:cNvPr id="0" name=""/>
        <dsp:cNvSpPr/>
      </dsp:nvSpPr>
      <dsp:spPr>
        <a:xfrm>
          <a:off x="5187016" y="1458"/>
          <a:ext cx="272909" cy="272909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46ABB-AF63-49C7-843C-58A29C42FB1B}">
      <dsp:nvSpPr>
        <dsp:cNvPr id="0" name=""/>
        <dsp:cNvSpPr/>
      </dsp:nvSpPr>
      <dsp:spPr>
        <a:xfrm rot="5400000">
          <a:off x="5944928" y="-318752"/>
          <a:ext cx="962837" cy="1602139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D3B5B-D93E-4FAA-B92F-9678B26D15A3}">
      <dsp:nvSpPr>
        <dsp:cNvPr id="0" name=""/>
        <dsp:cNvSpPr/>
      </dsp:nvSpPr>
      <dsp:spPr>
        <a:xfrm>
          <a:off x="5784207" y="159942"/>
          <a:ext cx="1446420" cy="126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Membutuhkan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pembelajaran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organisasional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baru</a:t>
          </a:r>
          <a:endParaRPr lang="en-US" sz="1300" kern="1200" dirty="0"/>
        </a:p>
      </dsp:txBody>
      <dsp:txXfrm>
        <a:off x="5784207" y="159942"/>
        <a:ext cx="1446420" cy="1267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45979-0BA8-47D1-9646-8134EDF0D6EF}">
      <dsp:nvSpPr>
        <dsp:cNvPr id="0" name=""/>
        <dsp:cNvSpPr/>
      </dsp:nvSpPr>
      <dsp:spPr>
        <a:xfrm>
          <a:off x="0" y="11688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Tidak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adanya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rencana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bisnis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berkualitas</a:t>
          </a:r>
          <a:endParaRPr lang="en-US" sz="1200" kern="1200" dirty="0"/>
        </a:p>
      </dsp:txBody>
      <dsp:txXfrm>
        <a:off x="13707" y="130587"/>
        <a:ext cx="5687586" cy="253385"/>
      </dsp:txXfrm>
    </dsp:sp>
    <dsp:sp modelId="{B9D67594-7357-4D06-8EED-1964EF60A17D}">
      <dsp:nvSpPr>
        <dsp:cNvPr id="0" name=""/>
        <dsp:cNvSpPr/>
      </dsp:nvSpPr>
      <dsp:spPr>
        <a:xfrm>
          <a:off x="0" y="43224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Mengabaikan</a:t>
          </a:r>
          <a:r>
            <a:rPr lang="en-US" sz="1200" b="1" kern="1200" dirty="0" smtClean="0"/>
            <a:t> </a:t>
          </a:r>
          <a:r>
            <a:rPr lang="en-US" sz="1200" b="1" i="1" kern="1200" dirty="0" smtClean="0"/>
            <a:t>human factor</a:t>
          </a:r>
          <a:endParaRPr lang="en-US" sz="1200" i="1" kern="1200" dirty="0"/>
        </a:p>
      </dsp:txBody>
      <dsp:txXfrm>
        <a:off x="13707" y="445947"/>
        <a:ext cx="5687586" cy="253385"/>
      </dsp:txXfrm>
    </dsp:sp>
    <dsp:sp modelId="{717EA9D2-343B-4009-928F-5E859EADD8C4}">
      <dsp:nvSpPr>
        <dsp:cNvPr id="0" name=""/>
        <dsp:cNvSpPr/>
      </dsp:nvSpPr>
      <dsp:spPr>
        <a:xfrm>
          <a:off x="0" y="74760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Memandang CRM sebagai inisiatif teknologi</a:t>
          </a:r>
          <a:endParaRPr lang="en-US" sz="1200" kern="1200" dirty="0"/>
        </a:p>
      </dsp:txBody>
      <dsp:txXfrm>
        <a:off x="13707" y="761307"/>
        <a:ext cx="5687586" cy="253385"/>
      </dsp:txXfrm>
    </dsp:sp>
    <dsp:sp modelId="{46553690-528D-4EBF-98B2-C23B3226D402}">
      <dsp:nvSpPr>
        <dsp:cNvPr id="0" name=""/>
        <dsp:cNvSpPr/>
      </dsp:nvSpPr>
      <dsp:spPr>
        <a:xfrm>
          <a:off x="0" y="106296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Kurangnya fokus pelanggan</a:t>
          </a:r>
          <a:endParaRPr lang="en-US" sz="1200" kern="1200" dirty="0"/>
        </a:p>
      </dsp:txBody>
      <dsp:txXfrm>
        <a:off x="13707" y="1076667"/>
        <a:ext cx="5687586" cy="253385"/>
      </dsp:txXfrm>
    </dsp:sp>
    <dsp:sp modelId="{7F18A65F-8F2B-4981-A6EF-ECC5D7D069E3}">
      <dsp:nvSpPr>
        <dsp:cNvPr id="0" name=""/>
        <dsp:cNvSpPr/>
      </dsp:nvSpPr>
      <dsp:spPr>
        <a:xfrm>
          <a:off x="0" y="137832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Gagal untuk merekayasa ulang proses bisnis</a:t>
          </a:r>
          <a:endParaRPr lang="en-US" sz="1200" kern="1200" dirty="0"/>
        </a:p>
      </dsp:txBody>
      <dsp:txXfrm>
        <a:off x="13707" y="1392027"/>
        <a:ext cx="5687586" cy="253385"/>
      </dsp:txXfrm>
    </dsp:sp>
    <dsp:sp modelId="{54D9C2C8-BD31-4E6A-8275-BC212A8467C9}">
      <dsp:nvSpPr>
        <dsp:cNvPr id="0" name=""/>
        <dsp:cNvSpPr/>
      </dsp:nvSpPr>
      <dsp:spPr>
        <a:xfrm>
          <a:off x="0" y="169368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Lemahnya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komunikasi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antar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sesama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pihak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terlibat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dalam</a:t>
          </a:r>
          <a:r>
            <a:rPr lang="en-US" sz="1200" b="1" kern="1200" dirty="0" smtClean="0"/>
            <a:t> CRM</a:t>
          </a:r>
          <a:endParaRPr lang="en-US" sz="1200" kern="1200" dirty="0"/>
        </a:p>
      </dsp:txBody>
      <dsp:txXfrm>
        <a:off x="13707" y="1707387"/>
        <a:ext cx="5687586" cy="253385"/>
      </dsp:txXfrm>
    </dsp:sp>
    <dsp:sp modelId="{22D95327-DCBE-403C-9C34-BA4F9F65A4C6}">
      <dsp:nvSpPr>
        <dsp:cNvPr id="0" name=""/>
        <dsp:cNvSpPr/>
      </dsp:nvSpPr>
      <dsp:spPr>
        <a:xfrm>
          <a:off x="0" y="200904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Kurangnya sumber daya dalam mengoperasikan software CRM</a:t>
          </a:r>
          <a:endParaRPr lang="en-US" sz="1200" kern="1200" dirty="0"/>
        </a:p>
      </dsp:txBody>
      <dsp:txXfrm>
        <a:off x="13707" y="2022747"/>
        <a:ext cx="5687586" cy="253385"/>
      </dsp:txXfrm>
    </dsp:sp>
    <dsp:sp modelId="{4506D963-FF19-477D-8FBF-BB3E6A0301C8}">
      <dsp:nvSpPr>
        <dsp:cNvPr id="0" name=""/>
        <dsp:cNvSpPr/>
      </dsp:nvSpPr>
      <dsp:spPr>
        <a:xfrm>
          <a:off x="0" y="232440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Kurangnya apresiasi atas nilai seumur hidup pelanggan</a:t>
          </a:r>
          <a:endParaRPr lang="en-US" sz="1200" kern="1200" dirty="0"/>
        </a:p>
      </dsp:txBody>
      <dsp:txXfrm>
        <a:off x="13707" y="2338107"/>
        <a:ext cx="5687586" cy="253385"/>
      </dsp:txXfrm>
    </dsp:sp>
    <dsp:sp modelId="{182D724E-6D64-4201-92DD-4DD5D6C1F0B5}">
      <dsp:nvSpPr>
        <dsp:cNvPr id="0" name=""/>
        <dsp:cNvSpPr/>
      </dsp:nvSpPr>
      <dsp:spPr>
        <a:xfrm>
          <a:off x="0" y="2639760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Kurangnya dukungan dari manajemen top</a:t>
          </a:r>
          <a:endParaRPr lang="en-US" sz="1200" kern="1200"/>
        </a:p>
      </dsp:txBody>
      <dsp:txXfrm>
        <a:off x="13707" y="2653467"/>
        <a:ext cx="5687586" cy="253385"/>
      </dsp:txXfrm>
    </dsp:sp>
    <dsp:sp modelId="{CF82D6F7-6730-4FE0-A50C-867F29BF36BF}">
      <dsp:nvSpPr>
        <dsp:cNvPr id="0" name=""/>
        <dsp:cNvSpPr/>
      </dsp:nvSpPr>
      <dsp:spPr>
        <a:xfrm>
          <a:off x="0" y="2955119"/>
          <a:ext cx="5715000" cy="280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Meremehkan tantangan dalam integrasi data</a:t>
          </a:r>
          <a:endParaRPr lang="en-US" sz="1200" kern="1200" dirty="0"/>
        </a:p>
      </dsp:txBody>
      <dsp:txXfrm>
        <a:off x="13707" y="2968826"/>
        <a:ext cx="5687586" cy="253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3350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Customer Relationship Management </a:t>
            </a:r>
            <a:r>
              <a:rPr lang="en-US" sz="3600" dirty="0" smtClean="0">
                <a:solidFill>
                  <a:schemeClr val="bg1"/>
                </a:solidFill>
              </a:rPr>
              <a:t>(CRM)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932" y="3110783"/>
            <a:ext cx="373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Donaya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Pasha,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S.Kom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M.Kom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4269998"/>
            <a:ext cx="9143999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STUDI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SISTEM INFORMASI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FAKULTAS TEKNIK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ILMU </a:t>
            </a: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KOMPUTER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d-ID" sz="1600" dirty="0">
                <a:solidFill>
                  <a:srgbClr val="FF0000"/>
                </a:solidFill>
                <a:latin typeface="Futura XBlk BT" pitchFamily="34" charset="0"/>
              </a:rPr>
              <a:t>UNIVERSITAS TEKNOKRAT</a:t>
            </a:r>
            <a:r>
              <a:rPr lang="en-US" sz="1600" dirty="0">
                <a:solidFill>
                  <a:srgbClr val="FF0000"/>
                </a:solidFill>
                <a:latin typeface="Futura XBlk BT" pitchFamily="34" charset="0"/>
              </a:rPr>
              <a:t> INDONESIA</a:t>
            </a:r>
          </a:p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BANDAR LAMPUNG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l="18108" t="9293" r="7819" b="16759"/>
          <a:stretch>
            <a:fillRect/>
          </a:stretch>
        </p:blipFill>
        <p:spPr bwMode="auto">
          <a:xfrm>
            <a:off x="3733800" y="1200150"/>
            <a:ext cx="1503360" cy="20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146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150"/>
            <a:ext cx="320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CRM </a:t>
            </a:r>
            <a:r>
              <a:rPr lang="en-US" dirty="0" err="1" smtClean="0"/>
              <a:t>dan</a:t>
            </a:r>
            <a:r>
              <a:rPr lang="en-US" dirty="0" smtClean="0"/>
              <a:t> TI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5328992"/>
              </p:ext>
            </p:extLst>
          </p:nvPr>
        </p:nvGraphicFramePr>
        <p:xfrm>
          <a:off x="762000" y="1104900"/>
          <a:ext cx="75438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523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2057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E-CRM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14350"/>
            <a:ext cx="2895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Layanan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Pelanggan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di Web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19290918"/>
              </p:ext>
            </p:extLst>
          </p:nvPr>
        </p:nvGraphicFramePr>
        <p:xfrm>
          <a:off x="990600" y="692150"/>
          <a:ext cx="70866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95550"/>
            <a:ext cx="1396797" cy="1396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37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8150"/>
            <a:ext cx="5943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Alat</a:t>
            </a:r>
            <a:r>
              <a:rPr lang="en-US" sz="3200" dirty="0" smtClean="0"/>
              <a:t> Lain </a:t>
            </a:r>
            <a:r>
              <a:rPr lang="en-US" sz="3200" dirty="0" err="1" smtClean="0"/>
              <a:t>Layanan</a:t>
            </a:r>
            <a:r>
              <a:rPr lang="en-US" sz="3200" dirty="0" smtClean="0"/>
              <a:t> </a:t>
            </a:r>
            <a:r>
              <a:rPr lang="en-US" sz="3200" dirty="0" err="1" smtClean="0"/>
              <a:t>Pelanggan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589993515"/>
              </p:ext>
            </p:extLst>
          </p:nvPr>
        </p:nvGraphicFramePr>
        <p:xfrm>
          <a:off x="1600200" y="1200150"/>
          <a:ext cx="6248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1752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E-CRM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658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61950"/>
            <a:ext cx="44196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Peluang</a:t>
            </a:r>
            <a:r>
              <a:rPr lang="en-US" sz="4400" dirty="0" smtClean="0">
                <a:solidFill>
                  <a:schemeClr val="tx1"/>
                </a:solidFill>
              </a:rPr>
              <a:t> CRM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4582430"/>
              </p:ext>
            </p:extLst>
          </p:nvPr>
        </p:nvGraphicFramePr>
        <p:xfrm>
          <a:off x="1295400" y="1657350"/>
          <a:ext cx="6553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19" y="1123950"/>
            <a:ext cx="815591" cy="742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624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61950"/>
            <a:ext cx="3200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Tantangan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CRM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9601530"/>
              </p:ext>
            </p:extLst>
          </p:nvPr>
        </p:nvGraphicFramePr>
        <p:xfrm>
          <a:off x="838200" y="1504950"/>
          <a:ext cx="7543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8350"/>
            <a:ext cx="965547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79271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956">
            <a:off x="4985140" y="1232290"/>
            <a:ext cx="7239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057"/>
            <a:ext cx="1371600" cy="1340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167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50"/>
            <a:ext cx="8077200" cy="685800"/>
          </a:xfrm>
        </p:spPr>
        <p:txBody>
          <a:bodyPr>
            <a:noAutofit/>
          </a:bodyPr>
          <a:lstStyle/>
          <a:p>
            <a:r>
              <a:rPr lang="id-ID" sz="4000" b="1" dirty="0">
                <a:solidFill>
                  <a:schemeClr val="bg2">
                    <a:lumMod val="50000"/>
                  </a:schemeClr>
                </a:solidFill>
              </a:rPr>
              <a:t>Kegagalan Dalam Implementasi CRM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0"/>
            <a:ext cx="7543800" cy="29146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17022643"/>
              </p:ext>
            </p:extLst>
          </p:nvPr>
        </p:nvGraphicFramePr>
        <p:xfrm>
          <a:off x="1752600" y="971550"/>
          <a:ext cx="5715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132">
            <a:off x="1311827" y="3613951"/>
            <a:ext cx="700087" cy="792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2174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7150"/>
            <a:ext cx="6781800" cy="1200150"/>
          </a:xfrm>
        </p:spPr>
        <p:txBody>
          <a:bodyPr>
            <a:normAutofit/>
          </a:bodyPr>
          <a:lstStyle/>
          <a:p>
            <a:pPr algn="ctr"/>
            <a:r>
              <a:rPr lang="id-ID" sz="3200" dirty="0"/>
              <a:t>Cara mengimplementasikan CRM untuk menghindari kegagalan CRM </a:t>
            </a:r>
            <a:r>
              <a:rPr lang="id-ID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3500"/>
            <a:ext cx="7543800" cy="29146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id-ID" dirty="0"/>
              <a:t>Perencanaan bisnis yang matang.</a:t>
            </a:r>
            <a:endParaRPr lang="en-US" dirty="0"/>
          </a:p>
          <a:p>
            <a:pPr lvl="0"/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CRM.</a:t>
            </a:r>
          </a:p>
          <a:p>
            <a:pPr lvl="0"/>
            <a:r>
              <a:rPr lang="id-ID" dirty="0"/>
              <a:t>Melakukan survei untuk menentukan bagaimana perusahaan merespons pelanggan.</a:t>
            </a:r>
            <a:endParaRPr lang="en-US" dirty="0"/>
          </a:p>
          <a:p>
            <a:pPr lvl="0"/>
            <a:r>
              <a:rPr lang="id-ID" dirty="0"/>
              <a:t>Mempertimbangkan dengan hati-hati empat komponen CRM : penjualan, layanan, pemasaran, dan manajemen saluran/ kemitraan.</a:t>
            </a:r>
            <a:endParaRPr lang="en-US" dirty="0"/>
          </a:p>
          <a:p>
            <a:pPr lvl="0"/>
            <a:r>
              <a:rPr lang="id-ID" dirty="0"/>
              <a:t>Menyurvei bagaimana pencapaian CRM diukur ; menggunakan metrik yang telah ditetapkan sebelumnya. Memastikan kualitas, bukan kuantitas, yang dibahas.</a:t>
            </a:r>
            <a:endParaRPr lang="en-US" dirty="0"/>
          </a:p>
          <a:p>
            <a:pPr lvl="0"/>
            <a:r>
              <a:rPr lang="id-ID" dirty="0"/>
              <a:t>Mempertimbangkan bagaimana peranti lunak CRM dapat membantu secara langsung tujuan perusahaan.</a:t>
            </a:r>
            <a:endParaRPr lang="en-US" dirty="0"/>
          </a:p>
          <a:p>
            <a:pPr lvl="0"/>
            <a:r>
              <a:rPr lang="id-ID" dirty="0"/>
              <a:t>Memutuskan strategi : memperbaiki proses CRM yang ad, atau merekayasa ulang CRM.</a:t>
            </a:r>
            <a:endParaRPr lang="en-US" dirty="0"/>
          </a:p>
          <a:p>
            <a:pPr lvl="0"/>
            <a:r>
              <a:rPr lang="id-ID" dirty="0"/>
              <a:t>Mengevaluasi semua tingkat dalam perusahaan terutama para staf kantor depan, layanan lapangan, dan tenaga penjualan</a:t>
            </a:r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0550"/>
            <a:ext cx="1600200" cy="1447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87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571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dirty="0" smtClean="0">
                <a:solidFill>
                  <a:schemeClr val="accent1">
                    <a:lumMod val="50000"/>
                  </a:schemeClr>
                </a:solidFill>
              </a:rPr>
              <a:t>Contoh Aplikasi CRM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181100" y="2038350"/>
            <a:ext cx="6781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000" dirty="0" smtClean="0">
                <a:solidFill>
                  <a:schemeClr val="tx2">
                    <a:lumMod val="75000"/>
                  </a:schemeClr>
                </a:solidFill>
              </a:rPr>
              <a:t>PROGRAM ZAPA</a:t>
            </a:r>
          </a:p>
          <a:p>
            <a:r>
              <a:rPr lang="id-ID" sz="4000" dirty="0" smtClean="0">
                <a:solidFill>
                  <a:schemeClr val="tx2">
                    <a:lumMod val="75000"/>
                  </a:schemeClr>
                </a:solidFill>
              </a:rPr>
              <a:t>sebagai aplikasi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CRM Mobile Apps</a:t>
            </a:r>
          </a:p>
          <a:p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895350"/>
            <a:ext cx="1371600" cy="1412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52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71450"/>
            <a:ext cx="1752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ZAPA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1619773"/>
              </p:ext>
            </p:extLst>
          </p:nvPr>
        </p:nvGraphicFramePr>
        <p:xfrm>
          <a:off x="762000" y="666750"/>
          <a:ext cx="7772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5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1100"/>
            <a:ext cx="7543800" cy="29146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Kelebihan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ZAPA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Menyediakan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layanan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Product Information,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Billing, Tracking Proses Order, Directory Event UKM, Near Me (info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lokasi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terdekat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), Live Chat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layanan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pengaduan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0955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ZAPA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76993"/>
            <a:ext cx="838200" cy="697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03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14668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APA ITU MANAJEMEN </a:t>
            </a:r>
            <a:r>
              <a:rPr lang="en-US" sz="4400" dirty="0" smtClean="0">
                <a:solidFill>
                  <a:schemeClr val="bg1"/>
                </a:solidFill>
              </a:rPr>
              <a:t>HUBUNGAN PELANGGAN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5">
            <a:off x="5827344" y="1555257"/>
            <a:ext cx="993767" cy="113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70772"/>
            <a:ext cx="1722681" cy="2105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947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3257550"/>
            <a:ext cx="1524000" cy="838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ZAPA.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0955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ZAPA</a:t>
            </a:r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0287"/>
            <a:ext cx="2895600" cy="3688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45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0955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ZAPA</a:t>
            </a:r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62" y="742950"/>
            <a:ext cx="5127238" cy="3415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262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61950"/>
            <a:ext cx="7543800" cy="1257300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3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Manajemen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hubungan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pelanggan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strategi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tingkat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korporasi</a:t>
            </a:r>
            <a:r>
              <a:rPr lang="en-US" sz="2400" b="1" dirty="0">
                <a:solidFill>
                  <a:schemeClr val="tx1"/>
                </a:solidFill>
              </a:rPr>
              <a:t>, yang </a:t>
            </a:r>
            <a:r>
              <a:rPr lang="en-US" sz="2400" b="1" dirty="0" err="1">
                <a:solidFill>
                  <a:schemeClr val="tx1"/>
                </a:solidFill>
              </a:rPr>
              <a:t>berfokus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pembangunan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pemeliharaan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hubungan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pelanggan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76664"/>
            <a:ext cx="2742896" cy="204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93035"/>
            <a:ext cx="1752600" cy="336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119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3350"/>
            <a:ext cx="4572000" cy="819150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JENIS-JENIS CRM 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6826161"/>
              </p:ext>
            </p:extLst>
          </p:nvPr>
        </p:nvGraphicFramePr>
        <p:xfrm>
          <a:off x="762000" y="1200151"/>
          <a:ext cx="7696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017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3350"/>
            <a:ext cx="6781800" cy="12001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PERANTI LUNAK MANAJEMEN HUBUNGAN PELANGGAN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5440258"/>
              </p:ext>
            </p:extLst>
          </p:nvPr>
        </p:nvGraphicFramePr>
        <p:xfrm>
          <a:off x="838200" y="1581151"/>
          <a:ext cx="6858000" cy="236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573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99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67818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Sales Force Automation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23950"/>
            <a:ext cx="7543800" cy="2514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Sales Force Automation (SFA)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CRM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memfokuskan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paling </a:t>
            </a:r>
            <a:r>
              <a:rPr lang="en-US" dirty="0" err="1" smtClean="0"/>
              <a:t>menguntungkan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459">
            <a:off x="7721311" y="2952750"/>
            <a:ext cx="965489" cy="965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003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9150"/>
            <a:ext cx="31242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Layanan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Pelanggan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81150"/>
            <a:ext cx="7543800" cy="2362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system CRM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inforrmasi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para </a:t>
            </a:r>
            <a:r>
              <a:rPr lang="en-US" dirty="0" err="1" smtClean="0"/>
              <a:t>staf</a:t>
            </a:r>
            <a:r>
              <a:rPr lang="en-US" dirty="0" smtClean="0"/>
              <a:t> di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,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45720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488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08" y="2114550"/>
            <a:ext cx="7886700" cy="1600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pemasaran</a:t>
            </a:r>
            <a:r>
              <a:rPr lang="en-US" dirty="0"/>
              <a:t> CRM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14350"/>
            <a:ext cx="26670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Pemasaran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93" y="666750"/>
            <a:ext cx="1766807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1357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33350"/>
            <a:ext cx="3733800" cy="838200"/>
          </a:xfrm>
        </p:spPr>
        <p:txBody>
          <a:bodyPr>
            <a:norm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TUJUAN CRM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54235659"/>
              </p:ext>
            </p:extLst>
          </p:nvPr>
        </p:nvGraphicFramePr>
        <p:xfrm>
          <a:off x="1066800" y="97155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5244" y="4626173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Sistem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Informasi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Manajemen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 || Customer Relationship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Manegement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254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838</TotalTime>
  <Words>705</Words>
  <Application>Microsoft Office PowerPoint</Application>
  <PresentationFormat>On-screen Show (16:9)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Customer Relationship Management (CRM)</vt:lpstr>
      <vt:lpstr>APA ITU MANAJEMEN HUBUNGAN PELANGGAN</vt:lpstr>
      <vt:lpstr>Slide 3</vt:lpstr>
      <vt:lpstr>JENIS-JENIS CRM </vt:lpstr>
      <vt:lpstr>PERANTI LUNAK MANAJEMEN HUBUNGAN PELANGGAN </vt:lpstr>
      <vt:lpstr>Sales Force Automation</vt:lpstr>
      <vt:lpstr>Layanan Pelanggan</vt:lpstr>
      <vt:lpstr>Pemasaran</vt:lpstr>
      <vt:lpstr>TUJUAN CRM</vt:lpstr>
      <vt:lpstr>CRM dan TI</vt:lpstr>
      <vt:lpstr>E-CRM</vt:lpstr>
      <vt:lpstr>E-CRM</vt:lpstr>
      <vt:lpstr>Peluang CRM</vt:lpstr>
      <vt:lpstr>Tantangan CRM</vt:lpstr>
      <vt:lpstr>Kegagalan Dalam Implementasi CRM</vt:lpstr>
      <vt:lpstr>Cara mengimplementasikan CRM untuk menghindari kegagalan CRM :</vt:lpstr>
      <vt:lpstr>Contoh Aplikasi CRM</vt:lpstr>
      <vt:lpstr>ZAPA</vt:lpstr>
      <vt:lpstr>Slide 19</vt:lpstr>
      <vt:lpstr>Gambar ZAPA.</vt:lpstr>
      <vt:lpstr>Slide 21</vt:lpstr>
      <vt:lpstr>Terima 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Relation Management (CRM) dalam Era Globalisasi</dc:title>
  <dc:creator>user</dc:creator>
  <cp:lastModifiedBy>DYART</cp:lastModifiedBy>
  <cp:revision>45</cp:revision>
  <dcterms:created xsi:type="dcterms:W3CDTF">2006-08-16T00:00:00Z</dcterms:created>
  <dcterms:modified xsi:type="dcterms:W3CDTF">2019-09-03T03:01:32Z</dcterms:modified>
</cp:coreProperties>
</file>