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5" r:id="rId2"/>
  </p:sldMasterIdLst>
  <p:notesMasterIdLst>
    <p:notesMasterId r:id="rId19"/>
  </p:notesMasterIdLst>
  <p:sldIdLst>
    <p:sldId id="256" r:id="rId3"/>
    <p:sldId id="287" r:id="rId4"/>
    <p:sldId id="294" r:id="rId5"/>
    <p:sldId id="258" r:id="rId6"/>
    <p:sldId id="295" r:id="rId7"/>
    <p:sldId id="288" r:id="rId8"/>
    <p:sldId id="263" r:id="rId9"/>
    <p:sldId id="292" r:id="rId10"/>
    <p:sldId id="293" r:id="rId11"/>
    <p:sldId id="257" r:id="rId12"/>
    <p:sldId id="296" r:id="rId13"/>
    <p:sldId id="259" r:id="rId14"/>
    <p:sldId id="298" r:id="rId15"/>
    <p:sldId id="299" r:id="rId16"/>
    <p:sldId id="300" r:id="rId17"/>
    <p:sldId id="297" r:id="rId18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20"/>
      <p:bold r:id="rId21"/>
    </p:embeddedFont>
    <p:embeddedFont>
      <p:font typeface="Aharoni" panose="02010803020104030203" pitchFamily="2" charset="-79"/>
      <p:bold r:id="rId22"/>
    </p:embeddedFont>
    <p:embeddedFont>
      <p:font typeface="Berkshire Swash"/>
      <p:regular r:id="rId23"/>
    </p:embeddedFont>
    <p:embeddedFont>
      <p:font typeface="Berlin Sans FB" panose="020E0602020502020306" pitchFamily="34" charset="0"/>
      <p:regular r:id="rId24"/>
      <p:bold r:id="rId25"/>
    </p:embeddedFont>
    <p:embeddedFont>
      <p:font typeface="Berlin Sans FB Demi" panose="020E0802020502020306" pitchFamily="34" charset="0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ndara" panose="020E0502030303020204" pitchFamily="34" charset="0"/>
      <p:regular r:id="rId31"/>
      <p:bold r:id="rId32"/>
      <p:italic r:id="rId33"/>
      <p:boldItalic r:id="rId34"/>
    </p:embeddedFont>
    <p:embeddedFont>
      <p:font typeface="Candara Light" panose="020E0502030303020204" pitchFamily="34" charset="0"/>
      <p:regular r:id="rId35"/>
      <p:italic r:id="rId36"/>
    </p:embeddedFont>
    <p:embeddedFont>
      <p:font typeface="Cascadia Code SemiBold" panose="020B0609020000020004" pitchFamily="49" charset="0"/>
      <p:bold r:id="rId37"/>
      <p:boldItalic r:id="rId38"/>
    </p:embeddedFont>
    <p:embeddedFont>
      <p:font typeface="Colonna MT" panose="04020805060202030203" pitchFamily="82" charset="0"/>
      <p:regular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Dancing Script" panose="020B0604020202020204"/>
      <p:regular r:id="rId44"/>
      <p:bold r:id="rId45"/>
    </p:embeddedFont>
    <p:embeddedFont>
      <p:font typeface="Delius Swash Caps"/>
      <p:regular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  <p:embeddedFont>
      <p:font typeface="Livvic" pitchFamily="2" charset="0"/>
      <p:regular r:id="rId51"/>
      <p:bold r:id="rId52"/>
      <p:italic r:id="rId53"/>
      <p:boldItalic r:id="rId54"/>
    </p:embeddedFont>
    <p:embeddedFont>
      <p:font typeface="Merriweather" panose="00000500000000000000" pitchFamily="2" charset="0"/>
      <p:regular r:id="rId55"/>
      <p:bold r:id="rId56"/>
      <p:italic r:id="rId57"/>
      <p:boldItalic r:id="rId58"/>
    </p:embeddedFont>
    <p:embeddedFont>
      <p:font typeface="Nunito Light" pitchFamily="2" charset="0"/>
      <p:regular r:id="rId59"/>
      <p:italic r:id="rId60"/>
    </p:embeddedFont>
    <p:embeddedFont>
      <p:font typeface="Roboto" panose="02000000000000000000" pitchFamily="2" charset="0"/>
      <p:regular r:id="rId61"/>
      <p:bold r:id="rId62"/>
      <p:italic r:id="rId63"/>
      <p:boldItalic r:id="rId64"/>
    </p:embeddedFont>
    <p:embeddedFont>
      <p:font typeface="Roboto Condensed Light" panose="02000000000000000000" pitchFamily="2" charset="0"/>
      <p:regular r:id="rId65"/>
      <p: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E5DE2B-93C0-4DBC-8321-9A5E6C6C8F90}">
  <a:tblStyle styleId="{BCE5DE2B-93C0-4DBC-8321-9A5E6C6C8F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63" Type="http://schemas.openxmlformats.org/officeDocument/2006/relationships/font" Target="fonts/font44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0.fntdata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font" Target="fonts/font34.fntdata"/><Relationship Id="rId58" Type="http://schemas.openxmlformats.org/officeDocument/2006/relationships/font" Target="fonts/font39.fntdata"/><Relationship Id="rId66" Type="http://schemas.openxmlformats.org/officeDocument/2006/relationships/font" Target="fonts/font47.fntdata"/><Relationship Id="rId5" Type="http://schemas.openxmlformats.org/officeDocument/2006/relationships/slide" Target="slides/slide3.xml"/><Relationship Id="rId61" Type="http://schemas.openxmlformats.org/officeDocument/2006/relationships/font" Target="fonts/font42.fntdata"/><Relationship Id="rId19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56" Type="http://schemas.openxmlformats.org/officeDocument/2006/relationships/font" Target="fonts/font37.fntdata"/><Relationship Id="rId64" Type="http://schemas.openxmlformats.org/officeDocument/2006/relationships/font" Target="fonts/font45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3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59" Type="http://schemas.openxmlformats.org/officeDocument/2006/relationships/font" Target="fonts/font40.fntdata"/><Relationship Id="rId67" Type="http://schemas.openxmlformats.org/officeDocument/2006/relationships/presProps" Target="pres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54" Type="http://schemas.openxmlformats.org/officeDocument/2006/relationships/font" Target="fonts/font35.fntdata"/><Relationship Id="rId62" Type="http://schemas.openxmlformats.org/officeDocument/2006/relationships/font" Target="fonts/font43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Relationship Id="rId57" Type="http://schemas.openxmlformats.org/officeDocument/2006/relationships/font" Target="fonts/font38.fntdata"/><Relationship Id="rId10" Type="http://schemas.openxmlformats.org/officeDocument/2006/relationships/slide" Target="slides/slide8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font" Target="fonts/font33.fntdata"/><Relationship Id="rId60" Type="http://schemas.openxmlformats.org/officeDocument/2006/relationships/font" Target="fonts/font41.fntdata"/><Relationship Id="rId65" Type="http://schemas.openxmlformats.org/officeDocument/2006/relationships/font" Target="fonts/font4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20.fntdata"/><Relationship Id="rId34" Type="http://schemas.openxmlformats.org/officeDocument/2006/relationships/font" Target="fonts/font15.fntdata"/><Relationship Id="rId50" Type="http://schemas.openxmlformats.org/officeDocument/2006/relationships/font" Target="fonts/font31.fntdata"/><Relationship Id="rId55" Type="http://schemas.openxmlformats.org/officeDocument/2006/relationships/font" Target="fonts/font3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F6938-921A-46D2-8FC8-26B9F45F053A}" type="doc">
      <dgm:prSet loTypeId="urn:microsoft.com/office/officeart/2005/8/layout/pyramid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C5A2B231-1CA6-44E8-8586-7A60FC5DDAE5}">
      <dgm:prSet phldrT="[Text]" custT="1"/>
      <dgm:spPr/>
      <dgm:t>
        <a:bodyPr/>
        <a:lstStyle/>
        <a:p>
          <a:r>
            <a:rPr lang="en-ID" sz="2400" dirty="0" err="1">
              <a:latin typeface="Agency FB" panose="020B0503020202020204" pitchFamily="34" charset="0"/>
            </a:rPr>
            <a:t>Menyenangkan</a:t>
          </a:r>
          <a:r>
            <a:rPr lang="en-ID" sz="2400" dirty="0">
              <a:latin typeface="Agency FB" panose="020B0503020202020204" pitchFamily="34" charset="0"/>
            </a:rPr>
            <a:t> dan </a:t>
          </a:r>
          <a:r>
            <a:rPr lang="en-ID" sz="2400" dirty="0" err="1">
              <a:latin typeface="Agency FB" panose="020B0503020202020204" pitchFamily="34" charset="0"/>
            </a:rPr>
            <a:t>tidak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membosankan</a:t>
          </a:r>
          <a:r>
            <a:rPr lang="en-ID" sz="2400" dirty="0">
              <a:latin typeface="Agency FB" panose="020B0503020202020204" pitchFamily="34" charset="0"/>
            </a:rPr>
            <a:t>.</a:t>
          </a:r>
        </a:p>
      </dgm:t>
    </dgm:pt>
    <dgm:pt modelId="{DE33A9ED-89A3-438E-9160-6B9E94EA7B43}" type="sibTrans" cxnId="{15586E7A-A6AD-42BF-BA43-6B8CD997504B}">
      <dgm:prSet/>
      <dgm:spPr/>
      <dgm:t>
        <a:bodyPr/>
        <a:lstStyle/>
        <a:p>
          <a:endParaRPr lang="en-ID"/>
        </a:p>
      </dgm:t>
    </dgm:pt>
    <dgm:pt modelId="{FA2FD036-E6B0-48F8-9951-BA77C426390B}" type="parTrans" cxnId="{15586E7A-A6AD-42BF-BA43-6B8CD997504B}">
      <dgm:prSet/>
      <dgm:spPr/>
      <dgm:t>
        <a:bodyPr/>
        <a:lstStyle/>
        <a:p>
          <a:endParaRPr lang="en-ID"/>
        </a:p>
      </dgm:t>
    </dgm:pt>
    <dgm:pt modelId="{F2F66106-98E9-4E65-8FC5-3AAAEDABA9BD}">
      <dgm:prSet phldrT="[Text]" custT="1"/>
      <dgm:spPr/>
      <dgm:t>
        <a:bodyPr/>
        <a:lstStyle/>
        <a:p>
          <a:r>
            <a:rPr lang="en-ID" sz="2400" dirty="0" err="1">
              <a:latin typeface="Agency FB" panose="020B0503020202020204" pitchFamily="34" charset="0"/>
            </a:rPr>
            <a:t>Menekankan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pentingnya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pemecahan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masalah</a:t>
          </a:r>
          <a:r>
            <a:rPr lang="en-ID" sz="2400" dirty="0">
              <a:latin typeface="Agency FB" panose="020B0503020202020204" pitchFamily="34" charset="0"/>
            </a:rPr>
            <a:t>.</a:t>
          </a:r>
        </a:p>
      </dgm:t>
    </dgm:pt>
    <dgm:pt modelId="{C455354F-6AAE-4E8D-9CF5-86FDD283ED40}" type="sibTrans" cxnId="{9F79E857-A68D-4A24-B5E4-7EE47EF81B93}">
      <dgm:prSet/>
      <dgm:spPr/>
      <dgm:t>
        <a:bodyPr/>
        <a:lstStyle/>
        <a:p>
          <a:endParaRPr lang="en-ID"/>
        </a:p>
      </dgm:t>
    </dgm:pt>
    <dgm:pt modelId="{AFA9B08E-0A26-4EDC-8F18-61C86A48D65A}" type="parTrans" cxnId="{9F79E857-A68D-4A24-B5E4-7EE47EF81B93}">
      <dgm:prSet/>
      <dgm:spPr/>
      <dgm:t>
        <a:bodyPr/>
        <a:lstStyle/>
        <a:p>
          <a:endParaRPr lang="en-ID"/>
        </a:p>
      </dgm:t>
    </dgm:pt>
    <dgm:pt modelId="{4080C262-B2F3-4AD4-BBDE-4A800704C194}">
      <dgm:prSet phldrT="[Text]" custT="1"/>
      <dgm:spPr/>
      <dgm:t>
        <a:bodyPr/>
        <a:lstStyle/>
        <a:p>
          <a:r>
            <a:rPr lang="en-ID" sz="2400" dirty="0" err="1">
              <a:latin typeface="Agency FB" panose="020B0503020202020204" pitchFamily="34" charset="0"/>
            </a:rPr>
            <a:t>Adanya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kerja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sama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antar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semua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pihak</a:t>
          </a:r>
          <a:r>
            <a:rPr lang="en-ID" sz="2400" dirty="0">
              <a:latin typeface="Agency FB" panose="020B0503020202020204" pitchFamily="34" charset="0"/>
            </a:rPr>
            <a:t>.</a:t>
          </a:r>
        </a:p>
      </dgm:t>
    </dgm:pt>
    <dgm:pt modelId="{C13ECE5B-7156-40C3-ABDC-F6014AB755C6}" type="sibTrans" cxnId="{63EDCA42-9AAD-484A-A82D-4F1CFE21671A}">
      <dgm:prSet/>
      <dgm:spPr/>
      <dgm:t>
        <a:bodyPr/>
        <a:lstStyle/>
        <a:p>
          <a:endParaRPr lang="en-ID"/>
        </a:p>
      </dgm:t>
    </dgm:pt>
    <dgm:pt modelId="{7D722C0F-F325-4DDA-BCAF-34DF2625D047}" type="parTrans" cxnId="{63EDCA42-9AAD-484A-A82D-4F1CFE21671A}">
      <dgm:prSet/>
      <dgm:spPr/>
      <dgm:t>
        <a:bodyPr/>
        <a:lstStyle/>
        <a:p>
          <a:endParaRPr lang="en-ID"/>
        </a:p>
      </dgm:t>
    </dgm:pt>
    <dgm:pt modelId="{E177503E-4F10-4290-AE92-CC79B1FFE378}">
      <dgm:prSet custT="1"/>
      <dgm:spPr/>
      <dgm:t>
        <a:bodyPr/>
        <a:lstStyle/>
        <a:p>
          <a:r>
            <a:rPr lang="en-ID" sz="2400" dirty="0" err="1">
              <a:latin typeface="Agency FB" panose="020B0503020202020204" pitchFamily="34" charset="0"/>
            </a:rPr>
            <a:t>Pembelajaran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terintegrasi</a:t>
          </a:r>
          <a:r>
            <a:rPr lang="en-ID" sz="2400" dirty="0">
              <a:latin typeface="Agency FB" panose="020B0503020202020204" pitchFamily="34" charset="0"/>
            </a:rPr>
            <a:t>.</a:t>
          </a:r>
        </a:p>
      </dgm:t>
    </dgm:pt>
    <dgm:pt modelId="{323A8E53-0FE0-42DA-8EFE-D056331F5DD9}" type="parTrans" cxnId="{2F2842AA-54B7-48EA-8180-F6AC75F479BF}">
      <dgm:prSet/>
      <dgm:spPr/>
      <dgm:t>
        <a:bodyPr/>
        <a:lstStyle/>
        <a:p>
          <a:endParaRPr lang="en-ID"/>
        </a:p>
      </dgm:t>
    </dgm:pt>
    <dgm:pt modelId="{5CCA3539-D307-414C-9AA2-12B25FB748D2}" type="sibTrans" cxnId="{2F2842AA-54B7-48EA-8180-F6AC75F479BF}">
      <dgm:prSet/>
      <dgm:spPr/>
      <dgm:t>
        <a:bodyPr/>
        <a:lstStyle/>
        <a:p>
          <a:endParaRPr lang="en-ID"/>
        </a:p>
      </dgm:t>
    </dgm:pt>
    <dgm:pt modelId="{31091CAE-1CA9-457A-849B-5C3632C0948A}">
      <dgm:prSet custT="1"/>
      <dgm:spPr/>
      <dgm:t>
        <a:bodyPr/>
        <a:lstStyle/>
        <a:p>
          <a:r>
            <a:rPr lang="en-ID" sz="2400" dirty="0" err="1">
              <a:latin typeface="Agency FB" panose="020B0503020202020204" pitchFamily="34" charset="0"/>
            </a:rPr>
            <a:t>Siswa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aktif</a:t>
          </a:r>
          <a:r>
            <a:rPr lang="en-ID" sz="2400" dirty="0">
              <a:latin typeface="Agency FB" panose="020B0503020202020204" pitchFamily="34" charset="0"/>
            </a:rPr>
            <a:t> dan </a:t>
          </a:r>
          <a:r>
            <a:rPr lang="en-ID" sz="2400" dirty="0" err="1">
              <a:latin typeface="Agency FB" panose="020B0503020202020204" pitchFamily="34" charset="0"/>
            </a:rPr>
            <a:t>kritis</a:t>
          </a:r>
          <a:endParaRPr lang="en-ID" sz="2400" dirty="0">
            <a:latin typeface="Agency FB" panose="020B0503020202020204" pitchFamily="34" charset="0"/>
          </a:endParaRPr>
        </a:p>
      </dgm:t>
    </dgm:pt>
    <dgm:pt modelId="{B6A55441-7501-4118-A44B-F7C8E35812F3}" type="parTrans" cxnId="{AE13EE02-4F07-4FFE-8F21-D4722B3CF110}">
      <dgm:prSet/>
      <dgm:spPr/>
      <dgm:t>
        <a:bodyPr/>
        <a:lstStyle/>
        <a:p>
          <a:endParaRPr lang="en-ID"/>
        </a:p>
      </dgm:t>
    </dgm:pt>
    <dgm:pt modelId="{A6968A00-9423-41D9-80AA-19F3C9D19ACB}" type="sibTrans" cxnId="{AE13EE02-4F07-4FFE-8F21-D4722B3CF110}">
      <dgm:prSet/>
      <dgm:spPr/>
      <dgm:t>
        <a:bodyPr/>
        <a:lstStyle/>
        <a:p>
          <a:endParaRPr lang="en-ID"/>
        </a:p>
      </dgm:t>
    </dgm:pt>
    <dgm:pt modelId="{76F2634C-E241-4E03-BDB9-2C5A8C6722BB}">
      <dgm:prSet custT="1"/>
      <dgm:spPr/>
      <dgm:t>
        <a:bodyPr/>
        <a:lstStyle/>
        <a:p>
          <a:r>
            <a:rPr lang="en-ID" sz="2400" dirty="0">
              <a:latin typeface="Agency FB" panose="020B0503020202020204" pitchFamily="34" charset="0"/>
            </a:rPr>
            <a:t>Guru </a:t>
          </a:r>
          <a:r>
            <a:rPr lang="en-ID" sz="2400" dirty="0" err="1">
              <a:latin typeface="Agency FB" panose="020B0503020202020204" pitchFamily="34" charset="0"/>
            </a:rPr>
            <a:t>kreatif</a:t>
          </a:r>
          <a:endParaRPr lang="en-ID" sz="2400" dirty="0">
            <a:latin typeface="Agency FB" panose="020B0503020202020204" pitchFamily="34" charset="0"/>
          </a:endParaRPr>
        </a:p>
      </dgm:t>
    </dgm:pt>
    <dgm:pt modelId="{3D3D6429-B1F2-43CA-B059-DF3EA009641D}" type="parTrans" cxnId="{B75B7173-1A74-4BF1-AAF5-BDD8C7349048}">
      <dgm:prSet/>
      <dgm:spPr/>
      <dgm:t>
        <a:bodyPr/>
        <a:lstStyle/>
        <a:p>
          <a:endParaRPr lang="en-ID"/>
        </a:p>
      </dgm:t>
    </dgm:pt>
    <dgm:pt modelId="{1A979418-B1F8-40FE-8049-D54BE3325362}" type="sibTrans" cxnId="{B75B7173-1A74-4BF1-AAF5-BDD8C7349048}">
      <dgm:prSet/>
      <dgm:spPr/>
      <dgm:t>
        <a:bodyPr/>
        <a:lstStyle/>
        <a:p>
          <a:endParaRPr lang="en-ID"/>
        </a:p>
      </dgm:t>
    </dgm:pt>
    <dgm:pt modelId="{2754E202-E8E3-4447-9CFF-94E01E92E678}">
      <dgm:prSet custT="1"/>
      <dgm:spPr/>
      <dgm:t>
        <a:bodyPr/>
        <a:lstStyle/>
        <a:p>
          <a:r>
            <a:rPr lang="en-ID" sz="2400" dirty="0" err="1">
              <a:latin typeface="Agency FB" panose="020B0503020202020204" pitchFamily="34" charset="0"/>
            </a:rPr>
            <a:t>Menggunakan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berbagai</a:t>
          </a:r>
          <a:r>
            <a:rPr lang="en-ID" sz="2400" dirty="0">
              <a:latin typeface="Agency FB" panose="020B0503020202020204" pitchFamily="34" charset="0"/>
            </a:rPr>
            <a:t> </a:t>
          </a:r>
          <a:r>
            <a:rPr lang="en-ID" sz="2400" dirty="0" err="1">
              <a:latin typeface="Agency FB" panose="020B0503020202020204" pitchFamily="34" charset="0"/>
            </a:rPr>
            <a:t>sumber</a:t>
          </a:r>
          <a:endParaRPr lang="en-ID" sz="2400" dirty="0">
            <a:latin typeface="Agency FB" panose="020B0503020202020204" pitchFamily="34" charset="0"/>
          </a:endParaRPr>
        </a:p>
      </dgm:t>
    </dgm:pt>
    <dgm:pt modelId="{D5ECD497-5F88-436F-A7FE-5DA56120671A}" type="parTrans" cxnId="{3284C9DB-AF2E-43A5-ABAE-827063C78D03}">
      <dgm:prSet/>
      <dgm:spPr/>
      <dgm:t>
        <a:bodyPr/>
        <a:lstStyle/>
        <a:p>
          <a:endParaRPr lang="en-ID"/>
        </a:p>
      </dgm:t>
    </dgm:pt>
    <dgm:pt modelId="{79CF4BB3-90EC-4CDF-9B0A-AB9AE239CCBF}" type="sibTrans" cxnId="{3284C9DB-AF2E-43A5-ABAE-827063C78D03}">
      <dgm:prSet/>
      <dgm:spPr/>
      <dgm:t>
        <a:bodyPr/>
        <a:lstStyle/>
        <a:p>
          <a:endParaRPr lang="en-ID"/>
        </a:p>
      </dgm:t>
    </dgm:pt>
    <dgm:pt modelId="{773EB0B3-3E97-43CF-9500-D86D0809699C}" type="pres">
      <dgm:prSet presAssocID="{3C7F6938-921A-46D2-8FC8-26B9F45F053A}" presName="compositeShape" presStyleCnt="0">
        <dgm:presLayoutVars>
          <dgm:dir/>
          <dgm:resizeHandles/>
        </dgm:presLayoutVars>
      </dgm:prSet>
      <dgm:spPr/>
    </dgm:pt>
    <dgm:pt modelId="{D3AE95FF-2FEA-4CB6-9B51-E668639240CE}" type="pres">
      <dgm:prSet presAssocID="{3C7F6938-921A-46D2-8FC8-26B9F45F053A}" presName="pyramid" presStyleLbl="node1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noFill/>
        <a:ln>
          <a:noFill/>
        </a:ln>
      </dgm:spPr>
    </dgm:pt>
    <dgm:pt modelId="{B50A5111-EE17-43B8-B4EC-0CB9A99278F5}" type="pres">
      <dgm:prSet presAssocID="{3C7F6938-921A-46D2-8FC8-26B9F45F053A}" presName="theList" presStyleCnt="0"/>
      <dgm:spPr/>
    </dgm:pt>
    <dgm:pt modelId="{118CBF45-2882-4CA0-9678-0B3E2CFC7A71}" type="pres">
      <dgm:prSet presAssocID="{4080C262-B2F3-4AD4-BBDE-4A800704C194}" presName="aNode" presStyleLbl="fgAcc1" presStyleIdx="0" presStyleCnt="7" custScaleX="165357">
        <dgm:presLayoutVars>
          <dgm:bulletEnabled val="1"/>
        </dgm:presLayoutVars>
      </dgm:prSet>
      <dgm:spPr/>
    </dgm:pt>
    <dgm:pt modelId="{FC244A6D-DB55-4FEB-9A81-B02886E62524}" type="pres">
      <dgm:prSet presAssocID="{4080C262-B2F3-4AD4-BBDE-4A800704C194}" presName="aSpace" presStyleCnt="0"/>
      <dgm:spPr/>
    </dgm:pt>
    <dgm:pt modelId="{C877C258-B607-47C8-8CD4-41FADB3C220B}" type="pres">
      <dgm:prSet presAssocID="{F2F66106-98E9-4E65-8FC5-3AAAEDABA9BD}" presName="aNode" presStyleLbl="fgAcc1" presStyleIdx="1" presStyleCnt="7" custScaleX="166188">
        <dgm:presLayoutVars>
          <dgm:bulletEnabled val="1"/>
        </dgm:presLayoutVars>
      </dgm:prSet>
      <dgm:spPr/>
    </dgm:pt>
    <dgm:pt modelId="{59C7CEC7-D895-4DA5-868D-D795D343F9C8}" type="pres">
      <dgm:prSet presAssocID="{F2F66106-98E9-4E65-8FC5-3AAAEDABA9BD}" presName="aSpace" presStyleCnt="0"/>
      <dgm:spPr/>
    </dgm:pt>
    <dgm:pt modelId="{06C0F564-D714-4948-88D1-E915E827C1EA}" type="pres">
      <dgm:prSet presAssocID="{C5A2B231-1CA6-44E8-8586-7A60FC5DDAE5}" presName="aNode" presStyleLbl="fgAcc1" presStyleIdx="2" presStyleCnt="7" custScaleX="165916">
        <dgm:presLayoutVars>
          <dgm:bulletEnabled val="1"/>
        </dgm:presLayoutVars>
      </dgm:prSet>
      <dgm:spPr/>
    </dgm:pt>
    <dgm:pt modelId="{924B9AD5-16D5-4381-AD65-007ED9D817AF}" type="pres">
      <dgm:prSet presAssocID="{C5A2B231-1CA6-44E8-8586-7A60FC5DDAE5}" presName="aSpace" presStyleCnt="0"/>
      <dgm:spPr/>
    </dgm:pt>
    <dgm:pt modelId="{708EF01C-D9A1-453B-A287-ADCDF3352645}" type="pres">
      <dgm:prSet presAssocID="{E177503E-4F10-4290-AE92-CC79B1FFE378}" presName="aNode" presStyleLbl="fgAcc1" presStyleIdx="3" presStyleCnt="7" custScaleX="163681">
        <dgm:presLayoutVars>
          <dgm:bulletEnabled val="1"/>
        </dgm:presLayoutVars>
      </dgm:prSet>
      <dgm:spPr/>
    </dgm:pt>
    <dgm:pt modelId="{211C95F9-6B31-4205-9C37-FEEFA67E1AF9}" type="pres">
      <dgm:prSet presAssocID="{E177503E-4F10-4290-AE92-CC79B1FFE378}" presName="aSpace" presStyleCnt="0"/>
      <dgm:spPr/>
    </dgm:pt>
    <dgm:pt modelId="{44BC4FCB-03F6-4983-926D-CC9ECDA3BA73}" type="pres">
      <dgm:prSet presAssocID="{31091CAE-1CA9-457A-849B-5C3632C0948A}" presName="aNode" presStyleLbl="fgAcc1" presStyleIdx="4" presStyleCnt="7" custScaleX="163681">
        <dgm:presLayoutVars>
          <dgm:bulletEnabled val="1"/>
        </dgm:presLayoutVars>
      </dgm:prSet>
      <dgm:spPr/>
    </dgm:pt>
    <dgm:pt modelId="{1AC63192-5A15-425C-ACAA-0E87A67415DF}" type="pres">
      <dgm:prSet presAssocID="{31091CAE-1CA9-457A-849B-5C3632C0948A}" presName="aSpace" presStyleCnt="0"/>
      <dgm:spPr/>
    </dgm:pt>
    <dgm:pt modelId="{8088B70A-F90C-40EF-A9E9-408AFDE84B4D}" type="pres">
      <dgm:prSet presAssocID="{76F2634C-E241-4E03-BDB9-2C5A8C6722BB}" presName="aNode" presStyleLbl="fgAcc1" presStyleIdx="5" presStyleCnt="7" custScaleX="164240">
        <dgm:presLayoutVars>
          <dgm:bulletEnabled val="1"/>
        </dgm:presLayoutVars>
      </dgm:prSet>
      <dgm:spPr/>
    </dgm:pt>
    <dgm:pt modelId="{7CB8EB34-A03A-4DD1-A2F9-21B1A72B61B4}" type="pres">
      <dgm:prSet presAssocID="{76F2634C-E241-4E03-BDB9-2C5A8C6722BB}" presName="aSpace" presStyleCnt="0"/>
      <dgm:spPr/>
    </dgm:pt>
    <dgm:pt modelId="{7C0C414F-7081-43D4-9A77-E2D4D5A986D4}" type="pres">
      <dgm:prSet presAssocID="{2754E202-E8E3-4447-9CFF-94E01E92E678}" presName="aNode" presStyleLbl="fgAcc1" presStyleIdx="6" presStyleCnt="7" custScaleX="163681">
        <dgm:presLayoutVars>
          <dgm:bulletEnabled val="1"/>
        </dgm:presLayoutVars>
      </dgm:prSet>
      <dgm:spPr/>
    </dgm:pt>
    <dgm:pt modelId="{05AC7CAA-02AD-43A0-8820-B8B31DBB197B}" type="pres">
      <dgm:prSet presAssocID="{2754E202-E8E3-4447-9CFF-94E01E92E678}" presName="aSpace" presStyleCnt="0"/>
      <dgm:spPr/>
    </dgm:pt>
  </dgm:ptLst>
  <dgm:cxnLst>
    <dgm:cxn modelId="{AE13EE02-4F07-4FFE-8F21-D4722B3CF110}" srcId="{3C7F6938-921A-46D2-8FC8-26B9F45F053A}" destId="{31091CAE-1CA9-457A-849B-5C3632C0948A}" srcOrd="4" destOrd="0" parTransId="{B6A55441-7501-4118-A44B-F7C8E35812F3}" sibTransId="{A6968A00-9423-41D9-80AA-19F3C9D19ACB}"/>
    <dgm:cxn modelId="{CEC02113-3D6C-46D1-96EE-125026F02AD1}" type="presOf" srcId="{C5A2B231-1CA6-44E8-8586-7A60FC5DDAE5}" destId="{06C0F564-D714-4948-88D1-E915E827C1EA}" srcOrd="0" destOrd="0" presId="urn:microsoft.com/office/officeart/2005/8/layout/pyramid2"/>
    <dgm:cxn modelId="{E040AF1C-2AE5-4AEC-AA42-9F0D988B85C3}" type="presOf" srcId="{76F2634C-E241-4E03-BDB9-2C5A8C6722BB}" destId="{8088B70A-F90C-40EF-A9E9-408AFDE84B4D}" srcOrd="0" destOrd="0" presId="urn:microsoft.com/office/officeart/2005/8/layout/pyramid2"/>
    <dgm:cxn modelId="{5E278F62-F244-4533-AD66-93E7665DD07C}" type="presOf" srcId="{4080C262-B2F3-4AD4-BBDE-4A800704C194}" destId="{118CBF45-2882-4CA0-9678-0B3E2CFC7A71}" srcOrd="0" destOrd="0" presId="urn:microsoft.com/office/officeart/2005/8/layout/pyramid2"/>
    <dgm:cxn modelId="{63EDCA42-9AAD-484A-A82D-4F1CFE21671A}" srcId="{3C7F6938-921A-46D2-8FC8-26B9F45F053A}" destId="{4080C262-B2F3-4AD4-BBDE-4A800704C194}" srcOrd="0" destOrd="0" parTransId="{7D722C0F-F325-4DDA-BCAF-34DF2625D047}" sibTransId="{C13ECE5B-7156-40C3-ABDC-F6014AB755C6}"/>
    <dgm:cxn modelId="{B75B7173-1A74-4BF1-AAF5-BDD8C7349048}" srcId="{3C7F6938-921A-46D2-8FC8-26B9F45F053A}" destId="{76F2634C-E241-4E03-BDB9-2C5A8C6722BB}" srcOrd="5" destOrd="0" parTransId="{3D3D6429-B1F2-43CA-B059-DF3EA009641D}" sibTransId="{1A979418-B1F8-40FE-8049-D54BE3325362}"/>
    <dgm:cxn modelId="{9F79E857-A68D-4A24-B5E4-7EE47EF81B93}" srcId="{3C7F6938-921A-46D2-8FC8-26B9F45F053A}" destId="{F2F66106-98E9-4E65-8FC5-3AAAEDABA9BD}" srcOrd="1" destOrd="0" parTransId="{AFA9B08E-0A26-4EDC-8F18-61C86A48D65A}" sibTransId="{C455354F-6AAE-4E8D-9CF5-86FDD283ED40}"/>
    <dgm:cxn modelId="{15586E7A-A6AD-42BF-BA43-6B8CD997504B}" srcId="{3C7F6938-921A-46D2-8FC8-26B9F45F053A}" destId="{C5A2B231-1CA6-44E8-8586-7A60FC5DDAE5}" srcOrd="2" destOrd="0" parTransId="{FA2FD036-E6B0-48F8-9951-BA77C426390B}" sibTransId="{DE33A9ED-89A3-438E-9160-6B9E94EA7B43}"/>
    <dgm:cxn modelId="{5ADDCB7D-7250-486B-9A42-B35B45F13E4D}" type="presOf" srcId="{E177503E-4F10-4290-AE92-CC79B1FFE378}" destId="{708EF01C-D9A1-453B-A287-ADCDF3352645}" srcOrd="0" destOrd="0" presId="urn:microsoft.com/office/officeart/2005/8/layout/pyramid2"/>
    <dgm:cxn modelId="{01BC9988-3C53-4A1C-BA00-DA723EEB10E4}" type="presOf" srcId="{31091CAE-1CA9-457A-849B-5C3632C0948A}" destId="{44BC4FCB-03F6-4983-926D-CC9ECDA3BA73}" srcOrd="0" destOrd="0" presId="urn:microsoft.com/office/officeart/2005/8/layout/pyramid2"/>
    <dgm:cxn modelId="{2F2842AA-54B7-48EA-8180-F6AC75F479BF}" srcId="{3C7F6938-921A-46D2-8FC8-26B9F45F053A}" destId="{E177503E-4F10-4290-AE92-CC79B1FFE378}" srcOrd="3" destOrd="0" parTransId="{323A8E53-0FE0-42DA-8EFE-D056331F5DD9}" sibTransId="{5CCA3539-D307-414C-9AA2-12B25FB748D2}"/>
    <dgm:cxn modelId="{830620C6-8EF4-480E-AAB5-D5349C23D788}" type="presOf" srcId="{F2F66106-98E9-4E65-8FC5-3AAAEDABA9BD}" destId="{C877C258-B607-47C8-8CD4-41FADB3C220B}" srcOrd="0" destOrd="0" presId="urn:microsoft.com/office/officeart/2005/8/layout/pyramid2"/>
    <dgm:cxn modelId="{3284C9DB-AF2E-43A5-ABAE-827063C78D03}" srcId="{3C7F6938-921A-46D2-8FC8-26B9F45F053A}" destId="{2754E202-E8E3-4447-9CFF-94E01E92E678}" srcOrd="6" destOrd="0" parTransId="{D5ECD497-5F88-436F-A7FE-5DA56120671A}" sibTransId="{79CF4BB3-90EC-4CDF-9B0A-AB9AE239CCBF}"/>
    <dgm:cxn modelId="{8995F2E8-0F8B-461B-8BBC-BD9424C88429}" type="presOf" srcId="{2754E202-E8E3-4447-9CFF-94E01E92E678}" destId="{7C0C414F-7081-43D4-9A77-E2D4D5A986D4}" srcOrd="0" destOrd="0" presId="urn:microsoft.com/office/officeart/2005/8/layout/pyramid2"/>
    <dgm:cxn modelId="{6AABB9F4-6F72-4E4F-ADEC-C1FC5AEB1BB6}" type="presOf" srcId="{3C7F6938-921A-46D2-8FC8-26B9F45F053A}" destId="{773EB0B3-3E97-43CF-9500-D86D0809699C}" srcOrd="0" destOrd="0" presId="urn:microsoft.com/office/officeart/2005/8/layout/pyramid2"/>
    <dgm:cxn modelId="{C6CBDE69-6210-4E00-8602-6132DA603523}" type="presParOf" srcId="{773EB0B3-3E97-43CF-9500-D86D0809699C}" destId="{D3AE95FF-2FEA-4CB6-9B51-E668639240CE}" srcOrd="0" destOrd="0" presId="urn:microsoft.com/office/officeart/2005/8/layout/pyramid2"/>
    <dgm:cxn modelId="{1F278285-56F2-41A8-B71C-160E7632FF32}" type="presParOf" srcId="{773EB0B3-3E97-43CF-9500-D86D0809699C}" destId="{B50A5111-EE17-43B8-B4EC-0CB9A99278F5}" srcOrd="1" destOrd="0" presId="urn:microsoft.com/office/officeart/2005/8/layout/pyramid2"/>
    <dgm:cxn modelId="{EA517161-28EC-4F77-984A-68009F67DE7A}" type="presParOf" srcId="{B50A5111-EE17-43B8-B4EC-0CB9A99278F5}" destId="{118CBF45-2882-4CA0-9678-0B3E2CFC7A71}" srcOrd="0" destOrd="0" presId="urn:microsoft.com/office/officeart/2005/8/layout/pyramid2"/>
    <dgm:cxn modelId="{88EC9453-C0E5-4EE3-BE4B-4C44D91BEC4D}" type="presParOf" srcId="{B50A5111-EE17-43B8-B4EC-0CB9A99278F5}" destId="{FC244A6D-DB55-4FEB-9A81-B02886E62524}" srcOrd="1" destOrd="0" presId="urn:microsoft.com/office/officeart/2005/8/layout/pyramid2"/>
    <dgm:cxn modelId="{E20D02F6-E3E7-48DA-9C55-72DAEB16D257}" type="presParOf" srcId="{B50A5111-EE17-43B8-B4EC-0CB9A99278F5}" destId="{C877C258-B607-47C8-8CD4-41FADB3C220B}" srcOrd="2" destOrd="0" presId="urn:microsoft.com/office/officeart/2005/8/layout/pyramid2"/>
    <dgm:cxn modelId="{E782C32C-1360-4370-AA61-82A6C9DFE826}" type="presParOf" srcId="{B50A5111-EE17-43B8-B4EC-0CB9A99278F5}" destId="{59C7CEC7-D895-4DA5-868D-D795D343F9C8}" srcOrd="3" destOrd="0" presId="urn:microsoft.com/office/officeart/2005/8/layout/pyramid2"/>
    <dgm:cxn modelId="{D1BF8DBA-1987-4309-9EAF-383A40248E69}" type="presParOf" srcId="{B50A5111-EE17-43B8-B4EC-0CB9A99278F5}" destId="{06C0F564-D714-4948-88D1-E915E827C1EA}" srcOrd="4" destOrd="0" presId="urn:microsoft.com/office/officeart/2005/8/layout/pyramid2"/>
    <dgm:cxn modelId="{68F43A27-21FF-464D-8073-14F82EED7C70}" type="presParOf" srcId="{B50A5111-EE17-43B8-B4EC-0CB9A99278F5}" destId="{924B9AD5-16D5-4381-AD65-007ED9D817AF}" srcOrd="5" destOrd="0" presId="urn:microsoft.com/office/officeart/2005/8/layout/pyramid2"/>
    <dgm:cxn modelId="{545EFBF7-9687-4800-B767-CCB6CCAB84E9}" type="presParOf" srcId="{B50A5111-EE17-43B8-B4EC-0CB9A99278F5}" destId="{708EF01C-D9A1-453B-A287-ADCDF3352645}" srcOrd="6" destOrd="0" presId="urn:microsoft.com/office/officeart/2005/8/layout/pyramid2"/>
    <dgm:cxn modelId="{6273E69B-52AC-46CF-A127-BAA68AE41C69}" type="presParOf" srcId="{B50A5111-EE17-43B8-B4EC-0CB9A99278F5}" destId="{211C95F9-6B31-4205-9C37-FEEFA67E1AF9}" srcOrd="7" destOrd="0" presId="urn:microsoft.com/office/officeart/2005/8/layout/pyramid2"/>
    <dgm:cxn modelId="{280A58EA-F13C-435B-8001-5CC7CABD2821}" type="presParOf" srcId="{B50A5111-EE17-43B8-B4EC-0CB9A99278F5}" destId="{44BC4FCB-03F6-4983-926D-CC9ECDA3BA73}" srcOrd="8" destOrd="0" presId="urn:microsoft.com/office/officeart/2005/8/layout/pyramid2"/>
    <dgm:cxn modelId="{CFE9EBD7-58AD-4FDF-A9D1-57A6B30F5430}" type="presParOf" srcId="{B50A5111-EE17-43B8-B4EC-0CB9A99278F5}" destId="{1AC63192-5A15-425C-ACAA-0E87A67415DF}" srcOrd="9" destOrd="0" presId="urn:microsoft.com/office/officeart/2005/8/layout/pyramid2"/>
    <dgm:cxn modelId="{3CC97D6F-74C3-4BB2-88F9-103E57B4F90F}" type="presParOf" srcId="{B50A5111-EE17-43B8-B4EC-0CB9A99278F5}" destId="{8088B70A-F90C-40EF-A9E9-408AFDE84B4D}" srcOrd="10" destOrd="0" presId="urn:microsoft.com/office/officeart/2005/8/layout/pyramid2"/>
    <dgm:cxn modelId="{2D6EA074-BB2F-4A65-82D1-514C6B466C56}" type="presParOf" srcId="{B50A5111-EE17-43B8-B4EC-0CB9A99278F5}" destId="{7CB8EB34-A03A-4DD1-A2F9-21B1A72B61B4}" srcOrd="11" destOrd="0" presId="urn:microsoft.com/office/officeart/2005/8/layout/pyramid2"/>
    <dgm:cxn modelId="{C4F3134C-A1A3-4FBA-B2DB-380A9776CF07}" type="presParOf" srcId="{B50A5111-EE17-43B8-B4EC-0CB9A99278F5}" destId="{7C0C414F-7081-43D4-9A77-E2D4D5A986D4}" srcOrd="12" destOrd="0" presId="urn:microsoft.com/office/officeart/2005/8/layout/pyramid2"/>
    <dgm:cxn modelId="{F9899E31-BF41-45D9-B749-A0756ABD94C7}" type="presParOf" srcId="{B50A5111-EE17-43B8-B4EC-0CB9A99278F5}" destId="{05AC7CAA-02AD-43A0-8820-B8B31DBB197B}" srcOrd="13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319D63-BBF0-4415-B8E6-0DA781DFB83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D"/>
        </a:p>
      </dgm:t>
    </dgm:pt>
    <dgm:pt modelId="{AA51E486-AC23-48E7-AB7F-37B0576F74FB}">
      <dgm:prSet phldrT="[Text]"/>
      <dgm:spPr/>
      <dgm:t>
        <a:bodyPr/>
        <a:lstStyle/>
        <a:p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KOMPONEN CTL MENURUT SANJAYA (2011:263)</a:t>
          </a:r>
          <a:endParaRPr lang="en-ID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67E494B-2886-435E-9FF1-58031AE7B129}" type="parTrans" cxnId="{5372E925-9A27-4C23-B853-3B7413C34993}">
      <dgm:prSet/>
      <dgm:spPr/>
      <dgm:t>
        <a:bodyPr/>
        <a:lstStyle/>
        <a:p>
          <a:endParaRPr lang="en-ID"/>
        </a:p>
      </dgm:t>
    </dgm:pt>
    <dgm:pt modelId="{FE806D0F-C6CF-4304-9C4D-C51710EEDF74}" type="sibTrans" cxnId="{5372E925-9A27-4C23-B853-3B7413C34993}">
      <dgm:prSet/>
      <dgm:spPr/>
      <dgm:t>
        <a:bodyPr/>
        <a:lstStyle/>
        <a:p>
          <a:endParaRPr lang="en-ID"/>
        </a:p>
      </dgm:t>
    </dgm:pt>
    <dgm:pt modelId="{8CEDE2E4-9C60-45BA-A514-754F4FBD4E23}">
      <dgm:prSet phldrT="[Text]" custT="1"/>
      <dgm:spPr/>
      <dgm:t>
        <a:bodyPr/>
        <a:lstStyle/>
        <a:p>
          <a:r>
            <a:rPr lang="en-ID" sz="3600" dirty="0" err="1">
              <a:latin typeface="Agency FB" panose="020B0503020202020204" pitchFamily="34" charset="0"/>
            </a:rPr>
            <a:t>Konstruktivisme</a:t>
          </a:r>
          <a:endParaRPr lang="en-ID" sz="3600" dirty="0">
            <a:latin typeface="Agency FB" panose="020B0503020202020204" pitchFamily="34" charset="0"/>
          </a:endParaRPr>
        </a:p>
      </dgm:t>
    </dgm:pt>
    <dgm:pt modelId="{627E3A61-5181-40E8-8D0A-5114F471C3E7}" type="parTrans" cxnId="{99F5EFCA-E415-44EE-98B0-A471903DA795}">
      <dgm:prSet/>
      <dgm:spPr/>
      <dgm:t>
        <a:bodyPr/>
        <a:lstStyle/>
        <a:p>
          <a:endParaRPr lang="en-ID"/>
        </a:p>
      </dgm:t>
    </dgm:pt>
    <dgm:pt modelId="{A2239B38-D35D-4E34-B1D6-185C6A7E0CDD}" type="sibTrans" cxnId="{99F5EFCA-E415-44EE-98B0-A471903DA795}">
      <dgm:prSet/>
      <dgm:spPr/>
      <dgm:t>
        <a:bodyPr/>
        <a:lstStyle/>
        <a:p>
          <a:endParaRPr lang="en-ID"/>
        </a:p>
      </dgm:t>
    </dgm:pt>
    <dgm:pt modelId="{DE22791A-2D4A-4FFD-93E4-DADDC4B5F67B}">
      <dgm:prSet phldrT="[Text]" custT="1"/>
      <dgm:spPr/>
      <dgm:t>
        <a:bodyPr/>
        <a:lstStyle/>
        <a:p>
          <a:r>
            <a:rPr lang="en-ID" sz="3600" dirty="0" err="1">
              <a:latin typeface="Agency FB" panose="020B0503020202020204" pitchFamily="34" charset="0"/>
            </a:rPr>
            <a:t>Inkuiri</a:t>
          </a:r>
          <a:endParaRPr lang="en-ID" sz="3600" dirty="0">
            <a:latin typeface="Agency FB" panose="020B0503020202020204" pitchFamily="34" charset="0"/>
          </a:endParaRPr>
        </a:p>
      </dgm:t>
    </dgm:pt>
    <dgm:pt modelId="{A99DA603-B6FA-4B2A-B7F2-C878DDE44F86}" type="parTrans" cxnId="{CD26F37F-648E-479E-8347-06BD8B29CD50}">
      <dgm:prSet/>
      <dgm:spPr/>
      <dgm:t>
        <a:bodyPr/>
        <a:lstStyle/>
        <a:p>
          <a:endParaRPr lang="en-ID"/>
        </a:p>
      </dgm:t>
    </dgm:pt>
    <dgm:pt modelId="{684BCA07-87FE-4274-82C7-D1DF321454D6}" type="sibTrans" cxnId="{CD26F37F-648E-479E-8347-06BD8B29CD50}">
      <dgm:prSet/>
      <dgm:spPr/>
      <dgm:t>
        <a:bodyPr/>
        <a:lstStyle/>
        <a:p>
          <a:endParaRPr lang="en-ID"/>
        </a:p>
      </dgm:t>
    </dgm:pt>
    <dgm:pt modelId="{B40199BB-FFB6-420E-A4EC-40992CF6F253}">
      <dgm:prSet phldrT="[Text]" custT="1"/>
      <dgm:spPr/>
      <dgm:t>
        <a:bodyPr/>
        <a:lstStyle/>
        <a:p>
          <a:r>
            <a:rPr lang="en-US" sz="3600" dirty="0" err="1">
              <a:latin typeface="Agency FB" panose="020B0503020202020204" pitchFamily="34" charset="0"/>
            </a:rPr>
            <a:t>Bertanya</a:t>
          </a:r>
          <a:endParaRPr lang="en-ID" sz="3600" dirty="0">
            <a:latin typeface="Agency FB" panose="020B0503020202020204" pitchFamily="34" charset="0"/>
          </a:endParaRPr>
        </a:p>
      </dgm:t>
    </dgm:pt>
    <dgm:pt modelId="{01DC842E-062E-4B01-ADE9-CCE64609FEED}" type="parTrans" cxnId="{39FC655E-FC86-480F-9285-0B4705375CC6}">
      <dgm:prSet/>
      <dgm:spPr/>
      <dgm:t>
        <a:bodyPr/>
        <a:lstStyle/>
        <a:p>
          <a:endParaRPr lang="en-ID"/>
        </a:p>
      </dgm:t>
    </dgm:pt>
    <dgm:pt modelId="{B614F1D1-A9D8-41D7-AF97-2F5BF961DEF3}" type="sibTrans" cxnId="{39FC655E-FC86-480F-9285-0B4705375CC6}">
      <dgm:prSet/>
      <dgm:spPr/>
      <dgm:t>
        <a:bodyPr/>
        <a:lstStyle/>
        <a:p>
          <a:endParaRPr lang="en-ID"/>
        </a:p>
      </dgm:t>
    </dgm:pt>
    <dgm:pt modelId="{141A0855-7C96-4D53-B6FC-CE4F1DA76731}">
      <dgm:prSet phldrT="[Text]" custT="1"/>
      <dgm:spPr/>
      <dgm:t>
        <a:bodyPr/>
        <a:lstStyle/>
        <a:p>
          <a:r>
            <a:rPr lang="en-US" sz="3600" dirty="0">
              <a:latin typeface="Agency FB" panose="020B0503020202020204" pitchFamily="34" charset="0"/>
            </a:rPr>
            <a:t>Masyarakat </a:t>
          </a:r>
          <a:r>
            <a:rPr lang="en-US" sz="3600" dirty="0" err="1">
              <a:latin typeface="Agency FB" panose="020B0503020202020204" pitchFamily="34" charset="0"/>
            </a:rPr>
            <a:t>Belajar</a:t>
          </a:r>
          <a:endParaRPr lang="en-ID" sz="3600" dirty="0">
            <a:latin typeface="Agency FB" panose="020B0503020202020204" pitchFamily="34" charset="0"/>
          </a:endParaRPr>
        </a:p>
      </dgm:t>
    </dgm:pt>
    <dgm:pt modelId="{F4654CBF-A158-4138-8C70-2383063846C5}" type="parTrans" cxnId="{7271F1AD-AC46-4D8B-8695-F0BDE4F5F74C}">
      <dgm:prSet/>
      <dgm:spPr/>
      <dgm:t>
        <a:bodyPr/>
        <a:lstStyle/>
        <a:p>
          <a:endParaRPr lang="en-ID"/>
        </a:p>
      </dgm:t>
    </dgm:pt>
    <dgm:pt modelId="{DD8A25E2-20B5-43F6-BF0B-010557F43835}" type="sibTrans" cxnId="{7271F1AD-AC46-4D8B-8695-F0BDE4F5F74C}">
      <dgm:prSet/>
      <dgm:spPr/>
      <dgm:t>
        <a:bodyPr/>
        <a:lstStyle/>
        <a:p>
          <a:endParaRPr lang="en-ID"/>
        </a:p>
      </dgm:t>
    </dgm:pt>
    <dgm:pt modelId="{F81DA987-4176-4B72-87D1-969482037497}">
      <dgm:prSet phldrT="[Text]" custT="1"/>
      <dgm:spPr/>
      <dgm:t>
        <a:bodyPr/>
        <a:lstStyle/>
        <a:p>
          <a:r>
            <a:rPr lang="en-US" sz="3600" dirty="0" err="1">
              <a:latin typeface="Agency FB" panose="020B0503020202020204" pitchFamily="34" charset="0"/>
            </a:rPr>
            <a:t>Pemodelan</a:t>
          </a:r>
          <a:endParaRPr lang="en-ID" sz="3600" dirty="0">
            <a:latin typeface="Agency FB" panose="020B0503020202020204" pitchFamily="34" charset="0"/>
          </a:endParaRPr>
        </a:p>
      </dgm:t>
    </dgm:pt>
    <dgm:pt modelId="{257A29A3-6B61-4B4D-B764-3C95F91D0917}" type="parTrans" cxnId="{52DA77E1-B0AE-4341-8A19-B82DF0690C0B}">
      <dgm:prSet/>
      <dgm:spPr/>
      <dgm:t>
        <a:bodyPr/>
        <a:lstStyle/>
        <a:p>
          <a:endParaRPr lang="en-ID"/>
        </a:p>
      </dgm:t>
    </dgm:pt>
    <dgm:pt modelId="{95704018-5FEE-4186-A2F0-D8E5E7B641EF}" type="sibTrans" cxnId="{52DA77E1-B0AE-4341-8A19-B82DF0690C0B}">
      <dgm:prSet/>
      <dgm:spPr/>
      <dgm:t>
        <a:bodyPr/>
        <a:lstStyle/>
        <a:p>
          <a:endParaRPr lang="en-ID"/>
        </a:p>
      </dgm:t>
    </dgm:pt>
    <dgm:pt modelId="{91D66825-6F00-4190-95A8-BB5BE1F13866}">
      <dgm:prSet phldrT="[Text]" custT="1"/>
      <dgm:spPr/>
      <dgm:t>
        <a:bodyPr/>
        <a:lstStyle/>
        <a:p>
          <a:r>
            <a:rPr lang="en-US" sz="3600" dirty="0" err="1">
              <a:latin typeface="Agency FB" panose="020B0503020202020204" pitchFamily="34" charset="0"/>
            </a:rPr>
            <a:t>Refleksi</a:t>
          </a:r>
          <a:endParaRPr lang="en-ID" sz="3600" dirty="0">
            <a:latin typeface="Agency FB" panose="020B0503020202020204" pitchFamily="34" charset="0"/>
          </a:endParaRPr>
        </a:p>
      </dgm:t>
    </dgm:pt>
    <dgm:pt modelId="{B87B3CE6-89EA-4D4A-8B79-56FC52868B16}" type="parTrans" cxnId="{3953528A-65F1-41A3-BDA4-3F23828303AF}">
      <dgm:prSet/>
      <dgm:spPr/>
      <dgm:t>
        <a:bodyPr/>
        <a:lstStyle/>
        <a:p>
          <a:endParaRPr lang="en-ID"/>
        </a:p>
      </dgm:t>
    </dgm:pt>
    <dgm:pt modelId="{CF36937E-92B5-4E85-B833-FDFA7F6B9730}" type="sibTrans" cxnId="{3953528A-65F1-41A3-BDA4-3F23828303AF}">
      <dgm:prSet/>
      <dgm:spPr/>
      <dgm:t>
        <a:bodyPr/>
        <a:lstStyle/>
        <a:p>
          <a:endParaRPr lang="en-ID"/>
        </a:p>
      </dgm:t>
    </dgm:pt>
    <dgm:pt modelId="{FB12F93A-28C4-453A-BEBA-09583FA16240}">
      <dgm:prSet custT="1"/>
      <dgm:spPr/>
      <dgm:t>
        <a:bodyPr/>
        <a:lstStyle/>
        <a:p>
          <a:r>
            <a:rPr lang="en-US" sz="3600" dirty="0" err="1">
              <a:latin typeface="Agency FB" panose="020B0503020202020204" pitchFamily="34" charset="0"/>
            </a:rPr>
            <a:t>Penilaian</a:t>
          </a:r>
          <a:r>
            <a:rPr lang="en-US" sz="3600" dirty="0">
              <a:latin typeface="Agency FB" panose="020B0503020202020204" pitchFamily="34" charset="0"/>
            </a:rPr>
            <a:t> </a:t>
          </a:r>
          <a:r>
            <a:rPr lang="en-US" sz="3600" dirty="0" err="1">
              <a:latin typeface="Agency FB" panose="020B0503020202020204" pitchFamily="34" charset="0"/>
            </a:rPr>
            <a:t>Nyata</a:t>
          </a:r>
          <a:endParaRPr lang="en-ID" sz="3600" dirty="0">
            <a:latin typeface="Agency FB" panose="020B0503020202020204" pitchFamily="34" charset="0"/>
          </a:endParaRPr>
        </a:p>
      </dgm:t>
    </dgm:pt>
    <dgm:pt modelId="{A98CF4A1-EC81-40B0-95FB-C92CC58CE008}" type="parTrans" cxnId="{787A4FA4-D222-4775-A83A-BFEB88B49BE7}">
      <dgm:prSet/>
      <dgm:spPr/>
      <dgm:t>
        <a:bodyPr/>
        <a:lstStyle/>
        <a:p>
          <a:endParaRPr lang="en-ID"/>
        </a:p>
      </dgm:t>
    </dgm:pt>
    <dgm:pt modelId="{1129D12B-F7B6-4281-91DD-5494A5141D4D}" type="sibTrans" cxnId="{787A4FA4-D222-4775-A83A-BFEB88B49BE7}">
      <dgm:prSet/>
      <dgm:spPr/>
      <dgm:t>
        <a:bodyPr/>
        <a:lstStyle/>
        <a:p>
          <a:endParaRPr lang="en-ID"/>
        </a:p>
      </dgm:t>
    </dgm:pt>
    <dgm:pt modelId="{1E65126D-1721-4EB1-BFAF-F4E390800C33}" type="pres">
      <dgm:prSet presAssocID="{FA319D63-BBF0-4415-B8E6-0DA781DFB83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636068F3-5E49-47CD-81B7-1E75C024E894}" type="pres">
      <dgm:prSet presAssocID="{AA51E486-AC23-48E7-AB7F-37B0576F74FB}" presName="Accent1" presStyleCnt="0"/>
      <dgm:spPr/>
    </dgm:pt>
    <dgm:pt modelId="{BB1A6536-4CEF-4178-9405-E3C72E4022EA}" type="pres">
      <dgm:prSet presAssocID="{AA51E486-AC23-48E7-AB7F-37B0576F74FB}" presName="Accent" presStyleLbl="node1" presStyleIdx="0" presStyleCnt="1"/>
      <dgm:spPr>
        <a:solidFill>
          <a:schemeClr val="bg1">
            <a:lumMod val="75000"/>
          </a:schemeClr>
        </a:solidFill>
      </dgm:spPr>
    </dgm:pt>
    <dgm:pt modelId="{CD965E3D-EDB0-4F60-BD89-34C47C36EC19}" type="pres">
      <dgm:prSet presAssocID="{AA51E486-AC23-48E7-AB7F-37B0576F74FB}" presName="Child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43DA93F-8333-4515-8290-E99C4940B0C9}" type="pres">
      <dgm:prSet presAssocID="{AA51E486-AC23-48E7-AB7F-37B0576F74FB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5372E925-9A27-4C23-B853-3B7413C34993}" srcId="{FA319D63-BBF0-4415-B8E6-0DA781DFB833}" destId="{AA51E486-AC23-48E7-AB7F-37B0576F74FB}" srcOrd="0" destOrd="0" parTransId="{A67E494B-2886-435E-9FF1-58031AE7B129}" sibTransId="{FE806D0F-C6CF-4304-9C4D-C51710EEDF74}"/>
    <dgm:cxn modelId="{DF548C28-F252-427C-A5B0-D9BC55D2A891}" type="presOf" srcId="{91D66825-6F00-4190-95A8-BB5BE1F13866}" destId="{CD965E3D-EDB0-4F60-BD89-34C47C36EC19}" srcOrd="0" destOrd="5" presId="urn:microsoft.com/office/officeart/2009/layout/CircleArrowProcess"/>
    <dgm:cxn modelId="{BF074D33-DC3C-4C3A-A1E7-247DD9E39B7D}" type="presOf" srcId="{FB12F93A-28C4-453A-BEBA-09583FA16240}" destId="{CD965E3D-EDB0-4F60-BD89-34C47C36EC19}" srcOrd="0" destOrd="6" presId="urn:microsoft.com/office/officeart/2009/layout/CircleArrowProcess"/>
    <dgm:cxn modelId="{39FC655E-FC86-480F-9285-0B4705375CC6}" srcId="{AA51E486-AC23-48E7-AB7F-37B0576F74FB}" destId="{B40199BB-FFB6-420E-A4EC-40992CF6F253}" srcOrd="2" destOrd="0" parTransId="{01DC842E-062E-4B01-ADE9-CCE64609FEED}" sibTransId="{B614F1D1-A9D8-41D7-AF97-2F5BF961DEF3}"/>
    <dgm:cxn modelId="{CD26F37F-648E-479E-8347-06BD8B29CD50}" srcId="{AA51E486-AC23-48E7-AB7F-37B0576F74FB}" destId="{DE22791A-2D4A-4FFD-93E4-DADDC4B5F67B}" srcOrd="1" destOrd="0" parTransId="{A99DA603-B6FA-4B2A-B7F2-C878DDE44F86}" sibTransId="{684BCA07-87FE-4274-82C7-D1DF321454D6}"/>
    <dgm:cxn modelId="{3953528A-65F1-41A3-BDA4-3F23828303AF}" srcId="{AA51E486-AC23-48E7-AB7F-37B0576F74FB}" destId="{91D66825-6F00-4190-95A8-BB5BE1F13866}" srcOrd="5" destOrd="0" parTransId="{B87B3CE6-89EA-4D4A-8B79-56FC52868B16}" sibTransId="{CF36937E-92B5-4E85-B833-FDFA7F6B9730}"/>
    <dgm:cxn modelId="{E282B28D-580D-4B91-BB8C-C875607AE36E}" type="presOf" srcId="{AA51E486-AC23-48E7-AB7F-37B0576F74FB}" destId="{E43DA93F-8333-4515-8290-E99C4940B0C9}" srcOrd="0" destOrd="0" presId="urn:microsoft.com/office/officeart/2009/layout/CircleArrowProcess"/>
    <dgm:cxn modelId="{AFC6B790-9557-408F-86B7-781F8E6090AD}" type="presOf" srcId="{8CEDE2E4-9C60-45BA-A514-754F4FBD4E23}" destId="{CD965E3D-EDB0-4F60-BD89-34C47C36EC19}" srcOrd="0" destOrd="0" presId="urn:microsoft.com/office/officeart/2009/layout/CircleArrowProcess"/>
    <dgm:cxn modelId="{A2A94591-CA57-4574-B0CF-2B6423F91ABB}" type="presOf" srcId="{FA319D63-BBF0-4415-B8E6-0DA781DFB833}" destId="{1E65126D-1721-4EB1-BFAF-F4E390800C33}" srcOrd="0" destOrd="0" presId="urn:microsoft.com/office/officeart/2009/layout/CircleArrowProcess"/>
    <dgm:cxn modelId="{01912C99-CC1C-4C81-99E6-2F210CB9E68B}" type="presOf" srcId="{141A0855-7C96-4D53-B6FC-CE4F1DA76731}" destId="{CD965E3D-EDB0-4F60-BD89-34C47C36EC19}" srcOrd="0" destOrd="3" presId="urn:microsoft.com/office/officeart/2009/layout/CircleArrowProcess"/>
    <dgm:cxn modelId="{787A4FA4-D222-4775-A83A-BFEB88B49BE7}" srcId="{AA51E486-AC23-48E7-AB7F-37B0576F74FB}" destId="{FB12F93A-28C4-453A-BEBA-09583FA16240}" srcOrd="6" destOrd="0" parTransId="{A98CF4A1-EC81-40B0-95FB-C92CC58CE008}" sibTransId="{1129D12B-F7B6-4281-91DD-5494A5141D4D}"/>
    <dgm:cxn modelId="{D15C1DA5-0B37-416A-A3C8-5E9B2732DB15}" type="presOf" srcId="{DE22791A-2D4A-4FFD-93E4-DADDC4B5F67B}" destId="{CD965E3D-EDB0-4F60-BD89-34C47C36EC19}" srcOrd="0" destOrd="1" presId="urn:microsoft.com/office/officeart/2009/layout/CircleArrowProcess"/>
    <dgm:cxn modelId="{7271F1AD-AC46-4D8B-8695-F0BDE4F5F74C}" srcId="{AA51E486-AC23-48E7-AB7F-37B0576F74FB}" destId="{141A0855-7C96-4D53-B6FC-CE4F1DA76731}" srcOrd="3" destOrd="0" parTransId="{F4654CBF-A158-4138-8C70-2383063846C5}" sibTransId="{DD8A25E2-20B5-43F6-BF0B-010557F43835}"/>
    <dgm:cxn modelId="{13F1C1B6-F0D8-4421-8F59-85E3E7CF8E23}" type="presOf" srcId="{B40199BB-FFB6-420E-A4EC-40992CF6F253}" destId="{CD965E3D-EDB0-4F60-BD89-34C47C36EC19}" srcOrd="0" destOrd="2" presId="urn:microsoft.com/office/officeart/2009/layout/CircleArrowProcess"/>
    <dgm:cxn modelId="{B8F1DCC4-E634-4C14-8232-EF5DEECD7DDB}" type="presOf" srcId="{F81DA987-4176-4B72-87D1-969482037497}" destId="{CD965E3D-EDB0-4F60-BD89-34C47C36EC19}" srcOrd="0" destOrd="4" presId="urn:microsoft.com/office/officeart/2009/layout/CircleArrowProcess"/>
    <dgm:cxn modelId="{99F5EFCA-E415-44EE-98B0-A471903DA795}" srcId="{AA51E486-AC23-48E7-AB7F-37B0576F74FB}" destId="{8CEDE2E4-9C60-45BA-A514-754F4FBD4E23}" srcOrd="0" destOrd="0" parTransId="{627E3A61-5181-40E8-8D0A-5114F471C3E7}" sibTransId="{A2239B38-D35D-4E34-B1D6-185C6A7E0CDD}"/>
    <dgm:cxn modelId="{52DA77E1-B0AE-4341-8A19-B82DF0690C0B}" srcId="{AA51E486-AC23-48E7-AB7F-37B0576F74FB}" destId="{F81DA987-4176-4B72-87D1-969482037497}" srcOrd="4" destOrd="0" parTransId="{257A29A3-6B61-4B4D-B764-3C95F91D0917}" sibTransId="{95704018-5FEE-4186-A2F0-D8E5E7B641EF}"/>
    <dgm:cxn modelId="{16FEEF99-05C9-4B46-B983-3F1E987CEE02}" type="presParOf" srcId="{1E65126D-1721-4EB1-BFAF-F4E390800C33}" destId="{636068F3-5E49-47CD-81B7-1E75C024E894}" srcOrd="0" destOrd="0" presId="urn:microsoft.com/office/officeart/2009/layout/CircleArrowProcess"/>
    <dgm:cxn modelId="{7FC81A80-DC05-4D41-8E59-F19A51E61366}" type="presParOf" srcId="{636068F3-5E49-47CD-81B7-1E75C024E894}" destId="{BB1A6536-4CEF-4178-9405-E3C72E4022EA}" srcOrd="0" destOrd="0" presId="urn:microsoft.com/office/officeart/2009/layout/CircleArrowProcess"/>
    <dgm:cxn modelId="{7D589FDA-623A-44BE-8F53-A8F6432998C4}" type="presParOf" srcId="{1E65126D-1721-4EB1-BFAF-F4E390800C33}" destId="{CD965E3D-EDB0-4F60-BD89-34C47C36EC19}" srcOrd="1" destOrd="0" presId="urn:microsoft.com/office/officeart/2009/layout/CircleArrowProcess"/>
    <dgm:cxn modelId="{F4B65BAC-2618-4A13-AD41-BBD9CD6BF636}" type="presParOf" srcId="{1E65126D-1721-4EB1-BFAF-F4E390800C33}" destId="{E43DA93F-8333-4515-8290-E99C4940B0C9}" srcOrd="2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E95FF-2FEA-4CB6-9B51-E668639240CE}">
      <dsp:nvSpPr>
        <dsp:cNvPr id="0" name=""/>
        <dsp:cNvSpPr/>
      </dsp:nvSpPr>
      <dsp:spPr>
        <a:xfrm>
          <a:off x="264226" y="0"/>
          <a:ext cx="4750400" cy="4750400"/>
        </a:xfrm>
        <a:prstGeom prst="triangl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</dsp:sp>
    <dsp:sp modelId="{118CBF45-2882-4CA0-9678-0B3E2CFC7A71}">
      <dsp:nvSpPr>
        <dsp:cNvPr id="0" name=""/>
        <dsp:cNvSpPr/>
      </dsp:nvSpPr>
      <dsp:spPr>
        <a:xfrm>
          <a:off x="1630392" y="475503"/>
          <a:ext cx="5105827" cy="48246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latin typeface="Agency FB" panose="020B0503020202020204" pitchFamily="34" charset="0"/>
            </a:rPr>
            <a:t>Adanya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kerja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sama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antar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semua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pihak</a:t>
          </a:r>
          <a:r>
            <a:rPr lang="en-ID" sz="2400" kern="1200" dirty="0">
              <a:latin typeface="Agency FB" panose="020B0503020202020204" pitchFamily="34" charset="0"/>
            </a:rPr>
            <a:t>.</a:t>
          </a:r>
        </a:p>
      </dsp:txBody>
      <dsp:txXfrm>
        <a:off x="1653944" y="499055"/>
        <a:ext cx="5058723" cy="435358"/>
      </dsp:txXfrm>
    </dsp:sp>
    <dsp:sp modelId="{C877C258-B607-47C8-8CD4-41FADB3C220B}">
      <dsp:nvSpPr>
        <dsp:cNvPr id="0" name=""/>
        <dsp:cNvSpPr/>
      </dsp:nvSpPr>
      <dsp:spPr>
        <a:xfrm>
          <a:off x="1617563" y="1018274"/>
          <a:ext cx="5131486" cy="48246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latin typeface="Agency FB" panose="020B0503020202020204" pitchFamily="34" charset="0"/>
            </a:rPr>
            <a:t>Menekankan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pentingnya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pemecahan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masalah</a:t>
          </a:r>
          <a:r>
            <a:rPr lang="en-ID" sz="2400" kern="1200" dirty="0">
              <a:latin typeface="Agency FB" panose="020B0503020202020204" pitchFamily="34" charset="0"/>
            </a:rPr>
            <a:t>.</a:t>
          </a:r>
        </a:p>
      </dsp:txBody>
      <dsp:txXfrm>
        <a:off x="1641115" y="1041826"/>
        <a:ext cx="5084382" cy="435358"/>
      </dsp:txXfrm>
    </dsp:sp>
    <dsp:sp modelId="{06C0F564-D714-4948-88D1-E915E827C1EA}">
      <dsp:nvSpPr>
        <dsp:cNvPr id="0" name=""/>
        <dsp:cNvSpPr/>
      </dsp:nvSpPr>
      <dsp:spPr>
        <a:xfrm>
          <a:off x="1621762" y="1561044"/>
          <a:ext cx="5123087" cy="48246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latin typeface="Agency FB" panose="020B0503020202020204" pitchFamily="34" charset="0"/>
            </a:rPr>
            <a:t>Menyenangkan</a:t>
          </a:r>
          <a:r>
            <a:rPr lang="en-ID" sz="2400" kern="1200" dirty="0">
              <a:latin typeface="Agency FB" panose="020B0503020202020204" pitchFamily="34" charset="0"/>
            </a:rPr>
            <a:t> dan </a:t>
          </a:r>
          <a:r>
            <a:rPr lang="en-ID" sz="2400" kern="1200" dirty="0" err="1">
              <a:latin typeface="Agency FB" panose="020B0503020202020204" pitchFamily="34" charset="0"/>
            </a:rPr>
            <a:t>tidak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membosankan</a:t>
          </a:r>
          <a:r>
            <a:rPr lang="en-ID" sz="2400" kern="1200" dirty="0">
              <a:latin typeface="Agency FB" panose="020B0503020202020204" pitchFamily="34" charset="0"/>
            </a:rPr>
            <a:t>.</a:t>
          </a:r>
        </a:p>
      </dsp:txBody>
      <dsp:txXfrm>
        <a:off x="1645314" y="1584596"/>
        <a:ext cx="5075983" cy="435358"/>
      </dsp:txXfrm>
    </dsp:sp>
    <dsp:sp modelId="{708EF01C-D9A1-453B-A287-ADCDF3352645}">
      <dsp:nvSpPr>
        <dsp:cNvPr id="0" name=""/>
        <dsp:cNvSpPr/>
      </dsp:nvSpPr>
      <dsp:spPr>
        <a:xfrm>
          <a:off x="1656268" y="2103814"/>
          <a:ext cx="5054076" cy="48246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latin typeface="Agency FB" panose="020B0503020202020204" pitchFamily="34" charset="0"/>
            </a:rPr>
            <a:t>Pembelajaran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terintegrasi</a:t>
          </a:r>
          <a:r>
            <a:rPr lang="en-ID" sz="2400" kern="1200" dirty="0">
              <a:latin typeface="Agency FB" panose="020B0503020202020204" pitchFamily="34" charset="0"/>
            </a:rPr>
            <a:t>.</a:t>
          </a:r>
        </a:p>
      </dsp:txBody>
      <dsp:txXfrm>
        <a:off x="1679820" y="2127366"/>
        <a:ext cx="5006972" cy="435358"/>
      </dsp:txXfrm>
    </dsp:sp>
    <dsp:sp modelId="{44BC4FCB-03F6-4983-926D-CC9ECDA3BA73}">
      <dsp:nvSpPr>
        <dsp:cNvPr id="0" name=""/>
        <dsp:cNvSpPr/>
      </dsp:nvSpPr>
      <dsp:spPr>
        <a:xfrm>
          <a:off x="1656268" y="2646585"/>
          <a:ext cx="5054076" cy="48246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latin typeface="Agency FB" panose="020B0503020202020204" pitchFamily="34" charset="0"/>
            </a:rPr>
            <a:t>Siswa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aktif</a:t>
          </a:r>
          <a:r>
            <a:rPr lang="en-ID" sz="2400" kern="1200" dirty="0">
              <a:latin typeface="Agency FB" panose="020B0503020202020204" pitchFamily="34" charset="0"/>
            </a:rPr>
            <a:t> dan </a:t>
          </a:r>
          <a:r>
            <a:rPr lang="en-ID" sz="2400" kern="1200" dirty="0" err="1">
              <a:latin typeface="Agency FB" panose="020B0503020202020204" pitchFamily="34" charset="0"/>
            </a:rPr>
            <a:t>kritis</a:t>
          </a:r>
          <a:endParaRPr lang="en-ID" sz="2400" kern="1200" dirty="0">
            <a:latin typeface="Agency FB" panose="020B0503020202020204" pitchFamily="34" charset="0"/>
          </a:endParaRPr>
        </a:p>
      </dsp:txBody>
      <dsp:txXfrm>
        <a:off x="1679820" y="2670137"/>
        <a:ext cx="5006972" cy="435358"/>
      </dsp:txXfrm>
    </dsp:sp>
    <dsp:sp modelId="{8088B70A-F90C-40EF-A9E9-408AFDE84B4D}">
      <dsp:nvSpPr>
        <dsp:cNvPr id="0" name=""/>
        <dsp:cNvSpPr/>
      </dsp:nvSpPr>
      <dsp:spPr>
        <a:xfrm>
          <a:off x="1647637" y="3189355"/>
          <a:ext cx="5071337" cy="48246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>
              <a:latin typeface="Agency FB" panose="020B0503020202020204" pitchFamily="34" charset="0"/>
            </a:rPr>
            <a:t>Guru </a:t>
          </a:r>
          <a:r>
            <a:rPr lang="en-ID" sz="2400" kern="1200" dirty="0" err="1">
              <a:latin typeface="Agency FB" panose="020B0503020202020204" pitchFamily="34" charset="0"/>
            </a:rPr>
            <a:t>kreatif</a:t>
          </a:r>
          <a:endParaRPr lang="en-ID" sz="2400" kern="1200" dirty="0">
            <a:latin typeface="Agency FB" panose="020B0503020202020204" pitchFamily="34" charset="0"/>
          </a:endParaRPr>
        </a:p>
      </dsp:txBody>
      <dsp:txXfrm>
        <a:off x="1671189" y="3212907"/>
        <a:ext cx="5024233" cy="435358"/>
      </dsp:txXfrm>
    </dsp:sp>
    <dsp:sp modelId="{7C0C414F-7081-43D4-9A77-E2D4D5A986D4}">
      <dsp:nvSpPr>
        <dsp:cNvPr id="0" name=""/>
        <dsp:cNvSpPr/>
      </dsp:nvSpPr>
      <dsp:spPr>
        <a:xfrm>
          <a:off x="1656268" y="3732125"/>
          <a:ext cx="5054076" cy="482462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 dirty="0" err="1">
              <a:latin typeface="Agency FB" panose="020B0503020202020204" pitchFamily="34" charset="0"/>
            </a:rPr>
            <a:t>Menggunakan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berbagai</a:t>
          </a:r>
          <a:r>
            <a:rPr lang="en-ID" sz="2400" kern="1200" dirty="0">
              <a:latin typeface="Agency FB" panose="020B0503020202020204" pitchFamily="34" charset="0"/>
            </a:rPr>
            <a:t> </a:t>
          </a:r>
          <a:r>
            <a:rPr lang="en-ID" sz="2400" kern="1200" dirty="0" err="1">
              <a:latin typeface="Agency FB" panose="020B0503020202020204" pitchFamily="34" charset="0"/>
            </a:rPr>
            <a:t>sumber</a:t>
          </a:r>
          <a:endParaRPr lang="en-ID" sz="2400" kern="1200" dirty="0">
            <a:latin typeface="Agency FB" panose="020B0503020202020204" pitchFamily="34" charset="0"/>
          </a:endParaRPr>
        </a:p>
      </dsp:txBody>
      <dsp:txXfrm>
        <a:off x="1679820" y="3755677"/>
        <a:ext cx="5006972" cy="435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A6536-4CEF-4178-9405-E3C72E4022EA}">
      <dsp:nvSpPr>
        <dsp:cNvPr id="0" name=""/>
        <dsp:cNvSpPr/>
      </dsp:nvSpPr>
      <dsp:spPr>
        <a:xfrm>
          <a:off x="457457" y="0"/>
          <a:ext cx="5142354" cy="5143499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65E3D-EDB0-4F60-BD89-34C47C36EC19}">
      <dsp:nvSpPr>
        <dsp:cNvPr id="0" name=""/>
        <dsp:cNvSpPr/>
      </dsp:nvSpPr>
      <dsp:spPr>
        <a:xfrm>
          <a:off x="5600635" y="1533277"/>
          <a:ext cx="3085906" cy="2057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600" kern="1200" dirty="0" err="1">
              <a:latin typeface="Agency FB" panose="020B0503020202020204" pitchFamily="34" charset="0"/>
            </a:rPr>
            <a:t>Konstruktivisme</a:t>
          </a:r>
          <a:endParaRPr lang="en-ID" sz="3600" kern="1200" dirty="0">
            <a:latin typeface="Agency FB" panose="020B05030202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3600" kern="1200" dirty="0" err="1">
              <a:latin typeface="Agency FB" panose="020B0503020202020204" pitchFamily="34" charset="0"/>
            </a:rPr>
            <a:t>Inkuiri</a:t>
          </a:r>
          <a:endParaRPr lang="en-ID" sz="3600" kern="1200" dirty="0">
            <a:latin typeface="Agency FB" panose="020B05030202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Agency FB" panose="020B0503020202020204" pitchFamily="34" charset="0"/>
            </a:rPr>
            <a:t>Bertanya</a:t>
          </a:r>
          <a:endParaRPr lang="en-ID" sz="3600" kern="1200" dirty="0">
            <a:latin typeface="Agency FB" panose="020B05030202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>
              <a:latin typeface="Agency FB" panose="020B0503020202020204" pitchFamily="34" charset="0"/>
            </a:rPr>
            <a:t>Masyarakat </a:t>
          </a:r>
          <a:r>
            <a:rPr lang="en-US" sz="3600" kern="1200" dirty="0" err="1">
              <a:latin typeface="Agency FB" panose="020B0503020202020204" pitchFamily="34" charset="0"/>
            </a:rPr>
            <a:t>Belajar</a:t>
          </a:r>
          <a:endParaRPr lang="en-ID" sz="3600" kern="1200" dirty="0">
            <a:latin typeface="Agency FB" panose="020B05030202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Agency FB" panose="020B0503020202020204" pitchFamily="34" charset="0"/>
            </a:rPr>
            <a:t>Pemodelan</a:t>
          </a:r>
          <a:endParaRPr lang="en-ID" sz="3600" kern="1200" dirty="0">
            <a:latin typeface="Agency FB" panose="020B05030202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Agency FB" panose="020B0503020202020204" pitchFamily="34" charset="0"/>
            </a:rPr>
            <a:t>Refleksi</a:t>
          </a:r>
          <a:endParaRPr lang="en-ID" sz="3600" kern="1200" dirty="0">
            <a:latin typeface="Agency FB" panose="020B0503020202020204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 dirty="0" err="1">
              <a:latin typeface="Agency FB" panose="020B0503020202020204" pitchFamily="34" charset="0"/>
            </a:rPr>
            <a:t>Penilaian</a:t>
          </a:r>
          <a:r>
            <a:rPr lang="en-US" sz="3600" kern="1200" dirty="0">
              <a:latin typeface="Agency FB" panose="020B0503020202020204" pitchFamily="34" charset="0"/>
            </a:rPr>
            <a:t> </a:t>
          </a:r>
          <a:r>
            <a:rPr lang="en-US" sz="3600" kern="1200" dirty="0" err="1">
              <a:latin typeface="Agency FB" panose="020B0503020202020204" pitchFamily="34" charset="0"/>
            </a:rPr>
            <a:t>Nyata</a:t>
          </a:r>
          <a:endParaRPr lang="en-ID" sz="3600" kern="1200" dirty="0">
            <a:latin typeface="Agency FB" panose="020B0503020202020204" pitchFamily="34" charset="0"/>
          </a:endParaRPr>
        </a:p>
      </dsp:txBody>
      <dsp:txXfrm>
        <a:off x="5600635" y="1533277"/>
        <a:ext cx="3085906" cy="2057913"/>
      </dsp:txXfrm>
    </dsp:sp>
    <dsp:sp modelId="{E43DA93F-8333-4515-8290-E99C4940B0C9}">
      <dsp:nvSpPr>
        <dsp:cNvPr id="0" name=""/>
        <dsp:cNvSpPr/>
      </dsp:nvSpPr>
      <dsp:spPr>
        <a:xfrm>
          <a:off x="1593071" y="1861946"/>
          <a:ext cx="2869481" cy="143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Aharoni" panose="02010803020104030203" pitchFamily="2" charset="-79"/>
              <a:cs typeface="Aharoni" panose="02010803020104030203" pitchFamily="2" charset="-79"/>
            </a:rPr>
            <a:t>KOMPONEN CTL MENURUT SANJAYA (2011:263)</a:t>
          </a:r>
          <a:endParaRPr lang="en-ID" sz="3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593071" y="1861946"/>
        <a:ext cx="2869481" cy="1434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1723fac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1723fac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b1723facd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b1723facd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5" name="Google Shape;8735;gb1a8945be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6" name="Google Shape;8736;gb1a8945be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108c4d3baa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108c4d3baa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b1a8945be4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b1a8945be4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b1723facdc_0_5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b1723facdc_0_5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8250" y="1542475"/>
            <a:ext cx="46875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76100" y="3164550"/>
            <a:ext cx="279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46" name="Google Shape;146;p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1307344" y="2604267"/>
            <a:ext cx="295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1"/>
          </p:nvPr>
        </p:nvSpPr>
        <p:spPr>
          <a:xfrm>
            <a:off x="1307350" y="3149929"/>
            <a:ext cx="29553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title" idx="2"/>
          </p:nvPr>
        </p:nvSpPr>
        <p:spPr>
          <a:xfrm>
            <a:off x="4881356" y="2604267"/>
            <a:ext cx="295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3"/>
          </p:nvPr>
        </p:nvSpPr>
        <p:spPr>
          <a:xfrm>
            <a:off x="4881351" y="3149929"/>
            <a:ext cx="29553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title" idx="4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83" name="Google Shape;183;p5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86" name="Google Shape;186;p5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85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29" name="Google Shape;229;p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7"/>
          <p:cNvSpPr txBox="1">
            <a:spLocks noGrp="1"/>
          </p:cNvSpPr>
          <p:nvPr>
            <p:ph type="body" idx="1"/>
          </p:nvPr>
        </p:nvSpPr>
        <p:spPr>
          <a:xfrm>
            <a:off x="1106875" y="1780450"/>
            <a:ext cx="4550700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255" name="Google Shape;255;p7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7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7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8040500" y="632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292457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"/>
          <p:cNvSpPr/>
          <p:nvPr/>
        </p:nvSpPr>
        <p:spPr>
          <a:xfrm>
            <a:off x="8493875" y="41072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263" name="Google Shape;263;p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7"/>
          <p:cNvGrpSpPr/>
          <p:nvPr/>
        </p:nvGrpSpPr>
        <p:grpSpPr>
          <a:xfrm rot="8927671" flipH="1">
            <a:off x="8064758" y="1508001"/>
            <a:ext cx="288970" cy="174347"/>
            <a:chOff x="4177750" y="2899175"/>
            <a:chExt cx="288975" cy="174350"/>
          </a:xfrm>
        </p:grpSpPr>
        <p:sp>
          <p:nvSpPr>
            <p:cNvPr id="268" name="Google Shape;268;p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7"/>
          <p:cNvGrpSpPr/>
          <p:nvPr/>
        </p:nvGrpSpPr>
        <p:grpSpPr>
          <a:xfrm>
            <a:off x="5510725" y="4212900"/>
            <a:ext cx="581325" cy="169475"/>
            <a:chOff x="5393300" y="2420750"/>
            <a:chExt cx="581325" cy="169475"/>
          </a:xfrm>
        </p:grpSpPr>
        <p:sp>
          <p:nvSpPr>
            <p:cNvPr id="271" name="Google Shape;271;p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6686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26" name="Google Shape;326;p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9"/>
          <p:cNvSpPr txBox="1">
            <a:spLocks noGrp="1"/>
          </p:cNvSpPr>
          <p:nvPr>
            <p:ph type="body" idx="1"/>
          </p:nvPr>
        </p:nvSpPr>
        <p:spPr>
          <a:xfrm>
            <a:off x="4572000" y="951150"/>
            <a:ext cx="3858600" cy="32412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title"/>
          </p:nvPr>
        </p:nvSpPr>
        <p:spPr>
          <a:xfrm flipH="1">
            <a:off x="799350" y="1520229"/>
            <a:ext cx="29499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"/>
          <p:cNvSpPr txBox="1">
            <a:spLocks noGrp="1"/>
          </p:cNvSpPr>
          <p:nvPr>
            <p:ph type="subTitle" idx="2"/>
          </p:nvPr>
        </p:nvSpPr>
        <p:spPr>
          <a:xfrm flipH="1">
            <a:off x="799825" y="2333204"/>
            <a:ext cx="2949900" cy="1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1689363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9"/>
          <p:cNvSpPr/>
          <p:nvPr/>
        </p:nvSpPr>
        <p:spPr>
          <a:xfrm>
            <a:off x="231975" y="28904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8724913" y="18623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3535475" y="1071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9"/>
          <p:cNvSpPr/>
          <p:nvPr/>
        </p:nvSpPr>
        <p:spPr>
          <a:xfrm>
            <a:off x="8557800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"/>
          <p:cNvSpPr/>
          <p:nvPr/>
        </p:nvSpPr>
        <p:spPr>
          <a:xfrm>
            <a:off x="5936938" y="45333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9"/>
          <p:cNvGrpSpPr/>
          <p:nvPr/>
        </p:nvGrpSpPr>
        <p:grpSpPr>
          <a:xfrm>
            <a:off x="2118825" y="4151363"/>
            <a:ext cx="311900" cy="314700"/>
            <a:chOff x="8571050" y="1873050"/>
            <a:chExt cx="311900" cy="314700"/>
          </a:xfrm>
        </p:grpSpPr>
        <p:sp>
          <p:nvSpPr>
            <p:cNvPr id="362" name="Google Shape;362;p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9"/>
          <p:cNvGrpSpPr/>
          <p:nvPr/>
        </p:nvGrpSpPr>
        <p:grpSpPr>
          <a:xfrm>
            <a:off x="347725" y="833175"/>
            <a:ext cx="730975" cy="238525"/>
            <a:chOff x="3798300" y="2287225"/>
            <a:chExt cx="730975" cy="238525"/>
          </a:xfrm>
        </p:grpSpPr>
        <p:sp>
          <p:nvSpPr>
            <p:cNvPr id="367" name="Google Shape;367;p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6077875" y="460850"/>
            <a:ext cx="529900" cy="149350"/>
            <a:chOff x="3898800" y="2624300"/>
            <a:chExt cx="529900" cy="149350"/>
          </a:xfrm>
        </p:grpSpPr>
        <p:sp>
          <p:nvSpPr>
            <p:cNvPr id="370" name="Google Shape;370;p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4158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"/>
          <p:cNvSpPr txBox="1">
            <a:spLocks noGrp="1"/>
          </p:cNvSpPr>
          <p:nvPr>
            <p:ph type="title" hasCustomPrompt="1"/>
          </p:nvPr>
        </p:nvSpPr>
        <p:spPr>
          <a:xfrm>
            <a:off x="1353150" y="1330375"/>
            <a:ext cx="64377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5" name="Google Shape;395;p11"/>
          <p:cNvSpPr txBox="1">
            <a:spLocks noGrp="1"/>
          </p:cNvSpPr>
          <p:nvPr>
            <p:ph type="body" idx="1"/>
          </p:nvPr>
        </p:nvSpPr>
        <p:spPr>
          <a:xfrm>
            <a:off x="2032950" y="3202650"/>
            <a:ext cx="5078100" cy="435000"/>
          </a:xfrm>
          <a:prstGeom prst="rect">
            <a:avLst/>
          </a:prstGeom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96" name="Google Shape;396;p1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97" name="Google Shape;397;p1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1"/>
          <p:cNvSpPr/>
          <p:nvPr/>
        </p:nvSpPr>
        <p:spPr>
          <a:xfrm>
            <a:off x="2873850" y="63203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1"/>
          <p:cNvSpPr/>
          <p:nvPr/>
        </p:nvSpPr>
        <p:spPr>
          <a:xfrm>
            <a:off x="3311925" y="46079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1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7985113" y="24494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1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578428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430" name="Google Shape;430;p1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1"/>
          <p:cNvGrpSpPr/>
          <p:nvPr/>
        </p:nvGrpSpPr>
        <p:grpSpPr>
          <a:xfrm>
            <a:off x="1669875" y="4293263"/>
            <a:ext cx="311900" cy="314700"/>
            <a:chOff x="8571050" y="1873050"/>
            <a:chExt cx="311900" cy="314700"/>
          </a:xfrm>
        </p:grpSpPr>
        <p:sp>
          <p:nvSpPr>
            <p:cNvPr id="435" name="Google Shape;435;p1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1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440" name="Google Shape;440;p11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>
            <a:off x="6399800" y="482688"/>
            <a:ext cx="529900" cy="149350"/>
            <a:chOff x="3898800" y="2624300"/>
            <a:chExt cx="529900" cy="149350"/>
          </a:xfrm>
        </p:grpSpPr>
        <p:sp>
          <p:nvSpPr>
            <p:cNvPr id="443" name="Google Shape;443;p1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83148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69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448" name="Google Shape;448;p1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3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2"/>
          </p:nvPr>
        </p:nvSpPr>
        <p:spPr>
          <a:xfrm>
            <a:off x="2172613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1"/>
          </p:nvPr>
        </p:nvSpPr>
        <p:spPr>
          <a:xfrm>
            <a:off x="2172625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3" hasCustomPrompt="1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4"/>
          </p:nvPr>
        </p:nvSpPr>
        <p:spPr>
          <a:xfrm>
            <a:off x="5870188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5"/>
          </p:nvPr>
        </p:nvSpPr>
        <p:spPr>
          <a:xfrm>
            <a:off x="5870200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6" hasCustomPrompt="1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7"/>
          </p:nvPr>
        </p:nvSpPr>
        <p:spPr>
          <a:xfrm>
            <a:off x="2172613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8"/>
          </p:nvPr>
        </p:nvSpPr>
        <p:spPr>
          <a:xfrm>
            <a:off x="2172625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title" idx="9" hasCustomPrompt="1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13"/>
          </p:nvPr>
        </p:nvSpPr>
        <p:spPr>
          <a:xfrm>
            <a:off x="5870188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4"/>
          </p:nvPr>
        </p:nvSpPr>
        <p:spPr>
          <a:xfrm>
            <a:off x="5870200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3"/>
          <p:cNvSpPr/>
          <p:nvPr/>
        </p:nvSpPr>
        <p:spPr>
          <a:xfrm>
            <a:off x="1055050" y="4720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3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3"/>
          <p:cNvSpPr/>
          <p:nvPr/>
        </p:nvSpPr>
        <p:spPr>
          <a:xfrm>
            <a:off x="8261475" y="869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3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3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3"/>
          <p:cNvGrpSpPr/>
          <p:nvPr/>
        </p:nvGrpSpPr>
        <p:grpSpPr>
          <a:xfrm>
            <a:off x="8274825" y="4667863"/>
            <a:ext cx="311900" cy="314700"/>
            <a:chOff x="8571050" y="1873050"/>
            <a:chExt cx="311900" cy="314700"/>
          </a:xfrm>
        </p:grpSpPr>
        <p:sp>
          <p:nvSpPr>
            <p:cNvPr id="494" name="Google Shape;494;p1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13"/>
          <p:cNvGrpSpPr/>
          <p:nvPr/>
        </p:nvGrpSpPr>
        <p:grpSpPr>
          <a:xfrm flipH="1">
            <a:off x="7699750" y="1806963"/>
            <a:ext cx="730975" cy="238525"/>
            <a:chOff x="3798300" y="2287225"/>
            <a:chExt cx="730975" cy="238525"/>
          </a:xfrm>
        </p:grpSpPr>
        <p:sp>
          <p:nvSpPr>
            <p:cNvPr id="499" name="Google Shape;499;p1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13"/>
          <p:cNvGrpSpPr/>
          <p:nvPr/>
        </p:nvGrpSpPr>
        <p:grpSpPr>
          <a:xfrm flipH="1">
            <a:off x="1806525" y="4686438"/>
            <a:ext cx="529900" cy="149350"/>
            <a:chOff x="3898800" y="2624300"/>
            <a:chExt cx="529900" cy="149350"/>
          </a:xfrm>
        </p:grpSpPr>
        <p:sp>
          <p:nvSpPr>
            <p:cNvPr id="502" name="Google Shape;502;p1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0780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1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06" name="Google Shape;506;p1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4"/>
          <p:cNvSpPr txBox="1">
            <a:spLocks noGrp="1"/>
          </p:cNvSpPr>
          <p:nvPr>
            <p:ph type="title"/>
          </p:nvPr>
        </p:nvSpPr>
        <p:spPr>
          <a:xfrm>
            <a:off x="850149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4"/>
          <p:cNvSpPr txBox="1">
            <a:spLocks noGrp="1"/>
          </p:cNvSpPr>
          <p:nvPr>
            <p:ph type="subTitle" idx="1"/>
          </p:nvPr>
        </p:nvSpPr>
        <p:spPr>
          <a:xfrm>
            <a:off x="850150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4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4"/>
          <p:cNvSpPr txBox="1">
            <a:spLocks noGrp="1"/>
          </p:cNvSpPr>
          <p:nvPr>
            <p:ph type="title" idx="3"/>
          </p:nvPr>
        </p:nvSpPr>
        <p:spPr>
          <a:xfrm>
            <a:off x="3364436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subTitle" idx="4"/>
          </p:nvPr>
        </p:nvSpPr>
        <p:spPr>
          <a:xfrm>
            <a:off x="3364438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4"/>
          <p:cNvSpPr txBox="1">
            <a:spLocks noGrp="1"/>
          </p:cNvSpPr>
          <p:nvPr>
            <p:ph type="title" idx="5"/>
          </p:nvPr>
        </p:nvSpPr>
        <p:spPr>
          <a:xfrm>
            <a:off x="5878749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4"/>
          <p:cNvSpPr txBox="1">
            <a:spLocks noGrp="1"/>
          </p:cNvSpPr>
          <p:nvPr>
            <p:ph type="subTitle" idx="6"/>
          </p:nvPr>
        </p:nvSpPr>
        <p:spPr>
          <a:xfrm>
            <a:off x="5878750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4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4"/>
          <p:cNvSpPr/>
          <p:nvPr/>
        </p:nvSpPr>
        <p:spPr>
          <a:xfrm>
            <a:off x="850150" y="46678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4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4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4"/>
          <p:cNvSpPr/>
          <p:nvPr/>
        </p:nvSpPr>
        <p:spPr>
          <a:xfrm>
            <a:off x="8318688" y="68001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4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4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4"/>
          <p:cNvGrpSpPr/>
          <p:nvPr/>
        </p:nvGrpSpPr>
        <p:grpSpPr>
          <a:xfrm>
            <a:off x="8216100" y="4488038"/>
            <a:ext cx="311900" cy="314700"/>
            <a:chOff x="8571050" y="1873050"/>
            <a:chExt cx="311900" cy="314700"/>
          </a:xfrm>
        </p:grpSpPr>
        <p:sp>
          <p:nvSpPr>
            <p:cNvPr id="546" name="Google Shape;546;p1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14"/>
          <p:cNvGrpSpPr/>
          <p:nvPr/>
        </p:nvGrpSpPr>
        <p:grpSpPr>
          <a:xfrm flipH="1">
            <a:off x="8122500" y="1658400"/>
            <a:ext cx="730975" cy="238525"/>
            <a:chOff x="3798300" y="2287225"/>
            <a:chExt cx="730975" cy="238525"/>
          </a:xfrm>
        </p:grpSpPr>
        <p:sp>
          <p:nvSpPr>
            <p:cNvPr id="551" name="Google Shape;551;p14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14"/>
          <p:cNvGrpSpPr/>
          <p:nvPr/>
        </p:nvGrpSpPr>
        <p:grpSpPr>
          <a:xfrm flipH="1">
            <a:off x="2248825" y="4783975"/>
            <a:ext cx="529900" cy="149350"/>
            <a:chOff x="3898800" y="2624300"/>
            <a:chExt cx="529900" cy="149350"/>
          </a:xfrm>
        </p:grpSpPr>
        <p:sp>
          <p:nvSpPr>
            <p:cNvPr id="554" name="Google Shape;554;p1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612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1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09" name="Google Shape;609;p1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16"/>
          <p:cNvSpPr txBox="1">
            <a:spLocks noGrp="1"/>
          </p:cNvSpPr>
          <p:nvPr>
            <p:ph type="title"/>
          </p:nvPr>
        </p:nvSpPr>
        <p:spPr>
          <a:xfrm>
            <a:off x="2102221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6"/>
          <p:cNvSpPr txBox="1">
            <a:spLocks noGrp="1"/>
          </p:cNvSpPr>
          <p:nvPr>
            <p:ph type="subTitle" idx="1"/>
          </p:nvPr>
        </p:nvSpPr>
        <p:spPr>
          <a:xfrm>
            <a:off x="2102221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6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 idx="3"/>
          </p:nvPr>
        </p:nvSpPr>
        <p:spPr>
          <a:xfrm>
            <a:off x="5788724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4"/>
          </p:nvPr>
        </p:nvSpPr>
        <p:spPr>
          <a:xfrm>
            <a:off x="5788732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5"/>
          </p:nvPr>
        </p:nvSpPr>
        <p:spPr>
          <a:xfrm>
            <a:off x="2102221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6"/>
          <p:cNvSpPr txBox="1">
            <a:spLocks noGrp="1"/>
          </p:cNvSpPr>
          <p:nvPr>
            <p:ph type="subTitle" idx="6"/>
          </p:nvPr>
        </p:nvSpPr>
        <p:spPr>
          <a:xfrm>
            <a:off x="2102221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6"/>
          <p:cNvSpPr txBox="1">
            <a:spLocks noGrp="1"/>
          </p:cNvSpPr>
          <p:nvPr>
            <p:ph type="title" idx="7"/>
          </p:nvPr>
        </p:nvSpPr>
        <p:spPr>
          <a:xfrm>
            <a:off x="5788724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6"/>
          <p:cNvSpPr txBox="1">
            <a:spLocks noGrp="1"/>
          </p:cNvSpPr>
          <p:nvPr>
            <p:ph type="subTitle" idx="8"/>
          </p:nvPr>
        </p:nvSpPr>
        <p:spPr>
          <a:xfrm>
            <a:off x="5788732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6"/>
          <p:cNvSpPr/>
          <p:nvPr/>
        </p:nvSpPr>
        <p:spPr>
          <a:xfrm>
            <a:off x="7988463" y="35320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6"/>
          <p:cNvSpPr/>
          <p:nvPr/>
        </p:nvSpPr>
        <p:spPr>
          <a:xfrm>
            <a:off x="7776088" y="11555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6"/>
          <p:cNvSpPr/>
          <p:nvPr/>
        </p:nvSpPr>
        <p:spPr>
          <a:xfrm>
            <a:off x="292600" y="2753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6"/>
          <p:cNvSpPr/>
          <p:nvPr/>
        </p:nvSpPr>
        <p:spPr>
          <a:xfrm>
            <a:off x="2463950" y="4729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6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16"/>
          <p:cNvGrpSpPr/>
          <p:nvPr/>
        </p:nvGrpSpPr>
        <p:grpSpPr>
          <a:xfrm>
            <a:off x="4797600" y="4685763"/>
            <a:ext cx="311900" cy="314700"/>
            <a:chOff x="8571050" y="1873050"/>
            <a:chExt cx="311900" cy="314700"/>
          </a:xfrm>
        </p:grpSpPr>
        <p:sp>
          <p:nvSpPr>
            <p:cNvPr id="649" name="Google Shape;649;p1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6"/>
          <p:cNvGrpSpPr/>
          <p:nvPr/>
        </p:nvGrpSpPr>
        <p:grpSpPr>
          <a:xfrm>
            <a:off x="1519559" y="931658"/>
            <a:ext cx="686239" cy="223927"/>
            <a:chOff x="3798300" y="2287225"/>
            <a:chExt cx="730975" cy="238525"/>
          </a:xfrm>
        </p:grpSpPr>
        <p:sp>
          <p:nvSpPr>
            <p:cNvPr id="654" name="Google Shape;654;p16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16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657" name="Google Shape;657;p16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57667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61" name="Google Shape;661;p1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7"/>
          <p:cNvSpPr txBox="1">
            <a:spLocks noGrp="1"/>
          </p:cNvSpPr>
          <p:nvPr>
            <p:ph type="title"/>
          </p:nvPr>
        </p:nvSpPr>
        <p:spPr>
          <a:xfrm>
            <a:off x="3463263" y="16487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17"/>
          <p:cNvSpPr txBox="1">
            <a:spLocks noGrp="1"/>
          </p:cNvSpPr>
          <p:nvPr>
            <p:ph type="subTitle" idx="1"/>
          </p:nvPr>
        </p:nvSpPr>
        <p:spPr>
          <a:xfrm>
            <a:off x="3463263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17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title" idx="3"/>
          </p:nvPr>
        </p:nvSpPr>
        <p:spPr>
          <a:xfrm>
            <a:off x="6037947" y="16487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4"/>
          </p:nvPr>
        </p:nvSpPr>
        <p:spPr>
          <a:xfrm>
            <a:off x="6037954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title" idx="5"/>
          </p:nvPr>
        </p:nvSpPr>
        <p:spPr>
          <a:xfrm>
            <a:off x="3463263" y="31049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6"/>
          </p:nvPr>
        </p:nvSpPr>
        <p:spPr>
          <a:xfrm>
            <a:off x="3463263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title" idx="7"/>
          </p:nvPr>
        </p:nvSpPr>
        <p:spPr>
          <a:xfrm>
            <a:off x="6037947" y="31049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8"/>
          </p:nvPr>
        </p:nvSpPr>
        <p:spPr>
          <a:xfrm>
            <a:off x="6037954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title" idx="9"/>
          </p:nvPr>
        </p:nvSpPr>
        <p:spPr>
          <a:xfrm>
            <a:off x="888572" y="16487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subTitle" idx="13"/>
          </p:nvPr>
        </p:nvSpPr>
        <p:spPr>
          <a:xfrm>
            <a:off x="888579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17"/>
          <p:cNvSpPr txBox="1">
            <a:spLocks noGrp="1"/>
          </p:cNvSpPr>
          <p:nvPr>
            <p:ph type="title" idx="14"/>
          </p:nvPr>
        </p:nvSpPr>
        <p:spPr>
          <a:xfrm>
            <a:off x="888572" y="31049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7"/>
          <p:cNvSpPr txBox="1">
            <a:spLocks noGrp="1"/>
          </p:cNvSpPr>
          <p:nvPr>
            <p:ph type="subTitle" idx="15"/>
          </p:nvPr>
        </p:nvSpPr>
        <p:spPr>
          <a:xfrm>
            <a:off x="888579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7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7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7"/>
          <p:cNvSpPr/>
          <p:nvPr/>
        </p:nvSpPr>
        <p:spPr>
          <a:xfrm>
            <a:off x="6936650" y="5515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7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7"/>
          <p:cNvSpPr/>
          <p:nvPr/>
        </p:nvSpPr>
        <p:spPr>
          <a:xfrm>
            <a:off x="260752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7"/>
          <p:cNvSpPr/>
          <p:nvPr/>
        </p:nvSpPr>
        <p:spPr>
          <a:xfrm>
            <a:off x="8493875" y="41825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1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706" name="Google Shape;706;p1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7"/>
          <p:cNvGrpSpPr/>
          <p:nvPr/>
        </p:nvGrpSpPr>
        <p:grpSpPr>
          <a:xfrm rot="8927671" flipH="1">
            <a:off x="8286283" y="1017201"/>
            <a:ext cx="288970" cy="174347"/>
            <a:chOff x="4177750" y="2899175"/>
            <a:chExt cx="288975" cy="174350"/>
          </a:xfrm>
        </p:grpSpPr>
        <p:sp>
          <p:nvSpPr>
            <p:cNvPr id="711" name="Google Shape;711;p1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17"/>
          <p:cNvGrpSpPr/>
          <p:nvPr/>
        </p:nvGrpSpPr>
        <p:grpSpPr>
          <a:xfrm>
            <a:off x="1709413" y="738500"/>
            <a:ext cx="581325" cy="169475"/>
            <a:chOff x="5393300" y="2420750"/>
            <a:chExt cx="581325" cy="169475"/>
          </a:xfrm>
        </p:grpSpPr>
        <p:sp>
          <p:nvSpPr>
            <p:cNvPr id="714" name="Google Shape;714;p1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8393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49" name="Google Shape;849;p2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21"/>
          <p:cNvSpPr txBox="1">
            <a:spLocks noGrp="1"/>
          </p:cNvSpPr>
          <p:nvPr>
            <p:ph type="title"/>
          </p:nvPr>
        </p:nvSpPr>
        <p:spPr>
          <a:xfrm>
            <a:off x="2209938" y="808050"/>
            <a:ext cx="39693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84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1"/>
          <p:cNvSpPr txBox="1">
            <a:spLocks noGrp="1"/>
          </p:cNvSpPr>
          <p:nvPr>
            <p:ph type="subTitle" idx="1"/>
          </p:nvPr>
        </p:nvSpPr>
        <p:spPr>
          <a:xfrm>
            <a:off x="1577775" y="2240950"/>
            <a:ext cx="5233800" cy="2096700"/>
          </a:xfrm>
          <a:prstGeom prst="rect">
            <a:avLst/>
          </a:prstGeom>
          <a:noFill/>
          <a:ln w="1905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1"/>
          <p:cNvSpPr/>
          <p:nvPr/>
        </p:nvSpPr>
        <p:spPr>
          <a:xfrm>
            <a:off x="4140013" y="47386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1"/>
          <p:cNvSpPr/>
          <p:nvPr/>
        </p:nvSpPr>
        <p:spPr>
          <a:xfrm>
            <a:off x="7252938" y="48649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1"/>
          <p:cNvSpPr/>
          <p:nvPr/>
        </p:nvSpPr>
        <p:spPr>
          <a:xfrm>
            <a:off x="1577775" y="4862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1"/>
          <p:cNvSpPr/>
          <p:nvPr/>
        </p:nvSpPr>
        <p:spPr>
          <a:xfrm>
            <a:off x="2436525" y="4408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1"/>
          <p:cNvSpPr/>
          <p:nvPr/>
        </p:nvSpPr>
        <p:spPr>
          <a:xfrm>
            <a:off x="321600" y="32960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1"/>
          <p:cNvSpPr/>
          <p:nvPr/>
        </p:nvSpPr>
        <p:spPr>
          <a:xfrm>
            <a:off x="6286213" y="8713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1"/>
          <p:cNvSpPr/>
          <p:nvPr/>
        </p:nvSpPr>
        <p:spPr>
          <a:xfrm>
            <a:off x="7368825" y="3208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21"/>
          <p:cNvGrpSpPr/>
          <p:nvPr/>
        </p:nvGrpSpPr>
        <p:grpSpPr>
          <a:xfrm>
            <a:off x="401325" y="603563"/>
            <a:ext cx="311900" cy="314700"/>
            <a:chOff x="8571050" y="1873050"/>
            <a:chExt cx="311900" cy="314700"/>
          </a:xfrm>
        </p:grpSpPr>
        <p:sp>
          <p:nvSpPr>
            <p:cNvPr id="884" name="Google Shape;884;p2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21"/>
          <p:cNvGrpSpPr/>
          <p:nvPr/>
        </p:nvGrpSpPr>
        <p:grpSpPr>
          <a:xfrm rot="-4179191">
            <a:off x="8432201" y="3341516"/>
            <a:ext cx="340423" cy="202574"/>
            <a:chOff x="3780075" y="2889150"/>
            <a:chExt cx="340425" cy="202575"/>
          </a:xfrm>
        </p:grpSpPr>
        <p:sp>
          <p:nvSpPr>
            <p:cNvPr id="889" name="Google Shape;889;p2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21"/>
          <p:cNvGrpSpPr/>
          <p:nvPr/>
        </p:nvGrpSpPr>
        <p:grpSpPr>
          <a:xfrm rot="8795091" flipH="1">
            <a:off x="1224504" y="1491052"/>
            <a:ext cx="288974" cy="174350"/>
            <a:chOff x="4177750" y="2899175"/>
            <a:chExt cx="288975" cy="174350"/>
          </a:xfrm>
        </p:grpSpPr>
        <p:sp>
          <p:nvSpPr>
            <p:cNvPr id="892" name="Google Shape;892;p21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018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0" y="2671658"/>
            <a:ext cx="3792900" cy="62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1329738"/>
            <a:ext cx="3792900" cy="11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2000" y="3297463"/>
            <a:ext cx="3792900" cy="5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2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07" name="Google Shape;1007;p2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Google Shape;1032;p24"/>
          <p:cNvSpPr txBox="1">
            <a:spLocks noGrp="1"/>
          </p:cNvSpPr>
          <p:nvPr>
            <p:ph type="title"/>
          </p:nvPr>
        </p:nvSpPr>
        <p:spPr>
          <a:xfrm>
            <a:off x="3650175" y="2532250"/>
            <a:ext cx="43206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3" name="Google Shape;1033;p24"/>
          <p:cNvSpPr txBox="1">
            <a:spLocks noGrp="1"/>
          </p:cNvSpPr>
          <p:nvPr>
            <p:ph type="title" idx="2" hasCustomPrompt="1"/>
          </p:nvPr>
        </p:nvSpPr>
        <p:spPr>
          <a:xfrm>
            <a:off x="6349924" y="1000925"/>
            <a:ext cx="16209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34" name="Google Shape;1034;p24"/>
          <p:cNvSpPr txBox="1">
            <a:spLocks noGrp="1"/>
          </p:cNvSpPr>
          <p:nvPr>
            <p:ph type="subTitle" idx="1"/>
          </p:nvPr>
        </p:nvSpPr>
        <p:spPr>
          <a:xfrm>
            <a:off x="3650175" y="3545650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4"/>
          <p:cNvSpPr/>
          <p:nvPr/>
        </p:nvSpPr>
        <p:spPr>
          <a:xfrm flipH="1">
            <a:off x="4235673" y="30172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4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4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4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4"/>
          <p:cNvSpPr/>
          <p:nvPr/>
        </p:nvSpPr>
        <p:spPr>
          <a:xfrm flipH="1">
            <a:off x="4701123" y="45311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4"/>
          <p:cNvSpPr/>
          <p:nvPr/>
        </p:nvSpPr>
        <p:spPr>
          <a:xfrm flipH="1">
            <a:off x="8601460" y="41684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4"/>
          <p:cNvSpPr/>
          <p:nvPr/>
        </p:nvSpPr>
        <p:spPr>
          <a:xfrm flipH="1">
            <a:off x="935498" y="5355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2" name="Google Shape;1042;p24"/>
          <p:cNvGrpSpPr/>
          <p:nvPr/>
        </p:nvGrpSpPr>
        <p:grpSpPr>
          <a:xfrm>
            <a:off x="1984148" y="1499250"/>
            <a:ext cx="529900" cy="149350"/>
            <a:chOff x="3898800" y="2624300"/>
            <a:chExt cx="529900" cy="149350"/>
          </a:xfrm>
        </p:grpSpPr>
        <p:sp>
          <p:nvSpPr>
            <p:cNvPr id="1043" name="Google Shape;1043;p2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 flipH="1">
            <a:off x="1714823" y="4593150"/>
            <a:ext cx="581325" cy="169475"/>
            <a:chOff x="5393300" y="2420750"/>
            <a:chExt cx="581325" cy="169475"/>
          </a:xfrm>
        </p:grpSpPr>
        <p:sp>
          <p:nvSpPr>
            <p:cNvPr id="1046" name="Google Shape;1046;p24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425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2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50" name="Google Shape;1050;p2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5"/>
          <p:cNvSpPr txBox="1">
            <a:spLocks noGrp="1"/>
          </p:cNvSpPr>
          <p:nvPr>
            <p:ph type="title"/>
          </p:nvPr>
        </p:nvSpPr>
        <p:spPr>
          <a:xfrm>
            <a:off x="2436900" y="2532250"/>
            <a:ext cx="42702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6" name="Google Shape;1076;p25"/>
          <p:cNvSpPr txBox="1">
            <a:spLocks noGrp="1"/>
          </p:cNvSpPr>
          <p:nvPr>
            <p:ph type="title" idx="2" hasCustomPrompt="1"/>
          </p:nvPr>
        </p:nvSpPr>
        <p:spPr>
          <a:xfrm>
            <a:off x="3944100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77" name="Google Shape;1077;p25"/>
          <p:cNvSpPr txBox="1">
            <a:spLocks noGrp="1"/>
          </p:cNvSpPr>
          <p:nvPr>
            <p:ph type="subTitle" idx="1"/>
          </p:nvPr>
        </p:nvSpPr>
        <p:spPr>
          <a:xfrm>
            <a:off x="2436900" y="3545662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1078;p25"/>
          <p:cNvSpPr/>
          <p:nvPr/>
        </p:nvSpPr>
        <p:spPr>
          <a:xfrm>
            <a:off x="5149850" y="47048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5"/>
          <p:cNvSpPr/>
          <p:nvPr/>
        </p:nvSpPr>
        <p:spPr>
          <a:xfrm>
            <a:off x="1188725" y="42932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>
            <a:off x="2869538" y="7073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>
            <a:off x="8388225" y="47217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>
            <a:off x="552263" y="76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3" name="Google Shape;1083;p25"/>
          <p:cNvGrpSpPr/>
          <p:nvPr/>
        </p:nvGrpSpPr>
        <p:grpSpPr>
          <a:xfrm>
            <a:off x="2170700" y="4450613"/>
            <a:ext cx="311900" cy="314700"/>
            <a:chOff x="8571050" y="1873050"/>
            <a:chExt cx="311900" cy="314700"/>
          </a:xfrm>
        </p:grpSpPr>
        <p:sp>
          <p:nvSpPr>
            <p:cNvPr id="1084" name="Google Shape;1084;p25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25"/>
          <p:cNvSpPr/>
          <p:nvPr/>
        </p:nvSpPr>
        <p:spPr>
          <a:xfrm rot="989451">
            <a:off x="6924573" y="861363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406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2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91" name="Google Shape;1091;p2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" name="Google Shape;1116;p26"/>
          <p:cNvSpPr txBox="1">
            <a:spLocks noGrp="1"/>
          </p:cNvSpPr>
          <p:nvPr>
            <p:ph type="title"/>
          </p:nvPr>
        </p:nvSpPr>
        <p:spPr>
          <a:xfrm>
            <a:off x="3677026" y="1861775"/>
            <a:ext cx="42702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7" name="Google Shape;1117;p26"/>
          <p:cNvSpPr txBox="1">
            <a:spLocks noGrp="1"/>
          </p:cNvSpPr>
          <p:nvPr>
            <p:ph type="title" idx="2" hasCustomPrompt="1"/>
          </p:nvPr>
        </p:nvSpPr>
        <p:spPr>
          <a:xfrm>
            <a:off x="1935363" y="1967119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18" name="Google Shape;1118;p26"/>
          <p:cNvSpPr txBox="1">
            <a:spLocks noGrp="1"/>
          </p:cNvSpPr>
          <p:nvPr>
            <p:ph type="subTitle" idx="1"/>
          </p:nvPr>
        </p:nvSpPr>
        <p:spPr>
          <a:xfrm>
            <a:off x="3677013" y="2828211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26"/>
          <p:cNvSpPr/>
          <p:nvPr/>
        </p:nvSpPr>
        <p:spPr>
          <a:xfrm>
            <a:off x="7580575" y="39412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6"/>
          <p:cNvSpPr/>
          <p:nvPr/>
        </p:nvSpPr>
        <p:spPr>
          <a:xfrm>
            <a:off x="2087775" y="4779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6"/>
          <p:cNvSpPr/>
          <p:nvPr/>
        </p:nvSpPr>
        <p:spPr>
          <a:xfrm>
            <a:off x="2399575" y="8988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6"/>
          <p:cNvSpPr/>
          <p:nvPr/>
        </p:nvSpPr>
        <p:spPr>
          <a:xfrm>
            <a:off x="442663" y="30597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6"/>
          <p:cNvSpPr/>
          <p:nvPr/>
        </p:nvSpPr>
        <p:spPr>
          <a:xfrm>
            <a:off x="4092475" y="605238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6"/>
          <p:cNvSpPr/>
          <p:nvPr/>
        </p:nvSpPr>
        <p:spPr>
          <a:xfrm>
            <a:off x="5716338" y="1088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6"/>
          <p:cNvSpPr/>
          <p:nvPr/>
        </p:nvSpPr>
        <p:spPr>
          <a:xfrm>
            <a:off x="915925" y="16562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26"/>
          <p:cNvGrpSpPr/>
          <p:nvPr/>
        </p:nvGrpSpPr>
        <p:grpSpPr>
          <a:xfrm>
            <a:off x="5450525" y="4284600"/>
            <a:ext cx="311900" cy="314700"/>
            <a:chOff x="8571050" y="1873050"/>
            <a:chExt cx="311900" cy="314700"/>
          </a:xfrm>
        </p:grpSpPr>
        <p:sp>
          <p:nvSpPr>
            <p:cNvPr id="1127" name="Google Shape;1127;p2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26"/>
          <p:cNvGrpSpPr/>
          <p:nvPr/>
        </p:nvGrpSpPr>
        <p:grpSpPr>
          <a:xfrm flipH="1">
            <a:off x="7917350" y="2521938"/>
            <a:ext cx="730975" cy="238525"/>
            <a:chOff x="3798300" y="2287225"/>
            <a:chExt cx="730975" cy="238525"/>
          </a:xfrm>
        </p:grpSpPr>
        <p:sp>
          <p:nvSpPr>
            <p:cNvPr id="1132" name="Google Shape;1132;p26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26"/>
          <p:cNvGrpSpPr/>
          <p:nvPr/>
        </p:nvGrpSpPr>
        <p:grpSpPr>
          <a:xfrm flipH="1">
            <a:off x="3129650" y="4135250"/>
            <a:ext cx="529900" cy="149350"/>
            <a:chOff x="3898800" y="2624300"/>
            <a:chExt cx="529900" cy="149350"/>
          </a:xfrm>
        </p:grpSpPr>
        <p:sp>
          <p:nvSpPr>
            <p:cNvPr id="1135" name="Google Shape;1135;p26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1823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Google Shape;1177;p2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178" name="Google Shape;1178;p2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28"/>
          <p:cNvSpPr txBox="1">
            <a:spLocks noGrp="1"/>
          </p:cNvSpPr>
          <p:nvPr>
            <p:ph type="title"/>
          </p:nvPr>
        </p:nvSpPr>
        <p:spPr>
          <a:xfrm flipH="1">
            <a:off x="1143030" y="1301575"/>
            <a:ext cx="3714300" cy="10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28"/>
          <p:cNvSpPr txBox="1">
            <a:spLocks noGrp="1"/>
          </p:cNvSpPr>
          <p:nvPr>
            <p:ph type="subTitle" idx="1"/>
          </p:nvPr>
        </p:nvSpPr>
        <p:spPr>
          <a:xfrm flipH="1">
            <a:off x="1143425" y="2335075"/>
            <a:ext cx="6438600" cy="1365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28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8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8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8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8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8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1" name="Google Shape;1211;p28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212" name="Google Shape;1212;p2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28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217" name="Google Shape;1217;p2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28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222" name="Google Shape;1222;p2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28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225" name="Google Shape;1225;p2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83641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83" name="Google Shape;1683;p3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8" name="Google Shape;1708;p39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9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9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9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9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39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9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5" name="Google Shape;1715;p39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1716" name="Google Shape;1716;p3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39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1719" name="Google Shape;1719;p39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2161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4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23" name="Google Shape;1723;p4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40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40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40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40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40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40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4" name="Google Shape;1754;p40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755" name="Google Shape;1755;p4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40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758" name="Google Shape;1758;p4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6765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62" name="Google Shape;1762;p4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7" name="Google Shape;1787;p41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41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41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41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41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41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794" name="Google Shape;1794;p4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799" name="Google Shape;1799;p4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802" name="Google Shape;1802;p4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4087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806" name="Google Shape;1806;p4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1" name="Google Shape;1831;p42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2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2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42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2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2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7" name="Google Shape;1837;p42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838" name="Google Shape;1838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843" name="Google Shape;1843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42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848" name="Google Shape;1848;p4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851" name="Google Shape;1851;p4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922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/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/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713225" y="1163275"/>
            <a:ext cx="3858900" cy="3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Nunito Light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572125" y="1163275"/>
            <a:ext cx="3858900" cy="34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Nunito Light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82400"/>
              </a:buClr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 sz="28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ubTitle" idx="1"/>
          </p:nvPr>
        </p:nvSpPr>
        <p:spPr>
          <a:xfrm>
            <a:off x="713213" y="1709220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title" idx="2" hasCustomPrompt="1"/>
          </p:nvPr>
        </p:nvSpPr>
        <p:spPr>
          <a:xfrm>
            <a:off x="713213" y="1294513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3" name="Google Shape;43;p14"/>
          <p:cNvSpPr txBox="1">
            <a:spLocks noGrp="1"/>
          </p:cNvSpPr>
          <p:nvPr>
            <p:ph type="subTitle" idx="3"/>
          </p:nvPr>
        </p:nvSpPr>
        <p:spPr>
          <a:xfrm>
            <a:off x="713213" y="2078613"/>
            <a:ext cx="21960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ubTitle" idx="4"/>
          </p:nvPr>
        </p:nvSpPr>
        <p:spPr>
          <a:xfrm>
            <a:off x="3030913" y="1709220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title" idx="5" hasCustomPrompt="1"/>
          </p:nvPr>
        </p:nvSpPr>
        <p:spPr>
          <a:xfrm>
            <a:off x="3030913" y="1294513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6"/>
          </p:nvPr>
        </p:nvSpPr>
        <p:spPr>
          <a:xfrm>
            <a:off x="3030913" y="2078613"/>
            <a:ext cx="21960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ubTitle" idx="7"/>
          </p:nvPr>
        </p:nvSpPr>
        <p:spPr>
          <a:xfrm>
            <a:off x="713213" y="3303710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 idx="8" hasCustomPrompt="1"/>
          </p:nvPr>
        </p:nvSpPr>
        <p:spPr>
          <a:xfrm>
            <a:off x="713213" y="2889000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9"/>
          </p:nvPr>
        </p:nvSpPr>
        <p:spPr>
          <a:xfrm>
            <a:off x="713213" y="3673107"/>
            <a:ext cx="21960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13"/>
          </p:nvPr>
        </p:nvSpPr>
        <p:spPr>
          <a:xfrm>
            <a:off x="3030913" y="3303710"/>
            <a:ext cx="219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14" hasCustomPrompt="1"/>
          </p:nvPr>
        </p:nvSpPr>
        <p:spPr>
          <a:xfrm>
            <a:off x="3030913" y="2889000"/>
            <a:ext cx="824100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15"/>
          </p:nvPr>
        </p:nvSpPr>
        <p:spPr>
          <a:xfrm>
            <a:off x="3030913" y="3673107"/>
            <a:ext cx="21960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ubTitle" idx="1"/>
          </p:nvPr>
        </p:nvSpPr>
        <p:spPr>
          <a:xfrm>
            <a:off x="699100" y="2349913"/>
            <a:ext cx="25335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2"/>
          </p:nvPr>
        </p:nvSpPr>
        <p:spPr>
          <a:xfrm>
            <a:off x="699100" y="2739885"/>
            <a:ext cx="25335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3"/>
          </p:nvPr>
        </p:nvSpPr>
        <p:spPr>
          <a:xfrm>
            <a:off x="3305250" y="2349913"/>
            <a:ext cx="25335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ubTitle" idx="4"/>
          </p:nvPr>
        </p:nvSpPr>
        <p:spPr>
          <a:xfrm>
            <a:off x="3305250" y="2739885"/>
            <a:ext cx="25335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5"/>
          </p:nvPr>
        </p:nvSpPr>
        <p:spPr>
          <a:xfrm>
            <a:off x="5911400" y="2349913"/>
            <a:ext cx="25335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6"/>
          </p:nvPr>
        </p:nvSpPr>
        <p:spPr>
          <a:xfrm>
            <a:off x="5911400" y="2739885"/>
            <a:ext cx="25335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7" name="Google Shape;57;p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1170425" y="2532250"/>
            <a:ext cx="38589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1488725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1170425" y="3545650"/>
            <a:ext cx="42660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93" name="Google Shape;93;p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96" name="Google Shape;96;p3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5887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91300" y="1225850"/>
            <a:ext cx="73614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2" name="Google Shape;102;p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34" name="Google Shape;134;p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39" name="Google Shape;139;p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42" name="Google Shape;142;p4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0514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9" r:id="rId5"/>
    <p:sldLayoutId id="2147483660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535525"/>
            <a:ext cx="7717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707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8"/>
          <p:cNvGrpSpPr/>
          <p:nvPr/>
        </p:nvGrpSpPr>
        <p:grpSpPr>
          <a:xfrm>
            <a:off x="6981011" y="1736299"/>
            <a:ext cx="3317106" cy="2634668"/>
            <a:chOff x="3275400" y="1702825"/>
            <a:chExt cx="1966625" cy="1562025"/>
          </a:xfrm>
        </p:grpSpPr>
        <p:sp>
          <p:nvSpPr>
            <p:cNvPr id="185" name="Google Shape;185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4" name="Google Shape;214;p28"/>
          <p:cNvSpPr txBox="1">
            <a:spLocks noGrp="1"/>
          </p:cNvSpPr>
          <p:nvPr>
            <p:ph type="ctrTitle"/>
          </p:nvPr>
        </p:nvSpPr>
        <p:spPr>
          <a:xfrm>
            <a:off x="1579375" y="2057809"/>
            <a:ext cx="5892699" cy="207309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  <a:t>MODEL PEMBELAJARAN CONTEXTUAL TEACHING AND LEARNING</a:t>
            </a: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36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br>
              <a:rPr lang="en-US" sz="28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Candara Light" panose="020E0502030303020204" pitchFamily="34" charset="0"/>
                <a:cs typeface="Aharoni" panose="02010803020104030203" pitchFamily="2" charset="-79"/>
              </a:rPr>
              <a:t>ETI SUNARSIH, </a:t>
            </a:r>
            <a:r>
              <a:rPr lang="en-US" sz="2800" dirty="0" err="1">
                <a:solidFill>
                  <a:srgbClr val="0070C0"/>
                </a:solidFill>
                <a:latin typeface="Candara Light" panose="020E0502030303020204" pitchFamily="34" charset="0"/>
                <a:cs typeface="Aharoni" panose="02010803020104030203" pitchFamily="2" charset="-79"/>
              </a:rPr>
              <a:t>S.Pd</a:t>
            </a:r>
            <a:r>
              <a:rPr lang="en-US" sz="2800" dirty="0">
                <a:solidFill>
                  <a:srgbClr val="0070C0"/>
                </a:solidFill>
                <a:latin typeface="Candara Light" panose="020E0502030303020204" pitchFamily="34" charset="0"/>
                <a:cs typeface="Aharoni" panose="02010803020104030203" pitchFamily="2" charset="-79"/>
              </a:rPr>
              <a:t>., </a:t>
            </a:r>
            <a:r>
              <a:rPr lang="en-US" sz="2800" dirty="0" err="1">
                <a:solidFill>
                  <a:srgbClr val="0070C0"/>
                </a:solidFill>
                <a:latin typeface="Candara Light" panose="020E0502030303020204" pitchFamily="34" charset="0"/>
                <a:cs typeface="Aharoni" panose="02010803020104030203" pitchFamily="2" charset="-79"/>
              </a:rPr>
              <a:t>M.Pd</a:t>
            </a:r>
            <a:r>
              <a:rPr lang="en-US" sz="2800" dirty="0">
                <a:solidFill>
                  <a:srgbClr val="0070C0"/>
                </a:solidFill>
                <a:latin typeface="Candara Light" panose="020E0502030303020204" pitchFamily="34" charset="0"/>
                <a:cs typeface="Aharoni" panose="02010803020104030203" pitchFamily="2" charset="-79"/>
              </a:rPr>
              <a:t>.</a:t>
            </a:r>
            <a:endParaRPr sz="2800" dirty="0">
              <a:solidFill>
                <a:srgbClr val="0070C0"/>
              </a:solidFill>
              <a:latin typeface="Candara Light" panose="020E0502030303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216" name="Google Shape;216;p28"/>
          <p:cNvGrpSpPr/>
          <p:nvPr/>
        </p:nvGrpSpPr>
        <p:grpSpPr>
          <a:xfrm>
            <a:off x="3503889" y="4115686"/>
            <a:ext cx="2252199" cy="93989"/>
            <a:chOff x="3445893" y="4053330"/>
            <a:chExt cx="2252199" cy="93989"/>
          </a:xfrm>
        </p:grpSpPr>
        <p:sp>
          <p:nvSpPr>
            <p:cNvPr id="217" name="Google Shape;217;p28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28"/>
          <p:cNvGrpSpPr/>
          <p:nvPr/>
        </p:nvGrpSpPr>
        <p:grpSpPr>
          <a:xfrm>
            <a:off x="3503889" y="1330855"/>
            <a:ext cx="2252199" cy="93989"/>
            <a:chOff x="3445893" y="996180"/>
            <a:chExt cx="2252199" cy="93989"/>
          </a:xfrm>
        </p:grpSpPr>
        <p:sp>
          <p:nvSpPr>
            <p:cNvPr id="220" name="Google Shape;220;p28"/>
            <p:cNvSpPr/>
            <p:nvPr/>
          </p:nvSpPr>
          <p:spPr>
            <a:xfrm rot="10800000" flipH="1">
              <a:off x="3445893" y="99618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 rot="10800000" flipH="1">
              <a:off x="3445893" y="103160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28"/>
          <p:cNvGrpSpPr/>
          <p:nvPr/>
        </p:nvGrpSpPr>
        <p:grpSpPr>
          <a:xfrm>
            <a:off x="6904811" y="1736299"/>
            <a:ext cx="3317106" cy="2634668"/>
            <a:chOff x="3275400" y="1702825"/>
            <a:chExt cx="1966625" cy="1562025"/>
          </a:xfrm>
        </p:grpSpPr>
        <p:sp>
          <p:nvSpPr>
            <p:cNvPr id="223" name="Google Shape;223;p28"/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mpungan Teks 2">
            <a:extLst>
              <a:ext uri="{FF2B5EF4-FFF2-40B4-BE49-F238E27FC236}">
                <a16:creationId xmlns:a16="http://schemas.microsoft.com/office/drawing/2014/main" id="{5BA6D282-EE01-EBFD-2FF2-703CA06D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23" y="0"/>
            <a:ext cx="8862095" cy="4770408"/>
          </a:xfrm>
        </p:spPr>
        <p:txBody>
          <a:bodyPr/>
          <a:lstStyle/>
          <a:p>
            <a:pPr marL="165100" indent="0" algn="ctr">
              <a:buNone/>
            </a:pPr>
            <a:r>
              <a:rPr lang="id-ID" sz="2800" b="1" dirty="0"/>
              <a:t>Pembelajaran dengan pendekatan kontekstual haruslah</a:t>
            </a:r>
            <a:r>
              <a:rPr lang="en-US" sz="2800" b="1" dirty="0"/>
              <a:t> </a:t>
            </a:r>
            <a:r>
              <a:rPr lang="id-ID" sz="2800" b="1" dirty="0"/>
              <a:t>ditandai dengan</a:t>
            </a:r>
            <a:r>
              <a:rPr lang="en-US" sz="2800" b="1" dirty="0"/>
              <a:t>:</a:t>
            </a:r>
          </a:p>
          <a:p>
            <a:pPr marL="165100" indent="0" algn="ctr">
              <a:buNone/>
            </a:pPr>
            <a:endParaRPr lang="en-US" sz="2800" b="1" dirty="0"/>
          </a:p>
          <a:p>
            <a:pPr algn="just">
              <a:buAutoNum type="arabicParenBoth"/>
            </a:pP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mengobservasi sesuatu,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arenBoth"/>
            </a:pP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pertanyaan, menghubungkan sesuatu yang ditanyakan dan ingin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dipahami dengan pengalaman dan pengetahuan sebelumnya,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arenBoth"/>
            </a:pP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menempuh kegiatan untuk mendapatkan jawaban pertanyaan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melalui pembahasan dengan orang lain,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arenBoth"/>
            </a:pP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membahas hasil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pemahaman melalui pembahasan dengan orang lain,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AutoNum type="arabicParenBoth"/>
            </a:pP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memikirkan kegiatan yang telah dilakukan dan pemahaman yang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diperoleh dengan menanggapi dan membuat kesimpulan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d-ID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100" indent="0" algn="just">
              <a:buNone/>
            </a:pPr>
            <a:r>
              <a:rPr lang="en-US" sz="1800" b="1" dirty="0"/>
              <a:t>							</a:t>
            </a:r>
            <a:r>
              <a:rPr lang="id-ID" sz="1800" b="1" dirty="0"/>
              <a:t>(Budiyanto, 2003)</a:t>
            </a:r>
            <a:endParaRPr lang="id-ID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C932F8-304D-9202-25E4-833916F38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014" y="1569643"/>
            <a:ext cx="7910423" cy="2457796"/>
          </a:xfrm>
        </p:spPr>
        <p:txBody>
          <a:bodyPr/>
          <a:lstStyle/>
          <a:p>
            <a:pPr marL="139700" indent="0" algn="just">
              <a:lnSpc>
                <a:spcPct val="150000"/>
              </a:lnSpc>
              <a:buNone/>
            </a:pPr>
            <a:r>
              <a:rPr lang="en-ID" sz="2000" dirty="0"/>
              <a:t>1) 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akademik</a:t>
            </a:r>
            <a:r>
              <a:rPr lang="en-ID" sz="2000" dirty="0"/>
              <a:t> </a:t>
            </a:r>
            <a:r>
              <a:rPr lang="en-ID" sz="2000" dirty="0" err="1"/>
              <a:t>siswa</a:t>
            </a:r>
            <a:r>
              <a:rPr lang="en-ID" sz="2000" dirty="0"/>
              <a:t>.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2000" dirty="0"/>
              <a:t>2) </a:t>
            </a:r>
            <a:r>
              <a:rPr lang="en-ID" sz="2000" dirty="0" err="1"/>
              <a:t>Siswa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aktif</a:t>
            </a:r>
            <a:r>
              <a:rPr lang="en-ID" sz="2000" dirty="0"/>
              <a:t>.</a:t>
            </a:r>
          </a:p>
          <a:p>
            <a:pPr marL="449263" indent="-309563" algn="just">
              <a:lnSpc>
                <a:spcPct val="150000"/>
              </a:lnSpc>
              <a:buNone/>
            </a:pPr>
            <a:r>
              <a:rPr lang="en-ID" sz="2000" dirty="0"/>
              <a:t>3)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mengutamakan</a:t>
            </a:r>
            <a:r>
              <a:rPr lang="en-ID" sz="2000" dirty="0"/>
              <a:t> </a:t>
            </a:r>
            <a:r>
              <a:rPr lang="en-ID" sz="2000" dirty="0" err="1"/>
              <a:t>praktik</a:t>
            </a:r>
            <a:r>
              <a:rPr lang="en-ID" sz="2000" dirty="0"/>
              <a:t> </a:t>
            </a:r>
            <a:r>
              <a:rPr lang="en-ID" sz="2000" dirty="0" err="1"/>
              <a:t>daripada</a:t>
            </a:r>
            <a:r>
              <a:rPr lang="en-ID" sz="2000" dirty="0"/>
              <a:t> </a:t>
            </a:r>
            <a:r>
              <a:rPr lang="en-ID" sz="2000" dirty="0" err="1"/>
              <a:t>hafalan</a:t>
            </a:r>
            <a:r>
              <a:rPr lang="en-ID" sz="2000" dirty="0"/>
              <a:t>.</a:t>
            </a:r>
          </a:p>
          <a:p>
            <a:pPr marL="361950" indent="-222250">
              <a:lnSpc>
                <a:spcPct val="150000"/>
              </a:lnSpc>
              <a:buNone/>
            </a:pPr>
            <a:r>
              <a:rPr lang="en-ID" sz="2000" dirty="0"/>
              <a:t>4) </a:t>
            </a:r>
            <a:r>
              <a:rPr lang="en-ID" sz="2000" dirty="0" err="1"/>
              <a:t>Melatih</a:t>
            </a:r>
            <a:r>
              <a:rPr lang="en-ID" sz="2000" dirty="0"/>
              <a:t> </a:t>
            </a:r>
            <a:r>
              <a:rPr lang="en-ID" sz="2000" dirty="0" err="1"/>
              <a:t>siswa</a:t>
            </a:r>
            <a:r>
              <a:rPr lang="en-ID" sz="2000" dirty="0"/>
              <a:t> </a:t>
            </a:r>
            <a:r>
              <a:rPr lang="en-ID" sz="2000" dirty="0" err="1"/>
              <a:t>berpikir</a:t>
            </a:r>
            <a:r>
              <a:rPr lang="en-ID" sz="2000" dirty="0"/>
              <a:t> </a:t>
            </a:r>
            <a:r>
              <a:rPr lang="en-ID" sz="2000" dirty="0" err="1"/>
              <a:t>kritis</a:t>
            </a:r>
            <a:endParaRPr lang="en-ID" sz="2000" dirty="0"/>
          </a:p>
          <a:p>
            <a:pPr marL="361950" indent="-222250">
              <a:lnSpc>
                <a:spcPct val="150000"/>
              </a:lnSpc>
              <a:buNone/>
            </a:pPr>
            <a:r>
              <a:rPr lang="en-ID" sz="2000" dirty="0"/>
              <a:t>5) </a:t>
            </a:r>
            <a:r>
              <a:rPr lang="en-ID" sz="2000" dirty="0" err="1"/>
              <a:t>Siswa</a:t>
            </a:r>
            <a:r>
              <a:rPr lang="en-ID" sz="2000" dirty="0"/>
              <a:t> </a:t>
            </a:r>
            <a:r>
              <a:rPr lang="en-ID" sz="2000" dirty="0" err="1"/>
              <a:t>dibiasakan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memecahkan</a:t>
            </a:r>
            <a:r>
              <a:rPr lang="en-ID" sz="2000" dirty="0"/>
              <a:t> </a:t>
            </a:r>
            <a:r>
              <a:rPr lang="en-ID" sz="2000" dirty="0" err="1"/>
              <a:t>masalah</a:t>
            </a:r>
            <a:endParaRPr lang="en-ID" sz="2000" dirty="0"/>
          </a:p>
          <a:p>
            <a:pPr marL="449263" indent="-309563" algn="just">
              <a:lnSpc>
                <a:spcPct val="150000"/>
              </a:lnSpc>
              <a:buNone/>
            </a:pPr>
            <a:endParaRPr lang="en-ID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3BDE0-731F-C74E-5FDF-E0313B90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0" y="0"/>
            <a:ext cx="7717500" cy="572700"/>
          </a:xfrm>
        </p:spPr>
        <p:txBody>
          <a:bodyPr/>
          <a:lstStyle/>
          <a:p>
            <a:pPr algn="ctr"/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Contextual Teaching and Learning (CTL)</a:t>
            </a:r>
            <a:endParaRPr lang="en-ID" dirty="0"/>
          </a:p>
        </p:txBody>
      </p:sp>
      <p:sp>
        <p:nvSpPr>
          <p:cNvPr id="5" name="Google Shape;478;p31">
            <a:extLst>
              <a:ext uri="{FF2B5EF4-FFF2-40B4-BE49-F238E27FC236}">
                <a16:creationId xmlns:a16="http://schemas.microsoft.com/office/drawing/2014/main" id="{CEF8D823-37BE-BA0A-171D-341B4B11A7B8}"/>
              </a:ext>
            </a:extLst>
          </p:cNvPr>
          <p:cNvSpPr/>
          <p:nvPr/>
        </p:nvSpPr>
        <p:spPr>
          <a:xfrm rot="1143741">
            <a:off x="6585893" y="-316950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505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1"/>
          <p:cNvSpPr/>
          <p:nvPr/>
        </p:nvSpPr>
        <p:spPr>
          <a:xfrm rot="537707">
            <a:off x="5405831" y="2137236"/>
            <a:ext cx="3725197" cy="3082255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1"/>
          <p:cNvSpPr/>
          <p:nvPr/>
        </p:nvSpPr>
        <p:spPr>
          <a:xfrm rot="1143741">
            <a:off x="7344798" y="429647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1"/>
          <p:cNvSpPr/>
          <p:nvPr/>
        </p:nvSpPr>
        <p:spPr>
          <a:xfrm rot="537707">
            <a:off x="5261563" y="1938403"/>
            <a:ext cx="3725197" cy="3082255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1"/>
          <p:cNvSpPr/>
          <p:nvPr/>
        </p:nvSpPr>
        <p:spPr>
          <a:xfrm rot="1143741">
            <a:off x="7370264" y="278464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Judul 2">
            <a:extLst>
              <a:ext uri="{FF2B5EF4-FFF2-40B4-BE49-F238E27FC236}">
                <a16:creationId xmlns:a16="http://schemas.microsoft.com/office/drawing/2014/main" id="{0EEC7960-1DAE-AAEF-67D7-98AD876F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266" y="36537"/>
            <a:ext cx="4830791" cy="849481"/>
          </a:xfrm>
        </p:spPr>
        <p:txBody>
          <a:bodyPr/>
          <a:lstStyle/>
          <a:p>
            <a:pPr algn="ctr"/>
            <a:r>
              <a:rPr lang="en-US" sz="4000" b="1" dirty="0"/>
              <a:t>PRINSIP CTL</a:t>
            </a:r>
            <a:endParaRPr lang="id-ID" dirty="0"/>
          </a:p>
        </p:txBody>
      </p:sp>
      <p:sp>
        <p:nvSpPr>
          <p:cNvPr id="5" name="Subjudul 4">
            <a:extLst>
              <a:ext uri="{FF2B5EF4-FFF2-40B4-BE49-F238E27FC236}">
                <a16:creationId xmlns:a16="http://schemas.microsoft.com/office/drawing/2014/main" id="{F939A34C-4226-6D3D-4DE4-FBE076DBA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86018"/>
            <a:ext cx="6255612" cy="3950898"/>
          </a:xfrm>
        </p:spPr>
        <p:txBody>
          <a:bodyPr/>
          <a:lstStyle/>
          <a:p>
            <a:pPr marL="571500" indent="-457200" algn="l">
              <a:buAutoNum type="arabicPeriod"/>
            </a:pP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Kesaling-bergantungan</a:t>
            </a:r>
            <a:endParaRPr lang="en-US" sz="2800" dirty="0"/>
          </a:p>
          <a:p>
            <a:pPr marL="571500" indent="-457200" algn="l">
              <a:buAutoNum type="arabicPeriod"/>
            </a:pPr>
            <a:r>
              <a:rPr lang="en-US" sz="2800" dirty="0" err="1"/>
              <a:t>Diferensiasi</a:t>
            </a:r>
            <a:endParaRPr lang="en-US" sz="2800" dirty="0"/>
          </a:p>
          <a:p>
            <a:pPr marL="571500" indent="-457200" algn="l">
              <a:buAutoNum type="arabicPeriod"/>
            </a:pPr>
            <a:r>
              <a:rPr lang="en-US" sz="2800" dirty="0" err="1"/>
              <a:t>Pengaturan-diri</a:t>
            </a:r>
            <a:r>
              <a:rPr lang="en-US" sz="2800" dirty="0"/>
              <a:t> </a:t>
            </a:r>
            <a:r>
              <a:rPr lang="en-US" sz="2800" dirty="0" err="1"/>
              <a:t>sendiri</a:t>
            </a:r>
            <a:endParaRPr lang="id-ID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C932F8-304D-9202-25E4-833916F38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014" y="1569643"/>
            <a:ext cx="7910423" cy="2457796"/>
          </a:xfrm>
        </p:spPr>
        <p:txBody>
          <a:bodyPr/>
          <a:lstStyle/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mengajak</a:t>
            </a:r>
            <a:r>
              <a:rPr lang="en-US" sz="2000" dirty="0"/>
              <a:t> para </a:t>
            </a:r>
            <a:r>
              <a:rPr lang="en-US" sz="2000" dirty="0" err="1"/>
              <a:t>pendidik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mengenali</a:t>
            </a:r>
            <a:r>
              <a:rPr lang="en-US" sz="2000" dirty="0"/>
              <a:t> </a:t>
            </a:r>
            <a:r>
              <a:rPr lang="en-US" sz="2000" dirty="0" err="1"/>
              <a:t>keterkaitan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pendidik</a:t>
            </a:r>
            <a:r>
              <a:rPr lang="en-US" sz="2000" dirty="0"/>
              <a:t> yang </a:t>
            </a:r>
            <a:r>
              <a:rPr lang="en-US" sz="2000" dirty="0" err="1"/>
              <a:t>lainnya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siswa-siswa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Masyarakat, dan </a:t>
            </a:r>
            <a:r>
              <a:rPr lang="en-US" sz="2000" dirty="0" err="1"/>
              <a:t>dengan</a:t>
            </a:r>
            <a:r>
              <a:rPr lang="en-US" sz="2000" dirty="0"/>
              <a:t>  </a:t>
            </a:r>
            <a:r>
              <a:rPr lang="en-US" sz="2000" dirty="0" err="1"/>
              <a:t>bumi</a:t>
            </a:r>
            <a:r>
              <a:rPr lang="en-US" sz="2000" dirty="0"/>
              <a:t>.</a:t>
            </a:r>
          </a:p>
          <a:p>
            <a:pPr marL="266700" indent="-2667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kesaling-bergantungan</a:t>
            </a:r>
            <a:r>
              <a:rPr lang="en-US" sz="2000" dirty="0"/>
              <a:t> </a:t>
            </a:r>
            <a:r>
              <a:rPr lang="en-US" sz="2000" dirty="0" err="1"/>
              <a:t>menuntun</a:t>
            </a:r>
            <a:r>
              <a:rPr lang="en-US" sz="2000" dirty="0"/>
              <a:t> pada </a:t>
            </a:r>
            <a:r>
              <a:rPr lang="en-US" sz="2000" dirty="0" err="1"/>
              <a:t>penciptaan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,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/>
              <a:t>isolasi</a:t>
            </a:r>
            <a:r>
              <a:rPr lang="en-US" sz="2000" dirty="0"/>
              <a:t>. Para </a:t>
            </a:r>
            <a:r>
              <a:rPr lang="en-US" sz="2000" dirty="0" err="1"/>
              <a:t>pendidik</a:t>
            </a:r>
            <a:r>
              <a:rPr lang="en-US" sz="2000" dirty="0"/>
              <a:t> yang </a:t>
            </a:r>
            <a:r>
              <a:rPr lang="en-US" sz="2000" dirty="0" err="1"/>
              <a:t>bertindak</a:t>
            </a:r>
            <a:r>
              <a:rPr lang="en-US" sz="2000" dirty="0"/>
              <a:t> </a:t>
            </a: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menolong</a:t>
            </a:r>
            <a:r>
              <a:rPr lang="en-US" sz="2000" dirty="0"/>
              <a:t> para </a:t>
            </a:r>
            <a:r>
              <a:rPr lang="en-US" sz="2000" dirty="0" err="1"/>
              <a:t>siswa</a:t>
            </a:r>
            <a:r>
              <a:rPr lang="en-US" sz="2000" dirty="0"/>
              <a:t> </a:t>
            </a:r>
            <a:r>
              <a:rPr lang="en-US" sz="2000" dirty="0" err="1"/>
              <a:t>membuat</a:t>
            </a:r>
            <a:r>
              <a:rPr lang="en-US" sz="2000" dirty="0"/>
              <a:t> </a:t>
            </a:r>
            <a:r>
              <a:rPr lang="en-US" sz="2000" dirty="0" err="1"/>
              <a:t>hubungan-hubungan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menemukan</a:t>
            </a:r>
            <a:r>
              <a:rPr lang="en-US" sz="2000" dirty="0"/>
              <a:t> </a:t>
            </a:r>
            <a:r>
              <a:rPr lang="en-US" sz="2000" dirty="0" err="1"/>
              <a:t>makna</a:t>
            </a:r>
            <a:r>
              <a:rPr lang="en-US" sz="2000" dirty="0"/>
              <a:t>.</a:t>
            </a:r>
            <a:endParaRPr lang="en-ID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3BDE0-731F-C74E-5FDF-E0313B90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0" y="0"/>
            <a:ext cx="7717500" cy="572700"/>
          </a:xfrm>
        </p:spPr>
        <p:txBody>
          <a:bodyPr/>
          <a:lstStyle/>
          <a:p>
            <a:pPr algn="ctr"/>
            <a:r>
              <a:rPr lang="en-US" dirty="0"/>
              <a:t>PRINSIP KESALING-BERGANTUNGAN</a:t>
            </a:r>
            <a:endParaRPr lang="en-ID" dirty="0"/>
          </a:p>
        </p:txBody>
      </p:sp>
      <p:sp>
        <p:nvSpPr>
          <p:cNvPr id="5" name="Google Shape;478;p31">
            <a:extLst>
              <a:ext uri="{FF2B5EF4-FFF2-40B4-BE49-F238E27FC236}">
                <a16:creationId xmlns:a16="http://schemas.microsoft.com/office/drawing/2014/main" id="{CEF8D823-37BE-BA0A-171D-341B4B11A7B8}"/>
              </a:ext>
            </a:extLst>
          </p:cNvPr>
          <p:cNvSpPr/>
          <p:nvPr/>
        </p:nvSpPr>
        <p:spPr>
          <a:xfrm rot="1143741">
            <a:off x="7197671" y="-286450"/>
            <a:ext cx="1599786" cy="2390754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95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C932F8-304D-9202-25E4-833916F38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014" y="1569643"/>
            <a:ext cx="7910423" cy="2457796"/>
          </a:xfrm>
        </p:spPr>
        <p:txBody>
          <a:bodyPr/>
          <a:lstStyle/>
          <a:p>
            <a:pPr marL="139700" indent="0" algn="just">
              <a:lnSpc>
                <a:spcPct val="150000"/>
              </a:lnSpc>
              <a:buNone/>
            </a:pPr>
            <a:r>
              <a:rPr lang="en-ID" sz="2000" dirty="0"/>
              <a:t>Kata </a:t>
            </a:r>
            <a:r>
              <a:rPr lang="en-ID" sz="2000" dirty="0" err="1"/>
              <a:t>diferensiasi</a:t>
            </a:r>
            <a:r>
              <a:rPr lang="en-ID" sz="2000" dirty="0"/>
              <a:t> </a:t>
            </a:r>
            <a:r>
              <a:rPr lang="en-ID" sz="2000" dirty="0" err="1"/>
              <a:t>merujuk</a:t>
            </a:r>
            <a:r>
              <a:rPr lang="en-ID" sz="2000" dirty="0"/>
              <a:t> pada </a:t>
            </a:r>
            <a:r>
              <a:rPr lang="en-ID" sz="2000" dirty="0" err="1"/>
              <a:t>dorongan</a:t>
            </a:r>
            <a:r>
              <a:rPr lang="en-ID" sz="2000" dirty="0"/>
              <a:t> </a:t>
            </a:r>
            <a:r>
              <a:rPr lang="en-ID" sz="2000" dirty="0" err="1"/>
              <a:t>terus-menerut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alam</a:t>
            </a:r>
            <a:r>
              <a:rPr lang="en-ID" sz="2000" dirty="0"/>
              <a:t> </a:t>
            </a:r>
            <a:r>
              <a:rPr lang="en-ID" sz="2000" dirty="0" err="1"/>
              <a:t>semesta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menghasilkan</a:t>
            </a:r>
            <a:r>
              <a:rPr lang="en-ID" sz="2000" dirty="0"/>
              <a:t> </a:t>
            </a:r>
            <a:r>
              <a:rPr lang="en-ID" sz="2000" dirty="0" err="1"/>
              <a:t>keragaman</a:t>
            </a:r>
            <a:r>
              <a:rPr lang="en-ID" sz="2000" dirty="0"/>
              <a:t> yang </a:t>
            </a:r>
            <a:r>
              <a:rPr lang="en-ID" sz="2000" dirty="0" err="1"/>
              <a:t>tak</a:t>
            </a:r>
            <a:r>
              <a:rPr lang="en-ID" sz="2000" dirty="0"/>
              <a:t> </a:t>
            </a:r>
            <a:r>
              <a:rPr lang="en-ID" sz="2000" dirty="0" err="1"/>
              <a:t>terbatas</a:t>
            </a:r>
            <a:r>
              <a:rPr lang="en-ID" sz="2000" dirty="0"/>
              <a:t>, </a:t>
            </a:r>
            <a:r>
              <a:rPr lang="en-ID" sz="2000" dirty="0" err="1"/>
              <a:t>perbedaan</a:t>
            </a:r>
            <a:r>
              <a:rPr lang="en-ID" sz="2000" dirty="0"/>
              <a:t>, </a:t>
            </a:r>
            <a:r>
              <a:rPr lang="en-ID" sz="2000" dirty="0" err="1"/>
              <a:t>berlimpahan</a:t>
            </a:r>
            <a:r>
              <a:rPr lang="en-ID" sz="2000" dirty="0"/>
              <a:t>, dan </a:t>
            </a:r>
            <a:r>
              <a:rPr lang="en-ID" sz="2000" dirty="0" err="1"/>
              <a:t>keunikan</a:t>
            </a:r>
            <a:r>
              <a:rPr lang="en-ID" sz="2000" dirty="0"/>
              <a:t>. </a:t>
            </a:r>
            <a:r>
              <a:rPr lang="en-ID" sz="2000" dirty="0" err="1"/>
              <a:t>Prinsip</a:t>
            </a:r>
            <a:r>
              <a:rPr lang="en-ID" sz="2000" dirty="0"/>
              <a:t> </a:t>
            </a:r>
            <a:r>
              <a:rPr lang="en-ID" sz="2000" dirty="0" err="1"/>
              <a:t>diferensiasi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menciptakan</a:t>
            </a:r>
            <a:r>
              <a:rPr lang="en-ID" sz="2000" dirty="0"/>
              <a:t> </a:t>
            </a:r>
            <a:r>
              <a:rPr lang="en-ID" sz="2000" dirty="0" err="1"/>
              <a:t>kreativitas</a:t>
            </a:r>
            <a:r>
              <a:rPr lang="en-ID" sz="2000" dirty="0"/>
              <a:t>, </a:t>
            </a:r>
            <a:r>
              <a:rPr lang="en-ID" sz="2000" dirty="0" err="1"/>
              <a:t>keunikan</a:t>
            </a:r>
            <a:r>
              <a:rPr lang="en-ID" sz="2000" dirty="0"/>
              <a:t>, </a:t>
            </a:r>
            <a:r>
              <a:rPr lang="en-ID" sz="2000" dirty="0" err="1"/>
              <a:t>keragaman</a:t>
            </a:r>
            <a:r>
              <a:rPr lang="en-ID" sz="2000" dirty="0"/>
              <a:t>, dan </a:t>
            </a:r>
            <a:r>
              <a:rPr lang="en-ID" sz="2000" dirty="0" err="1"/>
              <a:t>kerja</a:t>
            </a:r>
            <a:r>
              <a:rPr lang="en-ID" sz="2000" dirty="0"/>
              <a:t> </a:t>
            </a:r>
            <a:r>
              <a:rPr lang="en-ID" sz="2000" dirty="0" err="1"/>
              <a:t>sama</a:t>
            </a:r>
            <a:r>
              <a:rPr lang="en-ID" sz="2000" dirty="0"/>
              <a:t>.</a:t>
            </a:r>
          </a:p>
          <a:p>
            <a:pPr marL="449263" indent="-309563" algn="just">
              <a:lnSpc>
                <a:spcPct val="150000"/>
              </a:lnSpc>
              <a:buNone/>
            </a:pPr>
            <a:endParaRPr lang="en-ID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3BDE0-731F-C74E-5FDF-E0313B90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0" y="0"/>
            <a:ext cx="7717500" cy="572700"/>
          </a:xfrm>
        </p:spPr>
        <p:txBody>
          <a:bodyPr/>
          <a:lstStyle/>
          <a:p>
            <a:pPr algn="ctr"/>
            <a:r>
              <a:rPr lang="en-US" dirty="0"/>
              <a:t>PRINSIP DIFERENSIASI</a:t>
            </a:r>
            <a:endParaRPr lang="en-ID" dirty="0"/>
          </a:p>
        </p:txBody>
      </p:sp>
      <p:sp>
        <p:nvSpPr>
          <p:cNvPr id="5" name="Google Shape;478;p31">
            <a:extLst>
              <a:ext uri="{FF2B5EF4-FFF2-40B4-BE49-F238E27FC236}">
                <a16:creationId xmlns:a16="http://schemas.microsoft.com/office/drawing/2014/main" id="{CEF8D823-37BE-BA0A-171D-341B4B11A7B8}"/>
              </a:ext>
            </a:extLst>
          </p:cNvPr>
          <p:cNvSpPr/>
          <p:nvPr/>
        </p:nvSpPr>
        <p:spPr>
          <a:xfrm rot="1143741">
            <a:off x="6585893" y="-316950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82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C932F8-304D-9202-25E4-833916F38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378" y="776013"/>
            <a:ext cx="7910423" cy="245779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sz="2000" dirty="0" err="1"/>
              <a:t>Prinsip</a:t>
            </a:r>
            <a:r>
              <a:rPr lang="en-ID" sz="2000" dirty="0"/>
              <a:t> </a:t>
            </a:r>
            <a:r>
              <a:rPr lang="en-ID" sz="2000" dirty="0" err="1"/>
              <a:t>pengaturan-diri</a:t>
            </a:r>
            <a:r>
              <a:rPr lang="en-ID" sz="2000" dirty="0"/>
              <a:t> </a:t>
            </a:r>
            <a:r>
              <a:rPr lang="en-ID" sz="2000" dirty="0" err="1"/>
              <a:t>menyatakan</a:t>
            </a:r>
            <a:r>
              <a:rPr lang="en-ID" sz="2000" dirty="0"/>
              <a:t> </a:t>
            </a:r>
            <a:r>
              <a:rPr lang="en-ID" sz="2000" dirty="0" err="1"/>
              <a:t>bahwa</a:t>
            </a:r>
            <a:r>
              <a:rPr lang="en-ID" sz="2000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entitas</a:t>
            </a:r>
            <a:r>
              <a:rPr lang="en-ID" sz="2000" dirty="0"/>
              <a:t> </a:t>
            </a:r>
            <a:r>
              <a:rPr lang="en-ID" sz="2000" dirty="0" err="1"/>
              <a:t>terpisah</a:t>
            </a:r>
            <a:r>
              <a:rPr lang="en-ID" sz="2000" dirty="0"/>
              <a:t> di </a:t>
            </a:r>
            <a:r>
              <a:rPr lang="en-ID" sz="2000" dirty="0" err="1"/>
              <a:t>alam</a:t>
            </a:r>
            <a:r>
              <a:rPr lang="en-ID" sz="2000" dirty="0"/>
              <a:t> </a:t>
            </a:r>
            <a:r>
              <a:rPr lang="en-ID" sz="2000" dirty="0" err="1"/>
              <a:t>semesta</a:t>
            </a:r>
            <a:r>
              <a:rPr lang="en-ID" sz="2000" dirty="0"/>
              <a:t>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sebuah</a:t>
            </a:r>
            <a:r>
              <a:rPr lang="en-ID" sz="2000" dirty="0"/>
              <a:t> </a:t>
            </a:r>
            <a:r>
              <a:rPr lang="en-ID" sz="2000" dirty="0" err="1"/>
              <a:t>potensi</a:t>
            </a:r>
            <a:r>
              <a:rPr lang="en-ID" sz="2000" dirty="0"/>
              <a:t> </a:t>
            </a:r>
            <a:r>
              <a:rPr lang="en-ID" sz="2000" dirty="0" err="1"/>
              <a:t>bawaan</a:t>
            </a:r>
            <a:r>
              <a:rPr lang="en-ID" sz="2000" dirty="0"/>
              <a:t>,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kewaspadaan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kesadaran</a:t>
            </a:r>
            <a:r>
              <a:rPr lang="en-ID" sz="2000" dirty="0"/>
              <a:t> yang </a:t>
            </a:r>
            <a:r>
              <a:rPr lang="en-ID" sz="2000" dirty="0" err="1"/>
              <a:t>menjadikannya</a:t>
            </a:r>
            <a:r>
              <a:rPr lang="en-ID" sz="2000" dirty="0"/>
              <a:t> sangat </a:t>
            </a:r>
            <a:r>
              <a:rPr lang="en-ID" sz="2000" dirty="0" err="1"/>
              <a:t>berbeda</a:t>
            </a:r>
            <a:r>
              <a:rPr lang="en-ID" sz="2000" dirty="0"/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prinsip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, </a:t>
            </a:r>
            <a:r>
              <a:rPr lang="en-ID" sz="2000" dirty="0" err="1"/>
              <a:t>sasaran</a:t>
            </a:r>
            <a:r>
              <a:rPr lang="en-ID" sz="2000" dirty="0"/>
              <a:t> </a:t>
            </a:r>
            <a:r>
              <a:rPr lang="en-ID" sz="2000" dirty="0" err="1"/>
              <a:t>utama</a:t>
            </a:r>
            <a:r>
              <a:rPr lang="en-ID" sz="2000" dirty="0"/>
              <a:t> system CTL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menolong</a:t>
            </a:r>
            <a:r>
              <a:rPr lang="en-ID" sz="2000" dirty="0"/>
              <a:t> para </a:t>
            </a:r>
            <a:r>
              <a:rPr lang="en-ID" sz="2000" dirty="0" err="1"/>
              <a:t>siswa</a:t>
            </a:r>
            <a:r>
              <a:rPr lang="en-ID" sz="2000" dirty="0"/>
              <a:t> </a:t>
            </a:r>
            <a:r>
              <a:rPr lang="en-ID" sz="2000" dirty="0" err="1"/>
              <a:t>mencapai</a:t>
            </a:r>
            <a:r>
              <a:rPr lang="en-ID" sz="2000" dirty="0"/>
              <a:t> </a:t>
            </a:r>
            <a:r>
              <a:rPr lang="en-ID" sz="2000" dirty="0" err="1"/>
              <a:t>keunggulan</a:t>
            </a:r>
            <a:r>
              <a:rPr lang="en-ID" sz="2000" dirty="0"/>
              <a:t> </a:t>
            </a:r>
            <a:r>
              <a:rPr lang="en-ID" sz="2000" dirty="0" err="1"/>
              <a:t>akademik</a:t>
            </a:r>
            <a:r>
              <a:rPr lang="en-ID" sz="2000" dirty="0"/>
              <a:t>, </a:t>
            </a:r>
            <a:r>
              <a:rPr lang="en-ID" sz="2000" dirty="0" err="1"/>
              <a:t>memperoleh</a:t>
            </a:r>
            <a:r>
              <a:rPr lang="en-ID" sz="2000" dirty="0"/>
              <a:t> </a:t>
            </a:r>
            <a:r>
              <a:rPr lang="en-ID" sz="2000" dirty="0" err="1"/>
              <a:t>keterampilan</a:t>
            </a:r>
            <a:r>
              <a:rPr lang="en-ID" sz="2000" dirty="0"/>
              <a:t> </a:t>
            </a:r>
            <a:r>
              <a:rPr lang="en-ID" sz="2000" dirty="0" err="1"/>
              <a:t>karier</a:t>
            </a:r>
            <a:r>
              <a:rPr lang="en-ID" sz="2000" dirty="0"/>
              <a:t>, dan </a:t>
            </a:r>
            <a:r>
              <a:rPr lang="en-ID" sz="2000" dirty="0" err="1"/>
              <a:t>mengembangkan</a:t>
            </a:r>
            <a:r>
              <a:rPr lang="en-ID" sz="2000" dirty="0"/>
              <a:t> </a:t>
            </a:r>
            <a:r>
              <a:rPr lang="en-ID" sz="2000" dirty="0" err="1"/>
              <a:t>karakter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cara</a:t>
            </a:r>
            <a:r>
              <a:rPr lang="en-ID" sz="2000" dirty="0"/>
              <a:t> </a:t>
            </a:r>
            <a:r>
              <a:rPr lang="en-ID" sz="2000" dirty="0" err="1"/>
              <a:t>menghubungan</a:t>
            </a:r>
            <a:r>
              <a:rPr lang="en-ID" sz="2000" dirty="0"/>
              <a:t> </a:t>
            </a:r>
            <a:r>
              <a:rPr lang="en-ID" sz="2000" dirty="0" err="1"/>
              <a:t>tugas</a:t>
            </a:r>
            <a:r>
              <a:rPr lang="en-ID" sz="2000" dirty="0"/>
              <a:t> </a:t>
            </a:r>
            <a:r>
              <a:rPr lang="en-ID" sz="2000" dirty="0" err="1"/>
              <a:t>sekolah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pengalaman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pengetahuan</a:t>
            </a:r>
            <a:r>
              <a:rPr lang="en-ID" sz="2000" dirty="0"/>
              <a:t> </a:t>
            </a:r>
            <a:r>
              <a:rPr lang="en-ID" sz="2000" dirty="0" err="1"/>
              <a:t>pribadinya</a:t>
            </a:r>
            <a:r>
              <a:rPr lang="en-ID" sz="2000" dirty="0"/>
              <a:t>.</a:t>
            </a:r>
          </a:p>
          <a:p>
            <a:pPr marL="449263" indent="-309563" algn="just">
              <a:lnSpc>
                <a:spcPct val="150000"/>
              </a:lnSpc>
              <a:buNone/>
            </a:pPr>
            <a:endParaRPr lang="en-ID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3BDE0-731F-C74E-5FDF-E0313B90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0" y="0"/>
            <a:ext cx="7717500" cy="572700"/>
          </a:xfrm>
        </p:spPr>
        <p:txBody>
          <a:bodyPr/>
          <a:lstStyle/>
          <a:p>
            <a:pPr algn="ctr"/>
            <a:r>
              <a:rPr lang="en-US" dirty="0"/>
              <a:t>PRINSIP PENGATURAN-DIRI</a:t>
            </a:r>
            <a:endParaRPr lang="en-ID" dirty="0"/>
          </a:p>
        </p:txBody>
      </p:sp>
      <p:sp>
        <p:nvSpPr>
          <p:cNvPr id="5" name="Google Shape;478;p31">
            <a:extLst>
              <a:ext uri="{FF2B5EF4-FFF2-40B4-BE49-F238E27FC236}">
                <a16:creationId xmlns:a16="http://schemas.microsoft.com/office/drawing/2014/main" id="{CEF8D823-37BE-BA0A-171D-341B4B11A7B8}"/>
              </a:ext>
            </a:extLst>
          </p:cNvPr>
          <p:cNvSpPr/>
          <p:nvPr/>
        </p:nvSpPr>
        <p:spPr>
          <a:xfrm rot="1143741">
            <a:off x="7209562" y="-332222"/>
            <a:ext cx="1677819" cy="1509971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42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C932F8-304D-9202-25E4-833916F38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014" y="1569643"/>
            <a:ext cx="7910423" cy="2457796"/>
          </a:xfrm>
        </p:spPr>
        <p:txBody>
          <a:bodyPr/>
          <a:lstStyle/>
          <a:p>
            <a:pPr marL="139700" indent="0" algn="just">
              <a:lnSpc>
                <a:spcPct val="150000"/>
              </a:lnSpc>
              <a:buNone/>
            </a:pPr>
            <a:r>
              <a:rPr lang="en-ID" sz="2000" dirty="0"/>
              <a:t>1) </a:t>
            </a:r>
            <a:r>
              <a:rPr lang="en-ID" sz="2000" dirty="0" err="1"/>
              <a:t>Meningkatkan</a:t>
            </a:r>
            <a:r>
              <a:rPr lang="en-ID" sz="2000" dirty="0"/>
              <a:t> </a:t>
            </a:r>
            <a:r>
              <a:rPr lang="en-ID" sz="2000" dirty="0" err="1"/>
              <a:t>akademik</a:t>
            </a:r>
            <a:r>
              <a:rPr lang="en-ID" sz="2000" dirty="0"/>
              <a:t> </a:t>
            </a:r>
            <a:r>
              <a:rPr lang="en-ID" sz="2000" dirty="0" err="1"/>
              <a:t>siswa</a:t>
            </a:r>
            <a:r>
              <a:rPr lang="en-ID" sz="2000" dirty="0"/>
              <a:t>.</a:t>
            </a:r>
          </a:p>
          <a:p>
            <a:pPr marL="139700" indent="0" algn="just">
              <a:lnSpc>
                <a:spcPct val="150000"/>
              </a:lnSpc>
              <a:buNone/>
            </a:pPr>
            <a:r>
              <a:rPr lang="en-ID" sz="2000" dirty="0"/>
              <a:t>2) </a:t>
            </a:r>
            <a:r>
              <a:rPr lang="en-ID" sz="2000" dirty="0" err="1"/>
              <a:t>Siswa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aktif</a:t>
            </a:r>
            <a:r>
              <a:rPr lang="en-ID" sz="2000" dirty="0"/>
              <a:t>.</a:t>
            </a:r>
          </a:p>
          <a:p>
            <a:pPr marL="449263" indent="-309563" algn="just">
              <a:lnSpc>
                <a:spcPct val="150000"/>
              </a:lnSpc>
              <a:buNone/>
            </a:pPr>
            <a:r>
              <a:rPr lang="en-ID" sz="2000" dirty="0"/>
              <a:t>3)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mengutamakan</a:t>
            </a:r>
            <a:r>
              <a:rPr lang="en-ID" sz="2000" dirty="0"/>
              <a:t> </a:t>
            </a:r>
            <a:r>
              <a:rPr lang="en-ID" sz="2000" dirty="0" err="1"/>
              <a:t>praktik</a:t>
            </a:r>
            <a:r>
              <a:rPr lang="en-ID" sz="2000" dirty="0"/>
              <a:t> </a:t>
            </a:r>
            <a:r>
              <a:rPr lang="en-ID" sz="2000" dirty="0" err="1"/>
              <a:t>daripada</a:t>
            </a:r>
            <a:r>
              <a:rPr lang="en-ID" sz="2000" dirty="0"/>
              <a:t> </a:t>
            </a:r>
            <a:r>
              <a:rPr lang="en-ID" sz="2000" dirty="0" err="1"/>
              <a:t>hafalan</a:t>
            </a:r>
            <a:r>
              <a:rPr lang="en-ID" sz="2000" dirty="0"/>
              <a:t>.</a:t>
            </a:r>
          </a:p>
          <a:p>
            <a:pPr marL="361950" indent="-222250">
              <a:lnSpc>
                <a:spcPct val="150000"/>
              </a:lnSpc>
              <a:buNone/>
            </a:pPr>
            <a:r>
              <a:rPr lang="en-ID" sz="2000" dirty="0"/>
              <a:t>4) </a:t>
            </a:r>
            <a:r>
              <a:rPr lang="en-ID" sz="2000" dirty="0" err="1"/>
              <a:t>Melatih</a:t>
            </a:r>
            <a:r>
              <a:rPr lang="en-ID" sz="2000" dirty="0"/>
              <a:t> </a:t>
            </a:r>
            <a:r>
              <a:rPr lang="en-ID" sz="2000" dirty="0" err="1"/>
              <a:t>siswa</a:t>
            </a:r>
            <a:r>
              <a:rPr lang="en-ID" sz="2000" dirty="0"/>
              <a:t> </a:t>
            </a:r>
            <a:r>
              <a:rPr lang="en-ID" sz="2000" dirty="0" err="1"/>
              <a:t>berpikir</a:t>
            </a:r>
            <a:r>
              <a:rPr lang="en-ID" sz="2000" dirty="0"/>
              <a:t> </a:t>
            </a:r>
            <a:r>
              <a:rPr lang="en-ID" sz="2000" dirty="0" err="1"/>
              <a:t>kritis</a:t>
            </a:r>
            <a:endParaRPr lang="en-ID" sz="2000" dirty="0"/>
          </a:p>
          <a:p>
            <a:pPr marL="361950" indent="-222250">
              <a:lnSpc>
                <a:spcPct val="150000"/>
              </a:lnSpc>
              <a:buNone/>
            </a:pPr>
            <a:r>
              <a:rPr lang="en-ID" sz="2000" dirty="0"/>
              <a:t>5) </a:t>
            </a:r>
            <a:r>
              <a:rPr lang="en-ID" sz="2000" dirty="0" err="1"/>
              <a:t>Siswa</a:t>
            </a:r>
            <a:r>
              <a:rPr lang="en-ID" sz="2000" dirty="0"/>
              <a:t> </a:t>
            </a:r>
            <a:r>
              <a:rPr lang="en-ID" sz="2000" dirty="0" err="1"/>
              <a:t>dibiasakan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memecahkan</a:t>
            </a:r>
            <a:r>
              <a:rPr lang="en-ID" sz="2000" dirty="0"/>
              <a:t> </a:t>
            </a:r>
            <a:r>
              <a:rPr lang="en-ID" sz="2000" dirty="0" err="1"/>
              <a:t>masalah</a:t>
            </a:r>
            <a:endParaRPr lang="en-ID" sz="2000" dirty="0"/>
          </a:p>
          <a:p>
            <a:pPr marL="449263" indent="-309563" algn="just">
              <a:lnSpc>
                <a:spcPct val="150000"/>
              </a:lnSpc>
              <a:buNone/>
            </a:pPr>
            <a:endParaRPr lang="en-ID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3BDE0-731F-C74E-5FDF-E0313B90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0" y="0"/>
            <a:ext cx="7717500" cy="572700"/>
          </a:xfrm>
        </p:spPr>
        <p:txBody>
          <a:bodyPr/>
          <a:lstStyle/>
          <a:p>
            <a:pPr algn="ctr"/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Contextual Teaching and Learning (CTL)</a:t>
            </a:r>
            <a:endParaRPr lang="en-ID" dirty="0"/>
          </a:p>
        </p:txBody>
      </p:sp>
      <p:sp>
        <p:nvSpPr>
          <p:cNvPr id="5" name="Google Shape;478;p31">
            <a:extLst>
              <a:ext uri="{FF2B5EF4-FFF2-40B4-BE49-F238E27FC236}">
                <a16:creationId xmlns:a16="http://schemas.microsoft.com/office/drawing/2014/main" id="{CEF8D823-37BE-BA0A-171D-341B4B11A7B8}"/>
              </a:ext>
            </a:extLst>
          </p:cNvPr>
          <p:cNvSpPr/>
          <p:nvPr/>
        </p:nvSpPr>
        <p:spPr>
          <a:xfrm rot="1143741">
            <a:off x="6585893" y="-316950"/>
            <a:ext cx="2167733" cy="2754518"/>
          </a:xfrm>
          <a:custGeom>
            <a:avLst/>
            <a:gdLst/>
            <a:ahLst/>
            <a:cxnLst/>
            <a:rect l="l" t="t" r="r" b="b"/>
            <a:pathLst>
              <a:path w="51062" h="64884" extrusionOk="0">
                <a:moveTo>
                  <a:pt x="47949" y="3049"/>
                </a:moveTo>
                <a:lnTo>
                  <a:pt x="47949" y="3049"/>
                </a:lnTo>
                <a:cubicBezTo>
                  <a:pt x="46163" y="5133"/>
                  <a:pt x="44413" y="7240"/>
                  <a:pt x="42663" y="9335"/>
                </a:cubicBezTo>
                <a:lnTo>
                  <a:pt x="42710" y="8716"/>
                </a:lnTo>
                <a:cubicBezTo>
                  <a:pt x="42782" y="7907"/>
                  <a:pt x="42937" y="7097"/>
                  <a:pt x="42889" y="6287"/>
                </a:cubicBezTo>
                <a:cubicBezTo>
                  <a:pt x="43020" y="6204"/>
                  <a:pt x="43151" y="6121"/>
                  <a:pt x="43306" y="6037"/>
                </a:cubicBezTo>
                <a:lnTo>
                  <a:pt x="43306" y="6037"/>
                </a:lnTo>
                <a:cubicBezTo>
                  <a:pt x="43151" y="6895"/>
                  <a:pt x="42949" y="7752"/>
                  <a:pt x="42758" y="8609"/>
                </a:cubicBezTo>
                <a:cubicBezTo>
                  <a:pt x="42715" y="8737"/>
                  <a:pt x="42804" y="8810"/>
                  <a:pt x="42898" y="8810"/>
                </a:cubicBezTo>
                <a:cubicBezTo>
                  <a:pt x="42961" y="8810"/>
                  <a:pt x="43027" y="8776"/>
                  <a:pt x="43056" y="8704"/>
                </a:cubicBezTo>
                <a:cubicBezTo>
                  <a:pt x="43425" y="7776"/>
                  <a:pt x="43603" y="6776"/>
                  <a:pt x="43699" y="5787"/>
                </a:cubicBezTo>
                <a:cubicBezTo>
                  <a:pt x="45139" y="4906"/>
                  <a:pt x="46568" y="4001"/>
                  <a:pt x="47949" y="3049"/>
                </a:cubicBezTo>
                <a:close/>
                <a:moveTo>
                  <a:pt x="50045" y="1513"/>
                </a:moveTo>
                <a:lnTo>
                  <a:pt x="50045" y="1513"/>
                </a:lnTo>
                <a:cubicBezTo>
                  <a:pt x="49902" y="1942"/>
                  <a:pt x="49140" y="3609"/>
                  <a:pt x="48961" y="4275"/>
                </a:cubicBezTo>
                <a:cubicBezTo>
                  <a:pt x="48533" y="5883"/>
                  <a:pt x="48223" y="7609"/>
                  <a:pt x="47818" y="9312"/>
                </a:cubicBezTo>
                <a:lnTo>
                  <a:pt x="47771" y="9312"/>
                </a:lnTo>
                <a:cubicBezTo>
                  <a:pt x="46092" y="9716"/>
                  <a:pt x="44270" y="10252"/>
                  <a:pt x="42603" y="11026"/>
                </a:cubicBezTo>
                <a:cubicBezTo>
                  <a:pt x="43353" y="10074"/>
                  <a:pt x="44115" y="9133"/>
                  <a:pt x="44854" y="8181"/>
                </a:cubicBezTo>
                <a:cubicBezTo>
                  <a:pt x="46342" y="6287"/>
                  <a:pt x="48294" y="4359"/>
                  <a:pt x="49497" y="2287"/>
                </a:cubicBezTo>
                <a:cubicBezTo>
                  <a:pt x="49664" y="1989"/>
                  <a:pt x="49795" y="1775"/>
                  <a:pt x="49878" y="1644"/>
                </a:cubicBezTo>
                <a:cubicBezTo>
                  <a:pt x="49949" y="1596"/>
                  <a:pt x="49997" y="1561"/>
                  <a:pt x="50045" y="1513"/>
                </a:cubicBezTo>
                <a:close/>
                <a:moveTo>
                  <a:pt x="42603" y="6454"/>
                </a:moveTo>
                <a:cubicBezTo>
                  <a:pt x="42389" y="7049"/>
                  <a:pt x="42306" y="7704"/>
                  <a:pt x="42234" y="8359"/>
                </a:cubicBezTo>
                <a:cubicBezTo>
                  <a:pt x="42175" y="8895"/>
                  <a:pt x="42115" y="9443"/>
                  <a:pt x="42115" y="9990"/>
                </a:cubicBezTo>
                <a:cubicBezTo>
                  <a:pt x="41817" y="10371"/>
                  <a:pt x="41508" y="10717"/>
                  <a:pt x="41210" y="11098"/>
                </a:cubicBezTo>
                <a:cubicBezTo>
                  <a:pt x="41532" y="9740"/>
                  <a:pt x="41770" y="8312"/>
                  <a:pt x="41817" y="6930"/>
                </a:cubicBezTo>
                <a:cubicBezTo>
                  <a:pt x="42091" y="6764"/>
                  <a:pt x="42341" y="6609"/>
                  <a:pt x="42603" y="6454"/>
                </a:cubicBezTo>
                <a:close/>
                <a:moveTo>
                  <a:pt x="41377" y="7192"/>
                </a:moveTo>
                <a:lnTo>
                  <a:pt x="41377" y="7192"/>
                </a:lnTo>
                <a:cubicBezTo>
                  <a:pt x="41032" y="8597"/>
                  <a:pt x="40865" y="10086"/>
                  <a:pt x="40805" y="11514"/>
                </a:cubicBezTo>
                <a:cubicBezTo>
                  <a:pt x="40805" y="11526"/>
                  <a:pt x="40817" y="11538"/>
                  <a:pt x="40817" y="11562"/>
                </a:cubicBezTo>
                <a:cubicBezTo>
                  <a:pt x="40698" y="11705"/>
                  <a:pt x="40567" y="11860"/>
                  <a:pt x="40448" y="12002"/>
                </a:cubicBezTo>
                <a:cubicBezTo>
                  <a:pt x="40567" y="11300"/>
                  <a:pt x="40627" y="10586"/>
                  <a:pt x="40674" y="9871"/>
                </a:cubicBezTo>
                <a:cubicBezTo>
                  <a:pt x="40722" y="9181"/>
                  <a:pt x="40817" y="8323"/>
                  <a:pt x="40746" y="7561"/>
                </a:cubicBezTo>
                <a:cubicBezTo>
                  <a:pt x="40948" y="7454"/>
                  <a:pt x="41163" y="7311"/>
                  <a:pt x="41377" y="7192"/>
                </a:cubicBezTo>
                <a:close/>
                <a:moveTo>
                  <a:pt x="40210" y="7895"/>
                </a:moveTo>
                <a:cubicBezTo>
                  <a:pt x="40186" y="8383"/>
                  <a:pt x="40198" y="8883"/>
                  <a:pt x="40151" y="9324"/>
                </a:cubicBezTo>
                <a:cubicBezTo>
                  <a:pt x="40067" y="10455"/>
                  <a:pt x="39912" y="11574"/>
                  <a:pt x="39805" y="12693"/>
                </a:cubicBezTo>
                <a:cubicBezTo>
                  <a:pt x="39662" y="12812"/>
                  <a:pt x="39496" y="12931"/>
                  <a:pt x="39365" y="13062"/>
                </a:cubicBezTo>
                <a:cubicBezTo>
                  <a:pt x="39627" y="11479"/>
                  <a:pt x="39710" y="9847"/>
                  <a:pt x="39603" y="8264"/>
                </a:cubicBezTo>
                <a:cubicBezTo>
                  <a:pt x="39805" y="8145"/>
                  <a:pt x="40008" y="8014"/>
                  <a:pt x="40210" y="7895"/>
                </a:cubicBezTo>
                <a:close/>
                <a:moveTo>
                  <a:pt x="11076" y="46590"/>
                </a:moveTo>
                <a:cubicBezTo>
                  <a:pt x="10849" y="46959"/>
                  <a:pt x="10623" y="47340"/>
                  <a:pt x="10397" y="47685"/>
                </a:cubicBezTo>
                <a:cubicBezTo>
                  <a:pt x="10325" y="47721"/>
                  <a:pt x="10278" y="47733"/>
                  <a:pt x="10218" y="47757"/>
                </a:cubicBezTo>
                <a:lnTo>
                  <a:pt x="11076" y="46590"/>
                </a:lnTo>
                <a:close/>
                <a:moveTo>
                  <a:pt x="9766" y="48674"/>
                </a:moveTo>
                <a:cubicBezTo>
                  <a:pt x="9528" y="49019"/>
                  <a:pt x="9290" y="49376"/>
                  <a:pt x="9016" y="49733"/>
                </a:cubicBezTo>
                <a:cubicBezTo>
                  <a:pt x="8980" y="49706"/>
                  <a:pt x="8958" y="49693"/>
                  <a:pt x="8924" y="49693"/>
                </a:cubicBezTo>
                <a:cubicBezTo>
                  <a:pt x="8912" y="49693"/>
                  <a:pt x="8900" y="49695"/>
                  <a:pt x="8885" y="49698"/>
                </a:cubicBezTo>
                <a:cubicBezTo>
                  <a:pt x="9111" y="49364"/>
                  <a:pt x="9325" y="49019"/>
                  <a:pt x="9563" y="48686"/>
                </a:cubicBezTo>
                <a:cubicBezTo>
                  <a:pt x="9623" y="48686"/>
                  <a:pt x="9706" y="48674"/>
                  <a:pt x="9766" y="48674"/>
                </a:cubicBezTo>
                <a:close/>
                <a:moveTo>
                  <a:pt x="39329" y="8454"/>
                </a:moveTo>
                <a:lnTo>
                  <a:pt x="39329" y="8454"/>
                </a:lnTo>
                <a:cubicBezTo>
                  <a:pt x="39198" y="10395"/>
                  <a:pt x="38936" y="12300"/>
                  <a:pt x="38650" y="14205"/>
                </a:cubicBezTo>
                <a:cubicBezTo>
                  <a:pt x="38377" y="14538"/>
                  <a:pt x="38103" y="14860"/>
                  <a:pt x="37829" y="15193"/>
                </a:cubicBezTo>
                <a:cubicBezTo>
                  <a:pt x="37960" y="14598"/>
                  <a:pt x="38007" y="13943"/>
                  <a:pt x="38019" y="13372"/>
                </a:cubicBezTo>
                <a:cubicBezTo>
                  <a:pt x="38019" y="13282"/>
                  <a:pt x="37954" y="13238"/>
                  <a:pt x="37888" y="13238"/>
                </a:cubicBezTo>
                <a:cubicBezTo>
                  <a:pt x="37823" y="13238"/>
                  <a:pt x="37757" y="13282"/>
                  <a:pt x="37757" y="13372"/>
                </a:cubicBezTo>
                <a:cubicBezTo>
                  <a:pt x="37710" y="14265"/>
                  <a:pt x="37424" y="15050"/>
                  <a:pt x="37245" y="15884"/>
                </a:cubicBezTo>
                <a:cubicBezTo>
                  <a:pt x="37210" y="15932"/>
                  <a:pt x="37174" y="15979"/>
                  <a:pt x="37126" y="16027"/>
                </a:cubicBezTo>
                <a:cubicBezTo>
                  <a:pt x="37341" y="15086"/>
                  <a:pt x="37531" y="14146"/>
                  <a:pt x="37769" y="13205"/>
                </a:cubicBezTo>
                <a:cubicBezTo>
                  <a:pt x="37806" y="13075"/>
                  <a:pt x="37687" y="12984"/>
                  <a:pt x="37576" y="12984"/>
                </a:cubicBezTo>
                <a:cubicBezTo>
                  <a:pt x="37504" y="12984"/>
                  <a:pt x="37435" y="13021"/>
                  <a:pt x="37412" y="13110"/>
                </a:cubicBezTo>
                <a:cubicBezTo>
                  <a:pt x="37126" y="14277"/>
                  <a:pt x="36817" y="15467"/>
                  <a:pt x="36591" y="16658"/>
                </a:cubicBezTo>
                <a:cubicBezTo>
                  <a:pt x="36460" y="16824"/>
                  <a:pt x="36305" y="16991"/>
                  <a:pt x="36174" y="17158"/>
                </a:cubicBezTo>
                <a:cubicBezTo>
                  <a:pt x="36352" y="16146"/>
                  <a:pt x="36472" y="15134"/>
                  <a:pt x="36555" y="14098"/>
                </a:cubicBezTo>
                <a:cubicBezTo>
                  <a:pt x="36561" y="14023"/>
                  <a:pt x="36506" y="13988"/>
                  <a:pt x="36446" y="13988"/>
                </a:cubicBezTo>
                <a:cubicBezTo>
                  <a:pt x="36392" y="13988"/>
                  <a:pt x="36334" y="14017"/>
                  <a:pt x="36317" y="14074"/>
                </a:cubicBezTo>
                <a:cubicBezTo>
                  <a:pt x="36281" y="14157"/>
                  <a:pt x="36233" y="14241"/>
                  <a:pt x="36210" y="14324"/>
                </a:cubicBezTo>
                <a:cubicBezTo>
                  <a:pt x="36174" y="14384"/>
                  <a:pt x="36222" y="14431"/>
                  <a:pt x="36269" y="14455"/>
                </a:cubicBezTo>
                <a:cubicBezTo>
                  <a:pt x="36150" y="15515"/>
                  <a:pt x="35983" y="16574"/>
                  <a:pt x="35793" y="17634"/>
                </a:cubicBezTo>
                <a:cubicBezTo>
                  <a:pt x="35579" y="17872"/>
                  <a:pt x="35376" y="18122"/>
                  <a:pt x="35162" y="18360"/>
                </a:cubicBezTo>
                <a:cubicBezTo>
                  <a:pt x="35567" y="16074"/>
                  <a:pt x="35936" y="13800"/>
                  <a:pt x="36388" y="11526"/>
                </a:cubicBezTo>
                <a:cubicBezTo>
                  <a:pt x="36403" y="11455"/>
                  <a:pt x="36344" y="11404"/>
                  <a:pt x="36287" y="11404"/>
                </a:cubicBezTo>
                <a:cubicBezTo>
                  <a:pt x="36249" y="11404"/>
                  <a:pt x="36212" y="11426"/>
                  <a:pt x="36198" y="11479"/>
                </a:cubicBezTo>
                <a:cubicBezTo>
                  <a:pt x="35495" y="13884"/>
                  <a:pt x="34948" y="16396"/>
                  <a:pt x="34686" y="18896"/>
                </a:cubicBezTo>
                <a:cubicBezTo>
                  <a:pt x="33900" y="19813"/>
                  <a:pt x="33114" y="20742"/>
                  <a:pt x="32304" y="21646"/>
                </a:cubicBezTo>
                <a:cubicBezTo>
                  <a:pt x="32935" y="18860"/>
                  <a:pt x="33590" y="15812"/>
                  <a:pt x="33543" y="12991"/>
                </a:cubicBezTo>
                <a:cubicBezTo>
                  <a:pt x="33543" y="12919"/>
                  <a:pt x="33492" y="12884"/>
                  <a:pt x="33441" y="12884"/>
                </a:cubicBezTo>
                <a:cubicBezTo>
                  <a:pt x="33391" y="12884"/>
                  <a:pt x="33340" y="12919"/>
                  <a:pt x="33340" y="12991"/>
                </a:cubicBezTo>
                <a:cubicBezTo>
                  <a:pt x="33340" y="13145"/>
                  <a:pt x="33340" y="13324"/>
                  <a:pt x="33316" y="13491"/>
                </a:cubicBezTo>
                <a:cubicBezTo>
                  <a:pt x="33316" y="13515"/>
                  <a:pt x="33340" y="13515"/>
                  <a:pt x="33352" y="13538"/>
                </a:cubicBezTo>
                <a:cubicBezTo>
                  <a:pt x="33043" y="13646"/>
                  <a:pt x="32923" y="13896"/>
                  <a:pt x="33043" y="14324"/>
                </a:cubicBezTo>
                <a:cubicBezTo>
                  <a:pt x="32995" y="14574"/>
                  <a:pt x="32959" y="14836"/>
                  <a:pt x="32935" y="15086"/>
                </a:cubicBezTo>
                <a:cubicBezTo>
                  <a:pt x="32804" y="15991"/>
                  <a:pt x="32697" y="16896"/>
                  <a:pt x="32566" y="17813"/>
                </a:cubicBezTo>
                <a:cubicBezTo>
                  <a:pt x="32364" y="19194"/>
                  <a:pt x="32161" y="20587"/>
                  <a:pt x="31995" y="21992"/>
                </a:cubicBezTo>
                <a:cubicBezTo>
                  <a:pt x="31804" y="22194"/>
                  <a:pt x="31614" y="22420"/>
                  <a:pt x="31435" y="22635"/>
                </a:cubicBezTo>
                <a:cubicBezTo>
                  <a:pt x="31638" y="20789"/>
                  <a:pt x="31554" y="18908"/>
                  <a:pt x="31221" y="17063"/>
                </a:cubicBezTo>
                <a:cubicBezTo>
                  <a:pt x="31216" y="17012"/>
                  <a:pt x="31172" y="16989"/>
                  <a:pt x="31124" y="16989"/>
                </a:cubicBezTo>
                <a:cubicBezTo>
                  <a:pt x="31059" y="16989"/>
                  <a:pt x="30988" y="17030"/>
                  <a:pt x="30995" y="17098"/>
                </a:cubicBezTo>
                <a:cubicBezTo>
                  <a:pt x="31233" y="19158"/>
                  <a:pt x="31197" y="21146"/>
                  <a:pt x="30959" y="23170"/>
                </a:cubicBezTo>
                <a:cubicBezTo>
                  <a:pt x="30757" y="23385"/>
                  <a:pt x="30566" y="23611"/>
                  <a:pt x="30376" y="23825"/>
                </a:cubicBezTo>
                <a:cubicBezTo>
                  <a:pt x="30483" y="22420"/>
                  <a:pt x="30376" y="20968"/>
                  <a:pt x="30256" y="19622"/>
                </a:cubicBezTo>
                <a:cubicBezTo>
                  <a:pt x="30256" y="19585"/>
                  <a:pt x="30224" y="19564"/>
                  <a:pt x="30194" y="19564"/>
                </a:cubicBezTo>
                <a:cubicBezTo>
                  <a:pt x="30165" y="19564"/>
                  <a:pt x="30137" y="19582"/>
                  <a:pt x="30137" y="19622"/>
                </a:cubicBezTo>
                <a:cubicBezTo>
                  <a:pt x="30078" y="21230"/>
                  <a:pt x="29840" y="22873"/>
                  <a:pt x="29768" y="24480"/>
                </a:cubicBezTo>
                <a:cubicBezTo>
                  <a:pt x="29602" y="24659"/>
                  <a:pt x="29423" y="24837"/>
                  <a:pt x="29256" y="25028"/>
                </a:cubicBezTo>
                <a:cubicBezTo>
                  <a:pt x="29375" y="23849"/>
                  <a:pt x="29364" y="22647"/>
                  <a:pt x="29328" y="21480"/>
                </a:cubicBezTo>
                <a:cubicBezTo>
                  <a:pt x="29328" y="21385"/>
                  <a:pt x="29253" y="21337"/>
                  <a:pt x="29179" y="21337"/>
                </a:cubicBezTo>
                <a:cubicBezTo>
                  <a:pt x="29105" y="21337"/>
                  <a:pt x="29030" y="21385"/>
                  <a:pt x="29030" y="21480"/>
                </a:cubicBezTo>
                <a:cubicBezTo>
                  <a:pt x="29066" y="22849"/>
                  <a:pt x="28935" y="24194"/>
                  <a:pt x="28780" y="25552"/>
                </a:cubicBezTo>
                <a:cubicBezTo>
                  <a:pt x="28649" y="25695"/>
                  <a:pt x="28518" y="25826"/>
                  <a:pt x="28375" y="25980"/>
                </a:cubicBezTo>
                <a:cubicBezTo>
                  <a:pt x="28459" y="25206"/>
                  <a:pt x="28411" y="24397"/>
                  <a:pt x="28363" y="23682"/>
                </a:cubicBezTo>
                <a:cubicBezTo>
                  <a:pt x="28357" y="23563"/>
                  <a:pt x="28262" y="23504"/>
                  <a:pt x="28170" y="23504"/>
                </a:cubicBezTo>
                <a:cubicBezTo>
                  <a:pt x="28078" y="23504"/>
                  <a:pt x="27988" y="23563"/>
                  <a:pt x="27994" y="23682"/>
                </a:cubicBezTo>
                <a:cubicBezTo>
                  <a:pt x="28054" y="24683"/>
                  <a:pt x="27935" y="25623"/>
                  <a:pt x="27828" y="26588"/>
                </a:cubicBezTo>
                <a:cubicBezTo>
                  <a:pt x="27685" y="26742"/>
                  <a:pt x="27542" y="26897"/>
                  <a:pt x="27411" y="27052"/>
                </a:cubicBezTo>
                <a:cubicBezTo>
                  <a:pt x="27006" y="27481"/>
                  <a:pt x="26589" y="27909"/>
                  <a:pt x="26196" y="28350"/>
                </a:cubicBezTo>
                <a:cubicBezTo>
                  <a:pt x="26411" y="26838"/>
                  <a:pt x="26458" y="25278"/>
                  <a:pt x="26470" y="23802"/>
                </a:cubicBezTo>
                <a:cubicBezTo>
                  <a:pt x="26470" y="23706"/>
                  <a:pt x="26396" y="23659"/>
                  <a:pt x="26321" y="23659"/>
                </a:cubicBezTo>
                <a:cubicBezTo>
                  <a:pt x="26247" y="23659"/>
                  <a:pt x="26173" y="23706"/>
                  <a:pt x="26173" y="23802"/>
                </a:cubicBezTo>
                <a:cubicBezTo>
                  <a:pt x="26149" y="25516"/>
                  <a:pt x="25923" y="27183"/>
                  <a:pt x="25696" y="28850"/>
                </a:cubicBezTo>
                <a:cubicBezTo>
                  <a:pt x="25042" y="29552"/>
                  <a:pt x="24375" y="30255"/>
                  <a:pt x="23720" y="30933"/>
                </a:cubicBezTo>
                <a:cubicBezTo>
                  <a:pt x="24018" y="29124"/>
                  <a:pt x="24184" y="27254"/>
                  <a:pt x="24327" y="25445"/>
                </a:cubicBezTo>
                <a:cubicBezTo>
                  <a:pt x="24339" y="25337"/>
                  <a:pt x="24262" y="25284"/>
                  <a:pt x="24180" y="25284"/>
                </a:cubicBezTo>
                <a:cubicBezTo>
                  <a:pt x="24098" y="25284"/>
                  <a:pt x="24012" y="25337"/>
                  <a:pt x="24006" y="25445"/>
                </a:cubicBezTo>
                <a:cubicBezTo>
                  <a:pt x="23815" y="27492"/>
                  <a:pt x="23482" y="29505"/>
                  <a:pt x="23160" y="31529"/>
                </a:cubicBezTo>
                <a:cubicBezTo>
                  <a:pt x="22708" y="31993"/>
                  <a:pt x="22267" y="32469"/>
                  <a:pt x="21815" y="32945"/>
                </a:cubicBezTo>
                <a:cubicBezTo>
                  <a:pt x="21946" y="31041"/>
                  <a:pt x="21732" y="29076"/>
                  <a:pt x="21922" y="27183"/>
                </a:cubicBezTo>
                <a:cubicBezTo>
                  <a:pt x="21929" y="27104"/>
                  <a:pt x="21856" y="27058"/>
                  <a:pt x="21787" y="27058"/>
                </a:cubicBezTo>
                <a:cubicBezTo>
                  <a:pt x="21731" y="27058"/>
                  <a:pt x="21677" y="27089"/>
                  <a:pt x="21672" y="27159"/>
                </a:cubicBezTo>
                <a:cubicBezTo>
                  <a:pt x="21351" y="29255"/>
                  <a:pt x="21315" y="31422"/>
                  <a:pt x="21232" y="33553"/>
                </a:cubicBezTo>
                <a:cubicBezTo>
                  <a:pt x="21017" y="33791"/>
                  <a:pt x="20791" y="34017"/>
                  <a:pt x="20565" y="34255"/>
                </a:cubicBezTo>
                <a:cubicBezTo>
                  <a:pt x="20565" y="34184"/>
                  <a:pt x="20565" y="34088"/>
                  <a:pt x="20577" y="34017"/>
                </a:cubicBezTo>
                <a:cubicBezTo>
                  <a:pt x="20660" y="33065"/>
                  <a:pt x="20731" y="32112"/>
                  <a:pt x="20803" y="31148"/>
                </a:cubicBezTo>
                <a:cubicBezTo>
                  <a:pt x="20809" y="31064"/>
                  <a:pt x="20749" y="31023"/>
                  <a:pt x="20685" y="31023"/>
                </a:cubicBezTo>
                <a:cubicBezTo>
                  <a:pt x="20621" y="31023"/>
                  <a:pt x="20553" y="31064"/>
                  <a:pt x="20541" y="31148"/>
                </a:cubicBezTo>
                <a:cubicBezTo>
                  <a:pt x="20446" y="31957"/>
                  <a:pt x="20362" y="32779"/>
                  <a:pt x="20255" y="33600"/>
                </a:cubicBezTo>
                <a:cubicBezTo>
                  <a:pt x="20220" y="33827"/>
                  <a:pt x="20220" y="34208"/>
                  <a:pt x="20196" y="34624"/>
                </a:cubicBezTo>
                <a:cubicBezTo>
                  <a:pt x="19981" y="34850"/>
                  <a:pt x="19779" y="35053"/>
                  <a:pt x="19565" y="35279"/>
                </a:cubicBezTo>
                <a:cubicBezTo>
                  <a:pt x="19624" y="34696"/>
                  <a:pt x="19660" y="34100"/>
                  <a:pt x="19731" y="33553"/>
                </a:cubicBezTo>
                <a:cubicBezTo>
                  <a:pt x="19738" y="33459"/>
                  <a:pt x="19650" y="33406"/>
                  <a:pt x="19568" y="33406"/>
                </a:cubicBezTo>
                <a:cubicBezTo>
                  <a:pt x="19504" y="33406"/>
                  <a:pt x="19444" y="33438"/>
                  <a:pt x="19434" y="33505"/>
                </a:cubicBezTo>
                <a:cubicBezTo>
                  <a:pt x="19327" y="34255"/>
                  <a:pt x="19148" y="35041"/>
                  <a:pt x="19041" y="35815"/>
                </a:cubicBezTo>
                <a:cubicBezTo>
                  <a:pt x="18862" y="36005"/>
                  <a:pt x="18684" y="36208"/>
                  <a:pt x="18493" y="36386"/>
                </a:cubicBezTo>
                <a:cubicBezTo>
                  <a:pt x="18553" y="35934"/>
                  <a:pt x="18588" y="35470"/>
                  <a:pt x="18612" y="35089"/>
                </a:cubicBezTo>
                <a:cubicBezTo>
                  <a:pt x="18618" y="34955"/>
                  <a:pt x="18527" y="34892"/>
                  <a:pt x="18430" y="34892"/>
                </a:cubicBezTo>
                <a:cubicBezTo>
                  <a:pt x="18328" y="34892"/>
                  <a:pt x="18220" y="34961"/>
                  <a:pt x="18207" y="35089"/>
                </a:cubicBezTo>
                <a:cubicBezTo>
                  <a:pt x="18172" y="35612"/>
                  <a:pt x="18088" y="36113"/>
                  <a:pt x="17969" y="36625"/>
                </a:cubicBezTo>
                <a:cubicBezTo>
                  <a:pt x="17945" y="36767"/>
                  <a:pt x="17898" y="36898"/>
                  <a:pt x="17850" y="37053"/>
                </a:cubicBezTo>
                <a:cubicBezTo>
                  <a:pt x="17600" y="37315"/>
                  <a:pt x="17338" y="37589"/>
                  <a:pt x="17076" y="37875"/>
                </a:cubicBezTo>
                <a:cubicBezTo>
                  <a:pt x="17172" y="37541"/>
                  <a:pt x="17255" y="37220"/>
                  <a:pt x="17350" y="36898"/>
                </a:cubicBezTo>
                <a:cubicBezTo>
                  <a:pt x="17386" y="36777"/>
                  <a:pt x="17279" y="36693"/>
                  <a:pt x="17181" y="36693"/>
                </a:cubicBezTo>
                <a:cubicBezTo>
                  <a:pt x="17116" y="36693"/>
                  <a:pt x="17055" y="36730"/>
                  <a:pt x="17041" y="36815"/>
                </a:cubicBezTo>
                <a:cubicBezTo>
                  <a:pt x="16886" y="37339"/>
                  <a:pt x="16731" y="37851"/>
                  <a:pt x="16600" y="38375"/>
                </a:cubicBezTo>
                <a:cubicBezTo>
                  <a:pt x="16529" y="38470"/>
                  <a:pt x="16445" y="38541"/>
                  <a:pt x="16362" y="38625"/>
                </a:cubicBezTo>
                <a:lnTo>
                  <a:pt x="16326" y="38672"/>
                </a:lnTo>
                <a:cubicBezTo>
                  <a:pt x="16529" y="37529"/>
                  <a:pt x="16660" y="36363"/>
                  <a:pt x="16874" y="35231"/>
                </a:cubicBezTo>
                <a:cubicBezTo>
                  <a:pt x="16902" y="35098"/>
                  <a:pt x="16794" y="35015"/>
                  <a:pt x="16690" y="35015"/>
                </a:cubicBezTo>
                <a:cubicBezTo>
                  <a:pt x="16618" y="35015"/>
                  <a:pt x="16548" y="35055"/>
                  <a:pt x="16529" y="35148"/>
                </a:cubicBezTo>
                <a:cubicBezTo>
                  <a:pt x="16279" y="36517"/>
                  <a:pt x="15921" y="37922"/>
                  <a:pt x="15731" y="39327"/>
                </a:cubicBezTo>
                <a:cubicBezTo>
                  <a:pt x="15719" y="39339"/>
                  <a:pt x="15719" y="39351"/>
                  <a:pt x="15695" y="39351"/>
                </a:cubicBezTo>
                <a:cubicBezTo>
                  <a:pt x="15576" y="39470"/>
                  <a:pt x="15457" y="39613"/>
                  <a:pt x="15338" y="39744"/>
                </a:cubicBezTo>
                <a:cubicBezTo>
                  <a:pt x="15648" y="38006"/>
                  <a:pt x="15874" y="36220"/>
                  <a:pt x="16124" y="34481"/>
                </a:cubicBezTo>
                <a:cubicBezTo>
                  <a:pt x="16145" y="34361"/>
                  <a:pt x="16052" y="34287"/>
                  <a:pt x="15969" y="34287"/>
                </a:cubicBezTo>
                <a:cubicBezTo>
                  <a:pt x="15912" y="34287"/>
                  <a:pt x="15860" y="34321"/>
                  <a:pt x="15850" y="34398"/>
                </a:cubicBezTo>
                <a:cubicBezTo>
                  <a:pt x="15505" y="36410"/>
                  <a:pt x="15076" y="38410"/>
                  <a:pt x="14731" y="40411"/>
                </a:cubicBezTo>
                <a:cubicBezTo>
                  <a:pt x="14421" y="40756"/>
                  <a:pt x="14100" y="41101"/>
                  <a:pt x="13790" y="41458"/>
                </a:cubicBezTo>
                <a:cubicBezTo>
                  <a:pt x="13969" y="40042"/>
                  <a:pt x="14100" y="38613"/>
                  <a:pt x="14207" y="37196"/>
                </a:cubicBezTo>
                <a:cubicBezTo>
                  <a:pt x="14213" y="37138"/>
                  <a:pt x="14173" y="37111"/>
                  <a:pt x="14130" y="37111"/>
                </a:cubicBezTo>
                <a:cubicBezTo>
                  <a:pt x="14084" y="37111"/>
                  <a:pt x="14034" y="37141"/>
                  <a:pt x="14028" y="37196"/>
                </a:cubicBezTo>
                <a:cubicBezTo>
                  <a:pt x="13850" y="38803"/>
                  <a:pt x="13600" y="40399"/>
                  <a:pt x="13314" y="41994"/>
                </a:cubicBezTo>
                <a:cubicBezTo>
                  <a:pt x="12611" y="42780"/>
                  <a:pt x="11945" y="43602"/>
                  <a:pt x="11290" y="44435"/>
                </a:cubicBezTo>
                <a:cubicBezTo>
                  <a:pt x="11349" y="43006"/>
                  <a:pt x="11349" y="41578"/>
                  <a:pt x="11623" y="40113"/>
                </a:cubicBezTo>
                <a:cubicBezTo>
                  <a:pt x="11645" y="39954"/>
                  <a:pt x="11508" y="39847"/>
                  <a:pt x="11384" y="39847"/>
                </a:cubicBezTo>
                <a:cubicBezTo>
                  <a:pt x="11304" y="39847"/>
                  <a:pt x="11230" y="39891"/>
                  <a:pt x="11206" y="39994"/>
                </a:cubicBezTo>
                <a:cubicBezTo>
                  <a:pt x="10873" y="41613"/>
                  <a:pt x="10552" y="43494"/>
                  <a:pt x="10683" y="45221"/>
                </a:cubicBezTo>
                <a:lnTo>
                  <a:pt x="10325" y="45709"/>
                </a:lnTo>
                <a:cubicBezTo>
                  <a:pt x="10373" y="43935"/>
                  <a:pt x="10254" y="42173"/>
                  <a:pt x="10456" y="40387"/>
                </a:cubicBezTo>
                <a:cubicBezTo>
                  <a:pt x="10476" y="40260"/>
                  <a:pt x="10362" y="40189"/>
                  <a:pt x="10253" y="40189"/>
                </a:cubicBezTo>
                <a:cubicBezTo>
                  <a:pt x="10168" y="40189"/>
                  <a:pt x="10086" y="40233"/>
                  <a:pt x="10075" y="40327"/>
                </a:cubicBezTo>
                <a:cubicBezTo>
                  <a:pt x="9730" y="42232"/>
                  <a:pt x="9421" y="44471"/>
                  <a:pt x="9802" y="46411"/>
                </a:cubicBezTo>
                <a:cubicBezTo>
                  <a:pt x="8944" y="47626"/>
                  <a:pt x="8135" y="48900"/>
                  <a:pt x="7361" y="50162"/>
                </a:cubicBezTo>
                <a:cubicBezTo>
                  <a:pt x="6396" y="47423"/>
                  <a:pt x="8468" y="45018"/>
                  <a:pt x="9182" y="42542"/>
                </a:cubicBezTo>
                <a:cubicBezTo>
                  <a:pt x="9790" y="40435"/>
                  <a:pt x="8968" y="39792"/>
                  <a:pt x="11552" y="39446"/>
                </a:cubicBezTo>
                <a:cubicBezTo>
                  <a:pt x="11766" y="39422"/>
                  <a:pt x="12004" y="39172"/>
                  <a:pt x="11849" y="38946"/>
                </a:cubicBezTo>
                <a:cubicBezTo>
                  <a:pt x="9718" y="35934"/>
                  <a:pt x="15243" y="32231"/>
                  <a:pt x="16921" y="30707"/>
                </a:cubicBezTo>
                <a:cubicBezTo>
                  <a:pt x="18529" y="29255"/>
                  <a:pt x="20184" y="27826"/>
                  <a:pt x="21755" y="26326"/>
                </a:cubicBezTo>
                <a:cubicBezTo>
                  <a:pt x="25161" y="23075"/>
                  <a:pt x="27161" y="18825"/>
                  <a:pt x="30376" y="15408"/>
                </a:cubicBezTo>
                <a:cubicBezTo>
                  <a:pt x="33007" y="12610"/>
                  <a:pt x="36114" y="10467"/>
                  <a:pt x="39329" y="8454"/>
                </a:cubicBezTo>
                <a:close/>
                <a:moveTo>
                  <a:pt x="47663" y="9693"/>
                </a:moveTo>
                <a:lnTo>
                  <a:pt x="47663" y="9693"/>
                </a:lnTo>
                <a:cubicBezTo>
                  <a:pt x="46949" y="12812"/>
                  <a:pt x="45842" y="15789"/>
                  <a:pt x="43103" y="17753"/>
                </a:cubicBezTo>
                <a:cubicBezTo>
                  <a:pt x="42091" y="18479"/>
                  <a:pt x="41032" y="18920"/>
                  <a:pt x="40305" y="19980"/>
                </a:cubicBezTo>
                <a:cubicBezTo>
                  <a:pt x="39183" y="21591"/>
                  <a:pt x="38632" y="26162"/>
                  <a:pt x="36132" y="26162"/>
                </a:cubicBezTo>
                <a:cubicBezTo>
                  <a:pt x="35769" y="26162"/>
                  <a:pt x="35365" y="26065"/>
                  <a:pt x="34912" y="25849"/>
                </a:cubicBezTo>
                <a:cubicBezTo>
                  <a:pt x="34847" y="25818"/>
                  <a:pt x="34782" y="25804"/>
                  <a:pt x="34720" y="25804"/>
                </a:cubicBezTo>
                <a:cubicBezTo>
                  <a:pt x="34448" y="25804"/>
                  <a:pt x="34233" y="26071"/>
                  <a:pt x="34388" y="26361"/>
                </a:cubicBezTo>
                <a:cubicBezTo>
                  <a:pt x="35364" y="28147"/>
                  <a:pt x="34436" y="28469"/>
                  <a:pt x="33078" y="29540"/>
                </a:cubicBezTo>
                <a:cubicBezTo>
                  <a:pt x="31792" y="30552"/>
                  <a:pt x="30566" y="31660"/>
                  <a:pt x="29435" y="32850"/>
                </a:cubicBezTo>
                <a:cubicBezTo>
                  <a:pt x="27506" y="34898"/>
                  <a:pt x="25780" y="37184"/>
                  <a:pt x="24363" y="39625"/>
                </a:cubicBezTo>
                <a:cubicBezTo>
                  <a:pt x="23649" y="40863"/>
                  <a:pt x="23113" y="42197"/>
                  <a:pt x="22303" y="43375"/>
                </a:cubicBezTo>
                <a:cubicBezTo>
                  <a:pt x="21255" y="44935"/>
                  <a:pt x="19791" y="45566"/>
                  <a:pt x="18398" y="46685"/>
                </a:cubicBezTo>
                <a:cubicBezTo>
                  <a:pt x="16314" y="48352"/>
                  <a:pt x="16231" y="49888"/>
                  <a:pt x="13016" y="50448"/>
                </a:cubicBezTo>
                <a:cubicBezTo>
                  <a:pt x="11576" y="50698"/>
                  <a:pt x="10040" y="50686"/>
                  <a:pt x="8551" y="50710"/>
                </a:cubicBezTo>
                <a:cubicBezTo>
                  <a:pt x="8647" y="50626"/>
                  <a:pt x="8730" y="50531"/>
                  <a:pt x="8813" y="50436"/>
                </a:cubicBezTo>
                <a:cubicBezTo>
                  <a:pt x="8894" y="50529"/>
                  <a:pt x="9026" y="50589"/>
                  <a:pt x="9161" y="50589"/>
                </a:cubicBezTo>
                <a:cubicBezTo>
                  <a:pt x="9285" y="50589"/>
                  <a:pt x="9412" y="50538"/>
                  <a:pt x="9504" y="50412"/>
                </a:cubicBezTo>
                <a:cubicBezTo>
                  <a:pt x="9587" y="50329"/>
                  <a:pt x="9659" y="50221"/>
                  <a:pt x="9730" y="50138"/>
                </a:cubicBezTo>
                <a:cubicBezTo>
                  <a:pt x="11349" y="49876"/>
                  <a:pt x="12957" y="49400"/>
                  <a:pt x="14588" y="49138"/>
                </a:cubicBezTo>
                <a:cubicBezTo>
                  <a:pt x="14926" y="49082"/>
                  <a:pt x="14794" y="48598"/>
                  <a:pt x="14486" y="48598"/>
                </a:cubicBezTo>
                <a:cubicBezTo>
                  <a:pt x="14469" y="48598"/>
                  <a:pt x="14451" y="48599"/>
                  <a:pt x="14433" y="48602"/>
                </a:cubicBezTo>
                <a:cubicBezTo>
                  <a:pt x="13076" y="48781"/>
                  <a:pt x="11671" y="48959"/>
                  <a:pt x="10325" y="49352"/>
                </a:cubicBezTo>
                <a:cubicBezTo>
                  <a:pt x="10552" y="49078"/>
                  <a:pt x="10754" y="48781"/>
                  <a:pt x="10968" y="48483"/>
                </a:cubicBezTo>
                <a:cubicBezTo>
                  <a:pt x="13540" y="47983"/>
                  <a:pt x="16088" y="46769"/>
                  <a:pt x="18291" y="45578"/>
                </a:cubicBezTo>
                <a:cubicBezTo>
                  <a:pt x="18548" y="45434"/>
                  <a:pt x="18378" y="45086"/>
                  <a:pt x="18136" y="45086"/>
                </a:cubicBezTo>
                <a:cubicBezTo>
                  <a:pt x="18097" y="45086"/>
                  <a:pt x="18057" y="45094"/>
                  <a:pt x="18017" y="45114"/>
                </a:cubicBezTo>
                <a:cubicBezTo>
                  <a:pt x="15981" y="46078"/>
                  <a:pt x="13897" y="46661"/>
                  <a:pt x="11802" y="47269"/>
                </a:cubicBezTo>
                <a:cubicBezTo>
                  <a:pt x="12123" y="46769"/>
                  <a:pt x="12445" y="46257"/>
                  <a:pt x="12719" y="45721"/>
                </a:cubicBezTo>
                <a:cubicBezTo>
                  <a:pt x="13909" y="45054"/>
                  <a:pt x="15016" y="44149"/>
                  <a:pt x="16159" y="43447"/>
                </a:cubicBezTo>
                <a:cubicBezTo>
                  <a:pt x="17624" y="42554"/>
                  <a:pt x="19112" y="41708"/>
                  <a:pt x="20601" y="40887"/>
                </a:cubicBezTo>
                <a:cubicBezTo>
                  <a:pt x="20708" y="40833"/>
                  <a:pt x="20651" y="40654"/>
                  <a:pt x="20534" y="40654"/>
                </a:cubicBezTo>
                <a:cubicBezTo>
                  <a:pt x="20521" y="40654"/>
                  <a:pt x="20507" y="40656"/>
                  <a:pt x="20493" y="40661"/>
                </a:cubicBezTo>
                <a:cubicBezTo>
                  <a:pt x="18898" y="41316"/>
                  <a:pt x="17338" y="42066"/>
                  <a:pt x="15838" y="42911"/>
                </a:cubicBezTo>
                <a:cubicBezTo>
                  <a:pt x="15076" y="43340"/>
                  <a:pt x="14254" y="43780"/>
                  <a:pt x="13469" y="44268"/>
                </a:cubicBezTo>
                <a:cubicBezTo>
                  <a:pt x="13671" y="43852"/>
                  <a:pt x="13885" y="43447"/>
                  <a:pt x="14112" y="43066"/>
                </a:cubicBezTo>
                <a:cubicBezTo>
                  <a:pt x="17541" y="41304"/>
                  <a:pt x="20672" y="39041"/>
                  <a:pt x="24244" y="37482"/>
                </a:cubicBezTo>
                <a:cubicBezTo>
                  <a:pt x="24372" y="37428"/>
                  <a:pt x="24308" y="37211"/>
                  <a:pt x="24173" y="37211"/>
                </a:cubicBezTo>
                <a:cubicBezTo>
                  <a:pt x="24158" y="37211"/>
                  <a:pt x="24142" y="37214"/>
                  <a:pt x="24125" y="37220"/>
                </a:cubicBezTo>
                <a:cubicBezTo>
                  <a:pt x="21101" y="38327"/>
                  <a:pt x="17719" y="39696"/>
                  <a:pt x="15064" y="41708"/>
                </a:cubicBezTo>
                <a:cubicBezTo>
                  <a:pt x="15386" y="41351"/>
                  <a:pt x="15719" y="40994"/>
                  <a:pt x="16052" y="40649"/>
                </a:cubicBezTo>
                <a:cubicBezTo>
                  <a:pt x="17302" y="39375"/>
                  <a:pt x="18541" y="38101"/>
                  <a:pt x="19791" y="36827"/>
                </a:cubicBezTo>
                <a:cubicBezTo>
                  <a:pt x="21196" y="36327"/>
                  <a:pt x="22482" y="35505"/>
                  <a:pt x="23827" y="34850"/>
                </a:cubicBezTo>
                <a:cubicBezTo>
                  <a:pt x="25327" y="34100"/>
                  <a:pt x="26935" y="33493"/>
                  <a:pt x="28316" y="32541"/>
                </a:cubicBezTo>
                <a:cubicBezTo>
                  <a:pt x="28351" y="32505"/>
                  <a:pt x="28340" y="32469"/>
                  <a:pt x="28292" y="32469"/>
                </a:cubicBezTo>
                <a:cubicBezTo>
                  <a:pt x="26827" y="32767"/>
                  <a:pt x="25446" y="33434"/>
                  <a:pt x="24089" y="34053"/>
                </a:cubicBezTo>
                <a:cubicBezTo>
                  <a:pt x="23077" y="34529"/>
                  <a:pt x="22005" y="34993"/>
                  <a:pt x="21005" y="35565"/>
                </a:cubicBezTo>
                <a:cubicBezTo>
                  <a:pt x="21624" y="34934"/>
                  <a:pt x="22232" y="34291"/>
                  <a:pt x="22839" y="33672"/>
                </a:cubicBezTo>
                <a:cubicBezTo>
                  <a:pt x="25935" y="32195"/>
                  <a:pt x="28852" y="30279"/>
                  <a:pt x="31923" y="28778"/>
                </a:cubicBezTo>
                <a:cubicBezTo>
                  <a:pt x="32139" y="28675"/>
                  <a:pt x="32000" y="28386"/>
                  <a:pt x="31797" y="28386"/>
                </a:cubicBezTo>
                <a:cubicBezTo>
                  <a:pt x="31765" y="28386"/>
                  <a:pt x="31731" y="28393"/>
                  <a:pt x="31697" y="28409"/>
                </a:cubicBezTo>
                <a:cubicBezTo>
                  <a:pt x="29316" y="29540"/>
                  <a:pt x="26768" y="30648"/>
                  <a:pt x="24434" y="32017"/>
                </a:cubicBezTo>
                <a:lnTo>
                  <a:pt x="26220" y="30148"/>
                </a:lnTo>
                <a:cubicBezTo>
                  <a:pt x="26248" y="30161"/>
                  <a:pt x="26279" y="30175"/>
                  <a:pt x="26315" y="30175"/>
                </a:cubicBezTo>
                <a:cubicBezTo>
                  <a:pt x="26341" y="30175"/>
                  <a:pt x="26369" y="30168"/>
                  <a:pt x="26399" y="30148"/>
                </a:cubicBezTo>
                <a:cubicBezTo>
                  <a:pt x="29566" y="28552"/>
                  <a:pt x="32578" y="26540"/>
                  <a:pt x="35686" y="24837"/>
                </a:cubicBezTo>
                <a:cubicBezTo>
                  <a:pt x="35777" y="24787"/>
                  <a:pt x="35721" y="24658"/>
                  <a:pt x="35629" y="24658"/>
                </a:cubicBezTo>
                <a:cubicBezTo>
                  <a:pt x="35613" y="24658"/>
                  <a:pt x="35596" y="24662"/>
                  <a:pt x="35579" y="24671"/>
                </a:cubicBezTo>
                <a:cubicBezTo>
                  <a:pt x="32721" y="25945"/>
                  <a:pt x="29733" y="27350"/>
                  <a:pt x="27149" y="29147"/>
                </a:cubicBezTo>
                <a:cubicBezTo>
                  <a:pt x="28613" y="27564"/>
                  <a:pt x="30090" y="25980"/>
                  <a:pt x="31519" y="24361"/>
                </a:cubicBezTo>
                <a:cubicBezTo>
                  <a:pt x="32959" y="23718"/>
                  <a:pt x="34352" y="22885"/>
                  <a:pt x="35721" y="22158"/>
                </a:cubicBezTo>
                <a:cubicBezTo>
                  <a:pt x="36150" y="21932"/>
                  <a:pt x="38043" y="21313"/>
                  <a:pt x="37841" y="20623"/>
                </a:cubicBezTo>
                <a:cubicBezTo>
                  <a:pt x="37829" y="20575"/>
                  <a:pt x="37781" y="20527"/>
                  <a:pt x="37746" y="20515"/>
                </a:cubicBezTo>
                <a:cubicBezTo>
                  <a:pt x="37710" y="20503"/>
                  <a:pt x="37674" y="20503"/>
                  <a:pt x="37638" y="20492"/>
                </a:cubicBezTo>
                <a:cubicBezTo>
                  <a:pt x="37624" y="20487"/>
                  <a:pt x="37611" y="20485"/>
                  <a:pt x="37598" y="20485"/>
                </a:cubicBezTo>
                <a:cubicBezTo>
                  <a:pt x="37469" y="20485"/>
                  <a:pt x="37393" y="20680"/>
                  <a:pt x="37524" y="20739"/>
                </a:cubicBezTo>
                <a:lnTo>
                  <a:pt x="37524" y="20739"/>
                </a:lnTo>
                <a:cubicBezTo>
                  <a:pt x="37511" y="20734"/>
                  <a:pt x="37495" y="20732"/>
                  <a:pt x="37476" y="20732"/>
                </a:cubicBezTo>
                <a:cubicBezTo>
                  <a:pt x="37113" y="20732"/>
                  <a:pt x="35765" y="21608"/>
                  <a:pt x="35495" y="21754"/>
                </a:cubicBezTo>
                <a:cubicBezTo>
                  <a:pt x="34995" y="22004"/>
                  <a:pt x="34507" y="22254"/>
                  <a:pt x="34031" y="22516"/>
                </a:cubicBezTo>
                <a:cubicBezTo>
                  <a:pt x="33495" y="22789"/>
                  <a:pt x="32947" y="23063"/>
                  <a:pt x="32412" y="23325"/>
                </a:cubicBezTo>
                <a:cubicBezTo>
                  <a:pt x="32638" y="23075"/>
                  <a:pt x="32876" y="22813"/>
                  <a:pt x="33090" y="22551"/>
                </a:cubicBezTo>
                <a:lnTo>
                  <a:pt x="33126" y="22551"/>
                </a:lnTo>
                <a:cubicBezTo>
                  <a:pt x="35269" y="21468"/>
                  <a:pt x="37245" y="20075"/>
                  <a:pt x="39389" y="18968"/>
                </a:cubicBezTo>
                <a:cubicBezTo>
                  <a:pt x="39470" y="18927"/>
                  <a:pt x="39421" y="18826"/>
                  <a:pt x="39354" y="18826"/>
                </a:cubicBezTo>
                <a:cubicBezTo>
                  <a:pt x="39342" y="18826"/>
                  <a:pt x="39330" y="18829"/>
                  <a:pt x="39317" y="18837"/>
                </a:cubicBezTo>
                <a:cubicBezTo>
                  <a:pt x="37495" y="19670"/>
                  <a:pt x="35579" y="20503"/>
                  <a:pt x="33900" y="21623"/>
                </a:cubicBezTo>
                <a:cubicBezTo>
                  <a:pt x="34436" y="20992"/>
                  <a:pt x="34971" y="20373"/>
                  <a:pt x="35507" y="19730"/>
                </a:cubicBezTo>
                <a:cubicBezTo>
                  <a:pt x="38567" y="18122"/>
                  <a:pt x="41603" y="16420"/>
                  <a:pt x="44639" y="14741"/>
                </a:cubicBezTo>
                <a:cubicBezTo>
                  <a:pt x="44712" y="14699"/>
                  <a:pt x="44675" y="14630"/>
                  <a:pt x="44609" y="14630"/>
                </a:cubicBezTo>
                <a:cubicBezTo>
                  <a:pt x="44599" y="14630"/>
                  <a:pt x="44590" y="14631"/>
                  <a:pt x="44580" y="14634"/>
                </a:cubicBezTo>
                <a:cubicBezTo>
                  <a:pt x="41782" y="15824"/>
                  <a:pt x="39008" y="17182"/>
                  <a:pt x="36352" y="18706"/>
                </a:cubicBezTo>
                <a:cubicBezTo>
                  <a:pt x="36936" y="18003"/>
                  <a:pt x="37495" y="17301"/>
                  <a:pt x="38067" y="16598"/>
                </a:cubicBezTo>
                <a:cubicBezTo>
                  <a:pt x="39972" y="15491"/>
                  <a:pt x="41984" y="14598"/>
                  <a:pt x="44080" y="13884"/>
                </a:cubicBezTo>
                <a:cubicBezTo>
                  <a:pt x="44212" y="13829"/>
                  <a:pt x="44171" y="13642"/>
                  <a:pt x="44051" y="13642"/>
                </a:cubicBezTo>
                <a:cubicBezTo>
                  <a:pt x="44041" y="13642"/>
                  <a:pt x="44031" y="13643"/>
                  <a:pt x="44020" y="13646"/>
                </a:cubicBezTo>
                <a:cubicBezTo>
                  <a:pt x="42175" y="13991"/>
                  <a:pt x="40460" y="14658"/>
                  <a:pt x="38900" y="15586"/>
                </a:cubicBezTo>
                <a:cubicBezTo>
                  <a:pt x="39043" y="15408"/>
                  <a:pt x="39198" y="15229"/>
                  <a:pt x="39329" y="15050"/>
                </a:cubicBezTo>
                <a:cubicBezTo>
                  <a:pt x="41294" y="13919"/>
                  <a:pt x="43246" y="12907"/>
                  <a:pt x="45437" y="12252"/>
                </a:cubicBezTo>
                <a:cubicBezTo>
                  <a:pt x="45684" y="12185"/>
                  <a:pt x="45592" y="11832"/>
                  <a:pt x="45361" y="11832"/>
                </a:cubicBezTo>
                <a:cubicBezTo>
                  <a:pt x="45347" y="11832"/>
                  <a:pt x="45333" y="11833"/>
                  <a:pt x="45318" y="11836"/>
                </a:cubicBezTo>
                <a:cubicBezTo>
                  <a:pt x="43615" y="12169"/>
                  <a:pt x="41948" y="12753"/>
                  <a:pt x="40472" y="13646"/>
                </a:cubicBezTo>
                <a:cubicBezTo>
                  <a:pt x="40770" y="13265"/>
                  <a:pt x="41067" y="12895"/>
                  <a:pt x="41353" y="12526"/>
                </a:cubicBezTo>
                <a:cubicBezTo>
                  <a:pt x="43425" y="11514"/>
                  <a:pt x="45413" y="10407"/>
                  <a:pt x="47663" y="9693"/>
                </a:cubicBezTo>
                <a:close/>
                <a:moveTo>
                  <a:pt x="50719" y="1"/>
                </a:moveTo>
                <a:cubicBezTo>
                  <a:pt x="50658" y="1"/>
                  <a:pt x="50597" y="29"/>
                  <a:pt x="50545" y="96"/>
                </a:cubicBezTo>
                <a:cubicBezTo>
                  <a:pt x="50330" y="370"/>
                  <a:pt x="50128" y="632"/>
                  <a:pt x="49914" y="882"/>
                </a:cubicBezTo>
                <a:cubicBezTo>
                  <a:pt x="46901" y="2930"/>
                  <a:pt x="43711" y="4799"/>
                  <a:pt x="40579" y="6752"/>
                </a:cubicBezTo>
                <a:lnTo>
                  <a:pt x="40543" y="6621"/>
                </a:lnTo>
                <a:cubicBezTo>
                  <a:pt x="40528" y="6598"/>
                  <a:pt x="40503" y="6585"/>
                  <a:pt x="40484" y="6585"/>
                </a:cubicBezTo>
                <a:cubicBezTo>
                  <a:pt x="40473" y="6585"/>
                  <a:pt x="40464" y="6589"/>
                  <a:pt x="40460" y="6597"/>
                </a:cubicBezTo>
                <a:cubicBezTo>
                  <a:pt x="40424" y="6692"/>
                  <a:pt x="40389" y="6799"/>
                  <a:pt x="40353" y="6883"/>
                </a:cubicBezTo>
                <a:cubicBezTo>
                  <a:pt x="35281" y="10086"/>
                  <a:pt x="30447" y="13550"/>
                  <a:pt x="26982" y="18527"/>
                </a:cubicBezTo>
                <a:cubicBezTo>
                  <a:pt x="25196" y="21087"/>
                  <a:pt x="23541" y="23647"/>
                  <a:pt x="21243" y="25814"/>
                </a:cubicBezTo>
                <a:cubicBezTo>
                  <a:pt x="19100" y="27838"/>
                  <a:pt x="16886" y="29778"/>
                  <a:pt x="14695" y="31755"/>
                </a:cubicBezTo>
                <a:cubicBezTo>
                  <a:pt x="13266" y="33053"/>
                  <a:pt x="11242" y="34398"/>
                  <a:pt x="10683" y="36351"/>
                </a:cubicBezTo>
                <a:cubicBezTo>
                  <a:pt x="10099" y="38375"/>
                  <a:pt x="11623" y="38732"/>
                  <a:pt x="8920" y="39101"/>
                </a:cubicBezTo>
                <a:cubicBezTo>
                  <a:pt x="8730" y="39137"/>
                  <a:pt x="8659" y="39363"/>
                  <a:pt x="8682" y="39518"/>
                </a:cubicBezTo>
                <a:cubicBezTo>
                  <a:pt x="9397" y="43506"/>
                  <a:pt x="5253" y="46650"/>
                  <a:pt x="6754" y="50626"/>
                </a:cubicBezTo>
                <a:cubicBezTo>
                  <a:pt x="6801" y="50733"/>
                  <a:pt x="6861" y="50805"/>
                  <a:pt x="6944" y="50852"/>
                </a:cubicBezTo>
                <a:cubicBezTo>
                  <a:pt x="4325" y="55270"/>
                  <a:pt x="2134" y="59937"/>
                  <a:pt x="50" y="64640"/>
                </a:cubicBezTo>
                <a:cubicBezTo>
                  <a:pt x="1" y="64764"/>
                  <a:pt x="107" y="64883"/>
                  <a:pt x="212" y="64883"/>
                </a:cubicBezTo>
                <a:cubicBezTo>
                  <a:pt x="258" y="64883"/>
                  <a:pt x="304" y="64861"/>
                  <a:pt x="336" y="64807"/>
                </a:cubicBezTo>
                <a:cubicBezTo>
                  <a:pt x="2670" y="60389"/>
                  <a:pt x="4956" y="55972"/>
                  <a:pt x="7575" y="51769"/>
                </a:cubicBezTo>
                <a:cubicBezTo>
                  <a:pt x="7881" y="51761"/>
                  <a:pt x="8203" y="51758"/>
                  <a:pt x="8536" y="51758"/>
                </a:cubicBezTo>
                <a:cubicBezTo>
                  <a:pt x="8926" y="51758"/>
                  <a:pt x="9332" y="51762"/>
                  <a:pt x="9746" y="51762"/>
                </a:cubicBezTo>
                <a:cubicBezTo>
                  <a:pt x="11964" y="51762"/>
                  <a:pt x="14425" y="51672"/>
                  <a:pt x="16052" y="50531"/>
                </a:cubicBezTo>
                <a:cubicBezTo>
                  <a:pt x="17231" y="49698"/>
                  <a:pt x="17945" y="48364"/>
                  <a:pt x="19065" y="47459"/>
                </a:cubicBezTo>
                <a:cubicBezTo>
                  <a:pt x="20231" y="46507"/>
                  <a:pt x="21529" y="45888"/>
                  <a:pt x="22494" y="44697"/>
                </a:cubicBezTo>
                <a:cubicBezTo>
                  <a:pt x="24315" y="42470"/>
                  <a:pt x="25208" y="39482"/>
                  <a:pt x="26875" y="37101"/>
                </a:cubicBezTo>
                <a:cubicBezTo>
                  <a:pt x="29304" y="33624"/>
                  <a:pt x="32376" y="30683"/>
                  <a:pt x="35912" y="28362"/>
                </a:cubicBezTo>
                <a:cubicBezTo>
                  <a:pt x="36067" y="28254"/>
                  <a:pt x="36126" y="28052"/>
                  <a:pt x="36043" y="27873"/>
                </a:cubicBezTo>
                <a:cubicBezTo>
                  <a:pt x="35852" y="27516"/>
                  <a:pt x="35674" y="27135"/>
                  <a:pt x="35483" y="26778"/>
                </a:cubicBezTo>
                <a:lnTo>
                  <a:pt x="35483" y="26778"/>
                </a:lnTo>
                <a:cubicBezTo>
                  <a:pt x="35636" y="26802"/>
                  <a:pt x="35787" y="26814"/>
                  <a:pt x="35936" y="26814"/>
                </a:cubicBezTo>
                <a:cubicBezTo>
                  <a:pt x="36898" y="26814"/>
                  <a:pt x="37768" y="26323"/>
                  <a:pt x="38531" y="25456"/>
                </a:cubicBezTo>
                <a:cubicBezTo>
                  <a:pt x="39139" y="24754"/>
                  <a:pt x="39448" y="23956"/>
                  <a:pt x="39781" y="23087"/>
                </a:cubicBezTo>
                <a:cubicBezTo>
                  <a:pt x="40198" y="22004"/>
                  <a:pt x="40615" y="20611"/>
                  <a:pt x="41436" y="19741"/>
                </a:cubicBezTo>
                <a:cubicBezTo>
                  <a:pt x="42056" y="19087"/>
                  <a:pt x="42841" y="18801"/>
                  <a:pt x="43520" y="18265"/>
                </a:cubicBezTo>
                <a:cubicBezTo>
                  <a:pt x="48890" y="14038"/>
                  <a:pt x="48342" y="6776"/>
                  <a:pt x="50747" y="930"/>
                </a:cubicBezTo>
                <a:cubicBezTo>
                  <a:pt x="50807" y="882"/>
                  <a:pt x="50854" y="846"/>
                  <a:pt x="50914" y="799"/>
                </a:cubicBezTo>
                <a:cubicBezTo>
                  <a:pt x="51009" y="703"/>
                  <a:pt x="50997" y="584"/>
                  <a:pt x="50938" y="489"/>
                </a:cubicBezTo>
                <a:cubicBezTo>
                  <a:pt x="50961" y="489"/>
                  <a:pt x="50961" y="453"/>
                  <a:pt x="50973" y="430"/>
                </a:cubicBezTo>
                <a:cubicBezTo>
                  <a:pt x="51062" y="235"/>
                  <a:pt x="50894" y="1"/>
                  <a:pt x="50719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48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DB3C-C260-C585-DBE0-4038EECC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2671658"/>
            <a:ext cx="8074324" cy="625800"/>
          </a:xfrm>
        </p:spPr>
        <p:txBody>
          <a:bodyPr/>
          <a:lstStyle/>
          <a:p>
            <a:pPr algn="just"/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CTL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adalah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sebuah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sistem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belajar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yang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didasarkan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pada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filosofi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bahwa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siswa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mampu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menyerap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pelajaran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apabila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mereka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menangkap</a:t>
            </a: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makna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dalam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materi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akademis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yang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mereka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terima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, dan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mereka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menangkap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makna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dalam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tugas-tugas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sekolah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jika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mereka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bisa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mengaitkan</a:t>
            </a:r>
            <a:r>
              <a:rPr lang="en-US" sz="2400" dirty="0">
                <a:solidFill>
                  <a:srgbClr val="002060"/>
                </a:solidFill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informasi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baru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dengan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pengetahuan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dan </a:t>
            </a:r>
            <a:r>
              <a:rPr lang="en-US" sz="2400" dirty="0" err="1">
                <a:solidFill>
                  <a:srgbClr val="002060"/>
                </a:solidFill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pengalaman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yang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sudah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mereka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miliki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400" b="0" dirty="0" err="1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sebelumnya</a:t>
            </a:r>
            <a:r>
              <a:rPr lang="en-US" sz="2400" b="0" dirty="0">
                <a:latin typeface="Candara" panose="020E0502030303020204" pitchFamily="34" charset="0"/>
                <a:ea typeface="Cascadia Mono" panose="020B0609020000020004" pitchFamily="49" charset="0"/>
                <a:cs typeface="Cascadia Mono" panose="020B0609020000020004" pitchFamily="49" charset="0"/>
              </a:rPr>
              <a:t>.</a:t>
            </a:r>
            <a:endParaRPr lang="en-ID" sz="2400" b="0" dirty="0">
              <a:latin typeface="Candara" panose="020E0502030303020204" pitchFamily="34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B74236-D051-D88E-246A-89100E4227D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177908" y="225557"/>
            <a:ext cx="4966092" cy="1173000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LATAR BELAKANG PENDEKATAN KONTEKSTUAL</a:t>
            </a:r>
            <a:br>
              <a:rPr lang="en-ID" sz="2800" dirty="0">
                <a:latin typeface="Comic Sans MS" panose="030F0702030302020204" pitchFamily="66" charset="0"/>
              </a:rPr>
            </a:br>
            <a:br>
              <a:rPr lang="en-US" sz="28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407044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5C329A-2CF1-841A-A8EB-F1F2F803AD4B}"/>
              </a:ext>
            </a:extLst>
          </p:cNvPr>
          <p:cNvSpPr txBox="1"/>
          <p:nvPr/>
        </p:nvSpPr>
        <p:spPr>
          <a:xfrm>
            <a:off x="301924" y="328240"/>
            <a:ext cx="5262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Pendekatan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CTL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merupakan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konsep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belajar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yang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beranggapan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bahwa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anak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akan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belajar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lebih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baik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jika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lingkungan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diciptakan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secara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alamiah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,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artinya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belajar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akan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lebih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bermakna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jika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anak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bekerja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dan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mengalami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sendiri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apa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 yang </a:t>
            </a:r>
            <a:r>
              <a:rPr lang="en-ID" sz="2400" dirty="0" err="1">
                <a:latin typeface="Berlin Sans FB" panose="020E0602020502020306" pitchFamily="34" charset="0"/>
                <a:cs typeface="Aharoni" panose="02010803020104030203" pitchFamily="2" charset="-79"/>
              </a:rPr>
              <a:t>dipelajarinya</a:t>
            </a:r>
            <a:r>
              <a:rPr lang="en-ID" sz="2400" dirty="0">
                <a:latin typeface="Berlin Sans FB" panose="020E0602020502020306" pitchFamily="34" charset="0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3" name="Google Shape;482;p31">
            <a:extLst>
              <a:ext uri="{FF2B5EF4-FFF2-40B4-BE49-F238E27FC236}">
                <a16:creationId xmlns:a16="http://schemas.microsoft.com/office/drawing/2014/main" id="{0DAEE1D9-CD11-7522-67D2-3C8264CB4ABB}"/>
              </a:ext>
            </a:extLst>
          </p:cNvPr>
          <p:cNvSpPr/>
          <p:nvPr/>
        </p:nvSpPr>
        <p:spPr>
          <a:xfrm rot="537707">
            <a:off x="5261563" y="1938403"/>
            <a:ext cx="3725197" cy="3082255"/>
          </a:xfrm>
          <a:custGeom>
            <a:avLst/>
            <a:gdLst/>
            <a:ahLst/>
            <a:cxnLst/>
            <a:rect l="l" t="t" r="r" b="b"/>
            <a:pathLst>
              <a:path w="118006" h="97639" extrusionOk="0">
                <a:moveTo>
                  <a:pt x="18955" y="8403"/>
                </a:moveTo>
                <a:lnTo>
                  <a:pt x="18991" y="8451"/>
                </a:lnTo>
                <a:cubicBezTo>
                  <a:pt x="18931" y="8689"/>
                  <a:pt x="18872" y="8927"/>
                  <a:pt x="18836" y="9142"/>
                </a:cubicBezTo>
                <a:cubicBezTo>
                  <a:pt x="18193" y="10320"/>
                  <a:pt x="17562" y="11499"/>
                  <a:pt x="16955" y="12678"/>
                </a:cubicBezTo>
                <a:cubicBezTo>
                  <a:pt x="17384" y="11082"/>
                  <a:pt x="18003" y="9082"/>
                  <a:pt x="18550" y="8523"/>
                </a:cubicBezTo>
                <a:cubicBezTo>
                  <a:pt x="18681" y="8487"/>
                  <a:pt x="18812" y="8451"/>
                  <a:pt x="18955" y="8403"/>
                </a:cubicBezTo>
                <a:close/>
                <a:moveTo>
                  <a:pt x="18455" y="10809"/>
                </a:moveTo>
                <a:lnTo>
                  <a:pt x="18455" y="10809"/>
                </a:lnTo>
                <a:cubicBezTo>
                  <a:pt x="18336" y="11356"/>
                  <a:pt x="18205" y="11904"/>
                  <a:pt x="18086" y="12452"/>
                </a:cubicBezTo>
                <a:cubicBezTo>
                  <a:pt x="17503" y="13368"/>
                  <a:pt x="16895" y="14285"/>
                  <a:pt x="16336" y="15202"/>
                </a:cubicBezTo>
                <a:cubicBezTo>
                  <a:pt x="16360" y="15035"/>
                  <a:pt x="16407" y="14880"/>
                  <a:pt x="16431" y="14714"/>
                </a:cubicBezTo>
                <a:cubicBezTo>
                  <a:pt x="16467" y="14583"/>
                  <a:pt x="16574" y="14166"/>
                  <a:pt x="16705" y="13607"/>
                </a:cubicBezTo>
                <a:cubicBezTo>
                  <a:pt x="16753" y="13607"/>
                  <a:pt x="16776" y="13595"/>
                  <a:pt x="16812" y="13547"/>
                </a:cubicBezTo>
                <a:cubicBezTo>
                  <a:pt x="17372" y="12642"/>
                  <a:pt x="17919" y="11737"/>
                  <a:pt x="18455" y="10809"/>
                </a:cubicBezTo>
                <a:close/>
                <a:moveTo>
                  <a:pt x="16110" y="13154"/>
                </a:moveTo>
                <a:lnTo>
                  <a:pt x="16110" y="13154"/>
                </a:lnTo>
                <a:cubicBezTo>
                  <a:pt x="16014" y="13702"/>
                  <a:pt x="15955" y="14166"/>
                  <a:pt x="15872" y="14499"/>
                </a:cubicBezTo>
                <a:cubicBezTo>
                  <a:pt x="15502" y="16023"/>
                  <a:pt x="15121" y="17559"/>
                  <a:pt x="14740" y="19071"/>
                </a:cubicBezTo>
                <a:cubicBezTo>
                  <a:pt x="14654" y="18985"/>
                  <a:pt x="14531" y="18935"/>
                  <a:pt x="14413" y="18935"/>
                </a:cubicBezTo>
                <a:cubicBezTo>
                  <a:pt x="14352" y="18935"/>
                  <a:pt x="14293" y="18948"/>
                  <a:pt x="14240" y="18976"/>
                </a:cubicBezTo>
                <a:cubicBezTo>
                  <a:pt x="14621" y="17714"/>
                  <a:pt x="15002" y="16452"/>
                  <a:pt x="15371" y="15178"/>
                </a:cubicBezTo>
                <a:cubicBezTo>
                  <a:pt x="15645" y="15083"/>
                  <a:pt x="15764" y="14714"/>
                  <a:pt x="15717" y="14023"/>
                </a:cubicBezTo>
                <a:cubicBezTo>
                  <a:pt x="15741" y="13964"/>
                  <a:pt x="15752" y="13904"/>
                  <a:pt x="15776" y="13845"/>
                </a:cubicBezTo>
                <a:cubicBezTo>
                  <a:pt x="15895" y="13642"/>
                  <a:pt x="16002" y="13404"/>
                  <a:pt x="16110" y="13154"/>
                </a:cubicBezTo>
                <a:close/>
                <a:moveTo>
                  <a:pt x="17741" y="14059"/>
                </a:moveTo>
                <a:lnTo>
                  <a:pt x="17741" y="14059"/>
                </a:lnTo>
                <a:cubicBezTo>
                  <a:pt x="17681" y="14309"/>
                  <a:pt x="17622" y="14583"/>
                  <a:pt x="17562" y="14845"/>
                </a:cubicBezTo>
                <a:cubicBezTo>
                  <a:pt x="17538" y="14880"/>
                  <a:pt x="17526" y="14892"/>
                  <a:pt x="17503" y="14940"/>
                </a:cubicBezTo>
                <a:cubicBezTo>
                  <a:pt x="16931" y="16404"/>
                  <a:pt x="16169" y="17750"/>
                  <a:pt x="15371" y="19071"/>
                </a:cubicBezTo>
                <a:cubicBezTo>
                  <a:pt x="15586" y="18250"/>
                  <a:pt x="15776" y="17417"/>
                  <a:pt x="15991" y="16595"/>
                </a:cubicBezTo>
                <a:cubicBezTo>
                  <a:pt x="16610" y="15785"/>
                  <a:pt x="17193" y="14940"/>
                  <a:pt x="17741" y="14059"/>
                </a:cubicBezTo>
                <a:close/>
                <a:moveTo>
                  <a:pt x="16407" y="20453"/>
                </a:moveTo>
                <a:lnTo>
                  <a:pt x="16407" y="20453"/>
                </a:lnTo>
                <a:cubicBezTo>
                  <a:pt x="16395" y="20500"/>
                  <a:pt x="16372" y="20536"/>
                  <a:pt x="16372" y="20560"/>
                </a:cubicBezTo>
                <a:lnTo>
                  <a:pt x="16348" y="20560"/>
                </a:lnTo>
                <a:cubicBezTo>
                  <a:pt x="16360" y="20536"/>
                  <a:pt x="16372" y="20488"/>
                  <a:pt x="16407" y="20453"/>
                </a:cubicBezTo>
                <a:close/>
                <a:moveTo>
                  <a:pt x="17134" y="16988"/>
                </a:moveTo>
                <a:lnTo>
                  <a:pt x="16907" y="18059"/>
                </a:lnTo>
                <a:cubicBezTo>
                  <a:pt x="16229" y="19548"/>
                  <a:pt x="15360" y="20917"/>
                  <a:pt x="14574" y="22346"/>
                </a:cubicBezTo>
                <a:cubicBezTo>
                  <a:pt x="14633" y="22096"/>
                  <a:pt x="14705" y="21822"/>
                  <a:pt x="14764" y="21572"/>
                </a:cubicBezTo>
                <a:cubicBezTo>
                  <a:pt x="14871" y="21143"/>
                  <a:pt x="14979" y="20691"/>
                  <a:pt x="15098" y="20262"/>
                </a:cubicBezTo>
                <a:cubicBezTo>
                  <a:pt x="15919" y="19274"/>
                  <a:pt x="16574" y="18155"/>
                  <a:pt x="17134" y="16988"/>
                </a:cubicBezTo>
                <a:close/>
                <a:moveTo>
                  <a:pt x="15586" y="21917"/>
                </a:moveTo>
                <a:lnTo>
                  <a:pt x="15586" y="21917"/>
                </a:lnTo>
                <a:cubicBezTo>
                  <a:pt x="14919" y="23251"/>
                  <a:pt x="14217" y="24608"/>
                  <a:pt x="13669" y="26001"/>
                </a:cubicBezTo>
                <a:lnTo>
                  <a:pt x="14240" y="23643"/>
                </a:lnTo>
                <a:cubicBezTo>
                  <a:pt x="14288" y="23643"/>
                  <a:pt x="14348" y="23608"/>
                  <a:pt x="14383" y="23572"/>
                </a:cubicBezTo>
                <a:cubicBezTo>
                  <a:pt x="14824" y="23072"/>
                  <a:pt x="15217" y="22512"/>
                  <a:pt x="15586" y="21917"/>
                </a:cubicBezTo>
                <a:close/>
                <a:moveTo>
                  <a:pt x="12719" y="27351"/>
                </a:moveTo>
                <a:lnTo>
                  <a:pt x="12719" y="27351"/>
                </a:lnTo>
                <a:cubicBezTo>
                  <a:pt x="12654" y="27621"/>
                  <a:pt x="12587" y="27897"/>
                  <a:pt x="12526" y="28168"/>
                </a:cubicBezTo>
                <a:cubicBezTo>
                  <a:pt x="12502" y="28168"/>
                  <a:pt x="12502" y="28156"/>
                  <a:pt x="12490" y="28156"/>
                </a:cubicBezTo>
                <a:cubicBezTo>
                  <a:pt x="12570" y="27891"/>
                  <a:pt x="12649" y="27626"/>
                  <a:pt x="12719" y="27351"/>
                </a:cubicBezTo>
                <a:close/>
                <a:moveTo>
                  <a:pt x="15157" y="7737"/>
                </a:moveTo>
                <a:cubicBezTo>
                  <a:pt x="15169" y="7772"/>
                  <a:pt x="15169" y="7808"/>
                  <a:pt x="15205" y="7856"/>
                </a:cubicBezTo>
                <a:cubicBezTo>
                  <a:pt x="15574" y="8427"/>
                  <a:pt x="16514" y="8582"/>
                  <a:pt x="17169" y="8630"/>
                </a:cubicBezTo>
                <a:lnTo>
                  <a:pt x="17312" y="8630"/>
                </a:lnTo>
                <a:lnTo>
                  <a:pt x="17181" y="8844"/>
                </a:lnTo>
                <a:cubicBezTo>
                  <a:pt x="17113" y="8714"/>
                  <a:pt x="16961" y="8632"/>
                  <a:pt x="16818" y="8632"/>
                </a:cubicBezTo>
                <a:cubicBezTo>
                  <a:pt x="16686" y="8632"/>
                  <a:pt x="16560" y="8702"/>
                  <a:pt x="16514" y="8868"/>
                </a:cubicBezTo>
                <a:cubicBezTo>
                  <a:pt x="16419" y="9142"/>
                  <a:pt x="16348" y="9416"/>
                  <a:pt x="16253" y="9701"/>
                </a:cubicBezTo>
                <a:cubicBezTo>
                  <a:pt x="16133" y="9892"/>
                  <a:pt x="16038" y="10082"/>
                  <a:pt x="15919" y="10273"/>
                </a:cubicBezTo>
                <a:cubicBezTo>
                  <a:pt x="16014" y="9797"/>
                  <a:pt x="16110" y="9344"/>
                  <a:pt x="16217" y="8868"/>
                </a:cubicBezTo>
                <a:cubicBezTo>
                  <a:pt x="16241" y="8725"/>
                  <a:pt x="16122" y="8642"/>
                  <a:pt x="15991" y="8642"/>
                </a:cubicBezTo>
                <a:cubicBezTo>
                  <a:pt x="15945" y="8617"/>
                  <a:pt x="15892" y="8604"/>
                  <a:pt x="15839" y="8604"/>
                </a:cubicBezTo>
                <a:cubicBezTo>
                  <a:pt x="15740" y="8604"/>
                  <a:pt x="15645" y="8652"/>
                  <a:pt x="15621" y="8761"/>
                </a:cubicBezTo>
                <a:cubicBezTo>
                  <a:pt x="14693" y="11380"/>
                  <a:pt x="13895" y="13892"/>
                  <a:pt x="13574" y="16619"/>
                </a:cubicBezTo>
                <a:cubicBezTo>
                  <a:pt x="12621" y="19322"/>
                  <a:pt x="11871" y="22084"/>
                  <a:pt x="11311" y="24894"/>
                </a:cubicBezTo>
                <a:cubicBezTo>
                  <a:pt x="11061" y="26013"/>
                  <a:pt x="10835" y="27156"/>
                  <a:pt x="10645" y="28287"/>
                </a:cubicBezTo>
                <a:cubicBezTo>
                  <a:pt x="10061" y="30335"/>
                  <a:pt x="9514" y="32406"/>
                  <a:pt x="8966" y="34478"/>
                </a:cubicBezTo>
                <a:cubicBezTo>
                  <a:pt x="8418" y="35657"/>
                  <a:pt x="7942" y="36847"/>
                  <a:pt x="7549" y="38050"/>
                </a:cubicBezTo>
                <a:cubicBezTo>
                  <a:pt x="7942" y="36562"/>
                  <a:pt x="8311" y="35085"/>
                  <a:pt x="8692" y="33597"/>
                </a:cubicBezTo>
                <a:cubicBezTo>
                  <a:pt x="10883" y="25060"/>
                  <a:pt x="13716" y="16440"/>
                  <a:pt x="15157" y="7737"/>
                </a:cubicBezTo>
                <a:close/>
                <a:moveTo>
                  <a:pt x="115253" y="45444"/>
                </a:moveTo>
                <a:lnTo>
                  <a:pt x="115396" y="45539"/>
                </a:lnTo>
                <a:cubicBezTo>
                  <a:pt x="115455" y="45575"/>
                  <a:pt x="115503" y="45610"/>
                  <a:pt x="115551" y="45658"/>
                </a:cubicBezTo>
                <a:cubicBezTo>
                  <a:pt x="115336" y="45980"/>
                  <a:pt x="115122" y="46325"/>
                  <a:pt x="114920" y="46682"/>
                </a:cubicBezTo>
                <a:cubicBezTo>
                  <a:pt x="115074" y="46253"/>
                  <a:pt x="115217" y="45837"/>
                  <a:pt x="115253" y="45444"/>
                </a:cubicBezTo>
                <a:close/>
                <a:moveTo>
                  <a:pt x="115872" y="45837"/>
                </a:moveTo>
                <a:cubicBezTo>
                  <a:pt x="116086" y="45980"/>
                  <a:pt x="116360" y="46111"/>
                  <a:pt x="116610" y="46194"/>
                </a:cubicBezTo>
                <a:cubicBezTo>
                  <a:pt x="116491" y="46408"/>
                  <a:pt x="116384" y="46622"/>
                  <a:pt x="116289" y="46849"/>
                </a:cubicBezTo>
                <a:cubicBezTo>
                  <a:pt x="116241" y="46825"/>
                  <a:pt x="116194" y="46801"/>
                  <a:pt x="116170" y="46789"/>
                </a:cubicBezTo>
                <a:cubicBezTo>
                  <a:pt x="116139" y="46772"/>
                  <a:pt x="116101" y="46764"/>
                  <a:pt x="116061" y="46764"/>
                </a:cubicBezTo>
                <a:cubicBezTo>
                  <a:pt x="115993" y="46764"/>
                  <a:pt x="115922" y="46787"/>
                  <a:pt x="115884" y="46825"/>
                </a:cubicBezTo>
                <a:cubicBezTo>
                  <a:pt x="115884" y="46611"/>
                  <a:pt x="115884" y="46372"/>
                  <a:pt x="115836" y="46158"/>
                </a:cubicBezTo>
                <a:cubicBezTo>
                  <a:pt x="115836" y="46134"/>
                  <a:pt x="115813" y="46111"/>
                  <a:pt x="115789" y="46087"/>
                </a:cubicBezTo>
                <a:cubicBezTo>
                  <a:pt x="115824" y="45991"/>
                  <a:pt x="115848" y="45920"/>
                  <a:pt x="115872" y="45837"/>
                </a:cubicBezTo>
                <a:close/>
                <a:moveTo>
                  <a:pt x="117491" y="46146"/>
                </a:moveTo>
                <a:lnTo>
                  <a:pt x="117003" y="46992"/>
                </a:lnTo>
                <a:cubicBezTo>
                  <a:pt x="117075" y="46742"/>
                  <a:pt x="117134" y="46492"/>
                  <a:pt x="117206" y="46253"/>
                </a:cubicBezTo>
                <a:cubicBezTo>
                  <a:pt x="117265" y="46218"/>
                  <a:pt x="117325" y="46218"/>
                  <a:pt x="117384" y="46206"/>
                </a:cubicBezTo>
                <a:cubicBezTo>
                  <a:pt x="117432" y="46194"/>
                  <a:pt x="117456" y="46170"/>
                  <a:pt x="117491" y="46146"/>
                </a:cubicBezTo>
                <a:close/>
                <a:moveTo>
                  <a:pt x="115988" y="47529"/>
                </a:moveTo>
                <a:lnTo>
                  <a:pt x="115988" y="47529"/>
                </a:lnTo>
                <a:cubicBezTo>
                  <a:pt x="115967" y="47542"/>
                  <a:pt x="115967" y="47575"/>
                  <a:pt x="115955" y="47587"/>
                </a:cubicBezTo>
                <a:cubicBezTo>
                  <a:pt x="115884" y="47658"/>
                  <a:pt x="115801" y="47765"/>
                  <a:pt x="115717" y="47837"/>
                </a:cubicBezTo>
                <a:cubicBezTo>
                  <a:pt x="115753" y="47742"/>
                  <a:pt x="115765" y="47646"/>
                  <a:pt x="115789" y="47539"/>
                </a:cubicBezTo>
                <a:cubicBezTo>
                  <a:pt x="115816" y="47556"/>
                  <a:pt x="115844" y="47565"/>
                  <a:pt x="115874" y="47565"/>
                </a:cubicBezTo>
                <a:cubicBezTo>
                  <a:pt x="115908" y="47565"/>
                  <a:pt x="115945" y="47553"/>
                  <a:pt x="115988" y="47529"/>
                </a:cubicBezTo>
                <a:close/>
                <a:moveTo>
                  <a:pt x="114027" y="48456"/>
                </a:moveTo>
                <a:lnTo>
                  <a:pt x="114027" y="48456"/>
                </a:lnTo>
                <a:cubicBezTo>
                  <a:pt x="113943" y="48635"/>
                  <a:pt x="113860" y="48789"/>
                  <a:pt x="113789" y="48968"/>
                </a:cubicBezTo>
                <a:cubicBezTo>
                  <a:pt x="113729" y="49004"/>
                  <a:pt x="113693" y="49051"/>
                  <a:pt x="113646" y="49075"/>
                </a:cubicBezTo>
                <a:cubicBezTo>
                  <a:pt x="113765" y="48873"/>
                  <a:pt x="113908" y="48670"/>
                  <a:pt x="114027" y="48456"/>
                </a:cubicBezTo>
                <a:close/>
                <a:moveTo>
                  <a:pt x="6216" y="43158"/>
                </a:moveTo>
                <a:cubicBezTo>
                  <a:pt x="6001" y="44206"/>
                  <a:pt x="5811" y="45265"/>
                  <a:pt x="5644" y="46349"/>
                </a:cubicBezTo>
                <a:cubicBezTo>
                  <a:pt x="5596" y="46563"/>
                  <a:pt x="5537" y="46765"/>
                  <a:pt x="5501" y="46992"/>
                </a:cubicBezTo>
                <a:cubicBezTo>
                  <a:pt x="5144" y="47920"/>
                  <a:pt x="4811" y="48849"/>
                  <a:pt x="4501" y="49801"/>
                </a:cubicBezTo>
                <a:cubicBezTo>
                  <a:pt x="5061" y="47587"/>
                  <a:pt x="5644" y="45372"/>
                  <a:pt x="6216" y="43158"/>
                </a:cubicBezTo>
                <a:close/>
                <a:moveTo>
                  <a:pt x="114646" y="51016"/>
                </a:moveTo>
                <a:cubicBezTo>
                  <a:pt x="114646" y="51028"/>
                  <a:pt x="114634" y="51040"/>
                  <a:pt x="114634" y="51040"/>
                </a:cubicBezTo>
                <a:cubicBezTo>
                  <a:pt x="114634" y="51028"/>
                  <a:pt x="114646" y="51028"/>
                  <a:pt x="114646" y="51016"/>
                </a:cubicBezTo>
                <a:close/>
                <a:moveTo>
                  <a:pt x="112455" y="41753"/>
                </a:moveTo>
                <a:lnTo>
                  <a:pt x="112455" y="41753"/>
                </a:lnTo>
                <a:cubicBezTo>
                  <a:pt x="112693" y="41765"/>
                  <a:pt x="112919" y="41789"/>
                  <a:pt x="113157" y="41812"/>
                </a:cubicBezTo>
                <a:cubicBezTo>
                  <a:pt x="113693" y="41884"/>
                  <a:pt x="114241" y="42098"/>
                  <a:pt x="114777" y="42170"/>
                </a:cubicBezTo>
                <a:cubicBezTo>
                  <a:pt x="113086" y="44837"/>
                  <a:pt x="111467" y="47551"/>
                  <a:pt x="109883" y="50325"/>
                </a:cubicBezTo>
                <a:cubicBezTo>
                  <a:pt x="109867" y="50209"/>
                  <a:pt x="109757" y="50109"/>
                  <a:pt x="109635" y="50109"/>
                </a:cubicBezTo>
                <a:cubicBezTo>
                  <a:pt x="109583" y="50109"/>
                  <a:pt x="109528" y="50128"/>
                  <a:pt x="109478" y="50171"/>
                </a:cubicBezTo>
                <a:cubicBezTo>
                  <a:pt x="108157" y="51314"/>
                  <a:pt x="106942" y="52528"/>
                  <a:pt x="105835" y="53861"/>
                </a:cubicBezTo>
                <a:cubicBezTo>
                  <a:pt x="105287" y="54552"/>
                  <a:pt x="104752" y="55243"/>
                  <a:pt x="104168" y="55897"/>
                </a:cubicBezTo>
                <a:cubicBezTo>
                  <a:pt x="104097" y="55981"/>
                  <a:pt x="104037" y="56005"/>
                  <a:pt x="103978" y="56052"/>
                </a:cubicBezTo>
                <a:lnTo>
                  <a:pt x="105228" y="53195"/>
                </a:lnTo>
                <a:cubicBezTo>
                  <a:pt x="106407" y="52183"/>
                  <a:pt x="107454" y="50992"/>
                  <a:pt x="108562" y="49897"/>
                </a:cubicBezTo>
                <a:cubicBezTo>
                  <a:pt x="109574" y="48873"/>
                  <a:pt x="110657" y="47885"/>
                  <a:pt x="111550" y="46742"/>
                </a:cubicBezTo>
                <a:cubicBezTo>
                  <a:pt x="111671" y="46587"/>
                  <a:pt x="111524" y="46419"/>
                  <a:pt x="111370" y="46419"/>
                </a:cubicBezTo>
                <a:cubicBezTo>
                  <a:pt x="111311" y="46419"/>
                  <a:pt x="111251" y="46444"/>
                  <a:pt x="111205" y="46503"/>
                </a:cubicBezTo>
                <a:cubicBezTo>
                  <a:pt x="109586" y="48527"/>
                  <a:pt x="107514" y="50147"/>
                  <a:pt x="105728" y="52028"/>
                </a:cubicBezTo>
                <a:cubicBezTo>
                  <a:pt x="106073" y="51254"/>
                  <a:pt x="106407" y="50456"/>
                  <a:pt x="106728" y="49682"/>
                </a:cubicBezTo>
                <a:cubicBezTo>
                  <a:pt x="106754" y="49760"/>
                  <a:pt x="106835" y="49818"/>
                  <a:pt x="106923" y="49818"/>
                </a:cubicBezTo>
                <a:cubicBezTo>
                  <a:pt x="106957" y="49818"/>
                  <a:pt x="106993" y="49809"/>
                  <a:pt x="107026" y="49790"/>
                </a:cubicBezTo>
                <a:cubicBezTo>
                  <a:pt x="109038" y="48349"/>
                  <a:pt x="110788" y="46337"/>
                  <a:pt x="112598" y="44646"/>
                </a:cubicBezTo>
                <a:cubicBezTo>
                  <a:pt x="112786" y="44468"/>
                  <a:pt x="112618" y="44185"/>
                  <a:pt x="112422" y="44185"/>
                </a:cubicBezTo>
                <a:cubicBezTo>
                  <a:pt x="112369" y="44185"/>
                  <a:pt x="112315" y="44205"/>
                  <a:pt x="112265" y="44253"/>
                </a:cubicBezTo>
                <a:cubicBezTo>
                  <a:pt x="110479" y="45932"/>
                  <a:pt x="108395" y="47563"/>
                  <a:pt x="106835" y="49444"/>
                </a:cubicBezTo>
                <a:cubicBezTo>
                  <a:pt x="107395" y="48111"/>
                  <a:pt x="107954" y="46765"/>
                  <a:pt x="108514" y="45432"/>
                </a:cubicBezTo>
                <a:cubicBezTo>
                  <a:pt x="108514" y="45495"/>
                  <a:pt x="108582" y="45564"/>
                  <a:pt x="108661" y="45564"/>
                </a:cubicBezTo>
                <a:cubicBezTo>
                  <a:pt x="108687" y="45564"/>
                  <a:pt x="108714" y="45557"/>
                  <a:pt x="108740" y="45539"/>
                </a:cubicBezTo>
                <a:cubicBezTo>
                  <a:pt x="110157" y="44527"/>
                  <a:pt x="111383" y="43301"/>
                  <a:pt x="112538" y="41991"/>
                </a:cubicBezTo>
                <a:cubicBezTo>
                  <a:pt x="112622" y="41884"/>
                  <a:pt x="112550" y="41800"/>
                  <a:pt x="112455" y="41753"/>
                </a:cubicBezTo>
                <a:close/>
                <a:moveTo>
                  <a:pt x="4144" y="60839"/>
                </a:moveTo>
                <a:cubicBezTo>
                  <a:pt x="4406" y="60958"/>
                  <a:pt x="4692" y="61077"/>
                  <a:pt x="4965" y="61196"/>
                </a:cubicBezTo>
                <a:cubicBezTo>
                  <a:pt x="4668" y="61100"/>
                  <a:pt x="4370" y="61005"/>
                  <a:pt x="4072" y="60910"/>
                </a:cubicBezTo>
                <a:cubicBezTo>
                  <a:pt x="4096" y="60910"/>
                  <a:pt x="4132" y="60874"/>
                  <a:pt x="4144" y="60839"/>
                </a:cubicBezTo>
                <a:close/>
                <a:moveTo>
                  <a:pt x="109705" y="50671"/>
                </a:moveTo>
                <a:lnTo>
                  <a:pt x="109705" y="50671"/>
                </a:lnTo>
                <a:cubicBezTo>
                  <a:pt x="109288" y="51397"/>
                  <a:pt x="108871" y="52135"/>
                  <a:pt x="108466" y="52873"/>
                </a:cubicBezTo>
                <a:cubicBezTo>
                  <a:pt x="108446" y="52867"/>
                  <a:pt x="108425" y="52864"/>
                  <a:pt x="108402" y="52864"/>
                </a:cubicBezTo>
                <a:cubicBezTo>
                  <a:pt x="108333" y="52864"/>
                  <a:pt x="108259" y="52893"/>
                  <a:pt x="108204" y="52957"/>
                </a:cubicBezTo>
                <a:cubicBezTo>
                  <a:pt x="106442" y="54897"/>
                  <a:pt x="104335" y="56802"/>
                  <a:pt x="102870" y="58957"/>
                </a:cubicBezTo>
                <a:cubicBezTo>
                  <a:pt x="102778" y="59096"/>
                  <a:pt x="102894" y="59249"/>
                  <a:pt x="103028" y="59249"/>
                </a:cubicBezTo>
                <a:cubicBezTo>
                  <a:pt x="103067" y="59249"/>
                  <a:pt x="103107" y="59237"/>
                  <a:pt x="103144" y="59207"/>
                </a:cubicBezTo>
                <a:cubicBezTo>
                  <a:pt x="104764" y="57874"/>
                  <a:pt x="106180" y="56112"/>
                  <a:pt x="107573" y="54457"/>
                </a:cubicBezTo>
                <a:lnTo>
                  <a:pt x="107573" y="54457"/>
                </a:lnTo>
                <a:cubicBezTo>
                  <a:pt x="107216" y="55112"/>
                  <a:pt x="106859" y="55790"/>
                  <a:pt x="106502" y="56445"/>
                </a:cubicBezTo>
                <a:cubicBezTo>
                  <a:pt x="106448" y="56403"/>
                  <a:pt x="106380" y="56377"/>
                  <a:pt x="106308" y="56377"/>
                </a:cubicBezTo>
                <a:cubicBezTo>
                  <a:pt x="106237" y="56377"/>
                  <a:pt x="106163" y="56403"/>
                  <a:pt x="106097" y="56469"/>
                </a:cubicBezTo>
                <a:cubicBezTo>
                  <a:pt x="104585" y="58172"/>
                  <a:pt x="102787" y="59838"/>
                  <a:pt x="101477" y="61696"/>
                </a:cubicBezTo>
                <a:cubicBezTo>
                  <a:pt x="102263" y="59946"/>
                  <a:pt x="103025" y="58195"/>
                  <a:pt x="103799" y="56457"/>
                </a:cubicBezTo>
                <a:cubicBezTo>
                  <a:pt x="103811" y="56552"/>
                  <a:pt x="103859" y="56612"/>
                  <a:pt x="103942" y="56648"/>
                </a:cubicBezTo>
                <a:cubicBezTo>
                  <a:pt x="104008" y="56678"/>
                  <a:pt x="104061" y="56693"/>
                  <a:pt x="104110" y="56693"/>
                </a:cubicBezTo>
                <a:cubicBezTo>
                  <a:pt x="104192" y="56693"/>
                  <a:pt x="104261" y="56651"/>
                  <a:pt x="104359" y="56576"/>
                </a:cubicBezTo>
                <a:cubicBezTo>
                  <a:pt x="104442" y="56517"/>
                  <a:pt x="104454" y="56409"/>
                  <a:pt x="104418" y="56326"/>
                </a:cubicBezTo>
                <a:cubicBezTo>
                  <a:pt x="104418" y="56326"/>
                  <a:pt x="104418" y="56302"/>
                  <a:pt x="104406" y="56302"/>
                </a:cubicBezTo>
                <a:cubicBezTo>
                  <a:pt x="104573" y="56231"/>
                  <a:pt x="104752" y="56159"/>
                  <a:pt x="104787" y="56124"/>
                </a:cubicBezTo>
                <a:cubicBezTo>
                  <a:pt x="105335" y="55743"/>
                  <a:pt x="105823" y="54683"/>
                  <a:pt x="106252" y="54183"/>
                </a:cubicBezTo>
                <a:cubicBezTo>
                  <a:pt x="107288" y="52897"/>
                  <a:pt x="108455" y="51754"/>
                  <a:pt x="109705" y="50671"/>
                </a:cubicBezTo>
                <a:close/>
                <a:moveTo>
                  <a:pt x="2679" y="56850"/>
                </a:moveTo>
                <a:cubicBezTo>
                  <a:pt x="2715" y="56921"/>
                  <a:pt x="2763" y="56981"/>
                  <a:pt x="2834" y="57040"/>
                </a:cubicBezTo>
                <a:cubicBezTo>
                  <a:pt x="2477" y="58255"/>
                  <a:pt x="2120" y="59493"/>
                  <a:pt x="1798" y="60731"/>
                </a:cubicBezTo>
                <a:cubicBezTo>
                  <a:pt x="1727" y="61005"/>
                  <a:pt x="1846" y="61231"/>
                  <a:pt x="2025" y="61362"/>
                </a:cubicBezTo>
                <a:cubicBezTo>
                  <a:pt x="2025" y="61446"/>
                  <a:pt x="2036" y="61517"/>
                  <a:pt x="2072" y="61577"/>
                </a:cubicBezTo>
                <a:cubicBezTo>
                  <a:pt x="1989" y="61589"/>
                  <a:pt x="1917" y="61660"/>
                  <a:pt x="1941" y="61767"/>
                </a:cubicBezTo>
                <a:lnTo>
                  <a:pt x="1977" y="61946"/>
                </a:lnTo>
                <a:cubicBezTo>
                  <a:pt x="1786" y="61743"/>
                  <a:pt x="1644" y="61517"/>
                  <a:pt x="1536" y="61279"/>
                </a:cubicBezTo>
                <a:cubicBezTo>
                  <a:pt x="1917" y="59803"/>
                  <a:pt x="2298" y="58314"/>
                  <a:pt x="2679" y="56850"/>
                </a:cubicBezTo>
                <a:close/>
                <a:moveTo>
                  <a:pt x="11359" y="32835"/>
                </a:moveTo>
                <a:cubicBezTo>
                  <a:pt x="9192" y="41681"/>
                  <a:pt x="6989" y="50504"/>
                  <a:pt x="4799" y="59338"/>
                </a:cubicBezTo>
                <a:cubicBezTo>
                  <a:pt x="4572" y="59493"/>
                  <a:pt x="4513" y="59815"/>
                  <a:pt x="4727" y="59981"/>
                </a:cubicBezTo>
                <a:cubicBezTo>
                  <a:pt x="4739" y="60017"/>
                  <a:pt x="4751" y="60041"/>
                  <a:pt x="4787" y="60077"/>
                </a:cubicBezTo>
                <a:cubicBezTo>
                  <a:pt x="4787" y="60077"/>
                  <a:pt x="4787" y="60088"/>
                  <a:pt x="4763" y="60088"/>
                </a:cubicBezTo>
                <a:cubicBezTo>
                  <a:pt x="4706" y="60137"/>
                  <a:pt x="4765" y="60191"/>
                  <a:pt x="4812" y="60191"/>
                </a:cubicBezTo>
                <a:cubicBezTo>
                  <a:pt x="4835" y="60191"/>
                  <a:pt x="4854" y="60179"/>
                  <a:pt x="4858" y="60148"/>
                </a:cubicBezTo>
                <a:cubicBezTo>
                  <a:pt x="4933" y="60208"/>
                  <a:pt x="5017" y="60235"/>
                  <a:pt x="5096" y="60235"/>
                </a:cubicBezTo>
                <a:cubicBezTo>
                  <a:pt x="5143" y="60235"/>
                  <a:pt x="5187" y="60225"/>
                  <a:pt x="5227" y="60207"/>
                </a:cubicBezTo>
                <a:cubicBezTo>
                  <a:pt x="7323" y="61053"/>
                  <a:pt x="9442" y="61886"/>
                  <a:pt x="11550" y="62708"/>
                </a:cubicBezTo>
                <a:cubicBezTo>
                  <a:pt x="9168" y="61851"/>
                  <a:pt x="6775" y="61029"/>
                  <a:pt x="4346" y="60255"/>
                </a:cubicBezTo>
                <a:cubicBezTo>
                  <a:pt x="4442" y="59957"/>
                  <a:pt x="4513" y="59660"/>
                  <a:pt x="4584" y="59374"/>
                </a:cubicBezTo>
                <a:cubicBezTo>
                  <a:pt x="5168" y="57171"/>
                  <a:pt x="5620" y="54969"/>
                  <a:pt x="5894" y="52695"/>
                </a:cubicBezTo>
                <a:cubicBezTo>
                  <a:pt x="5918" y="52588"/>
                  <a:pt x="5894" y="52516"/>
                  <a:pt x="5870" y="52421"/>
                </a:cubicBezTo>
                <a:cubicBezTo>
                  <a:pt x="6108" y="51480"/>
                  <a:pt x="6311" y="50552"/>
                  <a:pt x="6525" y="49599"/>
                </a:cubicBezTo>
                <a:lnTo>
                  <a:pt x="6525" y="49575"/>
                </a:lnTo>
                <a:cubicBezTo>
                  <a:pt x="6537" y="49540"/>
                  <a:pt x="6537" y="49492"/>
                  <a:pt x="6549" y="49444"/>
                </a:cubicBezTo>
                <a:cubicBezTo>
                  <a:pt x="6585" y="49278"/>
                  <a:pt x="6537" y="49147"/>
                  <a:pt x="6454" y="49063"/>
                </a:cubicBezTo>
                <a:cubicBezTo>
                  <a:pt x="6775" y="48146"/>
                  <a:pt x="7085" y="47254"/>
                  <a:pt x="7406" y="46349"/>
                </a:cubicBezTo>
                <a:cubicBezTo>
                  <a:pt x="8156" y="44217"/>
                  <a:pt x="9144" y="42158"/>
                  <a:pt x="9144" y="39895"/>
                </a:cubicBezTo>
                <a:cubicBezTo>
                  <a:pt x="9442" y="38931"/>
                  <a:pt x="9740" y="37943"/>
                  <a:pt x="10049" y="36978"/>
                </a:cubicBezTo>
                <a:cubicBezTo>
                  <a:pt x="10097" y="36919"/>
                  <a:pt x="10145" y="36847"/>
                  <a:pt x="10157" y="36752"/>
                </a:cubicBezTo>
                <a:cubicBezTo>
                  <a:pt x="10168" y="36645"/>
                  <a:pt x="10204" y="36550"/>
                  <a:pt x="10228" y="36431"/>
                </a:cubicBezTo>
                <a:cubicBezTo>
                  <a:pt x="10597" y="35240"/>
                  <a:pt x="10990" y="34026"/>
                  <a:pt x="11359" y="32835"/>
                </a:cubicBezTo>
                <a:close/>
                <a:moveTo>
                  <a:pt x="2370" y="61815"/>
                </a:moveTo>
                <a:cubicBezTo>
                  <a:pt x="2423" y="61842"/>
                  <a:pt x="2490" y="61855"/>
                  <a:pt x="2551" y="61855"/>
                </a:cubicBezTo>
                <a:cubicBezTo>
                  <a:pt x="2571" y="61855"/>
                  <a:pt x="2590" y="61854"/>
                  <a:pt x="2608" y="61851"/>
                </a:cubicBezTo>
                <a:cubicBezTo>
                  <a:pt x="2656" y="61874"/>
                  <a:pt x="2691" y="61922"/>
                  <a:pt x="2763" y="61934"/>
                </a:cubicBezTo>
                <a:cubicBezTo>
                  <a:pt x="3013" y="62029"/>
                  <a:pt x="3263" y="62112"/>
                  <a:pt x="3537" y="62220"/>
                </a:cubicBezTo>
                <a:cubicBezTo>
                  <a:pt x="4311" y="62636"/>
                  <a:pt x="5096" y="63041"/>
                  <a:pt x="5894" y="63410"/>
                </a:cubicBezTo>
                <a:cubicBezTo>
                  <a:pt x="4549" y="63232"/>
                  <a:pt x="3251" y="62886"/>
                  <a:pt x="2370" y="61815"/>
                </a:cubicBezTo>
                <a:close/>
                <a:moveTo>
                  <a:pt x="16074" y="21905"/>
                </a:moveTo>
                <a:lnTo>
                  <a:pt x="16074" y="21905"/>
                </a:lnTo>
                <a:cubicBezTo>
                  <a:pt x="15895" y="22762"/>
                  <a:pt x="15717" y="23632"/>
                  <a:pt x="15538" y="24477"/>
                </a:cubicBezTo>
                <a:cubicBezTo>
                  <a:pt x="15482" y="24415"/>
                  <a:pt x="15399" y="24377"/>
                  <a:pt x="15318" y="24377"/>
                </a:cubicBezTo>
                <a:cubicBezTo>
                  <a:pt x="15228" y="24377"/>
                  <a:pt x="15141" y="24424"/>
                  <a:pt x="15098" y="24536"/>
                </a:cubicBezTo>
                <a:cubicBezTo>
                  <a:pt x="14490" y="26084"/>
                  <a:pt x="13633" y="27501"/>
                  <a:pt x="13014" y="29025"/>
                </a:cubicBezTo>
                <a:cubicBezTo>
                  <a:pt x="12965" y="29163"/>
                  <a:pt x="13072" y="29262"/>
                  <a:pt x="13182" y="29262"/>
                </a:cubicBezTo>
                <a:cubicBezTo>
                  <a:pt x="13233" y="29262"/>
                  <a:pt x="13286" y="29241"/>
                  <a:pt x="13324" y="29192"/>
                </a:cubicBezTo>
                <a:cubicBezTo>
                  <a:pt x="14228" y="28013"/>
                  <a:pt x="14848" y="26572"/>
                  <a:pt x="15395" y="25191"/>
                </a:cubicBezTo>
                <a:lnTo>
                  <a:pt x="15395" y="25191"/>
                </a:lnTo>
                <a:cubicBezTo>
                  <a:pt x="14967" y="27263"/>
                  <a:pt x="14514" y="29311"/>
                  <a:pt x="14038" y="31371"/>
                </a:cubicBezTo>
                <a:cubicBezTo>
                  <a:pt x="12085" y="39848"/>
                  <a:pt x="9966" y="48289"/>
                  <a:pt x="7740" y="56695"/>
                </a:cubicBezTo>
                <a:cubicBezTo>
                  <a:pt x="7673" y="56973"/>
                  <a:pt x="7855" y="57199"/>
                  <a:pt x="8121" y="57199"/>
                </a:cubicBezTo>
                <a:cubicBezTo>
                  <a:pt x="8141" y="57199"/>
                  <a:pt x="8160" y="57198"/>
                  <a:pt x="8180" y="57195"/>
                </a:cubicBezTo>
                <a:cubicBezTo>
                  <a:pt x="8422" y="57179"/>
                  <a:pt x="8666" y="57170"/>
                  <a:pt x="8913" y="57170"/>
                </a:cubicBezTo>
                <a:cubicBezTo>
                  <a:pt x="12706" y="57170"/>
                  <a:pt x="16998" y="59072"/>
                  <a:pt x="20408" y="60469"/>
                </a:cubicBezTo>
                <a:cubicBezTo>
                  <a:pt x="23265" y="61648"/>
                  <a:pt x="26051" y="62946"/>
                  <a:pt x="28861" y="64232"/>
                </a:cubicBezTo>
                <a:cubicBezTo>
                  <a:pt x="29433" y="64482"/>
                  <a:pt x="29980" y="64732"/>
                  <a:pt x="30540" y="64982"/>
                </a:cubicBezTo>
                <a:cubicBezTo>
                  <a:pt x="30528" y="65030"/>
                  <a:pt x="30540" y="65065"/>
                  <a:pt x="30564" y="65101"/>
                </a:cubicBezTo>
                <a:cubicBezTo>
                  <a:pt x="31254" y="66256"/>
                  <a:pt x="31957" y="67375"/>
                  <a:pt x="32659" y="68530"/>
                </a:cubicBezTo>
                <a:cubicBezTo>
                  <a:pt x="32921" y="68959"/>
                  <a:pt x="33183" y="69423"/>
                  <a:pt x="33433" y="69863"/>
                </a:cubicBezTo>
                <a:cubicBezTo>
                  <a:pt x="32826" y="69661"/>
                  <a:pt x="32195" y="69435"/>
                  <a:pt x="31588" y="69232"/>
                </a:cubicBezTo>
                <a:cubicBezTo>
                  <a:pt x="31183" y="68744"/>
                  <a:pt x="30754" y="68280"/>
                  <a:pt x="30397" y="67768"/>
                </a:cubicBezTo>
                <a:cubicBezTo>
                  <a:pt x="29588" y="66625"/>
                  <a:pt x="28933" y="65399"/>
                  <a:pt x="28385" y="64137"/>
                </a:cubicBezTo>
                <a:cubicBezTo>
                  <a:pt x="28345" y="64048"/>
                  <a:pt x="28275" y="64011"/>
                  <a:pt x="28203" y="64011"/>
                </a:cubicBezTo>
                <a:cubicBezTo>
                  <a:pt x="28063" y="64011"/>
                  <a:pt x="27917" y="64153"/>
                  <a:pt x="27980" y="64327"/>
                </a:cubicBezTo>
                <a:cubicBezTo>
                  <a:pt x="28480" y="65541"/>
                  <a:pt x="29076" y="66684"/>
                  <a:pt x="29766" y="67780"/>
                </a:cubicBezTo>
                <a:cubicBezTo>
                  <a:pt x="29980" y="68113"/>
                  <a:pt x="30207" y="68470"/>
                  <a:pt x="30457" y="68828"/>
                </a:cubicBezTo>
                <a:cubicBezTo>
                  <a:pt x="29802" y="68589"/>
                  <a:pt x="29135" y="68351"/>
                  <a:pt x="28480" y="68113"/>
                </a:cubicBezTo>
                <a:cubicBezTo>
                  <a:pt x="27623" y="66744"/>
                  <a:pt x="26790" y="65387"/>
                  <a:pt x="26099" y="63934"/>
                </a:cubicBezTo>
                <a:cubicBezTo>
                  <a:pt x="26063" y="63858"/>
                  <a:pt x="25999" y="63826"/>
                  <a:pt x="25935" y="63826"/>
                </a:cubicBezTo>
                <a:cubicBezTo>
                  <a:pt x="25810" y="63826"/>
                  <a:pt x="25683" y="63947"/>
                  <a:pt x="25754" y="64089"/>
                </a:cubicBezTo>
                <a:cubicBezTo>
                  <a:pt x="26301" y="65315"/>
                  <a:pt x="26897" y="66589"/>
                  <a:pt x="27587" y="67804"/>
                </a:cubicBezTo>
                <a:lnTo>
                  <a:pt x="25706" y="67125"/>
                </a:lnTo>
                <a:cubicBezTo>
                  <a:pt x="25599" y="66970"/>
                  <a:pt x="25504" y="66815"/>
                  <a:pt x="25408" y="66649"/>
                </a:cubicBezTo>
                <a:cubicBezTo>
                  <a:pt x="24873" y="65684"/>
                  <a:pt x="24456" y="64684"/>
                  <a:pt x="24111" y="63636"/>
                </a:cubicBezTo>
                <a:cubicBezTo>
                  <a:pt x="24074" y="63517"/>
                  <a:pt x="23972" y="63463"/>
                  <a:pt x="23875" y="63463"/>
                </a:cubicBezTo>
                <a:cubicBezTo>
                  <a:pt x="23749" y="63463"/>
                  <a:pt x="23630" y="63553"/>
                  <a:pt x="23670" y="63708"/>
                </a:cubicBezTo>
                <a:cubicBezTo>
                  <a:pt x="23968" y="64708"/>
                  <a:pt x="24349" y="65803"/>
                  <a:pt x="24873" y="66827"/>
                </a:cubicBezTo>
                <a:cubicBezTo>
                  <a:pt x="24384" y="66649"/>
                  <a:pt x="23896" y="66470"/>
                  <a:pt x="23384" y="66292"/>
                </a:cubicBezTo>
                <a:cubicBezTo>
                  <a:pt x="23361" y="66256"/>
                  <a:pt x="23325" y="66220"/>
                  <a:pt x="23313" y="66173"/>
                </a:cubicBezTo>
                <a:cubicBezTo>
                  <a:pt x="22718" y="65137"/>
                  <a:pt x="22206" y="64065"/>
                  <a:pt x="21765" y="62946"/>
                </a:cubicBezTo>
                <a:cubicBezTo>
                  <a:pt x="21732" y="62864"/>
                  <a:pt x="21668" y="62830"/>
                  <a:pt x="21601" y="62830"/>
                </a:cubicBezTo>
                <a:cubicBezTo>
                  <a:pt x="21473" y="62830"/>
                  <a:pt x="21337" y="62956"/>
                  <a:pt x="21408" y="63113"/>
                </a:cubicBezTo>
                <a:cubicBezTo>
                  <a:pt x="21753" y="64017"/>
                  <a:pt x="22146" y="65030"/>
                  <a:pt x="22646" y="66018"/>
                </a:cubicBezTo>
                <a:cubicBezTo>
                  <a:pt x="22372" y="65911"/>
                  <a:pt x="22110" y="65815"/>
                  <a:pt x="21837" y="65720"/>
                </a:cubicBezTo>
                <a:cubicBezTo>
                  <a:pt x="21015" y="64172"/>
                  <a:pt x="20063" y="62648"/>
                  <a:pt x="19253" y="61148"/>
                </a:cubicBezTo>
                <a:cubicBezTo>
                  <a:pt x="19217" y="61085"/>
                  <a:pt x="19159" y="61058"/>
                  <a:pt x="19101" y="61058"/>
                </a:cubicBezTo>
                <a:cubicBezTo>
                  <a:pt x="18984" y="61058"/>
                  <a:pt x="18868" y="61164"/>
                  <a:pt x="18931" y="61291"/>
                </a:cubicBezTo>
                <a:cubicBezTo>
                  <a:pt x="19634" y="62636"/>
                  <a:pt x="20289" y="64053"/>
                  <a:pt x="21003" y="65422"/>
                </a:cubicBezTo>
                <a:cubicBezTo>
                  <a:pt x="20444" y="65208"/>
                  <a:pt x="19860" y="65006"/>
                  <a:pt x="19289" y="64791"/>
                </a:cubicBezTo>
                <a:cubicBezTo>
                  <a:pt x="18443" y="63410"/>
                  <a:pt x="17586" y="62029"/>
                  <a:pt x="16836" y="60565"/>
                </a:cubicBezTo>
                <a:cubicBezTo>
                  <a:pt x="16796" y="60489"/>
                  <a:pt x="16730" y="60457"/>
                  <a:pt x="16665" y="60457"/>
                </a:cubicBezTo>
                <a:cubicBezTo>
                  <a:pt x="16536" y="60457"/>
                  <a:pt x="16408" y="60581"/>
                  <a:pt x="16479" y="60731"/>
                </a:cubicBezTo>
                <a:cubicBezTo>
                  <a:pt x="17074" y="61934"/>
                  <a:pt x="17681" y="63220"/>
                  <a:pt x="18360" y="64446"/>
                </a:cubicBezTo>
                <a:cubicBezTo>
                  <a:pt x="18015" y="64315"/>
                  <a:pt x="17669" y="64196"/>
                  <a:pt x="17324" y="64065"/>
                </a:cubicBezTo>
                <a:cubicBezTo>
                  <a:pt x="17110" y="63672"/>
                  <a:pt x="16872" y="63291"/>
                  <a:pt x="16657" y="62898"/>
                </a:cubicBezTo>
                <a:cubicBezTo>
                  <a:pt x="15943" y="61636"/>
                  <a:pt x="15181" y="60398"/>
                  <a:pt x="14395" y="59195"/>
                </a:cubicBezTo>
                <a:cubicBezTo>
                  <a:pt x="14348" y="59127"/>
                  <a:pt x="14289" y="59098"/>
                  <a:pt x="14229" y="59098"/>
                </a:cubicBezTo>
                <a:cubicBezTo>
                  <a:pt x="14060" y="59098"/>
                  <a:pt x="13891" y="59327"/>
                  <a:pt x="14014" y="59529"/>
                </a:cubicBezTo>
                <a:cubicBezTo>
                  <a:pt x="14848" y="60850"/>
                  <a:pt x="15645" y="62184"/>
                  <a:pt x="16395" y="63553"/>
                </a:cubicBezTo>
                <a:cubicBezTo>
                  <a:pt x="16419" y="63613"/>
                  <a:pt x="16455" y="63696"/>
                  <a:pt x="16491" y="63756"/>
                </a:cubicBezTo>
                <a:cubicBezTo>
                  <a:pt x="16133" y="63613"/>
                  <a:pt x="15764" y="63482"/>
                  <a:pt x="15407" y="63339"/>
                </a:cubicBezTo>
                <a:cubicBezTo>
                  <a:pt x="15217" y="63041"/>
                  <a:pt x="15026" y="62744"/>
                  <a:pt x="14848" y="62422"/>
                </a:cubicBezTo>
                <a:cubicBezTo>
                  <a:pt x="14228" y="61350"/>
                  <a:pt x="13657" y="60267"/>
                  <a:pt x="13085" y="59172"/>
                </a:cubicBezTo>
                <a:cubicBezTo>
                  <a:pt x="13057" y="59102"/>
                  <a:pt x="13004" y="59073"/>
                  <a:pt x="12950" y="59073"/>
                </a:cubicBezTo>
                <a:cubicBezTo>
                  <a:pt x="12848" y="59073"/>
                  <a:pt x="12741" y="59178"/>
                  <a:pt x="12788" y="59303"/>
                </a:cubicBezTo>
                <a:cubicBezTo>
                  <a:pt x="13276" y="60505"/>
                  <a:pt x="13812" y="61684"/>
                  <a:pt x="14443" y="62827"/>
                </a:cubicBezTo>
                <a:cubicBezTo>
                  <a:pt x="14467" y="62886"/>
                  <a:pt x="14502" y="62934"/>
                  <a:pt x="14526" y="62994"/>
                </a:cubicBezTo>
                <a:cubicBezTo>
                  <a:pt x="14217" y="62874"/>
                  <a:pt x="13907" y="62755"/>
                  <a:pt x="13574" y="62636"/>
                </a:cubicBezTo>
                <a:cubicBezTo>
                  <a:pt x="13455" y="62458"/>
                  <a:pt x="13335" y="62267"/>
                  <a:pt x="13240" y="62089"/>
                </a:cubicBezTo>
                <a:cubicBezTo>
                  <a:pt x="12681" y="61172"/>
                  <a:pt x="12181" y="59981"/>
                  <a:pt x="11407" y="59255"/>
                </a:cubicBezTo>
                <a:cubicBezTo>
                  <a:pt x="11350" y="59213"/>
                  <a:pt x="11286" y="59183"/>
                  <a:pt x="11222" y="59183"/>
                </a:cubicBezTo>
                <a:cubicBezTo>
                  <a:pt x="11179" y="59183"/>
                  <a:pt x="11136" y="59197"/>
                  <a:pt x="11097" y="59231"/>
                </a:cubicBezTo>
                <a:cubicBezTo>
                  <a:pt x="10954" y="59350"/>
                  <a:pt x="10930" y="59410"/>
                  <a:pt x="11038" y="59553"/>
                </a:cubicBezTo>
                <a:cubicBezTo>
                  <a:pt x="11049" y="59565"/>
                  <a:pt x="11061" y="59565"/>
                  <a:pt x="11073" y="59565"/>
                </a:cubicBezTo>
                <a:cubicBezTo>
                  <a:pt x="11097" y="59553"/>
                  <a:pt x="11121" y="59553"/>
                  <a:pt x="11133" y="59541"/>
                </a:cubicBezTo>
                <a:cubicBezTo>
                  <a:pt x="11240" y="59826"/>
                  <a:pt x="12073" y="61446"/>
                  <a:pt x="12478" y="62220"/>
                </a:cubicBezTo>
                <a:cubicBezTo>
                  <a:pt x="10157" y="61339"/>
                  <a:pt x="7823" y="60446"/>
                  <a:pt x="5501" y="59541"/>
                </a:cubicBezTo>
                <a:cubicBezTo>
                  <a:pt x="7585" y="50992"/>
                  <a:pt x="9633" y="42443"/>
                  <a:pt x="11716" y="33895"/>
                </a:cubicBezTo>
                <a:cubicBezTo>
                  <a:pt x="12288" y="31585"/>
                  <a:pt x="12847" y="29299"/>
                  <a:pt x="13419" y="26989"/>
                </a:cubicBezTo>
                <a:cubicBezTo>
                  <a:pt x="13442" y="27007"/>
                  <a:pt x="13468" y="27017"/>
                  <a:pt x="13495" y="27017"/>
                </a:cubicBezTo>
                <a:cubicBezTo>
                  <a:pt x="13537" y="27017"/>
                  <a:pt x="13580" y="26993"/>
                  <a:pt x="13609" y="26941"/>
                </a:cubicBezTo>
                <a:cubicBezTo>
                  <a:pt x="14574" y="25370"/>
                  <a:pt x="15324" y="23596"/>
                  <a:pt x="16074" y="21905"/>
                </a:cubicBezTo>
                <a:close/>
                <a:moveTo>
                  <a:pt x="25635" y="4272"/>
                </a:moveTo>
                <a:cubicBezTo>
                  <a:pt x="26575" y="5344"/>
                  <a:pt x="27921" y="5987"/>
                  <a:pt x="29326" y="6213"/>
                </a:cubicBezTo>
                <a:cubicBezTo>
                  <a:pt x="24932" y="20500"/>
                  <a:pt x="20717" y="34728"/>
                  <a:pt x="15098" y="48670"/>
                </a:cubicBezTo>
                <a:cubicBezTo>
                  <a:pt x="15050" y="48778"/>
                  <a:pt x="15062" y="48885"/>
                  <a:pt x="15121" y="48956"/>
                </a:cubicBezTo>
                <a:cubicBezTo>
                  <a:pt x="14812" y="50242"/>
                  <a:pt x="16062" y="51242"/>
                  <a:pt x="17050" y="52183"/>
                </a:cubicBezTo>
                <a:cubicBezTo>
                  <a:pt x="20039" y="55040"/>
                  <a:pt x="23551" y="57410"/>
                  <a:pt x="27206" y="59303"/>
                </a:cubicBezTo>
                <a:cubicBezTo>
                  <a:pt x="31219" y="61362"/>
                  <a:pt x="35576" y="62160"/>
                  <a:pt x="39636" y="63958"/>
                </a:cubicBezTo>
                <a:cubicBezTo>
                  <a:pt x="42589" y="65268"/>
                  <a:pt x="44613" y="67696"/>
                  <a:pt x="46733" y="69994"/>
                </a:cubicBezTo>
                <a:cubicBezTo>
                  <a:pt x="42327" y="67018"/>
                  <a:pt x="37315" y="64970"/>
                  <a:pt x="32493" y="62767"/>
                </a:cubicBezTo>
                <a:cubicBezTo>
                  <a:pt x="25516" y="59600"/>
                  <a:pt x="18562" y="56016"/>
                  <a:pt x="11359" y="53409"/>
                </a:cubicBezTo>
                <a:cubicBezTo>
                  <a:pt x="16062" y="37038"/>
                  <a:pt x="21527" y="20798"/>
                  <a:pt x="25635" y="4272"/>
                </a:cubicBezTo>
                <a:close/>
                <a:moveTo>
                  <a:pt x="31171" y="65280"/>
                </a:moveTo>
                <a:lnTo>
                  <a:pt x="31171" y="65280"/>
                </a:lnTo>
                <a:cubicBezTo>
                  <a:pt x="31885" y="65601"/>
                  <a:pt x="32612" y="65922"/>
                  <a:pt x="33338" y="66256"/>
                </a:cubicBezTo>
                <a:cubicBezTo>
                  <a:pt x="33957" y="67506"/>
                  <a:pt x="34552" y="68744"/>
                  <a:pt x="35160" y="70006"/>
                </a:cubicBezTo>
                <a:cubicBezTo>
                  <a:pt x="35231" y="70161"/>
                  <a:pt x="35303" y="70363"/>
                  <a:pt x="35398" y="70554"/>
                </a:cubicBezTo>
                <a:cubicBezTo>
                  <a:pt x="35064" y="70435"/>
                  <a:pt x="34731" y="70316"/>
                  <a:pt x="34398" y="70209"/>
                </a:cubicBezTo>
                <a:cubicBezTo>
                  <a:pt x="33993" y="69542"/>
                  <a:pt x="33517" y="68899"/>
                  <a:pt x="33100" y="68280"/>
                </a:cubicBezTo>
                <a:cubicBezTo>
                  <a:pt x="32469" y="67280"/>
                  <a:pt x="31814" y="66280"/>
                  <a:pt x="31171" y="65280"/>
                </a:cubicBezTo>
                <a:close/>
                <a:moveTo>
                  <a:pt x="9049" y="65006"/>
                </a:moveTo>
                <a:lnTo>
                  <a:pt x="9049" y="65006"/>
                </a:lnTo>
                <a:cubicBezTo>
                  <a:pt x="12895" y="66101"/>
                  <a:pt x="16455" y="67839"/>
                  <a:pt x="20289" y="69113"/>
                </a:cubicBezTo>
                <a:cubicBezTo>
                  <a:pt x="20979" y="69328"/>
                  <a:pt x="21670" y="69542"/>
                  <a:pt x="22360" y="69732"/>
                </a:cubicBezTo>
                <a:cubicBezTo>
                  <a:pt x="22360" y="69792"/>
                  <a:pt x="22384" y="69852"/>
                  <a:pt x="22444" y="69887"/>
                </a:cubicBezTo>
                <a:cubicBezTo>
                  <a:pt x="22980" y="70137"/>
                  <a:pt x="23539" y="70387"/>
                  <a:pt x="24075" y="70637"/>
                </a:cubicBezTo>
                <a:cubicBezTo>
                  <a:pt x="22860" y="70209"/>
                  <a:pt x="21658" y="69768"/>
                  <a:pt x="20467" y="69316"/>
                </a:cubicBezTo>
                <a:cubicBezTo>
                  <a:pt x="16931" y="67958"/>
                  <a:pt x="13383" y="66625"/>
                  <a:pt x="9847" y="65268"/>
                </a:cubicBezTo>
                <a:cubicBezTo>
                  <a:pt x="9609" y="65172"/>
                  <a:pt x="9335" y="65089"/>
                  <a:pt x="9049" y="65006"/>
                </a:cubicBezTo>
                <a:close/>
                <a:moveTo>
                  <a:pt x="31362" y="962"/>
                </a:moveTo>
                <a:cubicBezTo>
                  <a:pt x="35350" y="4939"/>
                  <a:pt x="39958" y="8892"/>
                  <a:pt x="44804" y="11702"/>
                </a:cubicBezTo>
                <a:cubicBezTo>
                  <a:pt x="44853" y="11720"/>
                  <a:pt x="44900" y="11729"/>
                  <a:pt x="44944" y="11729"/>
                </a:cubicBezTo>
                <a:cubicBezTo>
                  <a:pt x="45174" y="11729"/>
                  <a:pt x="45305" y="11495"/>
                  <a:pt x="45125" y="11344"/>
                </a:cubicBezTo>
                <a:cubicBezTo>
                  <a:pt x="44518" y="10844"/>
                  <a:pt x="43911" y="10356"/>
                  <a:pt x="43280" y="9856"/>
                </a:cubicBezTo>
                <a:lnTo>
                  <a:pt x="43280" y="9856"/>
                </a:lnTo>
                <a:cubicBezTo>
                  <a:pt x="44911" y="10809"/>
                  <a:pt x="46590" y="11666"/>
                  <a:pt x="48340" y="12404"/>
                </a:cubicBezTo>
                <a:cubicBezTo>
                  <a:pt x="51138" y="13595"/>
                  <a:pt x="54031" y="14511"/>
                  <a:pt x="56948" y="15333"/>
                </a:cubicBezTo>
                <a:cubicBezTo>
                  <a:pt x="60222" y="16250"/>
                  <a:pt x="63854" y="16762"/>
                  <a:pt x="66235" y="19441"/>
                </a:cubicBezTo>
                <a:cubicBezTo>
                  <a:pt x="66949" y="20357"/>
                  <a:pt x="67497" y="21381"/>
                  <a:pt x="67902" y="22453"/>
                </a:cubicBezTo>
                <a:cubicBezTo>
                  <a:pt x="67866" y="22524"/>
                  <a:pt x="67842" y="22584"/>
                  <a:pt x="67795" y="22655"/>
                </a:cubicBezTo>
                <a:cubicBezTo>
                  <a:pt x="67616" y="22727"/>
                  <a:pt x="67449" y="22810"/>
                  <a:pt x="67295" y="22893"/>
                </a:cubicBezTo>
                <a:lnTo>
                  <a:pt x="67628" y="22548"/>
                </a:lnTo>
                <a:cubicBezTo>
                  <a:pt x="67750" y="22427"/>
                  <a:pt x="67643" y="22239"/>
                  <a:pt x="67517" y="22239"/>
                </a:cubicBezTo>
                <a:cubicBezTo>
                  <a:pt x="67483" y="22239"/>
                  <a:pt x="67447" y="22253"/>
                  <a:pt x="67414" y="22286"/>
                </a:cubicBezTo>
                <a:cubicBezTo>
                  <a:pt x="67092" y="22596"/>
                  <a:pt x="66783" y="22893"/>
                  <a:pt x="66497" y="23251"/>
                </a:cubicBezTo>
                <a:cubicBezTo>
                  <a:pt x="66437" y="23322"/>
                  <a:pt x="66485" y="23405"/>
                  <a:pt x="66556" y="23441"/>
                </a:cubicBezTo>
                <a:cubicBezTo>
                  <a:pt x="66485" y="23524"/>
                  <a:pt x="66414" y="23608"/>
                  <a:pt x="66354" y="23703"/>
                </a:cubicBezTo>
                <a:cubicBezTo>
                  <a:pt x="66430" y="23562"/>
                  <a:pt x="66348" y="23352"/>
                  <a:pt x="66179" y="23352"/>
                </a:cubicBezTo>
                <a:cubicBezTo>
                  <a:pt x="66163" y="23352"/>
                  <a:pt x="66146" y="23354"/>
                  <a:pt x="66128" y="23358"/>
                </a:cubicBezTo>
                <a:cubicBezTo>
                  <a:pt x="66104" y="23370"/>
                  <a:pt x="66068" y="23370"/>
                  <a:pt x="66021" y="23382"/>
                </a:cubicBezTo>
                <a:cubicBezTo>
                  <a:pt x="65902" y="23417"/>
                  <a:pt x="65830" y="23501"/>
                  <a:pt x="65818" y="23620"/>
                </a:cubicBezTo>
                <a:cubicBezTo>
                  <a:pt x="65729" y="24037"/>
                  <a:pt x="65878" y="24175"/>
                  <a:pt x="66116" y="24175"/>
                </a:cubicBezTo>
                <a:cubicBezTo>
                  <a:pt x="66481" y="24175"/>
                  <a:pt x="67056" y="23847"/>
                  <a:pt x="67295" y="23703"/>
                </a:cubicBezTo>
                <a:lnTo>
                  <a:pt x="67295" y="23703"/>
                </a:lnTo>
                <a:cubicBezTo>
                  <a:pt x="66675" y="24965"/>
                  <a:pt x="66104" y="26251"/>
                  <a:pt x="65521" y="27537"/>
                </a:cubicBezTo>
                <a:cubicBezTo>
                  <a:pt x="64854" y="28120"/>
                  <a:pt x="64175" y="28835"/>
                  <a:pt x="64211" y="29561"/>
                </a:cubicBezTo>
                <a:cubicBezTo>
                  <a:pt x="64217" y="29670"/>
                  <a:pt x="64296" y="29727"/>
                  <a:pt x="64373" y="29727"/>
                </a:cubicBezTo>
                <a:cubicBezTo>
                  <a:pt x="64439" y="29727"/>
                  <a:pt x="64504" y="29685"/>
                  <a:pt x="64520" y="29597"/>
                </a:cubicBezTo>
                <a:cubicBezTo>
                  <a:pt x="64580" y="29227"/>
                  <a:pt x="64806" y="28870"/>
                  <a:pt x="65092" y="28525"/>
                </a:cubicBezTo>
                <a:lnTo>
                  <a:pt x="65092" y="28525"/>
                </a:lnTo>
                <a:cubicBezTo>
                  <a:pt x="60937" y="37979"/>
                  <a:pt x="57543" y="47777"/>
                  <a:pt x="54162" y="57564"/>
                </a:cubicBezTo>
                <a:cubicBezTo>
                  <a:pt x="54102" y="57660"/>
                  <a:pt x="54043" y="57755"/>
                  <a:pt x="53995" y="57862"/>
                </a:cubicBezTo>
                <a:cubicBezTo>
                  <a:pt x="53721" y="55540"/>
                  <a:pt x="52686" y="53278"/>
                  <a:pt x="51305" y="51433"/>
                </a:cubicBezTo>
                <a:cubicBezTo>
                  <a:pt x="51286" y="51404"/>
                  <a:pt x="51261" y="51393"/>
                  <a:pt x="51236" y="51393"/>
                </a:cubicBezTo>
                <a:cubicBezTo>
                  <a:pt x="51167" y="51393"/>
                  <a:pt x="51097" y="51485"/>
                  <a:pt x="51150" y="51564"/>
                </a:cubicBezTo>
                <a:cubicBezTo>
                  <a:pt x="52757" y="53992"/>
                  <a:pt x="53352" y="56540"/>
                  <a:pt x="53531" y="59362"/>
                </a:cubicBezTo>
                <a:lnTo>
                  <a:pt x="53269" y="60124"/>
                </a:lnTo>
                <a:cubicBezTo>
                  <a:pt x="52817" y="58541"/>
                  <a:pt x="51947" y="56993"/>
                  <a:pt x="51209" y="55778"/>
                </a:cubicBezTo>
                <a:cubicBezTo>
                  <a:pt x="51189" y="55741"/>
                  <a:pt x="51156" y="55725"/>
                  <a:pt x="51124" y="55725"/>
                </a:cubicBezTo>
                <a:cubicBezTo>
                  <a:pt x="51065" y="55725"/>
                  <a:pt x="51007" y="55780"/>
                  <a:pt x="51031" y="55850"/>
                </a:cubicBezTo>
                <a:cubicBezTo>
                  <a:pt x="51650" y="57088"/>
                  <a:pt x="52305" y="58362"/>
                  <a:pt x="52674" y="59684"/>
                </a:cubicBezTo>
                <a:cubicBezTo>
                  <a:pt x="52805" y="60136"/>
                  <a:pt x="52876" y="60577"/>
                  <a:pt x="52912" y="61005"/>
                </a:cubicBezTo>
                <a:cubicBezTo>
                  <a:pt x="52638" y="61601"/>
                  <a:pt x="52388" y="62220"/>
                  <a:pt x="52150" y="62839"/>
                </a:cubicBezTo>
                <a:cubicBezTo>
                  <a:pt x="51852" y="61684"/>
                  <a:pt x="51388" y="60553"/>
                  <a:pt x="50816" y="59517"/>
                </a:cubicBezTo>
                <a:cubicBezTo>
                  <a:pt x="50789" y="59469"/>
                  <a:pt x="50744" y="59449"/>
                  <a:pt x="50699" y="59449"/>
                </a:cubicBezTo>
                <a:cubicBezTo>
                  <a:pt x="50610" y="59449"/>
                  <a:pt x="50523" y="59529"/>
                  <a:pt x="50578" y="59624"/>
                </a:cubicBezTo>
                <a:cubicBezTo>
                  <a:pt x="51245" y="60981"/>
                  <a:pt x="51602" y="62339"/>
                  <a:pt x="51793" y="63767"/>
                </a:cubicBezTo>
                <a:cubicBezTo>
                  <a:pt x="51769" y="63851"/>
                  <a:pt x="51733" y="63934"/>
                  <a:pt x="51709" y="64017"/>
                </a:cubicBezTo>
                <a:cubicBezTo>
                  <a:pt x="50852" y="66387"/>
                  <a:pt x="49471" y="68530"/>
                  <a:pt x="48566" y="70852"/>
                </a:cubicBezTo>
                <a:cubicBezTo>
                  <a:pt x="44863" y="67042"/>
                  <a:pt x="41910" y="63720"/>
                  <a:pt x="36386" y="62065"/>
                </a:cubicBezTo>
                <a:cubicBezTo>
                  <a:pt x="32695" y="60969"/>
                  <a:pt x="29123" y="59648"/>
                  <a:pt x="25730" y="57767"/>
                </a:cubicBezTo>
                <a:cubicBezTo>
                  <a:pt x="23944" y="56790"/>
                  <a:pt x="15586" y="52242"/>
                  <a:pt x="15360" y="49135"/>
                </a:cubicBezTo>
                <a:cubicBezTo>
                  <a:pt x="15479" y="49123"/>
                  <a:pt x="15586" y="49063"/>
                  <a:pt x="15645" y="48932"/>
                </a:cubicBezTo>
                <a:cubicBezTo>
                  <a:pt x="21848" y="33466"/>
                  <a:pt x="27909" y="17321"/>
                  <a:pt x="31362" y="962"/>
                </a:cubicBezTo>
                <a:close/>
                <a:moveTo>
                  <a:pt x="34040" y="66565"/>
                </a:moveTo>
                <a:lnTo>
                  <a:pt x="34040" y="66565"/>
                </a:lnTo>
                <a:cubicBezTo>
                  <a:pt x="34564" y="66815"/>
                  <a:pt x="35088" y="67054"/>
                  <a:pt x="35600" y="67280"/>
                </a:cubicBezTo>
                <a:cubicBezTo>
                  <a:pt x="35898" y="68351"/>
                  <a:pt x="36279" y="69387"/>
                  <a:pt x="36743" y="70387"/>
                </a:cubicBezTo>
                <a:cubicBezTo>
                  <a:pt x="36874" y="70625"/>
                  <a:pt x="36993" y="70875"/>
                  <a:pt x="37100" y="71149"/>
                </a:cubicBezTo>
                <a:cubicBezTo>
                  <a:pt x="36791" y="71042"/>
                  <a:pt x="36493" y="70935"/>
                  <a:pt x="36184" y="70816"/>
                </a:cubicBezTo>
                <a:cubicBezTo>
                  <a:pt x="36005" y="70518"/>
                  <a:pt x="35886" y="70185"/>
                  <a:pt x="35755" y="69923"/>
                </a:cubicBezTo>
                <a:cubicBezTo>
                  <a:pt x="35517" y="69447"/>
                  <a:pt x="35279" y="68994"/>
                  <a:pt x="35041" y="68506"/>
                </a:cubicBezTo>
                <a:cubicBezTo>
                  <a:pt x="34707" y="67851"/>
                  <a:pt x="34386" y="67220"/>
                  <a:pt x="34040" y="66565"/>
                </a:cubicBezTo>
                <a:close/>
                <a:moveTo>
                  <a:pt x="49947" y="69673"/>
                </a:moveTo>
                <a:lnTo>
                  <a:pt x="49947" y="69673"/>
                </a:lnTo>
                <a:cubicBezTo>
                  <a:pt x="49804" y="70090"/>
                  <a:pt x="49650" y="70506"/>
                  <a:pt x="49495" y="70923"/>
                </a:cubicBezTo>
                <a:cubicBezTo>
                  <a:pt x="49459" y="71018"/>
                  <a:pt x="49459" y="71102"/>
                  <a:pt x="49507" y="71173"/>
                </a:cubicBezTo>
                <a:cubicBezTo>
                  <a:pt x="49459" y="71292"/>
                  <a:pt x="49411" y="71435"/>
                  <a:pt x="49376" y="71554"/>
                </a:cubicBezTo>
                <a:cubicBezTo>
                  <a:pt x="49316" y="71495"/>
                  <a:pt x="49257" y="71411"/>
                  <a:pt x="49197" y="71352"/>
                </a:cubicBezTo>
                <a:cubicBezTo>
                  <a:pt x="49435" y="70792"/>
                  <a:pt x="49685" y="70221"/>
                  <a:pt x="49947" y="69673"/>
                </a:cubicBezTo>
                <a:close/>
                <a:moveTo>
                  <a:pt x="36148" y="67542"/>
                </a:moveTo>
                <a:cubicBezTo>
                  <a:pt x="36541" y="67708"/>
                  <a:pt x="36910" y="67875"/>
                  <a:pt x="37267" y="68042"/>
                </a:cubicBezTo>
                <a:cubicBezTo>
                  <a:pt x="37767" y="69292"/>
                  <a:pt x="38291" y="70661"/>
                  <a:pt x="38970" y="71887"/>
                </a:cubicBezTo>
                <a:cubicBezTo>
                  <a:pt x="38636" y="71745"/>
                  <a:pt x="38327" y="71626"/>
                  <a:pt x="38041" y="71506"/>
                </a:cubicBezTo>
                <a:cubicBezTo>
                  <a:pt x="37767" y="71054"/>
                  <a:pt x="37469" y="70625"/>
                  <a:pt x="37219" y="70161"/>
                </a:cubicBezTo>
                <a:cubicBezTo>
                  <a:pt x="36791" y="69316"/>
                  <a:pt x="36446" y="68435"/>
                  <a:pt x="36148" y="67542"/>
                </a:cubicBezTo>
                <a:close/>
                <a:moveTo>
                  <a:pt x="46173" y="72054"/>
                </a:moveTo>
                <a:lnTo>
                  <a:pt x="46173" y="72054"/>
                </a:lnTo>
                <a:cubicBezTo>
                  <a:pt x="46280" y="72102"/>
                  <a:pt x="46375" y="72161"/>
                  <a:pt x="46494" y="72209"/>
                </a:cubicBezTo>
                <a:cubicBezTo>
                  <a:pt x="46411" y="72233"/>
                  <a:pt x="46352" y="72280"/>
                  <a:pt x="46292" y="72316"/>
                </a:cubicBezTo>
                <a:cubicBezTo>
                  <a:pt x="46244" y="72233"/>
                  <a:pt x="46197" y="72138"/>
                  <a:pt x="46173" y="72054"/>
                </a:cubicBezTo>
                <a:close/>
                <a:moveTo>
                  <a:pt x="37970" y="68351"/>
                </a:moveTo>
                <a:lnTo>
                  <a:pt x="37970" y="68351"/>
                </a:lnTo>
                <a:cubicBezTo>
                  <a:pt x="38434" y="68554"/>
                  <a:pt x="38874" y="68768"/>
                  <a:pt x="39339" y="68970"/>
                </a:cubicBezTo>
                <a:cubicBezTo>
                  <a:pt x="39708" y="70018"/>
                  <a:pt x="40125" y="71042"/>
                  <a:pt x="40625" y="72042"/>
                </a:cubicBezTo>
                <a:cubicBezTo>
                  <a:pt x="40720" y="72268"/>
                  <a:pt x="40827" y="72483"/>
                  <a:pt x="40946" y="72721"/>
                </a:cubicBezTo>
                <a:cubicBezTo>
                  <a:pt x="40684" y="72614"/>
                  <a:pt x="40410" y="72507"/>
                  <a:pt x="40125" y="72388"/>
                </a:cubicBezTo>
                <a:cubicBezTo>
                  <a:pt x="39767" y="71768"/>
                  <a:pt x="39374" y="71173"/>
                  <a:pt x="39041" y="70566"/>
                </a:cubicBezTo>
                <a:cubicBezTo>
                  <a:pt x="38660" y="69840"/>
                  <a:pt x="38315" y="69090"/>
                  <a:pt x="37970" y="68351"/>
                </a:cubicBezTo>
                <a:close/>
                <a:moveTo>
                  <a:pt x="48721" y="72530"/>
                </a:moveTo>
                <a:cubicBezTo>
                  <a:pt x="48792" y="72590"/>
                  <a:pt x="48864" y="72649"/>
                  <a:pt x="48923" y="72709"/>
                </a:cubicBezTo>
                <a:cubicBezTo>
                  <a:pt x="48876" y="72780"/>
                  <a:pt x="48852" y="72876"/>
                  <a:pt x="48864" y="72947"/>
                </a:cubicBezTo>
                <a:lnTo>
                  <a:pt x="48864" y="72995"/>
                </a:lnTo>
                <a:cubicBezTo>
                  <a:pt x="48733" y="73007"/>
                  <a:pt x="48602" y="73019"/>
                  <a:pt x="48495" y="73054"/>
                </a:cubicBezTo>
                <a:cubicBezTo>
                  <a:pt x="48483" y="72995"/>
                  <a:pt x="48459" y="72947"/>
                  <a:pt x="48435" y="72900"/>
                </a:cubicBezTo>
                <a:cubicBezTo>
                  <a:pt x="48518" y="72888"/>
                  <a:pt x="48602" y="72828"/>
                  <a:pt x="48626" y="72721"/>
                </a:cubicBezTo>
                <a:cubicBezTo>
                  <a:pt x="48673" y="72649"/>
                  <a:pt x="48697" y="72590"/>
                  <a:pt x="48721" y="72530"/>
                </a:cubicBezTo>
                <a:close/>
                <a:moveTo>
                  <a:pt x="43649" y="70911"/>
                </a:moveTo>
                <a:cubicBezTo>
                  <a:pt x="44220" y="71173"/>
                  <a:pt x="44792" y="71423"/>
                  <a:pt x="45351" y="71685"/>
                </a:cubicBezTo>
                <a:cubicBezTo>
                  <a:pt x="45470" y="72007"/>
                  <a:pt x="45601" y="72352"/>
                  <a:pt x="45720" y="72697"/>
                </a:cubicBezTo>
                <a:cubicBezTo>
                  <a:pt x="45447" y="72888"/>
                  <a:pt x="45173" y="73066"/>
                  <a:pt x="44887" y="73197"/>
                </a:cubicBezTo>
                <a:cubicBezTo>
                  <a:pt x="44768" y="73007"/>
                  <a:pt x="44649" y="72816"/>
                  <a:pt x="44542" y="72638"/>
                </a:cubicBezTo>
                <a:cubicBezTo>
                  <a:pt x="44232" y="72066"/>
                  <a:pt x="43935" y="71483"/>
                  <a:pt x="43649" y="70911"/>
                </a:cubicBezTo>
                <a:close/>
                <a:moveTo>
                  <a:pt x="39982" y="69244"/>
                </a:moveTo>
                <a:lnTo>
                  <a:pt x="39982" y="69244"/>
                </a:lnTo>
                <a:cubicBezTo>
                  <a:pt x="40386" y="69435"/>
                  <a:pt x="40756" y="69613"/>
                  <a:pt x="41137" y="69780"/>
                </a:cubicBezTo>
                <a:cubicBezTo>
                  <a:pt x="41518" y="70673"/>
                  <a:pt x="41887" y="71554"/>
                  <a:pt x="42268" y="72423"/>
                </a:cubicBezTo>
                <a:cubicBezTo>
                  <a:pt x="42387" y="72709"/>
                  <a:pt x="42530" y="73007"/>
                  <a:pt x="42649" y="73292"/>
                </a:cubicBezTo>
                <a:cubicBezTo>
                  <a:pt x="42411" y="73233"/>
                  <a:pt x="42172" y="73161"/>
                  <a:pt x="41910" y="73078"/>
                </a:cubicBezTo>
                <a:cubicBezTo>
                  <a:pt x="41637" y="72590"/>
                  <a:pt x="41303" y="72114"/>
                  <a:pt x="41053" y="71637"/>
                </a:cubicBezTo>
                <a:cubicBezTo>
                  <a:pt x="40648" y="70864"/>
                  <a:pt x="40303" y="70054"/>
                  <a:pt x="39982" y="69244"/>
                </a:cubicBezTo>
                <a:close/>
                <a:moveTo>
                  <a:pt x="41839" y="70102"/>
                </a:moveTo>
                <a:lnTo>
                  <a:pt x="41839" y="70102"/>
                </a:lnTo>
                <a:cubicBezTo>
                  <a:pt x="42315" y="70316"/>
                  <a:pt x="42792" y="70530"/>
                  <a:pt x="43268" y="70744"/>
                </a:cubicBezTo>
                <a:cubicBezTo>
                  <a:pt x="43184" y="70804"/>
                  <a:pt x="43101" y="70923"/>
                  <a:pt x="43161" y="71054"/>
                </a:cubicBezTo>
                <a:cubicBezTo>
                  <a:pt x="43446" y="71697"/>
                  <a:pt x="43756" y="72340"/>
                  <a:pt x="44089" y="72971"/>
                </a:cubicBezTo>
                <a:lnTo>
                  <a:pt x="44316" y="73423"/>
                </a:lnTo>
                <a:cubicBezTo>
                  <a:pt x="44208" y="73459"/>
                  <a:pt x="44089" y="73471"/>
                  <a:pt x="43970" y="73483"/>
                </a:cubicBezTo>
                <a:cubicBezTo>
                  <a:pt x="43929" y="73486"/>
                  <a:pt x="43885" y="73487"/>
                  <a:pt x="43841" y="73487"/>
                </a:cubicBezTo>
                <a:cubicBezTo>
                  <a:pt x="43709" y="73487"/>
                  <a:pt x="43568" y="73474"/>
                  <a:pt x="43434" y="73447"/>
                </a:cubicBezTo>
                <a:cubicBezTo>
                  <a:pt x="43196" y="72971"/>
                  <a:pt x="42934" y="72519"/>
                  <a:pt x="42720" y="72054"/>
                </a:cubicBezTo>
                <a:cubicBezTo>
                  <a:pt x="42422" y="71411"/>
                  <a:pt x="42125" y="70756"/>
                  <a:pt x="41839" y="70102"/>
                </a:cubicBezTo>
                <a:close/>
                <a:moveTo>
                  <a:pt x="44697" y="74495"/>
                </a:moveTo>
                <a:cubicBezTo>
                  <a:pt x="44792" y="74495"/>
                  <a:pt x="44887" y="74507"/>
                  <a:pt x="44982" y="74507"/>
                </a:cubicBezTo>
                <a:cubicBezTo>
                  <a:pt x="45006" y="74554"/>
                  <a:pt x="45042" y="74602"/>
                  <a:pt x="45089" y="74626"/>
                </a:cubicBezTo>
                <a:cubicBezTo>
                  <a:pt x="44947" y="74590"/>
                  <a:pt x="44816" y="74543"/>
                  <a:pt x="44697" y="74495"/>
                </a:cubicBezTo>
                <a:close/>
                <a:moveTo>
                  <a:pt x="45709" y="74424"/>
                </a:moveTo>
                <a:cubicBezTo>
                  <a:pt x="45613" y="74531"/>
                  <a:pt x="45518" y="74650"/>
                  <a:pt x="45423" y="74745"/>
                </a:cubicBezTo>
                <a:cubicBezTo>
                  <a:pt x="45399" y="74733"/>
                  <a:pt x="45363" y="74733"/>
                  <a:pt x="45351" y="74721"/>
                </a:cubicBezTo>
                <a:cubicBezTo>
                  <a:pt x="45470" y="74685"/>
                  <a:pt x="45542" y="74590"/>
                  <a:pt x="45530" y="74447"/>
                </a:cubicBezTo>
                <a:cubicBezTo>
                  <a:pt x="45578" y="74447"/>
                  <a:pt x="45625" y="74447"/>
                  <a:pt x="45685" y="74435"/>
                </a:cubicBezTo>
                <a:cubicBezTo>
                  <a:pt x="45697" y="74435"/>
                  <a:pt x="45697" y="74424"/>
                  <a:pt x="45709" y="74424"/>
                </a:cubicBezTo>
                <a:close/>
                <a:moveTo>
                  <a:pt x="45875" y="77329"/>
                </a:moveTo>
                <a:cubicBezTo>
                  <a:pt x="45899" y="77329"/>
                  <a:pt x="45923" y="77341"/>
                  <a:pt x="45935" y="77341"/>
                </a:cubicBezTo>
                <a:cubicBezTo>
                  <a:pt x="45935" y="77341"/>
                  <a:pt x="45911" y="77341"/>
                  <a:pt x="45911" y="77352"/>
                </a:cubicBezTo>
                <a:cubicBezTo>
                  <a:pt x="45899" y="77341"/>
                  <a:pt x="45887" y="77329"/>
                  <a:pt x="45875" y="77329"/>
                </a:cubicBezTo>
                <a:close/>
                <a:moveTo>
                  <a:pt x="52209" y="75436"/>
                </a:moveTo>
                <a:lnTo>
                  <a:pt x="52209" y="75436"/>
                </a:lnTo>
                <a:cubicBezTo>
                  <a:pt x="52959" y="75638"/>
                  <a:pt x="53698" y="75852"/>
                  <a:pt x="54436" y="76055"/>
                </a:cubicBezTo>
                <a:cubicBezTo>
                  <a:pt x="54019" y="76555"/>
                  <a:pt x="53602" y="77043"/>
                  <a:pt x="53186" y="77543"/>
                </a:cubicBezTo>
                <a:cubicBezTo>
                  <a:pt x="52805" y="76948"/>
                  <a:pt x="52543" y="76138"/>
                  <a:pt x="52209" y="75436"/>
                </a:cubicBezTo>
                <a:close/>
                <a:moveTo>
                  <a:pt x="51114" y="77293"/>
                </a:moveTo>
                <a:cubicBezTo>
                  <a:pt x="51138" y="77424"/>
                  <a:pt x="51174" y="77531"/>
                  <a:pt x="51233" y="77602"/>
                </a:cubicBezTo>
                <a:cubicBezTo>
                  <a:pt x="51245" y="77626"/>
                  <a:pt x="51257" y="77650"/>
                  <a:pt x="51281" y="77662"/>
                </a:cubicBezTo>
                <a:cubicBezTo>
                  <a:pt x="51257" y="77698"/>
                  <a:pt x="51245" y="77710"/>
                  <a:pt x="51245" y="77722"/>
                </a:cubicBezTo>
                <a:cubicBezTo>
                  <a:pt x="51197" y="77710"/>
                  <a:pt x="51162" y="77686"/>
                  <a:pt x="51114" y="77650"/>
                </a:cubicBezTo>
                <a:cubicBezTo>
                  <a:pt x="51066" y="77626"/>
                  <a:pt x="51019" y="77626"/>
                  <a:pt x="50983" y="77626"/>
                </a:cubicBezTo>
                <a:cubicBezTo>
                  <a:pt x="51019" y="77519"/>
                  <a:pt x="51066" y="77400"/>
                  <a:pt x="51114" y="77293"/>
                </a:cubicBezTo>
                <a:close/>
                <a:moveTo>
                  <a:pt x="42911" y="78103"/>
                </a:moveTo>
                <a:cubicBezTo>
                  <a:pt x="42970" y="78114"/>
                  <a:pt x="43030" y="78126"/>
                  <a:pt x="43089" y="78162"/>
                </a:cubicBezTo>
                <a:cubicBezTo>
                  <a:pt x="43101" y="78186"/>
                  <a:pt x="43101" y="78198"/>
                  <a:pt x="43125" y="78234"/>
                </a:cubicBezTo>
                <a:cubicBezTo>
                  <a:pt x="43042" y="78186"/>
                  <a:pt x="42982" y="78138"/>
                  <a:pt x="42911" y="78103"/>
                </a:cubicBezTo>
                <a:close/>
                <a:moveTo>
                  <a:pt x="72010" y="22187"/>
                </a:moveTo>
                <a:cubicBezTo>
                  <a:pt x="75066" y="22187"/>
                  <a:pt x="77836" y="23861"/>
                  <a:pt x="80558" y="25096"/>
                </a:cubicBezTo>
                <a:cubicBezTo>
                  <a:pt x="83332" y="26346"/>
                  <a:pt x="86142" y="27513"/>
                  <a:pt x="89047" y="28394"/>
                </a:cubicBezTo>
                <a:cubicBezTo>
                  <a:pt x="90881" y="28942"/>
                  <a:pt x="92714" y="29382"/>
                  <a:pt x="94572" y="29680"/>
                </a:cubicBezTo>
                <a:lnTo>
                  <a:pt x="92202" y="29644"/>
                </a:lnTo>
                <a:cubicBezTo>
                  <a:pt x="91941" y="29644"/>
                  <a:pt x="91905" y="30013"/>
                  <a:pt x="92179" y="30061"/>
                </a:cubicBezTo>
                <a:cubicBezTo>
                  <a:pt x="95241" y="30590"/>
                  <a:pt x="98476" y="30800"/>
                  <a:pt x="101711" y="30800"/>
                </a:cubicBezTo>
                <a:cubicBezTo>
                  <a:pt x="104298" y="30800"/>
                  <a:pt x="106886" y="30665"/>
                  <a:pt x="109383" y="30454"/>
                </a:cubicBezTo>
                <a:lnTo>
                  <a:pt x="109383" y="30454"/>
                </a:lnTo>
                <a:cubicBezTo>
                  <a:pt x="101525" y="45218"/>
                  <a:pt x="95774" y="61493"/>
                  <a:pt x="90583" y="77305"/>
                </a:cubicBezTo>
                <a:cubicBezTo>
                  <a:pt x="90548" y="77400"/>
                  <a:pt x="90571" y="77460"/>
                  <a:pt x="90595" y="77531"/>
                </a:cubicBezTo>
                <a:cubicBezTo>
                  <a:pt x="89559" y="78186"/>
                  <a:pt x="87071" y="78484"/>
                  <a:pt x="86202" y="78531"/>
                </a:cubicBezTo>
                <a:cubicBezTo>
                  <a:pt x="86042" y="78540"/>
                  <a:pt x="85880" y="78544"/>
                  <a:pt x="85718" y="78544"/>
                </a:cubicBezTo>
                <a:cubicBezTo>
                  <a:pt x="85021" y="78544"/>
                  <a:pt x="84304" y="78472"/>
                  <a:pt x="83618" y="78424"/>
                </a:cubicBezTo>
                <a:cubicBezTo>
                  <a:pt x="81665" y="78305"/>
                  <a:pt x="79737" y="78055"/>
                  <a:pt x="77808" y="77698"/>
                </a:cubicBezTo>
                <a:cubicBezTo>
                  <a:pt x="73795" y="76936"/>
                  <a:pt x="69997" y="75638"/>
                  <a:pt x="66247" y="74019"/>
                </a:cubicBezTo>
                <a:cubicBezTo>
                  <a:pt x="63392" y="72785"/>
                  <a:pt x="60782" y="72408"/>
                  <a:pt x="58148" y="72408"/>
                </a:cubicBezTo>
                <a:cubicBezTo>
                  <a:pt x="55599" y="72408"/>
                  <a:pt x="53026" y="72761"/>
                  <a:pt x="50185" y="73030"/>
                </a:cubicBezTo>
                <a:cubicBezTo>
                  <a:pt x="50209" y="72995"/>
                  <a:pt x="50221" y="72935"/>
                  <a:pt x="50221" y="72876"/>
                </a:cubicBezTo>
                <a:cubicBezTo>
                  <a:pt x="50340" y="72757"/>
                  <a:pt x="50400" y="72554"/>
                  <a:pt x="50245" y="72411"/>
                </a:cubicBezTo>
                <a:lnTo>
                  <a:pt x="50245" y="72411"/>
                </a:lnTo>
                <a:cubicBezTo>
                  <a:pt x="50275" y="72421"/>
                  <a:pt x="50304" y="72425"/>
                  <a:pt x="50331" y="72425"/>
                </a:cubicBezTo>
                <a:cubicBezTo>
                  <a:pt x="50608" y="72425"/>
                  <a:pt x="50738" y="71973"/>
                  <a:pt x="50423" y="71876"/>
                </a:cubicBezTo>
                <a:lnTo>
                  <a:pt x="50162" y="71780"/>
                </a:lnTo>
                <a:cubicBezTo>
                  <a:pt x="50114" y="71768"/>
                  <a:pt x="50090" y="71768"/>
                  <a:pt x="50054" y="71768"/>
                </a:cubicBezTo>
                <a:cubicBezTo>
                  <a:pt x="50781" y="69732"/>
                  <a:pt x="51495" y="67696"/>
                  <a:pt x="52197" y="65637"/>
                </a:cubicBezTo>
                <a:cubicBezTo>
                  <a:pt x="52237" y="65655"/>
                  <a:pt x="52280" y="65664"/>
                  <a:pt x="52323" y="65664"/>
                </a:cubicBezTo>
                <a:cubicBezTo>
                  <a:pt x="52448" y="65664"/>
                  <a:pt x="52567" y="65588"/>
                  <a:pt x="52567" y="65446"/>
                </a:cubicBezTo>
                <a:cubicBezTo>
                  <a:pt x="52567" y="65160"/>
                  <a:pt x="52567" y="64899"/>
                  <a:pt x="52543" y="64613"/>
                </a:cubicBezTo>
                <a:lnTo>
                  <a:pt x="52948" y="63410"/>
                </a:lnTo>
                <a:lnTo>
                  <a:pt x="52948" y="63410"/>
                </a:lnTo>
                <a:cubicBezTo>
                  <a:pt x="52948" y="63482"/>
                  <a:pt x="52924" y="63541"/>
                  <a:pt x="52924" y="63613"/>
                </a:cubicBezTo>
                <a:cubicBezTo>
                  <a:pt x="52917" y="63724"/>
                  <a:pt x="53003" y="63786"/>
                  <a:pt x="53092" y="63786"/>
                </a:cubicBezTo>
                <a:cubicBezTo>
                  <a:pt x="53156" y="63786"/>
                  <a:pt x="53222" y="63754"/>
                  <a:pt x="53257" y="63684"/>
                </a:cubicBezTo>
                <a:cubicBezTo>
                  <a:pt x="53436" y="63267"/>
                  <a:pt x="53531" y="62851"/>
                  <a:pt x="53579" y="62410"/>
                </a:cubicBezTo>
                <a:cubicBezTo>
                  <a:pt x="54126" y="61648"/>
                  <a:pt x="54710" y="60910"/>
                  <a:pt x="55365" y="60196"/>
                </a:cubicBezTo>
                <a:cubicBezTo>
                  <a:pt x="55420" y="60122"/>
                  <a:pt x="55353" y="60026"/>
                  <a:pt x="55282" y="60026"/>
                </a:cubicBezTo>
                <a:cubicBezTo>
                  <a:pt x="55261" y="60026"/>
                  <a:pt x="55240" y="60034"/>
                  <a:pt x="55222" y="60053"/>
                </a:cubicBezTo>
                <a:cubicBezTo>
                  <a:pt x="54662" y="60624"/>
                  <a:pt x="54114" y="61208"/>
                  <a:pt x="53614" y="61815"/>
                </a:cubicBezTo>
                <a:cubicBezTo>
                  <a:pt x="53614" y="61529"/>
                  <a:pt x="53579" y="61243"/>
                  <a:pt x="53531" y="60946"/>
                </a:cubicBezTo>
                <a:cubicBezTo>
                  <a:pt x="53531" y="60934"/>
                  <a:pt x="53555" y="60922"/>
                  <a:pt x="53555" y="60922"/>
                </a:cubicBezTo>
                <a:cubicBezTo>
                  <a:pt x="54400" y="59541"/>
                  <a:pt x="55293" y="58374"/>
                  <a:pt x="56734" y="57410"/>
                </a:cubicBezTo>
                <a:cubicBezTo>
                  <a:pt x="56794" y="57370"/>
                  <a:pt x="56745" y="57279"/>
                  <a:pt x="56685" y="57279"/>
                </a:cubicBezTo>
                <a:cubicBezTo>
                  <a:pt x="56674" y="57279"/>
                  <a:pt x="56662" y="57283"/>
                  <a:pt x="56650" y="57290"/>
                </a:cubicBezTo>
                <a:cubicBezTo>
                  <a:pt x="55793" y="57826"/>
                  <a:pt x="54948" y="58505"/>
                  <a:pt x="54245" y="59315"/>
                </a:cubicBezTo>
                <a:cubicBezTo>
                  <a:pt x="54662" y="58386"/>
                  <a:pt x="55103" y="57469"/>
                  <a:pt x="55579" y="56564"/>
                </a:cubicBezTo>
                <a:cubicBezTo>
                  <a:pt x="56948" y="55016"/>
                  <a:pt x="58567" y="53826"/>
                  <a:pt x="60734" y="53195"/>
                </a:cubicBezTo>
                <a:cubicBezTo>
                  <a:pt x="60866" y="53173"/>
                  <a:pt x="60836" y="52988"/>
                  <a:pt x="60727" y="52988"/>
                </a:cubicBezTo>
                <a:cubicBezTo>
                  <a:pt x="60718" y="52988"/>
                  <a:pt x="60709" y="52990"/>
                  <a:pt x="60699" y="52992"/>
                </a:cubicBezTo>
                <a:cubicBezTo>
                  <a:pt x="58698" y="53480"/>
                  <a:pt x="56686" y="54564"/>
                  <a:pt x="55257" y="56124"/>
                </a:cubicBezTo>
                <a:lnTo>
                  <a:pt x="55841" y="54612"/>
                </a:lnTo>
                <a:cubicBezTo>
                  <a:pt x="56531" y="53921"/>
                  <a:pt x="57210" y="53242"/>
                  <a:pt x="57912" y="52576"/>
                </a:cubicBezTo>
                <a:cubicBezTo>
                  <a:pt x="57930" y="52549"/>
                  <a:pt x="57915" y="52510"/>
                  <a:pt x="57892" y="52510"/>
                </a:cubicBezTo>
                <a:cubicBezTo>
                  <a:pt x="57884" y="52510"/>
                  <a:pt x="57874" y="52515"/>
                  <a:pt x="57865" y="52528"/>
                </a:cubicBezTo>
                <a:cubicBezTo>
                  <a:pt x="57210" y="53195"/>
                  <a:pt x="56543" y="53850"/>
                  <a:pt x="55888" y="54516"/>
                </a:cubicBezTo>
                <a:cubicBezTo>
                  <a:pt x="58174" y="48468"/>
                  <a:pt x="60615" y="42467"/>
                  <a:pt x="63032" y="36466"/>
                </a:cubicBezTo>
                <a:cubicBezTo>
                  <a:pt x="63044" y="36466"/>
                  <a:pt x="63056" y="36466"/>
                  <a:pt x="63080" y="36455"/>
                </a:cubicBezTo>
                <a:cubicBezTo>
                  <a:pt x="63937" y="35740"/>
                  <a:pt x="64663" y="34835"/>
                  <a:pt x="65306" y="33907"/>
                </a:cubicBezTo>
                <a:cubicBezTo>
                  <a:pt x="65351" y="33844"/>
                  <a:pt x="65288" y="33774"/>
                  <a:pt x="65229" y="33774"/>
                </a:cubicBezTo>
                <a:cubicBezTo>
                  <a:pt x="65209" y="33774"/>
                  <a:pt x="65190" y="33782"/>
                  <a:pt x="65175" y="33799"/>
                </a:cubicBezTo>
                <a:cubicBezTo>
                  <a:pt x="64580" y="34561"/>
                  <a:pt x="63925" y="35228"/>
                  <a:pt x="63258" y="35907"/>
                </a:cubicBezTo>
                <a:cubicBezTo>
                  <a:pt x="63461" y="35371"/>
                  <a:pt x="63687" y="34835"/>
                  <a:pt x="63889" y="34311"/>
                </a:cubicBezTo>
                <a:cubicBezTo>
                  <a:pt x="65235" y="32609"/>
                  <a:pt x="66616" y="31025"/>
                  <a:pt x="68283" y="29573"/>
                </a:cubicBezTo>
                <a:cubicBezTo>
                  <a:pt x="68360" y="29515"/>
                  <a:pt x="68297" y="29410"/>
                  <a:pt x="68219" y="29410"/>
                </a:cubicBezTo>
                <a:cubicBezTo>
                  <a:pt x="68201" y="29410"/>
                  <a:pt x="68182" y="29416"/>
                  <a:pt x="68164" y="29430"/>
                </a:cubicBezTo>
                <a:cubicBezTo>
                  <a:pt x="66866" y="30442"/>
                  <a:pt x="65604" y="31561"/>
                  <a:pt x="64509" y="32787"/>
                </a:cubicBezTo>
                <a:cubicBezTo>
                  <a:pt x="64580" y="32609"/>
                  <a:pt x="64651" y="32418"/>
                  <a:pt x="64723" y="32240"/>
                </a:cubicBezTo>
                <a:cubicBezTo>
                  <a:pt x="65318" y="31597"/>
                  <a:pt x="65902" y="30942"/>
                  <a:pt x="66545" y="30335"/>
                </a:cubicBezTo>
                <a:cubicBezTo>
                  <a:pt x="67509" y="29418"/>
                  <a:pt x="68569" y="28585"/>
                  <a:pt x="69569" y="27692"/>
                </a:cubicBezTo>
                <a:cubicBezTo>
                  <a:pt x="69648" y="27612"/>
                  <a:pt x="69595" y="27458"/>
                  <a:pt x="69492" y="27458"/>
                </a:cubicBezTo>
                <a:cubicBezTo>
                  <a:pt x="69472" y="27458"/>
                  <a:pt x="69449" y="27464"/>
                  <a:pt x="69426" y="27477"/>
                </a:cubicBezTo>
                <a:cubicBezTo>
                  <a:pt x="68033" y="28299"/>
                  <a:pt x="66604" y="29394"/>
                  <a:pt x="65378" y="30632"/>
                </a:cubicBezTo>
                <a:cubicBezTo>
                  <a:pt x="65521" y="30311"/>
                  <a:pt x="65640" y="29978"/>
                  <a:pt x="65771" y="29656"/>
                </a:cubicBezTo>
                <a:cubicBezTo>
                  <a:pt x="66080" y="29263"/>
                  <a:pt x="66414" y="28894"/>
                  <a:pt x="66783" y="28549"/>
                </a:cubicBezTo>
                <a:cubicBezTo>
                  <a:pt x="67640" y="27775"/>
                  <a:pt x="68604" y="27120"/>
                  <a:pt x="69569" y="26477"/>
                </a:cubicBezTo>
                <a:cubicBezTo>
                  <a:pt x="69673" y="26414"/>
                  <a:pt x="69594" y="26278"/>
                  <a:pt x="69493" y="26278"/>
                </a:cubicBezTo>
                <a:cubicBezTo>
                  <a:pt x="69479" y="26278"/>
                  <a:pt x="69464" y="26281"/>
                  <a:pt x="69450" y="26287"/>
                </a:cubicBezTo>
                <a:cubicBezTo>
                  <a:pt x="68450" y="26691"/>
                  <a:pt x="67330" y="27346"/>
                  <a:pt x="66354" y="28144"/>
                </a:cubicBezTo>
                <a:cubicBezTo>
                  <a:pt x="66485" y="27787"/>
                  <a:pt x="66640" y="27418"/>
                  <a:pt x="66771" y="27061"/>
                </a:cubicBezTo>
                <a:cubicBezTo>
                  <a:pt x="67021" y="26870"/>
                  <a:pt x="67259" y="26691"/>
                  <a:pt x="67449" y="26537"/>
                </a:cubicBezTo>
                <a:cubicBezTo>
                  <a:pt x="68450" y="25787"/>
                  <a:pt x="69521" y="25132"/>
                  <a:pt x="70640" y="24572"/>
                </a:cubicBezTo>
                <a:cubicBezTo>
                  <a:pt x="70815" y="24490"/>
                  <a:pt x="70732" y="24230"/>
                  <a:pt x="70568" y="24230"/>
                </a:cubicBezTo>
                <a:cubicBezTo>
                  <a:pt x="70542" y="24230"/>
                  <a:pt x="70515" y="24236"/>
                  <a:pt x="70485" y="24251"/>
                </a:cubicBezTo>
                <a:cubicBezTo>
                  <a:pt x="69271" y="24834"/>
                  <a:pt x="68104" y="25525"/>
                  <a:pt x="67033" y="26346"/>
                </a:cubicBezTo>
                <a:cubicBezTo>
                  <a:pt x="67437" y="25310"/>
                  <a:pt x="67830" y="24263"/>
                  <a:pt x="68211" y="23227"/>
                </a:cubicBezTo>
                <a:cubicBezTo>
                  <a:pt x="68223" y="23227"/>
                  <a:pt x="68247" y="23203"/>
                  <a:pt x="68247" y="23203"/>
                </a:cubicBezTo>
                <a:cubicBezTo>
                  <a:pt x="68390" y="23548"/>
                  <a:pt x="68604" y="23917"/>
                  <a:pt x="68819" y="23977"/>
                </a:cubicBezTo>
                <a:cubicBezTo>
                  <a:pt x="68676" y="24144"/>
                  <a:pt x="68509" y="24298"/>
                  <a:pt x="68378" y="24489"/>
                </a:cubicBezTo>
                <a:cubicBezTo>
                  <a:pt x="68323" y="24554"/>
                  <a:pt x="68397" y="24662"/>
                  <a:pt x="68466" y="24662"/>
                </a:cubicBezTo>
                <a:cubicBezTo>
                  <a:pt x="68486" y="24662"/>
                  <a:pt x="68505" y="24653"/>
                  <a:pt x="68521" y="24632"/>
                </a:cubicBezTo>
                <a:cubicBezTo>
                  <a:pt x="69271" y="23846"/>
                  <a:pt x="70188" y="23239"/>
                  <a:pt x="71236" y="22941"/>
                </a:cubicBezTo>
                <a:cubicBezTo>
                  <a:pt x="71392" y="22896"/>
                  <a:pt x="71370" y="22664"/>
                  <a:pt x="71220" y="22664"/>
                </a:cubicBezTo>
                <a:cubicBezTo>
                  <a:pt x="71210" y="22664"/>
                  <a:pt x="71199" y="22665"/>
                  <a:pt x="71188" y="22667"/>
                </a:cubicBezTo>
                <a:cubicBezTo>
                  <a:pt x="70474" y="22846"/>
                  <a:pt x="69819" y="23167"/>
                  <a:pt x="69271" y="23608"/>
                </a:cubicBezTo>
                <a:cubicBezTo>
                  <a:pt x="69295" y="23536"/>
                  <a:pt x="69295" y="23441"/>
                  <a:pt x="69235" y="23370"/>
                </a:cubicBezTo>
                <a:cubicBezTo>
                  <a:pt x="69223" y="23346"/>
                  <a:pt x="69200" y="23310"/>
                  <a:pt x="69176" y="23286"/>
                </a:cubicBezTo>
                <a:cubicBezTo>
                  <a:pt x="69134" y="23228"/>
                  <a:pt x="69078" y="23203"/>
                  <a:pt x="69022" y="23203"/>
                </a:cubicBezTo>
                <a:cubicBezTo>
                  <a:pt x="68916" y="23203"/>
                  <a:pt x="68810" y="23289"/>
                  <a:pt x="68795" y="23405"/>
                </a:cubicBezTo>
                <a:cubicBezTo>
                  <a:pt x="68807" y="23298"/>
                  <a:pt x="68807" y="23191"/>
                  <a:pt x="68795" y="23072"/>
                </a:cubicBezTo>
                <a:lnTo>
                  <a:pt x="68795" y="23072"/>
                </a:lnTo>
                <a:cubicBezTo>
                  <a:pt x="68806" y="23074"/>
                  <a:pt x="68817" y="23075"/>
                  <a:pt x="68829" y="23075"/>
                </a:cubicBezTo>
                <a:cubicBezTo>
                  <a:pt x="68893" y="23075"/>
                  <a:pt x="68961" y="23045"/>
                  <a:pt x="68961" y="22965"/>
                </a:cubicBezTo>
                <a:lnTo>
                  <a:pt x="68961" y="22893"/>
                </a:lnTo>
                <a:cubicBezTo>
                  <a:pt x="69521" y="22620"/>
                  <a:pt x="70164" y="22405"/>
                  <a:pt x="70819" y="22274"/>
                </a:cubicBezTo>
                <a:cubicBezTo>
                  <a:pt x="71221" y="22215"/>
                  <a:pt x="71618" y="22187"/>
                  <a:pt x="72010" y="22187"/>
                </a:cubicBezTo>
                <a:close/>
                <a:moveTo>
                  <a:pt x="46649" y="78674"/>
                </a:moveTo>
                <a:cubicBezTo>
                  <a:pt x="46661" y="78698"/>
                  <a:pt x="46673" y="78710"/>
                  <a:pt x="46709" y="78710"/>
                </a:cubicBezTo>
                <a:cubicBezTo>
                  <a:pt x="46375" y="78769"/>
                  <a:pt x="46197" y="79150"/>
                  <a:pt x="46244" y="79484"/>
                </a:cubicBezTo>
                <a:cubicBezTo>
                  <a:pt x="46113" y="79424"/>
                  <a:pt x="45971" y="79365"/>
                  <a:pt x="45851" y="79293"/>
                </a:cubicBezTo>
                <a:cubicBezTo>
                  <a:pt x="46101" y="79210"/>
                  <a:pt x="46304" y="79019"/>
                  <a:pt x="46399" y="78781"/>
                </a:cubicBezTo>
                <a:cubicBezTo>
                  <a:pt x="46482" y="78734"/>
                  <a:pt x="46554" y="78710"/>
                  <a:pt x="46649" y="78674"/>
                </a:cubicBezTo>
                <a:close/>
                <a:moveTo>
                  <a:pt x="100299" y="75864"/>
                </a:moveTo>
                <a:cubicBezTo>
                  <a:pt x="100275" y="75971"/>
                  <a:pt x="100251" y="76055"/>
                  <a:pt x="100227" y="76162"/>
                </a:cubicBezTo>
                <a:cubicBezTo>
                  <a:pt x="99644" y="77329"/>
                  <a:pt x="99060" y="78484"/>
                  <a:pt x="98465" y="79650"/>
                </a:cubicBezTo>
                <a:cubicBezTo>
                  <a:pt x="98453" y="79662"/>
                  <a:pt x="98441" y="79674"/>
                  <a:pt x="98429" y="79674"/>
                </a:cubicBezTo>
                <a:cubicBezTo>
                  <a:pt x="99060" y="78412"/>
                  <a:pt x="99680" y="77150"/>
                  <a:pt x="100299" y="75864"/>
                </a:cubicBezTo>
                <a:close/>
                <a:moveTo>
                  <a:pt x="54388" y="79412"/>
                </a:moveTo>
                <a:lnTo>
                  <a:pt x="54960" y="79627"/>
                </a:lnTo>
                <a:cubicBezTo>
                  <a:pt x="54948" y="79662"/>
                  <a:pt x="54936" y="79686"/>
                  <a:pt x="54912" y="79710"/>
                </a:cubicBezTo>
                <a:cubicBezTo>
                  <a:pt x="54734" y="79603"/>
                  <a:pt x="54567" y="79496"/>
                  <a:pt x="54388" y="79412"/>
                </a:cubicBezTo>
                <a:close/>
                <a:moveTo>
                  <a:pt x="55210" y="79722"/>
                </a:moveTo>
                <a:cubicBezTo>
                  <a:pt x="55484" y="79829"/>
                  <a:pt x="55769" y="79948"/>
                  <a:pt x="56055" y="80043"/>
                </a:cubicBezTo>
                <a:cubicBezTo>
                  <a:pt x="55984" y="80139"/>
                  <a:pt x="55924" y="80198"/>
                  <a:pt x="55865" y="80269"/>
                </a:cubicBezTo>
                <a:cubicBezTo>
                  <a:pt x="55603" y="80127"/>
                  <a:pt x="55365" y="79972"/>
                  <a:pt x="55115" y="79829"/>
                </a:cubicBezTo>
                <a:cubicBezTo>
                  <a:pt x="55150" y="79793"/>
                  <a:pt x="55174" y="79769"/>
                  <a:pt x="55210" y="79722"/>
                </a:cubicBezTo>
                <a:close/>
                <a:moveTo>
                  <a:pt x="56412" y="80210"/>
                </a:moveTo>
                <a:cubicBezTo>
                  <a:pt x="56936" y="80424"/>
                  <a:pt x="57448" y="80627"/>
                  <a:pt x="57972" y="80817"/>
                </a:cubicBezTo>
                <a:cubicBezTo>
                  <a:pt x="57889" y="80901"/>
                  <a:pt x="57805" y="80984"/>
                  <a:pt x="57734" y="81079"/>
                </a:cubicBezTo>
                <a:cubicBezTo>
                  <a:pt x="57305" y="80924"/>
                  <a:pt x="56877" y="80793"/>
                  <a:pt x="56436" y="80627"/>
                </a:cubicBezTo>
                <a:cubicBezTo>
                  <a:pt x="56353" y="80567"/>
                  <a:pt x="56258" y="80508"/>
                  <a:pt x="56174" y="80460"/>
                </a:cubicBezTo>
                <a:cubicBezTo>
                  <a:pt x="56246" y="80377"/>
                  <a:pt x="56341" y="80281"/>
                  <a:pt x="56412" y="80210"/>
                </a:cubicBezTo>
                <a:close/>
                <a:moveTo>
                  <a:pt x="98251" y="80127"/>
                </a:moveTo>
                <a:lnTo>
                  <a:pt x="97536" y="81555"/>
                </a:lnTo>
                <a:cubicBezTo>
                  <a:pt x="97536" y="81555"/>
                  <a:pt x="97522" y="81555"/>
                  <a:pt x="97516" y="81561"/>
                </a:cubicBezTo>
                <a:lnTo>
                  <a:pt x="97516" y="81561"/>
                </a:lnTo>
                <a:cubicBezTo>
                  <a:pt x="97753" y="81075"/>
                  <a:pt x="97978" y="80613"/>
                  <a:pt x="98215" y="80139"/>
                </a:cubicBezTo>
                <a:cubicBezTo>
                  <a:pt x="98227" y="80139"/>
                  <a:pt x="98251" y="80127"/>
                  <a:pt x="98251" y="80127"/>
                </a:cubicBezTo>
                <a:close/>
                <a:moveTo>
                  <a:pt x="58377" y="80972"/>
                </a:moveTo>
                <a:cubicBezTo>
                  <a:pt x="58865" y="81162"/>
                  <a:pt x="59377" y="81353"/>
                  <a:pt x="59865" y="81532"/>
                </a:cubicBezTo>
                <a:cubicBezTo>
                  <a:pt x="59806" y="81591"/>
                  <a:pt x="59746" y="81639"/>
                  <a:pt x="59698" y="81698"/>
                </a:cubicBezTo>
                <a:cubicBezTo>
                  <a:pt x="59163" y="81532"/>
                  <a:pt x="58627" y="81353"/>
                  <a:pt x="58091" y="81198"/>
                </a:cubicBezTo>
                <a:cubicBezTo>
                  <a:pt x="58186" y="81115"/>
                  <a:pt x="58282" y="81055"/>
                  <a:pt x="58377" y="80972"/>
                </a:cubicBezTo>
                <a:close/>
                <a:moveTo>
                  <a:pt x="60282" y="81698"/>
                </a:moveTo>
                <a:cubicBezTo>
                  <a:pt x="60627" y="81829"/>
                  <a:pt x="60960" y="81948"/>
                  <a:pt x="61306" y="82091"/>
                </a:cubicBezTo>
                <a:cubicBezTo>
                  <a:pt x="61258" y="82115"/>
                  <a:pt x="61234" y="82151"/>
                  <a:pt x="61175" y="82174"/>
                </a:cubicBezTo>
                <a:cubicBezTo>
                  <a:pt x="60830" y="82055"/>
                  <a:pt x="60472" y="81936"/>
                  <a:pt x="60115" y="81829"/>
                </a:cubicBezTo>
                <a:cubicBezTo>
                  <a:pt x="60175" y="81793"/>
                  <a:pt x="60222" y="81746"/>
                  <a:pt x="60282" y="81698"/>
                </a:cubicBezTo>
                <a:close/>
                <a:moveTo>
                  <a:pt x="107621" y="35907"/>
                </a:moveTo>
                <a:cubicBezTo>
                  <a:pt x="108600" y="36460"/>
                  <a:pt x="109746" y="36823"/>
                  <a:pt x="110896" y="36823"/>
                </a:cubicBezTo>
                <a:cubicBezTo>
                  <a:pt x="111158" y="36823"/>
                  <a:pt x="111420" y="36804"/>
                  <a:pt x="111681" y="36764"/>
                </a:cubicBezTo>
                <a:lnTo>
                  <a:pt x="111681" y="36764"/>
                </a:lnTo>
                <a:cubicBezTo>
                  <a:pt x="104216" y="52064"/>
                  <a:pt x="97965" y="68018"/>
                  <a:pt x="91048" y="83579"/>
                </a:cubicBezTo>
                <a:lnTo>
                  <a:pt x="91048" y="83591"/>
                </a:lnTo>
                <a:cubicBezTo>
                  <a:pt x="83844" y="80936"/>
                  <a:pt x="76200" y="79234"/>
                  <a:pt x="68819" y="77174"/>
                </a:cubicBezTo>
                <a:cubicBezTo>
                  <a:pt x="63723" y="75745"/>
                  <a:pt x="58567" y="74102"/>
                  <a:pt x="53269" y="73554"/>
                </a:cubicBezTo>
                <a:cubicBezTo>
                  <a:pt x="55155" y="73323"/>
                  <a:pt x="57037" y="73030"/>
                  <a:pt x="58922" y="73030"/>
                </a:cubicBezTo>
                <a:cubicBezTo>
                  <a:pt x="60143" y="73030"/>
                  <a:pt x="61366" y="73153"/>
                  <a:pt x="62592" y="73495"/>
                </a:cubicBezTo>
                <a:cubicBezTo>
                  <a:pt x="66878" y="74709"/>
                  <a:pt x="70712" y="76936"/>
                  <a:pt x="75105" y="77924"/>
                </a:cubicBezTo>
                <a:cubicBezTo>
                  <a:pt x="78404" y="78663"/>
                  <a:pt x="81798" y="79069"/>
                  <a:pt x="85197" y="79069"/>
                </a:cubicBezTo>
                <a:cubicBezTo>
                  <a:pt x="85956" y="79069"/>
                  <a:pt x="86716" y="79049"/>
                  <a:pt x="87476" y="79007"/>
                </a:cubicBezTo>
                <a:cubicBezTo>
                  <a:pt x="88809" y="78936"/>
                  <a:pt x="90417" y="78948"/>
                  <a:pt x="91012" y="77769"/>
                </a:cubicBezTo>
                <a:cubicBezTo>
                  <a:pt x="91107" y="77745"/>
                  <a:pt x="91179" y="77686"/>
                  <a:pt x="91226" y="77579"/>
                </a:cubicBezTo>
                <a:cubicBezTo>
                  <a:pt x="95882" y="63291"/>
                  <a:pt x="101787" y="49682"/>
                  <a:pt x="107621" y="35907"/>
                </a:cubicBezTo>
                <a:close/>
                <a:moveTo>
                  <a:pt x="61080" y="83603"/>
                </a:moveTo>
                <a:lnTo>
                  <a:pt x="61080" y="83603"/>
                </a:lnTo>
                <a:cubicBezTo>
                  <a:pt x="61639" y="83829"/>
                  <a:pt x="62175" y="84032"/>
                  <a:pt x="62723" y="84258"/>
                </a:cubicBezTo>
                <a:lnTo>
                  <a:pt x="61163" y="83818"/>
                </a:lnTo>
                <a:cubicBezTo>
                  <a:pt x="61139" y="83734"/>
                  <a:pt x="61127" y="83663"/>
                  <a:pt x="61080" y="83603"/>
                </a:cubicBezTo>
                <a:close/>
                <a:moveTo>
                  <a:pt x="114146" y="44206"/>
                </a:moveTo>
                <a:cubicBezTo>
                  <a:pt x="114217" y="44336"/>
                  <a:pt x="114289" y="44467"/>
                  <a:pt x="114384" y="44587"/>
                </a:cubicBezTo>
                <a:cubicBezTo>
                  <a:pt x="114467" y="45896"/>
                  <a:pt x="112205" y="50242"/>
                  <a:pt x="112003" y="50671"/>
                </a:cubicBezTo>
                <a:cubicBezTo>
                  <a:pt x="111062" y="52552"/>
                  <a:pt x="110121" y="54457"/>
                  <a:pt x="109181" y="56362"/>
                </a:cubicBezTo>
                <a:cubicBezTo>
                  <a:pt x="108705" y="57338"/>
                  <a:pt x="108228" y="58302"/>
                  <a:pt x="107752" y="59255"/>
                </a:cubicBezTo>
                <a:cubicBezTo>
                  <a:pt x="107097" y="60458"/>
                  <a:pt x="106466" y="61660"/>
                  <a:pt x="105835" y="62886"/>
                </a:cubicBezTo>
                <a:cubicBezTo>
                  <a:pt x="104323" y="65851"/>
                  <a:pt x="102668" y="68851"/>
                  <a:pt x="101477" y="71995"/>
                </a:cubicBezTo>
                <a:cubicBezTo>
                  <a:pt x="99692" y="75614"/>
                  <a:pt x="97894" y="79234"/>
                  <a:pt x="96108" y="82841"/>
                </a:cubicBezTo>
                <a:cubicBezTo>
                  <a:pt x="95072" y="83782"/>
                  <a:pt x="94036" y="84699"/>
                  <a:pt x="92988" y="85615"/>
                </a:cubicBezTo>
                <a:cubicBezTo>
                  <a:pt x="96286" y="78686"/>
                  <a:pt x="99632" y="71780"/>
                  <a:pt x="103109" y="64958"/>
                </a:cubicBezTo>
                <a:cubicBezTo>
                  <a:pt x="106669" y="57993"/>
                  <a:pt x="110586" y="51206"/>
                  <a:pt x="114086" y="44206"/>
                </a:cubicBezTo>
                <a:close/>
                <a:moveTo>
                  <a:pt x="105954" y="57445"/>
                </a:moveTo>
                <a:cubicBezTo>
                  <a:pt x="105478" y="58338"/>
                  <a:pt x="105014" y="59231"/>
                  <a:pt x="104537" y="60124"/>
                </a:cubicBezTo>
                <a:cubicBezTo>
                  <a:pt x="104502" y="60067"/>
                  <a:pt x="104445" y="60027"/>
                  <a:pt x="104387" y="60027"/>
                </a:cubicBezTo>
                <a:cubicBezTo>
                  <a:pt x="104348" y="60027"/>
                  <a:pt x="104309" y="60045"/>
                  <a:pt x="104275" y="60088"/>
                </a:cubicBezTo>
                <a:cubicBezTo>
                  <a:pt x="103168" y="61696"/>
                  <a:pt x="101918" y="63125"/>
                  <a:pt x="100668" y="64613"/>
                </a:cubicBezTo>
                <a:cubicBezTo>
                  <a:pt x="100576" y="64733"/>
                  <a:pt x="100691" y="64881"/>
                  <a:pt x="100808" y="64881"/>
                </a:cubicBezTo>
                <a:cubicBezTo>
                  <a:pt x="100842" y="64881"/>
                  <a:pt x="100876" y="64869"/>
                  <a:pt x="100906" y="64839"/>
                </a:cubicBezTo>
                <a:cubicBezTo>
                  <a:pt x="102144" y="63648"/>
                  <a:pt x="103204" y="62232"/>
                  <a:pt x="104168" y="60803"/>
                </a:cubicBezTo>
                <a:lnTo>
                  <a:pt x="104168" y="60803"/>
                </a:lnTo>
                <a:cubicBezTo>
                  <a:pt x="103192" y="62696"/>
                  <a:pt x="102239" y="64577"/>
                  <a:pt x="101287" y="66494"/>
                </a:cubicBezTo>
                <a:cubicBezTo>
                  <a:pt x="101251" y="66506"/>
                  <a:pt x="101239" y="66506"/>
                  <a:pt x="101204" y="66518"/>
                </a:cubicBezTo>
                <a:cubicBezTo>
                  <a:pt x="100299" y="67637"/>
                  <a:pt x="99299" y="68839"/>
                  <a:pt x="98727" y="70161"/>
                </a:cubicBezTo>
                <a:cubicBezTo>
                  <a:pt x="98694" y="70244"/>
                  <a:pt x="98759" y="70310"/>
                  <a:pt x="98826" y="70310"/>
                </a:cubicBezTo>
                <a:cubicBezTo>
                  <a:pt x="98855" y="70310"/>
                  <a:pt x="98884" y="70297"/>
                  <a:pt x="98906" y="70268"/>
                </a:cubicBezTo>
                <a:cubicBezTo>
                  <a:pt x="99477" y="69530"/>
                  <a:pt x="100001" y="68732"/>
                  <a:pt x="100537" y="67958"/>
                </a:cubicBezTo>
                <a:lnTo>
                  <a:pt x="100537" y="67958"/>
                </a:lnTo>
                <a:cubicBezTo>
                  <a:pt x="97953" y="73197"/>
                  <a:pt x="95465" y="78484"/>
                  <a:pt x="92988" y="83675"/>
                </a:cubicBezTo>
                <a:cubicBezTo>
                  <a:pt x="92679" y="84353"/>
                  <a:pt x="92322" y="85734"/>
                  <a:pt x="91786" y="86223"/>
                </a:cubicBezTo>
                <a:cubicBezTo>
                  <a:pt x="91339" y="86641"/>
                  <a:pt x="90906" y="86805"/>
                  <a:pt x="90431" y="86805"/>
                </a:cubicBezTo>
                <a:cubicBezTo>
                  <a:pt x="89919" y="86805"/>
                  <a:pt x="89358" y="86614"/>
                  <a:pt x="88678" y="86342"/>
                </a:cubicBezTo>
                <a:cubicBezTo>
                  <a:pt x="87297" y="85794"/>
                  <a:pt x="85976" y="84841"/>
                  <a:pt x="84594" y="84234"/>
                </a:cubicBezTo>
                <a:cubicBezTo>
                  <a:pt x="81237" y="82758"/>
                  <a:pt x="77665" y="81746"/>
                  <a:pt x="74141" y="80746"/>
                </a:cubicBezTo>
                <a:cubicBezTo>
                  <a:pt x="66604" y="78615"/>
                  <a:pt x="59055" y="76519"/>
                  <a:pt x="51531" y="74412"/>
                </a:cubicBezTo>
                <a:cubicBezTo>
                  <a:pt x="51519" y="74352"/>
                  <a:pt x="51483" y="74293"/>
                  <a:pt x="51471" y="74245"/>
                </a:cubicBezTo>
                <a:lnTo>
                  <a:pt x="51471" y="74245"/>
                </a:lnTo>
                <a:cubicBezTo>
                  <a:pt x="57972" y="74650"/>
                  <a:pt x="64223" y="76686"/>
                  <a:pt x="70485" y="78400"/>
                </a:cubicBezTo>
                <a:cubicBezTo>
                  <a:pt x="77260" y="80246"/>
                  <a:pt x="84059" y="82460"/>
                  <a:pt x="90964" y="83770"/>
                </a:cubicBezTo>
                <a:cubicBezTo>
                  <a:pt x="91055" y="83939"/>
                  <a:pt x="91231" y="84037"/>
                  <a:pt x="91396" y="84037"/>
                </a:cubicBezTo>
                <a:cubicBezTo>
                  <a:pt x="91533" y="84037"/>
                  <a:pt x="91661" y="83969"/>
                  <a:pt x="91726" y="83818"/>
                </a:cubicBezTo>
                <a:cubicBezTo>
                  <a:pt x="92869" y="81139"/>
                  <a:pt x="94048" y="78460"/>
                  <a:pt x="95227" y="75781"/>
                </a:cubicBezTo>
                <a:cubicBezTo>
                  <a:pt x="95250" y="75804"/>
                  <a:pt x="95294" y="75828"/>
                  <a:pt x="95335" y="75828"/>
                </a:cubicBezTo>
                <a:cubicBezTo>
                  <a:pt x="95356" y="75828"/>
                  <a:pt x="95377" y="75821"/>
                  <a:pt x="95393" y="75805"/>
                </a:cubicBezTo>
                <a:cubicBezTo>
                  <a:pt x="95989" y="75257"/>
                  <a:pt x="96405" y="74435"/>
                  <a:pt x="96858" y="73781"/>
                </a:cubicBezTo>
                <a:cubicBezTo>
                  <a:pt x="96927" y="73694"/>
                  <a:pt x="96852" y="73608"/>
                  <a:pt x="96769" y="73608"/>
                </a:cubicBezTo>
                <a:cubicBezTo>
                  <a:pt x="96738" y="73608"/>
                  <a:pt x="96705" y="73620"/>
                  <a:pt x="96679" y="73650"/>
                </a:cubicBezTo>
                <a:cubicBezTo>
                  <a:pt x="96310" y="74138"/>
                  <a:pt x="95846" y="74650"/>
                  <a:pt x="95489" y="75186"/>
                </a:cubicBezTo>
                <a:cubicBezTo>
                  <a:pt x="97429" y="70804"/>
                  <a:pt x="99394" y="66434"/>
                  <a:pt x="101323" y="62041"/>
                </a:cubicBezTo>
                <a:cubicBezTo>
                  <a:pt x="101348" y="62124"/>
                  <a:pt x="101424" y="62190"/>
                  <a:pt x="101509" y="62190"/>
                </a:cubicBezTo>
                <a:cubicBezTo>
                  <a:pt x="101546" y="62190"/>
                  <a:pt x="101584" y="62177"/>
                  <a:pt x="101620" y="62148"/>
                </a:cubicBezTo>
                <a:cubicBezTo>
                  <a:pt x="103216" y="60803"/>
                  <a:pt x="104585" y="59029"/>
                  <a:pt x="105954" y="57445"/>
                </a:cubicBezTo>
                <a:close/>
                <a:moveTo>
                  <a:pt x="95667" y="83758"/>
                </a:moveTo>
                <a:cubicBezTo>
                  <a:pt x="95477" y="84139"/>
                  <a:pt x="95298" y="84508"/>
                  <a:pt x="95108" y="84901"/>
                </a:cubicBezTo>
                <a:cubicBezTo>
                  <a:pt x="94179" y="85627"/>
                  <a:pt x="93226" y="86354"/>
                  <a:pt x="92310" y="87104"/>
                </a:cubicBezTo>
                <a:cubicBezTo>
                  <a:pt x="92429" y="86830"/>
                  <a:pt x="92548" y="86580"/>
                  <a:pt x="92667" y="86330"/>
                </a:cubicBezTo>
                <a:cubicBezTo>
                  <a:pt x="93703" y="85508"/>
                  <a:pt x="94703" y="84651"/>
                  <a:pt x="95667" y="83758"/>
                </a:cubicBezTo>
                <a:close/>
                <a:moveTo>
                  <a:pt x="64163" y="86127"/>
                </a:moveTo>
                <a:lnTo>
                  <a:pt x="64163" y="86127"/>
                </a:lnTo>
                <a:cubicBezTo>
                  <a:pt x="65223" y="86437"/>
                  <a:pt x="66283" y="86746"/>
                  <a:pt x="67295" y="87068"/>
                </a:cubicBezTo>
                <a:cubicBezTo>
                  <a:pt x="69974" y="87937"/>
                  <a:pt x="72664" y="88794"/>
                  <a:pt x="75343" y="89663"/>
                </a:cubicBezTo>
                <a:cubicBezTo>
                  <a:pt x="75486" y="89783"/>
                  <a:pt x="75653" y="89890"/>
                  <a:pt x="75819" y="89985"/>
                </a:cubicBezTo>
                <a:cubicBezTo>
                  <a:pt x="73986" y="89378"/>
                  <a:pt x="72140" y="88771"/>
                  <a:pt x="70307" y="88175"/>
                </a:cubicBezTo>
                <a:cubicBezTo>
                  <a:pt x="68259" y="87508"/>
                  <a:pt x="66199" y="86818"/>
                  <a:pt x="64163" y="86127"/>
                </a:cubicBezTo>
                <a:close/>
                <a:moveTo>
                  <a:pt x="54841" y="76233"/>
                </a:moveTo>
                <a:cubicBezTo>
                  <a:pt x="60103" y="77710"/>
                  <a:pt x="65354" y="79186"/>
                  <a:pt x="70605" y="80674"/>
                </a:cubicBezTo>
                <a:cubicBezTo>
                  <a:pt x="73569" y="81508"/>
                  <a:pt x="76558" y="82294"/>
                  <a:pt x="79499" y="83246"/>
                </a:cubicBezTo>
                <a:cubicBezTo>
                  <a:pt x="83142" y="84401"/>
                  <a:pt x="87857" y="85758"/>
                  <a:pt x="90750" y="88401"/>
                </a:cubicBezTo>
                <a:cubicBezTo>
                  <a:pt x="90274" y="88794"/>
                  <a:pt x="89809" y="89199"/>
                  <a:pt x="89357" y="89616"/>
                </a:cubicBezTo>
                <a:cubicBezTo>
                  <a:pt x="89234" y="89748"/>
                  <a:pt x="89381" y="89978"/>
                  <a:pt x="89578" y="89978"/>
                </a:cubicBezTo>
                <a:cubicBezTo>
                  <a:pt x="89629" y="89978"/>
                  <a:pt x="89684" y="89962"/>
                  <a:pt x="89738" y="89925"/>
                </a:cubicBezTo>
                <a:cubicBezTo>
                  <a:pt x="91369" y="88818"/>
                  <a:pt x="92905" y="87532"/>
                  <a:pt x="94441" y="86270"/>
                </a:cubicBezTo>
                <a:lnTo>
                  <a:pt x="94441" y="86270"/>
                </a:lnTo>
                <a:cubicBezTo>
                  <a:pt x="94262" y="86639"/>
                  <a:pt x="94084" y="86996"/>
                  <a:pt x="93881" y="87366"/>
                </a:cubicBezTo>
                <a:cubicBezTo>
                  <a:pt x="93868" y="87363"/>
                  <a:pt x="93854" y="87361"/>
                  <a:pt x="93840" y="87361"/>
                </a:cubicBezTo>
                <a:cubicBezTo>
                  <a:pt x="93790" y="87361"/>
                  <a:pt x="93737" y="87379"/>
                  <a:pt x="93691" y="87425"/>
                </a:cubicBezTo>
                <a:cubicBezTo>
                  <a:pt x="92310" y="88842"/>
                  <a:pt x="90762" y="89997"/>
                  <a:pt x="89274" y="91271"/>
                </a:cubicBezTo>
                <a:cubicBezTo>
                  <a:pt x="81487" y="88592"/>
                  <a:pt x="73736" y="85830"/>
                  <a:pt x="66021" y="82948"/>
                </a:cubicBezTo>
                <a:cubicBezTo>
                  <a:pt x="64878" y="82520"/>
                  <a:pt x="63723" y="82067"/>
                  <a:pt x="62568" y="81639"/>
                </a:cubicBezTo>
                <a:cubicBezTo>
                  <a:pt x="63294" y="81031"/>
                  <a:pt x="63913" y="80269"/>
                  <a:pt x="64389" y="79472"/>
                </a:cubicBezTo>
                <a:cubicBezTo>
                  <a:pt x="64442" y="79384"/>
                  <a:pt x="64360" y="79284"/>
                  <a:pt x="64284" y="79284"/>
                </a:cubicBezTo>
                <a:cubicBezTo>
                  <a:pt x="64256" y="79284"/>
                  <a:pt x="64230" y="79297"/>
                  <a:pt x="64211" y="79329"/>
                </a:cubicBezTo>
                <a:cubicBezTo>
                  <a:pt x="63663" y="80222"/>
                  <a:pt x="62973" y="80901"/>
                  <a:pt x="62187" y="81496"/>
                </a:cubicBezTo>
                <a:cubicBezTo>
                  <a:pt x="61794" y="81341"/>
                  <a:pt x="61413" y="81198"/>
                  <a:pt x="61008" y="81043"/>
                </a:cubicBezTo>
                <a:lnTo>
                  <a:pt x="61282" y="80781"/>
                </a:lnTo>
                <a:cubicBezTo>
                  <a:pt x="61818" y="80246"/>
                  <a:pt x="62306" y="79674"/>
                  <a:pt x="62770" y="79091"/>
                </a:cubicBezTo>
                <a:cubicBezTo>
                  <a:pt x="62855" y="78988"/>
                  <a:pt x="62758" y="78874"/>
                  <a:pt x="62651" y="78874"/>
                </a:cubicBezTo>
                <a:cubicBezTo>
                  <a:pt x="62609" y="78874"/>
                  <a:pt x="62566" y="78892"/>
                  <a:pt x="62532" y="78936"/>
                </a:cubicBezTo>
                <a:cubicBezTo>
                  <a:pt x="61984" y="79555"/>
                  <a:pt x="61425" y="80139"/>
                  <a:pt x="60830" y="80698"/>
                </a:cubicBezTo>
                <a:cubicBezTo>
                  <a:pt x="60758" y="80781"/>
                  <a:pt x="60687" y="80841"/>
                  <a:pt x="60591" y="80912"/>
                </a:cubicBezTo>
                <a:cubicBezTo>
                  <a:pt x="60246" y="80781"/>
                  <a:pt x="59901" y="80639"/>
                  <a:pt x="59556" y="80520"/>
                </a:cubicBezTo>
                <a:cubicBezTo>
                  <a:pt x="59377" y="80460"/>
                  <a:pt x="59198" y="80389"/>
                  <a:pt x="59008" y="80329"/>
                </a:cubicBezTo>
                <a:cubicBezTo>
                  <a:pt x="59413" y="79888"/>
                  <a:pt x="59782" y="79388"/>
                  <a:pt x="60115" y="78936"/>
                </a:cubicBezTo>
                <a:cubicBezTo>
                  <a:pt x="60209" y="78790"/>
                  <a:pt x="60081" y="78651"/>
                  <a:pt x="59954" y="78651"/>
                </a:cubicBezTo>
                <a:cubicBezTo>
                  <a:pt x="59904" y="78651"/>
                  <a:pt x="59854" y="78672"/>
                  <a:pt x="59817" y="78722"/>
                </a:cubicBezTo>
                <a:cubicBezTo>
                  <a:pt x="59425" y="79257"/>
                  <a:pt x="58996" y="79722"/>
                  <a:pt x="58555" y="80186"/>
                </a:cubicBezTo>
                <a:cubicBezTo>
                  <a:pt x="57996" y="80008"/>
                  <a:pt x="57436" y="79829"/>
                  <a:pt x="56865" y="79650"/>
                </a:cubicBezTo>
                <a:cubicBezTo>
                  <a:pt x="57270" y="79150"/>
                  <a:pt x="57627" y="78650"/>
                  <a:pt x="57984" y="78162"/>
                </a:cubicBezTo>
                <a:cubicBezTo>
                  <a:pt x="58061" y="78051"/>
                  <a:pt x="57960" y="77934"/>
                  <a:pt x="57857" y="77934"/>
                </a:cubicBezTo>
                <a:cubicBezTo>
                  <a:pt x="57817" y="77934"/>
                  <a:pt x="57776" y="77952"/>
                  <a:pt x="57746" y="77995"/>
                </a:cubicBezTo>
                <a:cubicBezTo>
                  <a:pt x="57365" y="78531"/>
                  <a:pt x="56924" y="79031"/>
                  <a:pt x="56496" y="79531"/>
                </a:cubicBezTo>
                <a:cubicBezTo>
                  <a:pt x="56186" y="79424"/>
                  <a:pt x="55877" y="79305"/>
                  <a:pt x="55579" y="79186"/>
                </a:cubicBezTo>
                <a:cubicBezTo>
                  <a:pt x="55841" y="78769"/>
                  <a:pt x="56067" y="78305"/>
                  <a:pt x="56246" y="77864"/>
                </a:cubicBezTo>
                <a:cubicBezTo>
                  <a:pt x="56260" y="77813"/>
                  <a:pt x="56229" y="77784"/>
                  <a:pt x="56195" y="77784"/>
                </a:cubicBezTo>
                <a:cubicBezTo>
                  <a:pt x="56174" y="77784"/>
                  <a:pt x="56152" y="77794"/>
                  <a:pt x="56138" y="77817"/>
                </a:cubicBezTo>
                <a:cubicBezTo>
                  <a:pt x="55912" y="78281"/>
                  <a:pt x="55650" y="78698"/>
                  <a:pt x="55353" y="79091"/>
                </a:cubicBezTo>
                <a:cubicBezTo>
                  <a:pt x="54995" y="78948"/>
                  <a:pt x="54650" y="78793"/>
                  <a:pt x="54341" y="78638"/>
                </a:cubicBezTo>
                <a:cubicBezTo>
                  <a:pt x="54698" y="78234"/>
                  <a:pt x="55043" y="77781"/>
                  <a:pt x="55341" y="77388"/>
                </a:cubicBezTo>
                <a:cubicBezTo>
                  <a:pt x="55429" y="77265"/>
                  <a:pt x="55308" y="77129"/>
                  <a:pt x="55187" y="77129"/>
                </a:cubicBezTo>
                <a:cubicBezTo>
                  <a:pt x="55144" y="77129"/>
                  <a:pt x="55101" y="77145"/>
                  <a:pt x="55067" y="77186"/>
                </a:cubicBezTo>
                <a:cubicBezTo>
                  <a:pt x="54757" y="77602"/>
                  <a:pt x="54424" y="78007"/>
                  <a:pt x="54067" y="78376"/>
                </a:cubicBezTo>
                <a:lnTo>
                  <a:pt x="54007" y="78436"/>
                </a:lnTo>
                <a:cubicBezTo>
                  <a:pt x="53924" y="78376"/>
                  <a:pt x="53817" y="78341"/>
                  <a:pt x="53733" y="78281"/>
                </a:cubicBezTo>
                <a:cubicBezTo>
                  <a:pt x="53614" y="78186"/>
                  <a:pt x="53495" y="78079"/>
                  <a:pt x="53388" y="77960"/>
                </a:cubicBezTo>
                <a:cubicBezTo>
                  <a:pt x="53876" y="77400"/>
                  <a:pt x="54353" y="76817"/>
                  <a:pt x="54829" y="76257"/>
                </a:cubicBezTo>
                <a:cubicBezTo>
                  <a:pt x="54829" y="76257"/>
                  <a:pt x="54829" y="76233"/>
                  <a:pt x="54841" y="76233"/>
                </a:cubicBezTo>
                <a:close/>
                <a:moveTo>
                  <a:pt x="93286" y="88592"/>
                </a:moveTo>
                <a:lnTo>
                  <a:pt x="93286" y="88592"/>
                </a:lnTo>
                <a:cubicBezTo>
                  <a:pt x="93048" y="89056"/>
                  <a:pt x="92810" y="89533"/>
                  <a:pt x="92572" y="90009"/>
                </a:cubicBezTo>
                <a:cubicBezTo>
                  <a:pt x="91881" y="90568"/>
                  <a:pt x="91143" y="91104"/>
                  <a:pt x="90428" y="91652"/>
                </a:cubicBezTo>
                <a:cubicBezTo>
                  <a:pt x="90286" y="91616"/>
                  <a:pt x="90155" y="91557"/>
                  <a:pt x="90000" y="91509"/>
                </a:cubicBezTo>
                <a:cubicBezTo>
                  <a:pt x="91190" y="90676"/>
                  <a:pt x="92274" y="89628"/>
                  <a:pt x="93286" y="88592"/>
                </a:cubicBezTo>
                <a:close/>
                <a:moveTo>
                  <a:pt x="61711" y="82234"/>
                </a:moveTo>
                <a:cubicBezTo>
                  <a:pt x="63270" y="82817"/>
                  <a:pt x="64830" y="83413"/>
                  <a:pt x="66402" y="83996"/>
                </a:cubicBezTo>
                <a:cubicBezTo>
                  <a:pt x="73772" y="86723"/>
                  <a:pt x="81189" y="89354"/>
                  <a:pt x="88654" y="91830"/>
                </a:cubicBezTo>
                <a:cubicBezTo>
                  <a:pt x="88631" y="91830"/>
                  <a:pt x="88631" y="91866"/>
                  <a:pt x="88631" y="91890"/>
                </a:cubicBezTo>
                <a:cubicBezTo>
                  <a:pt x="82868" y="89842"/>
                  <a:pt x="77034" y="87949"/>
                  <a:pt x="71295" y="85877"/>
                </a:cubicBezTo>
                <a:cubicBezTo>
                  <a:pt x="68223" y="84770"/>
                  <a:pt x="65163" y="83639"/>
                  <a:pt x="62092" y="82508"/>
                </a:cubicBezTo>
                <a:cubicBezTo>
                  <a:pt x="61913" y="82448"/>
                  <a:pt x="61734" y="82365"/>
                  <a:pt x="61556" y="82305"/>
                </a:cubicBezTo>
                <a:cubicBezTo>
                  <a:pt x="61603" y="82282"/>
                  <a:pt x="61651" y="82270"/>
                  <a:pt x="61711" y="82234"/>
                </a:cubicBezTo>
                <a:close/>
                <a:moveTo>
                  <a:pt x="91881" y="91390"/>
                </a:moveTo>
                <a:cubicBezTo>
                  <a:pt x="91774" y="91616"/>
                  <a:pt x="91667" y="91819"/>
                  <a:pt x="91560" y="92045"/>
                </a:cubicBezTo>
                <a:cubicBezTo>
                  <a:pt x="91464" y="92009"/>
                  <a:pt x="91369" y="91973"/>
                  <a:pt x="91262" y="91938"/>
                </a:cubicBezTo>
                <a:cubicBezTo>
                  <a:pt x="91476" y="91759"/>
                  <a:pt x="91679" y="91580"/>
                  <a:pt x="91881" y="91390"/>
                </a:cubicBezTo>
                <a:close/>
                <a:moveTo>
                  <a:pt x="89226" y="92009"/>
                </a:moveTo>
                <a:cubicBezTo>
                  <a:pt x="89393" y="92057"/>
                  <a:pt x="89559" y="92116"/>
                  <a:pt x="89714" y="92176"/>
                </a:cubicBezTo>
                <a:cubicBezTo>
                  <a:pt x="89690" y="92211"/>
                  <a:pt x="89655" y="92223"/>
                  <a:pt x="89631" y="92247"/>
                </a:cubicBezTo>
                <a:lnTo>
                  <a:pt x="89143" y="92069"/>
                </a:lnTo>
                <a:cubicBezTo>
                  <a:pt x="89166" y="92057"/>
                  <a:pt x="89202" y="92033"/>
                  <a:pt x="89226" y="92009"/>
                </a:cubicBezTo>
                <a:close/>
                <a:moveTo>
                  <a:pt x="91821" y="92902"/>
                </a:moveTo>
                <a:cubicBezTo>
                  <a:pt x="91811" y="92921"/>
                  <a:pt x="91800" y="92940"/>
                  <a:pt x="91790" y="92958"/>
                </a:cubicBezTo>
                <a:lnTo>
                  <a:pt x="91790" y="92958"/>
                </a:lnTo>
                <a:cubicBezTo>
                  <a:pt x="91789" y="92952"/>
                  <a:pt x="91788" y="92945"/>
                  <a:pt x="91786" y="92938"/>
                </a:cubicBezTo>
                <a:lnTo>
                  <a:pt x="91786" y="92902"/>
                </a:lnTo>
                <a:close/>
                <a:moveTo>
                  <a:pt x="90631" y="92485"/>
                </a:moveTo>
                <a:cubicBezTo>
                  <a:pt x="90881" y="92569"/>
                  <a:pt x="91119" y="92640"/>
                  <a:pt x="91357" y="92711"/>
                </a:cubicBezTo>
                <a:cubicBezTo>
                  <a:pt x="91417" y="92831"/>
                  <a:pt x="91536" y="92902"/>
                  <a:pt x="91679" y="92926"/>
                </a:cubicBezTo>
                <a:cubicBezTo>
                  <a:pt x="91658" y="92968"/>
                  <a:pt x="91711" y="93006"/>
                  <a:pt x="91751" y="93006"/>
                </a:cubicBezTo>
                <a:cubicBezTo>
                  <a:pt x="91756" y="93006"/>
                  <a:pt x="91761" y="93005"/>
                  <a:pt x="91766" y="93003"/>
                </a:cubicBezTo>
                <a:lnTo>
                  <a:pt x="91766" y="93003"/>
                </a:lnTo>
                <a:cubicBezTo>
                  <a:pt x="91696" y="93137"/>
                  <a:pt x="91635" y="93272"/>
                  <a:pt x="91560" y="93414"/>
                </a:cubicBezTo>
                <a:cubicBezTo>
                  <a:pt x="91560" y="93152"/>
                  <a:pt x="91429" y="92902"/>
                  <a:pt x="91107" y="92783"/>
                </a:cubicBezTo>
                <a:cubicBezTo>
                  <a:pt x="90905" y="92711"/>
                  <a:pt x="90714" y="92652"/>
                  <a:pt x="90524" y="92581"/>
                </a:cubicBezTo>
                <a:cubicBezTo>
                  <a:pt x="90548" y="92545"/>
                  <a:pt x="90595" y="92521"/>
                  <a:pt x="90631" y="92485"/>
                </a:cubicBezTo>
                <a:close/>
                <a:moveTo>
                  <a:pt x="82213" y="92128"/>
                </a:moveTo>
                <a:lnTo>
                  <a:pt x="82213" y="92128"/>
                </a:lnTo>
                <a:cubicBezTo>
                  <a:pt x="82487" y="92188"/>
                  <a:pt x="82749" y="92247"/>
                  <a:pt x="83023" y="92330"/>
                </a:cubicBezTo>
                <a:cubicBezTo>
                  <a:pt x="83189" y="92366"/>
                  <a:pt x="84487" y="92962"/>
                  <a:pt x="85964" y="93604"/>
                </a:cubicBezTo>
                <a:cubicBezTo>
                  <a:pt x="84416" y="93021"/>
                  <a:pt x="82999" y="92450"/>
                  <a:pt x="82213" y="92128"/>
                </a:cubicBezTo>
                <a:close/>
                <a:moveTo>
                  <a:pt x="91071" y="94390"/>
                </a:moveTo>
                <a:cubicBezTo>
                  <a:pt x="91059" y="94438"/>
                  <a:pt x="91059" y="94450"/>
                  <a:pt x="91048" y="94474"/>
                </a:cubicBezTo>
                <a:cubicBezTo>
                  <a:pt x="91024" y="94438"/>
                  <a:pt x="91012" y="94426"/>
                  <a:pt x="91000" y="94414"/>
                </a:cubicBezTo>
                <a:cubicBezTo>
                  <a:pt x="91024" y="94414"/>
                  <a:pt x="91048" y="94390"/>
                  <a:pt x="91071" y="94390"/>
                </a:cubicBezTo>
                <a:close/>
                <a:moveTo>
                  <a:pt x="92453" y="94914"/>
                </a:moveTo>
                <a:cubicBezTo>
                  <a:pt x="92476" y="95045"/>
                  <a:pt x="92512" y="95164"/>
                  <a:pt x="92595" y="95259"/>
                </a:cubicBezTo>
                <a:cubicBezTo>
                  <a:pt x="92475" y="95293"/>
                  <a:pt x="92327" y="95308"/>
                  <a:pt x="92158" y="95308"/>
                </a:cubicBezTo>
                <a:cubicBezTo>
                  <a:pt x="92027" y="95308"/>
                  <a:pt x="91882" y="95299"/>
                  <a:pt x="91726" y="95283"/>
                </a:cubicBezTo>
                <a:cubicBezTo>
                  <a:pt x="91881" y="95283"/>
                  <a:pt x="92024" y="95248"/>
                  <a:pt x="92143" y="95164"/>
                </a:cubicBezTo>
                <a:cubicBezTo>
                  <a:pt x="92250" y="95093"/>
                  <a:pt x="92357" y="95009"/>
                  <a:pt x="92453" y="94914"/>
                </a:cubicBezTo>
                <a:close/>
                <a:moveTo>
                  <a:pt x="97917" y="86639"/>
                </a:moveTo>
                <a:cubicBezTo>
                  <a:pt x="96501" y="89616"/>
                  <a:pt x="95072" y="92592"/>
                  <a:pt x="93679" y="95557"/>
                </a:cubicBezTo>
                <a:cubicBezTo>
                  <a:pt x="93667" y="95486"/>
                  <a:pt x="93631" y="95426"/>
                  <a:pt x="93584" y="95367"/>
                </a:cubicBezTo>
                <a:cubicBezTo>
                  <a:pt x="93667" y="95307"/>
                  <a:pt x="93738" y="95212"/>
                  <a:pt x="93774" y="95093"/>
                </a:cubicBezTo>
                <a:cubicBezTo>
                  <a:pt x="95167" y="92283"/>
                  <a:pt x="96536" y="89449"/>
                  <a:pt x="97917" y="86639"/>
                </a:cubicBezTo>
                <a:close/>
                <a:moveTo>
                  <a:pt x="31417" y="0"/>
                </a:moveTo>
                <a:cubicBezTo>
                  <a:pt x="31339" y="0"/>
                  <a:pt x="31260" y="40"/>
                  <a:pt x="31231" y="129"/>
                </a:cubicBezTo>
                <a:cubicBezTo>
                  <a:pt x="31207" y="129"/>
                  <a:pt x="31207" y="105"/>
                  <a:pt x="31195" y="105"/>
                </a:cubicBezTo>
                <a:cubicBezTo>
                  <a:pt x="31160" y="75"/>
                  <a:pt x="31121" y="62"/>
                  <a:pt x="31082" y="62"/>
                </a:cubicBezTo>
                <a:cubicBezTo>
                  <a:pt x="30922" y="62"/>
                  <a:pt x="30763" y="283"/>
                  <a:pt x="30897" y="426"/>
                </a:cubicBezTo>
                <a:cubicBezTo>
                  <a:pt x="30957" y="486"/>
                  <a:pt x="31016" y="522"/>
                  <a:pt x="31064" y="581"/>
                </a:cubicBezTo>
                <a:cubicBezTo>
                  <a:pt x="30492" y="2391"/>
                  <a:pt x="29945" y="4189"/>
                  <a:pt x="29397" y="5987"/>
                </a:cubicBezTo>
                <a:cubicBezTo>
                  <a:pt x="29397" y="5987"/>
                  <a:pt x="29397" y="5975"/>
                  <a:pt x="29385" y="5975"/>
                </a:cubicBezTo>
                <a:cubicBezTo>
                  <a:pt x="27909" y="5606"/>
                  <a:pt x="26825" y="4784"/>
                  <a:pt x="25825" y="3653"/>
                </a:cubicBezTo>
                <a:cubicBezTo>
                  <a:pt x="25763" y="3579"/>
                  <a:pt x="25689" y="3548"/>
                  <a:pt x="25618" y="3548"/>
                </a:cubicBezTo>
                <a:cubicBezTo>
                  <a:pt x="25414" y="3548"/>
                  <a:pt x="25229" y="3799"/>
                  <a:pt x="25397" y="4010"/>
                </a:cubicBezTo>
                <a:lnTo>
                  <a:pt x="25408" y="4022"/>
                </a:lnTo>
                <a:cubicBezTo>
                  <a:pt x="19860" y="20155"/>
                  <a:pt x="15610" y="36812"/>
                  <a:pt x="10657" y="53135"/>
                </a:cubicBezTo>
                <a:cubicBezTo>
                  <a:pt x="10580" y="53423"/>
                  <a:pt x="10819" y="53625"/>
                  <a:pt x="11040" y="53625"/>
                </a:cubicBezTo>
                <a:cubicBezTo>
                  <a:pt x="11093" y="53625"/>
                  <a:pt x="11146" y="53613"/>
                  <a:pt x="11192" y="53588"/>
                </a:cubicBezTo>
                <a:cubicBezTo>
                  <a:pt x="17324" y="57017"/>
                  <a:pt x="23968" y="59684"/>
                  <a:pt x="30338" y="62613"/>
                </a:cubicBezTo>
                <a:cubicBezTo>
                  <a:pt x="36267" y="65339"/>
                  <a:pt x="42411" y="67827"/>
                  <a:pt x="47661" y="71721"/>
                </a:cubicBezTo>
                <a:cubicBezTo>
                  <a:pt x="47578" y="71721"/>
                  <a:pt x="47506" y="71745"/>
                  <a:pt x="47435" y="71757"/>
                </a:cubicBezTo>
                <a:cubicBezTo>
                  <a:pt x="40494" y="68613"/>
                  <a:pt x="33564" y="65458"/>
                  <a:pt x="26623" y="62339"/>
                </a:cubicBezTo>
                <a:cubicBezTo>
                  <a:pt x="23277" y="60839"/>
                  <a:pt x="19920" y="59303"/>
                  <a:pt x="16407" y="58219"/>
                </a:cubicBezTo>
                <a:cubicBezTo>
                  <a:pt x="14931" y="57755"/>
                  <a:pt x="13407" y="57540"/>
                  <a:pt x="11954" y="57112"/>
                </a:cubicBezTo>
                <a:cubicBezTo>
                  <a:pt x="11049" y="56850"/>
                  <a:pt x="9264" y="56636"/>
                  <a:pt x="8847" y="55600"/>
                </a:cubicBezTo>
                <a:cubicBezTo>
                  <a:pt x="8573" y="54957"/>
                  <a:pt x="9573" y="52826"/>
                  <a:pt x="9752" y="52183"/>
                </a:cubicBezTo>
                <a:cubicBezTo>
                  <a:pt x="13193" y="39050"/>
                  <a:pt x="16741" y="25548"/>
                  <a:pt x="18967" y="12047"/>
                </a:cubicBezTo>
                <a:cubicBezTo>
                  <a:pt x="19098" y="11821"/>
                  <a:pt x="19217" y="11618"/>
                  <a:pt x="19348" y="11392"/>
                </a:cubicBezTo>
                <a:cubicBezTo>
                  <a:pt x="19467" y="11201"/>
                  <a:pt x="19301" y="10987"/>
                  <a:pt x="19122" y="10987"/>
                </a:cubicBezTo>
                <a:cubicBezTo>
                  <a:pt x="19360" y="9475"/>
                  <a:pt x="19586" y="7939"/>
                  <a:pt x="19801" y="6427"/>
                </a:cubicBezTo>
                <a:cubicBezTo>
                  <a:pt x="20253" y="6725"/>
                  <a:pt x="20813" y="6903"/>
                  <a:pt x="21265" y="7201"/>
                </a:cubicBezTo>
                <a:cubicBezTo>
                  <a:pt x="21848" y="7558"/>
                  <a:pt x="22372" y="7987"/>
                  <a:pt x="22896" y="8415"/>
                </a:cubicBezTo>
                <a:cubicBezTo>
                  <a:pt x="22946" y="8455"/>
                  <a:pt x="22996" y="8472"/>
                  <a:pt x="23044" y="8472"/>
                </a:cubicBezTo>
                <a:cubicBezTo>
                  <a:pt x="23225" y="8472"/>
                  <a:pt x="23362" y="8226"/>
                  <a:pt x="23230" y="8046"/>
                </a:cubicBezTo>
                <a:cubicBezTo>
                  <a:pt x="22513" y="7064"/>
                  <a:pt x="21035" y="5769"/>
                  <a:pt x="19719" y="5769"/>
                </a:cubicBezTo>
                <a:cubicBezTo>
                  <a:pt x="19678" y="5769"/>
                  <a:pt x="19638" y="5770"/>
                  <a:pt x="19598" y="5772"/>
                </a:cubicBezTo>
                <a:cubicBezTo>
                  <a:pt x="19360" y="5784"/>
                  <a:pt x="19360" y="6082"/>
                  <a:pt x="19503" y="6213"/>
                </a:cubicBezTo>
                <a:cubicBezTo>
                  <a:pt x="19515" y="6225"/>
                  <a:pt x="19527" y="6225"/>
                  <a:pt x="19539" y="6248"/>
                </a:cubicBezTo>
                <a:cubicBezTo>
                  <a:pt x="19396" y="6808"/>
                  <a:pt x="19265" y="7368"/>
                  <a:pt x="19122" y="7939"/>
                </a:cubicBezTo>
                <a:cubicBezTo>
                  <a:pt x="19098" y="7880"/>
                  <a:pt x="19050" y="7820"/>
                  <a:pt x="19027" y="7761"/>
                </a:cubicBezTo>
                <a:cubicBezTo>
                  <a:pt x="18974" y="7666"/>
                  <a:pt x="18894" y="7627"/>
                  <a:pt x="18795" y="7627"/>
                </a:cubicBezTo>
                <a:cubicBezTo>
                  <a:pt x="18781" y="7627"/>
                  <a:pt x="18767" y="7628"/>
                  <a:pt x="18753" y="7630"/>
                </a:cubicBezTo>
                <a:cubicBezTo>
                  <a:pt x="18408" y="7653"/>
                  <a:pt x="18110" y="7796"/>
                  <a:pt x="17848" y="7987"/>
                </a:cubicBezTo>
                <a:cubicBezTo>
                  <a:pt x="17669" y="7975"/>
                  <a:pt x="17503" y="7951"/>
                  <a:pt x="17324" y="7927"/>
                </a:cubicBezTo>
                <a:cubicBezTo>
                  <a:pt x="16698" y="7811"/>
                  <a:pt x="16084" y="7402"/>
                  <a:pt x="15459" y="7402"/>
                </a:cubicBezTo>
                <a:cubicBezTo>
                  <a:pt x="15442" y="7402"/>
                  <a:pt x="15424" y="7403"/>
                  <a:pt x="15407" y="7403"/>
                </a:cubicBezTo>
                <a:cubicBezTo>
                  <a:pt x="15300" y="7403"/>
                  <a:pt x="15229" y="7463"/>
                  <a:pt x="15181" y="7522"/>
                </a:cubicBezTo>
                <a:cubicBezTo>
                  <a:pt x="15217" y="7380"/>
                  <a:pt x="15240" y="7225"/>
                  <a:pt x="15252" y="7082"/>
                </a:cubicBezTo>
                <a:cubicBezTo>
                  <a:pt x="15267" y="7018"/>
                  <a:pt x="15217" y="6979"/>
                  <a:pt x="15164" y="6979"/>
                </a:cubicBezTo>
                <a:cubicBezTo>
                  <a:pt x="15129" y="6979"/>
                  <a:pt x="15093" y="6996"/>
                  <a:pt x="15074" y="7034"/>
                </a:cubicBezTo>
                <a:cubicBezTo>
                  <a:pt x="11883" y="15690"/>
                  <a:pt x="10097" y="25060"/>
                  <a:pt x="7751" y="33990"/>
                </a:cubicBezTo>
                <a:cubicBezTo>
                  <a:pt x="5465" y="42777"/>
                  <a:pt x="3132" y="51564"/>
                  <a:pt x="834" y="60362"/>
                </a:cubicBezTo>
                <a:cubicBezTo>
                  <a:pt x="572" y="60898"/>
                  <a:pt x="298" y="61446"/>
                  <a:pt x="72" y="61993"/>
                </a:cubicBezTo>
                <a:cubicBezTo>
                  <a:pt x="0" y="62172"/>
                  <a:pt x="120" y="62363"/>
                  <a:pt x="286" y="62422"/>
                </a:cubicBezTo>
                <a:cubicBezTo>
                  <a:pt x="7037" y="65268"/>
                  <a:pt x="13978" y="67744"/>
                  <a:pt x="20825" y="70340"/>
                </a:cubicBezTo>
                <a:cubicBezTo>
                  <a:pt x="27599" y="72911"/>
                  <a:pt x="34445" y="76209"/>
                  <a:pt x="41446" y="78043"/>
                </a:cubicBezTo>
                <a:cubicBezTo>
                  <a:pt x="41477" y="78051"/>
                  <a:pt x="41505" y="78055"/>
                  <a:pt x="41532" y="78055"/>
                </a:cubicBezTo>
                <a:cubicBezTo>
                  <a:pt x="41746" y="78055"/>
                  <a:pt x="41839" y="77821"/>
                  <a:pt x="41744" y="77662"/>
                </a:cubicBezTo>
                <a:lnTo>
                  <a:pt x="41744" y="77662"/>
                </a:lnTo>
                <a:lnTo>
                  <a:pt x="42018" y="77757"/>
                </a:lnTo>
                <a:cubicBezTo>
                  <a:pt x="42018" y="77781"/>
                  <a:pt x="42018" y="77817"/>
                  <a:pt x="42041" y="77829"/>
                </a:cubicBezTo>
                <a:cubicBezTo>
                  <a:pt x="42458" y="78222"/>
                  <a:pt x="42911" y="78555"/>
                  <a:pt x="43375" y="78841"/>
                </a:cubicBezTo>
                <a:cubicBezTo>
                  <a:pt x="44488" y="81013"/>
                  <a:pt x="47024" y="82582"/>
                  <a:pt x="49457" y="82582"/>
                </a:cubicBezTo>
                <a:cubicBezTo>
                  <a:pt x="49758" y="82582"/>
                  <a:pt x="50057" y="82558"/>
                  <a:pt x="50352" y="82508"/>
                </a:cubicBezTo>
                <a:cubicBezTo>
                  <a:pt x="50622" y="82544"/>
                  <a:pt x="50896" y="82558"/>
                  <a:pt x="51175" y="82558"/>
                </a:cubicBezTo>
                <a:cubicBezTo>
                  <a:pt x="51351" y="82558"/>
                  <a:pt x="51529" y="82553"/>
                  <a:pt x="51709" y="82544"/>
                </a:cubicBezTo>
                <a:cubicBezTo>
                  <a:pt x="51793" y="82603"/>
                  <a:pt x="51900" y="82663"/>
                  <a:pt x="51983" y="82746"/>
                </a:cubicBezTo>
                <a:cubicBezTo>
                  <a:pt x="51924" y="82853"/>
                  <a:pt x="51959" y="83020"/>
                  <a:pt x="52126" y="83103"/>
                </a:cubicBezTo>
                <a:cubicBezTo>
                  <a:pt x="57020" y="85437"/>
                  <a:pt x="62389" y="87068"/>
                  <a:pt x="67664" y="88759"/>
                </a:cubicBezTo>
                <a:cubicBezTo>
                  <a:pt x="67926" y="88842"/>
                  <a:pt x="68211" y="88937"/>
                  <a:pt x="68473" y="89032"/>
                </a:cubicBezTo>
                <a:cubicBezTo>
                  <a:pt x="71807" y="90187"/>
                  <a:pt x="75141" y="91307"/>
                  <a:pt x="78498" y="92461"/>
                </a:cubicBezTo>
                <a:cubicBezTo>
                  <a:pt x="83535" y="94247"/>
                  <a:pt x="88583" y="96045"/>
                  <a:pt x="93691" y="97629"/>
                </a:cubicBezTo>
                <a:cubicBezTo>
                  <a:pt x="93721" y="97635"/>
                  <a:pt x="93753" y="97639"/>
                  <a:pt x="93785" y="97639"/>
                </a:cubicBezTo>
                <a:cubicBezTo>
                  <a:pt x="93930" y="97639"/>
                  <a:pt x="94080" y="97570"/>
                  <a:pt x="94119" y="97414"/>
                </a:cubicBezTo>
                <a:cubicBezTo>
                  <a:pt x="94298" y="96831"/>
                  <a:pt x="94453" y="96260"/>
                  <a:pt x="94584" y="95676"/>
                </a:cubicBezTo>
                <a:cubicBezTo>
                  <a:pt x="98489" y="87473"/>
                  <a:pt x="102359" y="79246"/>
                  <a:pt x="106240" y="71030"/>
                </a:cubicBezTo>
                <a:cubicBezTo>
                  <a:pt x="108800" y="65625"/>
                  <a:pt x="111622" y="60255"/>
                  <a:pt x="114170" y="54790"/>
                </a:cubicBezTo>
                <a:cubicBezTo>
                  <a:pt x="114300" y="54564"/>
                  <a:pt x="114420" y="54302"/>
                  <a:pt x="114515" y="54028"/>
                </a:cubicBezTo>
                <a:cubicBezTo>
                  <a:pt x="115777" y="51266"/>
                  <a:pt x="116956" y="48480"/>
                  <a:pt x="117980" y="45658"/>
                </a:cubicBezTo>
                <a:cubicBezTo>
                  <a:pt x="118005" y="45590"/>
                  <a:pt x="117939" y="45534"/>
                  <a:pt x="117878" y="45534"/>
                </a:cubicBezTo>
                <a:cubicBezTo>
                  <a:pt x="117853" y="45534"/>
                  <a:pt x="117830" y="45543"/>
                  <a:pt x="117813" y="45563"/>
                </a:cubicBezTo>
                <a:cubicBezTo>
                  <a:pt x="117741" y="45694"/>
                  <a:pt x="117670" y="45825"/>
                  <a:pt x="117587" y="45956"/>
                </a:cubicBezTo>
                <a:cubicBezTo>
                  <a:pt x="117610" y="45872"/>
                  <a:pt x="117575" y="45789"/>
                  <a:pt x="117503" y="45706"/>
                </a:cubicBezTo>
                <a:cubicBezTo>
                  <a:pt x="117456" y="45670"/>
                  <a:pt x="117384" y="45634"/>
                  <a:pt x="117325" y="45587"/>
                </a:cubicBezTo>
                <a:cubicBezTo>
                  <a:pt x="117297" y="45485"/>
                  <a:pt x="117219" y="45412"/>
                  <a:pt x="117130" y="45412"/>
                </a:cubicBezTo>
                <a:cubicBezTo>
                  <a:pt x="117104" y="45412"/>
                  <a:pt x="117078" y="45418"/>
                  <a:pt x="117051" y="45432"/>
                </a:cubicBezTo>
                <a:cubicBezTo>
                  <a:pt x="116622" y="45218"/>
                  <a:pt x="116098" y="45098"/>
                  <a:pt x="115682" y="44872"/>
                </a:cubicBezTo>
                <a:cubicBezTo>
                  <a:pt x="115539" y="44789"/>
                  <a:pt x="115384" y="44694"/>
                  <a:pt x="115241" y="44598"/>
                </a:cubicBezTo>
                <a:cubicBezTo>
                  <a:pt x="115170" y="44277"/>
                  <a:pt x="115027" y="43979"/>
                  <a:pt x="114777" y="43741"/>
                </a:cubicBezTo>
                <a:cubicBezTo>
                  <a:pt x="114725" y="43690"/>
                  <a:pt x="114670" y="43666"/>
                  <a:pt x="114609" y="43666"/>
                </a:cubicBezTo>
                <a:cubicBezTo>
                  <a:pt x="114572" y="43666"/>
                  <a:pt x="114532" y="43675"/>
                  <a:pt x="114491" y="43694"/>
                </a:cubicBezTo>
                <a:cubicBezTo>
                  <a:pt x="114431" y="43717"/>
                  <a:pt x="114360" y="43729"/>
                  <a:pt x="114300" y="43765"/>
                </a:cubicBezTo>
                <a:cubicBezTo>
                  <a:pt x="114562" y="43241"/>
                  <a:pt x="114824" y="42717"/>
                  <a:pt x="115074" y="42205"/>
                </a:cubicBezTo>
                <a:lnTo>
                  <a:pt x="115134" y="42205"/>
                </a:lnTo>
                <a:cubicBezTo>
                  <a:pt x="115313" y="42205"/>
                  <a:pt x="115503" y="41955"/>
                  <a:pt x="115348" y="41800"/>
                </a:cubicBezTo>
                <a:cubicBezTo>
                  <a:pt x="114740" y="41222"/>
                  <a:pt x="113717" y="41018"/>
                  <a:pt x="112735" y="41018"/>
                </a:cubicBezTo>
                <a:cubicBezTo>
                  <a:pt x="112140" y="41018"/>
                  <a:pt x="111560" y="41093"/>
                  <a:pt x="111098" y="41205"/>
                </a:cubicBezTo>
                <a:cubicBezTo>
                  <a:pt x="110836" y="41265"/>
                  <a:pt x="110824" y="41705"/>
                  <a:pt x="111133" y="41705"/>
                </a:cubicBezTo>
                <a:cubicBezTo>
                  <a:pt x="111550" y="41705"/>
                  <a:pt x="111955" y="41729"/>
                  <a:pt x="112372" y="41753"/>
                </a:cubicBezTo>
                <a:cubicBezTo>
                  <a:pt x="112336" y="41753"/>
                  <a:pt x="112288" y="41765"/>
                  <a:pt x="112276" y="41800"/>
                </a:cubicBezTo>
                <a:cubicBezTo>
                  <a:pt x="111133" y="43074"/>
                  <a:pt x="109871" y="44194"/>
                  <a:pt x="108574" y="45313"/>
                </a:cubicBezTo>
                <a:cubicBezTo>
                  <a:pt x="108538" y="45337"/>
                  <a:pt x="108538" y="45372"/>
                  <a:pt x="108526" y="45384"/>
                </a:cubicBezTo>
                <a:cubicBezTo>
                  <a:pt x="109717" y="42503"/>
                  <a:pt x="110895" y="39610"/>
                  <a:pt x="112014" y="36705"/>
                </a:cubicBezTo>
                <a:lnTo>
                  <a:pt x="112038" y="36705"/>
                </a:lnTo>
                <a:cubicBezTo>
                  <a:pt x="112380" y="36636"/>
                  <a:pt x="112318" y="36142"/>
                  <a:pt x="111978" y="36142"/>
                </a:cubicBezTo>
                <a:cubicBezTo>
                  <a:pt x="111963" y="36142"/>
                  <a:pt x="111947" y="36143"/>
                  <a:pt x="111931" y="36145"/>
                </a:cubicBezTo>
                <a:cubicBezTo>
                  <a:pt x="111452" y="36218"/>
                  <a:pt x="110990" y="36258"/>
                  <a:pt x="110536" y="36258"/>
                </a:cubicBezTo>
                <a:cubicBezTo>
                  <a:pt x="109580" y="36258"/>
                  <a:pt x="108665" y="36077"/>
                  <a:pt x="107728" y="35633"/>
                </a:cubicBezTo>
                <a:lnTo>
                  <a:pt x="107716" y="35633"/>
                </a:lnTo>
                <a:cubicBezTo>
                  <a:pt x="108443" y="33907"/>
                  <a:pt x="109169" y="32168"/>
                  <a:pt x="109895" y="30430"/>
                </a:cubicBezTo>
                <a:cubicBezTo>
                  <a:pt x="109979" y="30430"/>
                  <a:pt x="110062" y="30418"/>
                  <a:pt x="110133" y="30418"/>
                </a:cubicBezTo>
                <a:cubicBezTo>
                  <a:pt x="110371" y="30394"/>
                  <a:pt x="110360" y="29978"/>
                  <a:pt x="110121" y="29978"/>
                </a:cubicBezTo>
                <a:lnTo>
                  <a:pt x="110098" y="29978"/>
                </a:lnTo>
                <a:cubicBezTo>
                  <a:pt x="110147" y="29838"/>
                  <a:pt x="110009" y="29715"/>
                  <a:pt x="109884" y="29715"/>
                </a:cubicBezTo>
                <a:cubicBezTo>
                  <a:pt x="109827" y="29715"/>
                  <a:pt x="109774" y="29740"/>
                  <a:pt x="109740" y="29799"/>
                </a:cubicBezTo>
                <a:lnTo>
                  <a:pt x="109645" y="29978"/>
                </a:lnTo>
                <a:cubicBezTo>
                  <a:pt x="109163" y="29984"/>
                  <a:pt x="108681" y="29987"/>
                  <a:pt x="108199" y="29987"/>
                </a:cubicBezTo>
                <a:cubicBezTo>
                  <a:pt x="106955" y="29987"/>
                  <a:pt x="105710" y="29968"/>
                  <a:pt x="104466" y="29942"/>
                </a:cubicBezTo>
                <a:cubicBezTo>
                  <a:pt x="104656" y="29906"/>
                  <a:pt x="104871" y="29894"/>
                  <a:pt x="105061" y="29859"/>
                </a:cubicBezTo>
                <a:cubicBezTo>
                  <a:pt x="105265" y="29836"/>
                  <a:pt x="105221" y="29534"/>
                  <a:pt x="105033" y="29534"/>
                </a:cubicBezTo>
                <a:cubicBezTo>
                  <a:pt x="105023" y="29534"/>
                  <a:pt x="105013" y="29535"/>
                  <a:pt x="105002" y="29537"/>
                </a:cubicBezTo>
                <a:cubicBezTo>
                  <a:pt x="103670" y="29709"/>
                  <a:pt x="102347" y="29789"/>
                  <a:pt x="101033" y="29789"/>
                </a:cubicBezTo>
                <a:cubicBezTo>
                  <a:pt x="95415" y="29789"/>
                  <a:pt x="89958" y="28319"/>
                  <a:pt x="84690" y="26215"/>
                </a:cubicBezTo>
                <a:cubicBezTo>
                  <a:pt x="80939" y="24719"/>
                  <a:pt x="76853" y="21769"/>
                  <a:pt x="72688" y="21769"/>
                </a:cubicBezTo>
                <a:cubicBezTo>
                  <a:pt x="72145" y="21769"/>
                  <a:pt x="71601" y="21819"/>
                  <a:pt x="71057" y="21929"/>
                </a:cubicBezTo>
                <a:cubicBezTo>
                  <a:pt x="70485" y="21977"/>
                  <a:pt x="69938" y="22048"/>
                  <a:pt x="69390" y="22179"/>
                </a:cubicBezTo>
                <a:cubicBezTo>
                  <a:pt x="69235" y="22227"/>
                  <a:pt x="69057" y="22274"/>
                  <a:pt x="68878" y="22310"/>
                </a:cubicBezTo>
                <a:cubicBezTo>
                  <a:pt x="68866" y="22096"/>
                  <a:pt x="68854" y="21869"/>
                  <a:pt x="68819" y="21643"/>
                </a:cubicBezTo>
                <a:cubicBezTo>
                  <a:pt x="68813" y="21545"/>
                  <a:pt x="68750" y="21500"/>
                  <a:pt x="68679" y="21500"/>
                </a:cubicBezTo>
                <a:cubicBezTo>
                  <a:pt x="68588" y="21500"/>
                  <a:pt x="68485" y="21575"/>
                  <a:pt x="68485" y="21703"/>
                </a:cubicBezTo>
                <a:cubicBezTo>
                  <a:pt x="68470" y="21700"/>
                  <a:pt x="68455" y="21698"/>
                  <a:pt x="68441" y="21698"/>
                </a:cubicBezTo>
                <a:cubicBezTo>
                  <a:pt x="68396" y="21698"/>
                  <a:pt x="68351" y="21712"/>
                  <a:pt x="68307" y="21738"/>
                </a:cubicBezTo>
                <a:cubicBezTo>
                  <a:pt x="68033" y="21215"/>
                  <a:pt x="67676" y="20703"/>
                  <a:pt x="67390" y="20310"/>
                </a:cubicBezTo>
                <a:cubicBezTo>
                  <a:pt x="67068" y="19845"/>
                  <a:pt x="66675" y="19429"/>
                  <a:pt x="66271" y="19024"/>
                </a:cubicBezTo>
                <a:cubicBezTo>
                  <a:pt x="63258" y="15273"/>
                  <a:pt x="57424" y="14988"/>
                  <a:pt x="53090" y="13559"/>
                </a:cubicBezTo>
                <a:cubicBezTo>
                  <a:pt x="46435" y="11356"/>
                  <a:pt x="40184" y="8261"/>
                  <a:pt x="35398" y="3058"/>
                </a:cubicBezTo>
                <a:cubicBezTo>
                  <a:pt x="35359" y="3016"/>
                  <a:pt x="35314" y="2999"/>
                  <a:pt x="35271" y="2999"/>
                </a:cubicBezTo>
                <a:cubicBezTo>
                  <a:pt x="35143" y="2999"/>
                  <a:pt x="35029" y="3153"/>
                  <a:pt x="35136" y="3260"/>
                </a:cubicBezTo>
                <a:cubicBezTo>
                  <a:pt x="35279" y="3415"/>
                  <a:pt x="35422" y="3546"/>
                  <a:pt x="35553" y="3701"/>
                </a:cubicBezTo>
                <a:cubicBezTo>
                  <a:pt x="34219" y="2605"/>
                  <a:pt x="32874" y="1522"/>
                  <a:pt x="31564" y="403"/>
                </a:cubicBezTo>
                <a:cubicBezTo>
                  <a:pt x="31588" y="343"/>
                  <a:pt x="31600" y="272"/>
                  <a:pt x="31612" y="212"/>
                </a:cubicBezTo>
                <a:cubicBezTo>
                  <a:pt x="31639" y="80"/>
                  <a:pt x="31529" y="0"/>
                  <a:pt x="3141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19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0"/>
          <p:cNvGrpSpPr/>
          <p:nvPr/>
        </p:nvGrpSpPr>
        <p:grpSpPr>
          <a:xfrm>
            <a:off x="5795825" y="1126313"/>
            <a:ext cx="4109750" cy="3530675"/>
            <a:chOff x="4945925" y="1165200"/>
            <a:chExt cx="4109750" cy="3530675"/>
          </a:xfrm>
        </p:grpSpPr>
        <p:sp>
          <p:nvSpPr>
            <p:cNvPr id="323" name="Google Shape;323;p30"/>
            <p:cNvSpPr/>
            <p:nvPr/>
          </p:nvSpPr>
          <p:spPr>
            <a:xfrm>
              <a:off x="4995125" y="2056850"/>
              <a:ext cx="592875" cy="1110275"/>
            </a:xfrm>
            <a:custGeom>
              <a:avLst/>
              <a:gdLst/>
              <a:ahLst/>
              <a:cxnLst/>
              <a:rect l="l" t="t" r="r" b="b"/>
              <a:pathLst>
                <a:path w="23715" h="44411" extrusionOk="0">
                  <a:moveTo>
                    <a:pt x="72" y="1"/>
                  </a:moveTo>
                  <a:cubicBezTo>
                    <a:pt x="36" y="1"/>
                    <a:pt x="1" y="40"/>
                    <a:pt x="17" y="73"/>
                  </a:cubicBezTo>
                  <a:cubicBezTo>
                    <a:pt x="7756" y="14778"/>
                    <a:pt x="15460" y="29494"/>
                    <a:pt x="23092" y="44257"/>
                  </a:cubicBezTo>
                  <a:cubicBezTo>
                    <a:pt x="23148" y="44366"/>
                    <a:pt x="23236" y="44411"/>
                    <a:pt x="23324" y="44411"/>
                  </a:cubicBezTo>
                  <a:cubicBezTo>
                    <a:pt x="23517" y="44411"/>
                    <a:pt x="23714" y="44196"/>
                    <a:pt x="23592" y="43960"/>
                  </a:cubicBezTo>
                  <a:cubicBezTo>
                    <a:pt x="15710" y="29351"/>
                    <a:pt x="7899" y="14694"/>
                    <a:pt x="112" y="26"/>
                  </a:cubicBezTo>
                  <a:cubicBezTo>
                    <a:pt x="102" y="8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0"/>
            <p:cNvSpPr/>
            <p:nvPr/>
          </p:nvSpPr>
          <p:spPr>
            <a:xfrm>
              <a:off x="4945925" y="2088500"/>
              <a:ext cx="618550" cy="1157250"/>
            </a:xfrm>
            <a:custGeom>
              <a:avLst/>
              <a:gdLst/>
              <a:ahLst/>
              <a:cxnLst/>
              <a:rect l="l" t="t" r="r" b="b"/>
              <a:pathLst>
                <a:path w="24742" h="46290" extrusionOk="0">
                  <a:moveTo>
                    <a:pt x="55" y="1"/>
                  </a:moveTo>
                  <a:cubicBezTo>
                    <a:pt x="30" y="1"/>
                    <a:pt x="0" y="23"/>
                    <a:pt x="9" y="58"/>
                  </a:cubicBezTo>
                  <a:cubicBezTo>
                    <a:pt x="7986" y="15440"/>
                    <a:pt x="15606" y="31121"/>
                    <a:pt x="24190" y="46158"/>
                  </a:cubicBezTo>
                  <a:cubicBezTo>
                    <a:pt x="24242" y="46251"/>
                    <a:pt x="24320" y="46290"/>
                    <a:pt x="24397" y="46290"/>
                  </a:cubicBezTo>
                  <a:cubicBezTo>
                    <a:pt x="24569" y="46290"/>
                    <a:pt x="24741" y="46101"/>
                    <a:pt x="24643" y="45896"/>
                  </a:cubicBezTo>
                  <a:cubicBezTo>
                    <a:pt x="17011" y="30347"/>
                    <a:pt x="8331" y="15238"/>
                    <a:pt x="80" y="10"/>
                  </a:cubicBezTo>
                  <a:cubicBezTo>
                    <a:pt x="74" y="4"/>
                    <a:pt x="65" y="1"/>
                    <a:pt x="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5951250" y="1636925"/>
              <a:ext cx="2255900" cy="1521300"/>
            </a:xfrm>
            <a:custGeom>
              <a:avLst/>
              <a:gdLst/>
              <a:ahLst/>
              <a:cxnLst/>
              <a:rect l="l" t="t" r="r" b="b"/>
              <a:pathLst>
                <a:path w="90236" h="60852" extrusionOk="0">
                  <a:moveTo>
                    <a:pt x="90197" y="0"/>
                  </a:moveTo>
                  <a:cubicBezTo>
                    <a:pt x="90189" y="0"/>
                    <a:pt x="90180" y="3"/>
                    <a:pt x="90169" y="11"/>
                  </a:cubicBezTo>
                  <a:cubicBezTo>
                    <a:pt x="60154" y="20049"/>
                    <a:pt x="29852" y="39742"/>
                    <a:pt x="218" y="60352"/>
                  </a:cubicBezTo>
                  <a:cubicBezTo>
                    <a:pt x="0" y="60520"/>
                    <a:pt x="135" y="60851"/>
                    <a:pt x="350" y="60851"/>
                  </a:cubicBezTo>
                  <a:cubicBezTo>
                    <a:pt x="395" y="60851"/>
                    <a:pt x="442" y="60837"/>
                    <a:pt x="491" y="60804"/>
                  </a:cubicBezTo>
                  <a:cubicBezTo>
                    <a:pt x="30709" y="41064"/>
                    <a:pt x="60380" y="20383"/>
                    <a:pt x="90217" y="71"/>
                  </a:cubicBezTo>
                  <a:cubicBezTo>
                    <a:pt x="90235" y="43"/>
                    <a:pt x="90225" y="0"/>
                    <a:pt x="9019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5933400" y="1732600"/>
              <a:ext cx="2310550" cy="1498200"/>
            </a:xfrm>
            <a:custGeom>
              <a:avLst/>
              <a:gdLst/>
              <a:ahLst/>
              <a:cxnLst/>
              <a:rect l="l" t="t" r="r" b="b"/>
              <a:pathLst>
                <a:path w="92422" h="59928" extrusionOk="0">
                  <a:moveTo>
                    <a:pt x="92045" y="1"/>
                  </a:moveTo>
                  <a:cubicBezTo>
                    <a:pt x="92001" y="1"/>
                    <a:pt x="91955" y="13"/>
                    <a:pt x="91907" y="42"/>
                  </a:cubicBezTo>
                  <a:cubicBezTo>
                    <a:pt x="60701" y="19008"/>
                    <a:pt x="30888" y="40297"/>
                    <a:pt x="39" y="59859"/>
                  </a:cubicBezTo>
                  <a:cubicBezTo>
                    <a:pt x="0" y="59878"/>
                    <a:pt x="16" y="59928"/>
                    <a:pt x="48" y="59928"/>
                  </a:cubicBezTo>
                  <a:cubicBezTo>
                    <a:pt x="56" y="59928"/>
                    <a:pt x="65" y="59925"/>
                    <a:pt x="74" y="59918"/>
                  </a:cubicBezTo>
                  <a:cubicBezTo>
                    <a:pt x="31090" y="40630"/>
                    <a:pt x="61534" y="20366"/>
                    <a:pt x="92181" y="494"/>
                  </a:cubicBezTo>
                  <a:cubicBezTo>
                    <a:pt x="92421" y="344"/>
                    <a:pt x="92275" y="1"/>
                    <a:pt x="9204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6797775" y="2415725"/>
              <a:ext cx="1048800" cy="675175"/>
            </a:xfrm>
            <a:custGeom>
              <a:avLst/>
              <a:gdLst/>
              <a:ahLst/>
              <a:cxnLst/>
              <a:rect l="l" t="t" r="r" b="b"/>
              <a:pathLst>
                <a:path w="41952" h="27007" extrusionOk="0">
                  <a:moveTo>
                    <a:pt x="41575" y="1"/>
                  </a:moveTo>
                  <a:cubicBezTo>
                    <a:pt x="41532" y="1"/>
                    <a:pt x="41485" y="13"/>
                    <a:pt x="41437" y="42"/>
                  </a:cubicBezTo>
                  <a:cubicBezTo>
                    <a:pt x="27233" y="8281"/>
                    <a:pt x="13898" y="18103"/>
                    <a:pt x="39" y="26926"/>
                  </a:cubicBezTo>
                  <a:cubicBezTo>
                    <a:pt x="1" y="26955"/>
                    <a:pt x="25" y="27007"/>
                    <a:pt x="60" y="27007"/>
                  </a:cubicBezTo>
                  <a:cubicBezTo>
                    <a:pt x="69" y="27007"/>
                    <a:pt x="78" y="27004"/>
                    <a:pt x="87" y="26997"/>
                  </a:cubicBezTo>
                  <a:cubicBezTo>
                    <a:pt x="14101" y="18437"/>
                    <a:pt x="28067" y="9638"/>
                    <a:pt x="41711" y="494"/>
                  </a:cubicBezTo>
                  <a:cubicBezTo>
                    <a:pt x="41951" y="344"/>
                    <a:pt x="41805" y="1"/>
                    <a:pt x="4157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6870650" y="2551725"/>
              <a:ext cx="1048225" cy="674925"/>
            </a:xfrm>
            <a:custGeom>
              <a:avLst/>
              <a:gdLst/>
              <a:ahLst/>
              <a:cxnLst/>
              <a:rect l="l" t="t" r="r" b="b"/>
              <a:pathLst>
                <a:path w="41929" h="26997" extrusionOk="0">
                  <a:moveTo>
                    <a:pt x="41567" y="1"/>
                  </a:moveTo>
                  <a:cubicBezTo>
                    <a:pt x="41523" y="1"/>
                    <a:pt x="41476" y="14"/>
                    <a:pt x="41427" y="43"/>
                  </a:cubicBezTo>
                  <a:cubicBezTo>
                    <a:pt x="27211" y="8270"/>
                    <a:pt x="13876" y="18093"/>
                    <a:pt x="29" y="26915"/>
                  </a:cubicBezTo>
                  <a:cubicBezTo>
                    <a:pt x="1" y="26944"/>
                    <a:pt x="18" y="26996"/>
                    <a:pt x="45" y="26996"/>
                  </a:cubicBezTo>
                  <a:cubicBezTo>
                    <a:pt x="51" y="26996"/>
                    <a:pt x="58" y="26993"/>
                    <a:pt x="65" y="26986"/>
                  </a:cubicBezTo>
                  <a:cubicBezTo>
                    <a:pt x="14091" y="18438"/>
                    <a:pt x="28045" y="9627"/>
                    <a:pt x="41689" y="483"/>
                  </a:cubicBezTo>
                  <a:cubicBezTo>
                    <a:pt x="41929" y="334"/>
                    <a:pt x="41792" y="1"/>
                    <a:pt x="415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7852200" y="3844750"/>
              <a:ext cx="342675" cy="213075"/>
            </a:xfrm>
            <a:custGeom>
              <a:avLst/>
              <a:gdLst/>
              <a:ahLst/>
              <a:cxnLst/>
              <a:rect l="l" t="t" r="r" b="b"/>
              <a:pathLst>
                <a:path w="13707" h="8523" extrusionOk="0">
                  <a:moveTo>
                    <a:pt x="13527" y="0"/>
                  </a:moveTo>
                  <a:cubicBezTo>
                    <a:pt x="13507" y="0"/>
                    <a:pt x="13486" y="6"/>
                    <a:pt x="13464" y="19"/>
                  </a:cubicBezTo>
                  <a:cubicBezTo>
                    <a:pt x="8845" y="2602"/>
                    <a:pt x="4499" y="5674"/>
                    <a:pt x="10" y="8472"/>
                  </a:cubicBezTo>
                  <a:cubicBezTo>
                    <a:pt x="1" y="8501"/>
                    <a:pt x="15" y="8523"/>
                    <a:pt x="27" y="8523"/>
                  </a:cubicBezTo>
                  <a:cubicBezTo>
                    <a:pt x="30" y="8523"/>
                    <a:pt x="32" y="8522"/>
                    <a:pt x="34" y="8520"/>
                  </a:cubicBezTo>
                  <a:cubicBezTo>
                    <a:pt x="4606" y="5853"/>
                    <a:pt x="9166" y="3138"/>
                    <a:pt x="13595" y="245"/>
                  </a:cubicBezTo>
                  <a:cubicBezTo>
                    <a:pt x="13707" y="174"/>
                    <a:pt x="13638" y="0"/>
                    <a:pt x="1352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7803925" y="3773875"/>
              <a:ext cx="366775" cy="219875"/>
            </a:xfrm>
            <a:custGeom>
              <a:avLst/>
              <a:gdLst/>
              <a:ahLst/>
              <a:cxnLst/>
              <a:rect l="l" t="t" r="r" b="b"/>
              <a:pathLst>
                <a:path w="14671" h="8795" extrusionOk="0">
                  <a:moveTo>
                    <a:pt x="14478" y="1"/>
                  </a:moveTo>
                  <a:cubicBezTo>
                    <a:pt x="14456" y="1"/>
                    <a:pt x="14432" y="7"/>
                    <a:pt x="14407" y="20"/>
                  </a:cubicBezTo>
                  <a:cubicBezTo>
                    <a:pt x="9490" y="2663"/>
                    <a:pt x="4823" y="5866"/>
                    <a:pt x="36" y="8771"/>
                  </a:cubicBezTo>
                  <a:cubicBezTo>
                    <a:pt x="1" y="8771"/>
                    <a:pt x="36" y="8795"/>
                    <a:pt x="48" y="8795"/>
                  </a:cubicBezTo>
                  <a:cubicBezTo>
                    <a:pt x="4930" y="6044"/>
                    <a:pt x="9800" y="3235"/>
                    <a:pt x="14550" y="234"/>
                  </a:cubicBezTo>
                  <a:cubicBezTo>
                    <a:pt x="14670" y="164"/>
                    <a:pt x="14597" y="1"/>
                    <a:pt x="1447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7360650" y="3715500"/>
              <a:ext cx="1695025" cy="896425"/>
            </a:xfrm>
            <a:custGeom>
              <a:avLst/>
              <a:gdLst/>
              <a:ahLst/>
              <a:cxnLst/>
              <a:rect l="l" t="t" r="r" b="b"/>
              <a:pathLst>
                <a:path w="67801" h="35857" extrusionOk="0">
                  <a:moveTo>
                    <a:pt x="67414" y="0"/>
                  </a:moveTo>
                  <a:cubicBezTo>
                    <a:pt x="67373" y="0"/>
                    <a:pt x="67330" y="10"/>
                    <a:pt x="67286" y="33"/>
                  </a:cubicBezTo>
                  <a:cubicBezTo>
                    <a:pt x="44306" y="10808"/>
                    <a:pt x="22685" y="24381"/>
                    <a:pt x="39" y="35776"/>
                  </a:cubicBezTo>
                  <a:cubicBezTo>
                    <a:pt x="0" y="35805"/>
                    <a:pt x="24" y="35857"/>
                    <a:pt x="60" y="35857"/>
                  </a:cubicBezTo>
                  <a:cubicBezTo>
                    <a:pt x="68" y="35857"/>
                    <a:pt x="78" y="35854"/>
                    <a:pt x="87" y="35847"/>
                  </a:cubicBezTo>
                  <a:cubicBezTo>
                    <a:pt x="22899" y="24739"/>
                    <a:pt x="45057" y="12237"/>
                    <a:pt x="67547" y="474"/>
                  </a:cubicBezTo>
                  <a:cubicBezTo>
                    <a:pt x="67801" y="332"/>
                    <a:pt x="67649" y="0"/>
                    <a:pt x="6741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5578950" y="3142425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1"/>
                  </a:moveTo>
                  <a:cubicBezTo>
                    <a:pt x="15248" y="1"/>
                    <a:pt x="15244" y="1"/>
                    <a:pt x="15240" y="1"/>
                  </a:cubicBezTo>
                  <a:cubicBezTo>
                    <a:pt x="10204" y="132"/>
                    <a:pt x="5156" y="299"/>
                    <a:pt x="108" y="513"/>
                  </a:cubicBezTo>
                  <a:cubicBezTo>
                    <a:pt x="0" y="513"/>
                    <a:pt x="0" y="668"/>
                    <a:pt x="108" y="668"/>
                  </a:cubicBezTo>
                  <a:cubicBezTo>
                    <a:pt x="5156" y="632"/>
                    <a:pt x="10192" y="537"/>
                    <a:pt x="15240" y="418"/>
                  </a:cubicBezTo>
                  <a:cubicBezTo>
                    <a:pt x="15511" y="418"/>
                    <a:pt x="15514" y="1"/>
                    <a:pt x="1525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5553650" y="3224575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1"/>
                  </a:moveTo>
                  <a:cubicBezTo>
                    <a:pt x="15248" y="1"/>
                    <a:pt x="15244" y="1"/>
                    <a:pt x="15240" y="1"/>
                  </a:cubicBezTo>
                  <a:cubicBezTo>
                    <a:pt x="10204" y="132"/>
                    <a:pt x="5156" y="299"/>
                    <a:pt x="108" y="513"/>
                  </a:cubicBezTo>
                  <a:cubicBezTo>
                    <a:pt x="0" y="513"/>
                    <a:pt x="0" y="668"/>
                    <a:pt x="108" y="668"/>
                  </a:cubicBezTo>
                  <a:cubicBezTo>
                    <a:pt x="5156" y="632"/>
                    <a:pt x="10204" y="537"/>
                    <a:pt x="15240" y="418"/>
                  </a:cubicBezTo>
                  <a:cubicBezTo>
                    <a:pt x="15511" y="418"/>
                    <a:pt x="15514" y="1"/>
                    <a:pt x="1525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5956075" y="3594525"/>
              <a:ext cx="369125" cy="34025"/>
            </a:xfrm>
            <a:custGeom>
              <a:avLst/>
              <a:gdLst/>
              <a:ahLst/>
              <a:cxnLst/>
              <a:rect l="l" t="t" r="r" b="b"/>
              <a:pathLst>
                <a:path w="14765" h="1361" extrusionOk="0">
                  <a:moveTo>
                    <a:pt x="14521" y="0"/>
                  </a:moveTo>
                  <a:cubicBezTo>
                    <a:pt x="14512" y="0"/>
                    <a:pt x="14501" y="1"/>
                    <a:pt x="14491" y="2"/>
                  </a:cubicBezTo>
                  <a:cubicBezTo>
                    <a:pt x="9704" y="360"/>
                    <a:pt x="4894" y="764"/>
                    <a:pt x="96" y="1205"/>
                  </a:cubicBezTo>
                  <a:cubicBezTo>
                    <a:pt x="4" y="1205"/>
                    <a:pt x="1" y="1360"/>
                    <a:pt x="86" y="1360"/>
                  </a:cubicBezTo>
                  <a:cubicBezTo>
                    <a:pt x="89" y="1360"/>
                    <a:pt x="93" y="1360"/>
                    <a:pt x="96" y="1360"/>
                  </a:cubicBezTo>
                  <a:cubicBezTo>
                    <a:pt x="4894" y="1074"/>
                    <a:pt x="9680" y="764"/>
                    <a:pt x="14491" y="419"/>
                  </a:cubicBezTo>
                  <a:cubicBezTo>
                    <a:pt x="14754" y="408"/>
                    <a:pt x="14764" y="0"/>
                    <a:pt x="1452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5977800" y="3636250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0"/>
                  </a:moveTo>
                  <a:cubicBezTo>
                    <a:pt x="15248" y="0"/>
                    <a:pt x="15245" y="0"/>
                    <a:pt x="15241" y="0"/>
                  </a:cubicBezTo>
                  <a:cubicBezTo>
                    <a:pt x="10205" y="131"/>
                    <a:pt x="5156" y="298"/>
                    <a:pt x="108" y="500"/>
                  </a:cubicBezTo>
                  <a:cubicBezTo>
                    <a:pt x="1" y="500"/>
                    <a:pt x="1" y="667"/>
                    <a:pt x="108" y="667"/>
                  </a:cubicBezTo>
                  <a:cubicBezTo>
                    <a:pt x="5156" y="619"/>
                    <a:pt x="10205" y="536"/>
                    <a:pt x="15241" y="417"/>
                  </a:cubicBezTo>
                  <a:cubicBezTo>
                    <a:pt x="15511" y="417"/>
                    <a:pt x="15515" y="0"/>
                    <a:pt x="1525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6278150" y="3914500"/>
              <a:ext cx="369100" cy="34000"/>
            </a:xfrm>
            <a:custGeom>
              <a:avLst/>
              <a:gdLst/>
              <a:ahLst/>
              <a:cxnLst/>
              <a:rect l="l" t="t" r="r" b="b"/>
              <a:pathLst>
                <a:path w="14764" h="1360" extrusionOk="0">
                  <a:moveTo>
                    <a:pt x="14531" y="1"/>
                  </a:moveTo>
                  <a:cubicBezTo>
                    <a:pt x="14522" y="1"/>
                    <a:pt x="14512" y="1"/>
                    <a:pt x="14502" y="3"/>
                  </a:cubicBezTo>
                  <a:cubicBezTo>
                    <a:pt x="9704" y="360"/>
                    <a:pt x="4894" y="765"/>
                    <a:pt x="107" y="1205"/>
                  </a:cubicBezTo>
                  <a:cubicBezTo>
                    <a:pt x="104" y="1205"/>
                    <a:pt x="100" y="1205"/>
                    <a:pt x="97" y="1205"/>
                  </a:cubicBezTo>
                  <a:cubicBezTo>
                    <a:pt x="0" y="1205"/>
                    <a:pt x="4" y="1360"/>
                    <a:pt x="107" y="1360"/>
                  </a:cubicBezTo>
                  <a:cubicBezTo>
                    <a:pt x="4894" y="1074"/>
                    <a:pt x="9704" y="765"/>
                    <a:pt x="14502" y="419"/>
                  </a:cubicBezTo>
                  <a:cubicBezTo>
                    <a:pt x="14754" y="408"/>
                    <a:pt x="14764" y="1"/>
                    <a:pt x="1453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6306425" y="3956225"/>
              <a:ext cx="381025" cy="14025"/>
            </a:xfrm>
            <a:custGeom>
              <a:avLst/>
              <a:gdLst/>
              <a:ahLst/>
              <a:cxnLst/>
              <a:rect l="l" t="t" r="r" b="b"/>
              <a:pathLst>
                <a:path w="15241" h="561" extrusionOk="0">
                  <a:moveTo>
                    <a:pt x="14989" y="0"/>
                  </a:moveTo>
                  <a:cubicBezTo>
                    <a:pt x="14986" y="0"/>
                    <a:pt x="14982" y="0"/>
                    <a:pt x="14978" y="1"/>
                  </a:cubicBezTo>
                  <a:cubicBezTo>
                    <a:pt x="10014" y="132"/>
                    <a:pt x="5061" y="203"/>
                    <a:pt x="108" y="417"/>
                  </a:cubicBezTo>
                  <a:cubicBezTo>
                    <a:pt x="104" y="417"/>
                    <a:pt x="100" y="417"/>
                    <a:pt x="96" y="417"/>
                  </a:cubicBezTo>
                  <a:cubicBezTo>
                    <a:pt x="0" y="417"/>
                    <a:pt x="4" y="560"/>
                    <a:pt x="108" y="560"/>
                  </a:cubicBezTo>
                  <a:cubicBezTo>
                    <a:pt x="5061" y="524"/>
                    <a:pt x="10014" y="524"/>
                    <a:pt x="14978" y="417"/>
                  </a:cubicBezTo>
                  <a:cubicBezTo>
                    <a:pt x="15237" y="417"/>
                    <a:pt x="15240" y="0"/>
                    <a:pt x="1498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6610525" y="4234475"/>
              <a:ext cx="358800" cy="33125"/>
            </a:xfrm>
            <a:custGeom>
              <a:avLst/>
              <a:gdLst/>
              <a:ahLst/>
              <a:cxnLst/>
              <a:rect l="l" t="t" r="r" b="b"/>
              <a:pathLst>
                <a:path w="14352" h="1325" extrusionOk="0">
                  <a:moveTo>
                    <a:pt x="14119" y="1"/>
                  </a:moveTo>
                  <a:cubicBezTo>
                    <a:pt x="14110" y="1"/>
                    <a:pt x="14100" y="1"/>
                    <a:pt x="14090" y="3"/>
                  </a:cubicBezTo>
                  <a:cubicBezTo>
                    <a:pt x="9434" y="360"/>
                    <a:pt x="4767" y="741"/>
                    <a:pt x="112" y="1182"/>
                  </a:cubicBezTo>
                  <a:cubicBezTo>
                    <a:pt x="105" y="1180"/>
                    <a:pt x="99" y="1179"/>
                    <a:pt x="94" y="1179"/>
                  </a:cubicBezTo>
                  <a:cubicBezTo>
                    <a:pt x="14" y="1179"/>
                    <a:pt x="1" y="1324"/>
                    <a:pt x="112" y="1324"/>
                  </a:cubicBezTo>
                  <a:cubicBezTo>
                    <a:pt x="4767" y="1063"/>
                    <a:pt x="9434" y="741"/>
                    <a:pt x="14090" y="420"/>
                  </a:cubicBezTo>
                  <a:cubicBezTo>
                    <a:pt x="14341" y="408"/>
                    <a:pt x="14351" y="1"/>
                    <a:pt x="1411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6636225" y="4275875"/>
              <a:ext cx="373575" cy="16425"/>
            </a:xfrm>
            <a:custGeom>
              <a:avLst/>
              <a:gdLst/>
              <a:ahLst/>
              <a:cxnLst/>
              <a:rect l="l" t="t" r="r" b="b"/>
              <a:pathLst>
                <a:path w="14943" h="657" extrusionOk="0">
                  <a:moveTo>
                    <a:pt x="14690" y="1"/>
                  </a:moveTo>
                  <a:cubicBezTo>
                    <a:pt x="14683" y="1"/>
                    <a:pt x="14676" y="1"/>
                    <a:pt x="14669" y="2"/>
                  </a:cubicBezTo>
                  <a:cubicBezTo>
                    <a:pt x="9799" y="133"/>
                    <a:pt x="4953" y="299"/>
                    <a:pt x="96" y="490"/>
                  </a:cubicBezTo>
                  <a:cubicBezTo>
                    <a:pt x="0" y="502"/>
                    <a:pt x="0" y="657"/>
                    <a:pt x="96" y="657"/>
                  </a:cubicBezTo>
                  <a:cubicBezTo>
                    <a:pt x="4965" y="609"/>
                    <a:pt x="9823" y="538"/>
                    <a:pt x="14669" y="419"/>
                  </a:cubicBezTo>
                  <a:cubicBezTo>
                    <a:pt x="14936" y="419"/>
                    <a:pt x="14943" y="1"/>
                    <a:pt x="1469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7054150" y="4605650"/>
              <a:ext cx="315150" cy="86025"/>
            </a:xfrm>
            <a:custGeom>
              <a:avLst/>
              <a:gdLst/>
              <a:ahLst/>
              <a:cxnLst/>
              <a:rect l="l" t="t" r="r" b="b"/>
              <a:pathLst>
                <a:path w="12606" h="3441" extrusionOk="0">
                  <a:moveTo>
                    <a:pt x="12329" y="1"/>
                  </a:moveTo>
                  <a:cubicBezTo>
                    <a:pt x="12305" y="1"/>
                    <a:pt x="12279" y="5"/>
                    <a:pt x="12251" y="15"/>
                  </a:cubicBezTo>
                  <a:cubicBezTo>
                    <a:pt x="8263" y="1491"/>
                    <a:pt x="3953" y="1456"/>
                    <a:pt x="83" y="3289"/>
                  </a:cubicBezTo>
                  <a:cubicBezTo>
                    <a:pt x="0" y="3320"/>
                    <a:pt x="61" y="3441"/>
                    <a:pt x="134" y="3441"/>
                  </a:cubicBezTo>
                  <a:cubicBezTo>
                    <a:pt x="144" y="3441"/>
                    <a:pt x="156" y="3438"/>
                    <a:pt x="167" y="3432"/>
                  </a:cubicBezTo>
                  <a:cubicBezTo>
                    <a:pt x="4072" y="1753"/>
                    <a:pt x="8406" y="1872"/>
                    <a:pt x="12370" y="420"/>
                  </a:cubicBezTo>
                  <a:cubicBezTo>
                    <a:pt x="12606" y="345"/>
                    <a:pt x="12543" y="1"/>
                    <a:pt x="1232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5555225" y="3234550"/>
              <a:ext cx="1511125" cy="1461325"/>
            </a:xfrm>
            <a:custGeom>
              <a:avLst/>
              <a:gdLst/>
              <a:ahLst/>
              <a:cxnLst/>
              <a:rect l="l" t="t" r="r" b="b"/>
              <a:pathLst>
                <a:path w="60445" h="58453" extrusionOk="0">
                  <a:moveTo>
                    <a:pt x="114" y="0"/>
                  </a:moveTo>
                  <a:cubicBezTo>
                    <a:pt x="54" y="0"/>
                    <a:pt x="1" y="70"/>
                    <a:pt x="57" y="126"/>
                  </a:cubicBezTo>
                  <a:cubicBezTo>
                    <a:pt x="19821" y="19724"/>
                    <a:pt x="40026" y="38893"/>
                    <a:pt x="59933" y="58383"/>
                  </a:cubicBezTo>
                  <a:cubicBezTo>
                    <a:pt x="59984" y="58432"/>
                    <a:pt x="60041" y="58452"/>
                    <a:pt x="60095" y="58452"/>
                  </a:cubicBezTo>
                  <a:cubicBezTo>
                    <a:pt x="60282" y="58452"/>
                    <a:pt x="60444" y="58213"/>
                    <a:pt x="60278" y="58038"/>
                  </a:cubicBezTo>
                  <a:cubicBezTo>
                    <a:pt x="40407" y="38512"/>
                    <a:pt x="20333" y="19212"/>
                    <a:pt x="164" y="19"/>
                  </a:cubicBezTo>
                  <a:cubicBezTo>
                    <a:pt x="148" y="6"/>
                    <a:pt x="130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5937000" y="3232150"/>
              <a:ext cx="1420750" cy="1383350"/>
            </a:xfrm>
            <a:custGeom>
              <a:avLst/>
              <a:gdLst/>
              <a:ahLst/>
              <a:cxnLst/>
              <a:rect l="l" t="t" r="r" b="b"/>
              <a:pathLst>
                <a:path w="56830" h="55334" extrusionOk="0">
                  <a:moveTo>
                    <a:pt x="97" y="1"/>
                  </a:moveTo>
                  <a:cubicBezTo>
                    <a:pt x="42" y="1"/>
                    <a:pt x="0" y="69"/>
                    <a:pt x="37" y="115"/>
                  </a:cubicBezTo>
                  <a:cubicBezTo>
                    <a:pt x="18683" y="18617"/>
                    <a:pt x="37530" y="36905"/>
                    <a:pt x="56318" y="55264"/>
                  </a:cubicBezTo>
                  <a:cubicBezTo>
                    <a:pt x="56369" y="55313"/>
                    <a:pt x="56426" y="55333"/>
                    <a:pt x="56481" y="55333"/>
                  </a:cubicBezTo>
                  <a:cubicBezTo>
                    <a:pt x="56667" y="55333"/>
                    <a:pt x="56829" y="55094"/>
                    <a:pt x="56664" y="54919"/>
                  </a:cubicBezTo>
                  <a:cubicBezTo>
                    <a:pt x="37923" y="36524"/>
                    <a:pt x="19183" y="18117"/>
                    <a:pt x="145" y="20"/>
                  </a:cubicBezTo>
                  <a:cubicBezTo>
                    <a:pt x="129" y="6"/>
                    <a:pt x="112" y="1"/>
                    <a:pt x="9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5996625" y="3200350"/>
              <a:ext cx="1421150" cy="1383425"/>
            </a:xfrm>
            <a:custGeom>
              <a:avLst/>
              <a:gdLst/>
              <a:ahLst/>
              <a:cxnLst/>
              <a:rect l="l" t="t" r="r" b="b"/>
              <a:pathLst>
                <a:path w="56846" h="55337" extrusionOk="0">
                  <a:moveTo>
                    <a:pt x="113" y="0"/>
                  </a:moveTo>
                  <a:cubicBezTo>
                    <a:pt x="49" y="0"/>
                    <a:pt x="1" y="77"/>
                    <a:pt x="57" y="125"/>
                  </a:cubicBezTo>
                  <a:cubicBezTo>
                    <a:pt x="18691" y="18627"/>
                    <a:pt x="37550" y="36915"/>
                    <a:pt x="56326" y="55262"/>
                  </a:cubicBezTo>
                  <a:cubicBezTo>
                    <a:pt x="56379" y="55315"/>
                    <a:pt x="56437" y="55336"/>
                    <a:pt x="56493" y="55336"/>
                  </a:cubicBezTo>
                  <a:cubicBezTo>
                    <a:pt x="56681" y="55336"/>
                    <a:pt x="56846" y="55094"/>
                    <a:pt x="56672" y="54929"/>
                  </a:cubicBezTo>
                  <a:cubicBezTo>
                    <a:pt x="37931" y="36534"/>
                    <a:pt x="19191" y="18115"/>
                    <a:pt x="165" y="18"/>
                  </a:cubicBezTo>
                  <a:cubicBezTo>
                    <a:pt x="147" y="5"/>
                    <a:pt x="130" y="0"/>
                    <a:pt x="11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8195925" y="1650425"/>
              <a:ext cx="857925" cy="2077025"/>
            </a:xfrm>
            <a:custGeom>
              <a:avLst/>
              <a:gdLst/>
              <a:ahLst/>
              <a:cxnLst/>
              <a:rect l="l" t="t" r="r" b="b"/>
              <a:pathLst>
                <a:path w="34317" h="83081" extrusionOk="0">
                  <a:moveTo>
                    <a:pt x="121" y="0"/>
                  </a:moveTo>
                  <a:cubicBezTo>
                    <a:pt x="61" y="0"/>
                    <a:pt x="1" y="45"/>
                    <a:pt x="37" y="102"/>
                  </a:cubicBezTo>
                  <a:cubicBezTo>
                    <a:pt x="11288" y="27713"/>
                    <a:pt x="22456" y="55347"/>
                    <a:pt x="33791" y="82934"/>
                  </a:cubicBezTo>
                  <a:cubicBezTo>
                    <a:pt x="33838" y="83036"/>
                    <a:pt x="33936" y="83081"/>
                    <a:pt x="34030" y="83081"/>
                  </a:cubicBezTo>
                  <a:cubicBezTo>
                    <a:pt x="34177" y="83081"/>
                    <a:pt x="34316" y="82974"/>
                    <a:pt x="34244" y="82815"/>
                  </a:cubicBezTo>
                  <a:cubicBezTo>
                    <a:pt x="22980" y="55204"/>
                    <a:pt x="11729" y="27582"/>
                    <a:pt x="216" y="66"/>
                  </a:cubicBezTo>
                  <a:cubicBezTo>
                    <a:pt x="201" y="19"/>
                    <a:pt x="161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946125" y="3287375"/>
              <a:ext cx="372750" cy="826200"/>
            </a:xfrm>
            <a:custGeom>
              <a:avLst/>
              <a:gdLst/>
              <a:ahLst/>
              <a:cxnLst/>
              <a:rect l="l" t="t" r="r" b="b"/>
              <a:pathLst>
                <a:path w="14910" h="33048" extrusionOk="0">
                  <a:moveTo>
                    <a:pt x="288" y="1"/>
                  </a:moveTo>
                  <a:cubicBezTo>
                    <a:pt x="153" y="1"/>
                    <a:pt x="0" y="156"/>
                    <a:pt x="75" y="323"/>
                  </a:cubicBezTo>
                  <a:cubicBezTo>
                    <a:pt x="4850" y="11205"/>
                    <a:pt x="9612" y="22075"/>
                    <a:pt x="14422" y="32934"/>
                  </a:cubicBezTo>
                  <a:cubicBezTo>
                    <a:pt x="14459" y="33014"/>
                    <a:pt x="14522" y="33048"/>
                    <a:pt x="14589" y="33048"/>
                  </a:cubicBezTo>
                  <a:cubicBezTo>
                    <a:pt x="14740" y="33048"/>
                    <a:pt x="14910" y="32877"/>
                    <a:pt x="14827" y="32696"/>
                  </a:cubicBezTo>
                  <a:cubicBezTo>
                    <a:pt x="10053" y="21825"/>
                    <a:pt x="5243" y="10967"/>
                    <a:pt x="433" y="97"/>
                  </a:cubicBezTo>
                  <a:cubicBezTo>
                    <a:pt x="400" y="29"/>
                    <a:pt x="346" y="1"/>
                    <a:pt x="28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687075" y="2698525"/>
              <a:ext cx="172025" cy="373000"/>
            </a:xfrm>
            <a:custGeom>
              <a:avLst/>
              <a:gdLst/>
              <a:ahLst/>
              <a:cxnLst/>
              <a:rect l="l" t="t" r="r" b="b"/>
              <a:pathLst>
                <a:path w="6881" h="14920" extrusionOk="0">
                  <a:moveTo>
                    <a:pt x="231" y="0"/>
                  </a:moveTo>
                  <a:cubicBezTo>
                    <a:pt x="120" y="0"/>
                    <a:pt x="0" y="122"/>
                    <a:pt x="67" y="255"/>
                  </a:cubicBezTo>
                  <a:lnTo>
                    <a:pt x="6449" y="14816"/>
                  </a:lnTo>
                  <a:cubicBezTo>
                    <a:pt x="6482" y="14889"/>
                    <a:pt x="6539" y="14920"/>
                    <a:pt x="6598" y="14920"/>
                  </a:cubicBezTo>
                  <a:cubicBezTo>
                    <a:pt x="6732" y="14920"/>
                    <a:pt x="6880" y="14767"/>
                    <a:pt x="6806" y="14602"/>
                  </a:cubicBezTo>
                  <a:cubicBezTo>
                    <a:pt x="4663" y="9768"/>
                    <a:pt x="2508" y="4910"/>
                    <a:pt x="353" y="76"/>
                  </a:cubicBezTo>
                  <a:cubicBezTo>
                    <a:pt x="324" y="22"/>
                    <a:pt x="278" y="0"/>
                    <a:pt x="2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480450" y="2230125"/>
              <a:ext cx="151475" cy="329500"/>
            </a:xfrm>
            <a:custGeom>
              <a:avLst/>
              <a:gdLst/>
              <a:ahLst/>
              <a:cxnLst/>
              <a:rect l="l" t="t" r="r" b="b"/>
              <a:pathLst>
                <a:path w="6059" h="13180" extrusionOk="0">
                  <a:moveTo>
                    <a:pt x="129" y="1"/>
                  </a:moveTo>
                  <a:cubicBezTo>
                    <a:pt x="63" y="1"/>
                    <a:pt x="1" y="66"/>
                    <a:pt x="33" y="131"/>
                  </a:cubicBezTo>
                  <a:cubicBezTo>
                    <a:pt x="1938" y="4453"/>
                    <a:pt x="3831" y="8763"/>
                    <a:pt x="5736" y="13097"/>
                  </a:cubicBezTo>
                  <a:cubicBezTo>
                    <a:pt x="5760" y="13155"/>
                    <a:pt x="5804" y="13179"/>
                    <a:pt x="5851" y="13179"/>
                  </a:cubicBezTo>
                  <a:cubicBezTo>
                    <a:pt x="5949" y="13179"/>
                    <a:pt x="6059" y="13075"/>
                    <a:pt x="6010" y="12954"/>
                  </a:cubicBezTo>
                  <a:cubicBezTo>
                    <a:pt x="4081" y="8644"/>
                    <a:pt x="2153" y="4346"/>
                    <a:pt x="212" y="48"/>
                  </a:cubicBezTo>
                  <a:cubicBezTo>
                    <a:pt x="189" y="14"/>
                    <a:pt x="159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527125" y="3592375"/>
              <a:ext cx="481825" cy="684050"/>
            </a:xfrm>
            <a:custGeom>
              <a:avLst/>
              <a:gdLst/>
              <a:ahLst/>
              <a:cxnLst/>
              <a:rect l="l" t="t" r="r" b="b"/>
              <a:pathLst>
                <a:path w="19273" h="27362" extrusionOk="0">
                  <a:moveTo>
                    <a:pt x="319" y="0"/>
                  </a:moveTo>
                  <a:cubicBezTo>
                    <a:pt x="158" y="0"/>
                    <a:pt x="1" y="154"/>
                    <a:pt x="119" y="315"/>
                  </a:cubicBezTo>
                  <a:cubicBezTo>
                    <a:pt x="6310" y="9304"/>
                    <a:pt x="12525" y="18305"/>
                    <a:pt x="18752" y="27259"/>
                  </a:cubicBezTo>
                  <a:cubicBezTo>
                    <a:pt x="18803" y="27331"/>
                    <a:pt x="18876" y="27362"/>
                    <a:pt x="18948" y="27362"/>
                  </a:cubicBezTo>
                  <a:cubicBezTo>
                    <a:pt x="19113" y="27362"/>
                    <a:pt x="19273" y="27203"/>
                    <a:pt x="19157" y="27020"/>
                  </a:cubicBezTo>
                  <a:cubicBezTo>
                    <a:pt x="12954" y="18031"/>
                    <a:pt x="6715" y="9066"/>
                    <a:pt x="500" y="88"/>
                  </a:cubicBezTo>
                  <a:cubicBezTo>
                    <a:pt x="451" y="26"/>
                    <a:pt x="385" y="0"/>
                    <a:pt x="31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147600" y="3042600"/>
              <a:ext cx="178350" cy="247875"/>
            </a:xfrm>
            <a:custGeom>
              <a:avLst/>
              <a:gdLst/>
              <a:ahLst/>
              <a:cxnLst/>
              <a:rect l="l" t="t" r="r" b="b"/>
              <a:pathLst>
                <a:path w="7134" h="9915" extrusionOk="0">
                  <a:moveTo>
                    <a:pt x="222" y="0"/>
                  </a:moveTo>
                  <a:cubicBezTo>
                    <a:pt x="109" y="0"/>
                    <a:pt x="1" y="119"/>
                    <a:pt x="84" y="243"/>
                  </a:cubicBezTo>
                  <a:cubicBezTo>
                    <a:pt x="2286" y="3446"/>
                    <a:pt x="4489" y="6625"/>
                    <a:pt x="6692" y="9828"/>
                  </a:cubicBezTo>
                  <a:cubicBezTo>
                    <a:pt x="6735" y="9889"/>
                    <a:pt x="6796" y="9914"/>
                    <a:pt x="6857" y="9914"/>
                  </a:cubicBezTo>
                  <a:cubicBezTo>
                    <a:pt x="6997" y="9914"/>
                    <a:pt x="7133" y="9779"/>
                    <a:pt x="7025" y="9637"/>
                  </a:cubicBezTo>
                  <a:cubicBezTo>
                    <a:pt x="4811" y="6447"/>
                    <a:pt x="2596" y="3268"/>
                    <a:pt x="358" y="77"/>
                  </a:cubicBezTo>
                  <a:cubicBezTo>
                    <a:pt x="322" y="23"/>
                    <a:pt x="271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6860225" y="2627800"/>
              <a:ext cx="211900" cy="298800"/>
            </a:xfrm>
            <a:custGeom>
              <a:avLst/>
              <a:gdLst/>
              <a:ahLst/>
              <a:cxnLst/>
              <a:rect l="l" t="t" r="r" b="b"/>
              <a:pathLst>
                <a:path w="8476" h="11952" extrusionOk="0">
                  <a:moveTo>
                    <a:pt x="118" y="1"/>
                  </a:moveTo>
                  <a:cubicBezTo>
                    <a:pt x="56" y="1"/>
                    <a:pt x="1" y="69"/>
                    <a:pt x="42" y="143"/>
                  </a:cubicBezTo>
                  <a:cubicBezTo>
                    <a:pt x="2744" y="4048"/>
                    <a:pt x="5447" y="7965"/>
                    <a:pt x="8138" y="11882"/>
                  </a:cubicBezTo>
                  <a:cubicBezTo>
                    <a:pt x="8169" y="11932"/>
                    <a:pt x="8215" y="11952"/>
                    <a:pt x="8260" y="11952"/>
                  </a:cubicBezTo>
                  <a:cubicBezTo>
                    <a:pt x="8367" y="11952"/>
                    <a:pt x="8475" y="11837"/>
                    <a:pt x="8400" y="11728"/>
                  </a:cubicBezTo>
                  <a:cubicBezTo>
                    <a:pt x="5685" y="7834"/>
                    <a:pt x="2935" y="3953"/>
                    <a:pt x="196" y="48"/>
                  </a:cubicBezTo>
                  <a:cubicBezTo>
                    <a:pt x="174" y="14"/>
                    <a:pt x="145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4946400" y="2054250"/>
              <a:ext cx="58800" cy="37775"/>
            </a:xfrm>
            <a:custGeom>
              <a:avLst/>
              <a:gdLst/>
              <a:ahLst/>
              <a:cxnLst/>
              <a:rect l="l" t="t" r="r" b="b"/>
              <a:pathLst>
                <a:path w="2352" h="1511" extrusionOk="0">
                  <a:moveTo>
                    <a:pt x="2144" y="0"/>
                  </a:moveTo>
                  <a:cubicBezTo>
                    <a:pt x="2126" y="0"/>
                    <a:pt x="2106" y="3"/>
                    <a:pt x="2085" y="11"/>
                  </a:cubicBezTo>
                  <a:cubicBezTo>
                    <a:pt x="1335" y="320"/>
                    <a:pt x="561" y="725"/>
                    <a:pt x="37" y="1380"/>
                  </a:cubicBezTo>
                  <a:cubicBezTo>
                    <a:pt x="1" y="1435"/>
                    <a:pt x="48" y="1511"/>
                    <a:pt x="105" y="1511"/>
                  </a:cubicBezTo>
                  <a:cubicBezTo>
                    <a:pt x="122" y="1511"/>
                    <a:pt x="140" y="1504"/>
                    <a:pt x="156" y="1487"/>
                  </a:cubicBezTo>
                  <a:cubicBezTo>
                    <a:pt x="692" y="904"/>
                    <a:pt x="1454" y="558"/>
                    <a:pt x="2181" y="308"/>
                  </a:cubicBezTo>
                  <a:cubicBezTo>
                    <a:pt x="2352" y="255"/>
                    <a:pt x="2302" y="0"/>
                    <a:pt x="214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5006900" y="2054700"/>
              <a:ext cx="352775" cy="144925"/>
            </a:xfrm>
            <a:custGeom>
              <a:avLst/>
              <a:gdLst/>
              <a:ahLst/>
              <a:cxnLst/>
              <a:rect l="l" t="t" r="r" b="b"/>
              <a:pathLst>
                <a:path w="14111" h="5797" extrusionOk="0">
                  <a:moveTo>
                    <a:pt x="3532" y="1"/>
                  </a:moveTo>
                  <a:cubicBezTo>
                    <a:pt x="2337" y="1"/>
                    <a:pt x="1168" y="285"/>
                    <a:pt x="82" y="957"/>
                  </a:cubicBezTo>
                  <a:cubicBezTo>
                    <a:pt x="0" y="1008"/>
                    <a:pt x="59" y="1148"/>
                    <a:pt x="153" y="1148"/>
                  </a:cubicBezTo>
                  <a:cubicBezTo>
                    <a:pt x="168" y="1148"/>
                    <a:pt x="184" y="1144"/>
                    <a:pt x="201" y="1136"/>
                  </a:cubicBezTo>
                  <a:cubicBezTo>
                    <a:pt x="1215" y="594"/>
                    <a:pt x="2267" y="361"/>
                    <a:pt x="3326" y="361"/>
                  </a:cubicBezTo>
                  <a:cubicBezTo>
                    <a:pt x="7106" y="361"/>
                    <a:pt x="10979" y="3320"/>
                    <a:pt x="13536" y="5720"/>
                  </a:cubicBezTo>
                  <a:cubicBezTo>
                    <a:pt x="13596" y="5774"/>
                    <a:pt x="13661" y="5797"/>
                    <a:pt x="13723" y="5797"/>
                  </a:cubicBezTo>
                  <a:cubicBezTo>
                    <a:pt x="13934" y="5797"/>
                    <a:pt x="14110" y="5534"/>
                    <a:pt x="13917" y="5350"/>
                  </a:cubicBezTo>
                  <a:cubicBezTo>
                    <a:pt x="11441" y="2911"/>
                    <a:pt x="7354" y="1"/>
                    <a:pt x="353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5276125" y="1976825"/>
              <a:ext cx="413525" cy="1183100"/>
            </a:xfrm>
            <a:custGeom>
              <a:avLst/>
              <a:gdLst/>
              <a:ahLst/>
              <a:cxnLst/>
              <a:rect l="l" t="t" r="r" b="b"/>
              <a:pathLst>
                <a:path w="16541" h="47324" extrusionOk="0">
                  <a:moveTo>
                    <a:pt x="221" y="1"/>
                  </a:moveTo>
                  <a:cubicBezTo>
                    <a:pt x="112" y="1"/>
                    <a:pt x="0" y="83"/>
                    <a:pt x="52" y="203"/>
                  </a:cubicBezTo>
                  <a:cubicBezTo>
                    <a:pt x="5327" y="15859"/>
                    <a:pt x="10589" y="31552"/>
                    <a:pt x="16019" y="47161"/>
                  </a:cubicBezTo>
                  <a:cubicBezTo>
                    <a:pt x="16061" y="47274"/>
                    <a:pt x="16158" y="47324"/>
                    <a:pt x="16254" y="47324"/>
                  </a:cubicBezTo>
                  <a:cubicBezTo>
                    <a:pt x="16399" y="47324"/>
                    <a:pt x="16541" y="47209"/>
                    <a:pt x="16483" y="47030"/>
                  </a:cubicBezTo>
                  <a:cubicBezTo>
                    <a:pt x="11221" y="31361"/>
                    <a:pt x="5779" y="15728"/>
                    <a:pt x="374" y="95"/>
                  </a:cubicBezTo>
                  <a:cubicBezTo>
                    <a:pt x="347" y="29"/>
                    <a:pt x="285" y="1"/>
                    <a:pt x="22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5445175" y="1788475"/>
              <a:ext cx="298100" cy="1368700"/>
            </a:xfrm>
            <a:custGeom>
              <a:avLst/>
              <a:gdLst/>
              <a:ahLst/>
              <a:cxnLst/>
              <a:rect l="l" t="t" r="r" b="b"/>
              <a:pathLst>
                <a:path w="11924" h="54748" extrusionOk="0">
                  <a:moveTo>
                    <a:pt x="200" y="1"/>
                  </a:moveTo>
                  <a:cubicBezTo>
                    <a:pt x="102" y="1"/>
                    <a:pt x="1" y="83"/>
                    <a:pt x="29" y="212"/>
                  </a:cubicBezTo>
                  <a:cubicBezTo>
                    <a:pt x="3792" y="18333"/>
                    <a:pt x="7507" y="36478"/>
                    <a:pt x="11424" y="54576"/>
                  </a:cubicBezTo>
                  <a:cubicBezTo>
                    <a:pt x="11448" y="54695"/>
                    <a:pt x="11536" y="54747"/>
                    <a:pt x="11630" y="54747"/>
                  </a:cubicBezTo>
                  <a:cubicBezTo>
                    <a:pt x="11771" y="54747"/>
                    <a:pt x="11924" y="54630"/>
                    <a:pt x="11888" y="54445"/>
                  </a:cubicBezTo>
                  <a:cubicBezTo>
                    <a:pt x="8149" y="36312"/>
                    <a:pt x="4220" y="18214"/>
                    <a:pt x="351" y="117"/>
                  </a:cubicBezTo>
                  <a:cubicBezTo>
                    <a:pt x="327" y="36"/>
                    <a:pt x="264" y="1"/>
                    <a:pt x="20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5676575" y="1559050"/>
              <a:ext cx="66400" cy="1599625"/>
            </a:xfrm>
            <a:custGeom>
              <a:avLst/>
              <a:gdLst/>
              <a:ahLst/>
              <a:cxnLst/>
              <a:rect l="l" t="t" r="r" b="b"/>
              <a:pathLst>
                <a:path w="2656" h="63985" extrusionOk="0">
                  <a:moveTo>
                    <a:pt x="161" y="1"/>
                  </a:moveTo>
                  <a:cubicBezTo>
                    <a:pt x="81" y="1"/>
                    <a:pt x="1" y="54"/>
                    <a:pt x="1" y="162"/>
                  </a:cubicBezTo>
                  <a:cubicBezTo>
                    <a:pt x="679" y="21355"/>
                    <a:pt x="1322" y="42560"/>
                    <a:pt x="2168" y="63753"/>
                  </a:cubicBezTo>
                  <a:cubicBezTo>
                    <a:pt x="2180" y="63907"/>
                    <a:pt x="2305" y="63985"/>
                    <a:pt x="2424" y="63985"/>
                  </a:cubicBezTo>
                  <a:cubicBezTo>
                    <a:pt x="2543" y="63985"/>
                    <a:pt x="2656" y="63907"/>
                    <a:pt x="2644" y="63753"/>
                  </a:cubicBezTo>
                  <a:cubicBezTo>
                    <a:pt x="1989" y="42548"/>
                    <a:pt x="1132" y="21355"/>
                    <a:pt x="322" y="162"/>
                  </a:cubicBezTo>
                  <a:cubicBezTo>
                    <a:pt x="322" y="54"/>
                    <a:pt x="242" y="1"/>
                    <a:pt x="16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5730625" y="1327125"/>
              <a:ext cx="306975" cy="1831750"/>
            </a:xfrm>
            <a:custGeom>
              <a:avLst/>
              <a:gdLst/>
              <a:ahLst/>
              <a:cxnLst/>
              <a:rect l="l" t="t" r="r" b="b"/>
              <a:pathLst>
                <a:path w="12279" h="73270" extrusionOk="0">
                  <a:moveTo>
                    <a:pt x="12073" y="0"/>
                  </a:moveTo>
                  <a:cubicBezTo>
                    <a:pt x="12009" y="0"/>
                    <a:pt x="11950" y="36"/>
                    <a:pt x="11936" y="116"/>
                  </a:cubicBezTo>
                  <a:cubicBezTo>
                    <a:pt x="7923" y="24393"/>
                    <a:pt x="3875" y="48670"/>
                    <a:pt x="29" y="72970"/>
                  </a:cubicBezTo>
                  <a:cubicBezTo>
                    <a:pt x="1" y="73150"/>
                    <a:pt x="159" y="73269"/>
                    <a:pt x="297" y="73269"/>
                  </a:cubicBezTo>
                  <a:cubicBezTo>
                    <a:pt x="387" y="73269"/>
                    <a:pt x="468" y="73219"/>
                    <a:pt x="482" y="73101"/>
                  </a:cubicBezTo>
                  <a:cubicBezTo>
                    <a:pt x="4518" y="48836"/>
                    <a:pt x="8376" y="24512"/>
                    <a:pt x="12257" y="211"/>
                  </a:cubicBezTo>
                  <a:cubicBezTo>
                    <a:pt x="12279" y="82"/>
                    <a:pt x="12170" y="0"/>
                    <a:pt x="1207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5729725" y="1209375"/>
              <a:ext cx="705475" cy="1949375"/>
            </a:xfrm>
            <a:custGeom>
              <a:avLst/>
              <a:gdLst/>
              <a:ahLst/>
              <a:cxnLst/>
              <a:rect l="l" t="t" r="r" b="b"/>
              <a:pathLst>
                <a:path w="28219" h="77975" extrusionOk="0">
                  <a:moveTo>
                    <a:pt x="28027" y="1"/>
                  </a:moveTo>
                  <a:cubicBezTo>
                    <a:pt x="27962" y="1"/>
                    <a:pt x="27895" y="35"/>
                    <a:pt x="27867" y="111"/>
                  </a:cubicBezTo>
                  <a:cubicBezTo>
                    <a:pt x="18556" y="25959"/>
                    <a:pt x="9209" y="51784"/>
                    <a:pt x="65" y="77680"/>
                  </a:cubicBezTo>
                  <a:cubicBezTo>
                    <a:pt x="1" y="77860"/>
                    <a:pt x="144" y="77974"/>
                    <a:pt x="289" y="77974"/>
                  </a:cubicBezTo>
                  <a:cubicBezTo>
                    <a:pt x="384" y="77974"/>
                    <a:pt x="480" y="77925"/>
                    <a:pt x="518" y="77811"/>
                  </a:cubicBezTo>
                  <a:cubicBezTo>
                    <a:pt x="9852" y="51975"/>
                    <a:pt x="18996" y="26079"/>
                    <a:pt x="28176" y="206"/>
                  </a:cubicBezTo>
                  <a:cubicBezTo>
                    <a:pt x="28219" y="78"/>
                    <a:pt x="28125" y="1"/>
                    <a:pt x="2802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5724225" y="1172100"/>
              <a:ext cx="1143750" cy="2003450"/>
            </a:xfrm>
            <a:custGeom>
              <a:avLst/>
              <a:gdLst/>
              <a:ahLst/>
              <a:cxnLst/>
              <a:rect l="l" t="t" r="r" b="b"/>
              <a:pathLst>
                <a:path w="45750" h="80138" extrusionOk="0">
                  <a:moveTo>
                    <a:pt x="45523" y="0"/>
                  </a:moveTo>
                  <a:cubicBezTo>
                    <a:pt x="45472" y="0"/>
                    <a:pt x="45420" y="26"/>
                    <a:pt x="45386" y="90"/>
                  </a:cubicBezTo>
                  <a:cubicBezTo>
                    <a:pt x="30254" y="26641"/>
                    <a:pt x="15085" y="53156"/>
                    <a:pt x="107" y="79778"/>
                  </a:cubicBezTo>
                  <a:cubicBezTo>
                    <a:pt x="1" y="79966"/>
                    <a:pt x="158" y="80138"/>
                    <a:pt x="318" y="80138"/>
                  </a:cubicBezTo>
                  <a:cubicBezTo>
                    <a:pt x="390" y="80138"/>
                    <a:pt x="463" y="80102"/>
                    <a:pt x="512" y="80016"/>
                  </a:cubicBezTo>
                  <a:cubicBezTo>
                    <a:pt x="15668" y="53489"/>
                    <a:pt x="30658" y="26855"/>
                    <a:pt x="45684" y="245"/>
                  </a:cubicBezTo>
                  <a:cubicBezTo>
                    <a:pt x="45749" y="122"/>
                    <a:pt x="45636" y="0"/>
                    <a:pt x="4552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5268900" y="1970600"/>
              <a:ext cx="235150" cy="161750"/>
            </a:xfrm>
            <a:custGeom>
              <a:avLst/>
              <a:gdLst/>
              <a:ahLst/>
              <a:cxnLst/>
              <a:rect l="l" t="t" r="r" b="b"/>
              <a:pathLst>
                <a:path w="9406" h="6470" extrusionOk="0">
                  <a:moveTo>
                    <a:pt x="131" y="1"/>
                  </a:moveTo>
                  <a:cubicBezTo>
                    <a:pt x="32" y="1"/>
                    <a:pt x="0" y="172"/>
                    <a:pt x="115" y="213"/>
                  </a:cubicBezTo>
                  <a:cubicBezTo>
                    <a:pt x="3651" y="1345"/>
                    <a:pt x="6568" y="3238"/>
                    <a:pt x="8688" y="6321"/>
                  </a:cubicBezTo>
                  <a:cubicBezTo>
                    <a:pt x="8760" y="6426"/>
                    <a:pt x="8860" y="6469"/>
                    <a:pt x="8958" y="6469"/>
                  </a:cubicBezTo>
                  <a:cubicBezTo>
                    <a:pt x="9186" y="6469"/>
                    <a:pt x="9405" y="6237"/>
                    <a:pt x="9247" y="5988"/>
                  </a:cubicBezTo>
                  <a:cubicBezTo>
                    <a:pt x="7283" y="2738"/>
                    <a:pt x="3759" y="928"/>
                    <a:pt x="175" y="11"/>
                  </a:cubicBezTo>
                  <a:cubicBezTo>
                    <a:pt x="159" y="4"/>
                    <a:pt x="144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5739100" y="1335850"/>
              <a:ext cx="1667350" cy="1814750"/>
            </a:xfrm>
            <a:custGeom>
              <a:avLst/>
              <a:gdLst/>
              <a:ahLst/>
              <a:cxnLst/>
              <a:rect l="l" t="t" r="r" b="b"/>
              <a:pathLst>
                <a:path w="66694" h="72590" extrusionOk="0">
                  <a:moveTo>
                    <a:pt x="66305" y="1"/>
                  </a:moveTo>
                  <a:cubicBezTo>
                    <a:pt x="66267" y="1"/>
                    <a:pt x="66228" y="9"/>
                    <a:pt x="66187" y="29"/>
                  </a:cubicBezTo>
                  <a:cubicBezTo>
                    <a:pt x="59186" y="3148"/>
                    <a:pt x="53030" y="7947"/>
                    <a:pt x="47089" y="12721"/>
                  </a:cubicBezTo>
                  <a:cubicBezTo>
                    <a:pt x="40731" y="17829"/>
                    <a:pt x="34647" y="23032"/>
                    <a:pt x="29373" y="29294"/>
                  </a:cubicBezTo>
                  <a:cubicBezTo>
                    <a:pt x="23920" y="35819"/>
                    <a:pt x="19074" y="42891"/>
                    <a:pt x="14490" y="50047"/>
                  </a:cubicBezTo>
                  <a:cubicBezTo>
                    <a:pt x="11894" y="54107"/>
                    <a:pt x="9346" y="58191"/>
                    <a:pt x="6656" y="62191"/>
                  </a:cubicBezTo>
                  <a:cubicBezTo>
                    <a:pt x="4346" y="65608"/>
                    <a:pt x="1667" y="68764"/>
                    <a:pt x="0" y="72573"/>
                  </a:cubicBezTo>
                  <a:cubicBezTo>
                    <a:pt x="16" y="72573"/>
                    <a:pt x="37" y="72589"/>
                    <a:pt x="53" y="72589"/>
                  </a:cubicBezTo>
                  <a:cubicBezTo>
                    <a:pt x="61" y="72589"/>
                    <a:pt x="68" y="72585"/>
                    <a:pt x="71" y="72573"/>
                  </a:cubicBezTo>
                  <a:cubicBezTo>
                    <a:pt x="1750" y="69037"/>
                    <a:pt x="4334" y="66097"/>
                    <a:pt x="6572" y="62929"/>
                  </a:cubicBezTo>
                  <a:cubicBezTo>
                    <a:pt x="9180" y="59274"/>
                    <a:pt x="11549" y="55452"/>
                    <a:pt x="13954" y="51666"/>
                  </a:cubicBezTo>
                  <a:cubicBezTo>
                    <a:pt x="18693" y="44272"/>
                    <a:pt x="23693" y="37022"/>
                    <a:pt x="29242" y="30223"/>
                  </a:cubicBezTo>
                  <a:cubicBezTo>
                    <a:pt x="34290" y="24056"/>
                    <a:pt x="40172" y="18984"/>
                    <a:pt x="46315" y="13971"/>
                  </a:cubicBezTo>
                  <a:cubicBezTo>
                    <a:pt x="52530" y="8899"/>
                    <a:pt x="59055" y="3744"/>
                    <a:pt x="66437" y="457"/>
                  </a:cubicBezTo>
                  <a:cubicBezTo>
                    <a:pt x="66694" y="344"/>
                    <a:pt x="66543" y="1"/>
                    <a:pt x="6630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5730925" y="1418850"/>
              <a:ext cx="1843025" cy="1751525"/>
            </a:xfrm>
            <a:custGeom>
              <a:avLst/>
              <a:gdLst/>
              <a:ahLst/>
              <a:cxnLst/>
              <a:rect l="l" t="t" r="r" b="b"/>
              <a:pathLst>
                <a:path w="73721" h="70061" extrusionOk="0">
                  <a:moveTo>
                    <a:pt x="73417" y="0"/>
                  </a:moveTo>
                  <a:cubicBezTo>
                    <a:pt x="73389" y="0"/>
                    <a:pt x="73358" y="6"/>
                    <a:pt x="73324" y="19"/>
                  </a:cubicBezTo>
                  <a:cubicBezTo>
                    <a:pt x="65835" y="2698"/>
                    <a:pt x="59084" y="7115"/>
                    <a:pt x="52584" y="11604"/>
                  </a:cubicBezTo>
                  <a:cubicBezTo>
                    <a:pt x="45618" y="16390"/>
                    <a:pt x="38891" y="21271"/>
                    <a:pt x="32974" y="27379"/>
                  </a:cubicBezTo>
                  <a:cubicBezTo>
                    <a:pt x="26926" y="33642"/>
                    <a:pt x="21508" y="40595"/>
                    <a:pt x="16365" y="47632"/>
                  </a:cubicBezTo>
                  <a:cubicBezTo>
                    <a:pt x="13567" y="51478"/>
                    <a:pt x="10816" y="55359"/>
                    <a:pt x="7947" y="59157"/>
                  </a:cubicBezTo>
                  <a:cubicBezTo>
                    <a:pt x="5221" y="62729"/>
                    <a:pt x="2018" y="65955"/>
                    <a:pt x="17" y="70015"/>
                  </a:cubicBezTo>
                  <a:cubicBezTo>
                    <a:pt x="0" y="70041"/>
                    <a:pt x="20" y="70061"/>
                    <a:pt x="37" y="70061"/>
                  </a:cubicBezTo>
                  <a:cubicBezTo>
                    <a:pt x="44" y="70061"/>
                    <a:pt x="50" y="70058"/>
                    <a:pt x="53" y="70051"/>
                  </a:cubicBezTo>
                  <a:cubicBezTo>
                    <a:pt x="2065" y="66301"/>
                    <a:pt x="5113" y="63360"/>
                    <a:pt x="7721" y="60050"/>
                  </a:cubicBezTo>
                  <a:cubicBezTo>
                    <a:pt x="10495" y="56502"/>
                    <a:pt x="13114" y="52847"/>
                    <a:pt x="15758" y="49215"/>
                  </a:cubicBezTo>
                  <a:cubicBezTo>
                    <a:pt x="21044" y="41929"/>
                    <a:pt x="26640" y="34833"/>
                    <a:pt x="32795" y="28272"/>
                  </a:cubicBezTo>
                  <a:cubicBezTo>
                    <a:pt x="38594" y="22105"/>
                    <a:pt x="45321" y="17247"/>
                    <a:pt x="52238" y="12437"/>
                  </a:cubicBezTo>
                  <a:cubicBezTo>
                    <a:pt x="58870" y="7817"/>
                    <a:pt x="65811" y="3233"/>
                    <a:pt x="73455" y="495"/>
                  </a:cubicBezTo>
                  <a:cubicBezTo>
                    <a:pt x="73721" y="399"/>
                    <a:pt x="73655" y="0"/>
                    <a:pt x="7341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5731025" y="1505375"/>
              <a:ext cx="2027050" cy="1665025"/>
            </a:xfrm>
            <a:custGeom>
              <a:avLst/>
              <a:gdLst/>
              <a:ahLst/>
              <a:cxnLst/>
              <a:rect l="l" t="t" r="r" b="b"/>
              <a:pathLst>
                <a:path w="81082" h="66601" extrusionOk="0">
                  <a:moveTo>
                    <a:pt x="80725" y="1"/>
                  </a:moveTo>
                  <a:cubicBezTo>
                    <a:pt x="80703" y="1"/>
                    <a:pt x="80679" y="4"/>
                    <a:pt x="80655" y="11"/>
                  </a:cubicBezTo>
                  <a:cubicBezTo>
                    <a:pt x="72499" y="2201"/>
                    <a:pt x="64926" y="6226"/>
                    <a:pt x="57628" y="10369"/>
                  </a:cubicBezTo>
                  <a:cubicBezTo>
                    <a:pt x="50091" y="14679"/>
                    <a:pt x="42709" y="19061"/>
                    <a:pt x="36185" y="24859"/>
                  </a:cubicBezTo>
                  <a:cubicBezTo>
                    <a:pt x="29208" y="31074"/>
                    <a:pt x="23004" y="38253"/>
                    <a:pt x="17158" y="45516"/>
                  </a:cubicBezTo>
                  <a:cubicBezTo>
                    <a:pt x="13991" y="49421"/>
                    <a:pt x="10884" y="53386"/>
                    <a:pt x="7598" y="57196"/>
                  </a:cubicBezTo>
                  <a:cubicBezTo>
                    <a:pt x="4955" y="60256"/>
                    <a:pt x="1930" y="62935"/>
                    <a:pt x="25" y="66566"/>
                  </a:cubicBezTo>
                  <a:cubicBezTo>
                    <a:pt x="0" y="66583"/>
                    <a:pt x="17" y="66600"/>
                    <a:pt x="33" y="66600"/>
                  </a:cubicBezTo>
                  <a:cubicBezTo>
                    <a:pt x="39" y="66600"/>
                    <a:pt x="46" y="66597"/>
                    <a:pt x="49" y="66590"/>
                  </a:cubicBezTo>
                  <a:cubicBezTo>
                    <a:pt x="2169" y="62840"/>
                    <a:pt x="5502" y="60101"/>
                    <a:pt x="8300" y="56899"/>
                  </a:cubicBezTo>
                  <a:cubicBezTo>
                    <a:pt x="11455" y="53291"/>
                    <a:pt x="14432" y="49517"/>
                    <a:pt x="17432" y="45790"/>
                  </a:cubicBezTo>
                  <a:cubicBezTo>
                    <a:pt x="23004" y="38908"/>
                    <a:pt x="28922" y="32253"/>
                    <a:pt x="35411" y="26228"/>
                  </a:cubicBezTo>
                  <a:cubicBezTo>
                    <a:pt x="41793" y="20287"/>
                    <a:pt x="49091" y="15882"/>
                    <a:pt x="56592" y="11536"/>
                  </a:cubicBezTo>
                  <a:cubicBezTo>
                    <a:pt x="64236" y="7095"/>
                    <a:pt x="72201" y="2797"/>
                    <a:pt x="80785" y="487"/>
                  </a:cubicBezTo>
                  <a:cubicBezTo>
                    <a:pt x="81081" y="410"/>
                    <a:pt x="80984" y="1"/>
                    <a:pt x="8072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5735225" y="1621250"/>
              <a:ext cx="2137250" cy="1530400"/>
            </a:xfrm>
            <a:custGeom>
              <a:avLst/>
              <a:gdLst/>
              <a:ahLst/>
              <a:cxnLst/>
              <a:rect l="l" t="t" r="r" b="b"/>
              <a:pathLst>
                <a:path w="85490" h="61216" extrusionOk="0">
                  <a:moveTo>
                    <a:pt x="85119" y="0"/>
                  </a:moveTo>
                  <a:cubicBezTo>
                    <a:pt x="85100" y="0"/>
                    <a:pt x="85080" y="2"/>
                    <a:pt x="85059" y="7"/>
                  </a:cubicBezTo>
                  <a:cubicBezTo>
                    <a:pt x="76724" y="1686"/>
                    <a:pt x="69152" y="5877"/>
                    <a:pt x="61937" y="10223"/>
                  </a:cubicBezTo>
                  <a:cubicBezTo>
                    <a:pt x="54257" y="14842"/>
                    <a:pt x="46542" y="19533"/>
                    <a:pt x="38993" y="24403"/>
                  </a:cubicBezTo>
                  <a:cubicBezTo>
                    <a:pt x="35481" y="26665"/>
                    <a:pt x="32088" y="29106"/>
                    <a:pt x="28909" y="31785"/>
                  </a:cubicBezTo>
                  <a:cubicBezTo>
                    <a:pt x="25218" y="34892"/>
                    <a:pt x="21932" y="38464"/>
                    <a:pt x="18455" y="41834"/>
                  </a:cubicBezTo>
                  <a:cubicBezTo>
                    <a:pt x="14883" y="45310"/>
                    <a:pt x="11311" y="48799"/>
                    <a:pt x="7858" y="52395"/>
                  </a:cubicBezTo>
                  <a:cubicBezTo>
                    <a:pt x="5108" y="55252"/>
                    <a:pt x="1953" y="57681"/>
                    <a:pt x="0" y="61193"/>
                  </a:cubicBezTo>
                  <a:cubicBezTo>
                    <a:pt x="17" y="61201"/>
                    <a:pt x="33" y="61215"/>
                    <a:pt x="46" y="61215"/>
                  </a:cubicBezTo>
                  <a:cubicBezTo>
                    <a:pt x="51" y="61215"/>
                    <a:pt x="56" y="61213"/>
                    <a:pt x="60" y="61205"/>
                  </a:cubicBezTo>
                  <a:cubicBezTo>
                    <a:pt x="2239" y="57574"/>
                    <a:pt x="5703" y="55121"/>
                    <a:pt x="8608" y="52144"/>
                  </a:cubicBezTo>
                  <a:cubicBezTo>
                    <a:pt x="11930" y="48739"/>
                    <a:pt x="15347" y="45429"/>
                    <a:pt x="18776" y="42108"/>
                  </a:cubicBezTo>
                  <a:cubicBezTo>
                    <a:pt x="22063" y="38929"/>
                    <a:pt x="25230" y="35595"/>
                    <a:pt x="28682" y="32571"/>
                  </a:cubicBezTo>
                  <a:cubicBezTo>
                    <a:pt x="31992" y="29689"/>
                    <a:pt x="35588" y="27189"/>
                    <a:pt x="39255" y="24808"/>
                  </a:cubicBezTo>
                  <a:cubicBezTo>
                    <a:pt x="46363" y="20176"/>
                    <a:pt x="53686" y="15842"/>
                    <a:pt x="60901" y="11413"/>
                  </a:cubicBezTo>
                  <a:cubicBezTo>
                    <a:pt x="68449" y="6770"/>
                    <a:pt x="76415" y="2245"/>
                    <a:pt x="85189" y="483"/>
                  </a:cubicBezTo>
                  <a:cubicBezTo>
                    <a:pt x="85489" y="428"/>
                    <a:pt x="85385" y="0"/>
                    <a:pt x="8511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7860975" y="1621650"/>
              <a:ext cx="240900" cy="93150"/>
            </a:xfrm>
            <a:custGeom>
              <a:avLst/>
              <a:gdLst/>
              <a:ahLst/>
              <a:cxnLst/>
              <a:rect l="l" t="t" r="r" b="b"/>
              <a:pathLst>
                <a:path w="9636" h="3726" extrusionOk="0">
                  <a:moveTo>
                    <a:pt x="115" y="0"/>
                  </a:moveTo>
                  <a:cubicBezTo>
                    <a:pt x="34" y="0"/>
                    <a:pt x="0" y="125"/>
                    <a:pt x="88" y="158"/>
                  </a:cubicBezTo>
                  <a:cubicBezTo>
                    <a:pt x="3100" y="1396"/>
                    <a:pt x="6220" y="2075"/>
                    <a:pt x="9077" y="3682"/>
                  </a:cubicBezTo>
                  <a:cubicBezTo>
                    <a:pt x="9130" y="3712"/>
                    <a:pt x="9181" y="3725"/>
                    <a:pt x="9229" y="3725"/>
                  </a:cubicBezTo>
                  <a:cubicBezTo>
                    <a:pt x="9483" y="3725"/>
                    <a:pt x="9636" y="3352"/>
                    <a:pt x="9375" y="3182"/>
                  </a:cubicBezTo>
                  <a:cubicBezTo>
                    <a:pt x="6625" y="1372"/>
                    <a:pt x="3184" y="1051"/>
                    <a:pt x="136" y="3"/>
                  </a:cubicBezTo>
                  <a:cubicBezTo>
                    <a:pt x="128" y="1"/>
                    <a:pt x="121" y="0"/>
                    <a:pt x="115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0"/>
            <p:cNvSpPr/>
            <p:nvPr/>
          </p:nvSpPr>
          <p:spPr>
            <a:xfrm>
              <a:off x="8019225" y="1689900"/>
              <a:ext cx="45200" cy="32575"/>
            </a:xfrm>
            <a:custGeom>
              <a:avLst/>
              <a:gdLst/>
              <a:ahLst/>
              <a:cxnLst/>
              <a:rect l="l" t="t" r="r" b="b"/>
              <a:pathLst>
                <a:path w="1808" h="1303" extrusionOk="0">
                  <a:moveTo>
                    <a:pt x="1609" y="0"/>
                  </a:moveTo>
                  <a:cubicBezTo>
                    <a:pt x="1578" y="0"/>
                    <a:pt x="1543" y="11"/>
                    <a:pt x="1509" y="35"/>
                  </a:cubicBezTo>
                  <a:cubicBezTo>
                    <a:pt x="1021" y="416"/>
                    <a:pt x="509" y="809"/>
                    <a:pt x="21" y="1202"/>
                  </a:cubicBezTo>
                  <a:cubicBezTo>
                    <a:pt x="0" y="1243"/>
                    <a:pt x="42" y="1302"/>
                    <a:pt x="84" y="1302"/>
                  </a:cubicBezTo>
                  <a:cubicBezTo>
                    <a:pt x="91" y="1302"/>
                    <a:pt x="98" y="1301"/>
                    <a:pt x="104" y="1297"/>
                  </a:cubicBezTo>
                  <a:cubicBezTo>
                    <a:pt x="616" y="940"/>
                    <a:pt x="1140" y="571"/>
                    <a:pt x="1676" y="238"/>
                  </a:cubicBezTo>
                  <a:cubicBezTo>
                    <a:pt x="1808" y="153"/>
                    <a:pt x="1730" y="0"/>
                    <a:pt x="160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0"/>
            <p:cNvSpPr/>
            <p:nvPr/>
          </p:nvSpPr>
          <p:spPr>
            <a:xfrm>
              <a:off x="7973175" y="1674050"/>
              <a:ext cx="59175" cy="39475"/>
            </a:xfrm>
            <a:custGeom>
              <a:avLst/>
              <a:gdLst/>
              <a:ahLst/>
              <a:cxnLst/>
              <a:rect l="l" t="t" r="r" b="b"/>
              <a:pathLst>
                <a:path w="2367" h="1579" extrusionOk="0">
                  <a:moveTo>
                    <a:pt x="2154" y="0"/>
                  </a:moveTo>
                  <a:cubicBezTo>
                    <a:pt x="2122" y="0"/>
                    <a:pt x="2087" y="11"/>
                    <a:pt x="2053" y="38"/>
                  </a:cubicBezTo>
                  <a:cubicBezTo>
                    <a:pt x="1422" y="574"/>
                    <a:pt x="720" y="1015"/>
                    <a:pt x="41" y="1503"/>
                  </a:cubicBezTo>
                  <a:cubicBezTo>
                    <a:pt x="0" y="1523"/>
                    <a:pt x="30" y="1579"/>
                    <a:pt x="61" y="1579"/>
                  </a:cubicBezTo>
                  <a:cubicBezTo>
                    <a:pt x="67" y="1579"/>
                    <a:pt x="72" y="1577"/>
                    <a:pt x="77" y="1574"/>
                  </a:cubicBezTo>
                  <a:cubicBezTo>
                    <a:pt x="815" y="1146"/>
                    <a:pt x="1553" y="753"/>
                    <a:pt x="2244" y="264"/>
                  </a:cubicBezTo>
                  <a:cubicBezTo>
                    <a:pt x="2367" y="170"/>
                    <a:pt x="2279" y="0"/>
                    <a:pt x="215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>
              <a:off x="7930150" y="1664425"/>
              <a:ext cx="78700" cy="55250"/>
            </a:xfrm>
            <a:custGeom>
              <a:avLst/>
              <a:gdLst/>
              <a:ahLst/>
              <a:cxnLst/>
              <a:rect l="l" t="t" r="r" b="b"/>
              <a:pathLst>
                <a:path w="3148" h="2210" extrusionOk="0">
                  <a:moveTo>
                    <a:pt x="2975" y="0"/>
                  </a:moveTo>
                  <a:cubicBezTo>
                    <a:pt x="2956" y="0"/>
                    <a:pt x="2937" y="6"/>
                    <a:pt x="2917" y="18"/>
                  </a:cubicBezTo>
                  <a:cubicBezTo>
                    <a:pt x="1917" y="649"/>
                    <a:pt x="1000" y="1376"/>
                    <a:pt x="59" y="2090"/>
                  </a:cubicBezTo>
                  <a:cubicBezTo>
                    <a:pt x="1" y="2129"/>
                    <a:pt x="47" y="2209"/>
                    <a:pt x="98" y="2209"/>
                  </a:cubicBezTo>
                  <a:cubicBezTo>
                    <a:pt x="109" y="2209"/>
                    <a:pt x="120" y="2206"/>
                    <a:pt x="131" y="2197"/>
                  </a:cubicBezTo>
                  <a:cubicBezTo>
                    <a:pt x="1072" y="1495"/>
                    <a:pt x="2012" y="804"/>
                    <a:pt x="3036" y="233"/>
                  </a:cubicBezTo>
                  <a:cubicBezTo>
                    <a:pt x="3147" y="172"/>
                    <a:pt x="3078" y="0"/>
                    <a:pt x="2975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>
              <a:off x="7935000" y="1659925"/>
              <a:ext cx="44575" cy="30925"/>
            </a:xfrm>
            <a:custGeom>
              <a:avLst/>
              <a:gdLst/>
              <a:ahLst/>
              <a:cxnLst/>
              <a:rect l="l" t="t" r="r" b="b"/>
              <a:pathLst>
                <a:path w="1783" h="1237" extrusionOk="0">
                  <a:moveTo>
                    <a:pt x="1604" y="0"/>
                  </a:moveTo>
                  <a:cubicBezTo>
                    <a:pt x="1584" y="0"/>
                    <a:pt x="1564" y="6"/>
                    <a:pt x="1544" y="20"/>
                  </a:cubicBezTo>
                  <a:cubicBezTo>
                    <a:pt x="1008" y="377"/>
                    <a:pt x="473" y="722"/>
                    <a:pt x="32" y="1187"/>
                  </a:cubicBezTo>
                  <a:cubicBezTo>
                    <a:pt x="0" y="1197"/>
                    <a:pt x="35" y="1236"/>
                    <a:pt x="68" y="1236"/>
                  </a:cubicBezTo>
                  <a:cubicBezTo>
                    <a:pt x="72" y="1236"/>
                    <a:pt x="76" y="1236"/>
                    <a:pt x="80" y="1234"/>
                  </a:cubicBezTo>
                  <a:cubicBezTo>
                    <a:pt x="556" y="818"/>
                    <a:pt x="1116" y="532"/>
                    <a:pt x="1663" y="222"/>
                  </a:cubicBezTo>
                  <a:cubicBezTo>
                    <a:pt x="1783" y="153"/>
                    <a:pt x="1703" y="0"/>
                    <a:pt x="160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7873600" y="1638225"/>
              <a:ext cx="48525" cy="36925"/>
            </a:xfrm>
            <a:custGeom>
              <a:avLst/>
              <a:gdLst/>
              <a:ahLst/>
              <a:cxnLst/>
              <a:rect l="l" t="t" r="r" b="b"/>
              <a:pathLst>
                <a:path w="1941" h="1477" extrusionOk="0">
                  <a:moveTo>
                    <a:pt x="1809" y="1"/>
                  </a:moveTo>
                  <a:cubicBezTo>
                    <a:pt x="1786" y="1"/>
                    <a:pt x="1762" y="9"/>
                    <a:pt x="1738" y="31"/>
                  </a:cubicBezTo>
                  <a:cubicBezTo>
                    <a:pt x="1178" y="471"/>
                    <a:pt x="583" y="888"/>
                    <a:pt x="47" y="1364"/>
                  </a:cubicBezTo>
                  <a:cubicBezTo>
                    <a:pt x="0" y="1402"/>
                    <a:pt x="43" y="1477"/>
                    <a:pt x="104" y="1477"/>
                  </a:cubicBezTo>
                  <a:cubicBezTo>
                    <a:pt x="120" y="1477"/>
                    <a:pt x="137" y="1472"/>
                    <a:pt x="155" y="1459"/>
                  </a:cubicBezTo>
                  <a:cubicBezTo>
                    <a:pt x="702" y="995"/>
                    <a:pt x="1298" y="614"/>
                    <a:pt x="1857" y="173"/>
                  </a:cubicBezTo>
                  <a:cubicBezTo>
                    <a:pt x="1940" y="109"/>
                    <a:pt x="1887" y="1"/>
                    <a:pt x="180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7856275" y="1633275"/>
              <a:ext cx="45525" cy="24150"/>
            </a:xfrm>
            <a:custGeom>
              <a:avLst/>
              <a:gdLst/>
              <a:ahLst/>
              <a:cxnLst/>
              <a:rect l="l" t="t" r="r" b="b"/>
              <a:pathLst>
                <a:path w="1821" h="966" extrusionOk="0">
                  <a:moveTo>
                    <a:pt x="1693" y="1"/>
                  </a:moveTo>
                  <a:cubicBezTo>
                    <a:pt x="1678" y="1"/>
                    <a:pt x="1662" y="5"/>
                    <a:pt x="1645" y="14"/>
                  </a:cubicBezTo>
                  <a:cubicBezTo>
                    <a:pt x="1109" y="336"/>
                    <a:pt x="514" y="514"/>
                    <a:pt x="38" y="895"/>
                  </a:cubicBezTo>
                  <a:cubicBezTo>
                    <a:pt x="1" y="923"/>
                    <a:pt x="22" y="966"/>
                    <a:pt x="56" y="966"/>
                  </a:cubicBezTo>
                  <a:cubicBezTo>
                    <a:pt x="65" y="966"/>
                    <a:pt x="75" y="963"/>
                    <a:pt x="86" y="955"/>
                  </a:cubicBezTo>
                  <a:cubicBezTo>
                    <a:pt x="574" y="598"/>
                    <a:pt x="1181" y="455"/>
                    <a:pt x="1741" y="169"/>
                  </a:cubicBezTo>
                  <a:cubicBezTo>
                    <a:pt x="1821" y="119"/>
                    <a:pt x="1774" y="1"/>
                    <a:pt x="169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7897350" y="1646075"/>
              <a:ext cx="55375" cy="49800"/>
            </a:xfrm>
            <a:custGeom>
              <a:avLst/>
              <a:gdLst/>
              <a:ahLst/>
              <a:cxnLst/>
              <a:rect l="l" t="t" r="r" b="b"/>
              <a:pathLst>
                <a:path w="2215" h="1992" extrusionOk="0">
                  <a:moveTo>
                    <a:pt x="2069" y="0"/>
                  </a:moveTo>
                  <a:cubicBezTo>
                    <a:pt x="2055" y="0"/>
                    <a:pt x="2040" y="4"/>
                    <a:pt x="2026" y="14"/>
                  </a:cubicBezTo>
                  <a:cubicBezTo>
                    <a:pt x="1252" y="419"/>
                    <a:pt x="455" y="1133"/>
                    <a:pt x="26" y="1907"/>
                  </a:cubicBezTo>
                  <a:cubicBezTo>
                    <a:pt x="1" y="1949"/>
                    <a:pt x="47" y="1992"/>
                    <a:pt x="89" y="1992"/>
                  </a:cubicBezTo>
                  <a:cubicBezTo>
                    <a:pt x="106" y="1992"/>
                    <a:pt x="123" y="1984"/>
                    <a:pt x="133" y="1967"/>
                  </a:cubicBezTo>
                  <a:cubicBezTo>
                    <a:pt x="621" y="1157"/>
                    <a:pt x="1431" y="741"/>
                    <a:pt x="2145" y="181"/>
                  </a:cubicBezTo>
                  <a:cubicBezTo>
                    <a:pt x="2215" y="111"/>
                    <a:pt x="2143" y="0"/>
                    <a:pt x="20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8037825" y="1703175"/>
              <a:ext cx="43650" cy="32700"/>
            </a:xfrm>
            <a:custGeom>
              <a:avLst/>
              <a:gdLst/>
              <a:ahLst/>
              <a:cxnLst/>
              <a:rect l="l" t="t" r="r" b="b"/>
              <a:pathLst>
                <a:path w="1746" h="1308" extrusionOk="0">
                  <a:moveTo>
                    <a:pt x="1645" y="1"/>
                  </a:moveTo>
                  <a:cubicBezTo>
                    <a:pt x="1638" y="1"/>
                    <a:pt x="1630" y="2"/>
                    <a:pt x="1622" y="4"/>
                  </a:cubicBezTo>
                  <a:cubicBezTo>
                    <a:pt x="1027" y="314"/>
                    <a:pt x="527" y="766"/>
                    <a:pt x="51" y="1219"/>
                  </a:cubicBezTo>
                  <a:cubicBezTo>
                    <a:pt x="0" y="1259"/>
                    <a:pt x="43" y="1308"/>
                    <a:pt x="87" y="1308"/>
                  </a:cubicBezTo>
                  <a:cubicBezTo>
                    <a:pt x="95" y="1308"/>
                    <a:pt x="103" y="1306"/>
                    <a:pt x="110" y="1302"/>
                  </a:cubicBezTo>
                  <a:cubicBezTo>
                    <a:pt x="586" y="850"/>
                    <a:pt x="1086" y="421"/>
                    <a:pt x="1682" y="123"/>
                  </a:cubicBezTo>
                  <a:cubicBezTo>
                    <a:pt x="1745" y="81"/>
                    <a:pt x="1705" y="1"/>
                    <a:pt x="164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6533800" y="2027950"/>
              <a:ext cx="742000" cy="527250"/>
            </a:xfrm>
            <a:custGeom>
              <a:avLst/>
              <a:gdLst/>
              <a:ahLst/>
              <a:cxnLst/>
              <a:rect l="l" t="t" r="r" b="b"/>
              <a:pathLst>
                <a:path w="29680" h="21090" extrusionOk="0">
                  <a:moveTo>
                    <a:pt x="29476" y="1"/>
                  </a:moveTo>
                  <a:cubicBezTo>
                    <a:pt x="29451" y="1"/>
                    <a:pt x="29425" y="9"/>
                    <a:pt x="29398" y="27"/>
                  </a:cubicBezTo>
                  <a:cubicBezTo>
                    <a:pt x="24160" y="3361"/>
                    <a:pt x="19171" y="7052"/>
                    <a:pt x="14123" y="10683"/>
                  </a:cubicBezTo>
                  <a:cubicBezTo>
                    <a:pt x="9408" y="14076"/>
                    <a:pt x="4990" y="17946"/>
                    <a:pt x="49" y="20994"/>
                  </a:cubicBezTo>
                  <a:cubicBezTo>
                    <a:pt x="0" y="21013"/>
                    <a:pt x="32" y="21089"/>
                    <a:pt x="78" y="21089"/>
                  </a:cubicBezTo>
                  <a:cubicBezTo>
                    <a:pt x="88" y="21089"/>
                    <a:pt x="98" y="21086"/>
                    <a:pt x="109" y="21077"/>
                  </a:cubicBezTo>
                  <a:cubicBezTo>
                    <a:pt x="5062" y="18041"/>
                    <a:pt x="9491" y="14207"/>
                    <a:pt x="14230" y="10862"/>
                  </a:cubicBezTo>
                  <a:cubicBezTo>
                    <a:pt x="19302" y="7290"/>
                    <a:pt x="24290" y="3599"/>
                    <a:pt x="29541" y="277"/>
                  </a:cubicBezTo>
                  <a:cubicBezTo>
                    <a:pt x="29679" y="188"/>
                    <a:pt x="29596" y="1"/>
                    <a:pt x="2947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7233075" y="1814500"/>
              <a:ext cx="467475" cy="335475"/>
            </a:xfrm>
            <a:custGeom>
              <a:avLst/>
              <a:gdLst/>
              <a:ahLst/>
              <a:cxnLst/>
              <a:rect l="l" t="t" r="r" b="b"/>
              <a:pathLst>
                <a:path w="18699" h="13419" extrusionOk="0">
                  <a:moveTo>
                    <a:pt x="18458" y="1"/>
                  </a:moveTo>
                  <a:cubicBezTo>
                    <a:pt x="18430" y="1"/>
                    <a:pt x="18400" y="9"/>
                    <a:pt x="18370" y="28"/>
                  </a:cubicBezTo>
                  <a:cubicBezTo>
                    <a:pt x="12119" y="4171"/>
                    <a:pt x="6166" y="8755"/>
                    <a:pt x="129" y="13173"/>
                  </a:cubicBezTo>
                  <a:cubicBezTo>
                    <a:pt x="0" y="13262"/>
                    <a:pt x="79" y="13418"/>
                    <a:pt x="185" y="13418"/>
                  </a:cubicBezTo>
                  <a:cubicBezTo>
                    <a:pt x="205" y="13418"/>
                    <a:pt x="227" y="13412"/>
                    <a:pt x="249" y="13399"/>
                  </a:cubicBezTo>
                  <a:cubicBezTo>
                    <a:pt x="6309" y="8982"/>
                    <a:pt x="12393" y="4636"/>
                    <a:pt x="18548" y="350"/>
                  </a:cubicBezTo>
                  <a:cubicBezTo>
                    <a:pt x="18698" y="230"/>
                    <a:pt x="18605" y="1"/>
                    <a:pt x="1845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6049025" y="2790350"/>
              <a:ext cx="313300" cy="262375"/>
            </a:xfrm>
            <a:custGeom>
              <a:avLst/>
              <a:gdLst/>
              <a:ahLst/>
              <a:cxnLst/>
              <a:rect l="l" t="t" r="r" b="b"/>
              <a:pathLst>
                <a:path w="12532" h="10495" extrusionOk="0">
                  <a:moveTo>
                    <a:pt x="12412" y="1"/>
                  </a:moveTo>
                  <a:cubicBezTo>
                    <a:pt x="12393" y="1"/>
                    <a:pt x="12374" y="7"/>
                    <a:pt x="12356" y="23"/>
                  </a:cubicBezTo>
                  <a:cubicBezTo>
                    <a:pt x="8284" y="3523"/>
                    <a:pt x="3748" y="6452"/>
                    <a:pt x="45" y="10369"/>
                  </a:cubicBezTo>
                  <a:cubicBezTo>
                    <a:pt x="1" y="10422"/>
                    <a:pt x="48" y="10495"/>
                    <a:pt x="105" y="10495"/>
                  </a:cubicBezTo>
                  <a:cubicBezTo>
                    <a:pt x="125" y="10495"/>
                    <a:pt x="146" y="10486"/>
                    <a:pt x="164" y="10464"/>
                  </a:cubicBezTo>
                  <a:cubicBezTo>
                    <a:pt x="3867" y="6571"/>
                    <a:pt x="8403" y="3642"/>
                    <a:pt x="12475" y="142"/>
                  </a:cubicBezTo>
                  <a:cubicBezTo>
                    <a:pt x="12531" y="86"/>
                    <a:pt x="12478" y="1"/>
                    <a:pt x="1241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5981425" y="2512650"/>
              <a:ext cx="504050" cy="479575"/>
            </a:xfrm>
            <a:custGeom>
              <a:avLst/>
              <a:gdLst/>
              <a:ahLst/>
              <a:cxnLst/>
              <a:rect l="l" t="t" r="r" b="b"/>
              <a:pathLst>
                <a:path w="20162" h="19183" extrusionOk="0">
                  <a:moveTo>
                    <a:pt x="20039" y="0"/>
                  </a:moveTo>
                  <a:cubicBezTo>
                    <a:pt x="20019" y="0"/>
                    <a:pt x="19998" y="7"/>
                    <a:pt x="19977" y="22"/>
                  </a:cubicBezTo>
                  <a:cubicBezTo>
                    <a:pt x="12988" y="6023"/>
                    <a:pt x="6226" y="12333"/>
                    <a:pt x="11" y="19144"/>
                  </a:cubicBezTo>
                  <a:cubicBezTo>
                    <a:pt x="1" y="19163"/>
                    <a:pt x="15" y="19182"/>
                    <a:pt x="27" y="19182"/>
                  </a:cubicBezTo>
                  <a:cubicBezTo>
                    <a:pt x="30" y="19182"/>
                    <a:pt x="32" y="19181"/>
                    <a:pt x="34" y="19179"/>
                  </a:cubicBezTo>
                  <a:cubicBezTo>
                    <a:pt x="6309" y="12393"/>
                    <a:pt x="13119" y="6190"/>
                    <a:pt x="20096" y="141"/>
                  </a:cubicBezTo>
                  <a:cubicBezTo>
                    <a:pt x="20162" y="85"/>
                    <a:pt x="20110" y="0"/>
                    <a:pt x="2003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6628400" y="2375475"/>
              <a:ext cx="334125" cy="235500"/>
            </a:xfrm>
            <a:custGeom>
              <a:avLst/>
              <a:gdLst/>
              <a:ahLst/>
              <a:cxnLst/>
              <a:rect l="l" t="t" r="r" b="b"/>
              <a:pathLst>
                <a:path w="13365" h="9420" extrusionOk="0">
                  <a:moveTo>
                    <a:pt x="13199" y="1"/>
                  </a:moveTo>
                  <a:cubicBezTo>
                    <a:pt x="13179" y="1"/>
                    <a:pt x="13158" y="7"/>
                    <a:pt x="13137" y="20"/>
                  </a:cubicBezTo>
                  <a:cubicBezTo>
                    <a:pt x="8684" y="2937"/>
                    <a:pt x="4397" y="6104"/>
                    <a:pt x="99" y="9248"/>
                  </a:cubicBezTo>
                  <a:cubicBezTo>
                    <a:pt x="0" y="9297"/>
                    <a:pt x="49" y="9420"/>
                    <a:pt x="123" y="9420"/>
                  </a:cubicBezTo>
                  <a:cubicBezTo>
                    <a:pt x="138" y="9420"/>
                    <a:pt x="154" y="9415"/>
                    <a:pt x="171" y="9403"/>
                  </a:cubicBezTo>
                  <a:cubicBezTo>
                    <a:pt x="4493" y="6271"/>
                    <a:pt x="8779" y="3116"/>
                    <a:pt x="13256" y="235"/>
                  </a:cubicBezTo>
                  <a:cubicBezTo>
                    <a:pt x="13365" y="155"/>
                    <a:pt x="13300" y="1"/>
                    <a:pt x="1319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6736375" y="1800075"/>
              <a:ext cx="808350" cy="498800"/>
            </a:xfrm>
            <a:custGeom>
              <a:avLst/>
              <a:gdLst/>
              <a:ahLst/>
              <a:cxnLst/>
              <a:rect l="l" t="t" r="r" b="b"/>
              <a:pathLst>
                <a:path w="32334" h="19952" extrusionOk="0">
                  <a:moveTo>
                    <a:pt x="32206" y="1"/>
                  </a:moveTo>
                  <a:cubicBezTo>
                    <a:pt x="32193" y="1"/>
                    <a:pt x="32180" y="4"/>
                    <a:pt x="32166" y="10"/>
                  </a:cubicBezTo>
                  <a:cubicBezTo>
                    <a:pt x="21057" y="5951"/>
                    <a:pt x="10020" y="12178"/>
                    <a:pt x="19" y="19893"/>
                  </a:cubicBezTo>
                  <a:cubicBezTo>
                    <a:pt x="0" y="19912"/>
                    <a:pt x="11" y="19952"/>
                    <a:pt x="33" y="19952"/>
                  </a:cubicBezTo>
                  <a:cubicBezTo>
                    <a:pt x="39" y="19952"/>
                    <a:pt x="47" y="19949"/>
                    <a:pt x="55" y="19941"/>
                  </a:cubicBezTo>
                  <a:cubicBezTo>
                    <a:pt x="10068" y="12226"/>
                    <a:pt x="21140" y="6118"/>
                    <a:pt x="32261" y="165"/>
                  </a:cubicBezTo>
                  <a:cubicBezTo>
                    <a:pt x="32333" y="123"/>
                    <a:pt x="32289" y="1"/>
                    <a:pt x="3220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7616600" y="1693975"/>
              <a:ext cx="173450" cy="84950"/>
            </a:xfrm>
            <a:custGeom>
              <a:avLst/>
              <a:gdLst/>
              <a:ahLst/>
              <a:cxnLst/>
              <a:rect l="l" t="t" r="r" b="b"/>
              <a:pathLst>
                <a:path w="6938" h="3398" extrusionOk="0">
                  <a:moveTo>
                    <a:pt x="6752" y="0"/>
                  </a:moveTo>
                  <a:cubicBezTo>
                    <a:pt x="6734" y="0"/>
                    <a:pt x="6715" y="5"/>
                    <a:pt x="6696" y="15"/>
                  </a:cubicBezTo>
                  <a:cubicBezTo>
                    <a:pt x="4481" y="1039"/>
                    <a:pt x="2338" y="2194"/>
                    <a:pt x="112" y="3218"/>
                  </a:cubicBezTo>
                  <a:cubicBezTo>
                    <a:pt x="0" y="3269"/>
                    <a:pt x="62" y="3397"/>
                    <a:pt x="156" y="3397"/>
                  </a:cubicBezTo>
                  <a:cubicBezTo>
                    <a:pt x="172" y="3397"/>
                    <a:pt x="189" y="3393"/>
                    <a:pt x="207" y="3385"/>
                  </a:cubicBezTo>
                  <a:cubicBezTo>
                    <a:pt x="2422" y="2349"/>
                    <a:pt x="4600" y="1253"/>
                    <a:pt x="6815" y="229"/>
                  </a:cubicBezTo>
                  <a:cubicBezTo>
                    <a:pt x="6937" y="158"/>
                    <a:pt x="6859" y="0"/>
                    <a:pt x="675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7537875" y="1806550"/>
              <a:ext cx="344650" cy="221875"/>
            </a:xfrm>
            <a:custGeom>
              <a:avLst/>
              <a:gdLst/>
              <a:ahLst/>
              <a:cxnLst/>
              <a:rect l="l" t="t" r="r" b="b"/>
              <a:pathLst>
                <a:path w="13786" h="8875" extrusionOk="0">
                  <a:moveTo>
                    <a:pt x="13577" y="0"/>
                  </a:moveTo>
                  <a:cubicBezTo>
                    <a:pt x="13553" y="0"/>
                    <a:pt x="13527" y="8"/>
                    <a:pt x="13500" y="25"/>
                  </a:cubicBezTo>
                  <a:cubicBezTo>
                    <a:pt x="8916" y="2823"/>
                    <a:pt x="4213" y="5382"/>
                    <a:pt x="46" y="8776"/>
                  </a:cubicBezTo>
                  <a:cubicBezTo>
                    <a:pt x="0" y="8822"/>
                    <a:pt x="39" y="8875"/>
                    <a:pt x="81" y="8875"/>
                  </a:cubicBezTo>
                  <a:cubicBezTo>
                    <a:pt x="94" y="8875"/>
                    <a:pt x="107" y="8870"/>
                    <a:pt x="118" y="8859"/>
                  </a:cubicBezTo>
                  <a:cubicBezTo>
                    <a:pt x="4320" y="5513"/>
                    <a:pt x="9023" y="2954"/>
                    <a:pt x="13655" y="287"/>
                  </a:cubicBezTo>
                  <a:cubicBezTo>
                    <a:pt x="13785" y="206"/>
                    <a:pt x="13705" y="0"/>
                    <a:pt x="1357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5437750" y="1790125"/>
              <a:ext cx="273450" cy="191525"/>
            </a:xfrm>
            <a:custGeom>
              <a:avLst/>
              <a:gdLst/>
              <a:ahLst/>
              <a:cxnLst/>
              <a:rect l="l" t="t" r="r" b="b"/>
              <a:pathLst>
                <a:path w="10938" h="7661" extrusionOk="0">
                  <a:moveTo>
                    <a:pt x="153" y="1"/>
                  </a:moveTo>
                  <a:cubicBezTo>
                    <a:pt x="66" y="1"/>
                    <a:pt x="0" y="149"/>
                    <a:pt x="100" y="193"/>
                  </a:cubicBezTo>
                  <a:cubicBezTo>
                    <a:pt x="4041" y="2003"/>
                    <a:pt x="7851" y="3813"/>
                    <a:pt x="10351" y="7540"/>
                  </a:cubicBezTo>
                  <a:cubicBezTo>
                    <a:pt x="10408" y="7625"/>
                    <a:pt x="10489" y="7660"/>
                    <a:pt x="10568" y="7660"/>
                  </a:cubicBezTo>
                  <a:cubicBezTo>
                    <a:pt x="10755" y="7660"/>
                    <a:pt x="10937" y="7466"/>
                    <a:pt x="10804" y="7266"/>
                  </a:cubicBezTo>
                  <a:cubicBezTo>
                    <a:pt x="8232" y="3563"/>
                    <a:pt x="4303" y="1575"/>
                    <a:pt x="172" y="3"/>
                  </a:cubicBezTo>
                  <a:cubicBezTo>
                    <a:pt x="165" y="1"/>
                    <a:pt x="159" y="1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5680500" y="1566200"/>
              <a:ext cx="289725" cy="203775"/>
            </a:xfrm>
            <a:custGeom>
              <a:avLst/>
              <a:gdLst/>
              <a:ahLst/>
              <a:cxnLst/>
              <a:rect l="l" t="t" r="r" b="b"/>
              <a:pathLst>
                <a:path w="11589" h="8151" extrusionOk="0">
                  <a:moveTo>
                    <a:pt x="179" y="1"/>
                  </a:moveTo>
                  <a:cubicBezTo>
                    <a:pt x="58" y="1"/>
                    <a:pt x="0" y="224"/>
                    <a:pt x="153" y="257"/>
                  </a:cubicBezTo>
                  <a:cubicBezTo>
                    <a:pt x="4809" y="1376"/>
                    <a:pt x="7452" y="5281"/>
                    <a:pt x="11000" y="8091"/>
                  </a:cubicBezTo>
                  <a:cubicBezTo>
                    <a:pt x="11057" y="8133"/>
                    <a:pt x="11118" y="8151"/>
                    <a:pt x="11177" y="8151"/>
                  </a:cubicBezTo>
                  <a:cubicBezTo>
                    <a:pt x="11400" y="8151"/>
                    <a:pt x="11588" y="7891"/>
                    <a:pt x="11381" y="7722"/>
                  </a:cubicBezTo>
                  <a:cubicBezTo>
                    <a:pt x="7952" y="4745"/>
                    <a:pt x="4868" y="947"/>
                    <a:pt x="213" y="6"/>
                  </a:cubicBezTo>
                  <a:cubicBezTo>
                    <a:pt x="201" y="3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6019625" y="1331975"/>
              <a:ext cx="282325" cy="278425"/>
            </a:xfrm>
            <a:custGeom>
              <a:avLst/>
              <a:gdLst/>
              <a:ahLst/>
              <a:cxnLst/>
              <a:rect l="l" t="t" r="r" b="b"/>
              <a:pathLst>
                <a:path w="11293" h="11137" extrusionOk="0">
                  <a:moveTo>
                    <a:pt x="168" y="1"/>
                  </a:moveTo>
                  <a:cubicBezTo>
                    <a:pt x="78" y="1"/>
                    <a:pt x="0" y="136"/>
                    <a:pt x="90" y="196"/>
                  </a:cubicBezTo>
                  <a:cubicBezTo>
                    <a:pt x="4067" y="3470"/>
                    <a:pt x="7496" y="7113"/>
                    <a:pt x="10806" y="11054"/>
                  </a:cubicBezTo>
                  <a:cubicBezTo>
                    <a:pt x="10855" y="11112"/>
                    <a:pt x="10912" y="11136"/>
                    <a:pt x="10967" y="11136"/>
                  </a:cubicBezTo>
                  <a:cubicBezTo>
                    <a:pt x="11138" y="11136"/>
                    <a:pt x="11292" y="10901"/>
                    <a:pt x="11139" y="10721"/>
                  </a:cubicBezTo>
                  <a:cubicBezTo>
                    <a:pt x="7924" y="6697"/>
                    <a:pt x="4329" y="3113"/>
                    <a:pt x="221" y="17"/>
                  </a:cubicBezTo>
                  <a:cubicBezTo>
                    <a:pt x="204" y="6"/>
                    <a:pt x="186" y="1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6421025" y="1204075"/>
              <a:ext cx="248850" cy="308025"/>
            </a:xfrm>
            <a:custGeom>
              <a:avLst/>
              <a:gdLst/>
              <a:ahLst/>
              <a:cxnLst/>
              <a:rect l="l" t="t" r="r" b="b"/>
              <a:pathLst>
                <a:path w="9954" h="12321" extrusionOk="0">
                  <a:moveTo>
                    <a:pt x="152" y="1"/>
                  </a:moveTo>
                  <a:cubicBezTo>
                    <a:pt x="77" y="1"/>
                    <a:pt x="1" y="131"/>
                    <a:pt x="72" y="192"/>
                  </a:cubicBezTo>
                  <a:cubicBezTo>
                    <a:pt x="2155" y="1907"/>
                    <a:pt x="4465" y="3240"/>
                    <a:pt x="6049" y="5478"/>
                  </a:cubicBezTo>
                  <a:cubicBezTo>
                    <a:pt x="7501" y="7526"/>
                    <a:pt x="7811" y="10158"/>
                    <a:pt x="9335" y="12205"/>
                  </a:cubicBezTo>
                  <a:cubicBezTo>
                    <a:pt x="9395" y="12287"/>
                    <a:pt x="9479" y="12321"/>
                    <a:pt x="9562" y="12321"/>
                  </a:cubicBezTo>
                  <a:cubicBezTo>
                    <a:pt x="9760" y="12321"/>
                    <a:pt x="9953" y="12129"/>
                    <a:pt x="9811" y="11920"/>
                  </a:cubicBezTo>
                  <a:cubicBezTo>
                    <a:pt x="8192" y="9669"/>
                    <a:pt x="7680" y="6895"/>
                    <a:pt x="6049" y="4657"/>
                  </a:cubicBezTo>
                  <a:cubicBezTo>
                    <a:pt x="4584" y="2657"/>
                    <a:pt x="2203" y="1359"/>
                    <a:pt x="191" y="14"/>
                  </a:cubicBezTo>
                  <a:cubicBezTo>
                    <a:pt x="179" y="5"/>
                    <a:pt x="165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850650" y="1165200"/>
              <a:ext cx="258250" cy="318075"/>
            </a:xfrm>
            <a:custGeom>
              <a:avLst/>
              <a:gdLst/>
              <a:ahLst/>
              <a:cxnLst/>
              <a:rect l="l" t="t" r="r" b="b"/>
              <a:pathLst>
                <a:path w="10330" h="12723" extrusionOk="0">
                  <a:moveTo>
                    <a:pt x="206" y="1"/>
                  </a:moveTo>
                  <a:cubicBezTo>
                    <a:pt x="97" y="1"/>
                    <a:pt x="0" y="138"/>
                    <a:pt x="91" y="247"/>
                  </a:cubicBezTo>
                  <a:cubicBezTo>
                    <a:pt x="1806" y="2045"/>
                    <a:pt x="3782" y="3557"/>
                    <a:pt x="5532" y="5331"/>
                  </a:cubicBezTo>
                  <a:cubicBezTo>
                    <a:pt x="7640" y="7474"/>
                    <a:pt x="8390" y="10129"/>
                    <a:pt x="9890" y="12629"/>
                  </a:cubicBezTo>
                  <a:cubicBezTo>
                    <a:pt x="9930" y="12695"/>
                    <a:pt x="9990" y="12723"/>
                    <a:pt x="10051" y="12723"/>
                  </a:cubicBezTo>
                  <a:cubicBezTo>
                    <a:pt x="10189" y="12723"/>
                    <a:pt x="10330" y="12580"/>
                    <a:pt x="10247" y="12415"/>
                  </a:cubicBezTo>
                  <a:cubicBezTo>
                    <a:pt x="9009" y="10022"/>
                    <a:pt x="8092" y="7593"/>
                    <a:pt x="6282" y="5557"/>
                  </a:cubicBezTo>
                  <a:cubicBezTo>
                    <a:pt x="4497" y="3521"/>
                    <a:pt x="2199" y="1985"/>
                    <a:pt x="306" y="45"/>
                  </a:cubicBezTo>
                  <a:cubicBezTo>
                    <a:pt x="275" y="14"/>
                    <a:pt x="240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7394450" y="1331250"/>
              <a:ext cx="83400" cy="119900"/>
            </a:xfrm>
            <a:custGeom>
              <a:avLst/>
              <a:gdLst/>
              <a:ahLst/>
              <a:cxnLst/>
              <a:rect l="l" t="t" r="r" b="b"/>
              <a:pathLst>
                <a:path w="3336" h="4796" extrusionOk="0">
                  <a:moveTo>
                    <a:pt x="40" y="1"/>
                  </a:moveTo>
                  <a:cubicBezTo>
                    <a:pt x="22" y="1"/>
                    <a:pt x="0" y="20"/>
                    <a:pt x="9" y="46"/>
                  </a:cubicBezTo>
                  <a:cubicBezTo>
                    <a:pt x="830" y="1713"/>
                    <a:pt x="2199" y="3023"/>
                    <a:pt x="2985" y="4713"/>
                  </a:cubicBezTo>
                  <a:cubicBezTo>
                    <a:pt x="3016" y="4771"/>
                    <a:pt x="3066" y="4795"/>
                    <a:pt x="3117" y="4795"/>
                  </a:cubicBezTo>
                  <a:cubicBezTo>
                    <a:pt x="3225" y="4795"/>
                    <a:pt x="3336" y="4688"/>
                    <a:pt x="3271" y="4559"/>
                  </a:cubicBezTo>
                  <a:cubicBezTo>
                    <a:pt x="2437" y="2904"/>
                    <a:pt x="1164" y="1487"/>
                    <a:pt x="56" y="10"/>
                  </a:cubicBezTo>
                  <a:cubicBezTo>
                    <a:pt x="53" y="4"/>
                    <a:pt x="47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7562725" y="1425650"/>
              <a:ext cx="62825" cy="114950"/>
            </a:xfrm>
            <a:custGeom>
              <a:avLst/>
              <a:gdLst/>
              <a:ahLst/>
              <a:cxnLst/>
              <a:rect l="l" t="t" r="r" b="b"/>
              <a:pathLst>
                <a:path w="2513" h="4598" extrusionOk="0">
                  <a:moveTo>
                    <a:pt x="143" y="0"/>
                  </a:moveTo>
                  <a:cubicBezTo>
                    <a:pt x="77" y="0"/>
                    <a:pt x="0" y="59"/>
                    <a:pt x="17" y="140"/>
                  </a:cubicBezTo>
                  <a:cubicBezTo>
                    <a:pt x="529" y="1676"/>
                    <a:pt x="1576" y="2950"/>
                    <a:pt x="2100" y="4474"/>
                  </a:cubicBezTo>
                  <a:cubicBezTo>
                    <a:pt x="2133" y="4559"/>
                    <a:pt x="2210" y="4597"/>
                    <a:pt x="2286" y="4597"/>
                  </a:cubicBezTo>
                  <a:cubicBezTo>
                    <a:pt x="2400" y="4597"/>
                    <a:pt x="2512" y="4510"/>
                    <a:pt x="2469" y="4366"/>
                  </a:cubicBezTo>
                  <a:cubicBezTo>
                    <a:pt x="1945" y="2819"/>
                    <a:pt x="898" y="1509"/>
                    <a:pt x="219" y="44"/>
                  </a:cubicBezTo>
                  <a:cubicBezTo>
                    <a:pt x="204" y="14"/>
                    <a:pt x="175" y="0"/>
                    <a:pt x="1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7735050" y="1511800"/>
              <a:ext cx="101600" cy="127350"/>
            </a:xfrm>
            <a:custGeom>
              <a:avLst/>
              <a:gdLst/>
              <a:ahLst/>
              <a:cxnLst/>
              <a:rect l="l" t="t" r="r" b="b"/>
              <a:pathLst>
                <a:path w="4064" h="5094" extrusionOk="0">
                  <a:moveTo>
                    <a:pt x="184" y="0"/>
                  </a:moveTo>
                  <a:cubicBezTo>
                    <a:pt x="89" y="0"/>
                    <a:pt x="0" y="127"/>
                    <a:pt x="101" y="218"/>
                  </a:cubicBezTo>
                  <a:cubicBezTo>
                    <a:pt x="1446" y="1694"/>
                    <a:pt x="2696" y="3206"/>
                    <a:pt x="3637" y="4992"/>
                  </a:cubicBezTo>
                  <a:cubicBezTo>
                    <a:pt x="3675" y="5064"/>
                    <a:pt x="3735" y="5094"/>
                    <a:pt x="3796" y="5094"/>
                  </a:cubicBezTo>
                  <a:cubicBezTo>
                    <a:pt x="3928" y="5094"/>
                    <a:pt x="4063" y="4956"/>
                    <a:pt x="3982" y="4802"/>
                  </a:cubicBezTo>
                  <a:cubicBezTo>
                    <a:pt x="2994" y="3028"/>
                    <a:pt x="1720" y="1456"/>
                    <a:pt x="267" y="39"/>
                  </a:cubicBezTo>
                  <a:cubicBezTo>
                    <a:pt x="242" y="12"/>
                    <a:pt x="213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7271150" y="2973875"/>
              <a:ext cx="728950" cy="644650"/>
            </a:xfrm>
            <a:custGeom>
              <a:avLst/>
              <a:gdLst/>
              <a:ahLst/>
              <a:cxnLst/>
              <a:rect l="l" t="t" r="r" b="b"/>
              <a:pathLst>
                <a:path w="29158" h="25786" extrusionOk="0">
                  <a:moveTo>
                    <a:pt x="14745" y="563"/>
                  </a:moveTo>
                  <a:cubicBezTo>
                    <a:pt x="15897" y="563"/>
                    <a:pt x="17058" y="714"/>
                    <a:pt x="18192" y="1028"/>
                  </a:cubicBezTo>
                  <a:cubicBezTo>
                    <a:pt x="24860" y="2862"/>
                    <a:pt x="28265" y="10136"/>
                    <a:pt x="26491" y="16554"/>
                  </a:cubicBezTo>
                  <a:cubicBezTo>
                    <a:pt x="24990" y="22036"/>
                    <a:pt x="19782" y="25313"/>
                    <a:pt x="14412" y="25313"/>
                  </a:cubicBezTo>
                  <a:cubicBezTo>
                    <a:pt x="13263" y="25313"/>
                    <a:pt x="12106" y="25163"/>
                    <a:pt x="10977" y="24852"/>
                  </a:cubicBezTo>
                  <a:cubicBezTo>
                    <a:pt x="4405" y="22697"/>
                    <a:pt x="821" y="16006"/>
                    <a:pt x="2667" y="9338"/>
                  </a:cubicBezTo>
                  <a:cubicBezTo>
                    <a:pt x="4176" y="3849"/>
                    <a:pt x="9374" y="563"/>
                    <a:pt x="14745" y="563"/>
                  </a:cubicBezTo>
                  <a:close/>
                  <a:moveTo>
                    <a:pt x="14593" y="1"/>
                  </a:moveTo>
                  <a:cubicBezTo>
                    <a:pt x="9077" y="1"/>
                    <a:pt x="4001" y="3852"/>
                    <a:pt x="2238" y="9208"/>
                  </a:cubicBezTo>
                  <a:cubicBezTo>
                    <a:pt x="1" y="16014"/>
                    <a:pt x="4292" y="23117"/>
                    <a:pt x="10846" y="25289"/>
                  </a:cubicBezTo>
                  <a:lnTo>
                    <a:pt x="10846" y="25289"/>
                  </a:lnTo>
                  <a:cubicBezTo>
                    <a:pt x="10850" y="25290"/>
                    <a:pt x="10854" y="25292"/>
                    <a:pt x="10858" y="25293"/>
                  </a:cubicBezTo>
                  <a:cubicBezTo>
                    <a:pt x="12072" y="25626"/>
                    <a:pt x="13286" y="25785"/>
                    <a:pt x="14475" y="25785"/>
                  </a:cubicBezTo>
                  <a:cubicBezTo>
                    <a:pt x="20051" y="25785"/>
                    <a:pt x="25077" y="22276"/>
                    <a:pt x="26931" y="16673"/>
                  </a:cubicBezTo>
                  <a:cubicBezTo>
                    <a:pt x="29158" y="9862"/>
                    <a:pt x="24860" y="2754"/>
                    <a:pt x="18311" y="599"/>
                  </a:cubicBezTo>
                  <a:cubicBezTo>
                    <a:pt x="17071" y="192"/>
                    <a:pt x="15821" y="1"/>
                    <a:pt x="1459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7329800" y="3025825"/>
              <a:ext cx="611975" cy="539975"/>
            </a:xfrm>
            <a:custGeom>
              <a:avLst/>
              <a:gdLst/>
              <a:ahLst/>
              <a:cxnLst/>
              <a:rect l="l" t="t" r="r" b="b"/>
              <a:pathLst>
                <a:path w="24479" h="21599" extrusionOk="0">
                  <a:moveTo>
                    <a:pt x="12398" y="350"/>
                  </a:moveTo>
                  <a:cubicBezTo>
                    <a:pt x="13373" y="350"/>
                    <a:pt x="14354" y="476"/>
                    <a:pt x="15310" y="736"/>
                  </a:cubicBezTo>
                  <a:cubicBezTo>
                    <a:pt x="20990" y="2284"/>
                    <a:pt x="23835" y="8487"/>
                    <a:pt x="22359" y="13928"/>
                  </a:cubicBezTo>
                  <a:cubicBezTo>
                    <a:pt x="21084" y="18607"/>
                    <a:pt x="16649" y="21362"/>
                    <a:pt x="12090" y="21362"/>
                  </a:cubicBezTo>
                  <a:cubicBezTo>
                    <a:pt x="11115" y="21362"/>
                    <a:pt x="10135" y="21237"/>
                    <a:pt x="9179" y="20976"/>
                  </a:cubicBezTo>
                  <a:cubicBezTo>
                    <a:pt x="3583" y="19107"/>
                    <a:pt x="571" y="13476"/>
                    <a:pt x="2118" y="7784"/>
                  </a:cubicBezTo>
                  <a:cubicBezTo>
                    <a:pt x="3394" y="3105"/>
                    <a:pt x="7837" y="350"/>
                    <a:pt x="12398" y="350"/>
                  </a:cubicBezTo>
                  <a:close/>
                  <a:moveTo>
                    <a:pt x="12243" y="0"/>
                  </a:moveTo>
                  <a:cubicBezTo>
                    <a:pt x="7627" y="0"/>
                    <a:pt x="3384" y="3265"/>
                    <a:pt x="1904" y="7725"/>
                  </a:cubicBezTo>
                  <a:cubicBezTo>
                    <a:pt x="0" y="13424"/>
                    <a:pt x="3649" y="19360"/>
                    <a:pt x="9107" y="21187"/>
                  </a:cubicBezTo>
                  <a:lnTo>
                    <a:pt x="9107" y="21187"/>
                  </a:lnTo>
                  <a:cubicBezTo>
                    <a:pt x="9111" y="21188"/>
                    <a:pt x="9115" y="21190"/>
                    <a:pt x="9119" y="21191"/>
                  </a:cubicBezTo>
                  <a:cubicBezTo>
                    <a:pt x="9119" y="21191"/>
                    <a:pt x="9119" y="21191"/>
                    <a:pt x="9119" y="21191"/>
                  </a:cubicBezTo>
                  <a:lnTo>
                    <a:pt x="9119" y="21191"/>
                  </a:lnTo>
                  <a:cubicBezTo>
                    <a:pt x="9132" y="21197"/>
                    <a:pt x="9144" y="21200"/>
                    <a:pt x="9155" y="21200"/>
                  </a:cubicBezTo>
                  <a:lnTo>
                    <a:pt x="9155" y="21200"/>
                  </a:lnTo>
                  <a:cubicBezTo>
                    <a:pt x="10159" y="21469"/>
                    <a:pt x="11160" y="21598"/>
                    <a:pt x="12141" y="21598"/>
                  </a:cubicBezTo>
                  <a:cubicBezTo>
                    <a:pt x="16814" y="21598"/>
                    <a:pt x="21002" y="18668"/>
                    <a:pt x="22573" y="13964"/>
                  </a:cubicBezTo>
                  <a:cubicBezTo>
                    <a:pt x="24478" y="8273"/>
                    <a:pt x="20811" y="2331"/>
                    <a:pt x="15358" y="510"/>
                  </a:cubicBezTo>
                  <a:cubicBezTo>
                    <a:pt x="14319" y="163"/>
                    <a:pt x="13272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0"/>
          <p:cNvGrpSpPr/>
          <p:nvPr/>
        </p:nvGrpSpPr>
        <p:grpSpPr>
          <a:xfrm>
            <a:off x="5805825" y="1156800"/>
            <a:ext cx="4109750" cy="3530675"/>
            <a:chOff x="4945925" y="1165200"/>
            <a:chExt cx="4109750" cy="3530675"/>
          </a:xfrm>
        </p:grpSpPr>
        <p:sp>
          <p:nvSpPr>
            <p:cNvPr id="392" name="Google Shape;392;p30"/>
            <p:cNvSpPr/>
            <p:nvPr/>
          </p:nvSpPr>
          <p:spPr>
            <a:xfrm>
              <a:off x="4995125" y="2056850"/>
              <a:ext cx="592875" cy="1110275"/>
            </a:xfrm>
            <a:custGeom>
              <a:avLst/>
              <a:gdLst/>
              <a:ahLst/>
              <a:cxnLst/>
              <a:rect l="l" t="t" r="r" b="b"/>
              <a:pathLst>
                <a:path w="23715" h="44411" extrusionOk="0">
                  <a:moveTo>
                    <a:pt x="72" y="1"/>
                  </a:moveTo>
                  <a:cubicBezTo>
                    <a:pt x="36" y="1"/>
                    <a:pt x="1" y="40"/>
                    <a:pt x="17" y="73"/>
                  </a:cubicBezTo>
                  <a:cubicBezTo>
                    <a:pt x="7756" y="14778"/>
                    <a:pt x="15460" y="29494"/>
                    <a:pt x="23092" y="44257"/>
                  </a:cubicBezTo>
                  <a:cubicBezTo>
                    <a:pt x="23148" y="44366"/>
                    <a:pt x="23236" y="44411"/>
                    <a:pt x="23324" y="44411"/>
                  </a:cubicBezTo>
                  <a:cubicBezTo>
                    <a:pt x="23517" y="44411"/>
                    <a:pt x="23714" y="44196"/>
                    <a:pt x="23592" y="43960"/>
                  </a:cubicBezTo>
                  <a:cubicBezTo>
                    <a:pt x="15710" y="29351"/>
                    <a:pt x="7899" y="14694"/>
                    <a:pt x="112" y="26"/>
                  </a:cubicBezTo>
                  <a:cubicBezTo>
                    <a:pt x="102" y="8"/>
                    <a:pt x="87" y="1"/>
                    <a:pt x="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4945925" y="2088500"/>
              <a:ext cx="618550" cy="1157250"/>
            </a:xfrm>
            <a:custGeom>
              <a:avLst/>
              <a:gdLst/>
              <a:ahLst/>
              <a:cxnLst/>
              <a:rect l="l" t="t" r="r" b="b"/>
              <a:pathLst>
                <a:path w="24742" h="46290" extrusionOk="0">
                  <a:moveTo>
                    <a:pt x="55" y="1"/>
                  </a:moveTo>
                  <a:cubicBezTo>
                    <a:pt x="30" y="1"/>
                    <a:pt x="0" y="23"/>
                    <a:pt x="9" y="58"/>
                  </a:cubicBezTo>
                  <a:cubicBezTo>
                    <a:pt x="7986" y="15440"/>
                    <a:pt x="15606" y="31121"/>
                    <a:pt x="24190" y="46158"/>
                  </a:cubicBezTo>
                  <a:cubicBezTo>
                    <a:pt x="24242" y="46251"/>
                    <a:pt x="24320" y="46290"/>
                    <a:pt x="24397" y="46290"/>
                  </a:cubicBezTo>
                  <a:cubicBezTo>
                    <a:pt x="24569" y="46290"/>
                    <a:pt x="24741" y="46101"/>
                    <a:pt x="24643" y="45896"/>
                  </a:cubicBezTo>
                  <a:cubicBezTo>
                    <a:pt x="17011" y="30347"/>
                    <a:pt x="8331" y="15238"/>
                    <a:pt x="80" y="10"/>
                  </a:cubicBezTo>
                  <a:cubicBezTo>
                    <a:pt x="74" y="4"/>
                    <a:pt x="6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5951250" y="1636925"/>
              <a:ext cx="2255900" cy="1521300"/>
            </a:xfrm>
            <a:custGeom>
              <a:avLst/>
              <a:gdLst/>
              <a:ahLst/>
              <a:cxnLst/>
              <a:rect l="l" t="t" r="r" b="b"/>
              <a:pathLst>
                <a:path w="90236" h="60852" extrusionOk="0">
                  <a:moveTo>
                    <a:pt x="90197" y="0"/>
                  </a:moveTo>
                  <a:cubicBezTo>
                    <a:pt x="90189" y="0"/>
                    <a:pt x="90180" y="3"/>
                    <a:pt x="90169" y="11"/>
                  </a:cubicBezTo>
                  <a:cubicBezTo>
                    <a:pt x="60154" y="20049"/>
                    <a:pt x="29852" y="39742"/>
                    <a:pt x="218" y="60352"/>
                  </a:cubicBezTo>
                  <a:cubicBezTo>
                    <a:pt x="0" y="60520"/>
                    <a:pt x="135" y="60851"/>
                    <a:pt x="350" y="60851"/>
                  </a:cubicBezTo>
                  <a:cubicBezTo>
                    <a:pt x="395" y="60851"/>
                    <a:pt x="442" y="60837"/>
                    <a:pt x="491" y="60804"/>
                  </a:cubicBezTo>
                  <a:cubicBezTo>
                    <a:pt x="30709" y="41064"/>
                    <a:pt x="60380" y="20383"/>
                    <a:pt x="90217" y="71"/>
                  </a:cubicBezTo>
                  <a:cubicBezTo>
                    <a:pt x="90235" y="43"/>
                    <a:pt x="90225" y="0"/>
                    <a:pt x="9019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5933400" y="1732600"/>
              <a:ext cx="2310550" cy="1498200"/>
            </a:xfrm>
            <a:custGeom>
              <a:avLst/>
              <a:gdLst/>
              <a:ahLst/>
              <a:cxnLst/>
              <a:rect l="l" t="t" r="r" b="b"/>
              <a:pathLst>
                <a:path w="92422" h="59928" extrusionOk="0">
                  <a:moveTo>
                    <a:pt x="92045" y="1"/>
                  </a:moveTo>
                  <a:cubicBezTo>
                    <a:pt x="92001" y="1"/>
                    <a:pt x="91955" y="13"/>
                    <a:pt x="91907" y="42"/>
                  </a:cubicBezTo>
                  <a:cubicBezTo>
                    <a:pt x="60701" y="19008"/>
                    <a:pt x="30888" y="40297"/>
                    <a:pt x="39" y="59859"/>
                  </a:cubicBezTo>
                  <a:cubicBezTo>
                    <a:pt x="0" y="59878"/>
                    <a:pt x="16" y="59928"/>
                    <a:pt x="48" y="59928"/>
                  </a:cubicBezTo>
                  <a:cubicBezTo>
                    <a:pt x="56" y="59928"/>
                    <a:pt x="65" y="59925"/>
                    <a:pt x="74" y="59918"/>
                  </a:cubicBezTo>
                  <a:cubicBezTo>
                    <a:pt x="31090" y="40630"/>
                    <a:pt x="61534" y="20366"/>
                    <a:pt x="92181" y="494"/>
                  </a:cubicBezTo>
                  <a:cubicBezTo>
                    <a:pt x="92421" y="344"/>
                    <a:pt x="92275" y="1"/>
                    <a:pt x="920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6797775" y="2415725"/>
              <a:ext cx="1048800" cy="675175"/>
            </a:xfrm>
            <a:custGeom>
              <a:avLst/>
              <a:gdLst/>
              <a:ahLst/>
              <a:cxnLst/>
              <a:rect l="l" t="t" r="r" b="b"/>
              <a:pathLst>
                <a:path w="41952" h="27007" extrusionOk="0">
                  <a:moveTo>
                    <a:pt x="41575" y="1"/>
                  </a:moveTo>
                  <a:cubicBezTo>
                    <a:pt x="41532" y="1"/>
                    <a:pt x="41485" y="13"/>
                    <a:pt x="41437" y="42"/>
                  </a:cubicBezTo>
                  <a:cubicBezTo>
                    <a:pt x="27233" y="8281"/>
                    <a:pt x="13898" y="18103"/>
                    <a:pt x="39" y="26926"/>
                  </a:cubicBezTo>
                  <a:cubicBezTo>
                    <a:pt x="1" y="26955"/>
                    <a:pt x="25" y="27007"/>
                    <a:pt x="60" y="27007"/>
                  </a:cubicBezTo>
                  <a:cubicBezTo>
                    <a:pt x="69" y="27007"/>
                    <a:pt x="78" y="27004"/>
                    <a:pt x="87" y="26997"/>
                  </a:cubicBezTo>
                  <a:cubicBezTo>
                    <a:pt x="14101" y="18437"/>
                    <a:pt x="28067" y="9638"/>
                    <a:pt x="41711" y="494"/>
                  </a:cubicBezTo>
                  <a:cubicBezTo>
                    <a:pt x="41951" y="344"/>
                    <a:pt x="41805" y="1"/>
                    <a:pt x="415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6870650" y="2551725"/>
              <a:ext cx="1048225" cy="674925"/>
            </a:xfrm>
            <a:custGeom>
              <a:avLst/>
              <a:gdLst/>
              <a:ahLst/>
              <a:cxnLst/>
              <a:rect l="l" t="t" r="r" b="b"/>
              <a:pathLst>
                <a:path w="41929" h="26997" extrusionOk="0">
                  <a:moveTo>
                    <a:pt x="41567" y="1"/>
                  </a:moveTo>
                  <a:cubicBezTo>
                    <a:pt x="41523" y="1"/>
                    <a:pt x="41476" y="14"/>
                    <a:pt x="41427" y="43"/>
                  </a:cubicBezTo>
                  <a:cubicBezTo>
                    <a:pt x="27211" y="8270"/>
                    <a:pt x="13876" y="18093"/>
                    <a:pt x="29" y="26915"/>
                  </a:cubicBezTo>
                  <a:cubicBezTo>
                    <a:pt x="1" y="26944"/>
                    <a:pt x="18" y="26996"/>
                    <a:pt x="45" y="26996"/>
                  </a:cubicBezTo>
                  <a:cubicBezTo>
                    <a:pt x="51" y="26996"/>
                    <a:pt x="58" y="26993"/>
                    <a:pt x="65" y="26986"/>
                  </a:cubicBezTo>
                  <a:cubicBezTo>
                    <a:pt x="14091" y="18438"/>
                    <a:pt x="28045" y="9627"/>
                    <a:pt x="41689" y="483"/>
                  </a:cubicBezTo>
                  <a:cubicBezTo>
                    <a:pt x="41929" y="334"/>
                    <a:pt x="41792" y="1"/>
                    <a:pt x="4156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7852200" y="3844750"/>
              <a:ext cx="342675" cy="213075"/>
            </a:xfrm>
            <a:custGeom>
              <a:avLst/>
              <a:gdLst/>
              <a:ahLst/>
              <a:cxnLst/>
              <a:rect l="l" t="t" r="r" b="b"/>
              <a:pathLst>
                <a:path w="13707" h="8523" extrusionOk="0">
                  <a:moveTo>
                    <a:pt x="13527" y="0"/>
                  </a:moveTo>
                  <a:cubicBezTo>
                    <a:pt x="13507" y="0"/>
                    <a:pt x="13486" y="6"/>
                    <a:pt x="13464" y="19"/>
                  </a:cubicBezTo>
                  <a:cubicBezTo>
                    <a:pt x="8845" y="2602"/>
                    <a:pt x="4499" y="5674"/>
                    <a:pt x="10" y="8472"/>
                  </a:cubicBezTo>
                  <a:cubicBezTo>
                    <a:pt x="1" y="8501"/>
                    <a:pt x="15" y="8523"/>
                    <a:pt x="27" y="8523"/>
                  </a:cubicBezTo>
                  <a:cubicBezTo>
                    <a:pt x="30" y="8523"/>
                    <a:pt x="32" y="8522"/>
                    <a:pt x="34" y="8520"/>
                  </a:cubicBezTo>
                  <a:cubicBezTo>
                    <a:pt x="4606" y="5853"/>
                    <a:pt x="9166" y="3138"/>
                    <a:pt x="13595" y="245"/>
                  </a:cubicBezTo>
                  <a:cubicBezTo>
                    <a:pt x="13707" y="174"/>
                    <a:pt x="13638" y="0"/>
                    <a:pt x="1352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7803925" y="3773875"/>
              <a:ext cx="366775" cy="219875"/>
            </a:xfrm>
            <a:custGeom>
              <a:avLst/>
              <a:gdLst/>
              <a:ahLst/>
              <a:cxnLst/>
              <a:rect l="l" t="t" r="r" b="b"/>
              <a:pathLst>
                <a:path w="14671" h="8795" extrusionOk="0">
                  <a:moveTo>
                    <a:pt x="14478" y="1"/>
                  </a:moveTo>
                  <a:cubicBezTo>
                    <a:pt x="14456" y="1"/>
                    <a:pt x="14432" y="7"/>
                    <a:pt x="14407" y="20"/>
                  </a:cubicBezTo>
                  <a:cubicBezTo>
                    <a:pt x="9490" y="2663"/>
                    <a:pt x="4823" y="5866"/>
                    <a:pt x="36" y="8771"/>
                  </a:cubicBezTo>
                  <a:cubicBezTo>
                    <a:pt x="1" y="8771"/>
                    <a:pt x="36" y="8795"/>
                    <a:pt x="48" y="8795"/>
                  </a:cubicBezTo>
                  <a:cubicBezTo>
                    <a:pt x="4930" y="6044"/>
                    <a:pt x="9800" y="3235"/>
                    <a:pt x="14550" y="234"/>
                  </a:cubicBezTo>
                  <a:cubicBezTo>
                    <a:pt x="14670" y="164"/>
                    <a:pt x="14597" y="1"/>
                    <a:pt x="1447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7360650" y="3715500"/>
              <a:ext cx="1695025" cy="896425"/>
            </a:xfrm>
            <a:custGeom>
              <a:avLst/>
              <a:gdLst/>
              <a:ahLst/>
              <a:cxnLst/>
              <a:rect l="l" t="t" r="r" b="b"/>
              <a:pathLst>
                <a:path w="67801" h="35857" extrusionOk="0">
                  <a:moveTo>
                    <a:pt x="67414" y="0"/>
                  </a:moveTo>
                  <a:cubicBezTo>
                    <a:pt x="67373" y="0"/>
                    <a:pt x="67330" y="10"/>
                    <a:pt x="67286" y="33"/>
                  </a:cubicBezTo>
                  <a:cubicBezTo>
                    <a:pt x="44306" y="10808"/>
                    <a:pt x="22685" y="24381"/>
                    <a:pt x="39" y="35776"/>
                  </a:cubicBezTo>
                  <a:cubicBezTo>
                    <a:pt x="0" y="35805"/>
                    <a:pt x="24" y="35857"/>
                    <a:pt x="60" y="35857"/>
                  </a:cubicBezTo>
                  <a:cubicBezTo>
                    <a:pt x="68" y="35857"/>
                    <a:pt x="78" y="35854"/>
                    <a:pt x="87" y="35847"/>
                  </a:cubicBezTo>
                  <a:cubicBezTo>
                    <a:pt x="22899" y="24739"/>
                    <a:pt x="45057" y="12237"/>
                    <a:pt x="67547" y="474"/>
                  </a:cubicBezTo>
                  <a:cubicBezTo>
                    <a:pt x="67801" y="332"/>
                    <a:pt x="67649" y="0"/>
                    <a:pt x="674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5578950" y="3142425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1"/>
                  </a:moveTo>
                  <a:cubicBezTo>
                    <a:pt x="15248" y="1"/>
                    <a:pt x="15244" y="1"/>
                    <a:pt x="15240" y="1"/>
                  </a:cubicBezTo>
                  <a:cubicBezTo>
                    <a:pt x="10204" y="132"/>
                    <a:pt x="5156" y="299"/>
                    <a:pt x="108" y="513"/>
                  </a:cubicBezTo>
                  <a:cubicBezTo>
                    <a:pt x="0" y="513"/>
                    <a:pt x="0" y="668"/>
                    <a:pt x="108" y="668"/>
                  </a:cubicBezTo>
                  <a:cubicBezTo>
                    <a:pt x="5156" y="632"/>
                    <a:pt x="10192" y="537"/>
                    <a:pt x="15240" y="418"/>
                  </a:cubicBezTo>
                  <a:cubicBezTo>
                    <a:pt x="15511" y="418"/>
                    <a:pt x="15514" y="1"/>
                    <a:pt x="152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5553650" y="3224575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1"/>
                  </a:moveTo>
                  <a:cubicBezTo>
                    <a:pt x="15248" y="1"/>
                    <a:pt x="15244" y="1"/>
                    <a:pt x="15240" y="1"/>
                  </a:cubicBezTo>
                  <a:cubicBezTo>
                    <a:pt x="10204" y="132"/>
                    <a:pt x="5156" y="299"/>
                    <a:pt x="108" y="513"/>
                  </a:cubicBezTo>
                  <a:cubicBezTo>
                    <a:pt x="0" y="513"/>
                    <a:pt x="0" y="668"/>
                    <a:pt x="108" y="668"/>
                  </a:cubicBezTo>
                  <a:cubicBezTo>
                    <a:pt x="5156" y="632"/>
                    <a:pt x="10204" y="537"/>
                    <a:pt x="15240" y="418"/>
                  </a:cubicBezTo>
                  <a:cubicBezTo>
                    <a:pt x="15511" y="418"/>
                    <a:pt x="15514" y="1"/>
                    <a:pt x="152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5956075" y="3594525"/>
              <a:ext cx="369125" cy="34025"/>
            </a:xfrm>
            <a:custGeom>
              <a:avLst/>
              <a:gdLst/>
              <a:ahLst/>
              <a:cxnLst/>
              <a:rect l="l" t="t" r="r" b="b"/>
              <a:pathLst>
                <a:path w="14765" h="1361" extrusionOk="0">
                  <a:moveTo>
                    <a:pt x="14521" y="0"/>
                  </a:moveTo>
                  <a:cubicBezTo>
                    <a:pt x="14512" y="0"/>
                    <a:pt x="14501" y="1"/>
                    <a:pt x="14491" y="2"/>
                  </a:cubicBezTo>
                  <a:cubicBezTo>
                    <a:pt x="9704" y="360"/>
                    <a:pt x="4894" y="764"/>
                    <a:pt x="96" y="1205"/>
                  </a:cubicBezTo>
                  <a:cubicBezTo>
                    <a:pt x="4" y="1205"/>
                    <a:pt x="1" y="1360"/>
                    <a:pt x="86" y="1360"/>
                  </a:cubicBezTo>
                  <a:cubicBezTo>
                    <a:pt x="89" y="1360"/>
                    <a:pt x="93" y="1360"/>
                    <a:pt x="96" y="1360"/>
                  </a:cubicBezTo>
                  <a:cubicBezTo>
                    <a:pt x="4894" y="1074"/>
                    <a:pt x="9680" y="764"/>
                    <a:pt x="14491" y="419"/>
                  </a:cubicBezTo>
                  <a:cubicBezTo>
                    <a:pt x="14754" y="408"/>
                    <a:pt x="14764" y="0"/>
                    <a:pt x="1452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5977800" y="3636250"/>
              <a:ext cx="387875" cy="16700"/>
            </a:xfrm>
            <a:custGeom>
              <a:avLst/>
              <a:gdLst/>
              <a:ahLst/>
              <a:cxnLst/>
              <a:rect l="l" t="t" r="r" b="b"/>
              <a:pathLst>
                <a:path w="15515" h="668" extrusionOk="0">
                  <a:moveTo>
                    <a:pt x="15252" y="0"/>
                  </a:moveTo>
                  <a:cubicBezTo>
                    <a:pt x="15248" y="0"/>
                    <a:pt x="15245" y="0"/>
                    <a:pt x="15241" y="0"/>
                  </a:cubicBezTo>
                  <a:cubicBezTo>
                    <a:pt x="10205" y="131"/>
                    <a:pt x="5156" y="298"/>
                    <a:pt x="108" y="500"/>
                  </a:cubicBezTo>
                  <a:cubicBezTo>
                    <a:pt x="1" y="500"/>
                    <a:pt x="1" y="667"/>
                    <a:pt x="108" y="667"/>
                  </a:cubicBezTo>
                  <a:cubicBezTo>
                    <a:pt x="5156" y="619"/>
                    <a:pt x="10205" y="536"/>
                    <a:pt x="15241" y="417"/>
                  </a:cubicBezTo>
                  <a:cubicBezTo>
                    <a:pt x="15511" y="417"/>
                    <a:pt x="15515" y="0"/>
                    <a:pt x="15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6278150" y="3914500"/>
              <a:ext cx="369100" cy="34000"/>
            </a:xfrm>
            <a:custGeom>
              <a:avLst/>
              <a:gdLst/>
              <a:ahLst/>
              <a:cxnLst/>
              <a:rect l="l" t="t" r="r" b="b"/>
              <a:pathLst>
                <a:path w="14764" h="1360" extrusionOk="0">
                  <a:moveTo>
                    <a:pt x="14531" y="1"/>
                  </a:moveTo>
                  <a:cubicBezTo>
                    <a:pt x="14522" y="1"/>
                    <a:pt x="14512" y="1"/>
                    <a:pt x="14502" y="3"/>
                  </a:cubicBezTo>
                  <a:cubicBezTo>
                    <a:pt x="9704" y="360"/>
                    <a:pt x="4894" y="765"/>
                    <a:pt x="107" y="1205"/>
                  </a:cubicBezTo>
                  <a:cubicBezTo>
                    <a:pt x="104" y="1205"/>
                    <a:pt x="100" y="1205"/>
                    <a:pt x="97" y="1205"/>
                  </a:cubicBezTo>
                  <a:cubicBezTo>
                    <a:pt x="0" y="1205"/>
                    <a:pt x="4" y="1360"/>
                    <a:pt x="107" y="1360"/>
                  </a:cubicBezTo>
                  <a:cubicBezTo>
                    <a:pt x="4894" y="1074"/>
                    <a:pt x="9704" y="765"/>
                    <a:pt x="14502" y="419"/>
                  </a:cubicBezTo>
                  <a:cubicBezTo>
                    <a:pt x="14754" y="408"/>
                    <a:pt x="14764" y="1"/>
                    <a:pt x="145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6306425" y="3956225"/>
              <a:ext cx="381025" cy="14025"/>
            </a:xfrm>
            <a:custGeom>
              <a:avLst/>
              <a:gdLst/>
              <a:ahLst/>
              <a:cxnLst/>
              <a:rect l="l" t="t" r="r" b="b"/>
              <a:pathLst>
                <a:path w="15241" h="561" extrusionOk="0">
                  <a:moveTo>
                    <a:pt x="14989" y="0"/>
                  </a:moveTo>
                  <a:cubicBezTo>
                    <a:pt x="14986" y="0"/>
                    <a:pt x="14982" y="0"/>
                    <a:pt x="14978" y="1"/>
                  </a:cubicBezTo>
                  <a:cubicBezTo>
                    <a:pt x="10014" y="132"/>
                    <a:pt x="5061" y="203"/>
                    <a:pt x="108" y="417"/>
                  </a:cubicBezTo>
                  <a:cubicBezTo>
                    <a:pt x="104" y="417"/>
                    <a:pt x="100" y="417"/>
                    <a:pt x="96" y="417"/>
                  </a:cubicBezTo>
                  <a:cubicBezTo>
                    <a:pt x="0" y="417"/>
                    <a:pt x="4" y="560"/>
                    <a:pt x="108" y="560"/>
                  </a:cubicBezTo>
                  <a:cubicBezTo>
                    <a:pt x="5061" y="524"/>
                    <a:pt x="10014" y="524"/>
                    <a:pt x="14978" y="417"/>
                  </a:cubicBezTo>
                  <a:cubicBezTo>
                    <a:pt x="15237" y="417"/>
                    <a:pt x="15240" y="0"/>
                    <a:pt x="1498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6610525" y="4234475"/>
              <a:ext cx="358800" cy="33125"/>
            </a:xfrm>
            <a:custGeom>
              <a:avLst/>
              <a:gdLst/>
              <a:ahLst/>
              <a:cxnLst/>
              <a:rect l="l" t="t" r="r" b="b"/>
              <a:pathLst>
                <a:path w="14352" h="1325" extrusionOk="0">
                  <a:moveTo>
                    <a:pt x="14119" y="1"/>
                  </a:moveTo>
                  <a:cubicBezTo>
                    <a:pt x="14110" y="1"/>
                    <a:pt x="14100" y="1"/>
                    <a:pt x="14090" y="3"/>
                  </a:cubicBezTo>
                  <a:cubicBezTo>
                    <a:pt x="9434" y="360"/>
                    <a:pt x="4767" y="741"/>
                    <a:pt x="112" y="1182"/>
                  </a:cubicBezTo>
                  <a:cubicBezTo>
                    <a:pt x="105" y="1180"/>
                    <a:pt x="99" y="1179"/>
                    <a:pt x="94" y="1179"/>
                  </a:cubicBezTo>
                  <a:cubicBezTo>
                    <a:pt x="14" y="1179"/>
                    <a:pt x="1" y="1324"/>
                    <a:pt x="112" y="1324"/>
                  </a:cubicBezTo>
                  <a:cubicBezTo>
                    <a:pt x="4767" y="1063"/>
                    <a:pt x="9434" y="741"/>
                    <a:pt x="14090" y="420"/>
                  </a:cubicBezTo>
                  <a:cubicBezTo>
                    <a:pt x="14341" y="408"/>
                    <a:pt x="14351" y="1"/>
                    <a:pt x="1411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6636225" y="4275875"/>
              <a:ext cx="373575" cy="16425"/>
            </a:xfrm>
            <a:custGeom>
              <a:avLst/>
              <a:gdLst/>
              <a:ahLst/>
              <a:cxnLst/>
              <a:rect l="l" t="t" r="r" b="b"/>
              <a:pathLst>
                <a:path w="14943" h="657" extrusionOk="0">
                  <a:moveTo>
                    <a:pt x="14690" y="1"/>
                  </a:moveTo>
                  <a:cubicBezTo>
                    <a:pt x="14683" y="1"/>
                    <a:pt x="14676" y="1"/>
                    <a:pt x="14669" y="2"/>
                  </a:cubicBezTo>
                  <a:cubicBezTo>
                    <a:pt x="9799" y="133"/>
                    <a:pt x="4953" y="299"/>
                    <a:pt x="96" y="490"/>
                  </a:cubicBezTo>
                  <a:cubicBezTo>
                    <a:pt x="0" y="502"/>
                    <a:pt x="0" y="657"/>
                    <a:pt x="96" y="657"/>
                  </a:cubicBezTo>
                  <a:cubicBezTo>
                    <a:pt x="4965" y="609"/>
                    <a:pt x="9823" y="538"/>
                    <a:pt x="14669" y="419"/>
                  </a:cubicBezTo>
                  <a:cubicBezTo>
                    <a:pt x="14936" y="419"/>
                    <a:pt x="14943" y="1"/>
                    <a:pt x="1469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7054150" y="4605650"/>
              <a:ext cx="315150" cy="86025"/>
            </a:xfrm>
            <a:custGeom>
              <a:avLst/>
              <a:gdLst/>
              <a:ahLst/>
              <a:cxnLst/>
              <a:rect l="l" t="t" r="r" b="b"/>
              <a:pathLst>
                <a:path w="12606" h="3441" extrusionOk="0">
                  <a:moveTo>
                    <a:pt x="12329" y="1"/>
                  </a:moveTo>
                  <a:cubicBezTo>
                    <a:pt x="12305" y="1"/>
                    <a:pt x="12279" y="5"/>
                    <a:pt x="12251" y="15"/>
                  </a:cubicBezTo>
                  <a:cubicBezTo>
                    <a:pt x="8263" y="1491"/>
                    <a:pt x="3953" y="1456"/>
                    <a:pt x="83" y="3289"/>
                  </a:cubicBezTo>
                  <a:cubicBezTo>
                    <a:pt x="0" y="3320"/>
                    <a:pt x="61" y="3441"/>
                    <a:pt x="134" y="3441"/>
                  </a:cubicBezTo>
                  <a:cubicBezTo>
                    <a:pt x="144" y="3441"/>
                    <a:pt x="156" y="3438"/>
                    <a:pt x="167" y="3432"/>
                  </a:cubicBezTo>
                  <a:cubicBezTo>
                    <a:pt x="4072" y="1753"/>
                    <a:pt x="8406" y="1872"/>
                    <a:pt x="12370" y="420"/>
                  </a:cubicBezTo>
                  <a:cubicBezTo>
                    <a:pt x="12606" y="345"/>
                    <a:pt x="12543" y="1"/>
                    <a:pt x="1232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5555225" y="3234550"/>
              <a:ext cx="1511125" cy="1461325"/>
            </a:xfrm>
            <a:custGeom>
              <a:avLst/>
              <a:gdLst/>
              <a:ahLst/>
              <a:cxnLst/>
              <a:rect l="l" t="t" r="r" b="b"/>
              <a:pathLst>
                <a:path w="60445" h="58453" extrusionOk="0">
                  <a:moveTo>
                    <a:pt x="114" y="0"/>
                  </a:moveTo>
                  <a:cubicBezTo>
                    <a:pt x="54" y="0"/>
                    <a:pt x="1" y="70"/>
                    <a:pt x="57" y="126"/>
                  </a:cubicBezTo>
                  <a:cubicBezTo>
                    <a:pt x="19821" y="19724"/>
                    <a:pt x="40026" y="38893"/>
                    <a:pt x="59933" y="58383"/>
                  </a:cubicBezTo>
                  <a:cubicBezTo>
                    <a:pt x="59984" y="58432"/>
                    <a:pt x="60041" y="58452"/>
                    <a:pt x="60095" y="58452"/>
                  </a:cubicBezTo>
                  <a:cubicBezTo>
                    <a:pt x="60282" y="58452"/>
                    <a:pt x="60444" y="58213"/>
                    <a:pt x="60278" y="58038"/>
                  </a:cubicBezTo>
                  <a:cubicBezTo>
                    <a:pt x="40407" y="38512"/>
                    <a:pt x="20333" y="19212"/>
                    <a:pt x="164" y="19"/>
                  </a:cubicBezTo>
                  <a:cubicBezTo>
                    <a:pt x="148" y="6"/>
                    <a:pt x="130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5937000" y="3232150"/>
              <a:ext cx="1420750" cy="1383350"/>
            </a:xfrm>
            <a:custGeom>
              <a:avLst/>
              <a:gdLst/>
              <a:ahLst/>
              <a:cxnLst/>
              <a:rect l="l" t="t" r="r" b="b"/>
              <a:pathLst>
                <a:path w="56830" h="55334" extrusionOk="0">
                  <a:moveTo>
                    <a:pt x="97" y="1"/>
                  </a:moveTo>
                  <a:cubicBezTo>
                    <a:pt x="42" y="1"/>
                    <a:pt x="0" y="69"/>
                    <a:pt x="37" y="115"/>
                  </a:cubicBezTo>
                  <a:cubicBezTo>
                    <a:pt x="18683" y="18617"/>
                    <a:pt x="37530" y="36905"/>
                    <a:pt x="56318" y="55264"/>
                  </a:cubicBezTo>
                  <a:cubicBezTo>
                    <a:pt x="56369" y="55313"/>
                    <a:pt x="56426" y="55333"/>
                    <a:pt x="56481" y="55333"/>
                  </a:cubicBezTo>
                  <a:cubicBezTo>
                    <a:pt x="56667" y="55333"/>
                    <a:pt x="56829" y="55094"/>
                    <a:pt x="56664" y="54919"/>
                  </a:cubicBezTo>
                  <a:cubicBezTo>
                    <a:pt x="37923" y="36524"/>
                    <a:pt x="19183" y="18117"/>
                    <a:pt x="145" y="20"/>
                  </a:cubicBezTo>
                  <a:cubicBezTo>
                    <a:pt x="129" y="6"/>
                    <a:pt x="112" y="1"/>
                    <a:pt x="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5996625" y="3200350"/>
              <a:ext cx="1421150" cy="1383425"/>
            </a:xfrm>
            <a:custGeom>
              <a:avLst/>
              <a:gdLst/>
              <a:ahLst/>
              <a:cxnLst/>
              <a:rect l="l" t="t" r="r" b="b"/>
              <a:pathLst>
                <a:path w="56846" h="55337" extrusionOk="0">
                  <a:moveTo>
                    <a:pt x="113" y="0"/>
                  </a:moveTo>
                  <a:cubicBezTo>
                    <a:pt x="49" y="0"/>
                    <a:pt x="1" y="77"/>
                    <a:pt x="57" y="125"/>
                  </a:cubicBezTo>
                  <a:cubicBezTo>
                    <a:pt x="18691" y="18627"/>
                    <a:pt x="37550" y="36915"/>
                    <a:pt x="56326" y="55262"/>
                  </a:cubicBezTo>
                  <a:cubicBezTo>
                    <a:pt x="56379" y="55315"/>
                    <a:pt x="56437" y="55336"/>
                    <a:pt x="56493" y="55336"/>
                  </a:cubicBezTo>
                  <a:cubicBezTo>
                    <a:pt x="56681" y="55336"/>
                    <a:pt x="56846" y="55094"/>
                    <a:pt x="56672" y="54929"/>
                  </a:cubicBezTo>
                  <a:cubicBezTo>
                    <a:pt x="37931" y="36534"/>
                    <a:pt x="19191" y="18115"/>
                    <a:pt x="165" y="18"/>
                  </a:cubicBezTo>
                  <a:cubicBezTo>
                    <a:pt x="147" y="5"/>
                    <a:pt x="130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8195925" y="1650425"/>
              <a:ext cx="857925" cy="2077025"/>
            </a:xfrm>
            <a:custGeom>
              <a:avLst/>
              <a:gdLst/>
              <a:ahLst/>
              <a:cxnLst/>
              <a:rect l="l" t="t" r="r" b="b"/>
              <a:pathLst>
                <a:path w="34317" h="83081" extrusionOk="0">
                  <a:moveTo>
                    <a:pt x="121" y="0"/>
                  </a:moveTo>
                  <a:cubicBezTo>
                    <a:pt x="61" y="0"/>
                    <a:pt x="1" y="45"/>
                    <a:pt x="37" y="102"/>
                  </a:cubicBezTo>
                  <a:cubicBezTo>
                    <a:pt x="11288" y="27713"/>
                    <a:pt x="22456" y="55347"/>
                    <a:pt x="33791" y="82934"/>
                  </a:cubicBezTo>
                  <a:cubicBezTo>
                    <a:pt x="33838" y="83036"/>
                    <a:pt x="33936" y="83081"/>
                    <a:pt x="34030" y="83081"/>
                  </a:cubicBezTo>
                  <a:cubicBezTo>
                    <a:pt x="34177" y="83081"/>
                    <a:pt x="34316" y="82974"/>
                    <a:pt x="34244" y="82815"/>
                  </a:cubicBezTo>
                  <a:cubicBezTo>
                    <a:pt x="22980" y="55204"/>
                    <a:pt x="11729" y="27582"/>
                    <a:pt x="216" y="66"/>
                  </a:cubicBezTo>
                  <a:cubicBezTo>
                    <a:pt x="201" y="19"/>
                    <a:pt x="161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7946125" y="3287375"/>
              <a:ext cx="372750" cy="826200"/>
            </a:xfrm>
            <a:custGeom>
              <a:avLst/>
              <a:gdLst/>
              <a:ahLst/>
              <a:cxnLst/>
              <a:rect l="l" t="t" r="r" b="b"/>
              <a:pathLst>
                <a:path w="14910" h="33048" extrusionOk="0">
                  <a:moveTo>
                    <a:pt x="288" y="1"/>
                  </a:moveTo>
                  <a:cubicBezTo>
                    <a:pt x="153" y="1"/>
                    <a:pt x="0" y="156"/>
                    <a:pt x="75" y="323"/>
                  </a:cubicBezTo>
                  <a:cubicBezTo>
                    <a:pt x="4850" y="11205"/>
                    <a:pt x="9612" y="22075"/>
                    <a:pt x="14422" y="32934"/>
                  </a:cubicBezTo>
                  <a:cubicBezTo>
                    <a:pt x="14459" y="33014"/>
                    <a:pt x="14522" y="33048"/>
                    <a:pt x="14589" y="33048"/>
                  </a:cubicBezTo>
                  <a:cubicBezTo>
                    <a:pt x="14740" y="33048"/>
                    <a:pt x="14910" y="32877"/>
                    <a:pt x="14827" y="32696"/>
                  </a:cubicBezTo>
                  <a:cubicBezTo>
                    <a:pt x="10053" y="21825"/>
                    <a:pt x="5243" y="10967"/>
                    <a:pt x="433" y="97"/>
                  </a:cubicBezTo>
                  <a:cubicBezTo>
                    <a:pt x="400" y="29"/>
                    <a:pt x="346" y="1"/>
                    <a:pt x="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7687075" y="2698525"/>
              <a:ext cx="172025" cy="373000"/>
            </a:xfrm>
            <a:custGeom>
              <a:avLst/>
              <a:gdLst/>
              <a:ahLst/>
              <a:cxnLst/>
              <a:rect l="l" t="t" r="r" b="b"/>
              <a:pathLst>
                <a:path w="6881" h="14920" extrusionOk="0">
                  <a:moveTo>
                    <a:pt x="231" y="0"/>
                  </a:moveTo>
                  <a:cubicBezTo>
                    <a:pt x="120" y="0"/>
                    <a:pt x="0" y="122"/>
                    <a:pt x="67" y="255"/>
                  </a:cubicBezTo>
                  <a:lnTo>
                    <a:pt x="6449" y="14816"/>
                  </a:lnTo>
                  <a:cubicBezTo>
                    <a:pt x="6482" y="14889"/>
                    <a:pt x="6539" y="14920"/>
                    <a:pt x="6598" y="14920"/>
                  </a:cubicBezTo>
                  <a:cubicBezTo>
                    <a:pt x="6732" y="14920"/>
                    <a:pt x="6880" y="14767"/>
                    <a:pt x="6806" y="14602"/>
                  </a:cubicBezTo>
                  <a:cubicBezTo>
                    <a:pt x="4663" y="9768"/>
                    <a:pt x="2508" y="4910"/>
                    <a:pt x="353" y="76"/>
                  </a:cubicBezTo>
                  <a:cubicBezTo>
                    <a:pt x="324" y="22"/>
                    <a:pt x="278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7480450" y="2230125"/>
              <a:ext cx="151475" cy="329500"/>
            </a:xfrm>
            <a:custGeom>
              <a:avLst/>
              <a:gdLst/>
              <a:ahLst/>
              <a:cxnLst/>
              <a:rect l="l" t="t" r="r" b="b"/>
              <a:pathLst>
                <a:path w="6059" h="13180" extrusionOk="0">
                  <a:moveTo>
                    <a:pt x="129" y="1"/>
                  </a:moveTo>
                  <a:cubicBezTo>
                    <a:pt x="63" y="1"/>
                    <a:pt x="1" y="66"/>
                    <a:pt x="33" y="131"/>
                  </a:cubicBezTo>
                  <a:cubicBezTo>
                    <a:pt x="1938" y="4453"/>
                    <a:pt x="3831" y="8763"/>
                    <a:pt x="5736" y="13097"/>
                  </a:cubicBezTo>
                  <a:cubicBezTo>
                    <a:pt x="5760" y="13155"/>
                    <a:pt x="5804" y="13179"/>
                    <a:pt x="5851" y="13179"/>
                  </a:cubicBezTo>
                  <a:cubicBezTo>
                    <a:pt x="5949" y="13179"/>
                    <a:pt x="6059" y="13075"/>
                    <a:pt x="6010" y="12954"/>
                  </a:cubicBezTo>
                  <a:cubicBezTo>
                    <a:pt x="4081" y="8644"/>
                    <a:pt x="2153" y="4346"/>
                    <a:pt x="212" y="48"/>
                  </a:cubicBezTo>
                  <a:cubicBezTo>
                    <a:pt x="189" y="14"/>
                    <a:pt x="15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7527125" y="3592375"/>
              <a:ext cx="481825" cy="684050"/>
            </a:xfrm>
            <a:custGeom>
              <a:avLst/>
              <a:gdLst/>
              <a:ahLst/>
              <a:cxnLst/>
              <a:rect l="l" t="t" r="r" b="b"/>
              <a:pathLst>
                <a:path w="19273" h="27362" extrusionOk="0">
                  <a:moveTo>
                    <a:pt x="319" y="0"/>
                  </a:moveTo>
                  <a:cubicBezTo>
                    <a:pt x="158" y="0"/>
                    <a:pt x="1" y="154"/>
                    <a:pt x="119" y="315"/>
                  </a:cubicBezTo>
                  <a:cubicBezTo>
                    <a:pt x="6310" y="9304"/>
                    <a:pt x="12525" y="18305"/>
                    <a:pt x="18752" y="27259"/>
                  </a:cubicBezTo>
                  <a:cubicBezTo>
                    <a:pt x="18803" y="27331"/>
                    <a:pt x="18876" y="27362"/>
                    <a:pt x="18948" y="27362"/>
                  </a:cubicBezTo>
                  <a:cubicBezTo>
                    <a:pt x="19113" y="27362"/>
                    <a:pt x="19273" y="27203"/>
                    <a:pt x="19157" y="27020"/>
                  </a:cubicBezTo>
                  <a:cubicBezTo>
                    <a:pt x="12954" y="18031"/>
                    <a:pt x="6715" y="9066"/>
                    <a:pt x="500" y="88"/>
                  </a:cubicBezTo>
                  <a:cubicBezTo>
                    <a:pt x="451" y="26"/>
                    <a:pt x="385" y="0"/>
                    <a:pt x="3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7147600" y="3042600"/>
              <a:ext cx="178350" cy="247875"/>
            </a:xfrm>
            <a:custGeom>
              <a:avLst/>
              <a:gdLst/>
              <a:ahLst/>
              <a:cxnLst/>
              <a:rect l="l" t="t" r="r" b="b"/>
              <a:pathLst>
                <a:path w="7134" h="9915" extrusionOk="0">
                  <a:moveTo>
                    <a:pt x="222" y="0"/>
                  </a:moveTo>
                  <a:cubicBezTo>
                    <a:pt x="109" y="0"/>
                    <a:pt x="1" y="119"/>
                    <a:pt x="84" y="243"/>
                  </a:cubicBezTo>
                  <a:cubicBezTo>
                    <a:pt x="2286" y="3446"/>
                    <a:pt x="4489" y="6625"/>
                    <a:pt x="6692" y="9828"/>
                  </a:cubicBezTo>
                  <a:cubicBezTo>
                    <a:pt x="6735" y="9889"/>
                    <a:pt x="6796" y="9914"/>
                    <a:pt x="6857" y="9914"/>
                  </a:cubicBezTo>
                  <a:cubicBezTo>
                    <a:pt x="6997" y="9914"/>
                    <a:pt x="7133" y="9779"/>
                    <a:pt x="7025" y="9637"/>
                  </a:cubicBezTo>
                  <a:cubicBezTo>
                    <a:pt x="4811" y="6447"/>
                    <a:pt x="2596" y="3268"/>
                    <a:pt x="358" y="77"/>
                  </a:cubicBezTo>
                  <a:cubicBezTo>
                    <a:pt x="322" y="23"/>
                    <a:pt x="271" y="0"/>
                    <a:pt x="22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6860225" y="2627800"/>
              <a:ext cx="211900" cy="298800"/>
            </a:xfrm>
            <a:custGeom>
              <a:avLst/>
              <a:gdLst/>
              <a:ahLst/>
              <a:cxnLst/>
              <a:rect l="l" t="t" r="r" b="b"/>
              <a:pathLst>
                <a:path w="8476" h="11952" extrusionOk="0">
                  <a:moveTo>
                    <a:pt x="118" y="1"/>
                  </a:moveTo>
                  <a:cubicBezTo>
                    <a:pt x="56" y="1"/>
                    <a:pt x="1" y="69"/>
                    <a:pt x="42" y="143"/>
                  </a:cubicBezTo>
                  <a:cubicBezTo>
                    <a:pt x="2744" y="4048"/>
                    <a:pt x="5447" y="7965"/>
                    <a:pt x="8138" y="11882"/>
                  </a:cubicBezTo>
                  <a:cubicBezTo>
                    <a:pt x="8169" y="11932"/>
                    <a:pt x="8215" y="11952"/>
                    <a:pt x="8260" y="11952"/>
                  </a:cubicBezTo>
                  <a:cubicBezTo>
                    <a:pt x="8367" y="11952"/>
                    <a:pt x="8475" y="11837"/>
                    <a:pt x="8400" y="11728"/>
                  </a:cubicBezTo>
                  <a:cubicBezTo>
                    <a:pt x="5685" y="7834"/>
                    <a:pt x="2935" y="3953"/>
                    <a:pt x="196" y="48"/>
                  </a:cubicBezTo>
                  <a:cubicBezTo>
                    <a:pt x="174" y="14"/>
                    <a:pt x="14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4946400" y="2054250"/>
              <a:ext cx="58800" cy="37775"/>
            </a:xfrm>
            <a:custGeom>
              <a:avLst/>
              <a:gdLst/>
              <a:ahLst/>
              <a:cxnLst/>
              <a:rect l="l" t="t" r="r" b="b"/>
              <a:pathLst>
                <a:path w="2352" h="1511" extrusionOk="0">
                  <a:moveTo>
                    <a:pt x="2144" y="0"/>
                  </a:moveTo>
                  <a:cubicBezTo>
                    <a:pt x="2126" y="0"/>
                    <a:pt x="2106" y="3"/>
                    <a:pt x="2085" y="11"/>
                  </a:cubicBezTo>
                  <a:cubicBezTo>
                    <a:pt x="1335" y="320"/>
                    <a:pt x="561" y="725"/>
                    <a:pt x="37" y="1380"/>
                  </a:cubicBezTo>
                  <a:cubicBezTo>
                    <a:pt x="1" y="1435"/>
                    <a:pt x="48" y="1511"/>
                    <a:pt x="105" y="1511"/>
                  </a:cubicBezTo>
                  <a:cubicBezTo>
                    <a:pt x="122" y="1511"/>
                    <a:pt x="140" y="1504"/>
                    <a:pt x="156" y="1487"/>
                  </a:cubicBezTo>
                  <a:cubicBezTo>
                    <a:pt x="692" y="904"/>
                    <a:pt x="1454" y="558"/>
                    <a:pt x="2181" y="308"/>
                  </a:cubicBezTo>
                  <a:cubicBezTo>
                    <a:pt x="2352" y="255"/>
                    <a:pt x="2302" y="0"/>
                    <a:pt x="214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5006900" y="2054700"/>
              <a:ext cx="352775" cy="144925"/>
            </a:xfrm>
            <a:custGeom>
              <a:avLst/>
              <a:gdLst/>
              <a:ahLst/>
              <a:cxnLst/>
              <a:rect l="l" t="t" r="r" b="b"/>
              <a:pathLst>
                <a:path w="14111" h="5797" extrusionOk="0">
                  <a:moveTo>
                    <a:pt x="3532" y="1"/>
                  </a:moveTo>
                  <a:cubicBezTo>
                    <a:pt x="2337" y="1"/>
                    <a:pt x="1168" y="285"/>
                    <a:pt x="82" y="957"/>
                  </a:cubicBezTo>
                  <a:cubicBezTo>
                    <a:pt x="0" y="1008"/>
                    <a:pt x="59" y="1148"/>
                    <a:pt x="153" y="1148"/>
                  </a:cubicBezTo>
                  <a:cubicBezTo>
                    <a:pt x="168" y="1148"/>
                    <a:pt x="184" y="1144"/>
                    <a:pt x="201" y="1136"/>
                  </a:cubicBezTo>
                  <a:cubicBezTo>
                    <a:pt x="1215" y="594"/>
                    <a:pt x="2267" y="361"/>
                    <a:pt x="3326" y="361"/>
                  </a:cubicBezTo>
                  <a:cubicBezTo>
                    <a:pt x="7106" y="361"/>
                    <a:pt x="10979" y="3320"/>
                    <a:pt x="13536" y="5720"/>
                  </a:cubicBezTo>
                  <a:cubicBezTo>
                    <a:pt x="13596" y="5774"/>
                    <a:pt x="13661" y="5797"/>
                    <a:pt x="13723" y="5797"/>
                  </a:cubicBezTo>
                  <a:cubicBezTo>
                    <a:pt x="13934" y="5797"/>
                    <a:pt x="14110" y="5534"/>
                    <a:pt x="13917" y="5350"/>
                  </a:cubicBezTo>
                  <a:cubicBezTo>
                    <a:pt x="11441" y="2911"/>
                    <a:pt x="7354" y="1"/>
                    <a:pt x="353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5276125" y="1976825"/>
              <a:ext cx="413525" cy="1183100"/>
            </a:xfrm>
            <a:custGeom>
              <a:avLst/>
              <a:gdLst/>
              <a:ahLst/>
              <a:cxnLst/>
              <a:rect l="l" t="t" r="r" b="b"/>
              <a:pathLst>
                <a:path w="16541" h="47324" extrusionOk="0">
                  <a:moveTo>
                    <a:pt x="221" y="1"/>
                  </a:moveTo>
                  <a:cubicBezTo>
                    <a:pt x="112" y="1"/>
                    <a:pt x="0" y="83"/>
                    <a:pt x="52" y="203"/>
                  </a:cubicBezTo>
                  <a:cubicBezTo>
                    <a:pt x="5327" y="15859"/>
                    <a:pt x="10589" y="31552"/>
                    <a:pt x="16019" y="47161"/>
                  </a:cubicBezTo>
                  <a:cubicBezTo>
                    <a:pt x="16061" y="47274"/>
                    <a:pt x="16158" y="47324"/>
                    <a:pt x="16254" y="47324"/>
                  </a:cubicBezTo>
                  <a:cubicBezTo>
                    <a:pt x="16399" y="47324"/>
                    <a:pt x="16541" y="47209"/>
                    <a:pt x="16483" y="47030"/>
                  </a:cubicBezTo>
                  <a:cubicBezTo>
                    <a:pt x="11221" y="31361"/>
                    <a:pt x="5779" y="15728"/>
                    <a:pt x="374" y="95"/>
                  </a:cubicBezTo>
                  <a:cubicBezTo>
                    <a:pt x="347" y="29"/>
                    <a:pt x="285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5445175" y="1788475"/>
              <a:ext cx="298100" cy="1368700"/>
            </a:xfrm>
            <a:custGeom>
              <a:avLst/>
              <a:gdLst/>
              <a:ahLst/>
              <a:cxnLst/>
              <a:rect l="l" t="t" r="r" b="b"/>
              <a:pathLst>
                <a:path w="11924" h="54748" extrusionOk="0">
                  <a:moveTo>
                    <a:pt x="200" y="1"/>
                  </a:moveTo>
                  <a:cubicBezTo>
                    <a:pt x="102" y="1"/>
                    <a:pt x="1" y="83"/>
                    <a:pt x="29" y="212"/>
                  </a:cubicBezTo>
                  <a:cubicBezTo>
                    <a:pt x="3792" y="18333"/>
                    <a:pt x="7507" y="36478"/>
                    <a:pt x="11424" y="54576"/>
                  </a:cubicBezTo>
                  <a:cubicBezTo>
                    <a:pt x="11448" y="54695"/>
                    <a:pt x="11536" y="54747"/>
                    <a:pt x="11630" y="54747"/>
                  </a:cubicBezTo>
                  <a:cubicBezTo>
                    <a:pt x="11771" y="54747"/>
                    <a:pt x="11924" y="54630"/>
                    <a:pt x="11888" y="54445"/>
                  </a:cubicBezTo>
                  <a:cubicBezTo>
                    <a:pt x="8149" y="36312"/>
                    <a:pt x="4220" y="18214"/>
                    <a:pt x="351" y="117"/>
                  </a:cubicBezTo>
                  <a:cubicBezTo>
                    <a:pt x="327" y="36"/>
                    <a:pt x="264" y="1"/>
                    <a:pt x="2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5676575" y="1559050"/>
              <a:ext cx="66400" cy="1599625"/>
            </a:xfrm>
            <a:custGeom>
              <a:avLst/>
              <a:gdLst/>
              <a:ahLst/>
              <a:cxnLst/>
              <a:rect l="l" t="t" r="r" b="b"/>
              <a:pathLst>
                <a:path w="2656" h="63985" extrusionOk="0">
                  <a:moveTo>
                    <a:pt x="161" y="1"/>
                  </a:moveTo>
                  <a:cubicBezTo>
                    <a:pt x="81" y="1"/>
                    <a:pt x="1" y="54"/>
                    <a:pt x="1" y="162"/>
                  </a:cubicBezTo>
                  <a:cubicBezTo>
                    <a:pt x="679" y="21355"/>
                    <a:pt x="1322" y="42560"/>
                    <a:pt x="2168" y="63753"/>
                  </a:cubicBezTo>
                  <a:cubicBezTo>
                    <a:pt x="2180" y="63907"/>
                    <a:pt x="2305" y="63985"/>
                    <a:pt x="2424" y="63985"/>
                  </a:cubicBezTo>
                  <a:cubicBezTo>
                    <a:pt x="2543" y="63985"/>
                    <a:pt x="2656" y="63907"/>
                    <a:pt x="2644" y="63753"/>
                  </a:cubicBezTo>
                  <a:cubicBezTo>
                    <a:pt x="1989" y="42548"/>
                    <a:pt x="1132" y="21355"/>
                    <a:pt x="322" y="162"/>
                  </a:cubicBezTo>
                  <a:cubicBezTo>
                    <a:pt x="322" y="54"/>
                    <a:pt x="24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5730625" y="1327125"/>
              <a:ext cx="306975" cy="1831750"/>
            </a:xfrm>
            <a:custGeom>
              <a:avLst/>
              <a:gdLst/>
              <a:ahLst/>
              <a:cxnLst/>
              <a:rect l="l" t="t" r="r" b="b"/>
              <a:pathLst>
                <a:path w="12279" h="73270" extrusionOk="0">
                  <a:moveTo>
                    <a:pt x="12073" y="0"/>
                  </a:moveTo>
                  <a:cubicBezTo>
                    <a:pt x="12009" y="0"/>
                    <a:pt x="11950" y="36"/>
                    <a:pt x="11936" y="116"/>
                  </a:cubicBezTo>
                  <a:cubicBezTo>
                    <a:pt x="7923" y="24393"/>
                    <a:pt x="3875" y="48670"/>
                    <a:pt x="29" y="72970"/>
                  </a:cubicBezTo>
                  <a:cubicBezTo>
                    <a:pt x="1" y="73150"/>
                    <a:pt x="159" y="73269"/>
                    <a:pt x="297" y="73269"/>
                  </a:cubicBezTo>
                  <a:cubicBezTo>
                    <a:pt x="387" y="73269"/>
                    <a:pt x="468" y="73219"/>
                    <a:pt x="482" y="73101"/>
                  </a:cubicBezTo>
                  <a:cubicBezTo>
                    <a:pt x="4518" y="48836"/>
                    <a:pt x="8376" y="24512"/>
                    <a:pt x="12257" y="211"/>
                  </a:cubicBezTo>
                  <a:cubicBezTo>
                    <a:pt x="12279" y="82"/>
                    <a:pt x="12170" y="0"/>
                    <a:pt x="1207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5729725" y="1209375"/>
              <a:ext cx="705475" cy="1949375"/>
            </a:xfrm>
            <a:custGeom>
              <a:avLst/>
              <a:gdLst/>
              <a:ahLst/>
              <a:cxnLst/>
              <a:rect l="l" t="t" r="r" b="b"/>
              <a:pathLst>
                <a:path w="28219" h="77975" extrusionOk="0">
                  <a:moveTo>
                    <a:pt x="28027" y="1"/>
                  </a:moveTo>
                  <a:cubicBezTo>
                    <a:pt x="27962" y="1"/>
                    <a:pt x="27895" y="35"/>
                    <a:pt x="27867" y="111"/>
                  </a:cubicBezTo>
                  <a:cubicBezTo>
                    <a:pt x="18556" y="25959"/>
                    <a:pt x="9209" y="51784"/>
                    <a:pt x="65" y="77680"/>
                  </a:cubicBezTo>
                  <a:cubicBezTo>
                    <a:pt x="1" y="77860"/>
                    <a:pt x="144" y="77974"/>
                    <a:pt x="289" y="77974"/>
                  </a:cubicBezTo>
                  <a:cubicBezTo>
                    <a:pt x="384" y="77974"/>
                    <a:pt x="480" y="77925"/>
                    <a:pt x="518" y="77811"/>
                  </a:cubicBezTo>
                  <a:cubicBezTo>
                    <a:pt x="9852" y="51975"/>
                    <a:pt x="18996" y="26079"/>
                    <a:pt x="28176" y="206"/>
                  </a:cubicBezTo>
                  <a:cubicBezTo>
                    <a:pt x="28219" y="78"/>
                    <a:pt x="28125" y="1"/>
                    <a:pt x="2802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5724225" y="1172100"/>
              <a:ext cx="1143750" cy="2003450"/>
            </a:xfrm>
            <a:custGeom>
              <a:avLst/>
              <a:gdLst/>
              <a:ahLst/>
              <a:cxnLst/>
              <a:rect l="l" t="t" r="r" b="b"/>
              <a:pathLst>
                <a:path w="45750" h="80138" extrusionOk="0">
                  <a:moveTo>
                    <a:pt x="45523" y="0"/>
                  </a:moveTo>
                  <a:cubicBezTo>
                    <a:pt x="45472" y="0"/>
                    <a:pt x="45420" y="26"/>
                    <a:pt x="45386" y="90"/>
                  </a:cubicBezTo>
                  <a:cubicBezTo>
                    <a:pt x="30254" y="26641"/>
                    <a:pt x="15085" y="53156"/>
                    <a:pt x="107" y="79778"/>
                  </a:cubicBezTo>
                  <a:cubicBezTo>
                    <a:pt x="1" y="79966"/>
                    <a:pt x="158" y="80138"/>
                    <a:pt x="318" y="80138"/>
                  </a:cubicBezTo>
                  <a:cubicBezTo>
                    <a:pt x="390" y="80138"/>
                    <a:pt x="463" y="80102"/>
                    <a:pt x="512" y="80016"/>
                  </a:cubicBezTo>
                  <a:cubicBezTo>
                    <a:pt x="15668" y="53489"/>
                    <a:pt x="30658" y="26855"/>
                    <a:pt x="45684" y="245"/>
                  </a:cubicBezTo>
                  <a:cubicBezTo>
                    <a:pt x="45749" y="122"/>
                    <a:pt x="45636" y="0"/>
                    <a:pt x="4552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5268900" y="1970600"/>
              <a:ext cx="235150" cy="161750"/>
            </a:xfrm>
            <a:custGeom>
              <a:avLst/>
              <a:gdLst/>
              <a:ahLst/>
              <a:cxnLst/>
              <a:rect l="l" t="t" r="r" b="b"/>
              <a:pathLst>
                <a:path w="9406" h="6470" extrusionOk="0">
                  <a:moveTo>
                    <a:pt x="131" y="1"/>
                  </a:moveTo>
                  <a:cubicBezTo>
                    <a:pt x="32" y="1"/>
                    <a:pt x="0" y="172"/>
                    <a:pt x="115" y="213"/>
                  </a:cubicBezTo>
                  <a:cubicBezTo>
                    <a:pt x="3651" y="1345"/>
                    <a:pt x="6568" y="3238"/>
                    <a:pt x="8688" y="6321"/>
                  </a:cubicBezTo>
                  <a:cubicBezTo>
                    <a:pt x="8760" y="6426"/>
                    <a:pt x="8860" y="6469"/>
                    <a:pt x="8958" y="6469"/>
                  </a:cubicBezTo>
                  <a:cubicBezTo>
                    <a:pt x="9186" y="6469"/>
                    <a:pt x="9405" y="6237"/>
                    <a:pt x="9247" y="5988"/>
                  </a:cubicBezTo>
                  <a:cubicBezTo>
                    <a:pt x="7283" y="2738"/>
                    <a:pt x="3759" y="928"/>
                    <a:pt x="175" y="11"/>
                  </a:cubicBezTo>
                  <a:cubicBezTo>
                    <a:pt x="159" y="4"/>
                    <a:pt x="144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5739100" y="1335850"/>
              <a:ext cx="1667350" cy="1814750"/>
            </a:xfrm>
            <a:custGeom>
              <a:avLst/>
              <a:gdLst/>
              <a:ahLst/>
              <a:cxnLst/>
              <a:rect l="l" t="t" r="r" b="b"/>
              <a:pathLst>
                <a:path w="66694" h="72590" extrusionOk="0">
                  <a:moveTo>
                    <a:pt x="66305" y="1"/>
                  </a:moveTo>
                  <a:cubicBezTo>
                    <a:pt x="66267" y="1"/>
                    <a:pt x="66228" y="9"/>
                    <a:pt x="66187" y="29"/>
                  </a:cubicBezTo>
                  <a:cubicBezTo>
                    <a:pt x="59186" y="3148"/>
                    <a:pt x="53030" y="7947"/>
                    <a:pt x="47089" y="12721"/>
                  </a:cubicBezTo>
                  <a:cubicBezTo>
                    <a:pt x="40731" y="17829"/>
                    <a:pt x="34647" y="23032"/>
                    <a:pt x="29373" y="29294"/>
                  </a:cubicBezTo>
                  <a:cubicBezTo>
                    <a:pt x="23920" y="35819"/>
                    <a:pt x="19074" y="42891"/>
                    <a:pt x="14490" y="50047"/>
                  </a:cubicBezTo>
                  <a:cubicBezTo>
                    <a:pt x="11894" y="54107"/>
                    <a:pt x="9346" y="58191"/>
                    <a:pt x="6656" y="62191"/>
                  </a:cubicBezTo>
                  <a:cubicBezTo>
                    <a:pt x="4346" y="65608"/>
                    <a:pt x="1667" y="68764"/>
                    <a:pt x="0" y="72573"/>
                  </a:cubicBezTo>
                  <a:cubicBezTo>
                    <a:pt x="16" y="72573"/>
                    <a:pt x="37" y="72589"/>
                    <a:pt x="53" y="72589"/>
                  </a:cubicBezTo>
                  <a:cubicBezTo>
                    <a:pt x="61" y="72589"/>
                    <a:pt x="68" y="72585"/>
                    <a:pt x="71" y="72573"/>
                  </a:cubicBezTo>
                  <a:cubicBezTo>
                    <a:pt x="1750" y="69037"/>
                    <a:pt x="4334" y="66097"/>
                    <a:pt x="6572" y="62929"/>
                  </a:cubicBezTo>
                  <a:cubicBezTo>
                    <a:pt x="9180" y="59274"/>
                    <a:pt x="11549" y="55452"/>
                    <a:pt x="13954" y="51666"/>
                  </a:cubicBezTo>
                  <a:cubicBezTo>
                    <a:pt x="18693" y="44272"/>
                    <a:pt x="23693" y="37022"/>
                    <a:pt x="29242" y="30223"/>
                  </a:cubicBezTo>
                  <a:cubicBezTo>
                    <a:pt x="34290" y="24056"/>
                    <a:pt x="40172" y="18984"/>
                    <a:pt x="46315" y="13971"/>
                  </a:cubicBezTo>
                  <a:cubicBezTo>
                    <a:pt x="52530" y="8899"/>
                    <a:pt x="59055" y="3744"/>
                    <a:pt x="66437" y="457"/>
                  </a:cubicBezTo>
                  <a:cubicBezTo>
                    <a:pt x="66694" y="344"/>
                    <a:pt x="66543" y="1"/>
                    <a:pt x="6630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5730925" y="1418850"/>
              <a:ext cx="1843025" cy="1751525"/>
            </a:xfrm>
            <a:custGeom>
              <a:avLst/>
              <a:gdLst/>
              <a:ahLst/>
              <a:cxnLst/>
              <a:rect l="l" t="t" r="r" b="b"/>
              <a:pathLst>
                <a:path w="73721" h="70061" extrusionOk="0">
                  <a:moveTo>
                    <a:pt x="73417" y="0"/>
                  </a:moveTo>
                  <a:cubicBezTo>
                    <a:pt x="73389" y="0"/>
                    <a:pt x="73358" y="6"/>
                    <a:pt x="73324" y="19"/>
                  </a:cubicBezTo>
                  <a:cubicBezTo>
                    <a:pt x="65835" y="2698"/>
                    <a:pt x="59084" y="7115"/>
                    <a:pt x="52584" y="11604"/>
                  </a:cubicBezTo>
                  <a:cubicBezTo>
                    <a:pt x="45618" y="16390"/>
                    <a:pt x="38891" y="21271"/>
                    <a:pt x="32974" y="27379"/>
                  </a:cubicBezTo>
                  <a:cubicBezTo>
                    <a:pt x="26926" y="33642"/>
                    <a:pt x="21508" y="40595"/>
                    <a:pt x="16365" y="47632"/>
                  </a:cubicBezTo>
                  <a:cubicBezTo>
                    <a:pt x="13567" y="51478"/>
                    <a:pt x="10816" y="55359"/>
                    <a:pt x="7947" y="59157"/>
                  </a:cubicBezTo>
                  <a:cubicBezTo>
                    <a:pt x="5221" y="62729"/>
                    <a:pt x="2018" y="65955"/>
                    <a:pt x="17" y="70015"/>
                  </a:cubicBezTo>
                  <a:cubicBezTo>
                    <a:pt x="0" y="70041"/>
                    <a:pt x="20" y="70061"/>
                    <a:pt x="37" y="70061"/>
                  </a:cubicBezTo>
                  <a:cubicBezTo>
                    <a:pt x="44" y="70061"/>
                    <a:pt x="50" y="70058"/>
                    <a:pt x="53" y="70051"/>
                  </a:cubicBezTo>
                  <a:cubicBezTo>
                    <a:pt x="2065" y="66301"/>
                    <a:pt x="5113" y="63360"/>
                    <a:pt x="7721" y="60050"/>
                  </a:cubicBezTo>
                  <a:cubicBezTo>
                    <a:pt x="10495" y="56502"/>
                    <a:pt x="13114" y="52847"/>
                    <a:pt x="15758" y="49215"/>
                  </a:cubicBezTo>
                  <a:cubicBezTo>
                    <a:pt x="21044" y="41929"/>
                    <a:pt x="26640" y="34833"/>
                    <a:pt x="32795" y="28272"/>
                  </a:cubicBezTo>
                  <a:cubicBezTo>
                    <a:pt x="38594" y="22105"/>
                    <a:pt x="45321" y="17247"/>
                    <a:pt x="52238" y="12437"/>
                  </a:cubicBezTo>
                  <a:cubicBezTo>
                    <a:pt x="58870" y="7817"/>
                    <a:pt x="65811" y="3233"/>
                    <a:pt x="73455" y="495"/>
                  </a:cubicBezTo>
                  <a:cubicBezTo>
                    <a:pt x="73721" y="399"/>
                    <a:pt x="73655" y="0"/>
                    <a:pt x="7341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5731025" y="1505375"/>
              <a:ext cx="2027050" cy="1665025"/>
            </a:xfrm>
            <a:custGeom>
              <a:avLst/>
              <a:gdLst/>
              <a:ahLst/>
              <a:cxnLst/>
              <a:rect l="l" t="t" r="r" b="b"/>
              <a:pathLst>
                <a:path w="81082" h="66601" extrusionOk="0">
                  <a:moveTo>
                    <a:pt x="80725" y="1"/>
                  </a:moveTo>
                  <a:cubicBezTo>
                    <a:pt x="80703" y="1"/>
                    <a:pt x="80679" y="4"/>
                    <a:pt x="80655" y="11"/>
                  </a:cubicBezTo>
                  <a:cubicBezTo>
                    <a:pt x="72499" y="2201"/>
                    <a:pt x="64926" y="6226"/>
                    <a:pt x="57628" y="10369"/>
                  </a:cubicBezTo>
                  <a:cubicBezTo>
                    <a:pt x="50091" y="14679"/>
                    <a:pt x="42709" y="19061"/>
                    <a:pt x="36185" y="24859"/>
                  </a:cubicBezTo>
                  <a:cubicBezTo>
                    <a:pt x="29208" y="31074"/>
                    <a:pt x="23004" y="38253"/>
                    <a:pt x="17158" y="45516"/>
                  </a:cubicBezTo>
                  <a:cubicBezTo>
                    <a:pt x="13991" y="49421"/>
                    <a:pt x="10884" y="53386"/>
                    <a:pt x="7598" y="57196"/>
                  </a:cubicBezTo>
                  <a:cubicBezTo>
                    <a:pt x="4955" y="60256"/>
                    <a:pt x="1930" y="62935"/>
                    <a:pt x="25" y="66566"/>
                  </a:cubicBezTo>
                  <a:cubicBezTo>
                    <a:pt x="0" y="66583"/>
                    <a:pt x="17" y="66600"/>
                    <a:pt x="33" y="66600"/>
                  </a:cubicBezTo>
                  <a:cubicBezTo>
                    <a:pt x="39" y="66600"/>
                    <a:pt x="46" y="66597"/>
                    <a:pt x="49" y="66590"/>
                  </a:cubicBezTo>
                  <a:cubicBezTo>
                    <a:pt x="2169" y="62840"/>
                    <a:pt x="5502" y="60101"/>
                    <a:pt x="8300" y="56899"/>
                  </a:cubicBezTo>
                  <a:cubicBezTo>
                    <a:pt x="11455" y="53291"/>
                    <a:pt x="14432" y="49517"/>
                    <a:pt x="17432" y="45790"/>
                  </a:cubicBezTo>
                  <a:cubicBezTo>
                    <a:pt x="23004" y="38908"/>
                    <a:pt x="28922" y="32253"/>
                    <a:pt x="35411" y="26228"/>
                  </a:cubicBezTo>
                  <a:cubicBezTo>
                    <a:pt x="41793" y="20287"/>
                    <a:pt x="49091" y="15882"/>
                    <a:pt x="56592" y="11536"/>
                  </a:cubicBezTo>
                  <a:cubicBezTo>
                    <a:pt x="64236" y="7095"/>
                    <a:pt x="72201" y="2797"/>
                    <a:pt x="80785" y="487"/>
                  </a:cubicBezTo>
                  <a:cubicBezTo>
                    <a:pt x="81081" y="410"/>
                    <a:pt x="80984" y="1"/>
                    <a:pt x="8072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5735225" y="1621250"/>
              <a:ext cx="2137250" cy="1530400"/>
            </a:xfrm>
            <a:custGeom>
              <a:avLst/>
              <a:gdLst/>
              <a:ahLst/>
              <a:cxnLst/>
              <a:rect l="l" t="t" r="r" b="b"/>
              <a:pathLst>
                <a:path w="85490" h="61216" extrusionOk="0">
                  <a:moveTo>
                    <a:pt x="85119" y="0"/>
                  </a:moveTo>
                  <a:cubicBezTo>
                    <a:pt x="85100" y="0"/>
                    <a:pt x="85080" y="2"/>
                    <a:pt x="85059" y="7"/>
                  </a:cubicBezTo>
                  <a:cubicBezTo>
                    <a:pt x="76724" y="1686"/>
                    <a:pt x="69152" y="5877"/>
                    <a:pt x="61937" y="10223"/>
                  </a:cubicBezTo>
                  <a:cubicBezTo>
                    <a:pt x="54257" y="14842"/>
                    <a:pt x="46542" y="19533"/>
                    <a:pt x="38993" y="24403"/>
                  </a:cubicBezTo>
                  <a:cubicBezTo>
                    <a:pt x="35481" y="26665"/>
                    <a:pt x="32088" y="29106"/>
                    <a:pt x="28909" y="31785"/>
                  </a:cubicBezTo>
                  <a:cubicBezTo>
                    <a:pt x="25218" y="34892"/>
                    <a:pt x="21932" y="38464"/>
                    <a:pt x="18455" y="41834"/>
                  </a:cubicBezTo>
                  <a:cubicBezTo>
                    <a:pt x="14883" y="45310"/>
                    <a:pt x="11311" y="48799"/>
                    <a:pt x="7858" y="52395"/>
                  </a:cubicBezTo>
                  <a:cubicBezTo>
                    <a:pt x="5108" y="55252"/>
                    <a:pt x="1953" y="57681"/>
                    <a:pt x="0" y="61193"/>
                  </a:cubicBezTo>
                  <a:cubicBezTo>
                    <a:pt x="17" y="61201"/>
                    <a:pt x="33" y="61215"/>
                    <a:pt x="46" y="61215"/>
                  </a:cubicBezTo>
                  <a:cubicBezTo>
                    <a:pt x="51" y="61215"/>
                    <a:pt x="56" y="61213"/>
                    <a:pt x="60" y="61205"/>
                  </a:cubicBezTo>
                  <a:cubicBezTo>
                    <a:pt x="2239" y="57574"/>
                    <a:pt x="5703" y="55121"/>
                    <a:pt x="8608" y="52144"/>
                  </a:cubicBezTo>
                  <a:cubicBezTo>
                    <a:pt x="11930" y="48739"/>
                    <a:pt x="15347" y="45429"/>
                    <a:pt x="18776" y="42108"/>
                  </a:cubicBezTo>
                  <a:cubicBezTo>
                    <a:pt x="22063" y="38929"/>
                    <a:pt x="25230" y="35595"/>
                    <a:pt x="28682" y="32571"/>
                  </a:cubicBezTo>
                  <a:cubicBezTo>
                    <a:pt x="31992" y="29689"/>
                    <a:pt x="35588" y="27189"/>
                    <a:pt x="39255" y="24808"/>
                  </a:cubicBezTo>
                  <a:cubicBezTo>
                    <a:pt x="46363" y="20176"/>
                    <a:pt x="53686" y="15842"/>
                    <a:pt x="60901" y="11413"/>
                  </a:cubicBezTo>
                  <a:cubicBezTo>
                    <a:pt x="68449" y="6770"/>
                    <a:pt x="76415" y="2245"/>
                    <a:pt x="85189" y="483"/>
                  </a:cubicBezTo>
                  <a:cubicBezTo>
                    <a:pt x="85489" y="428"/>
                    <a:pt x="85385" y="0"/>
                    <a:pt x="8511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7860975" y="1621650"/>
              <a:ext cx="240900" cy="93150"/>
            </a:xfrm>
            <a:custGeom>
              <a:avLst/>
              <a:gdLst/>
              <a:ahLst/>
              <a:cxnLst/>
              <a:rect l="l" t="t" r="r" b="b"/>
              <a:pathLst>
                <a:path w="9636" h="3726" extrusionOk="0">
                  <a:moveTo>
                    <a:pt x="115" y="0"/>
                  </a:moveTo>
                  <a:cubicBezTo>
                    <a:pt x="34" y="0"/>
                    <a:pt x="0" y="125"/>
                    <a:pt x="88" y="158"/>
                  </a:cubicBezTo>
                  <a:cubicBezTo>
                    <a:pt x="3100" y="1396"/>
                    <a:pt x="6220" y="2075"/>
                    <a:pt x="9077" y="3682"/>
                  </a:cubicBezTo>
                  <a:cubicBezTo>
                    <a:pt x="9130" y="3712"/>
                    <a:pt x="9181" y="3725"/>
                    <a:pt x="9229" y="3725"/>
                  </a:cubicBezTo>
                  <a:cubicBezTo>
                    <a:pt x="9483" y="3725"/>
                    <a:pt x="9636" y="3352"/>
                    <a:pt x="9375" y="3182"/>
                  </a:cubicBezTo>
                  <a:cubicBezTo>
                    <a:pt x="6625" y="1372"/>
                    <a:pt x="3184" y="1051"/>
                    <a:pt x="136" y="3"/>
                  </a:cubicBezTo>
                  <a:cubicBezTo>
                    <a:pt x="128" y="1"/>
                    <a:pt x="12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8019225" y="1689900"/>
              <a:ext cx="45200" cy="32575"/>
            </a:xfrm>
            <a:custGeom>
              <a:avLst/>
              <a:gdLst/>
              <a:ahLst/>
              <a:cxnLst/>
              <a:rect l="l" t="t" r="r" b="b"/>
              <a:pathLst>
                <a:path w="1808" h="1303" extrusionOk="0">
                  <a:moveTo>
                    <a:pt x="1609" y="0"/>
                  </a:moveTo>
                  <a:cubicBezTo>
                    <a:pt x="1578" y="0"/>
                    <a:pt x="1543" y="11"/>
                    <a:pt x="1509" y="35"/>
                  </a:cubicBezTo>
                  <a:cubicBezTo>
                    <a:pt x="1021" y="416"/>
                    <a:pt x="509" y="809"/>
                    <a:pt x="21" y="1202"/>
                  </a:cubicBezTo>
                  <a:cubicBezTo>
                    <a:pt x="0" y="1243"/>
                    <a:pt x="42" y="1302"/>
                    <a:pt x="84" y="1302"/>
                  </a:cubicBezTo>
                  <a:cubicBezTo>
                    <a:pt x="91" y="1302"/>
                    <a:pt x="98" y="1301"/>
                    <a:pt x="104" y="1297"/>
                  </a:cubicBezTo>
                  <a:cubicBezTo>
                    <a:pt x="616" y="940"/>
                    <a:pt x="1140" y="571"/>
                    <a:pt x="1676" y="238"/>
                  </a:cubicBezTo>
                  <a:cubicBezTo>
                    <a:pt x="1808" y="153"/>
                    <a:pt x="1730" y="0"/>
                    <a:pt x="160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7973175" y="1674050"/>
              <a:ext cx="59175" cy="39475"/>
            </a:xfrm>
            <a:custGeom>
              <a:avLst/>
              <a:gdLst/>
              <a:ahLst/>
              <a:cxnLst/>
              <a:rect l="l" t="t" r="r" b="b"/>
              <a:pathLst>
                <a:path w="2367" h="1579" extrusionOk="0">
                  <a:moveTo>
                    <a:pt x="2154" y="0"/>
                  </a:moveTo>
                  <a:cubicBezTo>
                    <a:pt x="2122" y="0"/>
                    <a:pt x="2087" y="11"/>
                    <a:pt x="2053" y="38"/>
                  </a:cubicBezTo>
                  <a:cubicBezTo>
                    <a:pt x="1422" y="574"/>
                    <a:pt x="720" y="1015"/>
                    <a:pt x="41" y="1503"/>
                  </a:cubicBezTo>
                  <a:cubicBezTo>
                    <a:pt x="0" y="1523"/>
                    <a:pt x="30" y="1579"/>
                    <a:pt x="61" y="1579"/>
                  </a:cubicBezTo>
                  <a:cubicBezTo>
                    <a:pt x="67" y="1579"/>
                    <a:pt x="72" y="1577"/>
                    <a:pt x="77" y="1574"/>
                  </a:cubicBezTo>
                  <a:cubicBezTo>
                    <a:pt x="815" y="1146"/>
                    <a:pt x="1553" y="753"/>
                    <a:pt x="2244" y="264"/>
                  </a:cubicBezTo>
                  <a:cubicBezTo>
                    <a:pt x="2367" y="170"/>
                    <a:pt x="2279" y="0"/>
                    <a:pt x="21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7930150" y="1664425"/>
              <a:ext cx="78700" cy="55250"/>
            </a:xfrm>
            <a:custGeom>
              <a:avLst/>
              <a:gdLst/>
              <a:ahLst/>
              <a:cxnLst/>
              <a:rect l="l" t="t" r="r" b="b"/>
              <a:pathLst>
                <a:path w="3148" h="2210" extrusionOk="0">
                  <a:moveTo>
                    <a:pt x="2975" y="0"/>
                  </a:moveTo>
                  <a:cubicBezTo>
                    <a:pt x="2956" y="0"/>
                    <a:pt x="2937" y="6"/>
                    <a:pt x="2917" y="18"/>
                  </a:cubicBezTo>
                  <a:cubicBezTo>
                    <a:pt x="1917" y="649"/>
                    <a:pt x="1000" y="1376"/>
                    <a:pt x="59" y="2090"/>
                  </a:cubicBezTo>
                  <a:cubicBezTo>
                    <a:pt x="1" y="2129"/>
                    <a:pt x="47" y="2209"/>
                    <a:pt x="98" y="2209"/>
                  </a:cubicBezTo>
                  <a:cubicBezTo>
                    <a:pt x="109" y="2209"/>
                    <a:pt x="120" y="2206"/>
                    <a:pt x="131" y="2197"/>
                  </a:cubicBezTo>
                  <a:cubicBezTo>
                    <a:pt x="1072" y="1495"/>
                    <a:pt x="2012" y="804"/>
                    <a:pt x="3036" y="233"/>
                  </a:cubicBezTo>
                  <a:cubicBezTo>
                    <a:pt x="3147" y="172"/>
                    <a:pt x="3078" y="0"/>
                    <a:pt x="29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7935000" y="1659925"/>
              <a:ext cx="44575" cy="30925"/>
            </a:xfrm>
            <a:custGeom>
              <a:avLst/>
              <a:gdLst/>
              <a:ahLst/>
              <a:cxnLst/>
              <a:rect l="l" t="t" r="r" b="b"/>
              <a:pathLst>
                <a:path w="1783" h="1237" extrusionOk="0">
                  <a:moveTo>
                    <a:pt x="1604" y="0"/>
                  </a:moveTo>
                  <a:cubicBezTo>
                    <a:pt x="1584" y="0"/>
                    <a:pt x="1564" y="6"/>
                    <a:pt x="1544" y="20"/>
                  </a:cubicBezTo>
                  <a:cubicBezTo>
                    <a:pt x="1008" y="377"/>
                    <a:pt x="473" y="722"/>
                    <a:pt x="32" y="1187"/>
                  </a:cubicBezTo>
                  <a:cubicBezTo>
                    <a:pt x="0" y="1197"/>
                    <a:pt x="35" y="1236"/>
                    <a:pt x="68" y="1236"/>
                  </a:cubicBezTo>
                  <a:cubicBezTo>
                    <a:pt x="72" y="1236"/>
                    <a:pt x="76" y="1236"/>
                    <a:pt x="80" y="1234"/>
                  </a:cubicBezTo>
                  <a:cubicBezTo>
                    <a:pt x="556" y="818"/>
                    <a:pt x="1116" y="532"/>
                    <a:pt x="1663" y="222"/>
                  </a:cubicBezTo>
                  <a:cubicBezTo>
                    <a:pt x="1783" y="153"/>
                    <a:pt x="1703" y="0"/>
                    <a:pt x="16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7873600" y="1638225"/>
              <a:ext cx="48525" cy="36925"/>
            </a:xfrm>
            <a:custGeom>
              <a:avLst/>
              <a:gdLst/>
              <a:ahLst/>
              <a:cxnLst/>
              <a:rect l="l" t="t" r="r" b="b"/>
              <a:pathLst>
                <a:path w="1941" h="1477" extrusionOk="0">
                  <a:moveTo>
                    <a:pt x="1809" y="1"/>
                  </a:moveTo>
                  <a:cubicBezTo>
                    <a:pt x="1786" y="1"/>
                    <a:pt x="1762" y="9"/>
                    <a:pt x="1738" y="31"/>
                  </a:cubicBezTo>
                  <a:cubicBezTo>
                    <a:pt x="1178" y="471"/>
                    <a:pt x="583" y="888"/>
                    <a:pt x="47" y="1364"/>
                  </a:cubicBezTo>
                  <a:cubicBezTo>
                    <a:pt x="0" y="1402"/>
                    <a:pt x="43" y="1477"/>
                    <a:pt x="104" y="1477"/>
                  </a:cubicBezTo>
                  <a:cubicBezTo>
                    <a:pt x="120" y="1477"/>
                    <a:pt x="137" y="1472"/>
                    <a:pt x="155" y="1459"/>
                  </a:cubicBezTo>
                  <a:cubicBezTo>
                    <a:pt x="702" y="995"/>
                    <a:pt x="1298" y="614"/>
                    <a:pt x="1857" y="173"/>
                  </a:cubicBezTo>
                  <a:cubicBezTo>
                    <a:pt x="1940" y="109"/>
                    <a:pt x="1887" y="1"/>
                    <a:pt x="180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7856275" y="1633275"/>
              <a:ext cx="45525" cy="24150"/>
            </a:xfrm>
            <a:custGeom>
              <a:avLst/>
              <a:gdLst/>
              <a:ahLst/>
              <a:cxnLst/>
              <a:rect l="l" t="t" r="r" b="b"/>
              <a:pathLst>
                <a:path w="1821" h="966" extrusionOk="0">
                  <a:moveTo>
                    <a:pt x="1693" y="1"/>
                  </a:moveTo>
                  <a:cubicBezTo>
                    <a:pt x="1678" y="1"/>
                    <a:pt x="1662" y="5"/>
                    <a:pt x="1645" y="14"/>
                  </a:cubicBezTo>
                  <a:cubicBezTo>
                    <a:pt x="1109" y="336"/>
                    <a:pt x="514" y="514"/>
                    <a:pt x="38" y="895"/>
                  </a:cubicBezTo>
                  <a:cubicBezTo>
                    <a:pt x="1" y="923"/>
                    <a:pt x="22" y="966"/>
                    <a:pt x="56" y="966"/>
                  </a:cubicBezTo>
                  <a:cubicBezTo>
                    <a:pt x="65" y="966"/>
                    <a:pt x="75" y="963"/>
                    <a:pt x="86" y="955"/>
                  </a:cubicBezTo>
                  <a:cubicBezTo>
                    <a:pt x="574" y="598"/>
                    <a:pt x="1181" y="455"/>
                    <a:pt x="1741" y="169"/>
                  </a:cubicBezTo>
                  <a:cubicBezTo>
                    <a:pt x="1821" y="119"/>
                    <a:pt x="1774" y="1"/>
                    <a:pt x="169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7897350" y="1646075"/>
              <a:ext cx="55375" cy="49800"/>
            </a:xfrm>
            <a:custGeom>
              <a:avLst/>
              <a:gdLst/>
              <a:ahLst/>
              <a:cxnLst/>
              <a:rect l="l" t="t" r="r" b="b"/>
              <a:pathLst>
                <a:path w="2215" h="1992" extrusionOk="0">
                  <a:moveTo>
                    <a:pt x="2069" y="0"/>
                  </a:moveTo>
                  <a:cubicBezTo>
                    <a:pt x="2055" y="0"/>
                    <a:pt x="2040" y="4"/>
                    <a:pt x="2026" y="14"/>
                  </a:cubicBezTo>
                  <a:cubicBezTo>
                    <a:pt x="1252" y="419"/>
                    <a:pt x="455" y="1133"/>
                    <a:pt x="26" y="1907"/>
                  </a:cubicBezTo>
                  <a:cubicBezTo>
                    <a:pt x="1" y="1949"/>
                    <a:pt x="47" y="1992"/>
                    <a:pt x="89" y="1992"/>
                  </a:cubicBezTo>
                  <a:cubicBezTo>
                    <a:pt x="106" y="1992"/>
                    <a:pt x="123" y="1984"/>
                    <a:pt x="133" y="1967"/>
                  </a:cubicBezTo>
                  <a:cubicBezTo>
                    <a:pt x="621" y="1157"/>
                    <a:pt x="1431" y="741"/>
                    <a:pt x="2145" y="181"/>
                  </a:cubicBezTo>
                  <a:cubicBezTo>
                    <a:pt x="2215" y="111"/>
                    <a:pt x="2143" y="0"/>
                    <a:pt x="20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8037825" y="1703175"/>
              <a:ext cx="43650" cy="32700"/>
            </a:xfrm>
            <a:custGeom>
              <a:avLst/>
              <a:gdLst/>
              <a:ahLst/>
              <a:cxnLst/>
              <a:rect l="l" t="t" r="r" b="b"/>
              <a:pathLst>
                <a:path w="1746" h="1308" extrusionOk="0">
                  <a:moveTo>
                    <a:pt x="1645" y="1"/>
                  </a:moveTo>
                  <a:cubicBezTo>
                    <a:pt x="1638" y="1"/>
                    <a:pt x="1630" y="2"/>
                    <a:pt x="1622" y="4"/>
                  </a:cubicBezTo>
                  <a:cubicBezTo>
                    <a:pt x="1027" y="314"/>
                    <a:pt x="527" y="766"/>
                    <a:pt x="51" y="1219"/>
                  </a:cubicBezTo>
                  <a:cubicBezTo>
                    <a:pt x="0" y="1259"/>
                    <a:pt x="43" y="1308"/>
                    <a:pt x="87" y="1308"/>
                  </a:cubicBezTo>
                  <a:cubicBezTo>
                    <a:pt x="95" y="1308"/>
                    <a:pt x="103" y="1306"/>
                    <a:pt x="110" y="1302"/>
                  </a:cubicBezTo>
                  <a:cubicBezTo>
                    <a:pt x="586" y="850"/>
                    <a:pt x="1086" y="421"/>
                    <a:pt x="1682" y="123"/>
                  </a:cubicBezTo>
                  <a:cubicBezTo>
                    <a:pt x="1745" y="81"/>
                    <a:pt x="1705" y="1"/>
                    <a:pt x="164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6533800" y="2027950"/>
              <a:ext cx="742000" cy="527250"/>
            </a:xfrm>
            <a:custGeom>
              <a:avLst/>
              <a:gdLst/>
              <a:ahLst/>
              <a:cxnLst/>
              <a:rect l="l" t="t" r="r" b="b"/>
              <a:pathLst>
                <a:path w="29680" h="21090" extrusionOk="0">
                  <a:moveTo>
                    <a:pt x="29476" y="1"/>
                  </a:moveTo>
                  <a:cubicBezTo>
                    <a:pt x="29451" y="1"/>
                    <a:pt x="29425" y="9"/>
                    <a:pt x="29398" y="27"/>
                  </a:cubicBezTo>
                  <a:cubicBezTo>
                    <a:pt x="24160" y="3361"/>
                    <a:pt x="19171" y="7052"/>
                    <a:pt x="14123" y="10683"/>
                  </a:cubicBezTo>
                  <a:cubicBezTo>
                    <a:pt x="9408" y="14076"/>
                    <a:pt x="4990" y="17946"/>
                    <a:pt x="49" y="20994"/>
                  </a:cubicBezTo>
                  <a:cubicBezTo>
                    <a:pt x="0" y="21013"/>
                    <a:pt x="32" y="21089"/>
                    <a:pt x="78" y="21089"/>
                  </a:cubicBezTo>
                  <a:cubicBezTo>
                    <a:pt x="88" y="21089"/>
                    <a:pt x="98" y="21086"/>
                    <a:pt x="109" y="21077"/>
                  </a:cubicBezTo>
                  <a:cubicBezTo>
                    <a:pt x="5062" y="18041"/>
                    <a:pt x="9491" y="14207"/>
                    <a:pt x="14230" y="10862"/>
                  </a:cubicBezTo>
                  <a:cubicBezTo>
                    <a:pt x="19302" y="7290"/>
                    <a:pt x="24290" y="3599"/>
                    <a:pt x="29541" y="277"/>
                  </a:cubicBezTo>
                  <a:cubicBezTo>
                    <a:pt x="29679" y="188"/>
                    <a:pt x="29596" y="1"/>
                    <a:pt x="294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7233075" y="1814500"/>
              <a:ext cx="467475" cy="335475"/>
            </a:xfrm>
            <a:custGeom>
              <a:avLst/>
              <a:gdLst/>
              <a:ahLst/>
              <a:cxnLst/>
              <a:rect l="l" t="t" r="r" b="b"/>
              <a:pathLst>
                <a:path w="18699" h="13419" extrusionOk="0">
                  <a:moveTo>
                    <a:pt x="18458" y="1"/>
                  </a:moveTo>
                  <a:cubicBezTo>
                    <a:pt x="18430" y="1"/>
                    <a:pt x="18400" y="9"/>
                    <a:pt x="18370" y="28"/>
                  </a:cubicBezTo>
                  <a:cubicBezTo>
                    <a:pt x="12119" y="4171"/>
                    <a:pt x="6166" y="8755"/>
                    <a:pt x="129" y="13173"/>
                  </a:cubicBezTo>
                  <a:cubicBezTo>
                    <a:pt x="0" y="13262"/>
                    <a:pt x="79" y="13418"/>
                    <a:pt x="185" y="13418"/>
                  </a:cubicBezTo>
                  <a:cubicBezTo>
                    <a:pt x="205" y="13418"/>
                    <a:pt x="227" y="13412"/>
                    <a:pt x="249" y="13399"/>
                  </a:cubicBezTo>
                  <a:cubicBezTo>
                    <a:pt x="6309" y="8982"/>
                    <a:pt x="12393" y="4636"/>
                    <a:pt x="18548" y="350"/>
                  </a:cubicBezTo>
                  <a:cubicBezTo>
                    <a:pt x="18698" y="230"/>
                    <a:pt x="18605" y="1"/>
                    <a:pt x="184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6049025" y="2790350"/>
              <a:ext cx="313300" cy="262375"/>
            </a:xfrm>
            <a:custGeom>
              <a:avLst/>
              <a:gdLst/>
              <a:ahLst/>
              <a:cxnLst/>
              <a:rect l="l" t="t" r="r" b="b"/>
              <a:pathLst>
                <a:path w="12532" h="10495" extrusionOk="0">
                  <a:moveTo>
                    <a:pt x="12412" y="1"/>
                  </a:moveTo>
                  <a:cubicBezTo>
                    <a:pt x="12393" y="1"/>
                    <a:pt x="12374" y="7"/>
                    <a:pt x="12356" y="23"/>
                  </a:cubicBezTo>
                  <a:cubicBezTo>
                    <a:pt x="8284" y="3523"/>
                    <a:pt x="3748" y="6452"/>
                    <a:pt x="45" y="10369"/>
                  </a:cubicBezTo>
                  <a:cubicBezTo>
                    <a:pt x="1" y="10422"/>
                    <a:pt x="48" y="10495"/>
                    <a:pt x="105" y="10495"/>
                  </a:cubicBezTo>
                  <a:cubicBezTo>
                    <a:pt x="125" y="10495"/>
                    <a:pt x="146" y="10486"/>
                    <a:pt x="164" y="10464"/>
                  </a:cubicBezTo>
                  <a:cubicBezTo>
                    <a:pt x="3867" y="6571"/>
                    <a:pt x="8403" y="3642"/>
                    <a:pt x="12475" y="142"/>
                  </a:cubicBezTo>
                  <a:cubicBezTo>
                    <a:pt x="12531" y="86"/>
                    <a:pt x="12478" y="1"/>
                    <a:pt x="124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5981425" y="2512650"/>
              <a:ext cx="504050" cy="479575"/>
            </a:xfrm>
            <a:custGeom>
              <a:avLst/>
              <a:gdLst/>
              <a:ahLst/>
              <a:cxnLst/>
              <a:rect l="l" t="t" r="r" b="b"/>
              <a:pathLst>
                <a:path w="20162" h="19183" extrusionOk="0">
                  <a:moveTo>
                    <a:pt x="20039" y="0"/>
                  </a:moveTo>
                  <a:cubicBezTo>
                    <a:pt x="20019" y="0"/>
                    <a:pt x="19998" y="7"/>
                    <a:pt x="19977" y="22"/>
                  </a:cubicBezTo>
                  <a:cubicBezTo>
                    <a:pt x="12988" y="6023"/>
                    <a:pt x="6226" y="12333"/>
                    <a:pt x="11" y="19144"/>
                  </a:cubicBezTo>
                  <a:cubicBezTo>
                    <a:pt x="1" y="19163"/>
                    <a:pt x="15" y="19182"/>
                    <a:pt x="27" y="19182"/>
                  </a:cubicBezTo>
                  <a:cubicBezTo>
                    <a:pt x="30" y="19182"/>
                    <a:pt x="32" y="19181"/>
                    <a:pt x="34" y="19179"/>
                  </a:cubicBezTo>
                  <a:cubicBezTo>
                    <a:pt x="6309" y="12393"/>
                    <a:pt x="13119" y="6190"/>
                    <a:pt x="20096" y="141"/>
                  </a:cubicBezTo>
                  <a:cubicBezTo>
                    <a:pt x="20162" y="85"/>
                    <a:pt x="20110" y="0"/>
                    <a:pt x="2003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6628400" y="2375475"/>
              <a:ext cx="334125" cy="235500"/>
            </a:xfrm>
            <a:custGeom>
              <a:avLst/>
              <a:gdLst/>
              <a:ahLst/>
              <a:cxnLst/>
              <a:rect l="l" t="t" r="r" b="b"/>
              <a:pathLst>
                <a:path w="13365" h="9420" extrusionOk="0">
                  <a:moveTo>
                    <a:pt x="13199" y="1"/>
                  </a:moveTo>
                  <a:cubicBezTo>
                    <a:pt x="13179" y="1"/>
                    <a:pt x="13158" y="7"/>
                    <a:pt x="13137" y="20"/>
                  </a:cubicBezTo>
                  <a:cubicBezTo>
                    <a:pt x="8684" y="2937"/>
                    <a:pt x="4397" y="6104"/>
                    <a:pt x="99" y="9248"/>
                  </a:cubicBezTo>
                  <a:cubicBezTo>
                    <a:pt x="0" y="9297"/>
                    <a:pt x="49" y="9420"/>
                    <a:pt x="123" y="9420"/>
                  </a:cubicBezTo>
                  <a:cubicBezTo>
                    <a:pt x="138" y="9420"/>
                    <a:pt x="154" y="9415"/>
                    <a:pt x="171" y="9403"/>
                  </a:cubicBezTo>
                  <a:cubicBezTo>
                    <a:pt x="4493" y="6271"/>
                    <a:pt x="8779" y="3116"/>
                    <a:pt x="13256" y="235"/>
                  </a:cubicBezTo>
                  <a:cubicBezTo>
                    <a:pt x="13365" y="155"/>
                    <a:pt x="13300" y="1"/>
                    <a:pt x="1319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6736375" y="1800075"/>
              <a:ext cx="808350" cy="498800"/>
            </a:xfrm>
            <a:custGeom>
              <a:avLst/>
              <a:gdLst/>
              <a:ahLst/>
              <a:cxnLst/>
              <a:rect l="l" t="t" r="r" b="b"/>
              <a:pathLst>
                <a:path w="32334" h="19952" extrusionOk="0">
                  <a:moveTo>
                    <a:pt x="32206" y="1"/>
                  </a:moveTo>
                  <a:cubicBezTo>
                    <a:pt x="32193" y="1"/>
                    <a:pt x="32180" y="4"/>
                    <a:pt x="32166" y="10"/>
                  </a:cubicBezTo>
                  <a:cubicBezTo>
                    <a:pt x="21057" y="5951"/>
                    <a:pt x="10020" y="12178"/>
                    <a:pt x="19" y="19893"/>
                  </a:cubicBezTo>
                  <a:cubicBezTo>
                    <a:pt x="0" y="19912"/>
                    <a:pt x="11" y="19952"/>
                    <a:pt x="33" y="19952"/>
                  </a:cubicBezTo>
                  <a:cubicBezTo>
                    <a:pt x="39" y="19952"/>
                    <a:pt x="47" y="19949"/>
                    <a:pt x="55" y="19941"/>
                  </a:cubicBezTo>
                  <a:cubicBezTo>
                    <a:pt x="10068" y="12226"/>
                    <a:pt x="21140" y="6118"/>
                    <a:pt x="32261" y="165"/>
                  </a:cubicBezTo>
                  <a:cubicBezTo>
                    <a:pt x="32333" y="123"/>
                    <a:pt x="32289" y="1"/>
                    <a:pt x="322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7616600" y="1693975"/>
              <a:ext cx="173450" cy="84950"/>
            </a:xfrm>
            <a:custGeom>
              <a:avLst/>
              <a:gdLst/>
              <a:ahLst/>
              <a:cxnLst/>
              <a:rect l="l" t="t" r="r" b="b"/>
              <a:pathLst>
                <a:path w="6938" h="3398" extrusionOk="0">
                  <a:moveTo>
                    <a:pt x="6752" y="0"/>
                  </a:moveTo>
                  <a:cubicBezTo>
                    <a:pt x="6734" y="0"/>
                    <a:pt x="6715" y="5"/>
                    <a:pt x="6696" y="15"/>
                  </a:cubicBezTo>
                  <a:cubicBezTo>
                    <a:pt x="4481" y="1039"/>
                    <a:pt x="2338" y="2194"/>
                    <a:pt x="112" y="3218"/>
                  </a:cubicBezTo>
                  <a:cubicBezTo>
                    <a:pt x="0" y="3269"/>
                    <a:pt x="62" y="3397"/>
                    <a:pt x="156" y="3397"/>
                  </a:cubicBezTo>
                  <a:cubicBezTo>
                    <a:pt x="172" y="3397"/>
                    <a:pt x="189" y="3393"/>
                    <a:pt x="207" y="3385"/>
                  </a:cubicBezTo>
                  <a:cubicBezTo>
                    <a:pt x="2422" y="2349"/>
                    <a:pt x="4600" y="1253"/>
                    <a:pt x="6815" y="229"/>
                  </a:cubicBezTo>
                  <a:cubicBezTo>
                    <a:pt x="6937" y="158"/>
                    <a:pt x="6859" y="0"/>
                    <a:pt x="6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7537875" y="1806550"/>
              <a:ext cx="344650" cy="221875"/>
            </a:xfrm>
            <a:custGeom>
              <a:avLst/>
              <a:gdLst/>
              <a:ahLst/>
              <a:cxnLst/>
              <a:rect l="l" t="t" r="r" b="b"/>
              <a:pathLst>
                <a:path w="13786" h="8875" extrusionOk="0">
                  <a:moveTo>
                    <a:pt x="13577" y="0"/>
                  </a:moveTo>
                  <a:cubicBezTo>
                    <a:pt x="13553" y="0"/>
                    <a:pt x="13527" y="8"/>
                    <a:pt x="13500" y="25"/>
                  </a:cubicBezTo>
                  <a:cubicBezTo>
                    <a:pt x="8916" y="2823"/>
                    <a:pt x="4213" y="5382"/>
                    <a:pt x="46" y="8776"/>
                  </a:cubicBezTo>
                  <a:cubicBezTo>
                    <a:pt x="0" y="8822"/>
                    <a:pt x="39" y="8875"/>
                    <a:pt x="81" y="8875"/>
                  </a:cubicBezTo>
                  <a:cubicBezTo>
                    <a:pt x="94" y="8875"/>
                    <a:pt x="107" y="8870"/>
                    <a:pt x="118" y="8859"/>
                  </a:cubicBezTo>
                  <a:cubicBezTo>
                    <a:pt x="4320" y="5513"/>
                    <a:pt x="9023" y="2954"/>
                    <a:pt x="13655" y="287"/>
                  </a:cubicBezTo>
                  <a:cubicBezTo>
                    <a:pt x="13785" y="206"/>
                    <a:pt x="13705" y="0"/>
                    <a:pt x="135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5437750" y="1790125"/>
              <a:ext cx="273450" cy="191525"/>
            </a:xfrm>
            <a:custGeom>
              <a:avLst/>
              <a:gdLst/>
              <a:ahLst/>
              <a:cxnLst/>
              <a:rect l="l" t="t" r="r" b="b"/>
              <a:pathLst>
                <a:path w="10938" h="7661" extrusionOk="0">
                  <a:moveTo>
                    <a:pt x="153" y="1"/>
                  </a:moveTo>
                  <a:cubicBezTo>
                    <a:pt x="66" y="1"/>
                    <a:pt x="0" y="149"/>
                    <a:pt x="100" y="193"/>
                  </a:cubicBezTo>
                  <a:cubicBezTo>
                    <a:pt x="4041" y="2003"/>
                    <a:pt x="7851" y="3813"/>
                    <a:pt x="10351" y="7540"/>
                  </a:cubicBezTo>
                  <a:cubicBezTo>
                    <a:pt x="10408" y="7625"/>
                    <a:pt x="10489" y="7660"/>
                    <a:pt x="10568" y="7660"/>
                  </a:cubicBezTo>
                  <a:cubicBezTo>
                    <a:pt x="10755" y="7660"/>
                    <a:pt x="10937" y="7466"/>
                    <a:pt x="10804" y="7266"/>
                  </a:cubicBezTo>
                  <a:cubicBezTo>
                    <a:pt x="8232" y="3563"/>
                    <a:pt x="4303" y="1575"/>
                    <a:pt x="172" y="3"/>
                  </a:cubicBezTo>
                  <a:cubicBezTo>
                    <a:pt x="165" y="1"/>
                    <a:pt x="15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5680500" y="1566200"/>
              <a:ext cx="289725" cy="203775"/>
            </a:xfrm>
            <a:custGeom>
              <a:avLst/>
              <a:gdLst/>
              <a:ahLst/>
              <a:cxnLst/>
              <a:rect l="l" t="t" r="r" b="b"/>
              <a:pathLst>
                <a:path w="11589" h="8151" extrusionOk="0">
                  <a:moveTo>
                    <a:pt x="179" y="1"/>
                  </a:moveTo>
                  <a:cubicBezTo>
                    <a:pt x="58" y="1"/>
                    <a:pt x="0" y="224"/>
                    <a:pt x="153" y="257"/>
                  </a:cubicBezTo>
                  <a:cubicBezTo>
                    <a:pt x="4809" y="1376"/>
                    <a:pt x="7452" y="5281"/>
                    <a:pt x="11000" y="8091"/>
                  </a:cubicBezTo>
                  <a:cubicBezTo>
                    <a:pt x="11057" y="8133"/>
                    <a:pt x="11118" y="8151"/>
                    <a:pt x="11177" y="8151"/>
                  </a:cubicBezTo>
                  <a:cubicBezTo>
                    <a:pt x="11400" y="8151"/>
                    <a:pt x="11588" y="7891"/>
                    <a:pt x="11381" y="7722"/>
                  </a:cubicBezTo>
                  <a:cubicBezTo>
                    <a:pt x="7952" y="4745"/>
                    <a:pt x="4868" y="947"/>
                    <a:pt x="213" y="6"/>
                  </a:cubicBezTo>
                  <a:cubicBezTo>
                    <a:pt x="201" y="3"/>
                    <a:pt x="190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6019625" y="1331975"/>
              <a:ext cx="282325" cy="278425"/>
            </a:xfrm>
            <a:custGeom>
              <a:avLst/>
              <a:gdLst/>
              <a:ahLst/>
              <a:cxnLst/>
              <a:rect l="l" t="t" r="r" b="b"/>
              <a:pathLst>
                <a:path w="11293" h="11137" extrusionOk="0">
                  <a:moveTo>
                    <a:pt x="168" y="1"/>
                  </a:moveTo>
                  <a:cubicBezTo>
                    <a:pt x="78" y="1"/>
                    <a:pt x="0" y="136"/>
                    <a:pt x="90" y="196"/>
                  </a:cubicBezTo>
                  <a:cubicBezTo>
                    <a:pt x="4067" y="3470"/>
                    <a:pt x="7496" y="7113"/>
                    <a:pt x="10806" y="11054"/>
                  </a:cubicBezTo>
                  <a:cubicBezTo>
                    <a:pt x="10855" y="11112"/>
                    <a:pt x="10912" y="11136"/>
                    <a:pt x="10967" y="11136"/>
                  </a:cubicBezTo>
                  <a:cubicBezTo>
                    <a:pt x="11138" y="11136"/>
                    <a:pt x="11292" y="10901"/>
                    <a:pt x="11139" y="10721"/>
                  </a:cubicBezTo>
                  <a:cubicBezTo>
                    <a:pt x="7924" y="6697"/>
                    <a:pt x="4329" y="3113"/>
                    <a:pt x="221" y="17"/>
                  </a:cubicBezTo>
                  <a:cubicBezTo>
                    <a:pt x="204" y="6"/>
                    <a:pt x="186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6421025" y="1204075"/>
              <a:ext cx="248850" cy="308025"/>
            </a:xfrm>
            <a:custGeom>
              <a:avLst/>
              <a:gdLst/>
              <a:ahLst/>
              <a:cxnLst/>
              <a:rect l="l" t="t" r="r" b="b"/>
              <a:pathLst>
                <a:path w="9954" h="12321" extrusionOk="0">
                  <a:moveTo>
                    <a:pt x="152" y="1"/>
                  </a:moveTo>
                  <a:cubicBezTo>
                    <a:pt x="77" y="1"/>
                    <a:pt x="1" y="131"/>
                    <a:pt x="72" y="192"/>
                  </a:cubicBezTo>
                  <a:cubicBezTo>
                    <a:pt x="2155" y="1907"/>
                    <a:pt x="4465" y="3240"/>
                    <a:pt x="6049" y="5478"/>
                  </a:cubicBezTo>
                  <a:cubicBezTo>
                    <a:pt x="7501" y="7526"/>
                    <a:pt x="7811" y="10158"/>
                    <a:pt x="9335" y="12205"/>
                  </a:cubicBezTo>
                  <a:cubicBezTo>
                    <a:pt x="9395" y="12287"/>
                    <a:pt x="9479" y="12321"/>
                    <a:pt x="9562" y="12321"/>
                  </a:cubicBezTo>
                  <a:cubicBezTo>
                    <a:pt x="9760" y="12321"/>
                    <a:pt x="9953" y="12129"/>
                    <a:pt x="9811" y="11920"/>
                  </a:cubicBezTo>
                  <a:cubicBezTo>
                    <a:pt x="8192" y="9669"/>
                    <a:pt x="7680" y="6895"/>
                    <a:pt x="6049" y="4657"/>
                  </a:cubicBezTo>
                  <a:cubicBezTo>
                    <a:pt x="4584" y="2657"/>
                    <a:pt x="2203" y="1359"/>
                    <a:pt x="191" y="14"/>
                  </a:cubicBezTo>
                  <a:cubicBezTo>
                    <a:pt x="179" y="5"/>
                    <a:pt x="165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6850650" y="1165200"/>
              <a:ext cx="258250" cy="318075"/>
            </a:xfrm>
            <a:custGeom>
              <a:avLst/>
              <a:gdLst/>
              <a:ahLst/>
              <a:cxnLst/>
              <a:rect l="l" t="t" r="r" b="b"/>
              <a:pathLst>
                <a:path w="10330" h="12723" extrusionOk="0">
                  <a:moveTo>
                    <a:pt x="206" y="1"/>
                  </a:moveTo>
                  <a:cubicBezTo>
                    <a:pt x="97" y="1"/>
                    <a:pt x="0" y="138"/>
                    <a:pt x="91" y="247"/>
                  </a:cubicBezTo>
                  <a:cubicBezTo>
                    <a:pt x="1806" y="2045"/>
                    <a:pt x="3782" y="3557"/>
                    <a:pt x="5532" y="5331"/>
                  </a:cubicBezTo>
                  <a:cubicBezTo>
                    <a:pt x="7640" y="7474"/>
                    <a:pt x="8390" y="10129"/>
                    <a:pt x="9890" y="12629"/>
                  </a:cubicBezTo>
                  <a:cubicBezTo>
                    <a:pt x="9930" y="12695"/>
                    <a:pt x="9990" y="12723"/>
                    <a:pt x="10051" y="12723"/>
                  </a:cubicBezTo>
                  <a:cubicBezTo>
                    <a:pt x="10189" y="12723"/>
                    <a:pt x="10330" y="12580"/>
                    <a:pt x="10247" y="12415"/>
                  </a:cubicBezTo>
                  <a:cubicBezTo>
                    <a:pt x="9009" y="10022"/>
                    <a:pt x="8092" y="7593"/>
                    <a:pt x="6282" y="5557"/>
                  </a:cubicBezTo>
                  <a:cubicBezTo>
                    <a:pt x="4497" y="3521"/>
                    <a:pt x="2199" y="1985"/>
                    <a:pt x="306" y="45"/>
                  </a:cubicBezTo>
                  <a:cubicBezTo>
                    <a:pt x="275" y="14"/>
                    <a:pt x="240" y="1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7394450" y="1331250"/>
              <a:ext cx="83400" cy="119900"/>
            </a:xfrm>
            <a:custGeom>
              <a:avLst/>
              <a:gdLst/>
              <a:ahLst/>
              <a:cxnLst/>
              <a:rect l="l" t="t" r="r" b="b"/>
              <a:pathLst>
                <a:path w="3336" h="4796" extrusionOk="0">
                  <a:moveTo>
                    <a:pt x="40" y="1"/>
                  </a:moveTo>
                  <a:cubicBezTo>
                    <a:pt x="22" y="1"/>
                    <a:pt x="0" y="20"/>
                    <a:pt x="9" y="46"/>
                  </a:cubicBezTo>
                  <a:cubicBezTo>
                    <a:pt x="830" y="1713"/>
                    <a:pt x="2199" y="3023"/>
                    <a:pt x="2985" y="4713"/>
                  </a:cubicBezTo>
                  <a:cubicBezTo>
                    <a:pt x="3016" y="4771"/>
                    <a:pt x="3066" y="4795"/>
                    <a:pt x="3117" y="4795"/>
                  </a:cubicBezTo>
                  <a:cubicBezTo>
                    <a:pt x="3225" y="4795"/>
                    <a:pt x="3336" y="4688"/>
                    <a:pt x="3271" y="4559"/>
                  </a:cubicBezTo>
                  <a:cubicBezTo>
                    <a:pt x="2437" y="2904"/>
                    <a:pt x="1164" y="1487"/>
                    <a:pt x="56" y="10"/>
                  </a:cubicBezTo>
                  <a:cubicBezTo>
                    <a:pt x="53" y="4"/>
                    <a:pt x="47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7562725" y="1425650"/>
              <a:ext cx="62825" cy="114950"/>
            </a:xfrm>
            <a:custGeom>
              <a:avLst/>
              <a:gdLst/>
              <a:ahLst/>
              <a:cxnLst/>
              <a:rect l="l" t="t" r="r" b="b"/>
              <a:pathLst>
                <a:path w="2513" h="4598" extrusionOk="0">
                  <a:moveTo>
                    <a:pt x="143" y="0"/>
                  </a:moveTo>
                  <a:cubicBezTo>
                    <a:pt x="77" y="0"/>
                    <a:pt x="0" y="59"/>
                    <a:pt x="17" y="140"/>
                  </a:cubicBezTo>
                  <a:cubicBezTo>
                    <a:pt x="529" y="1676"/>
                    <a:pt x="1576" y="2950"/>
                    <a:pt x="2100" y="4474"/>
                  </a:cubicBezTo>
                  <a:cubicBezTo>
                    <a:pt x="2133" y="4559"/>
                    <a:pt x="2210" y="4597"/>
                    <a:pt x="2286" y="4597"/>
                  </a:cubicBezTo>
                  <a:cubicBezTo>
                    <a:pt x="2400" y="4597"/>
                    <a:pt x="2512" y="4510"/>
                    <a:pt x="2469" y="4366"/>
                  </a:cubicBezTo>
                  <a:cubicBezTo>
                    <a:pt x="1945" y="2819"/>
                    <a:pt x="898" y="1509"/>
                    <a:pt x="219" y="44"/>
                  </a:cubicBezTo>
                  <a:cubicBezTo>
                    <a:pt x="204" y="14"/>
                    <a:pt x="175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7735050" y="1511800"/>
              <a:ext cx="101600" cy="127350"/>
            </a:xfrm>
            <a:custGeom>
              <a:avLst/>
              <a:gdLst/>
              <a:ahLst/>
              <a:cxnLst/>
              <a:rect l="l" t="t" r="r" b="b"/>
              <a:pathLst>
                <a:path w="4064" h="5094" extrusionOk="0">
                  <a:moveTo>
                    <a:pt x="184" y="0"/>
                  </a:moveTo>
                  <a:cubicBezTo>
                    <a:pt x="89" y="0"/>
                    <a:pt x="0" y="127"/>
                    <a:pt x="101" y="218"/>
                  </a:cubicBezTo>
                  <a:cubicBezTo>
                    <a:pt x="1446" y="1694"/>
                    <a:pt x="2696" y="3206"/>
                    <a:pt x="3637" y="4992"/>
                  </a:cubicBezTo>
                  <a:cubicBezTo>
                    <a:pt x="3675" y="5064"/>
                    <a:pt x="3735" y="5094"/>
                    <a:pt x="3796" y="5094"/>
                  </a:cubicBezTo>
                  <a:cubicBezTo>
                    <a:pt x="3928" y="5094"/>
                    <a:pt x="4063" y="4956"/>
                    <a:pt x="3982" y="4802"/>
                  </a:cubicBezTo>
                  <a:cubicBezTo>
                    <a:pt x="2994" y="3028"/>
                    <a:pt x="1720" y="1456"/>
                    <a:pt x="267" y="39"/>
                  </a:cubicBezTo>
                  <a:cubicBezTo>
                    <a:pt x="242" y="12"/>
                    <a:pt x="213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7271150" y="2973875"/>
              <a:ext cx="728950" cy="644650"/>
            </a:xfrm>
            <a:custGeom>
              <a:avLst/>
              <a:gdLst/>
              <a:ahLst/>
              <a:cxnLst/>
              <a:rect l="l" t="t" r="r" b="b"/>
              <a:pathLst>
                <a:path w="29158" h="25786" extrusionOk="0">
                  <a:moveTo>
                    <a:pt x="14745" y="563"/>
                  </a:moveTo>
                  <a:cubicBezTo>
                    <a:pt x="15897" y="563"/>
                    <a:pt x="17058" y="714"/>
                    <a:pt x="18192" y="1028"/>
                  </a:cubicBezTo>
                  <a:cubicBezTo>
                    <a:pt x="24860" y="2862"/>
                    <a:pt x="28265" y="10136"/>
                    <a:pt x="26491" y="16554"/>
                  </a:cubicBezTo>
                  <a:cubicBezTo>
                    <a:pt x="24990" y="22036"/>
                    <a:pt x="19782" y="25313"/>
                    <a:pt x="14412" y="25313"/>
                  </a:cubicBezTo>
                  <a:cubicBezTo>
                    <a:pt x="13263" y="25313"/>
                    <a:pt x="12106" y="25163"/>
                    <a:pt x="10977" y="24852"/>
                  </a:cubicBezTo>
                  <a:cubicBezTo>
                    <a:pt x="4405" y="22697"/>
                    <a:pt x="821" y="16006"/>
                    <a:pt x="2667" y="9338"/>
                  </a:cubicBezTo>
                  <a:cubicBezTo>
                    <a:pt x="4176" y="3849"/>
                    <a:pt x="9374" y="563"/>
                    <a:pt x="14745" y="563"/>
                  </a:cubicBezTo>
                  <a:close/>
                  <a:moveTo>
                    <a:pt x="14593" y="1"/>
                  </a:moveTo>
                  <a:cubicBezTo>
                    <a:pt x="9077" y="1"/>
                    <a:pt x="4001" y="3852"/>
                    <a:pt x="2238" y="9208"/>
                  </a:cubicBezTo>
                  <a:cubicBezTo>
                    <a:pt x="1" y="16014"/>
                    <a:pt x="4292" y="23117"/>
                    <a:pt x="10846" y="25289"/>
                  </a:cubicBezTo>
                  <a:lnTo>
                    <a:pt x="10846" y="25289"/>
                  </a:lnTo>
                  <a:cubicBezTo>
                    <a:pt x="10850" y="25290"/>
                    <a:pt x="10854" y="25292"/>
                    <a:pt x="10858" y="25293"/>
                  </a:cubicBezTo>
                  <a:cubicBezTo>
                    <a:pt x="12072" y="25626"/>
                    <a:pt x="13286" y="25785"/>
                    <a:pt x="14475" y="25785"/>
                  </a:cubicBezTo>
                  <a:cubicBezTo>
                    <a:pt x="20051" y="25785"/>
                    <a:pt x="25077" y="22276"/>
                    <a:pt x="26931" y="16673"/>
                  </a:cubicBezTo>
                  <a:cubicBezTo>
                    <a:pt x="29158" y="9862"/>
                    <a:pt x="24860" y="2754"/>
                    <a:pt x="18311" y="599"/>
                  </a:cubicBezTo>
                  <a:cubicBezTo>
                    <a:pt x="17071" y="192"/>
                    <a:pt x="15821" y="1"/>
                    <a:pt x="1459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7329800" y="3025825"/>
              <a:ext cx="611975" cy="539975"/>
            </a:xfrm>
            <a:custGeom>
              <a:avLst/>
              <a:gdLst/>
              <a:ahLst/>
              <a:cxnLst/>
              <a:rect l="l" t="t" r="r" b="b"/>
              <a:pathLst>
                <a:path w="24479" h="21599" extrusionOk="0">
                  <a:moveTo>
                    <a:pt x="12398" y="350"/>
                  </a:moveTo>
                  <a:cubicBezTo>
                    <a:pt x="13373" y="350"/>
                    <a:pt x="14354" y="476"/>
                    <a:pt x="15310" y="736"/>
                  </a:cubicBezTo>
                  <a:cubicBezTo>
                    <a:pt x="20990" y="2284"/>
                    <a:pt x="23835" y="8487"/>
                    <a:pt x="22359" y="13928"/>
                  </a:cubicBezTo>
                  <a:cubicBezTo>
                    <a:pt x="21084" y="18607"/>
                    <a:pt x="16649" y="21362"/>
                    <a:pt x="12090" y="21362"/>
                  </a:cubicBezTo>
                  <a:cubicBezTo>
                    <a:pt x="11115" y="21362"/>
                    <a:pt x="10135" y="21237"/>
                    <a:pt x="9179" y="20976"/>
                  </a:cubicBezTo>
                  <a:cubicBezTo>
                    <a:pt x="3583" y="19107"/>
                    <a:pt x="571" y="13476"/>
                    <a:pt x="2118" y="7784"/>
                  </a:cubicBezTo>
                  <a:cubicBezTo>
                    <a:pt x="3394" y="3105"/>
                    <a:pt x="7837" y="350"/>
                    <a:pt x="12398" y="350"/>
                  </a:cubicBezTo>
                  <a:close/>
                  <a:moveTo>
                    <a:pt x="12243" y="0"/>
                  </a:moveTo>
                  <a:cubicBezTo>
                    <a:pt x="7627" y="0"/>
                    <a:pt x="3384" y="3265"/>
                    <a:pt x="1904" y="7725"/>
                  </a:cubicBezTo>
                  <a:cubicBezTo>
                    <a:pt x="0" y="13424"/>
                    <a:pt x="3649" y="19360"/>
                    <a:pt x="9107" y="21187"/>
                  </a:cubicBezTo>
                  <a:lnTo>
                    <a:pt x="9107" y="21187"/>
                  </a:lnTo>
                  <a:cubicBezTo>
                    <a:pt x="9111" y="21188"/>
                    <a:pt x="9115" y="21190"/>
                    <a:pt x="9119" y="21191"/>
                  </a:cubicBezTo>
                  <a:cubicBezTo>
                    <a:pt x="9119" y="21191"/>
                    <a:pt x="9119" y="21191"/>
                    <a:pt x="9119" y="21191"/>
                  </a:cubicBezTo>
                  <a:lnTo>
                    <a:pt x="9119" y="21191"/>
                  </a:lnTo>
                  <a:cubicBezTo>
                    <a:pt x="9132" y="21197"/>
                    <a:pt x="9144" y="21200"/>
                    <a:pt x="9155" y="21200"/>
                  </a:cubicBezTo>
                  <a:lnTo>
                    <a:pt x="9155" y="21200"/>
                  </a:lnTo>
                  <a:cubicBezTo>
                    <a:pt x="10159" y="21469"/>
                    <a:pt x="11160" y="21598"/>
                    <a:pt x="12141" y="21598"/>
                  </a:cubicBezTo>
                  <a:cubicBezTo>
                    <a:pt x="16814" y="21598"/>
                    <a:pt x="21002" y="18668"/>
                    <a:pt x="22573" y="13964"/>
                  </a:cubicBezTo>
                  <a:cubicBezTo>
                    <a:pt x="24478" y="8273"/>
                    <a:pt x="20811" y="2331"/>
                    <a:pt x="15358" y="510"/>
                  </a:cubicBezTo>
                  <a:cubicBezTo>
                    <a:pt x="14319" y="163"/>
                    <a:pt x="13272" y="0"/>
                    <a:pt x="122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0"/>
          <p:cNvSpPr txBox="1">
            <a:spLocks noGrp="1"/>
          </p:cNvSpPr>
          <p:nvPr>
            <p:ph type="title"/>
          </p:nvPr>
        </p:nvSpPr>
        <p:spPr>
          <a:xfrm>
            <a:off x="152199" y="151082"/>
            <a:ext cx="880957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PENGERTIAN CTL</a:t>
            </a:r>
            <a:endParaRPr sz="2400" dirty="0"/>
          </a:p>
        </p:txBody>
      </p:sp>
      <p:sp>
        <p:nvSpPr>
          <p:cNvPr id="463" name="Google Shape;463;p30"/>
          <p:cNvSpPr txBox="1">
            <a:spLocks noGrp="1"/>
          </p:cNvSpPr>
          <p:nvPr>
            <p:ph type="subTitle" idx="3"/>
          </p:nvPr>
        </p:nvSpPr>
        <p:spPr>
          <a:xfrm>
            <a:off x="242570" y="1204186"/>
            <a:ext cx="5586305" cy="36270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bukunya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Trianto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(2008 : 10)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menyatakan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Pendekatan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Kontekstual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Contextual Teaching and Learning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(CTL)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konsep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belajar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membantu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guru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mengaitkan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diajarkan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situasi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dunia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nyata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siswa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mendorong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siswa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membuat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antara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pengetahuan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dimilikinya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penerapan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kehidupan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keluarga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masyarakat</a:t>
            </a:r>
            <a:r>
              <a:rPr lang="en-ID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EE4D32E-92CA-4DB7-9C08-A3215906A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32607"/>
              </p:ext>
            </p:extLst>
          </p:nvPr>
        </p:nvGraphicFramePr>
        <p:xfrm>
          <a:off x="2199736" y="14521"/>
          <a:ext cx="7013276" cy="475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F21A9B8-5D6E-2BD6-BC9C-6A1F3315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7" y="1279668"/>
            <a:ext cx="3424687" cy="2360679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Ciri-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ciri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gency FB" panose="020B0503020202020204" pitchFamily="34" charset="0"/>
              </a:rPr>
              <a:t>Pembelajaran</a:t>
            </a:r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 Contextual Teaching and Learning (CTL)</a:t>
            </a:r>
            <a:endParaRPr lang="en-ID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4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3C998AC-F62B-04F9-D568-F90547824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1896" t="11639" r="1896" b="2937"/>
          <a:stretch/>
        </p:blipFill>
        <p:spPr>
          <a:xfrm>
            <a:off x="-275186" y="0"/>
            <a:ext cx="9419186" cy="53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8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2" name="Google Shape;8922;p35"/>
          <p:cNvSpPr txBox="1">
            <a:spLocks noGrp="1"/>
          </p:cNvSpPr>
          <p:nvPr>
            <p:ph type="title"/>
          </p:nvPr>
        </p:nvSpPr>
        <p:spPr>
          <a:xfrm>
            <a:off x="713225" y="6827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/>
              <a:t>Konsep</a:t>
            </a:r>
            <a:r>
              <a:rPr lang="en-ID" dirty="0"/>
              <a:t> </a:t>
            </a:r>
            <a:r>
              <a:rPr lang="en-ID" sz="2800" dirty="0" err="1"/>
              <a:t>dasar</a:t>
            </a:r>
            <a:r>
              <a:rPr lang="en-ID" sz="2800" dirty="0"/>
              <a:t> </a:t>
            </a:r>
            <a:r>
              <a:rPr lang="en-ID" sz="2800" dirty="0" err="1"/>
              <a:t>pendekatan</a:t>
            </a:r>
            <a:r>
              <a:rPr lang="en-ID" sz="2800" dirty="0"/>
              <a:t> </a:t>
            </a:r>
            <a:r>
              <a:rPr lang="en-ID" sz="2800" dirty="0" err="1"/>
              <a:t>pembelajaran</a:t>
            </a:r>
            <a:r>
              <a:rPr lang="en-ID" sz="2800" dirty="0"/>
              <a:t> CTL</a:t>
            </a:r>
            <a:endParaRPr dirty="0"/>
          </a:p>
        </p:txBody>
      </p:sp>
      <p:sp>
        <p:nvSpPr>
          <p:cNvPr id="8923" name="Google Shape;8923;p35"/>
          <p:cNvSpPr txBox="1">
            <a:spLocks noGrp="1"/>
          </p:cNvSpPr>
          <p:nvPr>
            <p:ph type="subTitle" idx="1"/>
          </p:nvPr>
        </p:nvSpPr>
        <p:spPr>
          <a:xfrm>
            <a:off x="201627" y="2080178"/>
            <a:ext cx="2471875" cy="2625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" indent="0" algn="just"/>
            <a:r>
              <a:rPr lang="en-ID" sz="2000" dirty="0">
                <a:latin typeface="Agency FB" panose="020B0503020202020204" pitchFamily="34" charset="0"/>
              </a:rPr>
              <a:t>CTL </a:t>
            </a:r>
            <a:r>
              <a:rPr lang="en-ID" sz="2000" dirty="0" err="1">
                <a:latin typeface="Agency FB" panose="020B0503020202020204" pitchFamily="34" charset="0"/>
              </a:rPr>
              <a:t>menekankan</a:t>
            </a:r>
            <a:r>
              <a:rPr lang="en-ID" sz="2000" dirty="0">
                <a:latin typeface="Agency FB" panose="020B0503020202020204" pitchFamily="34" charset="0"/>
              </a:rPr>
              <a:t> proses </a:t>
            </a:r>
            <a:r>
              <a:rPr lang="en-ID" sz="2000" dirty="0" err="1">
                <a:latin typeface="Agency FB" panose="020B0503020202020204" pitchFamily="34" charset="0"/>
              </a:rPr>
              <a:t>keterlibatan</a:t>
            </a:r>
            <a:r>
              <a:rPr lang="en-ID" sz="2000" dirty="0">
                <a:latin typeface="Agency FB" panose="020B0503020202020204" pitchFamily="34" charset="0"/>
              </a:rPr>
              <a:t> </a:t>
            </a:r>
            <a:r>
              <a:rPr lang="en-ID" sz="2000" dirty="0" err="1">
                <a:latin typeface="Agency FB" panose="020B0503020202020204" pitchFamily="34" charset="0"/>
              </a:rPr>
              <a:t>siswa</a:t>
            </a:r>
            <a:r>
              <a:rPr lang="en-ID" sz="2000" dirty="0">
                <a:latin typeface="Agency FB" panose="020B0503020202020204" pitchFamily="34" charset="0"/>
              </a:rPr>
              <a:t> </a:t>
            </a:r>
            <a:r>
              <a:rPr lang="en-ID" sz="2000" dirty="0" err="1">
                <a:latin typeface="Agency FB" panose="020B0503020202020204" pitchFamily="34" charset="0"/>
              </a:rPr>
              <a:t>untuk</a:t>
            </a:r>
            <a:r>
              <a:rPr lang="en-ID" sz="2000" dirty="0">
                <a:latin typeface="Agency FB" panose="020B0503020202020204" pitchFamily="34" charset="0"/>
              </a:rPr>
              <a:t> </a:t>
            </a:r>
            <a:r>
              <a:rPr lang="en-ID" sz="2000" dirty="0" err="1">
                <a:latin typeface="Agency FB" panose="020B0503020202020204" pitchFamily="34" charset="0"/>
              </a:rPr>
              <a:t>menemukan</a:t>
            </a:r>
            <a:r>
              <a:rPr lang="en-ID" sz="2000" dirty="0">
                <a:latin typeface="Agency FB" panose="020B0503020202020204" pitchFamily="34" charset="0"/>
              </a:rPr>
              <a:t> </a:t>
            </a:r>
            <a:r>
              <a:rPr lang="en-ID" sz="2000" dirty="0" err="1">
                <a:latin typeface="Agency FB" panose="020B0503020202020204" pitchFamily="34" charset="0"/>
              </a:rPr>
              <a:t>materi</a:t>
            </a:r>
            <a:r>
              <a:rPr lang="en-ID" sz="2000" dirty="0">
                <a:latin typeface="Agency FB" panose="020B0503020202020204" pitchFamily="34" charset="0"/>
              </a:rPr>
              <a:t>, </a:t>
            </a:r>
            <a:r>
              <a:rPr lang="en-ID" sz="2000" dirty="0" err="1">
                <a:latin typeface="Agency FB" panose="020B0503020202020204" pitchFamily="34" charset="0"/>
              </a:rPr>
              <a:t>artinya</a:t>
            </a:r>
            <a:r>
              <a:rPr lang="en-ID" sz="2000" dirty="0">
                <a:latin typeface="Agency FB" panose="020B0503020202020204" pitchFamily="34" charset="0"/>
              </a:rPr>
              <a:t> proses </a:t>
            </a:r>
            <a:r>
              <a:rPr lang="en-ID" sz="2000" dirty="0" err="1">
                <a:latin typeface="Agency FB" panose="020B0503020202020204" pitchFamily="34" charset="0"/>
              </a:rPr>
              <a:t>belajar</a:t>
            </a:r>
            <a:r>
              <a:rPr lang="en-ID" sz="2000" dirty="0">
                <a:latin typeface="Agency FB" panose="020B0503020202020204" pitchFamily="34" charset="0"/>
              </a:rPr>
              <a:t> </a:t>
            </a:r>
            <a:r>
              <a:rPr lang="en-ID" sz="2000" dirty="0" err="1">
                <a:latin typeface="Agency FB" panose="020B0503020202020204" pitchFamily="34" charset="0"/>
              </a:rPr>
              <a:t>diorientasikan</a:t>
            </a:r>
            <a:r>
              <a:rPr lang="en-ID" sz="2000" dirty="0">
                <a:latin typeface="Agency FB" panose="020B0503020202020204" pitchFamily="34" charset="0"/>
              </a:rPr>
              <a:t> pada proses </a:t>
            </a:r>
            <a:r>
              <a:rPr lang="en-ID" sz="2000" dirty="0" err="1">
                <a:latin typeface="Agency FB" panose="020B0503020202020204" pitchFamily="34" charset="0"/>
              </a:rPr>
              <a:t>pengalaman</a:t>
            </a:r>
            <a:r>
              <a:rPr lang="en-ID" sz="2000" dirty="0">
                <a:latin typeface="Agency FB" panose="020B0503020202020204" pitchFamily="34" charset="0"/>
              </a:rPr>
              <a:t> </a:t>
            </a:r>
            <a:r>
              <a:rPr lang="en-ID" sz="2000" dirty="0" err="1">
                <a:latin typeface="Agency FB" panose="020B0503020202020204" pitchFamily="34" charset="0"/>
              </a:rPr>
              <a:t>secara</a:t>
            </a:r>
            <a:r>
              <a:rPr lang="en-ID" sz="2000" dirty="0">
                <a:latin typeface="Agency FB" panose="020B0503020202020204" pitchFamily="34" charset="0"/>
              </a:rPr>
              <a:t> </a:t>
            </a:r>
            <a:r>
              <a:rPr lang="en-ID" sz="2000" dirty="0" err="1">
                <a:latin typeface="Agency FB" panose="020B0503020202020204" pitchFamily="34" charset="0"/>
              </a:rPr>
              <a:t>langsung</a:t>
            </a:r>
            <a:r>
              <a:rPr lang="en-ID" sz="2000" dirty="0">
                <a:latin typeface="Agency FB" panose="020B0503020202020204" pitchFamily="34" charset="0"/>
              </a:rPr>
              <a:t>;</a:t>
            </a:r>
            <a:endParaRPr sz="2000" dirty="0">
              <a:latin typeface="Agency FB" panose="020B0503020202020204" pitchFamily="34" charset="0"/>
            </a:endParaRPr>
          </a:p>
        </p:txBody>
      </p:sp>
      <p:sp>
        <p:nvSpPr>
          <p:cNvPr id="8925" name="Google Shape;8925;p35"/>
          <p:cNvSpPr txBox="1">
            <a:spLocks noGrp="1"/>
          </p:cNvSpPr>
          <p:nvPr>
            <p:ph type="subTitle" idx="3"/>
          </p:nvPr>
        </p:nvSpPr>
        <p:spPr>
          <a:xfrm>
            <a:off x="3000134" y="2083581"/>
            <a:ext cx="2631907" cy="2926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" indent="0" algn="just"/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CTL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mendorong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agar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siswa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dapat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menemukan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hubungan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antara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materi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yang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dipelajari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dengan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situasi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kehidupan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nyata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,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artinya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siswa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dituntut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untuk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dapat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menangkap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hubungan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antara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pengalaman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belajar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di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sekolah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dengan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kehidupan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 </a:t>
            </a:r>
            <a:r>
              <a:rPr lang="en-ID" sz="1600" dirty="0" err="1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nyata</a:t>
            </a:r>
            <a:r>
              <a:rPr lang="en-ID" sz="1600" dirty="0">
                <a:solidFill>
                  <a:srgbClr val="0070C0"/>
                </a:solidFill>
                <a:latin typeface="Dancing Script" panose="020B0604020202020204"/>
                <a:cs typeface="Dancing Script" panose="020B0604020202020204"/>
              </a:rPr>
              <a:t>;</a:t>
            </a:r>
            <a:endParaRPr sz="1600" dirty="0">
              <a:solidFill>
                <a:srgbClr val="0070C0"/>
              </a:solidFill>
              <a:latin typeface="Dancing Script" panose="020B0604020202020204"/>
              <a:cs typeface="Dancing Script" panose="020B0604020202020204"/>
            </a:endParaRPr>
          </a:p>
        </p:txBody>
      </p:sp>
      <p:sp>
        <p:nvSpPr>
          <p:cNvPr id="8926" name="Google Shape;8926;p35"/>
          <p:cNvSpPr txBox="1">
            <a:spLocks noGrp="1"/>
          </p:cNvSpPr>
          <p:nvPr>
            <p:ph type="subTitle" idx="4"/>
          </p:nvPr>
        </p:nvSpPr>
        <p:spPr>
          <a:xfrm>
            <a:off x="4101767" y="1644532"/>
            <a:ext cx="621662" cy="492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b="1" dirty="0"/>
              <a:t>2</a:t>
            </a:r>
            <a:r>
              <a:rPr lang="id-ID" sz="3200" b="1" dirty="0"/>
              <a:t>.</a:t>
            </a:r>
            <a:endParaRPr sz="3200" b="1" dirty="0"/>
          </a:p>
        </p:txBody>
      </p:sp>
      <p:sp>
        <p:nvSpPr>
          <p:cNvPr id="8927" name="Google Shape;8927;p35"/>
          <p:cNvSpPr txBox="1">
            <a:spLocks noGrp="1"/>
          </p:cNvSpPr>
          <p:nvPr>
            <p:ph type="subTitle" idx="5"/>
          </p:nvPr>
        </p:nvSpPr>
        <p:spPr>
          <a:xfrm>
            <a:off x="6142007" y="2137072"/>
            <a:ext cx="2932981" cy="3006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5725" indent="0" algn="just"/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CTL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mendorong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siswa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menerapkannya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kehidupan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artinya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CTL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bukan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hanya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mengharapkan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siswa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memahami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materi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dipelajarinya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akan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tetapi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bagaimana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materi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pelajaran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itu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mewarnai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perilakunya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kehidupan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accent4">
                    <a:lumMod val="50000"/>
                  </a:schemeClr>
                </a:solidFill>
              </a:rPr>
              <a:t>sehari-hari</a:t>
            </a:r>
            <a:r>
              <a:rPr lang="en-ID" sz="14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928" name="Google Shape;8928;p35"/>
          <p:cNvSpPr txBox="1">
            <a:spLocks noGrp="1"/>
          </p:cNvSpPr>
          <p:nvPr>
            <p:ph type="subTitle" idx="6"/>
          </p:nvPr>
        </p:nvSpPr>
        <p:spPr>
          <a:xfrm>
            <a:off x="7083986" y="1623159"/>
            <a:ext cx="598022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b="1" dirty="0"/>
              <a:t>3</a:t>
            </a:r>
            <a:r>
              <a:rPr lang="id-ID" sz="3200" b="1" dirty="0"/>
              <a:t>.</a:t>
            </a:r>
            <a:r>
              <a:rPr lang="en" sz="3200" b="1" dirty="0"/>
              <a:t> </a:t>
            </a:r>
            <a:endParaRPr sz="3200" b="1" dirty="0"/>
          </a:p>
        </p:txBody>
      </p:sp>
      <p:grpSp>
        <p:nvGrpSpPr>
          <p:cNvPr id="8929" name="Google Shape;8929;p35"/>
          <p:cNvGrpSpPr/>
          <p:nvPr/>
        </p:nvGrpSpPr>
        <p:grpSpPr>
          <a:xfrm>
            <a:off x="1002578" y="1291026"/>
            <a:ext cx="524326" cy="457019"/>
            <a:chOff x="1132700" y="548825"/>
            <a:chExt cx="5280225" cy="4597775"/>
          </a:xfrm>
        </p:grpSpPr>
        <p:sp>
          <p:nvSpPr>
            <p:cNvPr id="8930" name="Google Shape;8930;p35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35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35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34" name="Google Shape;8934;p35"/>
          <p:cNvSpPr/>
          <p:nvPr/>
        </p:nvSpPr>
        <p:spPr>
          <a:xfrm>
            <a:off x="7037709" y="1296535"/>
            <a:ext cx="564783" cy="457197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D2A73CD2-5D43-D77B-F798-2B1D692D89A5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907728" y="1623159"/>
            <a:ext cx="833482" cy="365246"/>
          </a:xfrm>
        </p:spPr>
        <p:txBody>
          <a:bodyPr/>
          <a:lstStyle/>
          <a:p>
            <a:r>
              <a:rPr lang="en-US" sz="3200" b="1" dirty="0"/>
              <a:t>1</a:t>
            </a:r>
            <a:r>
              <a:rPr lang="id-ID" sz="3200" b="1" dirty="0"/>
              <a:t>.</a:t>
            </a:r>
          </a:p>
          <a:p>
            <a:endParaRPr lang="id-ID" sz="3200" b="1" dirty="0"/>
          </a:p>
        </p:txBody>
      </p:sp>
      <p:sp>
        <p:nvSpPr>
          <p:cNvPr id="4" name="Google Shape;10363;p40">
            <a:extLst>
              <a:ext uri="{FF2B5EF4-FFF2-40B4-BE49-F238E27FC236}">
                <a16:creationId xmlns:a16="http://schemas.microsoft.com/office/drawing/2014/main" id="{ACFF9825-8493-6A9E-9B4F-BEC684D119D4}"/>
              </a:ext>
            </a:extLst>
          </p:cNvPr>
          <p:cNvSpPr/>
          <p:nvPr/>
        </p:nvSpPr>
        <p:spPr>
          <a:xfrm flipH="1">
            <a:off x="4095687" y="1268278"/>
            <a:ext cx="620351" cy="575860"/>
          </a:xfrm>
          <a:custGeom>
            <a:avLst/>
            <a:gdLst/>
            <a:ahLst/>
            <a:cxnLst/>
            <a:rect l="l" t="t" r="r" b="b"/>
            <a:pathLst>
              <a:path w="91917" h="66188" extrusionOk="0">
                <a:moveTo>
                  <a:pt x="4775" y="39410"/>
                </a:moveTo>
                <a:cubicBezTo>
                  <a:pt x="4084" y="38529"/>
                  <a:pt x="3453" y="37731"/>
                  <a:pt x="2798" y="36922"/>
                </a:cubicBezTo>
                <a:cubicBezTo>
                  <a:pt x="2691" y="36803"/>
                  <a:pt x="2512" y="36743"/>
                  <a:pt x="2393" y="36624"/>
                </a:cubicBezTo>
                <a:cubicBezTo>
                  <a:pt x="2298" y="36505"/>
                  <a:pt x="2191" y="36350"/>
                  <a:pt x="2191" y="36207"/>
                </a:cubicBezTo>
                <a:cubicBezTo>
                  <a:pt x="2179" y="35838"/>
                  <a:pt x="2203" y="35469"/>
                  <a:pt x="2251" y="35100"/>
                </a:cubicBezTo>
                <a:cubicBezTo>
                  <a:pt x="2274" y="34779"/>
                  <a:pt x="2251" y="34529"/>
                  <a:pt x="2012" y="34302"/>
                </a:cubicBezTo>
                <a:cubicBezTo>
                  <a:pt x="1953" y="34267"/>
                  <a:pt x="1917" y="34160"/>
                  <a:pt x="1893" y="34100"/>
                </a:cubicBezTo>
                <a:lnTo>
                  <a:pt x="1965" y="34029"/>
                </a:lnTo>
                <a:cubicBezTo>
                  <a:pt x="2072" y="34088"/>
                  <a:pt x="2167" y="34148"/>
                  <a:pt x="2310" y="34219"/>
                </a:cubicBezTo>
                <a:cubicBezTo>
                  <a:pt x="2405" y="33290"/>
                  <a:pt x="2501" y="32374"/>
                  <a:pt x="2620" y="31362"/>
                </a:cubicBezTo>
                <a:cubicBezTo>
                  <a:pt x="2453" y="31290"/>
                  <a:pt x="2155" y="31231"/>
                  <a:pt x="1953" y="31052"/>
                </a:cubicBezTo>
                <a:cubicBezTo>
                  <a:pt x="1786" y="30909"/>
                  <a:pt x="1620" y="30647"/>
                  <a:pt x="1655" y="30469"/>
                </a:cubicBezTo>
                <a:cubicBezTo>
                  <a:pt x="1834" y="29171"/>
                  <a:pt x="2072" y="27873"/>
                  <a:pt x="2274" y="26599"/>
                </a:cubicBezTo>
                <a:cubicBezTo>
                  <a:pt x="2310" y="26432"/>
                  <a:pt x="2274" y="26242"/>
                  <a:pt x="2358" y="26087"/>
                </a:cubicBezTo>
                <a:cubicBezTo>
                  <a:pt x="2429" y="25944"/>
                  <a:pt x="2560" y="25766"/>
                  <a:pt x="2703" y="25718"/>
                </a:cubicBezTo>
                <a:cubicBezTo>
                  <a:pt x="3560" y="25432"/>
                  <a:pt x="4406" y="25170"/>
                  <a:pt x="5263" y="24932"/>
                </a:cubicBezTo>
                <a:cubicBezTo>
                  <a:pt x="6549" y="24575"/>
                  <a:pt x="7823" y="24265"/>
                  <a:pt x="9109" y="23932"/>
                </a:cubicBezTo>
                <a:cubicBezTo>
                  <a:pt x="9156" y="23920"/>
                  <a:pt x="9180" y="23884"/>
                  <a:pt x="9228" y="23873"/>
                </a:cubicBezTo>
                <a:cubicBezTo>
                  <a:pt x="8751" y="23087"/>
                  <a:pt x="8275" y="22301"/>
                  <a:pt x="7787" y="21527"/>
                </a:cubicBezTo>
                <a:cubicBezTo>
                  <a:pt x="7727" y="21432"/>
                  <a:pt x="7608" y="21372"/>
                  <a:pt x="7501" y="21325"/>
                </a:cubicBezTo>
                <a:cubicBezTo>
                  <a:pt x="6882" y="21063"/>
                  <a:pt x="6227" y="20825"/>
                  <a:pt x="5608" y="20527"/>
                </a:cubicBezTo>
                <a:cubicBezTo>
                  <a:pt x="5168" y="20313"/>
                  <a:pt x="4751" y="20051"/>
                  <a:pt x="4358" y="19753"/>
                </a:cubicBezTo>
                <a:cubicBezTo>
                  <a:pt x="4179" y="19622"/>
                  <a:pt x="4036" y="19348"/>
                  <a:pt x="3989" y="19110"/>
                </a:cubicBezTo>
                <a:cubicBezTo>
                  <a:pt x="3679" y="17836"/>
                  <a:pt x="3644" y="16538"/>
                  <a:pt x="3846" y="15241"/>
                </a:cubicBezTo>
                <a:cubicBezTo>
                  <a:pt x="3929" y="14562"/>
                  <a:pt x="4322" y="14002"/>
                  <a:pt x="4834" y="13574"/>
                </a:cubicBezTo>
                <a:cubicBezTo>
                  <a:pt x="4977" y="13455"/>
                  <a:pt x="5168" y="13395"/>
                  <a:pt x="5346" y="13347"/>
                </a:cubicBezTo>
                <a:cubicBezTo>
                  <a:pt x="8049" y="12597"/>
                  <a:pt x="10775" y="11859"/>
                  <a:pt x="13490" y="11085"/>
                </a:cubicBezTo>
                <a:cubicBezTo>
                  <a:pt x="16705" y="10169"/>
                  <a:pt x="19896" y="9216"/>
                  <a:pt x="23098" y="8252"/>
                </a:cubicBezTo>
                <a:cubicBezTo>
                  <a:pt x="27325" y="6978"/>
                  <a:pt x="31552" y="5668"/>
                  <a:pt x="35790" y="4406"/>
                </a:cubicBezTo>
                <a:cubicBezTo>
                  <a:pt x="38981" y="3453"/>
                  <a:pt x="42160" y="2537"/>
                  <a:pt x="45351" y="1608"/>
                </a:cubicBezTo>
                <a:cubicBezTo>
                  <a:pt x="46589" y="1251"/>
                  <a:pt x="47840" y="941"/>
                  <a:pt x="49090" y="596"/>
                </a:cubicBezTo>
                <a:cubicBezTo>
                  <a:pt x="49161" y="584"/>
                  <a:pt x="49233" y="548"/>
                  <a:pt x="49328" y="524"/>
                </a:cubicBezTo>
                <a:cubicBezTo>
                  <a:pt x="49828" y="346"/>
                  <a:pt x="50340" y="48"/>
                  <a:pt x="50852" y="36"/>
                </a:cubicBezTo>
                <a:cubicBezTo>
                  <a:pt x="51364" y="1"/>
                  <a:pt x="51900" y="239"/>
                  <a:pt x="52400" y="370"/>
                </a:cubicBezTo>
                <a:cubicBezTo>
                  <a:pt x="55602" y="1179"/>
                  <a:pt x="58793" y="2001"/>
                  <a:pt x="61984" y="2799"/>
                </a:cubicBezTo>
                <a:cubicBezTo>
                  <a:pt x="66485" y="3918"/>
                  <a:pt x="70962" y="5049"/>
                  <a:pt x="75474" y="6132"/>
                </a:cubicBezTo>
                <a:cubicBezTo>
                  <a:pt x="79070" y="7013"/>
                  <a:pt x="82701" y="7835"/>
                  <a:pt x="86321" y="8645"/>
                </a:cubicBezTo>
                <a:cubicBezTo>
                  <a:pt x="87368" y="8883"/>
                  <a:pt x="88416" y="9026"/>
                  <a:pt x="89464" y="9264"/>
                </a:cubicBezTo>
                <a:cubicBezTo>
                  <a:pt x="89892" y="9347"/>
                  <a:pt x="90309" y="9561"/>
                  <a:pt x="90714" y="9764"/>
                </a:cubicBezTo>
                <a:cubicBezTo>
                  <a:pt x="90845" y="9823"/>
                  <a:pt x="90952" y="10049"/>
                  <a:pt x="90952" y="10192"/>
                </a:cubicBezTo>
                <a:cubicBezTo>
                  <a:pt x="90952" y="10264"/>
                  <a:pt x="90714" y="10371"/>
                  <a:pt x="90559" y="10430"/>
                </a:cubicBezTo>
                <a:cubicBezTo>
                  <a:pt x="90012" y="10657"/>
                  <a:pt x="89452" y="10883"/>
                  <a:pt x="88880" y="11109"/>
                </a:cubicBezTo>
                <a:cubicBezTo>
                  <a:pt x="88833" y="11121"/>
                  <a:pt x="88809" y="11264"/>
                  <a:pt x="88821" y="11347"/>
                </a:cubicBezTo>
                <a:cubicBezTo>
                  <a:pt x="88892" y="12181"/>
                  <a:pt x="88999" y="13014"/>
                  <a:pt x="89071" y="13848"/>
                </a:cubicBezTo>
                <a:cubicBezTo>
                  <a:pt x="89095" y="14086"/>
                  <a:pt x="89166" y="14205"/>
                  <a:pt x="89392" y="14276"/>
                </a:cubicBezTo>
                <a:cubicBezTo>
                  <a:pt x="90000" y="14479"/>
                  <a:pt x="90595" y="14693"/>
                  <a:pt x="91190" y="14919"/>
                </a:cubicBezTo>
                <a:cubicBezTo>
                  <a:pt x="91369" y="14979"/>
                  <a:pt x="91547" y="15050"/>
                  <a:pt x="91678" y="15169"/>
                </a:cubicBezTo>
                <a:cubicBezTo>
                  <a:pt x="91917" y="15372"/>
                  <a:pt x="91857" y="15657"/>
                  <a:pt x="91559" y="15705"/>
                </a:cubicBezTo>
                <a:cubicBezTo>
                  <a:pt x="89809" y="15991"/>
                  <a:pt x="88202" y="16729"/>
                  <a:pt x="86547" y="17336"/>
                </a:cubicBezTo>
                <a:cubicBezTo>
                  <a:pt x="84654" y="18039"/>
                  <a:pt x="82796" y="18824"/>
                  <a:pt x="80915" y="19574"/>
                </a:cubicBezTo>
                <a:cubicBezTo>
                  <a:pt x="80784" y="19634"/>
                  <a:pt x="80653" y="19693"/>
                  <a:pt x="80475" y="19777"/>
                </a:cubicBezTo>
                <a:cubicBezTo>
                  <a:pt x="81153" y="20253"/>
                  <a:pt x="81784" y="20717"/>
                  <a:pt x="82439" y="21146"/>
                </a:cubicBezTo>
                <a:cubicBezTo>
                  <a:pt x="84273" y="22396"/>
                  <a:pt x="86118" y="23634"/>
                  <a:pt x="87964" y="24873"/>
                </a:cubicBezTo>
                <a:cubicBezTo>
                  <a:pt x="88023" y="24920"/>
                  <a:pt x="88118" y="24956"/>
                  <a:pt x="88154" y="25016"/>
                </a:cubicBezTo>
                <a:cubicBezTo>
                  <a:pt x="88202" y="25111"/>
                  <a:pt x="88261" y="25254"/>
                  <a:pt x="88214" y="25337"/>
                </a:cubicBezTo>
                <a:cubicBezTo>
                  <a:pt x="88154" y="25420"/>
                  <a:pt x="88023" y="25480"/>
                  <a:pt x="87904" y="25480"/>
                </a:cubicBezTo>
                <a:cubicBezTo>
                  <a:pt x="87428" y="25492"/>
                  <a:pt x="86952" y="25480"/>
                  <a:pt x="86487" y="25480"/>
                </a:cubicBezTo>
                <a:cubicBezTo>
                  <a:pt x="86380" y="25778"/>
                  <a:pt x="86487" y="25897"/>
                  <a:pt x="86678" y="26016"/>
                </a:cubicBezTo>
                <a:cubicBezTo>
                  <a:pt x="87535" y="26563"/>
                  <a:pt x="88416" y="27147"/>
                  <a:pt x="89285" y="27718"/>
                </a:cubicBezTo>
                <a:cubicBezTo>
                  <a:pt x="89369" y="27778"/>
                  <a:pt x="89476" y="27849"/>
                  <a:pt x="89547" y="27933"/>
                </a:cubicBezTo>
                <a:cubicBezTo>
                  <a:pt x="89773" y="28230"/>
                  <a:pt x="89666" y="28492"/>
                  <a:pt x="89297" y="28528"/>
                </a:cubicBezTo>
                <a:cubicBezTo>
                  <a:pt x="87285" y="28754"/>
                  <a:pt x="85273" y="29004"/>
                  <a:pt x="83273" y="29183"/>
                </a:cubicBezTo>
                <a:cubicBezTo>
                  <a:pt x="81868" y="29302"/>
                  <a:pt x="80475" y="29326"/>
                  <a:pt x="79070" y="29409"/>
                </a:cubicBezTo>
                <a:cubicBezTo>
                  <a:pt x="78474" y="29457"/>
                  <a:pt x="77879" y="29576"/>
                  <a:pt x="77177" y="29683"/>
                </a:cubicBezTo>
                <a:cubicBezTo>
                  <a:pt x="77379" y="29814"/>
                  <a:pt x="77498" y="29921"/>
                  <a:pt x="77617" y="29992"/>
                </a:cubicBezTo>
                <a:cubicBezTo>
                  <a:pt x="80082" y="31624"/>
                  <a:pt x="82558" y="33267"/>
                  <a:pt x="85011" y="34898"/>
                </a:cubicBezTo>
                <a:cubicBezTo>
                  <a:pt x="85451" y="35195"/>
                  <a:pt x="85868" y="35541"/>
                  <a:pt x="86309" y="35838"/>
                </a:cubicBezTo>
                <a:cubicBezTo>
                  <a:pt x="86463" y="35957"/>
                  <a:pt x="86666" y="36017"/>
                  <a:pt x="86844" y="36112"/>
                </a:cubicBezTo>
                <a:cubicBezTo>
                  <a:pt x="86916" y="36148"/>
                  <a:pt x="87023" y="36231"/>
                  <a:pt x="87023" y="36291"/>
                </a:cubicBezTo>
                <a:cubicBezTo>
                  <a:pt x="87023" y="36362"/>
                  <a:pt x="86928" y="36493"/>
                  <a:pt x="86856" y="36505"/>
                </a:cubicBezTo>
                <a:cubicBezTo>
                  <a:pt x="86523" y="36565"/>
                  <a:pt x="86202" y="36600"/>
                  <a:pt x="85868" y="36648"/>
                </a:cubicBezTo>
                <a:cubicBezTo>
                  <a:pt x="85630" y="36672"/>
                  <a:pt x="85392" y="36719"/>
                  <a:pt x="85142" y="36731"/>
                </a:cubicBezTo>
                <a:cubicBezTo>
                  <a:pt x="84892" y="36731"/>
                  <a:pt x="84844" y="36850"/>
                  <a:pt x="84856" y="37088"/>
                </a:cubicBezTo>
                <a:cubicBezTo>
                  <a:pt x="84904" y="38589"/>
                  <a:pt x="84939" y="40077"/>
                  <a:pt x="84975" y="41589"/>
                </a:cubicBezTo>
                <a:cubicBezTo>
                  <a:pt x="84975" y="41732"/>
                  <a:pt x="85059" y="41922"/>
                  <a:pt x="85154" y="42041"/>
                </a:cubicBezTo>
                <a:cubicBezTo>
                  <a:pt x="85570" y="42518"/>
                  <a:pt x="86023" y="42982"/>
                  <a:pt x="86452" y="43458"/>
                </a:cubicBezTo>
                <a:cubicBezTo>
                  <a:pt x="86618" y="43637"/>
                  <a:pt x="86809" y="43851"/>
                  <a:pt x="86642" y="44149"/>
                </a:cubicBezTo>
                <a:cubicBezTo>
                  <a:pt x="86630" y="44173"/>
                  <a:pt x="86678" y="44232"/>
                  <a:pt x="86702" y="44280"/>
                </a:cubicBezTo>
                <a:cubicBezTo>
                  <a:pt x="86821" y="44506"/>
                  <a:pt x="86725" y="44661"/>
                  <a:pt x="86463" y="44697"/>
                </a:cubicBezTo>
                <a:cubicBezTo>
                  <a:pt x="86130" y="44720"/>
                  <a:pt x="85785" y="44756"/>
                  <a:pt x="85451" y="44816"/>
                </a:cubicBezTo>
                <a:cubicBezTo>
                  <a:pt x="83487" y="45185"/>
                  <a:pt x="81510" y="45566"/>
                  <a:pt x="79546" y="45959"/>
                </a:cubicBezTo>
                <a:cubicBezTo>
                  <a:pt x="79308" y="46006"/>
                  <a:pt x="79070" y="46006"/>
                  <a:pt x="78951" y="46292"/>
                </a:cubicBezTo>
                <a:cubicBezTo>
                  <a:pt x="78927" y="46375"/>
                  <a:pt x="78760" y="46399"/>
                  <a:pt x="78665" y="46471"/>
                </a:cubicBezTo>
                <a:cubicBezTo>
                  <a:pt x="74343" y="48757"/>
                  <a:pt x="69997" y="51007"/>
                  <a:pt x="65711" y="53376"/>
                </a:cubicBezTo>
                <a:cubicBezTo>
                  <a:pt x="61865" y="55484"/>
                  <a:pt x="58103" y="57746"/>
                  <a:pt x="54293" y="59925"/>
                </a:cubicBezTo>
                <a:cubicBezTo>
                  <a:pt x="50852" y="61901"/>
                  <a:pt x="47387" y="63830"/>
                  <a:pt x="43946" y="65830"/>
                </a:cubicBezTo>
                <a:cubicBezTo>
                  <a:pt x="43339" y="66187"/>
                  <a:pt x="42791" y="66187"/>
                  <a:pt x="42160" y="65961"/>
                </a:cubicBezTo>
                <a:cubicBezTo>
                  <a:pt x="35433" y="63520"/>
                  <a:pt x="28623" y="61353"/>
                  <a:pt x="21741" y="59353"/>
                </a:cubicBezTo>
                <a:cubicBezTo>
                  <a:pt x="16657" y="57877"/>
                  <a:pt x="11609" y="56234"/>
                  <a:pt x="6549" y="54650"/>
                </a:cubicBezTo>
                <a:cubicBezTo>
                  <a:pt x="4608" y="54043"/>
                  <a:pt x="2679" y="53412"/>
                  <a:pt x="738" y="52805"/>
                </a:cubicBezTo>
                <a:cubicBezTo>
                  <a:pt x="179" y="52626"/>
                  <a:pt x="84" y="52448"/>
                  <a:pt x="84" y="51852"/>
                </a:cubicBezTo>
                <a:cubicBezTo>
                  <a:pt x="84" y="51066"/>
                  <a:pt x="0" y="50281"/>
                  <a:pt x="72" y="49483"/>
                </a:cubicBezTo>
                <a:cubicBezTo>
                  <a:pt x="226" y="47542"/>
                  <a:pt x="417" y="45578"/>
                  <a:pt x="643" y="43625"/>
                </a:cubicBezTo>
                <a:cubicBezTo>
                  <a:pt x="679" y="43232"/>
                  <a:pt x="953" y="42851"/>
                  <a:pt x="1203" y="42542"/>
                </a:cubicBezTo>
                <a:cubicBezTo>
                  <a:pt x="1536" y="42137"/>
                  <a:pt x="1953" y="41803"/>
                  <a:pt x="2322" y="41434"/>
                </a:cubicBezTo>
                <a:cubicBezTo>
                  <a:pt x="2453" y="41303"/>
                  <a:pt x="2548" y="41137"/>
                  <a:pt x="2667" y="40994"/>
                </a:cubicBezTo>
                <a:cubicBezTo>
                  <a:pt x="2679" y="40958"/>
                  <a:pt x="2703" y="40934"/>
                  <a:pt x="2739" y="40910"/>
                </a:cubicBezTo>
                <a:cubicBezTo>
                  <a:pt x="3513" y="40613"/>
                  <a:pt x="3989" y="39815"/>
                  <a:pt x="4775" y="39410"/>
                </a:cubicBezTo>
                <a:close/>
                <a:moveTo>
                  <a:pt x="76736" y="45613"/>
                </a:moveTo>
                <a:cubicBezTo>
                  <a:pt x="76688" y="45637"/>
                  <a:pt x="76665" y="45673"/>
                  <a:pt x="76617" y="45673"/>
                </a:cubicBezTo>
                <a:cubicBezTo>
                  <a:pt x="75950" y="45720"/>
                  <a:pt x="75260" y="45732"/>
                  <a:pt x="74605" y="45804"/>
                </a:cubicBezTo>
                <a:cubicBezTo>
                  <a:pt x="73259" y="45959"/>
                  <a:pt x="71890" y="46149"/>
                  <a:pt x="70533" y="46316"/>
                </a:cubicBezTo>
                <a:cubicBezTo>
                  <a:pt x="70497" y="46316"/>
                  <a:pt x="70461" y="46340"/>
                  <a:pt x="70378" y="46387"/>
                </a:cubicBezTo>
                <a:cubicBezTo>
                  <a:pt x="70497" y="46423"/>
                  <a:pt x="70581" y="46435"/>
                  <a:pt x="70652" y="46447"/>
                </a:cubicBezTo>
                <a:lnTo>
                  <a:pt x="70652" y="46518"/>
                </a:lnTo>
                <a:cubicBezTo>
                  <a:pt x="69842" y="46578"/>
                  <a:pt x="69045" y="46637"/>
                  <a:pt x="68318" y="46685"/>
                </a:cubicBezTo>
                <a:cubicBezTo>
                  <a:pt x="68295" y="46685"/>
                  <a:pt x="68354" y="46697"/>
                  <a:pt x="68414" y="46721"/>
                </a:cubicBezTo>
                <a:lnTo>
                  <a:pt x="68414" y="46756"/>
                </a:lnTo>
                <a:cubicBezTo>
                  <a:pt x="68152" y="46744"/>
                  <a:pt x="67878" y="46721"/>
                  <a:pt x="67628" y="46697"/>
                </a:cubicBezTo>
                <a:cubicBezTo>
                  <a:pt x="67628" y="46721"/>
                  <a:pt x="67628" y="46733"/>
                  <a:pt x="67616" y="46744"/>
                </a:cubicBezTo>
                <a:cubicBezTo>
                  <a:pt x="67687" y="46756"/>
                  <a:pt x="67783" y="46756"/>
                  <a:pt x="67854" y="46780"/>
                </a:cubicBezTo>
                <a:cubicBezTo>
                  <a:pt x="65842" y="46935"/>
                  <a:pt x="63865" y="47209"/>
                  <a:pt x="61925" y="47780"/>
                </a:cubicBezTo>
                <a:cubicBezTo>
                  <a:pt x="65913" y="47221"/>
                  <a:pt x="69902" y="46673"/>
                  <a:pt x="73879" y="46137"/>
                </a:cubicBezTo>
                <a:cubicBezTo>
                  <a:pt x="73879" y="46125"/>
                  <a:pt x="73867" y="46090"/>
                  <a:pt x="73867" y="46078"/>
                </a:cubicBezTo>
                <a:cubicBezTo>
                  <a:pt x="73819" y="46066"/>
                  <a:pt x="73795" y="46042"/>
                  <a:pt x="73855" y="46066"/>
                </a:cubicBezTo>
                <a:cubicBezTo>
                  <a:pt x="74772" y="45947"/>
                  <a:pt x="75760" y="45780"/>
                  <a:pt x="76736" y="45613"/>
                </a:cubicBezTo>
                <a:cubicBezTo>
                  <a:pt x="76903" y="45613"/>
                  <a:pt x="77081" y="45661"/>
                  <a:pt x="77248" y="45637"/>
                </a:cubicBezTo>
                <a:cubicBezTo>
                  <a:pt x="78879" y="45363"/>
                  <a:pt x="80522" y="45078"/>
                  <a:pt x="82141" y="44804"/>
                </a:cubicBezTo>
                <a:cubicBezTo>
                  <a:pt x="82272" y="44768"/>
                  <a:pt x="82403" y="44708"/>
                  <a:pt x="82618" y="44649"/>
                </a:cubicBezTo>
                <a:cubicBezTo>
                  <a:pt x="82511" y="44613"/>
                  <a:pt x="82487" y="44613"/>
                  <a:pt x="82463" y="44613"/>
                </a:cubicBezTo>
                <a:cubicBezTo>
                  <a:pt x="80653" y="44911"/>
                  <a:pt x="78820" y="45197"/>
                  <a:pt x="77010" y="45494"/>
                </a:cubicBezTo>
                <a:cubicBezTo>
                  <a:pt x="76915" y="45518"/>
                  <a:pt x="76831" y="45590"/>
                  <a:pt x="76736" y="45613"/>
                </a:cubicBezTo>
                <a:close/>
                <a:moveTo>
                  <a:pt x="34695" y="60115"/>
                </a:moveTo>
                <a:cubicBezTo>
                  <a:pt x="34778" y="59889"/>
                  <a:pt x="34862" y="59686"/>
                  <a:pt x="34945" y="59425"/>
                </a:cubicBezTo>
                <a:lnTo>
                  <a:pt x="34945" y="62639"/>
                </a:lnTo>
                <a:cubicBezTo>
                  <a:pt x="34993" y="61496"/>
                  <a:pt x="35017" y="60353"/>
                  <a:pt x="35314" y="59222"/>
                </a:cubicBezTo>
                <a:cubicBezTo>
                  <a:pt x="35255" y="59889"/>
                  <a:pt x="35195" y="60544"/>
                  <a:pt x="35159" y="61210"/>
                </a:cubicBezTo>
                <a:cubicBezTo>
                  <a:pt x="35398" y="59889"/>
                  <a:pt x="35707" y="58603"/>
                  <a:pt x="36195" y="57353"/>
                </a:cubicBezTo>
                <a:cubicBezTo>
                  <a:pt x="36683" y="56115"/>
                  <a:pt x="37255" y="54900"/>
                  <a:pt x="37957" y="53757"/>
                </a:cubicBezTo>
                <a:cubicBezTo>
                  <a:pt x="37243" y="54662"/>
                  <a:pt x="36791" y="55769"/>
                  <a:pt x="36231" y="56758"/>
                </a:cubicBezTo>
                <a:cubicBezTo>
                  <a:pt x="36183" y="56734"/>
                  <a:pt x="36136" y="56722"/>
                  <a:pt x="36088" y="56686"/>
                </a:cubicBezTo>
                <a:cubicBezTo>
                  <a:pt x="36612" y="55674"/>
                  <a:pt x="37148" y="54662"/>
                  <a:pt x="37672" y="53650"/>
                </a:cubicBezTo>
                <a:cubicBezTo>
                  <a:pt x="37636" y="53638"/>
                  <a:pt x="37624" y="53626"/>
                  <a:pt x="37600" y="53614"/>
                </a:cubicBezTo>
                <a:cubicBezTo>
                  <a:pt x="37100" y="54507"/>
                  <a:pt x="36600" y="55376"/>
                  <a:pt x="36112" y="56269"/>
                </a:cubicBezTo>
                <a:cubicBezTo>
                  <a:pt x="36076" y="56257"/>
                  <a:pt x="36064" y="56246"/>
                  <a:pt x="36029" y="56234"/>
                </a:cubicBezTo>
                <a:cubicBezTo>
                  <a:pt x="36374" y="55281"/>
                  <a:pt x="36910" y="54424"/>
                  <a:pt x="37434" y="53567"/>
                </a:cubicBezTo>
                <a:cubicBezTo>
                  <a:pt x="37386" y="53531"/>
                  <a:pt x="37338" y="53519"/>
                  <a:pt x="37303" y="53507"/>
                </a:cubicBezTo>
                <a:cubicBezTo>
                  <a:pt x="36802" y="54448"/>
                  <a:pt x="36314" y="55365"/>
                  <a:pt x="35826" y="56305"/>
                </a:cubicBezTo>
                <a:lnTo>
                  <a:pt x="35731" y="56257"/>
                </a:lnTo>
                <a:cubicBezTo>
                  <a:pt x="35790" y="56091"/>
                  <a:pt x="35850" y="55936"/>
                  <a:pt x="35898" y="55781"/>
                </a:cubicBezTo>
                <a:cubicBezTo>
                  <a:pt x="35767" y="55936"/>
                  <a:pt x="35671" y="56127"/>
                  <a:pt x="35517" y="56210"/>
                </a:cubicBezTo>
                <a:cubicBezTo>
                  <a:pt x="35255" y="56353"/>
                  <a:pt x="35398" y="55900"/>
                  <a:pt x="35171" y="55912"/>
                </a:cubicBezTo>
                <a:cubicBezTo>
                  <a:pt x="34636" y="57079"/>
                  <a:pt x="34278" y="58282"/>
                  <a:pt x="34338" y="59579"/>
                </a:cubicBezTo>
                <a:cubicBezTo>
                  <a:pt x="34374" y="59460"/>
                  <a:pt x="34409" y="59365"/>
                  <a:pt x="34457" y="59270"/>
                </a:cubicBezTo>
                <a:cubicBezTo>
                  <a:pt x="34326" y="60353"/>
                  <a:pt x="34338" y="61425"/>
                  <a:pt x="34493" y="62496"/>
                </a:cubicBezTo>
                <a:cubicBezTo>
                  <a:pt x="34493" y="61377"/>
                  <a:pt x="34481" y="60258"/>
                  <a:pt x="34731" y="59163"/>
                </a:cubicBezTo>
                <a:cubicBezTo>
                  <a:pt x="34778" y="59186"/>
                  <a:pt x="34790" y="59210"/>
                  <a:pt x="34778" y="59222"/>
                </a:cubicBezTo>
                <a:lnTo>
                  <a:pt x="34695" y="60115"/>
                </a:lnTo>
                <a:lnTo>
                  <a:pt x="34695" y="62568"/>
                </a:lnTo>
                <a:cubicBezTo>
                  <a:pt x="34731" y="62223"/>
                  <a:pt x="34731" y="61901"/>
                  <a:pt x="34731" y="61568"/>
                </a:cubicBezTo>
                <a:cubicBezTo>
                  <a:pt x="34719" y="61080"/>
                  <a:pt x="34707" y="60603"/>
                  <a:pt x="34695" y="60115"/>
                </a:cubicBezTo>
                <a:close/>
                <a:moveTo>
                  <a:pt x="47982" y="53138"/>
                </a:moveTo>
                <a:cubicBezTo>
                  <a:pt x="47840" y="53090"/>
                  <a:pt x="47685" y="53079"/>
                  <a:pt x="47554" y="53019"/>
                </a:cubicBezTo>
                <a:cubicBezTo>
                  <a:pt x="46589" y="52626"/>
                  <a:pt x="45613" y="52245"/>
                  <a:pt x="44637" y="51864"/>
                </a:cubicBezTo>
                <a:cubicBezTo>
                  <a:pt x="44506" y="51828"/>
                  <a:pt x="44351" y="51828"/>
                  <a:pt x="44220" y="51805"/>
                </a:cubicBezTo>
                <a:cubicBezTo>
                  <a:pt x="44208" y="51852"/>
                  <a:pt x="44208" y="51888"/>
                  <a:pt x="44184" y="51924"/>
                </a:cubicBezTo>
                <a:cubicBezTo>
                  <a:pt x="45173" y="52317"/>
                  <a:pt x="46149" y="52709"/>
                  <a:pt x="47137" y="53102"/>
                </a:cubicBezTo>
                <a:cubicBezTo>
                  <a:pt x="47125" y="53138"/>
                  <a:pt x="47125" y="53162"/>
                  <a:pt x="47101" y="53186"/>
                </a:cubicBezTo>
                <a:cubicBezTo>
                  <a:pt x="46970" y="53162"/>
                  <a:pt x="46851" y="53150"/>
                  <a:pt x="46720" y="53090"/>
                </a:cubicBezTo>
                <a:cubicBezTo>
                  <a:pt x="45827" y="52733"/>
                  <a:pt x="44934" y="52352"/>
                  <a:pt x="44041" y="52019"/>
                </a:cubicBezTo>
                <a:cubicBezTo>
                  <a:pt x="43851" y="51936"/>
                  <a:pt x="43625" y="51959"/>
                  <a:pt x="43410" y="51924"/>
                </a:cubicBezTo>
                <a:cubicBezTo>
                  <a:pt x="43399" y="51971"/>
                  <a:pt x="43399" y="52019"/>
                  <a:pt x="43387" y="52055"/>
                </a:cubicBezTo>
                <a:cubicBezTo>
                  <a:pt x="44470" y="52507"/>
                  <a:pt x="45542" y="52948"/>
                  <a:pt x="46625" y="53400"/>
                </a:cubicBezTo>
                <a:cubicBezTo>
                  <a:pt x="46613" y="53424"/>
                  <a:pt x="46613" y="53460"/>
                  <a:pt x="46601" y="53483"/>
                </a:cubicBezTo>
                <a:cubicBezTo>
                  <a:pt x="46458" y="53448"/>
                  <a:pt x="46327" y="53424"/>
                  <a:pt x="46197" y="53364"/>
                </a:cubicBezTo>
                <a:cubicBezTo>
                  <a:pt x="45232" y="52971"/>
                  <a:pt x="44280" y="52567"/>
                  <a:pt x="43303" y="52162"/>
                </a:cubicBezTo>
                <a:cubicBezTo>
                  <a:pt x="43160" y="52102"/>
                  <a:pt x="42982" y="52090"/>
                  <a:pt x="42803" y="52043"/>
                </a:cubicBezTo>
                <a:cubicBezTo>
                  <a:pt x="42791" y="52090"/>
                  <a:pt x="42768" y="52114"/>
                  <a:pt x="42768" y="52162"/>
                </a:cubicBezTo>
                <a:cubicBezTo>
                  <a:pt x="43863" y="52590"/>
                  <a:pt x="44934" y="53043"/>
                  <a:pt x="46018" y="53471"/>
                </a:cubicBezTo>
                <a:cubicBezTo>
                  <a:pt x="46006" y="53507"/>
                  <a:pt x="45982" y="53543"/>
                  <a:pt x="45970" y="53579"/>
                </a:cubicBezTo>
                <a:cubicBezTo>
                  <a:pt x="45839" y="53531"/>
                  <a:pt x="45685" y="53507"/>
                  <a:pt x="45565" y="53460"/>
                </a:cubicBezTo>
                <a:cubicBezTo>
                  <a:pt x="44613" y="53067"/>
                  <a:pt x="43684" y="52698"/>
                  <a:pt x="42732" y="52317"/>
                </a:cubicBezTo>
                <a:cubicBezTo>
                  <a:pt x="42339" y="52150"/>
                  <a:pt x="42220" y="52150"/>
                  <a:pt x="41779" y="52340"/>
                </a:cubicBezTo>
                <a:cubicBezTo>
                  <a:pt x="43149" y="52805"/>
                  <a:pt x="44482" y="53269"/>
                  <a:pt x="45839" y="53721"/>
                </a:cubicBezTo>
                <a:cubicBezTo>
                  <a:pt x="45827" y="53757"/>
                  <a:pt x="45827" y="53805"/>
                  <a:pt x="45804" y="53829"/>
                </a:cubicBezTo>
                <a:cubicBezTo>
                  <a:pt x="45673" y="53805"/>
                  <a:pt x="45530" y="53781"/>
                  <a:pt x="45387" y="53745"/>
                </a:cubicBezTo>
                <a:cubicBezTo>
                  <a:pt x="44125" y="53329"/>
                  <a:pt x="42863" y="52876"/>
                  <a:pt x="41601" y="52471"/>
                </a:cubicBezTo>
                <a:cubicBezTo>
                  <a:pt x="41363" y="52400"/>
                  <a:pt x="41077" y="52436"/>
                  <a:pt x="40827" y="52400"/>
                </a:cubicBezTo>
                <a:cubicBezTo>
                  <a:pt x="40827" y="52448"/>
                  <a:pt x="40803" y="52471"/>
                  <a:pt x="40803" y="52519"/>
                </a:cubicBezTo>
                <a:cubicBezTo>
                  <a:pt x="41625" y="52924"/>
                  <a:pt x="42517" y="53186"/>
                  <a:pt x="43291" y="53698"/>
                </a:cubicBezTo>
                <a:cubicBezTo>
                  <a:pt x="43149" y="53721"/>
                  <a:pt x="43006" y="53710"/>
                  <a:pt x="42887" y="53662"/>
                </a:cubicBezTo>
                <a:cubicBezTo>
                  <a:pt x="42053" y="53329"/>
                  <a:pt x="41244" y="52983"/>
                  <a:pt x="40422" y="52638"/>
                </a:cubicBezTo>
                <a:cubicBezTo>
                  <a:pt x="40267" y="52578"/>
                  <a:pt x="40089" y="52590"/>
                  <a:pt x="39910" y="52567"/>
                </a:cubicBezTo>
                <a:cubicBezTo>
                  <a:pt x="39910" y="52590"/>
                  <a:pt x="39898" y="52638"/>
                  <a:pt x="39898" y="52674"/>
                </a:cubicBezTo>
                <a:cubicBezTo>
                  <a:pt x="41208" y="53150"/>
                  <a:pt x="42517" y="53638"/>
                  <a:pt x="43839" y="54114"/>
                </a:cubicBezTo>
                <a:cubicBezTo>
                  <a:pt x="43839" y="54162"/>
                  <a:pt x="43827" y="54198"/>
                  <a:pt x="43827" y="54245"/>
                </a:cubicBezTo>
                <a:cubicBezTo>
                  <a:pt x="43684" y="54257"/>
                  <a:pt x="43541" y="54257"/>
                  <a:pt x="43363" y="54281"/>
                </a:cubicBezTo>
                <a:cubicBezTo>
                  <a:pt x="43541" y="54364"/>
                  <a:pt x="43696" y="54424"/>
                  <a:pt x="43839" y="54495"/>
                </a:cubicBezTo>
                <a:cubicBezTo>
                  <a:pt x="43827" y="54543"/>
                  <a:pt x="43827" y="54579"/>
                  <a:pt x="43815" y="54614"/>
                </a:cubicBezTo>
                <a:cubicBezTo>
                  <a:pt x="43637" y="54591"/>
                  <a:pt x="43458" y="54579"/>
                  <a:pt x="43291" y="54519"/>
                </a:cubicBezTo>
                <a:cubicBezTo>
                  <a:pt x="41839" y="53983"/>
                  <a:pt x="40374" y="53448"/>
                  <a:pt x="38922" y="52924"/>
                </a:cubicBezTo>
                <a:cubicBezTo>
                  <a:pt x="38767" y="52864"/>
                  <a:pt x="38588" y="52876"/>
                  <a:pt x="38446" y="52852"/>
                </a:cubicBezTo>
                <a:cubicBezTo>
                  <a:pt x="40243" y="53567"/>
                  <a:pt x="42089" y="54114"/>
                  <a:pt x="43827" y="54936"/>
                </a:cubicBezTo>
                <a:cubicBezTo>
                  <a:pt x="43684" y="54948"/>
                  <a:pt x="43541" y="54912"/>
                  <a:pt x="43422" y="54876"/>
                </a:cubicBezTo>
                <a:cubicBezTo>
                  <a:pt x="41684" y="54257"/>
                  <a:pt x="39946" y="53650"/>
                  <a:pt x="38207" y="53055"/>
                </a:cubicBezTo>
                <a:cubicBezTo>
                  <a:pt x="38029" y="52995"/>
                  <a:pt x="37826" y="52995"/>
                  <a:pt x="37648" y="52983"/>
                </a:cubicBezTo>
                <a:cubicBezTo>
                  <a:pt x="37636" y="53007"/>
                  <a:pt x="37636" y="53043"/>
                  <a:pt x="37636" y="53067"/>
                </a:cubicBezTo>
                <a:cubicBezTo>
                  <a:pt x="37743" y="53114"/>
                  <a:pt x="37826" y="53174"/>
                  <a:pt x="37934" y="53210"/>
                </a:cubicBezTo>
                <a:cubicBezTo>
                  <a:pt x="39517" y="53745"/>
                  <a:pt x="41017" y="54531"/>
                  <a:pt x="42648" y="54900"/>
                </a:cubicBezTo>
                <a:cubicBezTo>
                  <a:pt x="43113" y="55007"/>
                  <a:pt x="43541" y="55210"/>
                  <a:pt x="43994" y="55376"/>
                </a:cubicBezTo>
                <a:cubicBezTo>
                  <a:pt x="44101" y="55412"/>
                  <a:pt x="44232" y="55424"/>
                  <a:pt x="44315" y="55388"/>
                </a:cubicBezTo>
                <a:cubicBezTo>
                  <a:pt x="44577" y="55257"/>
                  <a:pt x="44815" y="55091"/>
                  <a:pt x="45089" y="54936"/>
                </a:cubicBezTo>
                <a:cubicBezTo>
                  <a:pt x="44815" y="54781"/>
                  <a:pt x="44553" y="54650"/>
                  <a:pt x="44303" y="54531"/>
                </a:cubicBezTo>
                <a:cubicBezTo>
                  <a:pt x="44315" y="54483"/>
                  <a:pt x="44351" y="54436"/>
                  <a:pt x="44363" y="54400"/>
                </a:cubicBezTo>
                <a:cubicBezTo>
                  <a:pt x="44553" y="54483"/>
                  <a:pt x="44732" y="54579"/>
                  <a:pt x="44934" y="54650"/>
                </a:cubicBezTo>
                <a:cubicBezTo>
                  <a:pt x="45113" y="54710"/>
                  <a:pt x="45304" y="54948"/>
                  <a:pt x="45482" y="54650"/>
                </a:cubicBezTo>
                <a:cubicBezTo>
                  <a:pt x="45030" y="54495"/>
                  <a:pt x="44601" y="54353"/>
                  <a:pt x="44172" y="54198"/>
                </a:cubicBezTo>
                <a:cubicBezTo>
                  <a:pt x="44184" y="54138"/>
                  <a:pt x="44220" y="54102"/>
                  <a:pt x="44232" y="54043"/>
                </a:cubicBezTo>
                <a:cubicBezTo>
                  <a:pt x="44434" y="54102"/>
                  <a:pt x="44673" y="54126"/>
                  <a:pt x="44851" y="54233"/>
                </a:cubicBezTo>
                <a:cubicBezTo>
                  <a:pt x="45506" y="54591"/>
                  <a:pt x="46066" y="54472"/>
                  <a:pt x="46625" y="54019"/>
                </a:cubicBezTo>
                <a:cubicBezTo>
                  <a:pt x="47066" y="53650"/>
                  <a:pt x="47542" y="53400"/>
                  <a:pt x="47982" y="53138"/>
                </a:cubicBezTo>
                <a:cubicBezTo>
                  <a:pt x="48042" y="53102"/>
                  <a:pt x="48137" y="53090"/>
                  <a:pt x="48197" y="53043"/>
                </a:cubicBezTo>
                <a:cubicBezTo>
                  <a:pt x="49768" y="52114"/>
                  <a:pt x="51328" y="51197"/>
                  <a:pt x="52900" y="50257"/>
                </a:cubicBezTo>
                <a:cubicBezTo>
                  <a:pt x="52935" y="50233"/>
                  <a:pt x="52983" y="50185"/>
                  <a:pt x="53031" y="50138"/>
                </a:cubicBezTo>
                <a:cubicBezTo>
                  <a:pt x="53019" y="50126"/>
                  <a:pt x="53019" y="50102"/>
                  <a:pt x="52995" y="50078"/>
                </a:cubicBezTo>
                <a:cubicBezTo>
                  <a:pt x="51269" y="50423"/>
                  <a:pt x="49542" y="50769"/>
                  <a:pt x="47816" y="51090"/>
                </a:cubicBezTo>
                <a:lnTo>
                  <a:pt x="47816" y="51162"/>
                </a:lnTo>
                <a:lnTo>
                  <a:pt x="48887" y="51614"/>
                </a:lnTo>
                <a:cubicBezTo>
                  <a:pt x="48280" y="51650"/>
                  <a:pt x="47816" y="51066"/>
                  <a:pt x="47078" y="51257"/>
                </a:cubicBezTo>
                <a:cubicBezTo>
                  <a:pt x="47685" y="51495"/>
                  <a:pt x="48221" y="51697"/>
                  <a:pt x="48744" y="51900"/>
                </a:cubicBezTo>
                <a:cubicBezTo>
                  <a:pt x="48733" y="51924"/>
                  <a:pt x="48709" y="51971"/>
                  <a:pt x="48697" y="51995"/>
                </a:cubicBezTo>
                <a:cubicBezTo>
                  <a:pt x="48161" y="51805"/>
                  <a:pt x="47625" y="51590"/>
                  <a:pt x="47078" y="51400"/>
                </a:cubicBezTo>
                <a:cubicBezTo>
                  <a:pt x="46863" y="51328"/>
                  <a:pt x="46649" y="51352"/>
                  <a:pt x="46423" y="51316"/>
                </a:cubicBezTo>
                <a:cubicBezTo>
                  <a:pt x="46411" y="51352"/>
                  <a:pt x="46411" y="51388"/>
                  <a:pt x="46411" y="51424"/>
                </a:cubicBezTo>
                <a:cubicBezTo>
                  <a:pt x="47006" y="51650"/>
                  <a:pt x="47601" y="51888"/>
                  <a:pt x="48197" y="52102"/>
                </a:cubicBezTo>
                <a:cubicBezTo>
                  <a:pt x="48173" y="52138"/>
                  <a:pt x="48173" y="52162"/>
                  <a:pt x="48161" y="52209"/>
                </a:cubicBezTo>
                <a:cubicBezTo>
                  <a:pt x="48042" y="52186"/>
                  <a:pt x="47935" y="52162"/>
                  <a:pt x="47816" y="52126"/>
                </a:cubicBezTo>
                <a:cubicBezTo>
                  <a:pt x="47304" y="51924"/>
                  <a:pt x="46780" y="51721"/>
                  <a:pt x="46256" y="51543"/>
                </a:cubicBezTo>
                <a:cubicBezTo>
                  <a:pt x="46089" y="51483"/>
                  <a:pt x="45911" y="51495"/>
                  <a:pt x="45732" y="51471"/>
                </a:cubicBezTo>
                <a:cubicBezTo>
                  <a:pt x="45732" y="51495"/>
                  <a:pt x="45720" y="51531"/>
                  <a:pt x="45720" y="51555"/>
                </a:cubicBezTo>
                <a:cubicBezTo>
                  <a:pt x="46494" y="51852"/>
                  <a:pt x="47268" y="52138"/>
                  <a:pt x="48042" y="52436"/>
                </a:cubicBezTo>
                <a:cubicBezTo>
                  <a:pt x="48030" y="52459"/>
                  <a:pt x="48018" y="52507"/>
                  <a:pt x="48018" y="52543"/>
                </a:cubicBezTo>
                <a:cubicBezTo>
                  <a:pt x="47875" y="52507"/>
                  <a:pt x="47732" y="52495"/>
                  <a:pt x="47613" y="52436"/>
                </a:cubicBezTo>
                <a:cubicBezTo>
                  <a:pt x="46923" y="52186"/>
                  <a:pt x="46244" y="51912"/>
                  <a:pt x="45554" y="51674"/>
                </a:cubicBezTo>
                <a:cubicBezTo>
                  <a:pt x="45351" y="51602"/>
                  <a:pt x="45113" y="51626"/>
                  <a:pt x="44899" y="51614"/>
                </a:cubicBezTo>
                <a:cubicBezTo>
                  <a:pt x="44899" y="51650"/>
                  <a:pt x="44899" y="51686"/>
                  <a:pt x="44887" y="51721"/>
                </a:cubicBezTo>
                <a:cubicBezTo>
                  <a:pt x="44982" y="51769"/>
                  <a:pt x="45065" y="51805"/>
                  <a:pt x="45173" y="51840"/>
                </a:cubicBezTo>
                <a:lnTo>
                  <a:pt x="47721" y="52864"/>
                </a:lnTo>
                <a:cubicBezTo>
                  <a:pt x="47816" y="52936"/>
                  <a:pt x="47899" y="53043"/>
                  <a:pt x="47982" y="53138"/>
                </a:cubicBezTo>
                <a:close/>
                <a:moveTo>
                  <a:pt x="4525" y="25873"/>
                </a:moveTo>
                <a:cubicBezTo>
                  <a:pt x="4334" y="25825"/>
                  <a:pt x="4156" y="25766"/>
                  <a:pt x="3965" y="25718"/>
                </a:cubicBezTo>
                <a:cubicBezTo>
                  <a:pt x="3941" y="25766"/>
                  <a:pt x="3929" y="25789"/>
                  <a:pt x="3917" y="25837"/>
                </a:cubicBezTo>
                <a:cubicBezTo>
                  <a:pt x="4048" y="25944"/>
                  <a:pt x="4191" y="26051"/>
                  <a:pt x="4334" y="26147"/>
                </a:cubicBezTo>
                <a:cubicBezTo>
                  <a:pt x="4310" y="26182"/>
                  <a:pt x="4310" y="26206"/>
                  <a:pt x="4298" y="26242"/>
                </a:cubicBezTo>
                <a:cubicBezTo>
                  <a:pt x="3917" y="26004"/>
                  <a:pt x="3525" y="25706"/>
                  <a:pt x="3096" y="26111"/>
                </a:cubicBezTo>
                <a:cubicBezTo>
                  <a:pt x="7418" y="28647"/>
                  <a:pt x="11716" y="31195"/>
                  <a:pt x="16026" y="33743"/>
                </a:cubicBezTo>
                <a:cubicBezTo>
                  <a:pt x="15169" y="32386"/>
                  <a:pt x="13585" y="32016"/>
                  <a:pt x="12442" y="31052"/>
                </a:cubicBezTo>
                <a:cubicBezTo>
                  <a:pt x="12454" y="31016"/>
                  <a:pt x="12478" y="30992"/>
                  <a:pt x="12490" y="30969"/>
                </a:cubicBezTo>
                <a:cubicBezTo>
                  <a:pt x="13335" y="31493"/>
                  <a:pt x="14204" y="32005"/>
                  <a:pt x="15050" y="32516"/>
                </a:cubicBezTo>
                <a:cubicBezTo>
                  <a:pt x="15074" y="32493"/>
                  <a:pt x="15085" y="32457"/>
                  <a:pt x="15121" y="32433"/>
                </a:cubicBezTo>
                <a:cubicBezTo>
                  <a:pt x="14859" y="32207"/>
                  <a:pt x="14597" y="31981"/>
                  <a:pt x="14347" y="31766"/>
                </a:cubicBezTo>
                <a:cubicBezTo>
                  <a:pt x="14395" y="31778"/>
                  <a:pt x="14466" y="31790"/>
                  <a:pt x="14538" y="31802"/>
                </a:cubicBezTo>
                <a:cubicBezTo>
                  <a:pt x="14574" y="31778"/>
                  <a:pt x="14585" y="31731"/>
                  <a:pt x="14621" y="31707"/>
                </a:cubicBezTo>
                <a:cubicBezTo>
                  <a:pt x="14359" y="31493"/>
                  <a:pt x="14121" y="31243"/>
                  <a:pt x="13847" y="31064"/>
                </a:cubicBezTo>
                <a:cubicBezTo>
                  <a:pt x="13323" y="30719"/>
                  <a:pt x="12752" y="30433"/>
                  <a:pt x="12216" y="30111"/>
                </a:cubicBezTo>
                <a:cubicBezTo>
                  <a:pt x="12145" y="30064"/>
                  <a:pt x="12073" y="30004"/>
                  <a:pt x="12014" y="29945"/>
                </a:cubicBezTo>
                <a:cubicBezTo>
                  <a:pt x="12026" y="29933"/>
                  <a:pt x="12037" y="29897"/>
                  <a:pt x="12061" y="29885"/>
                </a:cubicBezTo>
                <a:cubicBezTo>
                  <a:pt x="12680" y="30242"/>
                  <a:pt x="13288" y="30600"/>
                  <a:pt x="13919" y="30957"/>
                </a:cubicBezTo>
                <a:cubicBezTo>
                  <a:pt x="13931" y="30933"/>
                  <a:pt x="13966" y="30885"/>
                  <a:pt x="13978" y="30850"/>
                </a:cubicBezTo>
                <a:cubicBezTo>
                  <a:pt x="13288" y="30219"/>
                  <a:pt x="12383" y="29921"/>
                  <a:pt x="11656" y="29349"/>
                </a:cubicBezTo>
                <a:lnTo>
                  <a:pt x="11704" y="29266"/>
                </a:lnTo>
                <a:cubicBezTo>
                  <a:pt x="12276" y="29588"/>
                  <a:pt x="12859" y="29921"/>
                  <a:pt x="13431" y="30254"/>
                </a:cubicBezTo>
                <a:cubicBezTo>
                  <a:pt x="13097" y="29635"/>
                  <a:pt x="12788" y="29040"/>
                  <a:pt x="12121" y="28706"/>
                </a:cubicBezTo>
                <a:cubicBezTo>
                  <a:pt x="11561" y="28445"/>
                  <a:pt x="11049" y="28111"/>
                  <a:pt x="10513" y="27814"/>
                </a:cubicBezTo>
                <a:cubicBezTo>
                  <a:pt x="10406" y="27754"/>
                  <a:pt x="10335" y="27683"/>
                  <a:pt x="10240" y="27623"/>
                </a:cubicBezTo>
                <a:cubicBezTo>
                  <a:pt x="10252" y="27599"/>
                  <a:pt x="10287" y="27563"/>
                  <a:pt x="10299" y="27540"/>
                </a:cubicBezTo>
                <a:cubicBezTo>
                  <a:pt x="11002" y="27921"/>
                  <a:pt x="11704" y="28325"/>
                  <a:pt x="12418" y="28706"/>
                </a:cubicBezTo>
                <a:cubicBezTo>
                  <a:pt x="12311" y="28456"/>
                  <a:pt x="12157" y="28230"/>
                  <a:pt x="12026" y="28028"/>
                </a:cubicBezTo>
                <a:cubicBezTo>
                  <a:pt x="11287" y="26921"/>
                  <a:pt x="10549" y="25837"/>
                  <a:pt x="9811" y="24730"/>
                </a:cubicBezTo>
                <a:cubicBezTo>
                  <a:pt x="9704" y="24599"/>
                  <a:pt x="9621" y="24456"/>
                  <a:pt x="9501" y="24289"/>
                </a:cubicBezTo>
                <a:cubicBezTo>
                  <a:pt x="9394" y="24313"/>
                  <a:pt x="9275" y="24361"/>
                  <a:pt x="9168" y="24396"/>
                </a:cubicBezTo>
                <a:lnTo>
                  <a:pt x="9168" y="24480"/>
                </a:lnTo>
                <a:cubicBezTo>
                  <a:pt x="9370" y="24551"/>
                  <a:pt x="9597" y="24646"/>
                  <a:pt x="9811" y="24718"/>
                </a:cubicBezTo>
                <a:cubicBezTo>
                  <a:pt x="9763" y="24908"/>
                  <a:pt x="9680" y="24908"/>
                  <a:pt x="9513" y="24825"/>
                </a:cubicBezTo>
                <a:cubicBezTo>
                  <a:pt x="9287" y="24694"/>
                  <a:pt x="9049" y="24575"/>
                  <a:pt x="8823" y="24456"/>
                </a:cubicBezTo>
                <a:cubicBezTo>
                  <a:pt x="8811" y="24480"/>
                  <a:pt x="8799" y="24516"/>
                  <a:pt x="8775" y="24527"/>
                </a:cubicBezTo>
                <a:cubicBezTo>
                  <a:pt x="9132" y="24730"/>
                  <a:pt x="9478" y="24944"/>
                  <a:pt x="9835" y="25147"/>
                </a:cubicBezTo>
                <a:lnTo>
                  <a:pt x="9799" y="25242"/>
                </a:lnTo>
                <a:cubicBezTo>
                  <a:pt x="9240" y="25111"/>
                  <a:pt x="8859" y="24551"/>
                  <a:pt x="8216" y="24670"/>
                </a:cubicBezTo>
                <a:lnTo>
                  <a:pt x="10621" y="26194"/>
                </a:lnTo>
                <a:cubicBezTo>
                  <a:pt x="10597" y="26242"/>
                  <a:pt x="10585" y="26266"/>
                  <a:pt x="10549" y="26313"/>
                </a:cubicBezTo>
                <a:cubicBezTo>
                  <a:pt x="10466" y="26254"/>
                  <a:pt x="10359" y="26194"/>
                  <a:pt x="10263" y="26135"/>
                </a:cubicBezTo>
                <a:cubicBezTo>
                  <a:pt x="9549" y="25706"/>
                  <a:pt x="8859" y="25254"/>
                  <a:pt x="8132" y="24825"/>
                </a:cubicBezTo>
                <a:cubicBezTo>
                  <a:pt x="7989" y="24754"/>
                  <a:pt x="7811" y="24766"/>
                  <a:pt x="7668" y="24718"/>
                </a:cubicBezTo>
                <a:cubicBezTo>
                  <a:pt x="7644" y="24754"/>
                  <a:pt x="7644" y="24777"/>
                  <a:pt x="7632" y="24813"/>
                </a:cubicBezTo>
                <a:cubicBezTo>
                  <a:pt x="7977" y="25087"/>
                  <a:pt x="8430" y="25242"/>
                  <a:pt x="8704" y="25611"/>
                </a:cubicBezTo>
                <a:cubicBezTo>
                  <a:pt x="8323" y="25444"/>
                  <a:pt x="7977" y="25206"/>
                  <a:pt x="7608" y="25016"/>
                </a:cubicBezTo>
                <a:cubicBezTo>
                  <a:pt x="7430" y="24932"/>
                  <a:pt x="7204" y="24932"/>
                  <a:pt x="7013" y="24897"/>
                </a:cubicBezTo>
                <a:lnTo>
                  <a:pt x="6965" y="25027"/>
                </a:lnTo>
                <a:cubicBezTo>
                  <a:pt x="8454" y="25909"/>
                  <a:pt x="9954" y="26790"/>
                  <a:pt x="11442" y="27671"/>
                </a:cubicBezTo>
                <a:lnTo>
                  <a:pt x="11406" y="27754"/>
                </a:lnTo>
                <a:cubicBezTo>
                  <a:pt x="11299" y="27706"/>
                  <a:pt x="11180" y="27671"/>
                  <a:pt x="11085" y="27611"/>
                </a:cubicBezTo>
                <a:cubicBezTo>
                  <a:pt x="9728" y="26801"/>
                  <a:pt x="8358" y="26004"/>
                  <a:pt x="7013" y="25206"/>
                </a:cubicBezTo>
                <a:cubicBezTo>
                  <a:pt x="6882" y="25135"/>
                  <a:pt x="6715" y="25123"/>
                  <a:pt x="6561" y="25075"/>
                </a:cubicBezTo>
                <a:cubicBezTo>
                  <a:pt x="6549" y="25123"/>
                  <a:pt x="6537" y="25147"/>
                  <a:pt x="6525" y="25194"/>
                </a:cubicBezTo>
                <a:cubicBezTo>
                  <a:pt x="6858" y="25408"/>
                  <a:pt x="7215" y="25623"/>
                  <a:pt x="7561" y="25837"/>
                </a:cubicBezTo>
                <a:cubicBezTo>
                  <a:pt x="7549" y="25861"/>
                  <a:pt x="7513" y="25897"/>
                  <a:pt x="7501" y="25932"/>
                </a:cubicBezTo>
                <a:cubicBezTo>
                  <a:pt x="7239" y="25778"/>
                  <a:pt x="6965" y="25635"/>
                  <a:pt x="6703" y="25468"/>
                </a:cubicBezTo>
                <a:cubicBezTo>
                  <a:pt x="6430" y="25301"/>
                  <a:pt x="6180" y="25111"/>
                  <a:pt x="5822" y="25373"/>
                </a:cubicBezTo>
                <a:cubicBezTo>
                  <a:pt x="7037" y="26135"/>
                  <a:pt x="8251" y="26897"/>
                  <a:pt x="9466" y="27635"/>
                </a:cubicBezTo>
                <a:cubicBezTo>
                  <a:pt x="9454" y="27671"/>
                  <a:pt x="9442" y="27683"/>
                  <a:pt x="9418" y="27706"/>
                </a:cubicBezTo>
                <a:cubicBezTo>
                  <a:pt x="9335" y="27671"/>
                  <a:pt x="9240" y="27635"/>
                  <a:pt x="9168" y="27587"/>
                </a:cubicBezTo>
                <a:cubicBezTo>
                  <a:pt x="8085" y="26921"/>
                  <a:pt x="7001" y="26254"/>
                  <a:pt x="5930" y="25551"/>
                </a:cubicBezTo>
                <a:cubicBezTo>
                  <a:pt x="5703" y="25408"/>
                  <a:pt x="5489" y="25349"/>
                  <a:pt x="5239" y="25492"/>
                </a:cubicBezTo>
                <a:cubicBezTo>
                  <a:pt x="5834" y="25861"/>
                  <a:pt x="6418" y="26218"/>
                  <a:pt x="7001" y="26599"/>
                </a:cubicBezTo>
                <a:cubicBezTo>
                  <a:pt x="6977" y="26623"/>
                  <a:pt x="6954" y="26659"/>
                  <a:pt x="6942" y="26682"/>
                </a:cubicBezTo>
                <a:cubicBezTo>
                  <a:pt x="6406" y="26361"/>
                  <a:pt x="5870" y="26063"/>
                  <a:pt x="5346" y="25718"/>
                </a:cubicBezTo>
                <a:cubicBezTo>
                  <a:pt x="5037" y="25492"/>
                  <a:pt x="4763" y="25563"/>
                  <a:pt x="4441" y="25682"/>
                </a:cubicBezTo>
                <a:cubicBezTo>
                  <a:pt x="4501" y="25766"/>
                  <a:pt x="4525" y="25801"/>
                  <a:pt x="4572" y="25849"/>
                </a:cubicBezTo>
                <a:cubicBezTo>
                  <a:pt x="4537" y="25849"/>
                  <a:pt x="4525" y="25873"/>
                  <a:pt x="4525" y="25873"/>
                </a:cubicBezTo>
                <a:close/>
                <a:moveTo>
                  <a:pt x="40815" y="54876"/>
                </a:moveTo>
                <a:lnTo>
                  <a:pt x="40815" y="54876"/>
                </a:lnTo>
                <a:cubicBezTo>
                  <a:pt x="40720" y="54829"/>
                  <a:pt x="40636" y="54781"/>
                  <a:pt x="40470" y="54698"/>
                </a:cubicBezTo>
                <a:cubicBezTo>
                  <a:pt x="39839" y="55793"/>
                  <a:pt x="39219" y="56853"/>
                  <a:pt x="38612" y="57924"/>
                </a:cubicBezTo>
                <a:cubicBezTo>
                  <a:pt x="38577" y="57912"/>
                  <a:pt x="38529" y="57877"/>
                  <a:pt x="38505" y="57865"/>
                </a:cubicBezTo>
                <a:cubicBezTo>
                  <a:pt x="39112" y="56805"/>
                  <a:pt x="39720" y="55734"/>
                  <a:pt x="40339" y="54686"/>
                </a:cubicBezTo>
                <a:cubicBezTo>
                  <a:pt x="40243" y="54745"/>
                  <a:pt x="40172" y="54817"/>
                  <a:pt x="40112" y="54900"/>
                </a:cubicBezTo>
                <a:cubicBezTo>
                  <a:pt x="39624" y="55698"/>
                  <a:pt x="39124" y="56484"/>
                  <a:pt x="38636" y="57258"/>
                </a:cubicBezTo>
                <a:cubicBezTo>
                  <a:pt x="38517" y="57448"/>
                  <a:pt x="38291" y="57579"/>
                  <a:pt x="38231" y="57781"/>
                </a:cubicBezTo>
                <a:cubicBezTo>
                  <a:pt x="37576" y="59627"/>
                  <a:pt x="37029" y="61496"/>
                  <a:pt x="37529" y="63496"/>
                </a:cubicBezTo>
                <a:lnTo>
                  <a:pt x="37529" y="62008"/>
                </a:lnTo>
                <a:lnTo>
                  <a:pt x="37636" y="62008"/>
                </a:lnTo>
                <a:lnTo>
                  <a:pt x="37636" y="63699"/>
                </a:lnTo>
                <a:lnTo>
                  <a:pt x="37767" y="63699"/>
                </a:lnTo>
                <a:lnTo>
                  <a:pt x="37767" y="62258"/>
                </a:lnTo>
                <a:cubicBezTo>
                  <a:pt x="37874" y="62770"/>
                  <a:pt x="37791" y="63294"/>
                  <a:pt x="37910" y="63806"/>
                </a:cubicBezTo>
                <a:lnTo>
                  <a:pt x="38041" y="63806"/>
                </a:lnTo>
                <a:lnTo>
                  <a:pt x="38041" y="62258"/>
                </a:lnTo>
                <a:lnTo>
                  <a:pt x="38112" y="62258"/>
                </a:lnTo>
                <a:cubicBezTo>
                  <a:pt x="38148" y="62806"/>
                  <a:pt x="38172" y="63377"/>
                  <a:pt x="38207" y="63925"/>
                </a:cubicBezTo>
                <a:cubicBezTo>
                  <a:pt x="38243" y="63925"/>
                  <a:pt x="38279" y="63925"/>
                  <a:pt x="38326" y="63913"/>
                </a:cubicBezTo>
                <a:cubicBezTo>
                  <a:pt x="38291" y="63377"/>
                  <a:pt x="38267" y="62818"/>
                  <a:pt x="38231" y="62282"/>
                </a:cubicBezTo>
                <a:lnTo>
                  <a:pt x="38338" y="62282"/>
                </a:lnTo>
                <a:cubicBezTo>
                  <a:pt x="38398" y="62854"/>
                  <a:pt x="38446" y="63413"/>
                  <a:pt x="38505" y="63985"/>
                </a:cubicBezTo>
                <a:lnTo>
                  <a:pt x="38588" y="63985"/>
                </a:lnTo>
                <a:lnTo>
                  <a:pt x="38588" y="62377"/>
                </a:lnTo>
                <a:cubicBezTo>
                  <a:pt x="38648" y="62865"/>
                  <a:pt x="38684" y="63377"/>
                  <a:pt x="38707" y="63866"/>
                </a:cubicBezTo>
                <a:cubicBezTo>
                  <a:pt x="38707" y="63973"/>
                  <a:pt x="38779" y="64068"/>
                  <a:pt x="38827" y="64175"/>
                </a:cubicBezTo>
                <a:cubicBezTo>
                  <a:pt x="38862" y="64163"/>
                  <a:pt x="38898" y="64163"/>
                  <a:pt x="38934" y="64151"/>
                </a:cubicBezTo>
                <a:cubicBezTo>
                  <a:pt x="38898" y="63520"/>
                  <a:pt x="38874" y="62901"/>
                  <a:pt x="38838" y="62258"/>
                </a:cubicBezTo>
                <a:lnTo>
                  <a:pt x="38898" y="62258"/>
                </a:lnTo>
                <a:cubicBezTo>
                  <a:pt x="38958" y="62925"/>
                  <a:pt x="39005" y="63580"/>
                  <a:pt x="39065" y="64247"/>
                </a:cubicBezTo>
                <a:cubicBezTo>
                  <a:pt x="39100" y="64247"/>
                  <a:pt x="39136" y="64235"/>
                  <a:pt x="39172" y="64235"/>
                </a:cubicBezTo>
                <a:lnTo>
                  <a:pt x="39172" y="62318"/>
                </a:lnTo>
                <a:cubicBezTo>
                  <a:pt x="39243" y="62889"/>
                  <a:pt x="39255" y="63473"/>
                  <a:pt x="39303" y="64044"/>
                </a:cubicBezTo>
                <a:cubicBezTo>
                  <a:pt x="39315" y="64163"/>
                  <a:pt x="39410" y="64270"/>
                  <a:pt x="39469" y="64378"/>
                </a:cubicBezTo>
                <a:lnTo>
                  <a:pt x="39553" y="64342"/>
                </a:lnTo>
                <a:cubicBezTo>
                  <a:pt x="39481" y="63556"/>
                  <a:pt x="39410" y="62746"/>
                  <a:pt x="39339" y="61961"/>
                </a:cubicBezTo>
                <a:cubicBezTo>
                  <a:pt x="39362" y="61961"/>
                  <a:pt x="39398" y="61961"/>
                  <a:pt x="39422" y="61937"/>
                </a:cubicBezTo>
                <a:cubicBezTo>
                  <a:pt x="39446" y="62056"/>
                  <a:pt x="39458" y="62199"/>
                  <a:pt x="39469" y="62318"/>
                </a:cubicBezTo>
                <a:cubicBezTo>
                  <a:pt x="39541" y="62949"/>
                  <a:pt x="39600" y="63580"/>
                  <a:pt x="39696" y="64223"/>
                </a:cubicBezTo>
                <a:cubicBezTo>
                  <a:pt x="39708" y="64318"/>
                  <a:pt x="39767" y="64413"/>
                  <a:pt x="39815" y="64520"/>
                </a:cubicBezTo>
                <a:cubicBezTo>
                  <a:pt x="39839" y="64497"/>
                  <a:pt x="39874" y="64497"/>
                  <a:pt x="39886" y="64485"/>
                </a:cubicBezTo>
                <a:cubicBezTo>
                  <a:pt x="39815" y="63639"/>
                  <a:pt x="39731" y="62794"/>
                  <a:pt x="39660" y="61961"/>
                </a:cubicBezTo>
                <a:cubicBezTo>
                  <a:pt x="39696" y="61961"/>
                  <a:pt x="39731" y="61961"/>
                  <a:pt x="39767" y="61937"/>
                </a:cubicBezTo>
                <a:cubicBezTo>
                  <a:pt x="39779" y="62092"/>
                  <a:pt x="39803" y="62223"/>
                  <a:pt x="39815" y="62377"/>
                </a:cubicBezTo>
                <a:cubicBezTo>
                  <a:pt x="39874" y="63008"/>
                  <a:pt x="39934" y="63639"/>
                  <a:pt x="39993" y="64282"/>
                </a:cubicBezTo>
                <a:cubicBezTo>
                  <a:pt x="40017" y="64556"/>
                  <a:pt x="40029" y="64556"/>
                  <a:pt x="40303" y="64604"/>
                </a:cubicBezTo>
                <a:cubicBezTo>
                  <a:pt x="40184" y="63782"/>
                  <a:pt x="40053" y="62973"/>
                  <a:pt x="39934" y="62151"/>
                </a:cubicBezTo>
                <a:cubicBezTo>
                  <a:pt x="39958" y="62151"/>
                  <a:pt x="39970" y="62139"/>
                  <a:pt x="40005" y="62139"/>
                </a:cubicBezTo>
                <a:cubicBezTo>
                  <a:pt x="40148" y="62996"/>
                  <a:pt x="40303" y="63866"/>
                  <a:pt x="40470" y="64723"/>
                </a:cubicBezTo>
                <a:cubicBezTo>
                  <a:pt x="40505" y="64723"/>
                  <a:pt x="40541" y="64711"/>
                  <a:pt x="40589" y="64711"/>
                </a:cubicBezTo>
                <a:lnTo>
                  <a:pt x="40362" y="62258"/>
                </a:lnTo>
                <a:cubicBezTo>
                  <a:pt x="40410" y="62258"/>
                  <a:pt x="40446" y="62234"/>
                  <a:pt x="40493" y="62234"/>
                </a:cubicBezTo>
                <a:cubicBezTo>
                  <a:pt x="40505" y="62330"/>
                  <a:pt x="40529" y="62401"/>
                  <a:pt x="40541" y="62496"/>
                </a:cubicBezTo>
                <a:cubicBezTo>
                  <a:pt x="40612" y="63175"/>
                  <a:pt x="40684" y="63877"/>
                  <a:pt x="40779" y="64556"/>
                </a:cubicBezTo>
                <a:cubicBezTo>
                  <a:pt x="40791" y="64663"/>
                  <a:pt x="40886" y="64770"/>
                  <a:pt x="40946" y="64878"/>
                </a:cubicBezTo>
                <a:lnTo>
                  <a:pt x="41029" y="64830"/>
                </a:lnTo>
                <a:cubicBezTo>
                  <a:pt x="40886" y="63961"/>
                  <a:pt x="40720" y="63115"/>
                  <a:pt x="40565" y="62258"/>
                </a:cubicBezTo>
                <a:cubicBezTo>
                  <a:pt x="40601" y="62258"/>
                  <a:pt x="40648" y="62234"/>
                  <a:pt x="40672" y="62234"/>
                </a:cubicBezTo>
                <a:cubicBezTo>
                  <a:pt x="40910" y="63151"/>
                  <a:pt x="40958" y="64116"/>
                  <a:pt x="41303" y="65009"/>
                </a:cubicBezTo>
                <a:cubicBezTo>
                  <a:pt x="41327" y="64997"/>
                  <a:pt x="41363" y="64997"/>
                  <a:pt x="41386" y="64997"/>
                </a:cubicBezTo>
                <a:cubicBezTo>
                  <a:pt x="41244" y="64235"/>
                  <a:pt x="41089" y="63461"/>
                  <a:pt x="40946" y="62699"/>
                </a:cubicBezTo>
                <a:cubicBezTo>
                  <a:pt x="41172" y="63413"/>
                  <a:pt x="41327" y="64128"/>
                  <a:pt x="41505" y="64842"/>
                </a:cubicBezTo>
                <a:cubicBezTo>
                  <a:pt x="41541" y="64973"/>
                  <a:pt x="41672" y="65080"/>
                  <a:pt x="41767" y="65187"/>
                </a:cubicBezTo>
                <a:cubicBezTo>
                  <a:pt x="41791" y="65151"/>
                  <a:pt x="41827" y="65140"/>
                  <a:pt x="41863" y="65116"/>
                </a:cubicBezTo>
                <a:cubicBezTo>
                  <a:pt x="41803" y="64794"/>
                  <a:pt x="41732" y="64485"/>
                  <a:pt x="41684" y="64163"/>
                </a:cubicBezTo>
                <a:cubicBezTo>
                  <a:pt x="41625" y="63830"/>
                  <a:pt x="41589" y="63520"/>
                  <a:pt x="41553" y="63187"/>
                </a:cubicBezTo>
                <a:cubicBezTo>
                  <a:pt x="41541" y="62889"/>
                  <a:pt x="41553" y="62580"/>
                  <a:pt x="41553" y="62270"/>
                </a:cubicBezTo>
                <a:cubicBezTo>
                  <a:pt x="41660" y="62568"/>
                  <a:pt x="41672" y="62877"/>
                  <a:pt x="41708" y="63187"/>
                </a:cubicBezTo>
                <a:cubicBezTo>
                  <a:pt x="41732" y="63508"/>
                  <a:pt x="41791" y="63806"/>
                  <a:pt x="41839" y="64116"/>
                </a:cubicBezTo>
                <a:cubicBezTo>
                  <a:pt x="41351" y="61080"/>
                  <a:pt x="42625" y="58532"/>
                  <a:pt x="44030" y="56007"/>
                </a:cubicBezTo>
                <a:cubicBezTo>
                  <a:pt x="43911" y="56138"/>
                  <a:pt x="43791" y="56281"/>
                  <a:pt x="43672" y="56424"/>
                </a:cubicBezTo>
                <a:cubicBezTo>
                  <a:pt x="43649" y="56400"/>
                  <a:pt x="43637" y="56400"/>
                  <a:pt x="43625" y="56388"/>
                </a:cubicBezTo>
                <a:cubicBezTo>
                  <a:pt x="43708" y="56257"/>
                  <a:pt x="43791" y="56103"/>
                  <a:pt x="43875" y="55972"/>
                </a:cubicBezTo>
                <a:lnTo>
                  <a:pt x="43815" y="55912"/>
                </a:lnTo>
                <a:cubicBezTo>
                  <a:pt x="43744" y="55984"/>
                  <a:pt x="43637" y="56043"/>
                  <a:pt x="43577" y="56138"/>
                </a:cubicBezTo>
                <a:cubicBezTo>
                  <a:pt x="42970" y="57234"/>
                  <a:pt x="42363" y="58341"/>
                  <a:pt x="41744" y="59460"/>
                </a:cubicBezTo>
                <a:cubicBezTo>
                  <a:pt x="41684" y="59556"/>
                  <a:pt x="41648" y="59651"/>
                  <a:pt x="41589" y="59758"/>
                </a:cubicBezTo>
                <a:cubicBezTo>
                  <a:pt x="41541" y="59722"/>
                  <a:pt x="41505" y="59710"/>
                  <a:pt x="41470" y="59675"/>
                </a:cubicBezTo>
                <a:lnTo>
                  <a:pt x="43077" y="56508"/>
                </a:lnTo>
                <a:cubicBezTo>
                  <a:pt x="43041" y="56496"/>
                  <a:pt x="43029" y="56484"/>
                  <a:pt x="42994" y="56460"/>
                </a:cubicBezTo>
                <a:cubicBezTo>
                  <a:pt x="42458" y="57400"/>
                  <a:pt x="41922" y="58329"/>
                  <a:pt x="41386" y="59258"/>
                </a:cubicBezTo>
                <a:cubicBezTo>
                  <a:pt x="41363" y="59246"/>
                  <a:pt x="41327" y="59234"/>
                  <a:pt x="41315" y="59222"/>
                </a:cubicBezTo>
                <a:cubicBezTo>
                  <a:pt x="41386" y="59044"/>
                  <a:pt x="41565" y="58805"/>
                  <a:pt x="41505" y="58698"/>
                </a:cubicBezTo>
                <a:cubicBezTo>
                  <a:pt x="41374" y="58472"/>
                  <a:pt x="41494" y="58341"/>
                  <a:pt x="41565" y="58186"/>
                </a:cubicBezTo>
                <a:cubicBezTo>
                  <a:pt x="41982" y="57389"/>
                  <a:pt x="42434" y="56603"/>
                  <a:pt x="42863" y="55805"/>
                </a:cubicBezTo>
                <a:cubicBezTo>
                  <a:pt x="42898" y="55746"/>
                  <a:pt x="42910" y="55674"/>
                  <a:pt x="42922" y="55615"/>
                </a:cubicBezTo>
                <a:lnTo>
                  <a:pt x="42839" y="55567"/>
                </a:lnTo>
                <a:cubicBezTo>
                  <a:pt x="42732" y="55710"/>
                  <a:pt x="42625" y="55853"/>
                  <a:pt x="42517" y="55984"/>
                </a:cubicBezTo>
                <a:cubicBezTo>
                  <a:pt x="42506" y="55972"/>
                  <a:pt x="42494" y="55972"/>
                  <a:pt x="42482" y="55960"/>
                </a:cubicBezTo>
                <a:cubicBezTo>
                  <a:pt x="42541" y="55829"/>
                  <a:pt x="42613" y="55674"/>
                  <a:pt x="42672" y="55543"/>
                </a:cubicBezTo>
                <a:cubicBezTo>
                  <a:pt x="42637" y="55531"/>
                  <a:pt x="42613" y="55495"/>
                  <a:pt x="42565" y="55484"/>
                </a:cubicBezTo>
                <a:cubicBezTo>
                  <a:pt x="42196" y="55912"/>
                  <a:pt x="42017" y="56496"/>
                  <a:pt x="41708" y="56972"/>
                </a:cubicBezTo>
                <a:cubicBezTo>
                  <a:pt x="41672" y="56960"/>
                  <a:pt x="41625" y="56924"/>
                  <a:pt x="41601" y="56912"/>
                </a:cubicBezTo>
                <a:cubicBezTo>
                  <a:pt x="41851" y="56424"/>
                  <a:pt x="42101" y="55912"/>
                  <a:pt x="42363" y="55424"/>
                </a:cubicBezTo>
                <a:cubicBezTo>
                  <a:pt x="42327" y="55412"/>
                  <a:pt x="42279" y="55388"/>
                  <a:pt x="42256" y="55376"/>
                </a:cubicBezTo>
                <a:cubicBezTo>
                  <a:pt x="41494" y="56305"/>
                  <a:pt x="41172" y="57460"/>
                  <a:pt x="40648" y="58520"/>
                </a:cubicBezTo>
                <a:cubicBezTo>
                  <a:pt x="40601" y="58508"/>
                  <a:pt x="40553" y="58472"/>
                  <a:pt x="40517" y="58460"/>
                </a:cubicBezTo>
                <a:cubicBezTo>
                  <a:pt x="41017" y="57424"/>
                  <a:pt x="41505" y="56365"/>
                  <a:pt x="42065" y="55234"/>
                </a:cubicBezTo>
                <a:cubicBezTo>
                  <a:pt x="41946" y="55341"/>
                  <a:pt x="41839" y="55400"/>
                  <a:pt x="41791" y="55484"/>
                </a:cubicBezTo>
                <a:cubicBezTo>
                  <a:pt x="41386" y="56246"/>
                  <a:pt x="40993" y="57008"/>
                  <a:pt x="40601" y="57758"/>
                </a:cubicBezTo>
                <a:cubicBezTo>
                  <a:pt x="40553" y="57853"/>
                  <a:pt x="40493" y="57948"/>
                  <a:pt x="40434" y="58043"/>
                </a:cubicBezTo>
                <a:cubicBezTo>
                  <a:pt x="40410" y="58032"/>
                  <a:pt x="40362" y="57996"/>
                  <a:pt x="40339" y="57984"/>
                </a:cubicBezTo>
                <a:cubicBezTo>
                  <a:pt x="40815" y="57055"/>
                  <a:pt x="41291" y="56138"/>
                  <a:pt x="41767" y="55198"/>
                </a:cubicBezTo>
                <a:cubicBezTo>
                  <a:pt x="41732" y="55186"/>
                  <a:pt x="41720" y="55174"/>
                  <a:pt x="41684" y="55162"/>
                </a:cubicBezTo>
                <a:cubicBezTo>
                  <a:pt x="41077" y="55900"/>
                  <a:pt x="40755" y="56829"/>
                  <a:pt x="40255" y="57639"/>
                </a:cubicBezTo>
                <a:cubicBezTo>
                  <a:pt x="40231" y="57627"/>
                  <a:pt x="40184" y="57603"/>
                  <a:pt x="40160" y="57579"/>
                </a:cubicBezTo>
                <a:cubicBezTo>
                  <a:pt x="40601" y="56746"/>
                  <a:pt x="41053" y="55936"/>
                  <a:pt x="41482" y="55114"/>
                </a:cubicBezTo>
                <a:cubicBezTo>
                  <a:pt x="41446" y="55103"/>
                  <a:pt x="41410" y="55067"/>
                  <a:pt x="41374" y="55055"/>
                </a:cubicBezTo>
                <a:cubicBezTo>
                  <a:pt x="40791" y="56067"/>
                  <a:pt x="40220" y="57067"/>
                  <a:pt x="39648" y="58079"/>
                </a:cubicBezTo>
                <a:cubicBezTo>
                  <a:pt x="39612" y="58055"/>
                  <a:pt x="39577" y="58032"/>
                  <a:pt x="39541" y="58020"/>
                </a:cubicBezTo>
                <a:cubicBezTo>
                  <a:pt x="40112" y="57019"/>
                  <a:pt x="40672" y="56007"/>
                  <a:pt x="41244" y="55007"/>
                </a:cubicBezTo>
                <a:cubicBezTo>
                  <a:pt x="40374" y="55912"/>
                  <a:pt x="39839" y="57031"/>
                  <a:pt x="39172" y="58055"/>
                </a:cubicBezTo>
                <a:cubicBezTo>
                  <a:pt x="39172" y="57936"/>
                  <a:pt x="39208" y="57853"/>
                  <a:pt x="39255" y="57758"/>
                </a:cubicBezTo>
                <a:cubicBezTo>
                  <a:pt x="39815" y="56865"/>
                  <a:pt x="40362" y="55996"/>
                  <a:pt x="40910" y="55103"/>
                </a:cubicBezTo>
                <a:cubicBezTo>
                  <a:pt x="40993" y="54995"/>
                  <a:pt x="41077" y="54888"/>
                  <a:pt x="40815" y="54876"/>
                </a:cubicBezTo>
                <a:close/>
                <a:moveTo>
                  <a:pt x="5894" y="44923"/>
                </a:moveTo>
                <a:lnTo>
                  <a:pt x="5894" y="44923"/>
                </a:lnTo>
                <a:cubicBezTo>
                  <a:pt x="5691" y="44863"/>
                  <a:pt x="5477" y="44804"/>
                  <a:pt x="5239" y="44708"/>
                </a:cubicBezTo>
                <a:cubicBezTo>
                  <a:pt x="5037" y="45542"/>
                  <a:pt x="4858" y="46328"/>
                  <a:pt x="4656" y="47125"/>
                </a:cubicBezTo>
                <a:cubicBezTo>
                  <a:pt x="4632" y="47102"/>
                  <a:pt x="4596" y="47102"/>
                  <a:pt x="4572" y="47102"/>
                </a:cubicBezTo>
                <a:cubicBezTo>
                  <a:pt x="4763" y="46304"/>
                  <a:pt x="4953" y="45494"/>
                  <a:pt x="5132" y="44756"/>
                </a:cubicBezTo>
                <a:cubicBezTo>
                  <a:pt x="4953" y="44661"/>
                  <a:pt x="4834" y="44589"/>
                  <a:pt x="4632" y="44482"/>
                </a:cubicBezTo>
                <a:cubicBezTo>
                  <a:pt x="4394" y="45709"/>
                  <a:pt x="4167" y="46852"/>
                  <a:pt x="3929" y="48018"/>
                </a:cubicBezTo>
                <a:cubicBezTo>
                  <a:pt x="3906" y="47852"/>
                  <a:pt x="3906" y="47697"/>
                  <a:pt x="3929" y="47566"/>
                </a:cubicBezTo>
                <a:cubicBezTo>
                  <a:pt x="4120" y="46625"/>
                  <a:pt x="4334" y="45673"/>
                  <a:pt x="4513" y="44744"/>
                </a:cubicBezTo>
                <a:cubicBezTo>
                  <a:pt x="4525" y="44637"/>
                  <a:pt x="4477" y="44530"/>
                  <a:pt x="4453" y="44423"/>
                </a:cubicBezTo>
                <a:cubicBezTo>
                  <a:pt x="4406" y="44423"/>
                  <a:pt x="4358" y="44447"/>
                  <a:pt x="4334" y="44447"/>
                </a:cubicBezTo>
                <a:cubicBezTo>
                  <a:pt x="4144" y="45220"/>
                  <a:pt x="3941" y="46006"/>
                  <a:pt x="3751" y="46780"/>
                </a:cubicBezTo>
                <a:cubicBezTo>
                  <a:pt x="3727" y="46768"/>
                  <a:pt x="3691" y="46768"/>
                  <a:pt x="3644" y="46744"/>
                </a:cubicBezTo>
                <a:cubicBezTo>
                  <a:pt x="3846" y="45959"/>
                  <a:pt x="4036" y="45185"/>
                  <a:pt x="4215" y="44399"/>
                </a:cubicBezTo>
                <a:cubicBezTo>
                  <a:pt x="4084" y="44351"/>
                  <a:pt x="3941" y="44292"/>
                  <a:pt x="3786" y="44244"/>
                </a:cubicBezTo>
                <a:cubicBezTo>
                  <a:pt x="3667" y="44756"/>
                  <a:pt x="3560" y="45220"/>
                  <a:pt x="3453" y="45697"/>
                </a:cubicBezTo>
                <a:cubicBezTo>
                  <a:pt x="3465" y="45256"/>
                  <a:pt x="3572" y="44839"/>
                  <a:pt x="3644" y="44423"/>
                </a:cubicBezTo>
                <a:cubicBezTo>
                  <a:pt x="3667" y="44339"/>
                  <a:pt x="3620" y="44244"/>
                  <a:pt x="3608" y="44161"/>
                </a:cubicBezTo>
                <a:cubicBezTo>
                  <a:pt x="3548" y="44220"/>
                  <a:pt x="3441" y="44268"/>
                  <a:pt x="3429" y="44339"/>
                </a:cubicBezTo>
                <a:cubicBezTo>
                  <a:pt x="3322" y="44685"/>
                  <a:pt x="3227" y="45018"/>
                  <a:pt x="3144" y="45375"/>
                </a:cubicBezTo>
                <a:cubicBezTo>
                  <a:pt x="2989" y="46018"/>
                  <a:pt x="2858" y="46649"/>
                  <a:pt x="2715" y="47280"/>
                </a:cubicBezTo>
                <a:cubicBezTo>
                  <a:pt x="2667" y="47221"/>
                  <a:pt x="2655" y="47185"/>
                  <a:pt x="2667" y="47149"/>
                </a:cubicBezTo>
                <a:cubicBezTo>
                  <a:pt x="2893" y="46209"/>
                  <a:pt x="3096" y="45280"/>
                  <a:pt x="3334" y="44339"/>
                </a:cubicBezTo>
                <a:cubicBezTo>
                  <a:pt x="3382" y="44125"/>
                  <a:pt x="3382" y="43994"/>
                  <a:pt x="3084" y="44030"/>
                </a:cubicBezTo>
                <a:cubicBezTo>
                  <a:pt x="2834" y="45054"/>
                  <a:pt x="2572" y="46090"/>
                  <a:pt x="2322" y="47137"/>
                </a:cubicBezTo>
                <a:cubicBezTo>
                  <a:pt x="2298" y="47137"/>
                  <a:pt x="2262" y="47125"/>
                  <a:pt x="2239" y="47125"/>
                </a:cubicBezTo>
                <a:cubicBezTo>
                  <a:pt x="2251" y="47018"/>
                  <a:pt x="2251" y="46911"/>
                  <a:pt x="2262" y="46828"/>
                </a:cubicBezTo>
                <a:cubicBezTo>
                  <a:pt x="2477" y="45959"/>
                  <a:pt x="2679" y="45078"/>
                  <a:pt x="2905" y="44220"/>
                </a:cubicBezTo>
                <a:cubicBezTo>
                  <a:pt x="2965" y="43994"/>
                  <a:pt x="2977" y="43863"/>
                  <a:pt x="2620" y="43863"/>
                </a:cubicBezTo>
                <a:cubicBezTo>
                  <a:pt x="2370" y="45113"/>
                  <a:pt x="2096" y="46363"/>
                  <a:pt x="1834" y="47614"/>
                </a:cubicBezTo>
                <a:cubicBezTo>
                  <a:pt x="1786" y="47602"/>
                  <a:pt x="1762" y="47602"/>
                  <a:pt x="1715" y="47578"/>
                </a:cubicBezTo>
                <a:cubicBezTo>
                  <a:pt x="1977" y="46304"/>
                  <a:pt x="2239" y="45018"/>
                  <a:pt x="2501" y="43756"/>
                </a:cubicBezTo>
                <a:cubicBezTo>
                  <a:pt x="2441" y="43744"/>
                  <a:pt x="2393" y="43744"/>
                  <a:pt x="2334" y="43732"/>
                </a:cubicBezTo>
                <a:cubicBezTo>
                  <a:pt x="2084" y="44994"/>
                  <a:pt x="1846" y="46268"/>
                  <a:pt x="1596" y="47542"/>
                </a:cubicBezTo>
                <a:cubicBezTo>
                  <a:pt x="1536" y="47483"/>
                  <a:pt x="1536" y="47423"/>
                  <a:pt x="1548" y="47364"/>
                </a:cubicBezTo>
                <a:cubicBezTo>
                  <a:pt x="1774" y="46209"/>
                  <a:pt x="2001" y="45078"/>
                  <a:pt x="2215" y="43935"/>
                </a:cubicBezTo>
                <a:cubicBezTo>
                  <a:pt x="2239" y="43827"/>
                  <a:pt x="2215" y="43732"/>
                  <a:pt x="2215" y="43637"/>
                </a:cubicBezTo>
                <a:lnTo>
                  <a:pt x="2084" y="43637"/>
                </a:lnTo>
                <a:cubicBezTo>
                  <a:pt x="1846" y="44935"/>
                  <a:pt x="1608" y="46232"/>
                  <a:pt x="1381" y="47518"/>
                </a:cubicBezTo>
                <a:cubicBezTo>
                  <a:pt x="1358" y="47518"/>
                  <a:pt x="1322" y="47506"/>
                  <a:pt x="1298" y="47506"/>
                </a:cubicBezTo>
                <a:cubicBezTo>
                  <a:pt x="1310" y="47340"/>
                  <a:pt x="1322" y="47161"/>
                  <a:pt x="1358" y="47006"/>
                </a:cubicBezTo>
                <a:cubicBezTo>
                  <a:pt x="1548" y="45947"/>
                  <a:pt x="1762" y="44875"/>
                  <a:pt x="1941" y="43815"/>
                </a:cubicBezTo>
                <a:cubicBezTo>
                  <a:pt x="1953" y="43732"/>
                  <a:pt x="1893" y="43613"/>
                  <a:pt x="1881" y="43506"/>
                </a:cubicBezTo>
                <a:cubicBezTo>
                  <a:pt x="1822" y="43506"/>
                  <a:pt x="1762" y="43518"/>
                  <a:pt x="1703" y="43518"/>
                </a:cubicBezTo>
                <a:cubicBezTo>
                  <a:pt x="1489" y="44875"/>
                  <a:pt x="1262" y="46232"/>
                  <a:pt x="1060" y="47578"/>
                </a:cubicBezTo>
                <a:cubicBezTo>
                  <a:pt x="1072" y="46185"/>
                  <a:pt x="1358" y="44816"/>
                  <a:pt x="1667" y="43434"/>
                </a:cubicBezTo>
                <a:cubicBezTo>
                  <a:pt x="1560" y="43387"/>
                  <a:pt x="1477" y="43339"/>
                  <a:pt x="1310" y="43280"/>
                </a:cubicBezTo>
                <a:cubicBezTo>
                  <a:pt x="1191" y="44661"/>
                  <a:pt x="1072" y="46006"/>
                  <a:pt x="953" y="47328"/>
                </a:cubicBezTo>
                <a:lnTo>
                  <a:pt x="846" y="47328"/>
                </a:lnTo>
                <a:lnTo>
                  <a:pt x="893" y="46209"/>
                </a:lnTo>
                <a:cubicBezTo>
                  <a:pt x="810" y="46566"/>
                  <a:pt x="750" y="46947"/>
                  <a:pt x="715" y="47316"/>
                </a:cubicBezTo>
                <a:cubicBezTo>
                  <a:pt x="691" y="47673"/>
                  <a:pt x="691" y="48030"/>
                  <a:pt x="667" y="48399"/>
                </a:cubicBezTo>
                <a:cubicBezTo>
                  <a:pt x="655" y="48757"/>
                  <a:pt x="643" y="49114"/>
                  <a:pt x="607" y="49471"/>
                </a:cubicBezTo>
                <a:lnTo>
                  <a:pt x="655" y="49471"/>
                </a:lnTo>
                <a:cubicBezTo>
                  <a:pt x="691" y="49388"/>
                  <a:pt x="715" y="49280"/>
                  <a:pt x="762" y="49173"/>
                </a:cubicBezTo>
                <a:lnTo>
                  <a:pt x="762" y="51852"/>
                </a:lnTo>
                <a:lnTo>
                  <a:pt x="774" y="51852"/>
                </a:lnTo>
                <a:cubicBezTo>
                  <a:pt x="846" y="50828"/>
                  <a:pt x="929" y="49816"/>
                  <a:pt x="1012" y="48792"/>
                </a:cubicBezTo>
                <a:lnTo>
                  <a:pt x="1108" y="48792"/>
                </a:lnTo>
                <a:cubicBezTo>
                  <a:pt x="1024" y="49923"/>
                  <a:pt x="965" y="51054"/>
                  <a:pt x="893" y="52162"/>
                </a:cubicBezTo>
                <a:cubicBezTo>
                  <a:pt x="941" y="52162"/>
                  <a:pt x="1000" y="52162"/>
                  <a:pt x="1048" y="52186"/>
                </a:cubicBezTo>
                <a:cubicBezTo>
                  <a:pt x="1119" y="51150"/>
                  <a:pt x="1191" y="50138"/>
                  <a:pt x="1262" y="49114"/>
                </a:cubicBezTo>
                <a:cubicBezTo>
                  <a:pt x="1298" y="49114"/>
                  <a:pt x="1346" y="49114"/>
                  <a:pt x="1369" y="49126"/>
                </a:cubicBezTo>
                <a:lnTo>
                  <a:pt x="1369" y="49364"/>
                </a:lnTo>
                <a:cubicBezTo>
                  <a:pt x="1310" y="50233"/>
                  <a:pt x="1250" y="51114"/>
                  <a:pt x="1191" y="51971"/>
                </a:cubicBezTo>
                <a:cubicBezTo>
                  <a:pt x="1191" y="52090"/>
                  <a:pt x="1239" y="52209"/>
                  <a:pt x="1262" y="52328"/>
                </a:cubicBezTo>
                <a:cubicBezTo>
                  <a:pt x="1298" y="52317"/>
                  <a:pt x="1322" y="52317"/>
                  <a:pt x="1358" y="52305"/>
                </a:cubicBezTo>
                <a:cubicBezTo>
                  <a:pt x="1429" y="51150"/>
                  <a:pt x="1489" y="50007"/>
                  <a:pt x="1560" y="48864"/>
                </a:cubicBezTo>
                <a:lnTo>
                  <a:pt x="1667" y="48864"/>
                </a:lnTo>
                <a:cubicBezTo>
                  <a:pt x="1584" y="50042"/>
                  <a:pt x="1465" y="51209"/>
                  <a:pt x="1536" y="52388"/>
                </a:cubicBezTo>
                <a:lnTo>
                  <a:pt x="1667" y="52388"/>
                </a:lnTo>
                <a:cubicBezTo>
                  <a:pt x="1715" y="51412"/>
                  <a:pt x="1762" y="50423"/>
                  <a:pt x="1822" y="49447"/>
                </a:cubicBezTo>
                <a:lnTo>
                  <a:pt x="1917" y="49447"/>
                </a:lnTo>
                <a:cubicBezTo>
                  <a:pt x="1917" y="49471"/>
                  <a:pt x="1941" y="49507"/>
                  <a:pt x="1941" y="49542"/>
                </a:cubicBezTo>
                <a:lnTo>
                  <a:pt x="1798" y="52221"/>
                </a:lnTo>
                <a:cubicBezTo>
                  <a:pt x="1798" y="52328"/>
                  <a:pt x="1858" y="52424"/>
                  <a:pt x="1893" y="52519"/>
                </a:cubicBezTo>
                <a:cubicBezTo>
                  <a:pt x="1917" y="52519"/>
                  <a:pt x="1965" y="52507"/>
                  <a:pt x="2001" y="52507"/>
                </a:cubicBezTo>
                <a:cubicBezTo>
                  <a:pt x="2024" y="51412"/>
                  <a:pt x="2012" y="50292"/>
                  <a:pt x="2274" y="49221"/>
                </a:cubicBezTo>
                <a:cubicBezTo>
                  <a:pt x="2322" y="49280"/>
                  <a:pt x="2310" y="49340"/>
                  <a:pt x="2310" y="49388"/>
                </a:cubicBezTo>
                <a:cubicBezTo>
                  <a:pt x="2251" y="50364"/>
                  <a:pt x="2191" y="51352"/>
                  <a:pt x="2143" y="52340"/>
                </a:cubicBezTo>
                <a:cubicBezTo>
                  <a:pt x="2143" y="52448"/>
                  <a:pt x="2215" y="52543"/>
                  <a:pt x="2262" y="52638"/>
                </a:cubicBezTo>
                <a:cubicBezTo>
                  <a:pt x="2298" y="52626"/>
                  <a:pt x="2322" y="52626"/>
                  <a:pt x="2358" y="52614"/>
                </a:cubicBezTo>
                <a:cubicBezTo>
                  <a:pt x="2370" y="51531"/>
                  <a:pt x="2239" y="50423"/>
                  <a:pt x="2512" y="49340"/>
                </a:cubicBezTo>
                <a:cubicBezTo>
                  <a:pt x="2560" y="49423"/>
                  <a:pt x="2560" y="49519"/>
                  <a:pt x="2548" y="49602"/>
                </a:cubicBezTo>
                <a:lnTo>
                  <a:pt x="2501" y="52424"/>
                </a:lnTo>
                <a:cubicBezTo>
                  <a:pt x="2501" y="52578"/>
                  <a:pt x="2489" y="52781"/>
                  <a:pt x="2774" y="52757"/>
                </a:cubicBezTo>
                <a:cubicBezTo>
                  <a:pt x="2715" y="51674"/>
                  <a:pt x="2620" y="50590"/>
                  <a:pt x="2893" y="49519"/>
                </a:cubicBezTo>
                <a:cubicBezTo>
                  <a:pt x="2917" y="49650"/>
                  <a:pt x="2905" y="49769"/>
                  <a:pt x="2905" y="49888"/>
                </a:cubicBezTo>
                <a:lnTo>
                  <a:pt x="2905" y="52602"/>
                </a:lnTo>
                <a:cubicBezTo>
                  <a:pt x="2905" y="52698"/>
                  <a:pt x="3013" y="52817"/>
                  <a:pt x="3048" y="52924"/>
                </a:cubicBezTo>
                <a:cubicBezTo>
                  <a:pt x="3108" y="52424"/>
                  <a:pt x="3108" y="51947"/>
                  <a:pt x="3108" y="51471"/>
                </a:cubicBezTo>
                <a:cubicBezTo>
                  <a:pt x="3096" y="50281"/>
                  <a:pt x="3096" y="50281"/>
                  <a:pt x="3274" y="50066"/>
                </a:cubicBezTo>
                <a:cubicBezTo>
                  <a:pt x="3227" y="51066"/>
                  <a:pt x="3251" y="52031"/>
                  <a:pt x="3429" y="52983"/>
                </a:cubicBezTo>
                <a:cubicBezTo>
                  <a:pt x="3441" y="51947"/>
                  <a:pt x="3429" y="50888"/>
                  <a:pt x="3548" y="49864"/>
                </a:cubicBezTo>
                <a:cubicBezTo>
                  <a:pt x="3584" y="50054"/>
                  <a:pt x="3584" y="50233"/>
                  <a:pt x="3584" y="50412"/>
                </a:cubicBezTo>
                <a:cubicBezTo>
                  <a:pt x="3608" y="51233"/>
                  <a:pt x="3620" y="52031"/>
                  <a:pt x="3644" y="52852"/>
                </a:cubicBezTo>
                <a:cubicBezTo>
                  <a:pt x="3667" y="53090"/>
                  <a:pt x="3679" y="53090"/>
                  <a:pt x="3917" y="53090"/>
                </a:cubicBezTo>
                <a:cubicBezTo>
                  <a:pt x="3858" y="52328"/>
                  <a:pt x="3786" y="51555"/>
                  <a:pt x="3727" y="50793"/>
                </a:cubicBezTo>
                <a:cubicBezTo>
                  <a:pt x="3763" y="50793"/>
                  <a:pt x="3810" y="50793"/>
                  <a:pt x="3858" y="50781"/>
                </a:cubicBezTo>
                <a:cubicBezTo>
                  <a:pt x="3870" y="50888"/>
                  <a:pt x="3870" y="51007"/>
                  <a:pt x="3882" y="51114"/>
                </a:cubicBezTo>
                <a:cubicBezTo>
                  <a:pt x="3965" y="51733"/>
                  <a:pt x="4025" y="52364"/>
                  <a:pt x="4096" y="52971"/>
                </a:cubicBezTo>
                <a:cubicBezTo>
                  <a:pt x="4108" y="53079"/>
                  <a:pt x="4215" y="53162"/>
                  <a:pt x="4275" y="53269"/>
                </a:cubicBezTo>
                <a:lnTo>
                  <a:pt x="4358" y="53221"/>
                </a:lnTo>
                <a:cubicBezTo>
                  <a:pt x="4287" y="52424"/>
                  <a:pt x="4096" y="51614"/>
                  <a:pt x="4203" y="50781"/>
                </a:cubicBezTo>
                <a:cubicBezTo>
                  <a:pt x="4322" y="51555"/>
                  <a:pt x="4417" y="52317"/>
                  <a:pt x="4525" y="53090"/>
                </a:cubicBezTo>
                <a:cubicBezTo>
                  <a:pt x="4537" y="53198"/>
                  <a:pt x="4644" y="53293"/>
                  <a:pt x="4703" y="53400"/>
                </a:cubicBezTo>
                <a:lnTo>
                  <a:pt x="4798" y="53352"/>
                </a:lnTo>
                <a:cubicBezTo>
                  <a:pt x="4703" y="52543"/>
                  <a:pt x="4417" y="51721"/>
                  <a:pt x="4537" y="50888"/>
                </a:cubicBezTo>
                <a:cubicBezTo>
                  <a:pt x="4632" y="51293"/>
                  <a:pt x="4679" y="51686"/>
                  <a:pt x="4739" y="52090"/>
                </a:cubicBezTo>
                <a:cubicBezTo>
                  <a:pt x="4798" y="52495"/>
                  <a:pt x="4870" y="52900"/>
                  <a:pt x="4953" y="53281"/>
                </a:cubicBezTo>
                <a:cubicBezTo>
                  <a:pt x="4977" y="53376"/>
                  <a:pt x="5108" y="53448"/>
                  <a:pt x="5168" y="53519"/>
                </a:cubicBezTo>
                <a:cubicBezTo>
                  <a:pt x="5072" y="52721"/>
                  <a:pt x="4989" y="51947"/>
                  <a:pt x="4882" y="51185"/>
                </a:cubicBezTo>
                <a:cubicBezTo>
                  <a:pt x="4929" y="51185"/>
                  <a:pt x="4953" y="51174"/>
                  <a:pt x="5001" y="51174"/>
                </a:cubicBezTo>
                <a:cubicBezTo>
                  <a:pt x="5037" y="51555"/>
                  <a:pt x="5049" y="51924"/>
                  <a:pt x="5096" y="52305"/>
                </a:cubicBezTo>
                <a:cubicBezTo>
                  <a:pt x="5132" y="52674"/>
                  <a:pt x="5227" y="53031"/>
                  <a:pt x="5299" y="53400"/>
                </a:cubicBezTo>
                <a:cubicBezTo>
                  <a:pt x="5334" y="53388"/>
                  <a:pt x="5358" y="53388"/>
                  <a:pt x="5406" y="53376"/>
                </a:cubicBezTo>
                <a:cubicBezTo>
                  <a:pt x="4941" y="50519"/>
                  <a:pt x="5287" y="47745"/>
                  <a:pt x="6203" y="45006"/>
                </a:cubicBezTo>
                <a:cubicBezTo>
                  <a:pt x="6072" y="44982"/>
                  <a:pt x="5989" y="44947"/>
                  <a:pt x="5894" y="44923"/>
                </a:cubicBezTo>
                <a:close/>
                <a:moveTo>
                  <a:pt x="16609" y="24825"/>
                </a:moveTo>
                <a:lnTo>
                  <a:pt x="16609" y="24825"/>
                </a:lnTo>
                <a:cubicBezTo>
                  <a:pt x="16407" y="24742"/>
                  <a:pt x="16193" y="24635"/>
                  <a:pt x="15978" y="24527"/>
                </a:cubicBezTo>
                <a:cubicBezTo>
                  <a:pt x="16300" y="25135"/>
                  <a:pt x="16681" y="25670"/>
                  <a:pt x="17014" y="26230"/>
                </a:cubicBezTo>
                <a:cubicBezTo>
                  <a:pt x="17312" y="26718"/>
                  <a:pt x="17562" y="27242"/>
                  <a:pt x="17824" y="27754"/>
                </a:cubicBezTo>
                <a:cubicBezTo>
                  <a:pt x="17848" y="27802"/>
                  <a:pt x="17824" y="27861"/>
                  <a:pt x="17812" y="27980"/>
                </a:cubicBezTo>
                <a:cubicBezTo>
                  <a:pt x="17705" y="27861"/>
                  <a:pt x="17645" y="27802"/>
                  <a:pt x="17610" y="27730"/>
                </a:cubicBezTo>
                <a:cubicBezTo>
                  <a:pt x="17014" y="26730"/>
                  <a:pt x="16395" y="25730"/>
                  <a:pt x="15847" y="24706"/>
                </a:cubicBezTo>
                <a:cubicBezTo>
                  <a:pt x="15681" y="24408"/>
                  <a:pt x="15490" y="24361"/>
                  <a:pt x="15193" y="24313"/>
                </a:cubicBezTo>
                <a:cubicBezTo>
                  <a:pt x="15550" y="24861"/>
                  <a:pt x="15883" y="25361"/>
                  <a:pt x="16205" y="25849"/>
                </a:cubicBezTo>
                <a:cubicBezTo>
                  <a:pt x="16098" y="25849"/>
                  <a:pt x="16038" y="25825"/>
                  <a:pt x="16014" y="25766"/>
                </a:cubicBezTo>
                <a:cubicBezTo>
                  <a:pt x="15705" y="25313"/>
                  <a:pt x="15407" y="24849"/>
                  <a:pt x="15085" y="24408"/>
                </a:cubicBezTo>
                <a:cubicBezTo>
                  <a:pt x="14990" y="24254"/>
                  <a:pt x="14812" y="24135"/>
                  <a:pt x="14657" y="24015"/>
                </a:cubicBezTo>
                <a:lnTo>
                  <a:pt x="14574" y="24111"/>
                </a:lnTo>
                <a:cubicBezTo>
                  <a:pt x="14978" y="24706"/>
                  <a:pt x="15383" y="25289"/>
                  <a:pt x="15836" y="25920"/>
                </a:cubicBezTo>
                <a:cubicBezTo>
                  <a:pt x="15717" y="25920"/>
                  <a:pt x="15669" y="25920"/>
                  <a:pt x="15657" y="25909"/>
                </a:cubicBezTo>
                <a:cubicBezTo>
                  <a:pt x="15205" y="25313"/>
                  <a:pt x="14776" y="24718"/>
                  <a:pt x="14335" y="24123"/>
                </a:cubicBezTo>
                <a:cubicBezTo>
                  <a:pt x="14252" y="24039"/>
                  <a:pt x="14181" y="23896"/>
                  <a:pt x="14073" y="23873"/>
                </a:cubicBezTo>
                <a:cubicBezTo>
                  <a:pt x="13264" y="23563"/>
                  <a:pt x="12454" y="23265"/>
                  <a:pt x="11633" y="22968"/>
                </a:cubicBezTo>
                <a:cubicBezTo>
                  <a:pt x="11585" y="22944"/>
                  <a:pt x="11514" y="22944"/>
                  <a:pt x="11395" y="22932"/>
                </a:cubicBezTo>
                <a:cubicBezTo>
                  <a:pt x="11859" y="23646"/>
                  <a:pt x="12311" y="24313"/>
                  <a:pt x="12788" y="25063"/>
                </a:cubicBezTo>
                <a:cubicBezTo>
                  <a:pt x="12645" y="25016"/>
                  <a:pt x="12609" y="25016"/>
                  <a:pt x="12609" y="25004"/>
                </a:cubicBezTo>
                <a:cubicBezTo>
                  <a:pt x="12157" y="24337"/>
                  <a:pt x="11728" y="23658"/>
                  <a:pt x="11287" y="22992"/>
                </a:cubicBezTo>
                <a:cubicBezTo>
                  <a:pt x="11192" y="22861"/>
                  <a:pt x="11073" y="22765"/>
                  <a:pt x="10966" y="22646"/>
                </a:cubicBezTo>
                <a:lnTo>
                  <a:pt x="10883" y="22741"/>
                </a:lnTo>
                <a:cubicBezTo>
                  <a:pt x="11311" y="23408"/>
                  <a:pt x="11740" y="24075"/>
                  <a:pt x="12204" y="24789"/>
                </a:cubicBezTo>
                <a:lnTo>
                  <a:pt x="11966" y="24789"/>
                </a:lnTo>
                <a:cubicBezTo>
                  <a:pt x="13835" y="27611"/>
                  <a:pt x="15705" y="30421"/>
                  <a:pt x="17562" y="33219"/>
                </a:cubicBezTo>
                <a:cubicBezTo>
                  <a:pt x="17681" y="33398"/>
                  <a:pt x="17812" y="33469"/>
                  <a:pt x="18026" y="33445"/>
                </a:cubicBezTo>
                <a:cubicBezTo>
                  <a:pt x="19134" y="33338"/>
                  <a:pt x="20241" y="33278"/>
                  <a:pt x="21360" y="33148"/>
                </a:cubicBezTo>
                <a:cubicBezTo>
                  <a:pt x="25384" y="32624"/>
                  <a:pt x="29433" y="32088"/>
                  <a:pt x="33469" y="31552"/>
                </a:cubicBezTo>
                <a:cubicBezTo>
                  <a:pt x="33897" y="31493"/>
                  <a:pt x="34338" y="31445"/>
                  <a:pt x="34755" y="31409"/>
                </a:cubicBezTo>
                <a:cubicBezTo>
                  <a:pt x="34647" y="31302"/>
                  <a:pt x="34540" y="31254"/>
                  <a:pt x="34433" y="31207"/>
                </a:cubicBezTo>
                <a:cubicBezTo>
                  <a:pt x="31933" y="30302"/>
                  <a:pt x="29456" y="29397"/>
                  <a:pt x="26956" y="28504"/>
                </a:cubicBezTo>
                <a:cubicBezTo>
                  <a:pt x="26444" y="28325"/>
                  <a:pt x="25920" y="28147"/>
                  <a:pt x="25420" y="27968"/>
                </a:cubicBezTo>
                <a:lnTo>
                  <a:pt x="25432" y="27980"/>
                </a:lnTo>
                <a:cubicBezTo>
                  <a:pt x="24801" y="27742"/>
                  <a:pt x="24158" y="27492"/>
                  <a:pt x="23420" y="27206"/>
                </a:cubicBezTo>
                <a:cubicBezTo>
                  <a:pt x="23622" y="27671"/>
                  <a:pt x="23777" y="28040"/>
                  <a:pt x="23932" y="28397"/>
                </a:cubicBezTo>
                <a:cubicBezTo>
                  <a:pt x="23777" y="28230"/>
                  <a:pt x="23646" y="28052"/>
                  <a:pt x="23598" y="27861"/>
                </a:cubicBezTo>
                <a:cubicBezTo>
                  <a:pt x="23467" y="27278"/>
                  <a:pt x="23086" y="27028"/>
                  <a:pt x="22527" y="26873"/>
                </a:cubicBezTo>
                <a:cubicBezTo>
                  <a:pt x="22074" y="26754"/>
                  <a:pt x="21634" y="26563"/>
                  <a:pt x="21122" y="26385"/>
                </a:cubicBezTo>
                <a:cubicBezTo>
                  <a:pt x="21455" y="26980"/>
                  <a:pt x="21777" y="27516"/>
                  <a:pt x="22074" y="28040"/>
                </a:cubicBezTo>
                <a:lnTo>
                  <a:pt x="21979" y="28087"/>
                </a:lnTo>
                <a:cubicBezTo>
                  <a:pt x="21860" y="27885"/>
                  <a:pt x="21729" y="27718"/>
                  <a:pt x="21634" y="27516"/>
                </a:cubicBezTo>
                <a:cubicBezTo>
                  <a:pt x="21277" y="26647"/>
                  <a:pt x="20705" y="26028"/>
                  <a:pt x="19717" y="25885"/>
                </a:cubicBezTo>
                <a:cubicBezTo>
                  <a:pt x="19527" y="25849"/>
                  <a:pt x="19348" y="25754"/>
                  <a:pt x="19169" y="25670"/>
                </a:cubicBezTo>
                <a:cubicBezTo>
                  <a:pt x="18586" y="25468"/>
                  <a:pt x="18003" y="25254"/>
                  <a:pt x="17312" y="25004"/>
                </a:cubicBezTo>
                <a:cubicBezTo>
                  <a:pt x="17502" y="25373"/>
                  <a:pt x="17645" y="25659"/>
                  <a:pt x="17800" y="25932"/>
                </a:cubicBezTo>
                <a:cubicBezTo>
                  <a:pt x="17586" y="25718"/>
                  <a:pt x="17443" y="25480"/>
                  <a:pt x="17324" y="25230"/>
                </a:cubicBezTo>
                <a:cubicBezTo>
                  <a:pt x="17181" y="24944"/>
                  <a:pt x="16943" y="24837"/>
                  <a:pt x="16609" y="24825"/>
                </a:cubicBezTo>
                <a:close/>
                <a:moveTo>
                  <a:pt x="25956" y="8025"/>
                </a:moveTo>
                <a:cubicBezTo>
                  <a:pt x="25777" y="8085"/>
                  <a:pt x="25587" y="8156"/>
                  <a:pt x="25408" y="8216"/>
                </a:cubicBezTo>
                <a:cubicBezTo>
                  <a:pt x="23825" y="8680"/>
                  <a:pt x="22253" y="9145"/>
                  <a:pt x="20670" y="9621"/>
                </a:cubicBezTo>
                <a:cubicBezTo>
                  <a:pt x="20670" y="9645"/>
                  <a:pt x="20670" y="9668"/>
                  <a:pt x="20658" y="9692"/>
                </a:cubicBezTo>
                <a:cubicBezTo>
                  <a:pt x="21348" y="9954"/>
                  <a:pt x="22039" y="10240"/>
                  <a:pt x="22729" y="10514"/>
                </a:cubicBezTo>
                <a:cubicBezTo>
                  <a:pt x="22717" y="10538"/>
                  <a:pt x="22717" y="10561"/>
                  <a:pt x="22694" y="10597"/>
                </a:cubicBezTo>
                <a:lnTo>
                  <a:pt x="22384" y="10514"/>
                </a:lnTo>
                <a:cubicBezTo>
                  <a:pt x="21908" y="10311"/>
                  <a:pt x="21420" y="10180"/>
                  <a:pt x="20967" y="9930"/>
                </a:cubicBezTo>
                <a:cubicBezTo>
                  <a:pt x="20419" y="9621"/>
                  <a:pt x="19955" y="9823"/>
                  <a:pt x="19360" y="10049"/>
                </a:cubicBezTo>
                <a:lnTo>
                  <a:pt x="21003" y="10704"/>
                </a:lnTo>
                <a:cubicBezTo>
                  <a:pt x="20979" y="10728"/>
                  <a:pt x="20967" y="10776"/>
                  <a:pt x="20955" y="10811"/>
                </a:cubicBezTo>
                <a:cubicBezTo>
                  <a:pt x="20872" y="10776"/>
                  <a:pt x="20765" y="10764"/>
                  <a:pt x="20670" y="10728"/>
                </a:cubicBezTo>
                <a:cubicBezTo>
                  <a:pt x="20253" y="10561"/>
                  <a:pt x="19836" y="10430"/>
                  <a:pt x="19455" y="10240"/>
                </a:cubicBezTo>
                <a:cubicBezTo>
                  <a:pt x="19193" y="10121"/>
                  <a:pt x="18979" y="10121"/>
                  <a:pt x="18729" y="10192"/>
                </a:cubicBezTo>
                <a:cubicBezTo>
                  <a:pt x="16502" y="10823"/>
                  <a:pt x="14276" y="11442"/>
                  <a:pt x="12061" y="12073"/>
                </a:cubicBezTo>
                <a:cubicBezTo>
                  <a:pt x="11240" y="12300"/>
                  <a:pt x="10418" y="12550"/>
                  <a:pt x="9537" y="12800"/>
                </a:cubicBezTo>
                <a:cubicBezTo>
                  <a:pt x="10597" y="13276"/>
                  <a:pt x="11597" y="13705"/>
                  <a:pt x="12573" y="14133"/>
                </a:cubicBezTo>
                <a:cubicBezTo>
                  <a:pt x="12561" y="14181"/>
                  <a:pt x="12538" y="14229"/>
                  <a:pt x="12514" y="14288"/>
                </a:cubicBezTo>
                <a:cubicBezTo>
                  <a:pt x="12418" y="14240"/>
                  <a:pt x="12299" y="14217"/>
                  <a:pt x="12192" y="14169"/>
                </a:cubicBezTo>
                <a:cubicBezTo>
                  <a:pt x="11299" y="13776"/>
                  <a:pt x="10406" y="13371"/>
                  <a:pt x="9513" y="12990"/>
                </a:cubicBezTo>
                <a:cubicBezTo>
                  <a:pt x="9359" y="12931"/>
                  <a:pt x="9156" y="12919"/>
                  <a:pt x="8989" y="12966"/>
                </a:cubicBezTo>
                <a:cubicBezTo>
                  <a:pt x="8192" y="13157"/>
                  <a:pt x="7394" y="13383"/>
                  <a:pt x="6596" y="13586"/>
                </a:cubicBezTo>
                <a:cubicBezTo>
                  <a:pt x="6525" y="13609"/>
                  <a:pt x="6442" y="13645"/>
                  <a:pt x="6287" y="13705"/>
                </a:cubicBezTo>
                <a:cubicBezTo>
                  <a:pt x="8347" y="14562"/>
                  <a:pt x="10311" y="15419"/>
                  <a:pt x="12323" y="16169"/>
                </a:cubicBezTo>
                <a:cubicBezTo>
                  <a:pt x="17121" y="17908"/>
                  <a:pt x="21920" y="19574"/>
                  <a:pt x="26718" y="21265"/>
                </a:cubicBezTo>
                <a:cubicBezTo>
                  <a:pt x="30004" y="22432"/>
                  <a:pt x="33290" y="23623"/>
                  <a:pt x="36505" y="24992"/>
                </a:cubicBezTo>
                <a:cubicBezTo>
                  <a:pt x="37791" y="25528"/>
                  <a:pt x="39148" y="25885"/>
                  <a:pt x="40470" y="26313"/>
                </a:cubicBezTo>
                <a:cubicBezTo>
                  <a:pt x="40958" y="26480"/>
                  <a:pt x="41446" y="26444"/>
                  <a:pt x="41970" y="26266"/>
                </a:cubicBezTo>
                <a:cubicBezTo>
                  <a:pt x="43387" y="25778"/>
                  <a:pt x="44815" y="25337"/>
                  <a:pt x="46232" y="24873"/>
                </a:cubicBezTo>
                <a:cubicBezTo>
                  <a:pt x="47185" y="24563"/>
                  <a:pt x="48137" y="24230"/>
                  <a:pt x="49125" y="23884"/>
                </a:cubicBezTo>
                <a:cubicBezTo>
                  <a:pt x="48506" y="23623"/>
                  <a:pt x="47935" y="23373"/>
                  <a:pt x="47363" y="23146"/>
                </a:cubicBezTo>
                <a:cubicBezTo>
                  <a:pt x="47197" y="23087"/>
                  <a:pt x="46970" y="23075"/>
                  <a:pt x="46804" y="23111"/>
                </a:cubicBezTo>
                <a:cubicBezTo>
                  <a:pt x="45839" y="23396"/>
                  <a:pt x="44875" y="23694"/>
                  <a:pt x="43911" y="23992"/>
                </a:cubicBezTo>
                <a:cubicBezTo>
                  <a:pt x="43613" y="24087"/>
                  <a:pt x="43327" y="24182"/>
                  <a:pt x="42934" y="24301"/>
                </a:cubicBezTo>
                <a:cubicBezTo>
                  <a:pt x="43315" y="24349"/>
                  <a:pt x="43589" y="24385"/>
                  <a:pt x="43863" y="24408"/>
                </a:cubicBezTo>
                <a:cubicBezTo>
                  <a:pt x="43744" y="24504"/>
                  <a:pt x="43625" y="24504"/>
                  <a:pt x="43518" y="24504"/>
                </a:cubicBezTo>
                <a:cubicBezTo>
                  <a:pt x="42863" y="24420"/>
                  <a:pt x="42208" y="24396"/>
                  <a:pt x="41601" y="24742"/>
                </a:cubicBezTo>
                <a:cubicBezTo>
                  <a:pt x="41327" y="24885"/>
                  <a:pt x="41029" y="24837"/>
                  <a:pt x="40732" y="24742"/>
                </a:cubicBezTo>
                <a:cubicBezTo>
                  <a:pt x="35755" y="22872"/>
                  <a:pt x="30766" y="21051"/>
                  <a:pt x="25789" y="19182"/>
                </a:cubicBezTo>
                <a:cubicBezTo>
                  <a:pt x="21503" y="17574"/>
                  <a:pt x="17252" y="15943"/>
                  <a:pt x="12978" y="14324"/>
                </a:cubicBezTo>
                <a:cubicBezTo>
                  <a:pt x="12859" y="14276"/>
                  <a:pt x="12752" y="14205"/>
                  <a:pt x="12609" y="14109"/>
                </a:cubicBezTo>
                <a:cubicBezTo>
                  <a:pt x="12859" y="13990"/>
                  <a:pt x="13050" y="13883"/>
                  <a:pt x="13252" y="13788"/>
                </a:cubicBezTo>
                <a:lnTo>
                  <a:pt x="13252" y="13788"/>
                </a:lnTo>
                <a:cubicBezTo>
                  <a:pt x="13514" y="13681"/>
                  <a:pt x="13788" y="13574"/>
                  <a:pt x="14085" y="13443"/>
                </a:cubicBezTo>
                <a:cubicBezTo>
                  <a:pt x="13252" y="13097"/>
                  <a:pt x="12430" y="12776"/>
                  <a:pt x="11621" y="12431"/>
                </a:cubicBezTo>
                <a:cubicBezTo>
                  <a:pt x="11645" y="12395"/>
                  <a:pt x="11656" y="12359"/>
                  <a:pt x="11668" y="12324"/>
                </a:cubicBezTo>
                <a:cubicBezTo>
                  <a:pt x="11740" y="12359"/>
                  <a:pt x="11835" y="12371"/>
                  <a:pt x="11907" y="12395"/>
                </a:cubicBezTo>
                <a:cubicBezTo>
                  <a:pt x="12669" y="12693"/>
                  <a:pt x="13407" y="12990"/>
                  <a:pt x="14181" y="13276"/>
                </a:cubicBezTo>
                <a:cubicBezTo>
                  <a:pt x="14347" y="13336"/>
                  <a:pt x="14538" y="13288"/>
                  <a:pt x="14716" y="13288"/>
                </a:cubicBezTo>
                <a:lnTo>
                  <a:pt x="14716" y="13205"/>
                </a:lnTo>
                <a:cubicBezTo>
                  <a:pt x="14443" y="13086"/>
                  <a:pt x="14145" y="12966"/>
                  <a:pt x="13859" y="12835"/>
                </a:cubicBezTo>
                <a:cubicBezTo>
                  <a:pt x="13585" y="12716"/>
                  <a:pt x="13311" y="12597"/>
                  <a:pt x="13038" y="12478"/>
                </a:cubicBezTo>
                <a:cubicBezTo>
                  <a:pt x="13050" y="12443"/>
                  <a:pt x="13073" y="12395"/>
                  <a:pt x="13085" y="12371"/>
                </a:cubicBezTo>
                <a:cubicBezTo>
                  <a:pt x="13264" y="12431"/>
                  <a:pt x="13454" y="12478"/>
                  <a:pt x="13621" y="12574"/>
                </a:cubicBezTo>
                <a:cubicBezTo>
                  <a:pt x="14621" y="13193"/>
                  <a:pt x="15633" y="13157"/>
                  <a:pt x="16681" y="12728"/>
                </a:cubicBezTo>
                <a:cubicBezTo>
                  <a:pt x="17383" y="12443"/>
                  <a:pt x="18133" y="12264"/>
                  <a:pt x="18872" y="12038"/>
                </a:cubicBezTo>
                <a:cubicBezTo>
                  <a:pt x="18800" y="11966"/>
                  <a:pt x="18753" y="11919"/>
                  <a:pt x="18788" y="11943"/>
                </a:cubicBezTo>
                <a:cubicBezTo>
                  <a:pt x="18991" y="11919"/>
                  <a:pt x="19241" y="11954"/>
                  <a:pt x="19467" y="11883"/>
                </a:cubicBezTo>
                <a:cubicBezTo>
                  <a:pt x="20812" y="11490"/>
                  <a:pt x="22134" y="11073"/>
                  <a:pt x="23456" y="10657"/>
                </a:cubicBezTo>
                <a:cubicBezTo>
                  <a:pt x="23646" y="10597"/>
                  <a:pt x="23860" y="10538"/>
                  <a:pt x="24146" y="10454"/>
                </a:cubicBezTo>
                <a:cubicBezTo>
                  <a:pt x="23325" y="10097"/>
                  <a:pt x="22598" y="9764"/>
                  <a:pt x="21801" y="9418"/>
                </a:cubicBezTo>
                <a:cubicBezTo>
                  <a:pt x="21908" y="9395"/>
                  <a:pt x="21943" y="9383"/>
                  <a:pt x="21955" y="9383"/>
                </a:cubicBezTo>
                <a:cubicBezTo>
                  <a:pt x="22694" y="9692"/>
                  <a:pt x="23432" y="10002"/>
                  <a:pt x="24158" y="10311"/>
                </a:cubicBezTo>
                <a:cubicBezTo>
                  <a:pt x="24218" y="10347"/>
                  <a:pt x="24289" y="10395"/>
                  <a:pt x="24349" y="10371"/>
                </a:cubicBezTo>
                <a:cubicBezTo>
                  <a:pt x="24646" y="10288"/>
                  <a:pt x="24932" y="10192"/>
                  <a:pt x="25301" y="10073"/>
                </a:cubicBezTo>
                <a:cubicBezTo>
                  <a:pt x="24872" y="9895"/>
                  <a:pt x="24527" y="9752"/>
                  <a:pt x="24170" y="9621"/>
                </a:cubicBezTo>
                <a:cubicBezTo>
                  <a:pt x="24182" y="9573"/>
                  <a:pt x="24206" y="9526"/>
                  <a:pt x="24229" y="9478"/>
                </a:cubicBezTo>
                <a:cubicBezTo>
                  <a:pt x="24587" y="9597"/>
                  <a:pt x="24932" y="9740"/>
                  <a:pt x="25289" y="9859"/>
                </a:cubicBezTo>
                <a:cubicBezTo>
                  <a:pt x="25420" y="9895"/>
                  <a:pt x="25587" y="9978"/>
                  <a:pt x="25718" y="9942"/>
                </a:cubicBezTo>
                <a:cubicBezTo>
                  <a:pt x="26492" y="9740"/>
                  <a:pt x="27254" y="9502"/>
                  <a:pt x="28075" y="9264"/>
                </a:cubicBezTo>
                <a:cubicBezTo>
                  <a:pt x="27432" y="8930"/>
                  <a:pt x="26849" y="8645"/>
                  <a:pt x="26265" y="8335"/>
                </a:cubicBezTo>
                <a:cubicBezTo>
                  <a:pt x="26146" y="8287"/>
                  <a:pt x="26063" y="8144"/>
                  <a:pt x="25956" y="8025"/>
                </a:cubicBezTo>
                <a:lnTo>
                  <a:pt x="28099" y="9097"/>
                </a:lnTo>
                <a:cubicBezTo>
                  <a:pt x="28170" y="9121"/>
                  <a:pt x="28266" y="9180"/>
                  <a:pt x="28325" y="9168"/>
                </a:cubicBezTo>
                <a:cubicBezTo>
                  <a:pt x="29004" y="8978"/>
                  <a:pt x="29694" y="8764"/>
                  <a:pt x="30456" y="8561"/>
                </a:cubicBezTo>
                <a:cubicBezTo>
                  <a:pt x="30254" y="8466"/>
                  <a:pt x="30135" y="8430"/>
                  <a:pt x="30040" y="8383"/>
                </a:cubicBezTo>
                <a:cubicBezTo>
                  <a:pt x="29814" y="8275"/>
                  <a:pt x="29599" y="8156"/>
                  <a:pt x="29385" y="8037"/>
                </a:cubicBezTo>
                <a:lnTo>
                  <a:pt x="29385" y="7978"/>
                </a:lnTo>
                <a:cubicBezTo>
                  <a:pt x="29385" y="7966"/>
                  <a:pt x="29397" y="7966"/>
                  <a:pt x="29409" y="7966"/>
                </a:cubicBezTo>
                <a:cubicBezTo>
                  <a:pt x="29683" y="8061"/>
                  <a:pt x="29944" y="8156"/>
                  <a:pt x="30218" y="8264"/>
                </a:cubicBezTo>
                <a:cubicBezTo>
                  <a:pt x="30766" y="8478"/>
                  <a:pt x="31302" y="8430"/>
                  <a:pt x="31838" y="8097"/>
                </a:cubicBezTo>
                <a:cubicBezTo>
                  <a:pt x="31480" y="7966"/>
                  <a:pt x="31135" y="7823"/>
                  <a:pt x="30790" y="7692"/>
                </a:cubicBezTo>
                <a:lnTo>
                  <a:pt x="30837" y="7561"/>
                </a:lnTo>
                <a:cubicBezTo>
                  <a:pt x="31242" y="7716"/>
                  <a:pt x="31647" y="7966"/>
                  <a:pt x="32064" y="7978"/>
                </a:cubicBezTo>
                <a:cubicBezTo>
                  <a:pt x="32481" y="8013"/>
                  <a:pt x="32921" y="7811"/>
                  <a:pt x="33338" y="7716"/>
                </a:cubicBezTo>
                <a:cubicBezTo>
                  <a:pt x="33338" y="7680"/>
                  <a:pt x="33326" y="7656"/>
                  <a:pt x="33326" y="7621"/>
                </a:cubicBezTo>
                <a:cubicBezTo>
                  <a:pt x="32659" y="7382"/>
                  <a:pt x="31969" y="7132"/>
                  <a:pt x="31302" y="6894"/>
                </a:cubicBezTo>
                <a:cubicBezTo>
                  <a:pt x="31314" y="6859"/>
                  <a:pt x="31314" y="6835"/>
                  <a:pt x="31326" y="6799"/>
                </a:cubicBezTo>
                <a:cubicBezTo>
                  <a:pt x="31445" y="6835"/>
                  <a:pt x="31564" y="6859"/>
                  <a:pt x="31683" y="6906"/>
                </a:cubicBezTo>
                <a:cubicBezTo>
                  <a:pt x="32278" y="7109"/>
                  <a:pt x="32862" y="7323"/>
                  <a:pt x="33457" y="7525"/>
                </a:cubicBezTo>
                <a:cubicBezTo>
                  <a:pt x="33814" y="7644"/>
                  <a:pt x="34397" y="7430"/>
                  <a:pt x="34481" y="7192"/>
                </a:cubicBezTo>
                <a:cubicBezTo>
                  <a:pt x="34671" y="7192"/>
                  <a:pt x="34862" y="7228"/>
                  <a:pt x="35017" y="7192"/>
                </a:cubicBezTo>
                <a:cubicBezTo>
                  <a:pt x="36767" y="6680"/>
                  <a:pt x="38493" y="6156"/>
                  <a:pt x="40220" y="5620"/>
                </a:cubicBezTo>
                <a:cubicBezTo>
                  <a:pt x="41124" y="5346"/>
                  <a:pt x="42017" y="5013"/>
                  <a:pt x="42934" y="4704"/>
                </a:cubicBezTo>
                <a:cubicBezTo>
                  <a:pt x="42625" y="4549"/>
                  <a:pt x="42363" y="4418"/>
                  <a:pt x="42077" y="4299"/>
                </a:cubicBezTo>
                <a:cubicBezTo>
                  <a:pt x="42089" y="4251"/>
                  <a:pt x="42125" y="4215"/>
                  <a:pt x="42136" y="4156"/>
                </a:cubicBezTo>
                <a:cubicBezTo>
                  <a:pt x="42458" y="4287"/>
                  <a:pt x="42779" y="4465"/>
                  <a:pt x="43113" y="4525"/>
                </a:cubicBezTo>
                <a:cubicBezTo>
                  <a:pt x="43458" y="4573"/>
                  <a:pt x="43815" y="4477"/>
                  <a:pt x="44172" y="4454"/>
                </a:cubicBezTo>
                <a:lnTo>
                  <a:pt x="44172" y="4358"/>
                </a:lnTo>
                <a:cubicBezTo>
                  <a:pt x="43922" y="4215"/>
                  <a:pt x="43672" y="4061"/>
                  <a:pt x="43410" y="3930"/>
                </a:cubicBezTo>
                <a:cubicBezTo>
                  <a:pt x="43434" y="3882"/>
                  <a:pt x="43458" y="3822"/>
                  <a:pt x="43470" y="3775"/>
                </a:cubicBezTo>
                <a:cubicBezTo>
                  <a:pt x="44101" y="4049"/>
                  <a:pt x="44696" y="4549"/>
                  <a:pt x="45363" y="4013"/>
                </a:cubicBezTo>
                <a:cubicBezTo>
                  <a:pt x="45196" y="3918"/>
                  <a:pt x="45042" y="3799"/>
                  <a:pt x="44875" y="3692"/>
                </a:cubicBezTo>
                <a:cubicBezTo>
                  <a:pt x="44887" y="3644"/>
                  <a:pt x="44899" y="3584"/>
                  <a:pt x="44923" y="3549"/>
                </a:cubicBezTo>
                <a:cubicBezTo>
                  <a:pt x="45542" y="4108"/>
                  <a:pt x="46173" y="3965"/>
                  <a:pt x="46828" y="3668"/>
                </a:cubicBezTo>
                <a:cubicBezTo>
                  <a:pt x="46625" y="3549"/>
                  <a:pt x="46447" y="3430"/>
                  <a:pt x="46256" y="3311"/>
                </a:cubicBezTo>
                <a:cubicBezTo>
                  <a:pt x="46685" y="3275"/>
                  <a:pt x="46970" y="3715"/>
                  <a:pt x="47447" y="3549"/>
                </a:cubicBezTo>
                <a:cubicBezTo>
                  <a:pt x="47840" y="3394"/>
                  <a:pt x="48256" y="3322"/>
                  <a:pt x="48709" y="3191"/>
                </a:cubicBezTo>
                <a:cubicBezTo>
                  <a:pt x="48137" y="2894"/>
                  <a:pt x="47625" y="2632"/>
                  <a:pt x="47137" y="2382"/>
                </a:cubicBezTo>
                <a:cubicBezTo>
                  <a:pt x="47149" y="2334"/>
                  <a:pt x="47185" y="2310"/>
                  <a:pt x="47197" y="2263"/>
                </a:cubicBezTo>
                <a:cubicBezTo>
                  <a:pt x="47280" y="2287"/>
                  <a:pt x="47375" y="2334"/>
                  <a:pt x="47459" y="2370"/>
                </a:cubicBezTo>
                <a:cubicBezTo>
                  <a:pt x="47792" y="2525"/>
                  <a:pt x="48113" y="2703"/>
                  <a:pt x="48459" y="2858"/>
                </a:cubicBezTo>
                <a:cubicBezTo>
                  <a:pt x="49006" y="3108"/>
                  <a:pt x="49637" y="3037"/>
                  <a:pt x="50161" y="2632"/>
                </a:cubicBezTo>
                <a:cubicBezTo>
                  <a:pt x="49590" y="2346"/>
                  <a:pt x="49042" y="2084"/>
                  <a:pt x="48483" y="1810"/>
                </a:cubicBezTo>
                <a:cubicBezTo>
                  <a:pt x="48506" y="1787"/>
                  <a:pt x="48518" y="1739"/>
                  <a:pt x="48530" y="1715"/>
                </a:cubicBezTo>
                <a:cubicBezTo>
                  <a:pt x="48637" y="1763"/>
                  <a:pt x="48744" y="1787"/>
                  <a:pt x="48828" y="1834"/>
                </a:cubicBezTo>
                <a:cubicBezTo>
                  <a:pt x="49221" y="2013"/>
                  <a:pt x="49602" y="2203"/>
                  <a:pt x="49995" y="2394"/>
                </a:cubicBezTo>
                <a:cubicBezTo>
                  <a:pt x="50530" y="2656"/>
                  <a:pt x="50530" y="2656"/>
                  <a:pt x="50602" y="2072"/>
                </a:cubicBezTo>
                <a:cubicBezTo>
                  <a:pt x="50328" y="1941"/>
                  <a:pt x="50066" y="1787"/>
                  <a:pt x="49780" y="1656"/>
                </a:cubicBezTo>
                <a:cubicBezTo>
                  <a:pt x="49828" y="1608"/>
                  <a:pt x="49840" y="1584"/>
                  <a:pt x="49840" y="1596"/>
                </a:cubicBezTo>
                <a:cubicBezTo>
                  <a:pt x="49887" y="1608"/>
                  <a:pt x="49935" y="1608"/>
                  <a:pt x="49971" y="1620"/>
                </a:cubicBezTo>
                <a:cubicBezTo>
                  <a:pt x="50530" y="1965"/>
                  <a:pt x="51126" y="2120"/>
                  <a:pt x="51745" y="2144"/>
                </a:cubicBezTo>
                <a:cubicBezTo>
                  <a:pt x="51923" y="2156"/>
                  <a:pt x="52114" y="2191"/>
                  <a:pt x="52293" y="2227"/>
                </a:cubicBezTo>
                <a:cubicBezTo>
                  <a:pt x="54174" y="2668"/>
                  <a:pt x="56043" y="3084"/>
                  <a:pt x="57924" y="3561"/>
                </a:cubicBezTo>
                <a:cubicBezTo>
                  <a:pt x="61163" y="4394"/>
                  <a:pt x="64401" y="5323"/>
                  <a:pt x="67652" y="6073"/>
                </a:cubicBezTo>
                <a:cubicBezTo>
                  <a:pt x="72855" y="7263"/>
                  <a:pt x="78046" y="8442"/>
                  <a:pt x="83189" y="9776"/>
                </a:cubicBezTo>
                <a:cubicBezTo>
                  <a:pt x="83535" y="9871"/>
                  <a:pt x="83892" y="9871"/>
                  <a:pt x="84249" y="9907"/>
                </a:cubicBezTo>
                <a:cubicBezTo>
                  <a:pt x="84320" y="9930"/>
                  <a:pt x="84416" y="9966"/>
                  <a:pt x="84439" y="10014"/>
                </a:cubicBezTo>
                <a:cubicBezTo>
                  <a:pt x="84475" y="10073"/>
                  <a:pt x="84463" y="10192"/>
                  <a:pt x="84416" y="10228"/>
                </a:cubicBezTo>
                <a:cubicBezTo>
                  <a:pt x="84297" y="10311"/>
                  <a:pt x="84166" y="10407"/>
                  <a:pt x="84011" y="10442"/>
                </a:cubicBezTo>
                <a:cubicBezTo>
                  <a:pt x="83773" y="10538"/>
                  <a:pt x="83535" y="10597"/>
                  <a:pt x="83296" y="10680"/>
                </a:cubicBezTo>
                <a:lnTo>
                  <a:pt x="83308" y="10680"/>
                </a:lnTo>
                <a:cubicBezTo>
                  <a:pt x="82832" y="10847"/>
                  <a:pt x="82344" y="11002"/>
                  <a:pt x="81808" y="11181"/>
                </a:cubicBezTo>
                <a:cubicBezTo>
                  <a:pt x="81987" y="11252"/>
                  <a:pt x="82082" y="11300"/>
                  <a:pt x="82141" y="11323"/>
                </a:cubicBezTo>
                <a:cubicBezTo>
                  <a:pt x="81725" y="11371"/>
                  <a:pt x="81308" y="11419"/>
                  <a:pt x="80868" y="11478"/>
                </a:cubicBezTo>
                <a:lnTo>
                  <a:pt x="80868" y="11633"/>
                </a:lnTo>
                <a:cubicBezTo>
                  <a:pt x="81510" y="11752"/>
                  <a:pt x="82153" y="11895"/>
                  <a:pt x="82796" y="12014"/>
                </a:cubicBezTo>
                <a:cubicBezTo>
                  <a:pt x="82653" y="12085"/>
                  <a:pt x="82522" y="12109"/>
                  <a:pt x="82403" y="12085"/>
                </a:cubicBezTo>
                <a:cubicBezTo>
                  <a:pt x="81856" y="11978"/>
                  <a:pt x="81320" y="11859"/>
                  <a:pt x="80772" y="11776"/>
                </a:cubicBezTo>
                <a:cubicBezTo>
                  <a:pt x="80606" y="11740"/>
                  <a:pt x="80427" y="11740"/>
                  <a:pt x="80260" y="11788"/>
                </a:cubicBezTo>
                <a:cubicBezTo>
                  <a:pt x="79653" y="11966"/>
                  <a:pt x="79058" y="12157"/>
                  <a:pt x="78451" y="12347"/>
                </a:cubicBezTo>
                <a:cubicBezTo>
                  <a:pt x="78343" y="12383"/>
                  <a:pt x="78248" y="12407"/>
                  <a:pt x="78117" y="12454"/>
                </a:cubicBezTo>
                <a:cubicBezTo>
                  <a:pt x="78343" y="12585"/>
                  <a:pt x="78534" y="12693"/>
                  <a:pt x="78712" y="12812"/>
                </a:cubicBezTo>
                <a:cubicBezTo>
                  <a:pt x="78308" y="12788"/>
                  <a:pt x="77950" y="12609"/>
                  <a:pt x="77593" y="12609"/>
                </a:cubicBezTo>
                <a:cubicBezTo>
                  <a:pt x="77224" y="12621"/>
                  <a:pt x="76855" y="12812"/>
                  <a:pt x="76391" y="12943"/>
                </a:cubicBezTo>
                <a:cubicBezTo>
                  <a:pt x="77165" y="13181"/>
                  <a:pt x="77820" y="13383"/>
                  <a:pt x="78486" y="13586"/>
                </a:cubicBezTo>
                <a:cubicBezTo>
                  <a:pt x="78474" y="13621"/>
                  <a:pt x="78474" y="13657"/>
                  <a:pt x="78462" y="13693"/>
                </a:cubicBezTo>
                <a:cubicBezTo>
                  <a:pt x="78355" y="13681"/>
                  <a:pt x="78248" y="13681"/>
                  <a:pt x="78153" y="13645"/>
                </a:cubicBezTo>
                <a:cubicBezTo>
                  <a:pt x="77689" y="13514"/>
                  <a:pt x="77236" y="13395"/>
                  <a:pt x="76784" y="13240"/>
                </a:cubicBezTo>
                <a:cubicBezTo>
                  <a:pt x="76081" y="13038"/>
                  <a:pt x="75629" y="13097"/>
                  <a:pt x="74902" y="13514"/>
                </a:cubicBezTo>
                <a:cubicBezTo>
                  <a:pt x="75784" y="13740"/>
                  <a:pt x="76617" y="13943"/>
                  <a:pt x="77439" y="14157"/>
                </a:cubicBezTo>
                <a:lnTo>
                  <a:pt x="77439" y="14252"/>
                </a:lnTo>
                <a:cubicBezTo>
                  <a:pt x="77296" y="14276"/>
                  <a:pt x="77153" y="14300"/>
                  <a:pt x="77034" y="14276"/>
                </a:cubicBezTo>
                <a:cubicBezTo>
                  <a:pt x="76260" y="14074"/>
                  <a:pt x="75486" y="13871"/>
                  <a:pt x="74712" y="13693"/>
                </a:cubicBezTo>
                <a:cubicBezTo>
                  <a:pt x="74533" y="13645"/>
                  <a:pt x="74307" y="13633"/>
                  <a:pt x="74140" y="13693"/>
                </a:cubicBezTo>
                <a:cubicBezTo>
                  <a:pt x="73045" y="14050"/>
                  <a:pt x="71938" y="14443"/>
                  <a:pt x="70854" y="14812"/>
                </a:cubicBezTo>
                <a:cubicBezTo>
                  <a:pt x="70771" y="14836"/>
                  <a:pt x="70676" y="14871"/>
                  <a:pt x="70557" y="14919"/>
                </a:cubicBezTo>
                <a:cubicBezTo>
                  <a:pt x="70771" y="15002"/>
                  <a:pt x="70950" y="15062"/>
                  <a:pt x="71128" y="15133"/>
                </a:cubicBezTo>
                <a:cubicBezTo>
                  <a:pt x="71104" y="15169"/>
                  <a:pt x="71104" y="15193"/>
                  <a:pt x="71092" y="15229"/>
                </a:cubicBezTo>
                <a:cubicBezTo>
                  <a:pt x="70783" y="15169"/>
                  <a:pt x="70473" y="15038"/>
                  <a:pt x="70176" y="15062"/>
                </a:cubicBezTo>
                <a:cubicBezTo>
                  <a:pt x="69914" y="15086"/>
                  <a:pt x="69557" y="15121"/>
                  <a:pt x="69461" y="15348"/>
                </a:cubicBezTo>
                <a:cubicBezTo>
                  <a:pt x="69045" y="15467"/>
                  <a:pt x="68664" y="15562"/>
                  <a:pt x="68295" y="15669"/>
                </a:cubicBezTo>
                <a:cubicBezTo>
                  <a:pt x="68295" y="15705"/>
                  <a:pt x="68283" y="15741"/>
                  <a:pt x="68283" y="15776"/>
                </a:cubicBezTo>
                <a:cubicBezTo>
                  <a:pt x="68759" y="16038"/>
                  <a:pt x="69223" y="16312"/>
                  <a:pt x="69699" y="16598"/>
                </a:cubicBezTo>
                <a:cubicBezTo>
                  <a:pt x="69723" y="16610"/>
                  <a:pt x="69735" y="16634"/>
                  <a:pt x="69771" y="16669"/>
                </a:cubicBezTo>
                <a:cubicBezTo>
                  <a:pt x="69640" y="16681"/>
                  <a:pt x="69521" y="16657"/>
                  <a:pt x="69414" y="16610"/>
                </a:cubicBezTo>
                <a:cubicBezTo>
                  <a:pt x="68949" y="16407"/>
                  <a:pt x="68485" y="16181"/>
                  <a:pt x="68033" y="15955"/>
                </a:cubicBezTo>
                <a:cubicBezTo>
                  <a:pt x="67925" y="15907"/>
                  <a:pt x="67794" y="15848"/>
                  <a:pt x="67699" y="15883"/>
                </a:cubicBezTo>
                <a:cubicBezTo>
                  <a:pt x="67175" y="16026"/>
                  <a:pt x="66675" y="16229"/>
                  <a:pt x="66068" y="16419"/>
                </a:cubicBezTo>
                <a:cubicBezTo>
                  <a:pt x="66794" y="16765"/>
                  <a:pt x="67413" y="17062"/>
                  <a:pt x="68044" y="17372"/>
                </a:cubicBezTo>
                <a:cubicBezTo>
                  <a:pt x="67890" y="17396"/>
                  <a:pt x="67771" y="17372"/>
                  <a:pt x="67675" y="17324"/>
                </a:cubicBezTo>
                <a:cubicBezTo>
                  <a:pt x="67175" y="17098"/>
                  <a:pt x="66687" y="16860"/>
                  <a:pt x="66187" y="16634"/>
                </a:cubicBezTo>
                <a:cubicBezTo>
                  <a:pt x="65925" y="16515"/>
                  <a:pt x="65354" y="16598"/>
                  <a:pt x="65151" y="16788"/>
                </a:cubicBezTo>
                <a:cubicBezTo>
                  <a:pt x="65127" y="16812"/>
                  <a:pt x="65139" y="16872"/>
                  <a:pt x="65139" y="16931"/>
                </a:cubicBezTo>
                <a:cubicBezTo>
                  <a:pt x="65127" y="16907"/>
                  <a:pt x="65127" y="16872"/>
                  <a:pt x="65116" y="16836"/>
                </a:cubicBezTo>
                <a:cubicBezTo>
                  <a:pt x="64723" y="16955"/>
                  <a:pt x="64342" y="17074"/>
                  <a:pt x="63877" y="17217"/>
                </a:cubicBezTo>
                <a:cubicBezTo>
                  <a:pt x="64127" y="17348"/>
                  <a:pt x="64306" y="17443"/>
                  <a:pt x="64473" y="17538"/>
                </a:cubicBezTo>
                <a:cubicBezTo>
                  <a:pt x="64639" y="17622"/>
                  <a:pt x="64818" y="17693"/>
                  <a:pt x="64973" y="17777"/>
                </a:cubicBezTo>
                <a:cubicBezTo>
                  <a:pt x="64961" y="17800"/>
                  <a:pt x="64949" y="17848"/>
                  <a:pt x="64937" y="17872"/>
                </a:cubicBezTo>
                <a:cubicBezTo>
                  <a:pt x="64699" y="17777"/>
                  <a:pt x="64461" y="17681"/>
                  <a:pt x="64223" y="17574"/>
                </a:cubicBezTo>
                <a:cubicBezTo>
                  <a:pt x="63639" y="17300"/>
                  <a:pt x="63353" y="17312"/>
                  <a:pt x="62758" y="17717"/>
                </a:cubicBezTo>
                <a:cubicBezTo>
                  <a:pt x="63330" y="17955"/>
                  <a:pt x="63865" y="18193"/>
                  <a:pt x="64401" y="18431"/>
                </a:cubicBezTo>
                <a:cubicBezTo>
                  <a:pt x="64377" y="18455"/>
                  <a:pt x="64377" y="18491"/>
                  <a:pt x="64365" y="18515"/>
                </a:cubicBezTo>
                <a:cubicBezTo>
                  <a:pt x="64246" y="18491"/>
                  <a:pt x="64127" y="18467"/>
                  <a:pt x="64020" y="18431"/>
                </a:cubicBezTo>
                <a:cubicBezTo>
                  <a:pt x="63663" y="18277"/>
                  <a:pt x="63294" y="18158"/>
                  <a:pt x="62972" y="17979"/>
                </a:cubicBezTo>
                <a:cubicBezTo>
                  <a:pt x="62568" y="17753"/>
                  <a:pt x="62210" y="17777"/>
                  <a:pt x="61818" y="18027"/>
                </a:cubicBezTo>
                <a:cubicBezTo>
                  <a:pt x="62210" y="18217"/>
                  <a:pt x="62580" y="18431"/>
                  <a:pt x="62972" y="18622"/>
                </a:cubicBezTo>
                <a:cubicBezTo>
                  <a:pt x="62949" y="18670"/>
                  <a:pt x="62925" y="18705"/>
                  <a:pt x="62913" y="18741"/>
                </a:cubicBezTo>
                <a:cubicBezTo>
                  <a:pt x="62580" y="18586"/>
                  <a:pt x="62234" y="18455"/>
                  <a:pt x="61913" y="18312"/>
                </a:cubicBezTo>
                <a:cubicBezTo>
                  <a:pt x="61425" y="18086"/>
                  <a:pt x="61377" y="18086"/>
                  <a:pt x="60829" y="18431"/>
                </a:cubicBezTo>
                <a:cubicBezTo>
                  <a:pt x="61365" y="18646"/>
                  <a:pt x="61877" y="18872"/>
                  <a:pt x="62389" y="19086"/>
                </a:cubicBezTo>
                <a:cubicBezTo>
                  <a:pt x="62389" y="19110"/>
                  <a:pt x="62377" y="19146"/>
                  <a:pt x="62377" y="19170"/>
                </a:cubicBezTo>
                <a:cubicBezTo>
                  <a:pt x="62234" y="19158"/>
                  <a:pt x="62091" y="19170"/>
                  <a:pt x="61960" y="19110"/>
                </a:cubicBezTo>
                <a:cubicBezTo>
                  <a:pt x="61567" y="18967"/>
                  <a:pt x="61186" y="18812"/>
                  <a:pt x="60805" y="18622"/>
                </a:cubicBezTo>
                <a:cubicBezTo>
                  <a:pt x="60603" y="18515"/>
                  <a:pt x="60436" y="18503"/>
                  <a:pt x="60210" y="18574"/>
                </a:cubicBezTo>
                <a:cubicBezTo>
                  <a:pt x="59722" y="18765"/>
                  <a:pt x="59234" y="18920"/>
                  <a:pt x="58746" y="19098"/>
                </a:cubicBezTo>
                <a:cubicBezTo>
                  <a:pt x="57329" y="19598"/>
                  <a:pt x="55912" y="20110"/>
                  <a:pt x="54483" y="20610"/>
                </a:cubicBezTo>
                <a:lnTo>
                  <a:pt x="54495" y="20598"/>
                </a:lnTo>
                <a:cubicBezTo>
                  <a:pt x="53662" y="20872"/>
                  <a:pt x="52816" y="21134"/>
                  <a:pt x="51983" y="21408"/>
                </a:cubicBezTo>
                <a:cubicBezTo>
                  <a:pt x="52078" y="21491"/>
                  <a:pt x="52138" y="21491"/>
                  <a:pt x="52197" y="21527"/>
                </a:cubicBezTo>
                <a:cubicBezTo>
                  <a:pt x="52257" y="21539"/>
                  <a:pt x="52293" y="21563"/>
                  <a:pt x="52340" y="21587"/>
                </a:cubicBezTo>
                <a:cubicBezTo>
                  <a:pt x="51257" y="21408"/>
                  <a:pt x="50376" y="22075"/>
                  <a:pt x="49411" y="22313"/>
                </a:cubicBezTo>
                <a:cubicBezTo>
                  <a:pt x="50054" y="22491"/>
                  <a:pt x="50685" y="22611"/>
                  <a:pt x="51316" y="22789"/>
                </a:cubicBezTo>
                <a:cubicBezTo>
                  <a:pt x="52054" y="22992"/>
                  <a:pt x="52685" y="22730"/>
                  <a:pt x="53424" y="22408"/>
                </a:cubicBezTo>
                <a:cubicBezTo>
                  <a:pt x="52650" y="22313"/>
                  <a:pt x="51971" y="22265"/>
                  <a:pt x="51328" y="21979"/>
                </a:cubicBezTo>
                <a:cubicBezTo>
                  <a:pt x="51816" y="22015"/>
                  <a:pt x="52281" y="22134"/>
                  <a:pt x="52769" y="22182"/>
                </a:cubicBezTo>
                <a:cubicBezTo>
                  <a:pt x="53233" y="22218"/>
                  <a:pt x="53721" y="22301"/>
                  <a:pt x="54138" y="22182"/>
                </a:cubicBezTo>
                <a:cubicBezTo>
                  <a:pt x="55900" y="21658"/>
                  <a:pt x="57627" y="21027"/>
                  <a:pt x="59365" y="20479"/>
                </a:cubicBezTo>
                <a:cubicBezTo>
                  <a:pt x="62615" y="19455"/>
                  <a:pt x="65842" y="18443"/>
                  <a:pt x="69080" y="17419"/>
                </a:cubicBezTo>
                <a:cubicBezTo>
                  <a:pt x="69199" y="17372"/>
                  <a:pt x="69318" y="17324"/>
                  <a:pt x="69485" y="17265"/>
                </a:cubicBezTo>
                <a:cubicBezTo>
                  <a:pt x="68866" y="17003"/>
                  <a:pt x="68295" y="16776"/>
                  <a:pt x="67747" y="16538"/>
                </a:cubicBezTo>
                <a:lnTo>
                  <a:pt x="67794" y="16443"/>
                </a:lnTo>
                <a:cubicBezTo>
                  <a:pt x="68342" y="16669"/>
                  <a:pt x="68878" y="16896"/>
                  <a:pt x="69426" y="17086"/>
                </a:cubicBezTo>
                <a:cubicBezTo>
                  <a:pt x="69604" y="17146"/>
                  <a:pt x="69842" y="17157"/>
                  <a:pt x="70021" y="17098"/>
                </a:cubicBezTo>
                <a:cubicBezTo>
                  <a:pt x="72509" y="16264"/>
                  <a:pt x="74974" y="15407"/>
                  <a:pt x="77462" y="14562"/>
                </a:cubicBezTo>
                <a:cubicBezTo>
                  <a:pt x="80713" y="13419"/>
                  <a:pt x="83951" y="12300"/>
                  <a:pt x="87178" y="11145"/>
                </a:cubicBezTo>
                <a:cubicBezTo>
                  <a:pt x="88095" y="10823"/>
                  <a:pt x="88988" y="10454"/>
                  <a:pt x="90000" y="10049"/>
                </a:cubicBezTo>
                <a:cubicBezTo>
                  <a:pt x="89738" y="9978"/>
                  <a:pt x="89595" y="9918"/>
                  <a:pt x="89428" y="9883"/>
                </a:cubicBezTo>
                <a:cubicBezTo>
                  <a:pt x="88368" y="9692"/>
                  <a:pt x="87297" y="9526"/>
                  <a:pt x="86249" y="9287"/>
                </a:cubicBezTo>
                <a:cubicBezTo>
                  <a:pt x="82558" y="8442"/>
                  <a:pt x="78843" y="7597"/>
                  <a:pt x="75176" y="6704"/>
                </a:cubicBezTo>
                <a:cubicBezTo>
                  <a:pt x="70664" y="5597"/>
                  <a:pt x="66163" y="4442"/>
                  <a:pt x="61675" y="3287"/>
                </a:cubicBezTo>
                <a:cubicBezTo>
                  <a:pt x="58162" y="2418"/>
                  <a:pt x="54650" y="1525"/>
                  <a:pt x="51138" y="655"/>
                </a:cubicBezTo>
                <a:cubicBezTo>
                  <a:pt x="50911" y="596"/>
                  <a:pt x="50626" y="655"/>
                  <a:pt x="50411" y="727"/>
                </a:cubicBezTo>
                <a:cubicBezTo>
                  <a:pt x="49649" y="989"/>
                  <a:pt x="48899" y="1286"/>
                  <a:pt x="48149" y="1525"/>
                </a:cubicBezTo>
                <a:cubicBezTo>
                  <a:pt x="46161" y="2120"/>
                  <a:pt x="44184" y="2679"/>
                  <a:pt x="42208" y="3263"/>
                </a:cubicBezTo>
                <a:cubicBezTo>
                  <a:pt x="38041" y="4477"/>
                  <a:pt x="33885" y="5716"/>
                  <a:pt x="29730" y="6954"/>
                </a:cubicBezTo>
                <a:cubicBezTo>
                  <a:pt x="29182" y="7121"/>
                  <a:pt x="28647" y="7299"/>
                  <a:pt x="28099" y="7478"/>
                </a:cubicBezTo>
                <a:cubicBezTo>
                  <a:pt x="28099" y="7513"/>
                  <a:pt x="28087" y="7549"/>
                  <a:pt x="28087" y="7597"/>
                </a:cubicBezTo>
                <a:cubicBezTo>
                  <a:pt x="28516" y="7752"/>
                  <a:pt x="28944" y="7930"/>
                  <a:pt x="29373" y="8097"/>
                </a:cubicBezTo>
                <a:cubicBezTo>
                  <a:pt x="29349" y="8347"/>
                  <a:pt x="29194" y="8264"/>
                  <a:pt x="29075" y="8204"/>
                </a:cubicBezTo>
                <a:cubicBezTo>
                  <a:pt x="28718" y="8037"/>
                  <a:pt x="28385" y="7847"/>
                  <a:pt x="28004" y="7692"/>
                </a:cubicBezTo>
                <a:cubicBezTo>
                  <a:pt x="27909" y="7656"/>
                  <a:pt x="27754" y="7609"/>
                  <a:pt x="27647" y="7632"/>
                </a:cubicBezTo>
                <a:cubicBezTo>
                  <a:pt x="27373" y="7692"/>
                  <a:pt x="27099" y="7799"/>
                  <a:pt x="26754" y="7906"/>
                </a:cubicBezTo>
                <a:cubicBezTo>
                  <a:pt x="27456" y="8168"/>
                  <a:pt x="28111" y="8430"/>
                  <a:pt x="28766" y="8668"/>
                </a:cubicBezTo>
                <a:cubicBezTo>
                  <a:pt x="28754" y="8692"/>
                  <a:pt x="28754" y="8728"/>
                  <a:pt x="28742" y="8764"/>
                </a:cubicBezTo>
                <a:cubicBezTo>
                  <a:pt x="28635" y="8740"/>
                  <a:pt x="28516" y="8740"/>
                  <a:pt x="28409" y="8692"/>
                </a:cubicBezTo>
                <a:cubicBezTo>
                  <a:pt x="28028" y="8561"/>
                  <a:pt x="27623" y="8430"/>
                  <a:pt x="27230" y="8264"/>
                </a:cubicBezTo>
                <a:cubicBezTo>
                  <a:pt x="26837" y="8013"/>
                  <a:pt x="26420" y="7859"/>
                  <a:pt x="25956" y="8025"/>
                </a:cubicBezTo>
                <a:close/>
                <a:moveTo>
                  <a:pt x="18003" y="37839"/>
                </a:moveTo>
                <a:cubicBezTo>
                  <a:pt x="17919" y="37755"/>
                  <a:pt x="17848" y="37672"/>
                  <a:pt x="17741" y="37612"/>
                </a:cubicBezTo>
                <a:cubicBezTo>
                  <a:pt x="16252" y="36707"/>
                  <a:pt x="14776" y="35791"/>
                  <a:pt x="13276" y="34922"/>
                </a:cubicBezTo>
                <a:cubicBezTo>
                  <a:pt x="10216" y="33136"/>
                  <a:pt x="7132" y="31362"/>
                  <a:pt x="4048" y="29588"/>
                </a:cubicBezTo>
                <a:cubicBezTo>
                  <a:pt x="3751" y="29421"/>
                  <a:pt x="3465" y="29218"/>
                  <a:pt x="3191" y="29040"/>
                </a:cubicBezTo>
                <a:lnTo>
                  <a:pt x="3108" y="29111"/>
                </a:lnTo>
                <a:cubicBezTo>
                  <a:pt x="3191" y="29207"/>
                  <a:pt x="3251" y="29302"/>
                  <a:pt x="3322" y="29349"/>
                </a:cubicBezTo>
                <a:cubicBezTo>
                  <a:pt x="4179" y="29897"/>
                  <a:pt x="5049" y="30481"/>
                  <a:pt x="5941" y="31004"/>
                </a:cubicBezTo>
                <a:cubicBezTo>
                  <a:pt x="8013" y="32207"/>
                  <a:pt x="10097" y="33374"/>
                  <a:pt x="12180" y="34564"/>
                </a:cubicBezTo>
                <a:cubicBezTo>
                  <a:pt x="13812" y="35493"/>
                  <a:pt x="15466" y="36434"/>
                  <a:pt x="17098" y="37374"/>
                </a:cubicBezTo>
                <a:cubicBezTo>
                  <a:pt x="17395" y="37541"/>
                  <a:pt x="17681" y="37696"/>
                  <a:pt x="17979" y="37874"/>
                </a:cubicBezTo>
                <a:cubicBezTo>
                  <a:pt x="19538" y="38767"/>
                  <a:pt x="21098" y="39684"/>
                  <a:pt x="22670" y="40577"/>
                </a:cubicBezTo>
                <a:cubicBezTo>
                  <a:pt x="19276" y="38970"/>
                  <a:pt x="16098" y="36946"/>
                  <a:pt x="12847" y="35112"/>
                </a:cubicBezTo>
                <a:cubicBezTo>
                  <a:pt x="9549" y="33267"/>
                  <a:pt x="6311" y="31362"/>
                  <a:pt x="3036" y="29468"/>
                </a:cubicBezTo>
                <a:cubicBezTo>
                  <a:pt x="3024" y="29528"/>
                  <a:pt x="2989" y="29623"/>
                  <a:pt x="2965" y="29707"/>
                </a:cubicBezTo>
                <a:cubicBezTo>
                  <a:pt x="5322" y="31076"/>
                  <a:pt x="7668" y="32433"/>
                  <a:pt x="10002" y="33790"/>
                </a:cubicBezTo>
                <a:cubicBezTo>
                  <a:pt x="12752" y="35374"/>
                  <a:pt x="15490" y="37005"/>
                  <a:pt x="18276" y="38529"/>
                </a:cubicBezTo>
                <a:cubicBezTo>
                  <a:pt x="21574" y="40363"/>
                  <a:pt x="24932" y="42137"/>
                  <a:pt x="28266" y="43935"/>
                </a:cubicBezTo>
                <a:cubicBezTo>
                  <a:pt x="28397" y="44006"/>
                  <a:pt x="28563" y="44066"/>
                  <a:pt x="28706" y="44066"/>
                </a:cubicBezTo>
                <a:cubicBezTo>
                  <a:pt x="30052" y="44030"/>
                  <a:pt x="31397" y="43982"/>
                  <a:pt x="32707" y="43613"/>
                </a:cubicBezTo>
                <a:cubicBezTo>
                  <a:pt x="34528" y="43101"/>
                  <a:pt x="36326" y="42577"/>
                  <a:pt x="38112" y="42006"/>
                </a:cubicBezTo>
                <a:cubicBezTo>
                  <a:pt x="42434" y="40589"/>
                  <a:pt x="46732" y="39101"/>
                  <a:pt x="51066" y="37696"/>
                </a:cubicBezTo>
                <a:cubicBezTo>
                  <a:pt x="57079" y="35767"/>
                  <a:pt x="63115" y="33874"/>
                  <a:pt x="69140" y="31981"/>
                </a:cubicBezTo>
                <a:cubicBezTo>
                  <a:pt x="70354" y="31600"/>
                  <a:pt x="71569" y="31266"/>
                  <a:pt x="72771" y="30909"/>
                </a:cubicBezTo>
                <a:cubicBezTo>
                  <a:pt x="73271" y="30766"/>
                  <a:pt x="73533" y="30373"/>
                  <a:pt x="73414" y="29945"/>
                </a:cubicBezTo>
                <a:cubicBezTo>
                  <a:pt x="68390" y="31707"/>
                  <a:pt x="63413" y="33683"/>
                  <a:pt x="58234" y="34993"/>
                </a:cubicBezTo>
                <a:cubicBezTo>
                  <a:pt x="60615" y="34160"/>
                  <a:pt x="63032" y="33398"/>
                  <a:pt x="65425" y="32564"/>
                </a:cubicBezTo>
                <a:cubicBezTo>
                  <a:pt x="67818" y="31731"/>
                  <a:pt x="70188" y="30826"/>
                  <a:pt x="72581" y="29957"/>
                </a:cubicBezTo>
                <a:cubicBezTo>
                  <a:pt x="72569" y="29933"/>
                  <a:pt x="72569" y="29885"/>
                  <a:pt x="72557" y="29838"/>
                </a:cubicBezTo>
                <a:cubicBezTo>
                  <a:pt x="71926" y="29980"/>
                  <a:pt x="71307" y="30052"/>
                  <a:pt x="70711" y="30242"/>
                </a:cubicBezTo>
                <a:cubicBezTo>
                  <a:pt x="69009" y="30790"/>
                  <a:pt x="67330" y="31421"/>
                  <a:pt x="65651" y="31981"/>
                </a:cubicBezTo>
                <a:cubicBezTo>
                  <a:pt x="63163" y="32814"/>
                  <a:pt x="60675" y="33636"/>
                  <a:pt x="58186" y="34469"/>
                </a:cubicBezTo>
                <a:cubicBezTo>
                  <a:pt x="58067" y="34517"/>
                  <a:pt x="57948" y="34517"/>
                  <a:pt x="57817" y="34541"/>
                </a:cubicBezTo>
                <a:cubicBezTo>
                  <a:pt x="57805" y="34517"/>
                  <a:pt x="57805" y="34469"/>
                  <a:pt x="57793" y="34445"/>
                </a:cubicBezTo>
                <a:cubicBezTo>
                  <a:pt x="61996" y="33017"/>
                  <a:pt x="66199" y="31588"/>
                  <a:pt x="70390" y="30159"/>
                </a:cubicBezTo>
                <a:cubicBezTo>
                  <a:pt x="70378" y="30100"/>
                  <a:pt x="70366" y="30052"/>
                  <a:pt x="70354" y="29992"/>
                </a:cubicBezTo>
                <a:cubicBezTo>
                  <a:pt x="69711" y="30171"/>
                  <a:pt x="69057" y="30314"/>
                  <a:pt x="68414" y="30516"/>
                </a:cubicBezTo>
                <a:cubicBezTo>
                  <a:pt x="64770" y="31659"/>
                  <a:pt x="61103" y="32802"/>
                  <a:pt x="57460" y="33945"/>
                </a:cubicBezTo>
                <a:cubicBezTo>
                  <a:pt x="57329" y="33993"/>
                  <a:pt x="57198" y="34005"/>
                  <a:pt x="57055" y="34029"/>
                </a:cubicBezTo>
                <a:cubicBezTo>
                  <a:pt x="57043" y="33981"/>
                  <a:pt x="57043" y="33933"/>
                  <a:pt x="57031" y="33874"/>
                </a:cubicBezTo>
                <a:cubicBezTo>
                  <a:pt x="58924" y="33290"/>
                  <a:pt x="60829" y="32731"/>
                  <a:pt x="62699" y="32135"/>
                </a:cubicBezTo>
                <a:cubicBezTo>
                  <a:pt x="64604" y="31528"/>
                  <a:pt x="66485" y="30885"/>
                  <a:pt x="68390" y="30254"/>
                </a:cubicBezTo>
                <a:cubicBezTo>
                  <a:pt x="68366" y="30230"/>
                  <a:pt x="68366" y="30195"/>
                  <a:pt x="68354" y="30183"/>
                </a:cubicBezTo>
                <a:cubicBezTo>
                  <a:pt x="67509" y="30409"/>
                  <a:pt x="66604" y="30219"/>
                  <a:pt x="65747" y="30647"/>
                </a:cubicBezTo>
                <a:cubicBezTo>
                  <a:pt x="65211" y="30933"/>
                  <a:pt x="64592" y="31028"/>
                  <a:pt x="63996" y="31207"/>
                </a:cubicBezTo>
                <a:cubicBezTo>
                  <a:pt x="61639" y="31945"/>
                  <a:pt x="59293" y="32659"/>
                  <a:pt x="56936" y="33386"/>
                </a:cubicBezTo>
                <a:cubicBezTo>
                  <a:pt x="56817" y="33409"/>
                  <a:pt x="56698" y="33433"/>
                  <a:pt x="56579" y="33445"/>
                </a:cubicBezTo>
                <a:lnTo>
                  <a:pt x="56579" y="33386"/>
                </a:lnTo>
                <a:cubicBezTo>
                  <a:pt x="59615" y="32445"/>
                  <a:pt x="62639" y="31493"/>
                  <a:pt x="65675" y="30552"/>
                </a:cubicBezTo>
                <a:cubicBezTo>
                  <a:pt x="65675" y="30528"/>
                  <a:pt x="65663" y="30492"/>
                  <a:pt x="65663" y="30469"/>
                </a:cubicBezTo>
                <a:cubicBezTo>
                  <a:pt x="64758" y="30540"/>
                  <a:pt x="63865" y="30611"/>
                  <a:pt x="62949" y="30707"/>
                </a:cubicBezTo>
                <a:cubicBezTo>
                  <a:pt x="62496" y="30754"/>
                  <a:pt x="62020" y="30766"/>
                  <a:pt x="61579" y="30897"/>
                </a:cubicBezTo>
                <a:cubicBezTo>
                  <a:pt x="58936" y="31743"/>
                  <a:pt x="56305" y="32624"/>
                  <a:pt x="53662" y="33517"/>
                </a:cubicBezTo>
                <a:cubicBezTo>
                  <a:pt x="48161" y="35398"/>
                  <a:pt x="42672" y="37267"/>
                  <a:pt x="37172" y="39172"/>
                </a:cubicBezTo>
                <a:cubicBezTo>
                  <a:pt x="36040" y="39565"/>
                  <a:pt x="34897" y="39898"/>
                  <a:pt x="33766" y="40315"/>
                </a:cubicBezTo>
                <a:cubicBezTo>
                  <a:pt x="32731" y="40708"/>
                  <a:pt x="31576" y="40779"/>
                  <a:pt x="30468" y="41006"/>
                </a:cubicBezTo>
                <a:cubicBezTo>
                  <a:pt x="30373" y="41018"/>
                  <a:pt x="30266" y="41006"/>
                  <a:pt x="30183" y="41006"/>
                </a:cubicBezTo>
                <a:lnTo>
                  <a:pt x="30183" y="40898"/>
                </a:lnTo>
                <a:lnTo>
                  <a:pt x="31254" y="40720"/>
                </a:lnTo>
                <a:cubicBezTo>
                  <a:pt x="31159" y="40672"/>
                  <a:pt x="31064" y="40672"/>
                  <a:pt x="30968" y="40672"/>
                </a:cubicBezTo>
                <a:cubicBezTo>
                  <a:pt x="29873" y="40696"/>
                  <a:pt x="28778" y="40732"/>
                  <a:pt x="27742" y="40232"/>
                </a:cubicBezTo>
                <a:cubicBezTo>
                  <a:pt x="26575" y="39660"/>
                  <a:pt x="25349" y="39279"/>
                  <a:pt x="24194" y="38696"/>
                </a:cubicBezTo>
                <a:cubicBezTo>
                  <a:pt x="22444" y="37839"/>
                  <a:pt x="20741" y="36850"/>
                  <a:pt x="18991" y="35969"/>
                </a:cubicBezTo>
                <a:cubicBezTo>
                  <a:pt x="18753" y="35850"/>
                  <a:pt x="18348" y="35874"/>
                  <a:pt x="18110" y="35993"/>
                </a:cubicBezTo>
                <a:cubicBezTo>
                  <a:pt x="17812" y="36124"/>
                  <a:pt x="17705" y="36029"/>
                  <a:pt x="17586" y="35826"/>
                </a:cubicBezTo>
                <a:cubicBezTo>
                  <a:pt x="17395" y="35469"/>
                  <a:pt x="17169" y="35195"/>
                  <a:pt x="16752" y="35005"/>
                </a:cubicBezTo>
                <a:cubicBezTo>
                  <a:pt x="12645" y="33028"/>
                  <a:pt x="8716" y="30731"/>
                  <a:pt x="4810" y="28433"/>
                </a:cubicBezTo>
                <a:cubicBezTo>
                  <a:pt x="4310" y="28147"/>
                  <a:pt x="3834" y="27837"/>
                  <a:pt x="3346" y="27516"/>
                </a:cubicBezTo>
                <a:cubicBezTo>
                  <a:pt x="3239" y="27790"/>
                  <a:pt x="3441" y="27861"/>
                  <a:pt x="3596" y="27956"/>
                </a:cubicBezTo>
                <a:cubicBezTo>
                  <a:pt x="6620" y="29695"/>
                  <a:pt x="9644" y="31421"/>
                  <a:pt x="12669" y="33148"/>
                </a:cubicBezTo>
                <a:cubicBezTo>
                  <a:pt x="12764" y="33207"/>
                  <a:pt x="12871" y="33278"/>
                  <a:pt x="12978" y="33338"/>
                </a:cubicBezTo>
                <a:cubicBezTo>
                  <a:pt x="12942" y="33386"/>
                  <a:pt x="12919" y="33433"/>
                  <a:pt x="12907" y="33457"/>
                </a:cubicBezTo>
                <a:cubicBezTo>
                  <a:pt x="9716" y="31647"/>
                  <a:pt x="6549" y="29838"/>
                  <a:pt x="3358" y="28028"/>
                </a:cubicBezTo>
                <a:cubicBezTo>
                  <a:pt x="3346" y="28052"/>
                  <a:pt x="3322" y="28099"/>
                  <a:pt x="3298" y="28135"/>
                </a:cubicBezTo>
                <a:cubicBezTo>
                  <a:pt x="5144" y="29278"/>
                  <a:pt x="6989" y="30433"/>
                  <a:pt x="8859" y="31588"/>
                </a:cubicBezTo>
                <a:cubicBezTo>
                  <a:pt x="8835" y="31612"/>
                  <a:pt x="8811" y="31659"/>
                  <a:pt x="8799" y="31683"/>
                </a:cubicBezTo>
                <a:cubicBezTo>
                  <a:pt x="6977" y="30576"/>
                  <a:pt x="5168" y="29445"/>
                  <a:pt x="3346" y="28325"/>
                </a:cubicBezTo>
                <a:cubicBezTo>
                  <a:pt x="3322" y="28337"/>
                  <a:pt x="3298" y="28349"/>
                  <a:pt x="3274" y="28373"/>
                </a:cubicBezTo>
                <a:cubicBezTo>
                  <a:pt x="3322" y="28468"/>
                  <a:pt x="3346" y="28576"/>
                  <a:pt x="3405" y="28671"/>
                </a:cubicBezTo>
                <a:cubicBezTo>
                  <a:pt x="3465" y="28742"/>
                  <a:pt x="3560" y="28754"/>
                  <a:pt x="3644" y="28814"/>
                </a:cubicBezTo>
                <a:cubicBezTo>
                  <a:pt x="4120" y="29123"/>
                  <a:pt x="4608" y="29421"/>
                  <a:pt x="5084" y="29742"/>
                </a:cubicBezTo>
                <a:cubicBezTo>
                  <a:pt x="5072" y="29766"/>
                  <a:pt x="5049" y="29802"/>
                  <a:pt x="5025" y="29826"/>
                </a:cubicBezTo>
                <a:cubicBezTo>
                  <a:pt x="4453" y="29468"/>
                  <a:pt x="3870" y="29099"/>
                  <a:pt x="3274" y="28742"/>
                </a:cubicBezTo>
                <a:lnTo>
                  <a:pt x="3179" y="28873"/>
                </a:lnTo>
                <a:cubicBezTo>
                  <a:pt x="3382" y="29004"/>
                  <a:pt x="3572" y="29159"/>
                  <a:pt x="3775" y="29278"/>
                </a:cubicBezTo>
                <a:cubicBezTo>
                  <a:pt x="5239" y="30123"/>
                  <a:pt x="6692" y="30969"/>
                  <a:pt x="8144" y="31802"/>
                </a:cubicBezTo>
                <a:cubicBezTo>
                  <a:pt x="10787" y="33338"/>
                  <a:pt x="13454" y="34874"/>
                  <a:pt x="16086" y="36422"/>
                </a:cubicBezTo>
                <a:cubicBezTo>
                  <a:pt x="16717" y="36791"/>
                  <a:pt x="17312" y="37208"/>
                  <a:pt x="17919" y="37624"/>
                </a:cubicBezTo>
                <a:cubicBezTo>
                  <a:pt x="17979" y="37660"/>
                  <a:pt x="17979" y="37755"/>
                  <a:pt x="18003" y="37839"/>
                </a:cubicBezTo>
                <a:close/>
                <a:moveTo>
                  <a:pt x="48613" y="20753"/>
                </a:moveTo>
                <a:cubicBezTo>
                  <a:pt x="48625" y="20706"/>
                  <a:pt x="48625" y="20670"/>
                  <a:pt x="48637" y="20634"/>
                </a:cubicBezTo>
                <a:cubicBezTo>
                  <a:pt x="48744" y="20646"/>
                  <a:pt x="48852" y="20658"/>
                  <a:pt x="48947" y="20694"/>
                </a:cubicBezTo>
                <a:cubicBezTo>
                  <a:pt x="49518" y="20836"/>
                  <a:pt x="50102" y="20967"/>
                  <a:pt x="50661" y="21134"/>
                </a:cubicBezTo>
                <a:cubicBezTo>
                  <a:pt x="51114" y="21265"/>
                  <a:pt x="51435" y="21039"/>
                  <a:pt x="51864" y="20896"/>
                </a:cubicBezTo>
                <a:cubicBezTo>
                  <a:pt x="51054" y="20610"/>
                  <a:pt x="50292" y="20396"/>
                  <a:pt x="49637" y="19944"/>
                </a:cubicBezTo>
                <a:cubicBezTo>
                  <a:pt x="49756" y="19932"/>
                  <a:pt x="49864" y="19979"/>
                  <a:pt x="49959" y="20015"/>
                </a:cubicBezTo>
                <a:cubicBezTo>
                  <a:pt x="50602" y="20253"/>
                  <a:pt x="51245" y="20515"/>
                  <a:pt x="51888" y="20729"/>
                </a:cubicBezTo>
                <a:cubicBezTo>
                  <a:pt x="52031" y="20777"/>
                  <a:pt x="52209" y="20789"/>
                  <a:pt x="52364" y="20729"/>
                </a:cubicBezTo>
                <a:cubicBezTo>
                  <a:pt x="54781" y="19920"/>
                  <a:pt x="57210" y="19086"/>
                  <a:pt x="59639" y="18253"/>
                </a:cubicBezTo>
                <a:cubicBezTo>
                  <a:pt x="59746" y="18217"/>
                  <a:pt x="59829" y="18158"/>
                  <a:pt x="59960" y="18110"/>
                </a:cubicBezTo>
                <a:cubicBezTo>
                  <a:pt x="59651" y="17919"/>
                  <a:pt x="59389" y="17753"/>
                  <a:pt x="59115" y="17610"/>
                </a:cubicBezTo>
                <a:cubicBezTo>
                  <a:pt x="59127" y="17562"/>
                  <a:pt x="59162" y="17515"/>
                  <a:pt x="59174" y="17491"/>
                </a:cubicBezTo>
                <a:cubicBezTo>
                  <a:pt x="59270" y="17503"/>
                  <a:pt x="59353" y="17515"/>
                  <a:pt x="59424" y="17562"/>
                </a:cubicBezTo>
                <a:cubicBezTo>
                  <a:pt x="59627" y="17658"/>
                  <a:pt x="59817" y="17741"/>
                  <a:pt x="59984" y="17860"/>
                </a:cubicBezTo>
                <a:cubicBezTo>
                  <a:pt x="60305" y="18098"/>
                  <a:pt x="60555" y="17931"/>
                  <a:pt x="60853" y="17777"/>
                </a:cubicBezTo>
                <a:cubicBezTo>
                  <a:pt x="60651" y="17658"/>
                  <a:pt x="60484" y="17550"/>
                  <a:pt x="60317" y="17455"/>
                </a:cubicBezTo>
                <a:cubicBezTo>
                  <a:pt x="60341" y="17419"/>
                  <a:pt x="60353" y="17372"/>
                  <a:pt x="60353" y="17324"/>
                </a:cubicBezTo>
                <a:cubicBezTo>
                  <a:pt x="60841" y="17455"/>
                  <a:pt x="61317" y="17896"/>
                  <a:pt x="61806" y="17396"/>
                </a:cubicBezTo>
                <a:cubicBezTo>
                  <a:pt x="61294" y="17134"/>
                  <a:pt x="60770" y="16860"/>
                  <a:pt x="60246" y="16586"/>
                </a:cubicBezTo>
                <a:cubicBezTo>
                  <a:pt x="60258" y="16538"/>
                  <a:pt x="60294" y="16503"/>
                  <a:pt x="60305" y="16467"/>
                </a:cubicBezTo>
                <a:cubicBezTo>
                  <a:pt x="60377" y="16491"/>
                  <a:pt x="60472" y="16503"/>
                  <a:pt x="60544" y="16550"/>
                </a:cubicBezTo>
                <a:cubicBezTo>
                  <a:pt x="60877" y="16717"/>
                  <a:pt x="61210" y="16848"/>
                  <a:pt x="61496" y="17062"/>
                </a:cubicBezTo>
                <a:cubicBezTo>
                  <a:pt x="62079" y="17479"/>
                  <a:pt x="62568" y="17205"/>
                  <a:pt x="63139" y="16955"/>
                </a:cubicBezTo>
                <a:cubicBezTo>
                  <a:pt x="62913" y="16824"/>
                  <a:pt x="62734" y="16717"/>
                  <a:pt x="62556" y="16598"/>
                </a:cubicBezTo>
                <a:lnTo>
                  <a:pt x="62603" y="16503"/>
                </a:lnTo>
                <a:cubicBezTo>
                  <a:pt x="62865" y="16622"/>
                  <a:pt x="63151" y="16836"/>
                  <a:pt x="63413" y="16836"/>
                </a:cubicBezTo>
                <a:cubicBezTo>
                  <a:pt x="63711" y="16836"/>
                  <a:pt x="64032" y="16645"/>
                  <a:pt x="64365" y="16503"/>
                </a:cubicBezTo>
                <a:cubicBezTo>
                  <a:pt x="63937" y="16253"/>
                  <a:pt x="63556" y="16014"/>
                  <a:pt x="63163" y="15776"/>
                </a:cubicBezTo>
                <a:cubicBezTo>
                  <a:pt x="63175" y="15753"/>
                  <a:pt x="63199" y="15717"/>
                  <a:pt x="63222" y="15693"/>
                </a:cubicBezTo>
                <a:cubicBezTo>
                  <a:pt x="63592" y="15895"/>
                  <a:pt x="63949" y="16122"/>
                  <a:pt x="64330" y="16324"/>
                </a:cubicBezTo>
                <a:cubicBezTo>
                  <a:pt x="64413" y="16372"/>
                  <a:pt x="64544" y="16431"/>
                  <a:pt x="64639" y="16407"/>
                </a:cubicBezTo>
                <a:cubicBezTo>
                  <a:pt x="65139" y="16241"/>
                  <a:pt x="65639" y="16050"/>
                  <a:pt x="66211" y="15836"/>
                </a:cubicBezTo>
                <a:cubicBezTo>
                  <a:pt x="65318" y="15372"/>
                  <a:pt x="64508" y="14955"/>
                  <a:pt x="63770" y="14574"/>
                </a:cubicBezTo>
                <a:cubicBezTo>
                  <a:pt x="63520" y="14717"/>
                  <a:pt x="63353" y="14860"/>
                  <a:pt x="63151" y="14919"/>
                </a:cubicBezTo>
                <a:cubicBezTo>
                  <a:pt x="62365" y="15169"/>
                  <a:pt x="61567" y="15395"/>
                  <a:pt x="60782" y="15610"/>
                </a:cubicBezTo>
                <a:cubicBezTo>
                  <a:pt x="60532" y="15693"/>
                  <a:pt x="60353" y="15669"/>
                  <a:pt x="60305" y="15360"/>
                </a:cubicBezTo>
                <a:cubicBezTo>
                  <a:pt x="60305" y="15312"/>
                  <a:pt x="60234" y="15241"/>
                  <a:pt x="60186" y="15229"/>
                </a:cubicBezTo>
                <a:cubicBezTo>
                  <a:pt x="59960" y="15133"/>
                  <a:pt x="59746" y="15050"/>
                  <a:pt x="59520" y="15002"/>
                </a:cubicBezTo>
                <a:cubicBezTo>
                  <a:pt x="58972" y="14871"/>
                  <a:pt x="58400" y="14752"/>
                  <a:pt x="57817" y="14633"/>
                </a:cubicBezTo>
                <a:cubicBezTo>
                  <a:pt x="57817" y="14621"/>
                  <a:pt x="57853" y="14562"/>
                  <a:pt x="57912" y="14443"/>
                </a:cubicBezTo>
                <a:lnTo>
                  <a:pt x="56888" y="14443"/>
                </a:lnTo>
                <a:lnTo>
                  <a:pt x="56888" y="14383"/>
                </a:lnTo>
                <a:cubicBezTo>
                  <a:pt x="56960" y="14348"/>
                  <a:pt x="57043" y="14324"/>
                  <a:pt x="57126" y="14276"/>
                </a:cubicBezTo>
                <a:cubicBezTo>
                  <a:pt x="57126" y="14240"/>
                  <a:pt x="57103" y="14205"/>
                  <a:pt x="57103" y="14169"/>
                </a:cubicBezTo>
                <a:cubicBezTo>
                  <a:pt x="56650" y="14229"/>
                  <a:pt x="56186" y="14288"/>
                  <a:pt x="55733" y="14348"/>
                </a:cubicBezTo>
                <a:cubicBezTo>
                  <a:pt x="55722" y="14324"/>
                  <a:pt x="55722" y="14276"/>
                  <a:pt x="55710" y="14240"/>
                </a:cubicBezTo>
                <a:cubicBezTo>
                  <a:pt x="55912" y="14181"/>
                  <a:pt x="56126" y="14109"/>
                  <a:pt x="56329" y="14050"/>
                </a:cubicBezTo>
                <a:cubicBezTo>
                  <a:pt x="56317" y="14026"/>
                  <a:pt x="56317" y="13978"/>
                  <a:pt x="56305" y="13943"/>
                </a:cubicBezTo>
                <a:cubicBezTo>
                  <a:pt x="55912" y="14002"/>
                  <a:pt x="55519" y="14050"/>
                  <a:pt x="55126" y="14109"/>
                </a:cubicBezTo>
                <a:cubicBezTo>
                  <a:pt x="55126" y="14086"/>
                  <a:pt x="55114" y="14038"/>
                  <a:pt x="55114" y="14002"/>
                </a:cubicBezTo>
                <a:cubicBezTo>
                  <a:pt x="55293" y="13943"/>
                  <a:pt x="55483" y="13907"/>
                  <a:pt x="55662" y="13848"/>
                </a:cubicBezTo>
                <a:cubicBezTo>
                  <a:pt x="55662" y="13812"/>
                  <a:pt x="55650" y="13800"/>
                  <a:pt x="55650" y="13764"/>
                </a:cubicBezTo>
                <a:cubicBezTo>
                  <a:pt x="55400" y="13812"/>
                  <a:pt x="55162" y="13848"/>
                  <a:pt x="54900" y="13883"/>
                </a:cubicBezTo>
                <a:cubicBezTo>
                  <a:pt x="54888" y="13859"/>
                  <a:pt x="54888" y="13824"/>
                  <a:pt x="54876" y="13812"/>
                </a:cubicBezTo>
                <a:cubicBezTo>
                  <a:pt x="54948" y="13752"/>
                  <a:pt x="55019" y="13705"/>
                  <a:pt x="55174" y="13586"/>
                </a:cubicBezTo>
                <a:cubicBezTo>
                  <a:pt x="54864" y="13562"/>
                  <a:pt x="54590" y="13586"/>
                  <a:pt x="54364" y="13514"/>
                </a:cubicBezTo>
                <a:cubicBezTo>
                  <a:pt x="53995" y="13407"/>
                  <a:pt x="53650" y="13228"/>
                  <a:pt x="53281" y="13109"/>
                </a:cubicBezTo>
                <a:cubicBezTo>
                  <a:pt x="53197" y="13086"/>
                  <a:pt x="53078" y="13109"/>
                  <a:pt x="52983" y="13109"/>
                </a:cubicBezTo>
                <a:cubicBezTo>
                  <a:pt x="52912" y="13109"/>
                  <a:pt x="52793" y="13145"/>
                  <a:pt x="52793" y="13133"/>
                </a:cubicBezTo>
                <a:cubicBezTo>
                  <a:pt x="52721" y="12835"/>
                  <a:pt x="52447" y="12907"/>
                  <a:pt x="52257" y="12847"/>
                </a:cubicBezTo>
                <a:cubicBezTo>
                  <a:pt x="51388" y="12574"/>
                  <a:pt x="50530" y="12312"/>
                  <a:pt x="49685" y="12014"/>
                </a:cubicBezTo>
                <a:cubicBezTo>
                  <a:pt x="49125" y="11823"/>
                  <a:pt x="48590" y="11669"/>
                  <a:pt x="48042" y="11954"/>
                </a:cubicBezTo>
                <a:cubicBezTo>
                  <a:pt x="47982" y="11978"/>
                  <a:pt x="47911" y="11954"/>
                  <a:pt x="47840" y="11943"/>
                </a:cubicBezTo>
                <a:cubicBezTo>
                  <a:pt x="47840" y="11907"/>
                  <a:pt x="47816" y="11883"/>
                  <a:pt x="47816" y="11859"/>
                </a:cubicBezTo>
                <a:cubicBezTo>
                  <a:pt x="47994" y="11788"/>
                  <a:pt x="48173" y="11728"/>
                  <a:pt x="48435" y="11645"/>
                </a:cubicBezTo>
                <a:cubicBezTo>
                  <a:pt x="47935" y="11490"/>
                  <a:pt x="47518" y="11300"/>
                  <a:pt x="47089" y="11252"/>
                </a:cubicBezTo>
                <a:cubicBezTo>
                  <a:pt x="46673" y="11204"/>
                  <a:pt x="46244" y="11300"/>
                  <a:pt x="45816" y="11347"/>
                </a:cubicBezTo>
                <a:cubicBezTo>
                  <a:pt x="45816" y="11311"/>
                  <a:pt x="45792" y="11300"/>
                  <a:pt x="45792" y="11264"/>
                </a:cubicBezTo>
                <a:cubicBezTo>
                  <a:pt x="45994" y="11204"/>
                  <a:pt x="46173" y="11133"/>
                  <a:pt x="46363" y="11073"/>
                </a:cubicBezTo>
                <a:lnTo>
                  <a:pt x="46363" y="10990"/>
                </a:lnTo>
                <a:cubicBezTo>
                  <a:pt x="46030" y="10942"/>
                  <a:pt x="45708" y="10895"/>
                  <a:pt x="45435" y="10847"/>
                </a:cubicBezTo>
                <a:cubicBezTo>
                  <a:pt x="45292" y="10752"/>
                  <a:pt x="45173" y="10609"/>
                  <a:pt x="45042" y="10585"/>
                </a:cubicBezTo>
                <a:cubicBezTo>
                  <a:pt x="44649" y="10490"/>
                  <a:pt x="44327" y="10311"/>
                  <a:pt x="43970" y="10180"/>
                </a:cubicBezTo>
                <a:cubicBezTo>
                  <a:pt x="43637" y="10061"/>
                  <a:pt x="43315" y="9942"/>
                  <a:pt x="42982" y="9835"/>
                </a:cubicBezTo>
                <a:cubicBezTo>
                  <a:pt x="42160" y="9573"/>
                  <a:pt x="41339" y="9299"/>
                  <a:pt x="40541" y="9026"/>
                </a:cubicBezTo>
                <a:cubicBezTo>
                  <a:pt x="40410" y="8978"/>
                  <a:pt x="40303" y="8871"/>
                  <a:pt x="40184" y="8799"/>
                </a:cubicBezTo>
                <a:cubicBezTo>
                  <a:pt x="40291" y="8704"/>
                  <a:pt x="40398" y="8549"/>
                  <a:pt x="40517" y="8514"/>
                </a:cubicBezTo>
                <a:cubicBezTo>
                  <a:pt x="41422" y="8287"/>
                  <a:pt x="42339" y="8085"/>
                  <a:pt x="43256" y="7871"/>
                </a:cubicBezTo>
                <a:cubicBezTo>
                  <a:pt x="43339" y="7859"/>
                  <a:pt x="43434" y="7871"/>
                  <a:pt x="43518" y="7894"/>
                </a:cubicBezTo>
                <a:cubicBezTo>
                  <a:pt x="44422" y="8144"/>
                  <a:pt x="45268" y="8585"/>
                  <a:pt x="46244" y="8668"/>
                </a:cubicBezTo>
                <a:cubicBezTo>
                  <a:pt x="46268" y="8668"/>
                  <a:pt x="46304" y="8704"/>
                  <a:pt x="46316" y="8728"/>
                </a:cubicBezTo>
                <a:cubicBezTo>
                  <a:pt x="46423" y="8799"/>
                  <a:pt x="46506" y="8906"/>
                  <a:pt x="46625" y="8942"/>
                </a:cubicBezTo>
                <a:cubicBezTo>
                  <a:pt x="47947" y="9383"/>
                  <a:pt x="49268" y="9823"/>
                  <a:pt x="50602" y="10228"/>
                </a:cubicBezTo>
                <a:cubicBezTo>
                  <a:pt x="50840" y="10299"/>
                  <a:pt x="51114" y="10276"/>
                  <a:pt x="51376" y="10276"/>
                </a:cubicBezTo>
                <a:cubicBezTo>
                  <a:pt x="51566" y="10252"/>
                  <a:pt x="51769" y="10192"/>
                  <a:pt x="51947" y="10169"/>
                </a:cubicBezTo>
                <a:cubicBezTo>
                  <a:pt x="51959" y="10216"/>
                  <a:pt x="51959" y="10252"/>
                  <a:pt x="51971" y="10288"/>
                </a:cubicBezTo>
                <a:cubicBezTo>
                  <a:pt x="51769" y="10347"/>
                  <a:pt x="51554" y="10407"/>
                  <a:pt x="51364" y="10466"/>
                </a:cubicBezTo>
                <a:cubicBezTo>
                  <a:pt x="51888" y="10907"/>
                  <a:pt x="52423" y="10419"/>
                  <a:pt x="52935" y="10478"/>
                </a:cubicBezTo>
                <a:cubicBezTo>
                  <a:pt x="52959" y="10526"/>
                  <a:pt x="52959" y="10550"/>
                  <a:pt x="52971" y="10597"/>
                </a:cubicBezTo>
                <a:cubicBezTo>
                  <a:pt x="52757" y="10669"/>
                  <a:pt x="52566" y="10752"/>
                  <a:pt x="52340" y="10835"/>
                </a:cubicBezTo>
                <a:cubicBezTo>
                  <a:pt x="52435" y="10871"/>
                  <a:pt x="52495" y="10907"/>
                  <a:pt x="52554" y="10931"/>
                </a:cubicBezTo>
                <a:cubicBezTo>
                  <a:pt x="53495" y="11264"/>
                  <a:pt x="54471" y="11466"/>
                  <a:pt x="55412" y="11800"/>
                </a:cubicBezTo>
                <a:cubicBezTo>
                  <a:pt x="55841" y="11966"/>
                  <a:pt x="56317" y="12014"/>
                  <a:pt x="56781" y="12121"/>
                </a:cubicBezTo>
                <a:cubicBezTo>
                  <a:pt x="56805" y="12121"/>
                  <a:pt x="56853" y="12133"/>
                  <a:pt x="56865" y="12157"/>
                </a:cubicBezTo>
                <a:cubicBezTo>
                  <a:pt x="57138" y="12490"/>
                  <a:pt x="57484" y="12431"/>
                  <a:pt x="57817" y="12371"/>
                </a:cubicBezTo>
                <a:cubicBezTo>
                  <a:pt x="57960" y="12359"/>
                  <a:pt x="58103" y="12335"/>
                  <a:pt x="58234" y="12324"/>
                </a:cubicBezTo>
                <a:cubicBezTo>
                  <a:pt x="58234" y="12359"/>
                  <a:pt x="58234" y="12371"/>
                  <a:pt x="58258" y="12395"/>
                </a:cubicBezTo>
                <a:cubicBezTo>
                  <a:pt x="58150" y="12443"/>
                  <a:pt x="58031" y="12490"/>
                  <a:pt x="57924" y="12538"/>
                </a:cubicBezTo>
                <a:cubicBezTo>
                  <a:pt x="57936" y="12562"/>
                  <a:pt x="57936" y="12597"/>
                  <a:pt x="57960" y="12621"/>
                </a:cubicBezTo>
                <a:lnTo>
                  <a:pt x="59389" y="12359"/>
                </a:lnTo>
                <a:cubicBezTo>
                  <a:pt x="59401" y="12395"/>
                  <a:pt x="59401" y="12443"/>
                  <a:pt x="59412" y="12490"/>
                </a:cubicBezTo>
                <a:cubicBezTo>
                  <a:pt x="59127" y="12562"/>
                  <a:pt x="58829" y="12633"/>
                  <a:pt x="58531" y="12716"/>
                </a:cubicBezTo>
                <a:cubicBezTo>
                  <a:pt x="58531" y="12740"/>
                  <a:pt x="58531" y="12776"/>
                  <a:pt x="58555" y="12812"/>
                </a:cubicBezTo>
                <a:cubicBezTo>
                  <a:pt x="58829" y="12812"/>
                  <a:pt x="59115" y="12859"/>
                  <a:pt x="59389" y="12800"/>
                </a:cubicBezTo>
                <a:cubicBezTo>
                  <a:pt x="59710" y="12740"/>
                  <a:pt x="59651" y="12871"/>
                  <a:pt x="59579" y="13074"/>
                </a:cubicBezTo>
                <a:lnTo>
                  <a:pt x="62079" y="13871"/>
                </a:lnTo>
                <a:cubicBezTo>
                  <a:pt x="62425" y="13978"/>
                  <a:pt x="62734" y="13978"/>
                  <a:pt x="63044" y="13764"/>
                </a:cubicBezTo>
                <a:cubicBezTo>
                  <a:pt x="63270" y="13621"/>
                  <a:pt x="63520" y="13752"/>
                  <a:pt x="63508" y="14026"/>
                </a:cubicBezTo>
                <a:cubicBezTo>
                  <a:pt x="63496" y="14240"/>
                  <a:pt x="63627" y="14383"/>
                  <a:pt x="63794" y="14455"/>
                </a:cubicBezTo>
                <a:lnTo>
                  <a:pt x="66199" y="15705"/>
                </a:lnTo>
                <a:cubicBezTo>
                  <a:pt x="66306" y="15753"/>
                  <a:pt x="66425" y="15824"/>
                  <a:pt x="66509" y="15812"/>
                </a:cubicBezTo>
                <a:cubicBezTo>
                  <a:pt x="66830" y="15717"/>
                  <a:pt x="67140" y="15598"/>
                  <a:pt x="67509" y="15479"/>
                </a:cubicBezTo>
                <a:cubicBezTo>
                  <a:pt x="66949" y="15169"/>
                  <a:pt x="66437" y="14883"/>
                  <a:pt x="65937" y="14621"/>
                </a:cubicBezTo>
                <a:cubicBezTo>
                  <a:pt x="65949" y="14586"/>
                  <a:pt x="65973" y="14538"/>
                  <a:pt x="65997" y="14514"/>
                </a:cubicBezTo>
                <a:cubicBezTo>
                  <a:pt x="66425" y="14740"/>
                  <a:pt x="66866" y="14931"/>
                  <a:pt x="67259" y="15193"/>
                </a:cubicBezTo>
                <a:cubicBezTo>
                  <a:pt x="67747" y="15526"/>
                  <a:pt x="68140" y="15288"/>
                  <a:pt x="68640" y="15121"/>
                </a:cubicBezTo>
                <a:cubicBezTo>
                  <a:pt x="67759" y="14705"/>
                  <a:pt x="66961" y="14336"/>
                  <a:pt x="66175" y="13943"/>
                </a:cubicBezTo>
                <a:cubicBezTo>
                  <a:pt x="66306" y="13919"/>
                  <a:pt x="66413" y="13943"/>
                  <a:pt x="66509" y="14002"/>
                </a:cubicBezTo>
                <a:cubicBezTo>
                  <a:pt x="67140" y="14300"/>
                  <a:pt x="67794" y="14574"/>
                  <a:pt x="68390" y="14919"/>
                </a:cubicBezTo>
                <a:cubicBezTo>
                  <a:pt x="68830" y="15169"/>
                  <a:pt x="69164" y="14955"/>
                  <a:pt x="69568" y="14776"/>
                </a:cubicBezTo>
                <a:cubicBezTo>
                  <a:pt x="68806" y="14467"/>
                  <a:pt x="68104" y="14169"/>
                  <a:pt x="67390" y="13871"/>
                </a:cubicBezTo>
                <a:cubicBezTo>
                  <a:pt x="67402" y="13824"/>
                  <a:pt x="67425" y="13788"/>
                  <a:pt x="67449" y="13740"/>
                </a:cubicBezTo>
                <a:cubicBezTo>
                  <a:pt x="67556" y="13764"/>
                  <a:pt x="67663" y="13812"/>
                  <a:pt x="67747" y="13848"/>
                </a:cubicBezTo>
                <a:cubicBezTo>
                  <a:pt x="68211" y="14038"/>
                  <a:pt x="68687" y="14205"/>
                  <a:pt x="69128" y="14407"/>
                </a:cubicBezTo>
                <a:cubicBezTo>
                  <a:pt x="69616" y="14645"/>
                  <a:pt x="70080" y="14693"/>
                  <a:pt x="70592" y="14443"/>
                </a:cubicBezTo>
                <a:cubicBezTo>
                  <a:pt x="70890" y="14288"/>
                  <a:pt x="71223" y="14240"/>
                  <a:pt x="71545" y="14121"/>
                </a:cubicBezTo>
                <a:cubicBezTo>
                  <a:pt x="72259" y="13871"/>
                  <a:pt x="72986" y="13621"/>
                  <a:pt x="73748" y="13336"/>
                </a:cubicBezTo>
                <a:cubicBezTo>
                  <a:pt x="73652" y="13288"/>
                  <a:pt x="73629" y="13276"/>
                  <a:pt x="73593" y="13252"/>
                </a:cubicBezTo>
                <a:cubicBezTo>
                  <a:pt x="73509" y="13169"/>
                  <a:pt x="73414" y="13086"/>
                  <a:pt x="73331" y="12990"/>
                </a:cubicBezTo>
                <a:cubicBezTo>
                  <a:pt x="73450" y="12990"/>
                  <a:pt x="73581" y="12990"/>
                  <a:pt x="73700" y="13014"/>
                </a:cubicBezTo>
                <a:cubicBezTo>
                  <a:pt x="73902" y="13038"/>
                  <a:pt x="74140" y="13169"/>
                  <a:pt x="74331" y="13133"/>
                </a:cubicBezTo>
                <a:cubicBezTo>
                  <a:pt x="75272" y="12847"/>
                  <a:pt x="76212" y="12538"/>
                  <a:pt x="77200" y="12216"/>
                </a:cubicBezTo>
                <a:cubicBezTo>
                  <a:pt x="76498" y="11740"/>
                  <a:pt x="75736" y="11538"/>
                  <a:pt x="74962" y="11347"/>
                </a:cubicBezTo>
                <a:cubicBezTo>
                  <a:pt x="74140" y="11133"/>
                  <a:pt x="73355" y="10835"/>
                  <a:pt x="72557" y="10585"/>
                </a:cubicBezTo>
                <a:cubicBezTo>
                  <a:pt x="72462" y="10550"/>
                  <a:pt x="72402" y="10490"/>
                  <a:pt x="72319" y="10430"/>
                </a:cubicBezTo>
                <a:lnTo>
                  <a:pt x="72355" y="10347"/>
                </a:lnTo>
                <a:cubicBezTo>
                  <a:pt x="72855" y="10454"/>
                  <a:pt x="73295" y="10764"/>
                  <a:pt x="73843" y="10692"/>
                </a:cubicBezTo>
                <a:cubicBezTo>
                  <a:pt x="74105" y="10657"/>
                  <a:pt x="74379" y="10835"/>
                  <a:pt x="74641" y="10942"/>
                </a:cubicBezTo>
                <a:cubicBezTo>
                  <a:pt x="74772" y="11002"/>
                  <a:pt x="74879" y="11133"/>
                  <a:pt x="75010" y="11181"/>
                </a:cubicBezTo>
                <a:cubicBezTo>
                  <a:pt x="75545" y="11359"/>
                  <a:pt x="76105" y="11502"/>
                  <a:pt x="76641" y="11704"/>
                </a:cubicBezTo>
                <a:cubicBezTo>
                  <a:pt x="76974" y="11823"/>
                  <a:pt x="77284" y="12121"/>
                  <a:pt x="77581" y="12085"/>
                </a:cubicBezTo>
                <a:cubicBezTo>
                  <a:pt x="78189" y="12026"/>
                  <a:pt x="78772" y="11788"/>
                  <a:pt x="79367" y="11621"/>
                </a:cubicBezTo>
                <a:cubicBezTo>
                  <a:pt x="79367" y="11609"/>
                  <a:pt x="79355" y="11585"/>
                  <a:pt x="79355" y="11562"/>
                </a:cubicBezTo>
                <a:cubicBezTo>
                  <a:pt x="78951" y="11466"/>
                  <a:pt x="78534" y="11359"/>
                  <a:pt x="78129" y="11252"/>
                </a:cubicBezTo>
                <a:cubicBezTo>
                  <a:pt x="78153" y="11204"/>
                  <a:pt x="78165" y="11169"/>
                  <a:pt x="78165" y="11133"/>
                </a:cubicBezTo>
                <a:cubicBezTo>
                  <a:pt x="78629" y="11240"/>
                  <a:pt x="79070" y="11371"/>
                  <a:pt x="79534" y="11466"/>
                </a:cubicBezTo>
                <a:cubicBezTo>
                  <a:pt x="80034" y="11550"/>
                  <a:pt x="80439" y="11240"/>
                  <a:pt x="80891" y="11121"/>
                </a:cubicBezTo>
                <a:cubicBezTo>
                  <a:pt x="79844" y="10454"/>
                  <a:pt x="78665" y="10371"/>
                  <a:pt x="77581" y="10049"/>
                </a:cubicBezTo>
                <a:cubicBezTo>
                  <a:pt x="77641" y="10014"/>
                  <a:pt x="77700" y="10002"/>
                  <a:pt x="77760" y="10014"/>
                </a:cubicBezTo>
                <a:cubicBezTo>
                  <a:pt x="78451" y="10157"/>
                  <a:pt x="79129" y="10288"/>
                  <a:pt x="79820" y="10430"/>
                </a:cubicBezTo>
                <a:cubicBezTo>
                  <a:pt x="79879" y="10454"/>
                  <a:pt x="79939" y="10490"/>
                  <a:pt x="79998" y="10526"/>
                </a:cubicBezTo>
                <a:cubicBezTo>
                  <a:pt x="80415" y="10692"/>
                  <a:pt x="80856" y="11002"/>
                  <a:pt x="81260" y="10954"/>
                </a:cubicBezTo>
                <a:cubicBezTo>
                  <a:pt x="81903" y="10883"/>
                  <a:pt x="82522" y="10550"/>
                  <a:pt x="83154" y="10335"/>
                </a:cubicBezTo>
                <a:cubicBezTo>
                  <a:pt x="82653" y="10133"/>
                  <a:pt x="82177" y="10038"/>
                  <a:pt x="81701" y="9883"/>
                </a:cubicBezTo>
                <a:cubicBezTo>
                  <a:pt x="80629" y="9573"/>
                  <a:pt x="79522" y="9442"/>
                  <a:pt x="78427" y="9145"/>
                </a:cubicBezTo>
                <a:cubicBezTo>
                  <a:pt x="75807" y="8430"/>
                  <a:pt x="73164" y="7847"/>
                  <a:pt x="70497" y="7275"/>
                </a:cubicBezTo>
                <a:cubicBezTo>
                  <a:pt x="66032" y="6311"/>
                  <a:pt x="61627" y="5096"/>
                  <a:pt x="57210" y="3918"/>
                </a:cubicBezTo>
                <a:cubicBezTo>
                  <a:pt x="55329" y="3406"/>
                  <a:pt x="53471" y="2906"/>
                  <a:pt x="51542" y="2691"/>
                </a:cubicBezTo>
                <a:cubicBezTo>
                  <a:pt x="51376" y="2679"/>
                  <a:pt x="51209" y="2739"/>
                  <a:pt x="51007" y="2787"/>
                </a:cubicBezTo>
                <a:cubicBezTo>
                  <a:pt x="51090" y="2906"/>
                  <a:pt x="51126" y="2953"/>
                  <a:pt x="51185" y="3025"/>
                </a:cubicBezTo>
                <a:cubicBezTo>
                  <a:pt x="50685" y="2930"/>
                  <a:pt x="50685" y="2930"/>
                  <a:pt x="49661" y="3394"/>
                </a:cubicBezTo>
                <a:cubicBezTo>
                  <a:pt x="49899" y="3465"/>
                  <a:pt x="50114" y="3549"/>
                  <a:pt x="50316" y="3620"/>
                </a:cubicBezTo>
                <a:lnTo>
                  <a:pt x="50316" y="3799"/>
                </a:lnTo>
                <a:cubicBezTo>
                  <a:pt x="49459" y="3263"/>
                  <a:pt x="48709" y="3727"/>
                  <a:pt x="47828" y="3942"/>
                </a:cubicBezTo>
                <a:cubicBezTo>
                  <a:pt x="48352" y="4168"/>
                  <a:pt x="48780" y="4346"/>
                  <a:pt x="49221" y="4537"/>
                </a:cubicBezTo>
                <a:cubicBezTo>
                  <a:pt x="49197" y="4584"/>
                  <a:pt x="49185" y="4632"/>
                  <a:pt x="49173" y="4656"/>
                </a:cubicBezTo>
                <a:cubicBezTo>
                  <a:pt x="48840" y="4525"/>
                  <a:pt x="48483" y="4454"/>
                  <a:pt x="48209" y="4263"/>
                </a:cubicBezTo>
                <a:cubicBezTo>
                  <a:pt x="47613" y="3882"/>
                  <a:pt x="47089" y="4168"/>
                  <a:pt x="46435" y="4346"/>
                </a:cubicBezTo>
                <a:cubicBezTo>
                  <a:pt x="47113" y="4632"/>
                  <a:pt x="47709" y="4882"/>
                  <a:pt x="48304" y="5132"/>
                </a:cubicBezTo>
                <a:cubicBezTo>
                  <a:pt x="48161" y="5180"/>
                  <a:pt x="48006" y="5180"/>
                  <a:pt x="47875" y="5132"/>
                </a:cubicBezTo>
                <a:cubicBezTo>
                  <a:pt x="47470" y="4989"/>
                  <a:pt x="47054" y="4858"/>
                  <a:pt x="46685" y="4632"/>
                </a:cubicBezTo>
                <a:cubicBezTo>
                  <a:pt x="46244" y="4382"/>
                  <a:pt x="45839" y="4442"/>
                  <a:pt x="45351" y="4680"/>
                </a:cubicBezTo>
                <a:cubicBezTo>
                  <a:pt x="46030" y="4942"/>
                  <a:pt x="46661" y="5192"/>
                  <a:pt x="47292" y="5454"/>
                </a:cubicBezTo>
                <a:cubicBezTo>
                  <a:pt x="47280" y="5477"/>
                  <a:pt x="47280" y="5513"/>
                  <a:pt x="47268" y="5537"/>
                </a:cubicBezTo>
                <a:cubicBezTo>
                  <a:pt x="47137" y="5513"/>
                  <a:pt x="46982" y="5513"/>
                  <a:pt x="46851" y="5466"/>
                </a:cubicBezTo>
                <a:lnTo>
                  <a:pt x="45423" y="4930"/>
                </a:lnTo>
                <a:cubicBezTo>
                  <a:pt x="44934" y="4739"/>
                  <a:pt x="44732" y="4751"/>
                  <a:pt x="44220" y="5037"/>
                </a:cubicBezTo>
                <a:cubicBezTo>
                  <a:pt x="44851" y="5251"/>
                  <a:pt x="45446" y="5466"/>
                  <a:pt x="46066" y="5668"/>
                </a:cubicBezTo>
                <a:cubicBezTo>
                  <a:pt x="45899" y="5727"/>
                  <a:pt x="45720" y="5751"/>
                  <a:pt x="45565" y="5704"/>
                </a:cubicBezTo>
                <a:cubicBezTo>
                  <a:pt x="45125" y="5573"/>
                  <a:pt x="44673" y="5418"/>
                  <a:pt x="44256" y="5251"/>
                </a:cubicBezTo>
                <a:cubicBezTo>
                  <a:pt x="43946" y="5132"/>
                  <a:pt x="43684" y="5120"/>
                  <a:pt x="43351" y="5227"/>
                </a:cubicBezTo>
                <a:cubicBezTo>
                  <a:pt x="40803" y="6025"/>
                  <a:pt x="38267" y="6823"/>
                  <a:pt x="35719" y="7621"/>
                </a:cubicBezTo>
                <a:cubicBezTo>
                  <a:pt x="35683" y="7632"/>
                  <a:pt x="35659" y="7668"/>
                  <a:pt x="35588" y="7716"/>
                </a:cubicBezTo>
                <a:cubicBezTo>
                  <a:pt x="36219" y="7990"/>
                  <a:pt x="36838" y="8264"/>
                  <a:pt x="37445" y="8549"/>
                </a:cubicBezTo>
                <a:lnTo>
                  <a:pt x="37398" y="8680"/>
                </a:lnTo>
                <a:cubicBezTo>
                  <a:pt x="37291" y="8668"/>
                  <a:pt x="37195" y="8645"/>
                  <a:pt x="37088" y="8609"/>
                </a:cubicBezTo>
                <a:cubicBezTo>
                  <a:pt x="36612" y="8406"/>
                  <a:pt x="36124" y="8252"/>
                  <a:pt x="35683" y="7978"/>
                </a:cubicBezTo>
                <a:cubicBezTo>
                  <a:pt x="35255" y="7728"/>
                  <a:pt x="34897" y="7847"/>
                  <a:pt x="34457" y="8037"/>
                </a:cubicBezTo>
                <a:cubicBezTo>
                  <a:pt x="35243" y="8466"/>
                  <a:pt x="35981" y="8871"/>
                  <a:pt x="36731" y="9276"/>
                </a:cubicBezTo>
                <a:lnTo>
                  <a:pt x="36683" y="9407"/>
                </a:lnTo>
                <a:cubicBezTo>
                  <a:pt x="36576" y="9383"/>
                  <a:pt x="36469" y="9383"/>
                  <a:pt x="36374" y="9335"/>
                </a:cubicBezTo>
                <a:cubicBezTo>
                  <a:pt x="35707" y="8978"/>
                  <a:pt x="35017" y="8609"/>
                  <a:pt x="34350" y="8252"/>
                </a:cubicBezTo>
                <a:cubicBezTo>
                  <a:pt x="34243" y="8204"/>
                  <a:pt x="34124" y="8133"/>
                  <a:pt x="34040" y="8144"/>
                </a:cubicBezTo>
                <a:cubicBezTo>
                  <a:pt x="33743" y="8216"/>
                  <a:pt x="33445" y="8323"/>
                  <a:pt x="33064" y="8442"/>
                </a:cubicBezTo>
                <a:cubicBezTo>
                  <a:pt x="33302" y="8514"/>
                  <a:pt x="33457" y="8561"/>
                  <a:pt x="33600" y="8609"/>
                </a:cubicBezTo>
                <a:cubicBezTo>
                  <a:pt x="33600" y="8645"/>
                  <a:pt x="33600" y="8680"/>
                  <a:pt x="33588" y="8728"/>
                </a:cubicBezTo>
                <a:cubicBezTo>
                  <a:pt x="32933" y="8466"/>
                  <a:pt x="32326" y="8561"/>
                  <a:pt x="31671" y="8918"/>
                </a:cubicBezTo>
                <a:cubicBezTo>
                  <a:pt x="32135" y="9061"/>
                  <a:pt x="32564" y="9216"/>
                  <a:pt x="32981" y="9347"/>
                </a:cubicBezTo>
                <a:cubicBezTo>
                  <a:pt x="32885" y="9407"/>
                  <a:pt x="32814" y="9418"/>
                  <a:pt x="32742" y="9407"/>
                </a:cubicBezTo>
                <a:cubicBezTo>
                  <a:pt x="32350" y="9299"/>
                  <a:pt x="31969" y="9168"/>
                  <a:pt x="31576" y="9061"/>
                </a:cubicBezTo>
                <a:cubicBezTo>
                  <a:pt x="31421" y="9026"/>
                  <a:pt x="31207" y="9002"/>
                  <a:pt x="31040" y="9049"/>
                </a:cubicBezTo>
                <a:cubicBezTo>
                  <a:pt x="30242" y="9276"/>
                  <a:pt x="29433" y="9514"/>
                  <a:pt x="28635" y="9752"/>
                </a:cubicBezTo>
                <a:cubicBezTo>
                  <a:pt x="27932" y="9954"/>
                  <a:pt x="27254" y="10180"/>
                  <a:pt x="26480" y="10419"/>
                </a:cubicBezTo>
                <a:cubicBezTo>
                  <a:pt x="26849" y="10585"/>
                  <a:pt x="27147" y="10704"/>
                  <a:pt x="27444" y="10835"/>
                </a:cubicBezTo>
                <a:cubicBezTo>
                  <a:pt x="27432" y="10883"/>
                  <a:pt x="27397" y="10931"/>
                  <a:pt x="27385" y="10966"/>
                </a:cubicBezTo>
                <a:cubicBezTo>
                  <a:pt x="27111" y="10883"/>
                  <a:pt x="26837" y="10823"/>
                  <a:pt x="26599" y="10704"/>
                </a:cubicBezTo>
                <a:cubicBezTo>
                  <a:pt x="26254" y="10538"/>
                  <a:pt x="25944" y="10550"/>
                  <a:pt x="25599" y="10669"/>
                </a:cubicBezTo>
                <a:lnTo>
                  <a:pt x="16181" y="13526"/>
                </a:lnTo>
                <a:cubicBezTo>
                  <a:pt x="15478" y="13740"/>
                  <a:pt x="14764" y="13943"/>
                  <a:pt x="14014" y="14169"/>
                </a:cubicBezTo>
                <a:cubicBezTo>
                  <a:pt x="15347" y="14860"/>
                  <a:pt x="40505" y="24361"/>
                  <a:pt x="41279" y="24504"/>
                </a:cubicBezTo>
                <a:cubicBezTo>
                  <a:pt x="41505" y="24396"/>
                  <a:pt x="41636" y="24325"/>
                  <a:pt x="41779" y="24289"/>
                </a:cubicBezTo>
                <a:cubicBezTo>
                  <a:pt x="42279" y="24146"/>
                  <a:pt x="42768" y="23992"/>
                  <a:pt x="43351" y="23825"/>
                </a:cubicBezTo>
                <a:cubicBezTo>
                  <a:pt x="42232" y="23503"/>
                  <a:pt x="41208" y="23218"/>
                  <a:pt x="40184" y="22920"/>
                </a:cubicBezTo>
                <a:cubicBezTo>
                  <a:pt x="40196" y="22896"/>
                  <a:pt x="40196" y="22849"/>
                  <a:pt x="40208" y="22813"/>
                </a:cubicBezTo>
                <a:cubicBezTo>
                  <a:pt x="40327" y="22849"/>
                  <a:pt x="40446" y="22872"/>
                  <a:pt x="40553" y="22920"/>
                </a:cubicBezTo>
                <a:cubicBezTo>
                  <a:pt x="41446" y="23170"/>
                  <a:pt x="42339" y="23444"/>
                  <a:pt x="43232" y="23682"/>
                </a:cubicBezTo>
                <a:cubicBezTo>
                  <a:pt x="43422" y="23742"/>
                  <a:pt x="43684" y="23730"/>
                  <a:pt x="43875" y="23670"/>
                </a:cubicBezTo>
                <a:cubicBezTo>
                  <a:pt x="46077" y="22968"/>
                  <a:pt x="48268" y="22265"/>
                  <a:pt x="50471" y="21551"/>
                </a:cubicBezTo>
                <a:cubicBezTo>
                  <a:pt x="50507" y="21539"/>
                  <a:pt x="50554" y="21491"/>
                  <a:pt x="50614" y="21468"/>
                </a:cubicBezTo>
                <a:cubicBezTo>
                  <a:pt x="49923" y="21110"/>
                  <a:pt x="49268" y="20932"/>
                  <a:pt x="48613" y="20753"/>
                </a:cubicBezTo>
                <a:close/>
                <a:moveTo>
                  <a:pt x="85606" y="36076"/>
                </a:moveTo>
                <a:cubicBezTo>
                  <a:pt x="85594" y="36065"/>
                  <a:pt x="85535" y="36005"/>
                  <a:pt x="85475" y="35969"/>
                </a:cubicBezTo>
                <a:cubicBezTo>
                  <a:pt x="84868" y="35553"/>
                  <a:pt x="84237" y="35136"/>
                  <a:pt x="83630" y="34719"/>
                </a:cubicBezTo>
                <a:cubicBezTo>
                  <a:pt x="81189" y="33052"/>
                  <a:pt x="78760" y="31385"/>
                  <a:pt x="76319" y="29742"/>
                </a:cubicBezTo>
                <a:cubicBezTo>
                  <a:pt x="76236" y="29683"/>
                  <a:pt x="76117" y="29695"/>
                  <a:pt x="75974" y="29659"/>
                </a:cubicBezTo>
                <a:cubicBezTo>
                  <a:pt x="76069" y="30671"/>
                  <a:pt x="75581" y="31254"/>
                  <a:pt x="74783" y="31600"/>
                </a:cubicBezTo>
                <a:cubicBezTo>
                  <a:pt x="74307" y="31802"/>
                  <a:pt x="73855" y="32028"/>
                  <a:pt x="73331" y="32183"/>
                </a:cubicBezTo>
                <a:cubicBezTo>
                  <a:pt x="71664" y="32671"/>
                  <a:pt x="70009" y="33231"/>
                  <a:pt x="68378" y="33802"/>
                </a:cubicBezTo>
                <a:cubicBezTo>
                  <a:pt x="65878" y="34648"/>
                  <a:pt x="63389" y="35553"/>
                  <a:pt x="60877" y="36374"/>
                </a:cubicBezTo>
                <a:cubicBezTo>
                  <a:pt x="59591" y="36791"/>
                  <a:pt x="58281" y="37088"/>
                  <a:pt x="56984" y="37493"/>
                </a:cubicBezTo>
                <a:cubicBezTo>
                  <a:pt x="55722" y="37898"/>
                  <a:pt x="54412" y="38136"/>
                  <a:pt x="53221" y="38803"/>
                </a:cubicBezTo>
                <a:cubicBezTo>
                  <a:pt x="52793" y="39053"/>
                  <a:pt x="52269" y="39172"/>
                  <a:pt x="51792" y="39327"/>
                </a:cubicBezTo>
                <a:cubicBezTo>
                  <a:pt x="50078" y="39863"/>
                  <a:pt x="48375" y="40339"/>
                  <a:pt x="46673" y="40898"/>
                </a:cubicBezTo>
                <a:cubicBezTo>
                  <a:pt x="44506" y="41625"/>
                  <a:pt x="42339" y="42422"/>
                  <a:pt x="40172" y="43173"/>
                </a:cubicBezTo>
                <a:cubicBezTo>
                  <a:pt x="40065" y="43208"/>
                  <a:pt x="39946" y="43232"/>
                  <a:pt x="39839" y="43268"/>
                </a:cubicBezTo>
                <a:cubicBezTo>
                  <a:pt x="39827" y="43232"/>
                  <a:pt x="39827" y="43196"/>
                  <a:pt x="39815" y="43161"/>
                </a:cubicBezTo>
                <a:cubicBezTo>
                  <a:pt x="41232" y="42672"/>
                  <a:pt x="42637" y="42161"/>
                  <a:pt x="44053" y="41684"/>
                </a:cubicBezTo>
                <a:cubicBezTo>
                  <a:pt x="45470" y="41196"/>
                  <a:pt x="46887" y="40708"/>
                  <a:pt x="48316" y="40244"/>
                </a:cubicBezTo>
                <a:cubicBezTo>
                  <a:pt x="49721" y="39779"/>
                  <a:pt x="51173" y="39363"/>
                  <a:pt x="52578" y="38934"/>
                </a:cubicBezTo>
                <a:cubicBezTo>
                  <a:pt x="47578" y="40101"/>
                  <a:pt x="42779" y="41899"/>
                  <a:pt x="37934" y="43589"/>
                </a:cubicBezTo>
                <a:cubicBezTo>
                  <a:pt x="37815" y="43637"/>
                  <a:pt x="37695" y="43685"/>
                  <a:pt x="37541" y="43744"/>
                </a:cubicBezTo>
                <a:cubicBezTo>
                  <a:pt x="37624" y="43756"/>
                  <a:pt x="37660" y="43768"/>
                  <a:pt x="37684" y="43756"/>
                </a:cubicBezTo>
                <a:cubicBezTo>
                  <a:pt x="39124" y="43565"/>
                  <a:pt x="40589" y="43387"/>
                  <a:pt x="42029" y="43173"/>
                </a:cubicBezTo>
                <a:cubicBezTo>
                  <a:pt x="45363" y="42696"/>
                  <a:pt x="48697" y="42220"/>
                  <a:pt x="52031" y="41732"/>
                </a:cubicBezTo>
                <a:cubicBezTo>
                  <a:pt x="53519" y="41506"/>
                  <a:pt x="54995" y="41327"/>
                  <a:pt x="56472" y="41065"/>
                </a:cubicBezTo>
                <a:cubicBezTo>
                  <a:pt x="59031" y="40601"/>
                  <a:pt x="61567" y="40065"/>
                  <a:pt x="64127" y="39625"/>
                </a:cubicBezTo>
                <a:cubicBezTo>
                  <a:pt x="66735" y="39160"/>
                  <a:pt x="69354" y="38743"/>
                  <a:pt x="71962" y="38303"/>
                </a:cubicBezTo>
                <a:cubicBezTo>
                  <a:pt x="76534" y="37565"/>
                  <a:pt x="81070" y="36827"/>
                  <a:pt x="85606" y="36076"/>
                </a:cubicBezTo>
                <a:close/>
                <a:moveTo>
                  <a:pt x="30540" y="36255"/>
                </a:moveTo>
                <a:cubicBezTo>
                  <a:pt x="30540" y="36291"/>
                  <a:pt x="30528" y="36326"/>
                  <a:pt x="30528" y="36362"/>
                </a:cubicBezTo>
                <a:cubicBezTo>
                  <a:pt x="30397" y="36326"/>
                  <a:pt x="30254" y="36315"/>
                  <a:pt x="30135" y="36267"/>
                </a:cubicBezTo>
                <a:cubicBezTo>
                  <a:pt x="29230" y="35886"/>
                  <a:pt x="28325" y="35493"/>
                  <a:pt x="27420" y="35100"/>
                </a:cubicBezTo>
                <a:cubicBezTo>
                  <a:pt x="27325" y="35053"/>
                  <a:pt x="27218" y="34993"/>
                  <a:pt x="27123" y="34993"/>
                </a:cubicBezTo>
                <a:cubicBezTo>
                  <a:pt x="26408" y="35053"/>
                  <a:pt x="25694" y="35124"/>
                  <a:pt x="24980" y="35195"/>
                </a:cubicBezTo>
                <a:lnTo>
                  <a:pt x="24980" y="35255"/>
                </a:lnTo>
                <a:cubicBezTo>
                  <a:pt x="25480" y="35469"/>
                  <a:pt x="25992" y="35684"/>
                  <a:pt x="26492" y="35898"/>
                </a:cubicBezTo>
                <a:cubicBezTo>
                  <a:pt x="26480" y="35945"/>
                  <a:pt x="26468" y="35969"/>
                  <a:pt x="26444" y="36017"/>
                </a:cubicBezTo>
                <a:cubicBezTo>
                  <a:pt x="26373" y="36005"/>
                  <a:pt x="26301" y="36005"/>
                  <a:pt x="26242" y="35969"/>
                </a:cubicBezTo>
                <a:cubicBezTo>
                  <a:pt x="25718" y="35767"/>
                  <a:pt x="25218" y="35553"/>
                  <a:pt x="24682" y="35362"/>
                </a:cubicBezTo>
                <a:cubicBezTo>
                  <a:pt x="24468" y="35291"/>
                  <a:pt x="24229" y="35291"/>
                  <a:pt x="24003" y="35243"/>
                </a:cubicBezTo>
                <a:cubicBezTo>
                  <a:pt x="23991" y="35291"/>
                  <a:pt x="23991" y="35314"/>
                  <a:pt x="23979" y="35362"/>
                </a:cubicBezTo>
                <a:lnTo>
                  <a:pt x="27682" y="36969"/>
                </a:lnTo>
                <a:lnTo>
                  <a:pt x="27635" y="37100"/>
                </a:lnTo>
                <a:cubicBezTo>
                  <a:pt x="27504" y="37077"/>
                  <a:pt x="27373" y="37041"/>
                  <a:pt x="27242" y="36993"/>
                </a:cubicBezTo>
                <a:cubicBezTo>
                  <a:pt x="26051" y="36493"/>
                  <a:pt x="24872" y="35969"/>
                  <a:pt x="23682" y="35481"/>
                </a:cubicBezTo>
                <a:cubicBezTo>
                  <a:pt x="23467" y="35386"/>
                  <a:pt x="23206" y="35410"/>
                  <a:pt x="22979" y="35362"/>
                </a:cubicBezTo>
                <a:cubicBezTo>
                  <a:pt x="22967" y="35410"/>
                  <a:pt x="22956" y="35457"/>
                  <a:pt x="22956" y="35493"/>
                </a:cubicBezTo>
                <a:cubicBezTo>
                  <a:pt x="24896" y="36374"/>
                  <a:pt x="26837" y="37267"/>
                  <a:pt x="28790" y="38148"/>
                </a:cubicBezTo>
                <a:cubicBezTo>
                  <a:pt x="28766" y="38184"/>
                  <a:pt x="28754" y="38220"/>
                  <a:pt x="28742" y="38267"/>
                </a:cubicBezTo>
                <a:cubicBezTo>
                  <a:pt x="28635" y="38220"/>
                  <a:pt x="28516" y="38208"/>
                  <a:pt x="28409" y="38148"/>
                </a:cubicBezTo>
                <a:cubicBezTo>
                  <a:pt x="26551" y="37291"/>
                  <a:pt x="24706" y="36434"/>
                  <a:pt x="22848" y="35588"/>
                </a:cubicBezTo>
                <a:cubicBezTo>
                  <a:pt x="22670" y="35493"/>
                  <a:pt x="22444" y="35493"/>
                  <a:pt x="22241" y="35457"/>
                </a:cubicBezTo>
                <a:lnTo>
                  <a:pt x="22194" y="35588"/>
                </a:lnTo>
                <a:cubicBezTo>
                  <a:pt x="23682" y="36267"/>
                  <a:pt x="25170" y="36946"/>
                  <a:pt x="26658" y="37624"/>
                </a:cubicBezTo>
                <a:cubicBezTo>
                  <a:pt x="26646" y="37648"/>
                  <a:pt x="26623" y="37684"/>
                  <a:pt x="26611" y="37731"/>
                </a:cubicBezTo>
                <a:cubicBezTo>
                  <a:pt x="26444" y="37672"/>
                  <a:pt x="26265" y="37624"/>
                  <a:pt x="26111" y="37553"/>
                </a:cubicBezTo>
                <a:cubicBezTo>
                  <a:pt x="24753" y="36922"/>
                  <a:pt x="23396" y="36279"/>
                  <a:pt x="22027" y="35672"/>
                </a:cubicBezTo>
                <a:cubicBezTo>
                  <a:pt x="21824" y="35588"/>
                  <a:pt x="21586" y="35588"/>
                  <a:pt x="21360" y="35541"/>
                </a:cubicBezTo>
                <a:cubicBezTo>
                  <a:pt x="21348" y="35588"/>
                  <a:pt x="21348" y="35612"/>
                  <a:pt x="21324" y="35660"/>
                </a:cubicBezTo>
                <a:cubicBezTo>
                  <a:pt x="21955" y="35981"/>
                  <a:pt x="22575" y="36303"/>
                  <a:pt x="23206" y="36624"/>
                </a:cubicBezTo>
                <a:cubicBezTo>
                  <a:pt x="23194" y="36672"/>
                  <a:pt x="23170" y="36696"/>
                  <a:pt x="23158" y="36743"/>
                </a:cubicBezTo>
                <a:cubicBezTo>
                  <a:pt x="23039" y="36719"/>
                  <a:pt x="22908" y="36696"/>
                  <a:pt x="22801" y="36648"/>
                </a:cubicBezTo>
                <a:cubicBezTo>
                  <a:pt x="22194" y="36350"/>
                  <a:pt x="21598" y="36029"/>
                  <a:pt x="21003" y="35731"/>
                </a:cubicBezTo>
                <a:cubicBezTo>
                  <a:pt x="20872" y="35672"/>
                  <a:pt x="20705" y="35660"/>
                  <a:pt x="20539" y="35624"/>
                </a:cubicBezTo>
                <a:cubicBezTo>
                  <a:pt x="20527" y="35660"/>
                  <a:pt x="20527" y="35684"/>
                  <a:pt x="20515" y="35731"/>
                </a:cubicBezTo>
                <a:cubicBezTo>
                  <a:pt x="21777" y="36350"/>
                  <a:pt x="23039" y="36958"/>
                  <a:pt x="24289" y="37553"/>
                </a:cubicBezTo>
                <a:cubicBezTo>
                  <a:pt x="24277" y="37589"/>
                  <a:pt x="24265" y="37624"/>
                  <a:pt x="24241" y="37672"/>
                </a:cubicBezTo>
                <a:cubicBezTo>
                  <a:pt x="24099" y="37624"/>
                  <a:pt x="23944" y="37589"/>
                  <a:pt x="23813" y="37541"/>
                </a:cubicBezTo>
                <a:cubicBezTo>
                  <a:pt x="22622" y="36981"/>
                  <a:pt x="21443" y="36422"/>
                  <a:pt x="20253" y="35850"/>
                </a:cubicBezTo>
                <a:cubicBezTo>
                  <a:pt x="20122" y="35791"/>
                  <a:pt x="19991" y="35767"/>
                  <a:pt x="19836" y="35731"/>
                </a:cubicBezTo>
                <a:cubicBezTo>
                  <a:pt x="20122" y="35969"/>
                  <a:pt x="20431" y="36124"/>
                  <a:pt x="20729" y="36303"/>
                </a:cubicBezTo>
                <a:cubicBezTo>
                  <a:pt x="22741" y="37493"/>
                  <a:pt x="24861" y="38470"/>
                  <a:pt x="27004" y="39398"/>
                </a:cubicBezTo>
                <a:cubicBezTo>
                  <a:pt x="27313" y="39529"/>
                  <a:pt x="27635" y="39672"/>
                  <a:pt x="27980" y="39744"/>
                </a:cubicBezTo>
                <a:cubicBezTo>
                  <a:pt x="29718" y="40077"/>
                  <a:pt x="31445" y="40041"/>
                  <a:pt x="33159" y="39541"/>
                </a:cubicBezTo>
                <a:cubicBezTo>
                  <a:pt x="34933" y="39041"/>
                  <a:pt x="36683" y="38470"/>
                  <a:pt x="38446" y="37922"/>
                </a:cubicBezTo>
                <a:cubicBezTo>
                  <a:pt x="38969" y="37755"/>
                  <a:pt x="39481" y="37565"/>
                  <a:pt x="40112" y="37362"/>
                </a:cubicBezTo>
                <a:cubicBezTo>
                  <a:pt x="39577" y="37136"/>
                  <a:pt x="39148" y="36958"/>
                  <a:pt x="38707" y="36779"/>
                </a:cubicBezTo>
                <a:cubicBezTo>
                  <a:pt x="38731" y="36743"/>
                  <a:pt x="38743" y="36707"/>
                  <a:pt x="38755" y="36672"/>
                </a:cubicBezTo>
                <a:cubicBezTo>
                  <a:pt x="38850" y="36707"/>
                  <a:pt x="38934" y="36719"/>
                  <a:pt x="39029" y="36743"/>
                </a:cubicBezTo>
                <a:cubicBezTo>
                  <a:pt x="39339" y="36862"/>
                  <a:pt x="39648" y="37005"/>
                  <a:pt x="39958" y="37124"/>
                </a:cubicBezTo>
                <a:cubicBezTo>
                  <a:pt x="40398" y="37279"/>
                  <a:pt x="40541" y="37267"/>
                  <a:pt x="40970" y="36981"/>
                </a:cubicBezTo>
                <a:cubicBezTo>
                  <a:pt x="40172" y="36600"/>
                  <a:pt x="39386" y="36231"/>
                  <a:pt x="38588" y="35850"/>
                </a:cubicBezTo>
                <a:cubicBezTo>
                  <a:pt x="38612" y="35815"/>
                  <a:pt x="38636" y="35767"/>
                  <a:pt x="38648" y="35731"/>
                </a:cubicBezTo>
                <a:cubicBezTo>
                  <a:pt x="38755" y="35767"/>
                  <a:pt x="38862" y="35815"/>
                  <a:pt x="38946" y="35838"/>
                </a:cubicBezTo>
                <a:cubicBezTo>
                  <a:pt x="39624" y="36148"/>
                  <a:pt x="40303" y="36446"/>
                  <a:pt x="40958" y="36791"/>
                </a:cubicBezTo>
                <a:cubicBezTo>
                  <a:pt x="41374" y="37017"/>
                  <a:pt x="41684" y="36779"/>
                  <a:pt x="42077" y="36660"/>
                </a:cubicBezTo>
                <a:cubicBezTo>
                  <a:pt x="41470" y="36350"/>
                  <a:pt x="40910" y="36076"/>
                  <a:pt x="40362" y="35791"/>
                </a:cubicBezTo>
                <a:cubicBezTo>
                  <a:pt x="40374" y="35755"/>
                  <a:pt x="40410" y="35719"/>
                  <a:pt x="40422" y="35672"/>
                </a:cubicBezTo>
                <a:cubicBezTo>
                  <a:pt x="40517" y="35707"/>
                  <a:pt x="40601" y="35755"/>
                  <a:pt x="40696" y="35791"/>
                </a:cubicBezTo>
                <a:cubicBezTo>
                  <a:pt x="41053" y="35969"/>
                  <a:pt x="41434" y="36124"/>
                  <a:pt x="41779" y="36350"/>
                </a:cubicBezTo>
                <a:cubicBezTo>
                  <a:pt x="42256" y="36660"/>
                  <a:pt x="42684" y="36517"/>
                  <a:pt x="43149" y="36267"/>
                </a:cubicBezTo>
                <a:cubicBezTo>
                  <a:pt x="42779" y="36124"/>
                  <a:pt x="42434" y="35993"/>
                  <a:pt x="42089" y="35838"/>
                </a:cubicBezTo>
                <a:cubicBezTo>
                  <a:pt x="42101" y="35815"/>
                  <a:pt x="42125" y="35767"/>
                  <a:pt x="42136" y="35731"/>
                </a:cubicBezTo>
                <a:cubicBezTo>
                  <a:pt x="42422" y="35838"/>
                  <a:pt x="42720" y="35934"/>
                  <a:pt x="42982" y="36065"/>
                </a:cubicBezTo>
                <a:cubicBezTo>
                  <a:pt x="43399" y="36291"/>
                  <a:pt x="43744" y="36112"/>
                  <a:pt x="44113" y="35934"/>
                </a:cubicBezTo>
                <a:cubicBezTo>
                  <a:pt x="43827" y="35815"/>
                  <a:pt x="43577" y="35707"/>
                  <a:pt x="43327" y="35588"/>
                </a:cubicBezTo>
                <a:cubicBezTo>
                  <a:pt x="43589" y="35612"/>
                  <a:pt x="43827" y="35719"/>
                  <a:pt x="44089" y="35791"/>
                </a:cubicBezTo>
                <a:cubicBezTo>
                  <a:pt x="44220" y="35838"/>
                  <a:pt x="44387" y="35850"/>
                  <a:pt x="44506" y="35815"/>
                </a:cubicBezTo>
                <a:cubicBezTo>
                  <a:pt x="48983" y="34291"/>
                  <a:pt x="53459" y="32755"/>
                  <a:pt x="57936" y="31231"/>
                </a:cubicBezTo>
                <a:cubicBezTo>
                  <a:pt x="58031" y="31195"/>
                  <a:pt x="58103" y="31147"/>
                  <a:pt x="58198" y="31123"/>
                </a:cubicBezTo>
                <a:cubicBezTo>
                  <a:pt x="58198" y="31112"/>
                  <a:pt x="58174" y="31088"/>
                  <a:pt x="58174" y="31076"/>
                </a:cubicBezTo>
                <a:cubicBezTo>
                  <a:pt x="56626" y="31183"/>
                  <a:pt x="55079" y="31302"/>
                  <a:pt x="53531" y="31409"/>
                </a:cubicBezTo>
                <a:lnTo>
                  <a:pt x="53531" y="31457"/>
                </a:lnTo>
                <a:cubicBezTo>
                  <a:pt x="53805" y="31600"/>
                  <a:pt x="54067" y="31719"/>
                  <a:pt x="54340" y="31850"/>
                </a:cubicBezTo>
                <a:cubicBezTo>
                  <a:pt x="54031" y="31802"/>
                  <a:pt x="53745" y="31707"/>
                  <a:pt x="53471" y="31564"/>
                </a:cubicBezTo>
                <a:cubicBezTo>
                  <a:pt x="53197" y="31421"/>
                  <a:pt x="52900" y="31385"/>
                  <a:pt x="52519" y="31493"/>
                </a:cubicBezTo>
                <a:cubicBezTo>
                  <a:pt x="52864" y="31659"/>
                  <a:pt x="53138" y="31790"/>
                  <a:pt x="53412" y="31921"/>
                </a:cubicBezTo>
                <a:cubicBezTo>
                  <a:pt x="52793" y="31885"/>
                  <a:pt x="52304" y="31314"/>
                  <a:pt x="51554" y="31552"/>
                </a:cubicBezTo>
                <a:cubicBezTo>
                  <a:pt x="51983" y="31778"/>
                  <a:pt x="52376" y="31981"/>
                  <a:pt x="52745" y="32195"/>
                </a:cubicBezTo>
                <a:cubicBezTo>
                  <a:pt x="52733" y="32219"/>
                  <a:pt x="52721" y="32266"/>
                  <a:pt x="52685" y="32302"/>
                </a:cubicBezTo>
                <a:cubicBezTo>
                  <a:pt x="52340" y="32124"/>
                  <a:pt x="51983" y="31969"/>
                  <a:pt x="51661" y="31778"/>
                </a:cubicBezTo>
                <a:cubicBezTo>
                  <a:pt x="51292" y="31552"/>
                  <a:pt x="50911" y="31528"/>
                  <a:pt x="50411" y="31612"/>
                </a:cubicBezTo>
                <a:cubicBezTo>
                  <a:pt x="51019" y="31969"/>
                  <a:pt x="51554" y="32278"/>
                  <a:pt x="52090" y="32576"/>
                </a:cubicBezTo>
                <a:lnTo>
                  <a:pt x="52042" y="32671"/>
                </a:lnTo>
                <a:cubicBezTo>
                  <a:pt x="51947" y="32624"/>
                  <a:pt x="51828" y="32600"/>
                  <a:pt x="51721" y="32552"/>
                </a:cubicBezTo>
                <a:cubicBezTo>
                  <a:pt x="51292" y="32314"/>
                  <a:pt x="50852" y="32088"/>
                  <a:pt x="50459" y="31802"/>
                </a:cubicBezTo>
                <a:cubicBezTo>
                  <a:pt x="50042" y="31504"/>
                  <a:pt x="49602" y="31659"/>
                  <a:pt x="49173" y="31719"/>
                </a:cubicBezTo>
                <a:cubicBezTo>
                  <a:pt x="49876" y="32112"/>
                  <a:pt x="50554" y="32516"/>
                  <a:pt x="51257" y="32921"/>
                </a:cubicBezTo>
                <a:lnTo>
                  <a:pt x="51209" y="33017"/>
                </a:lnTo>
                <a:cubicBezTo>
                  <a:pt x="51114" y="32969"/>
                  <a:pt x="50995" y="32921"/>
                  <a:pt x="50899" y="32874"/>
                </a:cubicBezTo>
                <a:cubicBezTo>
                  <a:pt x="50411" y="32612"/>
                  <a:pt x="49899" y="32362"/>
                  <a:pt x="49459" y="32040"/>
                </a:cubicBezTo>
                <a:cubicBezTo>
                  <a:pt x="49006" y="31731"/>
                  <a:pt x="48590" y="31707"/>
                  <a:pt x="48137" y="32040"/>
                </a:cubicBezTo>
                <a:cubicBezTo>
                  <a:pt x="48756" y="32386"/>
                  <a:pt x="49387" y="32731"/>
                  <a:pt x="49995" y="33076"/>
                </a:cubicBezTo>
                <a:cubicBezTo>
                  <a:pt x="49983" y="33100"/>
                  <a:pt x="49959" y="33124"/>
                  <a:pt x="49959" y="33159"/>
                </a:cubicBezTo>
                <a:cubicBezTo>
                  <a:pt x="49864" y="33112"/>
                  <a:pt x="49745" y="33088"/>
                  <a:pt x="49637" y="33028"/>
                </a:cubicBezTo>
                <a:cubicBezTo>
                  <a:pt x="49161" y="32778"/>
                  <a:pt x="48673" y="32516"/>
                  <a:pt x="48185" y="32255"/>
                </a:cubicBezTo>
                <a:cubicBezTo>
                  <a:pt x="47947" y="32124"/>
                  <a:pt x="47756" y="32088"/>
                  <a:pt x="47506" y="32278"/>
                </a:cubicBezTo>
                <a:cubicBezTo>
                  <a:pt x="47756" y="32433"/>
                  <a:pt x="47994" y="32576"/>
                  <a:pt x="48232" y="32731"/>
                </a:cubicBezTo>
                <a:cubicBezTo>
                  <a:pt x="47947" y="32659"/>
                  <a:pt x="47709" y="32540"/>
                  <a:pt x="47470" y="32397"/>
                </a:cubicBezTo>
                <a:cubicBezTo>
                  <a:pt x="47173" y="32243"/>
                  <a:pt x="46970" y="32457"/>
                  <a:pt x="46637" y="32540"/>
                </a:cubicBezTo>
                <a:cubicBezTo>
                  <a:pt x="47197" y="32814"/>
                  <a:pt x="47637" y="33052"/>
                  <a:pt x="48090" y="33278"/>
                </a:cubicBezTo>
                <a:lnTo>
                  <a:pt x="48042" y="33374"/>
                </a:lnTo>
                <a:cubicBezTo>
                  <a:pt x="47649" y="33171"/>
                  <a:pt x="47256" y="33017"/>
                  <a:pt x="46863" y="32790"/>
                </a:cubicBezTo>
                <a:cubicBezTo>
                  <a:pt x="46554" y="32612"/>
                  <a:pt x="46292" y="32600"/>
                  <a:pt x="45970" y="32802"/>
                </a:cubicBezTo>
                <a:lnTo>
                  <a:pt x="47673" y="33790"/>
                </a:lnTo>
                <a:lnTo>
                  <a:pt x="47625" y="33874"/>
                </a:lnTo>
                <a:cubicBezTo>
                  <a:pt x="47518" y="33826"/>
                  <a:pt x="47435" y="33802"/>
                  <a:pt x="47328" y="33755"/>
                </a:cubicBezTo>
                <a:cubicBezTo>
                  <a:pt x="46947" y="33552"/>
                  <a:pt x="46554" y="33326"/>
                  <a:pt x="46173" y="33100"/>
                </a:cubicBezTo>
                <a:cubicBezTo>
                  <a:pt x="45637" y="32802"/>
                  <a:pt x="45601" y="32802"/>
                  <a:pt x="45006" y="33112"/>
                </a:cubicBezTo>
                <a:cubicBezTo>
                  <a:pt x="45637" y="33445"/>
                  <a:pt x="46244" y="33767"/>
                  <a:pt x="46851" y="34088"/>
                </a:cubicBezTo>
                <a:cubicBezTo>
                  <a:pt x="46839" y="34112"/>
                  <a:pt x="46839" y="34148"/>
                  <a:pt x="46828" y="34171"/>
                </a:cubicBezTo>
                <a:cubicBezTo>
                  <a:pt x="46708" y="34148"/>
                  <a:pt x="46566" y="34124"/>
                  <a:pt x="46470" y="34064"/>
                </a:cubicBezTo>
                <a:cubicBezTo>
                  <a:pt x="45970" y="33814"/>
                  <a:pt x="45482" y="33529"/>
                  <a:pt x="44994" y="33290"/>
                </a:cubicBezTo>
                <a:cubicBezTo>
                  <a:pt x="44815" y="33207"/>
                  <a:pt x="44601" y="33207"/>
                  <a:pt x="44411" y="33159"/>
                </a:cubicBezTo>
                <a:cubicBezTo>
                  <a:pt x="44399" y="33207"/>
                  <a:pt x="44387" y="33231"/>
                  <a:pt x="44387" y="33278"/>
                </a:cubicBezTo>
                <a:cubicBezTo>
                  <a:pt x="44625" y="33445"/>
                  <a:pt x="44863" y="33588"/>
                  <a:pt x="45101" y="33755"/>
                </a:cubicBezTo>
                <a:cubicBezTo>
                  <a:pt x="44565" y="33743"/>
                  <a:pt x="44161" y="33040"/>
                  <a:pt x="43530" y="33552"/>
                </a:cubicBezTo>
                <a:cubicBezTo>
                  <a:pt x="44172" y="33862"/>
                  <a:pt x="44780" y="34171"/>
                  <a:pt x="45411" y="34481"/>
                </a:cubicBezTo>
                <a:cubicBezTo>
                  <a:pt x="45399" y="34517"/>
                  <a:pt x="45375" y="34564"/>
                  <a:pt x="45363" y="34588"/>
                </a:cubicBezTo>
                <a:cubicBezTo>
                  <a:pt x="45244" y="34541"/>
                  <a:pt x="45113" y="34517"/>
                  <a:pt x="44994" y="34469"/>
                </a:cubicBezTo>
                <a:cubicBezTo>
                  <a:pt x="44482" y="34219"/>
                  <a:pt x="43970" y="33981"/>
                  <a:pt x="43470" y="33707"/>
                </a:cubicBezTo>
                <a:cubicBezTo>
                  <a:pt x="43160" y="33529"/>
                  <a:pt x="42898" y="33636"/>
                  <a:pt x="42565" y="33755"/>
                </a:cubicBezTo>
                <a:cubicBezTo>
                  <a:pt x="43041" y="33981"/>
                  <a:pt x="43458" y="34183"/>
                  <a:pt x="43875" y="34398"/>
                </a:cubicBezTo>
                <a:cubicBezTo>
                  <a:pt x="43863" y="34421"/>
                  <a:pt x="43839" y="34469"/>
                  <a:pt x="43827" y="34505"/>
                </a:cubicBezTo>
                <a:cubicBezTo>
                  <a:pt x="43089" y="34386"/>
                  <a:pt x="42494" y="33695"/>
                  <a:pt x="41565" y="33862"/>
                </a:cubicBezTo>
                <a:cubicBezTo>
                  <a:pt x="42291" y="34219"/>
                  <a:pt x="42934" y="34529"/>
                  <a:pt x="43577" y="34838"/>
                </a:cubicBezTo>
                <a:lnTo>
                  <a:pt x="43530" y="34981"/>
                </a:lnTo>
                <a:cubicBezTo>
                  <a:pt x="43410" y="34945"/>
                  <a:pt x="43268" y="34922"/>
                  <a:pt x="43160" y="34874"/>
                </a:cubicBezTo>
                <a:cubicBezTo>
                  <a:pt x="42267" y="34445"/>
                  <a:pt x="41374" y="33993"/>
                  <a:pt x="40470" y="33564"/>
                </a:cubicBezTo>
                <a:cubicBezTo>
                  <a:pt x="40303" y="33493"/>
                  <a:pt x="40101" y="33517"/>
                  <a:pt x="39898" y="33493"/>
                </a:cubicBezTo>
                <a:cubicBezTo>
                  <a:pt x="39898" y="33517"/>
                  <a:pt x="39886" y="33564"/>
                  <a:pt x="39886" y="33588"/>
                </a:cubicBezTo>
                <a:cubicBezTo>
                  <a:pt x="40398" y="33862"/>
                  <a:pt x="40910" y="34124"/>
                  <a:pt x="41422" y="34398"/>
                </a:cubicBezTo>
                <a:cubicBezTo>
                  <a:pt x="41398" y="34445"/>
                  <a:pt x="41386" y="34469"/>
                  <a:pt x="41363" y="34517"/>
                </a:cubicBezTo>
                <a:cubicBezTo>
                  <a:pt x="41255" y="34469"/>
                  <a:pt x="41172" y="34445"/>
                  <a:pt x="41065" y="34398"/>
                </a:cubicBezTo>
                <a:cubicBezTo>
                  <a:pt x="40636" y="34183"/>
                  <a:pt x="40184" y="33969"/>
                  <a:pt x="39755" y="33743"/>
                </a:cubicBezTo>
                <a:cubicBezTo>
                  <a:pt x="39398" y="33564"/>
                  <a:pt x="39350" y="33564"/>
                  <a:pt x="38934" y="33743"/>
                </a:cubicBezTo>
                <a:cubicBezTo>
                  <a:pt x="39839" y="34148"/>
                  <a:pt x="40732" y="34541"/>
                  <a:pt x="41613" y="34945"/>
                </a:cubicBezTo>
                <a:lnTo>
                  <a:pt x="41565" y="35041"/>
                </a:lnTo>
                <a:cubicBezTo>
                  <a:pt x="41446" y="34993"/>
                  <a:pt x="41315" y="34957"/>
                  <a:pt x="41196" y="34922"/>
                </a:cubicBezTo>
                <a:cubicBezTo>
                  <a:pt x="40482" y="34588"/>
                  <a:pt x="39743" y="34291"/>
                  <a:pt x="39041" y="33933"/>
                </a:cubicBezTo>
                <a:cubicBezTo>
                  <a:pt x="38636" y="33731"/>
                  <a:pt x="38267" y="33731"/>
                  <a:pt x="37791" y="33874"/>
                </a:cubicBezTo>
                <a:cubicBezTo>
                  <a:pt x="39100" y="34421"/>
                  <a:pt x="40351" y="34945"/>
                  <a:pt x="41613" y="35469"/>
                </a:cubicBezTo>
                <a:cubicBezTo>
                  <a:pt x="41601" y="35517"/>
                  <a:pt x="41589" y="35541"/>
                  <a:pt x="41565" y="35588"/>
                </a:cubicBezTo>
                <a:cubicBezTo>
                  <a:pt x="41434" y="35541"/>
                  <a:pt x="41291" y="35517"/>
                  <a:pt x="41148" y="35457"/>
                </a:cubicBezTo>
                <a:cubicBezTo>
                  <a:pt x="40005" y="34981"/>
                  <a:pt x="38862" y="34481"/>
                  <a:pt x="37719" y="34029"/>
                </a:cubicBezTo>
                <a:cubicBezTo>
                  <a:pt x="37457" y="33921"/>
                  <a:pt x="37148" y="33933"/>
                  <a:pt x="36862" y="33886"/>
                </a:cubicBezTo>
                <a:cubicBezTo>
                  <a:pt x="36850" y="33933"/>
                  <a:pt x="36850" y="33981"/>
                  <a:pt x="36838" y="34029"/>
                </a:cubicBezTo>
                <a:cubicBezTo>
                  <a:pt x="37362" y="34279"/>
                  <a:pt x="37874" y="34517"/>
                  <a:pt x="38386" y="34767"/>
                </a:cubicBezTo>
                <a:cubicBezTo>
                  <a:pt x="38374" y="34802"/>
                  <a:pt x="38350" y="34826"/>
                  <a:pt x="38338" y="34874"/>
                </a:cubicBezTo>
                <a:cubicBezTo>
                  <a:pt x="37957" y="34695"/>
                  <a:pt x="37517" y="34541"/>
                  <a:pt x="37160" y="34302"/>
                </a:cubicBezTo>
                <a:cubicBezTo>
                  <a:pt x="36612" y="33969"/>
                  <a:pt x="36064" y="34005"/>
                  <a:pt x="35457" y="34207"/>
                </a:cubicBezTo>
                <a:cubicBezTo>
                  <a:pt x="36410" y="34576"/>
                  <a:pt x="37374" y="34933"/>
                  <a:pt x="38326" y="35303"/>
                </a:cubicBezTo>
                <a:cubicBezTo>
                  <a:pt x="38315" y="35338"/>
                  <a:pt x="38315" y="35362"/>
                  <a:pt x="38291" y="35398"/>
                </a:cubicBezTo>
                <a:cubicBezTo>
                  <a:pt x="38219" y="35374"/>
                  <a:pt x="38148" y="35374"/>
                  <a:pt x="38088" y="35362"/>
                </a:cubicBezTo>
                <a:cubicBezTo>
                  <a:pt x="37303" y="35064"/>
                  <a:pt x="36493" y="34802"/>
                  <a:pt x="35707" y="34457"/>
                </a:cubicBezTo>
                <a:cubicBezTo>
                  <a:pt x="35255" y="34267"/>
                  <a:pt x="34826" y="34148"/>
                  <a:pt x="34338" y="34231"/>
                </a:cubicBezTo>
                <a:cubicBezTo>
                  <a:pt x="33731" y="34338"/>
                  <a:pt x="33112" y="34386"/>
                  <a:pt x="32421" y="34469"/>
                </a:cubicBezTo>
                <a:cubicBezTo>
                  <a:pt x="32719" y="34648"/>
                  <a:pt x="32921" y="34767"/>
                  <a:pt x="33135" y="34898"/>
                </a:cubicBezTo>
                <a:lnTo>
                  <a:pt x="33088" y="34993"/>
                </a:lnTo>
                <a:cubicBezTo>
                  <a:pt x="32909" y="34898"/>
                  <a:pt x="32731" y="34838"/>
                  <a:pt x="32564" y="34743"/>
                </a:cubicBezTo>
                <a:cubicBezTo>
                  <a:pt x="32254" y="34529"/>
                  <a:pt x="31945" y="34481"/>
                  <a:pt x="31564" y="34564"/>
                </a:cubicBezTo>
                <a:cubicBezTo>
                  <a:pt x="31230" y="34624"/>
                  <a:pt x="30861" y="34636"/>
                  <a:pt x="30528" y="34660"/>
                </a:cubicBezTo>
                <a:lnTo>
                  <a:pt x="30040" y="34707"/>
                </a:lnTo>
                <a:lnTo>
                  <a:pt x="30040" y="34767"/>
                </a:lnTo>
                <a:cubicBezTo>
                  <a:pt x="30397" y="34922"/>
                  <a:pt x="30730" y="35064"/>
                  <a:pt x="31087" y="35195"/>
                </a:cubicBezTo>
                <a:cubicBezTo>
                  <a:pt x="31076" y="35231"/>
                  <a:pt x="31076" y="35255"/>
                  <a:pt x="31064" y="35291"/>
                </a:cubicBezTo>
                <a:cubicBezTo>
                  <a:pt x="30290" y="35100"/>
                  <a:pt x="29587" y="34481"/>
                  <a:pt x="28682" y="34862"/>
                </a:cubicBezTo>
                <a:cubicBezTo>
                  <a:pt x="29230" y="35076"/>
                  <a:pt x="29742" y="35291"/>
                  <a:pt x="30254" y="35493"/>
                </a:cubicBezTo>
                <a:cubicBezTo>
                  <a:pt x="30778" y="35707"/>
                  <a:pt x="31314" y="35934"/>
                  <a:pt x="31838" y="36148"/>
                </a:cubicBezTo>
                <a:cubicBezTo>
                  <a:pt x="32326" y="36362"/>
                  <a:pt x="32850" y="36529"/>
                  <a:pt x="33278" y="36838"/>
                </a:cubicBezTo>
                <a:cubicBezTo>
                  <a:pt x="33147" y="36850"/>
                  <a:pt x="33028" y="36827"/>
                  <a:pt x="32909" y="36779"/>
                </a:cubicBezTo>
                <a:cubicBezTo>
                  <a:pt x="31421" y="36184"/>
                  <a:pt x="29944" y="35553"/>
                  <a:pt x="28456" y="34981"/>
                </a:cubicBezTo>
                <a:cubicBezTo>
                  <a:pt x="28218" y="34886"/>
                  <a:pt x="27932" y="34898"/>
                  <a:pt x="27670" y="34874"/>
                </a:cubicBezTo>
                <a:cubicBezTo>
                  <a:pt x="27670" y="34922"/>
                  <a:pt x="27658" y="34945"/>
                  <a:pt x="27658" y="34993"/>
                </a:cubicBezTo>
                <a:cubicBezTo>
                  <a:pt x="28587" y="35410"/>
                  <a:pt x="29575" y="35826"/>
                  <a:pt x="30540" y="36255"/>
                </a:cubicBezTo>
                <a:close/>
                <a:moveTo>
                  <a:pt x="84427" y="42327"/>
                </a:moveTo>
                <a:cubicBezTo>
                  <a:pt x="82856" y="42530"/>
                  <a:pt x="81320" y="42756"/>
                  <a:pt x="79772" y="42923"/>
                </a:cubicBezTo>
                <a:cubicBezTo>
                  <a:pt x="76450" y="43268"/>
                  <a:pt x="73140" y="43565"/>
                  <a:pt x="69878" y="44304"/>
                </a:cubicBezTo>
                <a:cubicBezTo>
                  <a:pt x="69819" y="44316"/>
                  <a:pt x="69747" y="44304"/>
                  <a:pt x="69664" y="44292"/>
                </a:cubicBezTo>
                <a:cubicBezTo>
                  <a:pt x="69664" y="44256"/>
                  <a:pt x="69652" y="44232"/>
                  <a:pt x="69652" y="44196"/>
                </a:cubicBezTo>
                <a:cubicBezTo>
                  <a:pt x="69830" y="44137"/>
                  <a:pt x="70009" y="44066"/>
                  <a:pt x="70283" y="43982"/>
                </a:cubicBezTo>
                <a:cubicBezTo>
                  <a:pt x="69295" y="44125"/>
                  <a:pt x="68414" y="44280"/>
                  <a:pt x="67544" y="44399"/>
                </a:cubicBezTo>
                <a:cubicBezTo>
                  <a:pt x="65699" y="44649"/>
                  <a:pt x="63853" y="44839"/>
                  <a:pt x="62020" y="45125"/>
                </a:cubicBezTo>
                <a:cubicBezTo>
                  <a:pt x="58770" y="45625"/>
                  <a:pt x="55531" y="46185"/>
                  <a:pt x="52304" y="46733"/>
                </a:cubicBezTo>
                <a:cubicBezTo>
                  <a:pt x="50757" y="46994"/>
                  <a:pt x="49221" y="47328"/>
                  <a:pt x="47685" y="47578"/>
                </a:cubicBezTo>
                <a:cubicBezTo>
                  <a:pt x="44280" y="48126"/>
                  <a:pt x="40851" y="48649"/>
                  <a:pt x="37434" y="49197"/>
                </a:cubicBezTo>
                <a:cubicBezTo>
                  <a:pt x="34064" y="49733"/>
                  <a:pt x="30718" y="50304"/>
                  <a:pt x="27361" y="50840"/>
                </a:cubicBezTo>
                <a:cubicBezTo>
                  <a:pt x="24813" y="51257"/>
                  <a:pt x="22265" y="51638"/>
                  <a:pt x="19717" y="52043"/>
                </a:cubicBezTo>
                <a:cubicBezTo>
                  <a:pt x="19265" y="52114"/>
                  <a:pt x="19229" y="52162"/>
                  <a:pt x="19300" y="52626"/>
                </a:cubicBezTo>
                <a:cubicBezTo>
                  <a:pt x="19419" y="52614"/>
                  <a:pt x="19527" y="52590"/>
                  <a:pt x="19646" y="52578"/>
                </a:cubicBezTo>
                <a:cubicBezTo>
                  <a:pt x="20693" y="52400"/>
                  <a:pt x="21729" y="52197"/>
                  <a:pt x="22777" y="52055"/>
                </a:cubicBezTo>
                <a:cubicBezTo>
                  <a:pt x="24658" y="51816"/>
                  <a:pt x="26563" y="51674"/>
                  <a:pt x="28444" y="51400"/>
                </a:cubicBezTo>
                <a:cubicBezTo>
                  <a:pt x="31707" y="50924"/>
                  <a:pt x="34957" y="50376"/>
                  <a:pt x="38207" y="49852"/>
                </a:cubicBezTo>
                <a:cubicBezTo>
                  <a:pt x="38672" y="49781"/>
                  <a:pt x="39124" y="49709"/>
                  <a:pt x="39577" y="49638"/>
                </a:cubicBezTo>
                <a:cubicBezTo>
                  <a:pt x="39589" y="49661"/>
                  <a:pt x="39589" y="49697"/>
                  <a:pt x="39600" y="49733"/>
                </a:cubicBezTo>
                <a:cubicBezTo>
                  <a:pt x="39469" y="49769"/>
                  <a:pt x="39339" y="49816"/>
                  <a:pt x="39184" y="49828"/>
                </a:cubicBezTo>
                <a:cubicBezTo>
                  <a:pt x="37303" y="50162"/>
                  <a:pt x="35409" y="50435"/>
                  <a:pt x="33528" y="50793"/>
                </a:cubicBezTo>
                <a:cubicBezTo>
                  <a:pt x="30790" y="51305"/>
                  <a:pt x="28039" y="51721"/>
                  <a:pt x="25277" y="52019"/>
                </a:cubicBezTo>
                <a:cubicBezTo>
                  <a:pt x="23325" y="52221"/>
                  <a:pt x="21384" y="52555"/>
                  <a:pt x="19443" y="52817"/>
                </a:cubicBezTo>
                <a:cubicBezTo>
                  <a:pt x="19348" y="52840"/>
                  <a:pt x="19217" y="52888"/>
                  <a:pt x="19205" y="52948"/>
                </a:cubicBezTo>
                <a:cubicBezTo>
                  <a:pt x="19122" y="53210"/>
                  <a:pt x="19086" y="53483"/>
                  <a:pt x="19026" y="53769"/>
                </a:cubicBezTo>
                <a:cubicBezTo>
                  <a:pt x="19205" y="53745"/>
                  <a:pt x="19336" y="53710"/>
                  <a:pt x="19467" y="53698"/>
                </a:cubicBezTo>
                <a:cubicBezTo>
                  <a:pt x="22444" y="53186"/>
                  <a:pt x="25420" y="52686"/>
                  <a:pt x="28397" y="52197"/>
                </a:cubicBezTo>
                <a:cubicBezTo>
                  <a:pt x="30837" y="51793"/>
                  <a:pt x="33290" y="51495"/>
                  <a:pt x="35719" y="51031"/>
                </a:cubicBezTo>
                <a:cubicBezTo>
                  <a:pt x="40934" y="50054"/>
                  <a:pt x="46125" y="48971"/>
                  <a:pt x="51328" y="47983"/>
                </a:cubicBezTo>
                <a:cubicBezTo>
                  <a:pt x="53436" y="47578"/>
                  <a:pt x="55543" y="47316"/>
                  <a:pt x="57674" y="47042"/>
                </a:cubicBezTo>
                <a:cubicBezTo>
                  <a:pt x="60174" y="46721"/>
                  <a:pt x="62675" y="46447"/>
                  <a:pt x="65175" y="46137"/>
                </a:cubicBezTo>
                <a:cubicBezTo>
                  <a:pt x="65520" y="46090"/>
                  <a:pt x="65830" y="45887"/>
                  <a:pt x="66175" y="45875"/>
                </a:cubicBezTo>
                <a:cubicBezTo>
                  <a:pt x="68473" y="45792"/>
                  <a:pt x="70735" y="45339"/>
                  <a:pt x="72986" y="44887"/>
                </a:cubicBezTo>
                <a:cubicBezTo>
                  <a:pt x="76367" y="44232"/>
                  <a:pt x="79760" y="43732"/>
                  <a:pt x="83154" y="43256"/>
                </a:cubicBezTo>
                <a:cubicBezTo>
                  <a:pt x="83570" y="43196"/>
                  <a:pt x="83987" y="43137"/>
                  <a:pt x="84332" y="43089"/>
                </a:cubicBezTo>
                <a:cubicBezTo>
                  <a:pt x="84368" y="42792"/>
                  <a:pt x="84404" y="42542"/>
                  <a:pt x="84427" y="42327"/>
                </a:cubicBezTo>
                <a:close/>
                <a:moveTo>
                  <a:pt x="73926" y="22194"/>
                </a:moveTo>
                <a:cubicBezTo>
                  <a:pt x="74355" y="22730"/>
                  <a:pt x="74772" y="23230"/>
                  <a:pt x="75176" y="23754"/>
                </a:cubicBezTo>
                <a:cubicBezTo>
                  <a:pt x="75141" y="23789"/>
                  <a:pt x="75117" y="23801"/>
                  <a:pt x="75069" y="23825"/>
                </a:cubicBezTo>
                <a:cubicBezTo>
                  <a:pt x="74712" y="23396"/>
                  <a:pt x="74331" y="22980"/>
                  <a:pt x="73998" y="22515"/>
                </a:cubicBezTo>
                <a:cubicBezTo>
                  <a:pt x="73771" y="22194"/>
                  <a:pt x="73569" y="22218"/>
                  <a:pt x="73236" y="22444"/>
                </a:cubicBezTo>
                <a:cubicBezTo>
                  <a:pt x="73998" y="23134"/>
                  <a:pt x="74736" y="23789"/>
                  <a:pt x="75474" y="24456"/>
                </a:cubicBezTo>
                <a:cubicBezTo>
                  <a:pt x="75307" y="24408"/>
                  <a:pt x="75188" y="24337"/>
                  <a:pt x="75081" y="24242"/>
                </a:cubicBezTo>
                <a:lnTo>
                  <a:pt x="73295" y="22634"/>
                </a:lnTo>
                <a:cubicBezTo>
                  <a:pt x="73224" y="22563"/>
                  <a:pt x="73093" y="22456"/>
                  <a:pt x="73009" y="22491"/>
                </a:cubicBezTo>
                <a:cubicBezTo>
                  <a:pt x="72712" y="22575"/>
                  <a:pt x="72414" y="22694"/>
                  <a:pt x="72105" y="22813"/>
                </a:cubicBezTo>
                <a:cubicBezTo>
                  <a:pt x="72521" y="23396"/>
                  <a:pt x="72914" y="23944"/>
                  <a:pt x="73295" y="24480"/>
                </a:cubicBezTo>
                <a:cubicBezTo>
                  <a:pt x="73248" y="24516"/>
                  <a:pt x="73224" y="24539"/>
                  <a:pt x="73176" y="24575"/>
                </a:cubicBezTo>
                <a:cubicBezTo>
                  <a:pt x="73105" y="24504"/>
                  <a:pt x="73033" y="24420"/>
                  <a:pt x="72974" y="24337"/>
                </a:cubicBezTo>
                <a:cubicBezTo>
                  <a:pt x="72676" y="23920"/>
                  <a:pt x="72355" y="23515"/>
                  <a:pt x="72057" y="23099"/>
                </a:cubicBezTo>
                <a:cubicBezTo>
                  <a:pt x="71866" y="22825"/>
                  <a:pt x="71854" y="22825"/>
                  <a:pt x="71557" y="23051"/>
                </a:cubicBezTo>
                <a:cubicBezTo>
                  <a:pt x="71866" y="23420"/>
                  <a:pt x="72188" y="23777"/>
                  <a:pt x="72497" y="24158"/>
                </a:cubicBezTo>
                <a:lnTo>
                  <a:pt x="72414" y="24230"/>
                </a:lnTo>
                <a:cubicBezTo>
                  <a:pt x="72331" y="24158"/>
                  <a:pt x="72224" y="24075"/>
                  <a:pt x="72152" y="23992"/>
                </a:cubicBezTo>
                <a:cubicBezTo>
                  <a:pt x="71950" y="23765"/>
                  <a:pt x="71735" y="23539"/>
                  <a:pt x="71557" y="23301"/>
                </a:cubicBezTo>
                <a:cubicBezTo>
                  <a:pt x="71402" y="23099"/>
                  <a:pt x="71259" y="23051"/>
                  <a:pt x="71033" y="23170"/>
                </a:cubicBezTo>
                <a:cubicBezTo>
                  <a:pt x="70914" y="23230"/>
                  <a:pt x="70795" y="23265"/>
                  <a:pt x="70652" y="23325"/>
                </a:cubicBezTo>
                <a:cubicBezTo>
                  <a:pt x="71128" y="23777"/>
                  <a:pt x="71604" y="24230"/>
                  <a:pt x="72057" y="24658"/>
                </a:cubicBezTo>
                <a:cubicBezTo>
                  <a:pt x="72045" y="24694"/>
                  <a:pt x="72021" y="24706"/>
                  <a:pt x="71997" y="24730"/>
                </a:cubicBezTo>
                <a:cubicBezTo>
                  <a:pt x="71914" y="24658"/>
                  <a:pt x="71807" y="24599"/>
                  <a:pt x="71724" y="24527"/>
                </a:cubicBezTo>
                <a:cubicBezTo>
                  <a:pt x="71426" y="24254"/>
                  <a:pt x="71140" y="23992"/>
                  <a:pt x="70854" y="23718"/>
                </a:cubicBezTo>
                <a:cubicBezTo>
                  <a:pt x="70426" y="23325"/>
                  <a:pt x="70426" y="23325"/>
                  <a:pt x="69783" y="23670"/>
                </a:cubicBezTo>
                <a:cubicBezTo>
                  <a:pt x="69961" y="23801"/>
                  <a:pt x="70116" y="23920"/>
                  <a:pt x="70259" y="24039"/>
                </a:cubicBezTo>
                <a:cubicBezTo>
                  <a:pt x="70128" y="23980"/>
                  <a:pt x="70021" y="23873"/>
                  <a:pt x="69902" y="23801"/>
                </a:cubicBezTo>
                <a:cubicBezTo>
                  <a:pt x="69819" y="23742"/>
                  <a:pt x="69699" y="23646"/>
                  <a:pt x="69628" y="23682"/>
                </a:cubicBezTo>
                <a:cubicBezTo>
                  <a:pt x="69187" y="23813"/>
                  <a:pt x="68771" y="23992"/>
                  <a:pt x="68295" y="24170"/>
                </a:cubicBezTo>
                <a:cubicBezTo>
                  <a:pt x="68937" y="24754"/>
                  <a:pt x="69533" y="25289"/>
                  <a:pt x="70116" y="25825"/>
                </a:cubicBezTo>
                <a:cubicBezTo>
                  <a:pt x="70080" y="25849"/>
                  <a:pt x="70069" y="25885"/>
                  <a:pt x="70045" y="25909"/>
                </a:cubicBezTo>
                <a:cubicBezTo>
                  <a:pt x="69938" y="25837"/>
                  <a:pt x="69830" y="25778"/>
                  <a:pt x="69747" y="25706"/>
                </a:cubicBezTo>
                <a:cubicBezTo>
                  <a:pt x="69247" y="25278"/>
                  <a:pt x="68771" y="24837"/>
                  <a:pt x="68271" y="24420"/>
                </a:cubicBezTo>
                <a:cubicBezTo>
                  <a:pt x="68164" y="24349"/>
                  <a:pt x="67973" y="24301"/>
                  <a:pt x="67854" y="24337"/>
                </a:cubicBezTo>
                <a:cubicBezTo>
                  <a:pt x="67402" y="24468"/>
                  <a:pt x="66961" y="24646"/>
                  <a:pt x="66532" y="24825"/>
                </a:cubicBezTo>
                <a:cubicBezTo>
                  <a:pt x="66139" y="24980"/>
                  <a:pt x="66116" y="25111"/>
                  <a:pt x="66437" y="25361"/>
                </a:cubicBezTo>
                <a:cubicBezTo>
                  <a:pt x="66925" y="25730"/>
                  <a:pt x="67449" y="26111"/>
                  <a:pt x="67937" y="26468"/>
                </a:cubicBezTo>
                <a:cubicBezTo>
                  <a:pt x="67342" y="26170"/>
                  <a:pt x="66782" y="25825"/>
                  <a:pt x="66235" y="25432"/>
                </a:cubicBezTo>
                <a:cubicBezTo>
                  <a:pt x="65794" y="25135"/>
                  <a:pt x="65473" y="25111"/>
                  <a:pt x="65056" y="25420"/>
                </a:cubicBezTo>
                <a:cubicBezTo>
                  <a:pt x="65413" y="25670"/>
                  <a:pt x="65770" y="25909"/>
                  <a:pt x="66128" y="26170"/>
                </a:cubicBezTo>
                <a:cubicBezTo>
                  <a:pt x="66116" y="26194"/>
                  <a:pt x="66092" y="26206"/>
                  <a:pt x="66068" y="26242"/>
                </a:cubicBezTo>
                <a:cubicBezTo>
                  <a:pt x="65723" y="26016"/>
                  <a:pt x="65377" y="25778"/>
                  <a:pt x="65020" y="25575"/>
                </a:cubicBezTo>
                <a:cubicBezTo>
                  <a:pt x="64937" y="25516"/>
                  <a:pt x="64806" y="25480"/>
                  <a:pt x="64711" y="25492"/>
                </a:cubicBezTo>
                <a:cubicBezTo>
                  <a:pt x="64461" y="25575"/>
                  <a:pt x="64223" y="25670"/>
                  <a:pt x="63925" y="25789"/>
                </a:cubicBezTo>
                <a:cubicBezTo>
                  <a:pt x="64342" y="26063"/>
                  <a:pt x="64699" y="26301"/>
                  <a:pt x="65056" y="26540"/>
                </a:cubicBezTo>
                <a:cubicBezTo>
                  <a:pt x="65044" y="26563"/>
                  <a:pt x="65008" y="26599"/>
                  <a:pt x="64996" y="26623"/>
                </a:cubicBezTo>
                <a:cubicBezTo>
                  <a:pt x="64687" y="26432"/>
                  <a:pt x="64342" y="26254"/>
                  <a:pt x="64044" y="26051"/>
                </a:cubicBezTo>
                <a:cubicBezTo>
                  <a:pt x="63818" y="25885"/>
                  <a:pt x="63627" y="25885"/>
                  <a:pt x="63377" y="25968"/>
                </a:cubicBezTo>
                <a:cubicBezTo>
                  <a:pt x="62425" y="26349"/>
                  <a:pt x="61472" y="26682"/>
                  <a:pt x="60520" y="27063"/>
                </a:cubicBezTo>
                <a:cubicBezTo>
                  <a:pt x="59924" y="27278"/>
                  <a:pt x="59341" y="27516"/>
                  <a:pt x="58686" y="27790"/>
                </a:cubicBezTo>
                <a:cubicBezTo>
                  <a:pt x="60496" y="27623"/>
                  <a:pt x="62222" y="27444"/>
                  <a:pt x="63973" y="27313"/>
                </a:cubicBezTo>
                <a:cubicBezTo>
                  <a:pt x="65163" y="27206"/>
                  <a:pt x="66366" y="27182"/>
                  <a:pt x="67556" y="27087"/>
                </a:cubicBezTo>
                <a:cubicBezTo>
                  <a:pt x="69461" y="26921"/>
                  <a:pt x="71366" y="26742"/>
                  <a:pt x="73283" y="26563"/>
                </a:cubicBezTo>
                <a:cubicBezTo>
                  <a:pt x="75105" y="26409"/>
                  <a:pt x="76915" y="26254"/>
                  <a:pt x="78736" y="26051"/>
                </a:cubicBezTo>
                <a:cubicBezTo>
                  <a:pt x="81058" y="25766"/>
                  <a:pt x="83356" y="25420"/>
                  <a:pt x="85666" y="25111"/>
                </a:cubicBezTo>
                <a:cubicBezTo>
                  <a:pt x="86059" y="25051"/>
                  <a:pt x="86428" y="24992"/>
                  <a:pt x="86844" y="24932"/>
                </a:cubicBezTo>
                <a:cubicBezTo>
                  <a:pt x="84451" y="23265"/>
                  <a:pt x="82106" y="21622"/>
                  <a:pt x="79760" y="19991"/>
                </a:cubicBezTo>
                <a:cubicBezTo>
                  <a:pt x="79725" y="20015"/>
                  <a:pt x="79713" y="20051"/>
                  <a:pt x="79689" y="20098"/>
                </a:cubicBezTo>
                <a:cubicBezTo>
                  <a:pt x="80201" y="20491"/>
                  <a:pt x="80713" y="20896"/>
                  <a:pt x="81213" y="21301"/>
                </a:cubicBezTo>
                <a:cubicBezTo>
                  <a:pt x="81296" y="21360"/>
                  <a:pt x="81320" y="21491"/>
                  <a:pt x="81379" y="21598"/>
                </a:cubicBezTo>
                <a:cubicBezTo>
                  <a:pt x="81260" y="21587"/>
                  <a:pt x="81118" y="21622"/>
                  <a:pt x="81022" y="21563"/>
                </a:cubicBezTo>
                <a:cubicBezTo>
                  <a:pt x="80546" y="21206"/>
                  <a:pt x="80070" y="20872"/>
                  <a:pt x="79629" y="20467"/>
                </a:cubicBezTo>
                <a:cubicBezTo>
                  <a:pt x="79332" y="20182"/>
                  <a:pt x="79058" y="20170"/>
                  <a:pt x="78736" y="20432"/>
                </a:cubicBezTo>
                <a:cubicBezTo>
                  <a:pt x="79403" y="20908"/>
                  <a:pt x="80082" y="21384"/>
                  <a:pt x="80760" y="21860"/>
                </a:cubicBezTo>
                <a:cubicBezTo>
                  <a:pt x="80737" y="21896"/>
                  <a:pt x="80713" y="21920"/>
                  <a:pt x="80701" y="21956"/>
                </a:cubicBezTo>
                <a:cubicBezTo>
                  <a:pt x="80320" y="21706"/>
                  <a:pt x="79963" y="21444"/>
                  <a:pt x="79582" y="21206"/>
                </a:cubicBezTo>
                <a:cubicBezTo>
                  <a:pt x="79213" y="20967"/>
                  <a:pt x="78891" y="20634"/>
                  <a:pt x="78415" y="20586"/>
                </a:cubicBezTo>
                <a:lnTo>
                  <a:pt x="80344" y="22146"/>
                </a:lnTo>
                <a:cubicBezTo>
                  <a:pt x="80308" y="22182"/>
                  <a:pt x="80284" y="22218"/>
                  <a:pt x="80248" y="22253"/>
                </a:cubicBezTo>
                <a:cubicBezTo>
                  <a:pt x="80141" y="22182"/>
                  <a:pt x="80058" y="22122"/>
                  <a:pt x="79963" y="22039"/>
                </a:cubicBezTo>
                <a:cubicBezTo>
                  <a:pt x="79427" y="21622"/>
                  <a:pt x="78891" y="21194"/>
                  <a:pt x="78343" y="20777"/>
                </a:cubicBezTo>
                <a:cubicBezTo>
                  <a:pt x="78141" y="20634"/>
                  <a:pt x="78141" y="20634"/>
                  <a:pt x="77903" y="20813"/>
                </a:cubicBezTo>
                <a:cubicBezTo>
                  <a:pt x="78462" y="21265"/>
                  <a:pt x="79034" y="21718"/>
                  <a:pt x="79582" y="22158"/>
                </a:cubicBezTo>
                <a:cubicBezTo>
                  <a:pt x="79451" y="22158"/>
                  <a:pt x="79367" y="22122"/>
                  <a:pt x="79296" y="22063"/>
                </a:cubicBezTo>
                <a:cubicBezTo>
                  <a:pt x="78832" y="21682"/>
                  <a:pt x="78379" y="21313"/>
                  <a:pt x="77903" y="20956"/>
                </a:cubicBezTo>
                <a:cubicBezTo>
                  <a:pt x="77808" y="20896"/>
                  <a:pt x="77689" y="20872"/>
                  <a:pt x="77581" y="20825"/>
                </a:cubicBezTo>
                <a:cubicBezTo>
                  <a:pt x="77569" y="20848"/>
                  <a:pt x="77558" y="20896"/>
                  <a:pt x="77522" y="20932"/>
                </a:cubicBezTo>
                <a:cubicBezTo>
                  <a:pt x="78117" y="21432"/>
                  <a:pt x="78736" y="21944"/>
                  <a:pt x="79332" y="22456"/>
                </a:cubicBezTo>
                <a:cubicBezTo>
                  <a:pt x="79296" y="22491"/>
                  <a:pt x="79272" y="22539"/>
                  <a:pt x="79236" y="22563"/>
                </a:cubicBezTo>
                <a:cubicBezTo>
                  <a:pt x="79129" y="22491"/>
                  <a:pt x="79034" y="22432"/>
                  <a:pt x="78939" y="22337"/>
                </a:cubicBezTo>
                <a:cubicBezTo>
                  <a:pt x="78439" y="21920"/>
                  <a:pt x="77939" y="21503"/>
                  <a:pt x="77439" y="21110"/>
                </a:cubicBezTo>
                <a:cubicBezTo>
                  <a:pt x="77343" y="21051"/>
                  <a:pt x="77212" y="21051"/>
                  <a:pt x="77105" y="21015"/>
                </a:cubicBezTo>
                <a:cubicBezTo>
                  <a:pt x="77093" y="21051"/>
                  <a:pt x="77093" y="21075"/>
                  <a:pt x="77081" y="21110"/>
                </a:cubicBezTo>
                <a:cubicBezTo>
                  <a:pt x="77724" y="21682"/>
                  <a:pt x="78379" y="22253"/>
                  <a:pt x="79034" y="22837"/>
                </a:cubicBezTo>
                <a:cubicBezTo>
                  <a:pt x="78998" y="22861"/>
                  <a:pt x="78986" y="22896"/>
                  <a:pt x="78951" y="22908"/>
                </a:cubicBezTo>
                <a:lnTo>
                  <a:pt x="78820" y="22813"/>
                </a:lnTo>
                <a:cubicBezTo>
                  <a:pt x="78284" y="22337"/>
                  <a:pt x="77736" y="21860"/>
                  <a:pt x="77200" y="21384"/>
                </a:cubicBezTo>
                <a:cubicBezTo>
                  <a:pt x="76843" y="21075"/>
                  <a:pt x="76772" y="21075"/>
                  <a:pt x="76367" y="21360"/>
                </a:cubicBezTo>
                <a:cubicBezTo>
                  <a:pt x="77046" y="21944"/>
                  <a:pt x="77748" y="22539"/>
                  <a:pt x="78439" y="23111"/>
                </a:cubicBezTo>
                <a:cubicBezTo>
                  <a:pt x="78403" y="23146"/>
                  <a:pt x="78379" y="23170"/>
                  <a:pt x="78355" y="23206"/>
                </a:cubicBezTo>
                <a:cubicBezTo>
                  <a:pt x="78272" y="23146"/>
                  <a:pt x="78201" y="23075"/>
                  <a:pt x="78105" y="23015"/>
                </a:cubicBezTo>
                <a:cubicBezTo>
                  <a:pt x="77510" y="22515"/>
                  <a:pt x="76927" y="22027"/>
                  <a:pt x="76331" y="21539"/>
                </a:cubicBezTo>
                <a:cubicBezTo>
                  <a:pt x="76260" y="21479"/>
                  <a:pt x="76129" y="21408"/>
                  <a:pt x="76034" y="21420"/>
                </a:cubicBezTo>
                <a:cubicBezTo>
                  <a:pt x="75593" y="21551"/>
                  <a:pt x="75141" y="21729"/>
                  <a:pt x="74688" y="21896"/>
                </a:cubicBezTo>
                <a:cubicBezTo>
                  <a:pt x="75962" y="23087"/>
                  <a:pt x="77212" y="24242"/>
                  <a:pt x="78451" y="25408"/>
                </a:cubicBezTo>
                <a:cubicBezTo>
                  <a:pt x="78272" y="25349"/>
                  <a:pt x="78117" y="25254"/>
                  <a:pt x="77986" y="25135"/>
                </a:cubicBezTo>
                <a:cubicBezTo>
                  <a:pt x="76950" y="24206"/>
                  <a:pt x="75903" y="23253"/>
                  <a:pt x="74867" y="22313"/>
                </a:cubicBezTo>
                <a:cubicBezTo>
                  <a:pt x="74510" y="21884"/>
                  <a:pt x="74510" y="21884"/>
                  <a:pt x="73926" y="22194"/>
                </a:cubicBezTo>
                <a:close/>
                <a:moveTo>
                  <a:pt x="29266" y="45447"/>
                </a:moveTo>
                <a:cubicBezTo>
                  <a:pt x="28278" y="45149"/>
                  <a:pt x="27230" y="44947"/>
                  <a:pt x="26289" y="44542"/>
                </a:cubicBezTo>
                <a:cubicBezTo>
                  <a:pt x="25111" y="44042"/>
                  <a:pt x="24003" y="43351"/>
                  <a:pt x="22872" y="42744"/>
                </a:cubicBezTo>
                <a:cubicBezTo>
                  <a:pt x="19098" y="40708"/>
                  <a:pt x="15312" y="38660"/>
                  <a:pt x="11537" y="36636"/>
                </a:cubicBezTo>
                <a:cubicBezTo>
                  <a:pt x="10966" y="36326"/>
                  <a:pt x="10394" y="36065"/>
                  <a:pt x="9811" y="35767"/>
                </a:cubicBezTo>
                <a:cubicBezTo>
                  <a:pt x="9823" y="35862"/>
                  <a:pt x="9882" y="35922"/>
                  <a:pt x="9930" y="35969"/>
                </a:cubicBezTo>
                <a:cubicBezTo>
                  <a:pt x="11918" y="38398"/>
                  <a:pt x="13907" y="40827"/>
                  <a:pt x="15895" y="43232"/>
                </a:cubicBezTo>
                <a:cubicBezTo>
                  <a:pt x="16848" y="44399"/>
                  <a:pt x="17812" y="45566"/>
                  <a:pt x="18765" y="46733"/>
                </a:cubicBezTo>
                <a:cubicBezTo>
                  <a:pt x="18955" y="46959"/>
                  <a:pt x="19157" y="47114"/>
                  <a:pt x="19467" y="46911"/>
                </a:cubicBezTo>
                <a:cubicBezTo>
                  <a:pt x="19562" y="46852"/>
                  <a:pt x="19657" y="46840"/>
                  <a:pt x="19765" y="46816"/>
                </a:cubicBezTo>
                <a:cubicBezTo>
                  <a:pt x="21443" y="46566"/>
                  <a:pt x="23134" y="46304"/>
                  <a:pt x="24825" y="46042"/>
                </a:cubicBezTo>
                <a:cubicBezTo>
                  <a:pt x="26313" y="45851"/>
                  <a:pt x="27813" y="45661"/>
                  <a:pt x="29266" y="45447"/>
                </a:cubicBezTo>
                <a:close/>
                <a:moveTo>
                  <a:pt x="60948" y="44304"/>
                </a:moveTo>
                <a:cubicBezTo>
                  <a:pt x="60246" y="44268"/>
                  <a:pt x="40148" y="47221"/>
                  <a:pt x="38707" y="47840"/>
                </a:cubicBezTo>
                <a:cubicBezTo>
                  <a:pt x="43518" y="47090"/>
                  <a:pt x="48328" y="46387"/>
                  <a:pt x="53162" y="45875"/>
                </a:cubicBezTo>
                <a:cubicBezTo>
                  <a:pt x="47506" y="46733"/>
                  <a:pt x="41839" y="47495"/>
                  <a:pt x="36195" y="48471"/>
                </a:cubicBezTo>
                <a:cubicBezTo>
                  <a:pt x="30576" y="49459"/>
                  <a:pt x="24980" y="50673"/>
                  <a:pt x="19384" y="51781"/>
                </a:cubicBezTo>
                <a:cubicBezTo>
                  <a:pt x="19455" y="51852"/>
                  <a:pt x="19527" y="51840"/>
                  <a:pt x="19586" y="51840"/>
                </a:cubicBezTo>
                <a:cubicBezTo>
                  <a:pt x="21491" y="51543"/>
                  <a:pt x="23396" y="51257"/>
                  <a:pt x="25301" y="50947"/>
                </a:cubicBezTo>
                <a:cubicBezTo>
                  <a:pt x="27849" y="50543"/>
                  <a:pt x="30397" y="50126"/>
                  <a:pt x="32933" y="49709"/>
                </a:cubicBezTo>
                <a:cubicBezTo>
                  <a:pt x="35243" y="49340"/>
                  <a:pt x="37529" y="48947"/>
                  <a:pt x="39839" y="48578"/>
                </a:cubicBezTo>
                <a:cubicBezTo>
                  <a:pt x="42458" y="48161"/>
                  <a:pt x="45089" y="47756"/>
                  <a:pt x="47709" y="47328"/>
                </a:cubicBezTo>
                <a:cubicBezTo>
                  <a:pt x="48935" y="47125"/>
                  <a:pt x="50149" y="46840"/>
                  <a:pt x="51376" y="46625"/>
                </a:cubicBezTo>
                <a:cubicBezTo>
                  <a:pt x="53936" y="46197"/>
                  <a:pt x="56507" y="45792"/>
                  <a:pt x="59067" y="45399"/>
                </a:cubicBezTo>
                <a:cubicBezTo>
                  <a:pt x="60889" y="45101"/>
                  <a:pt x="62722" y="44804"/>
                  <a:pt x="64532" y="44518"/>
                </a:cubicBezTo>
                <a:cubicBezTo>
                  <a:pt x="66425" y="44232"/>
                  <a:pt x="68342" y="44054"/>
                  <a:pt x="70223" y="43708"/>
                </a:cubicBezTo>
                <a:cubicBezTo>
                  <a:pt x="73402" y="43113"/>
                  <a:pt x="76605" y="42672"/>
                  <a:pt x="79820" y="42220"/>
                </a:cubicBezTo>
                <a:cubicBezTo>
                  <a:pt x="81272" y="42018"/>
                  <a:pt x="82725" y="41720"/>
                  <a:pt x="84166" y="41446"/>
                </a:cubicBezTo>
                <a:cubicBezTo>
                  <a:pt x="84249" y="41434"/>
                  <a:pt x="84332" y="41315"/>
                  <a:pt x="84404" y="41244"/>
                </a:cubicBezTo>
                <a:cubicBezTo>
                  <a:pt x="84368" y="41208"/>
                  <a:pt x="84356" y="41184"/>
                  <a:pt x="84332" y="41172"/>
                </a:cubicBezTo>
                <a:cubicBezTo>
                  <a:pt x="75641" y="42399"/>
                  <a:pt x="66925" y="43625"/>
                  <a:pt x="58234" y="44863"/>
                </a:cubicBezTo>
                <a:cubicBezTo>
                  <a:pt x="58234" y="44828"/>
                  <a:pt x="58222" y="44804"/>
                  <a:pt x="58222" y="44768"/>
                </a:cubicBezTo>
                <a:cubicBezTo>
                  <a:pt x="59127" y="44601"/>
                  <a:pt x="60008" y="44458"/>
                  <a:pt x="60948" y="44304"/>
                </a:cubicBezTo>
                <a:close/>
                <a:moveTo>
                  <a:pt x="11109" y="52078"/>
                </a:moveTo>
                <a:cubicBezTo>
                  <a:pt x="11073" y="52055"/>
                  <a:pt x="11025" y="52055"/>
                  <a:pt x="11002" y="52043"/>
                </a:cubicBezTo>
                <a:cubicBezTo>
                  <a:pt x="11014" y="51936"/>
                  <a:pt x="11025" y="51816"/>
                  <a:pt x="11061" y="51721"/>
                </a:cubicBezTo>
                <a:cubicBezTo>
                  <a:pt x="11359" y="50602"/>
                  <a:pt x="11633" y="49471"/>
                  <a:pt x="11954" y="48352"/>
                </a:cubicBezTo>
                <a:cubicBezTo>
                  <a:pt x="12014" y="48114"/>
                  <a:pt x="11978" y="47971"/>
                  <a:pt x="11728" y="47828"/>
                </a:cubicBezTo>
                <a:cubicBezTo>
                  <a:pt x="11549" y="48578"/>
                  <a:pt x="11371" y="49280"/>
                  <a:pt x="11204" y="49995"/>
                </a:cubicBezTo>
                <a:cubicBezTo>
                  <a:pt x="11037" y="50685"/>
                  <a:pt x="10894" y="51400"/>
                  <a:pt x="10728" y="52150"/>
                </a:cubicBezTo>
                <a:cubicBezTo>
                  <a:pt x="10633" y="52090"/>
                  <a:pt x="10597" y="52078"/>
                  <a:pt x="10597" y="52055"/>
                </a:cubicBezTo>
                <a:cubicBezTo>
                  <a:pt x="10585" y="51995"/>
                  <a:pt x="10573" y="51936"/>
                  <a:pt x="10585" y="51900"/>
                </a:cubicBezTo>
                <a:cubicBezTo>
                  <a:pt x="10906" y="50590"/>
                  <a:pt x="11228" y="49257"/>
                  <a:pt x="11561" y="47947"/>
                </a:cubicBezTo>
                <a:cubicBezTo>
                  <a:pt x="11645" y="47697"/>
                  <a:pt x="11621" y="47530"/>
                  <a:pt x="11406" y="47399"/>
                </a:cubicBezTo>
                <a:cubicBezTo>
                  <a:pt x="10752" y="49019"/>
                  <a:pt x="10013" y="53900"/>
                  <a:pt x="10287" y="54876"/>
                </a:cubicBezTo>
                <a:lnTo>
                  <a:pt x="10644" y="52912"/>
                </a:lnTo>
                <a:cubicBezTo>
                  <a:pt x="10692" y="52912"/>
                  <a:pt x="10716" y="52924"/>
                  <a:pt x="10764" y="52924"/>
                </a:cubicBezTo>
                <a:cubicBezTo>
                  <a:pt x="10740" y="53031"/>
                  <a:pt x="10728" y="53150"/>
                  <a:pt x="10716" y="53245"/>
                </a:cubicBezTo>
                <a:cubicBezTo>
                  <a:pt x="10621" y="53817"/>
                  <a:pt x="10549" y="54376"/>
                  <a:pt x="10466" y="54936"/>
                </a:cubicBezTo>
                <a:cubicBezTo>
                  <a:pt x="10430" y="55126"/>
                  <a:pt x="10478" y="55245"/>
                  <a:pt x="10716" y="55210"/>
                </a:cubicBezTo>
                <a:cubicBezTo>
                  <a:pt x="10835" y="54495"/>
                  <a:pt x="10966" y="53781"/>
                  <a:pt x="11085" y="53067"/>
                </a:cubicBezTo>
                <a:cubicBezTo>
                  <a:pt x="11121" y="53067"/>
                  <a:pt x="11145" y="53090"/>
                  <a:pt x="11192" y="53090"/>
                </a:cubicBezTo>
                <a:cubicBezTo>
                  <a:pt x="11085" y="53817"/>
                  <a:pt x="10966" y="54543"/>
                  <a:pt x="10859" y="55269"/>
                </a:cubicBezTo>
                <a:cubicBezTo>
                  <a:pt x="11014" y="55317"/>
                  <a:pt x="11121" y="55353"/>
                  <a:pt x="11240" y="55388"/>
                </a:cubicBezTo>
                <a:cubicBezTo>
                  <a:pt x="11359" y="54781"/>
                  <a:pt x="11454" y="54222"/>
                  <a:pt x="11561" y="53638"/>
                </a:cubicBezTo>
                <a:cubicBezTo>
                  <a:pt x="11585" y="53638"/>
                  <a:pt x="11609" y="53650"/>
                  <a:pt x="11621" y="53650"/>
                </a:cubicBezTo>
                <a:lnTo>
                  <a:pt x="11359" y="55436"/>
                </a:lnTo>
                <a:cubicBezTo>
                  <a:pt x="11395" y="55448"/>
                  <a:pt x="11442" y="55448"/>
                  <a:pt x="11502" y="55472"/>
                </a:cubicBezTo>
                <a:cubicBezTo>
                  <a:pt x="11621" y="54829"/>
                  <a:pt x="11740" y="54174"/>
                  <a:pt x="11859" y="53531"/>
                </a:cubicBezTo>
                <a:cubicBezTo>
                  <a:pt x="11895" y="53531"/>
                  <a:pt x="11930" y="53543"/>
                  <a:pt x="11966" y="53543"/>
                </a:cubicBezTo>
                <a:lnTo>
                  <a:pt x="11918" y="53900"/>
                </a:lnTo>
                <a:cubicBezTo>
                  <a:pt x="11847" y="54376"/>
                  <a:pt x="11776" y="54841"/>
                  <a:pt x="11692" y="55317"/>
                </a:cubicBezTo>
                <a:cubicBezTo>
                  <a:pt x="11668" y="55543"/>
                  <a:pt x="11668" y="55543"/>
                  <a:pt x="11918" y="55567"/>
                </a:cubicBezTo>
                <a:cubicBezTo>
                  <a:pt x="11990" y="55019"/>
                  <a:pt x="12085" y="54472"/>
                  <a:pt x="12157" y="53924"/>
                </a:cubicBezTo>
                <a:cubicBezTo>
                  <a:pt x="12192" y="53924"/>
                  <a:pt x="12216" y="53936"/>
                  <a:pt x="12252" y="53936"/>
                </a:cubicBezTo>
                <a:cubicBezTo>
                  <a:pt x="12252" y="54007"/>
                  <a:pt x="12252" y="54079"/>
                  <a:pt x="12228" y="54162"/>
                </a:cubicBezTo>
                <a:cubicBezTo>
                  <a:pt x="12192" y="54591"/>
                  <a:pt x="12109" y="55031"/>
                  <a:pt x="12085" y="55472"/>
                </a:cubicBezTo>
                <a:cubicBezTo>
                  <a:pt x="12085" y="55555"/>
                  <a:pt x="12192" y="55662"/>
                  <a:pt x="12228" y="55769"/>
                </a:cubicBezTo>
                <a:cubicBezTo>
                  <a:pt x="12264" y="55746"/>
                  <a:pt x="12311" y="55734"/>
                  <a:pt x="12335" y="55722"/>
                </a:cubicBezTo>
                <a:cubicBezTo>
                  <a:pt x="12395" y="55126"/>
                  <a:pt x="12454" y="54543"/>
                  <a:pt x="12514" y="53948"/>
                </a:cubicBezTo>
                <a:cubicBezTo>
                  <a:pt x="12549" y="54483"/>
                  <a:pt x="12502" y="55019"/>
                  <a:pt x="12466" y="55555"/>
                </a:cubicBezTo>
                <a:cubicBezTo>
                  <a:pt x="12466" y="55650"/>
                  <a:pt x="12514" y="55781"/>
                  <a:pt x="12585" y="55841"/>
                </a:cubicBezTo>
                <a:cubicBezTo>
                  <a:pt x="12704" y="55912"/>
                  <a:pt x="12859" y="55924"/>
                  <a:pt x="12990" y="55972"/>
                </a:cubicBezTo>
                <a:cubicBezTo>
                  <a:pt x="15740" y="56817"/>
                  <a:pt x="18514" y="57686"/>
                  <a:pt x="21265" y="58532"/>
                </a:cubicBezTo>
                <a:cubicBezTo>
                  <a:pt x="21360" y="58567"/>
                  <a:pt x="21443" y="58567"/>
                  <a:pt x="21503" y="58579"/>
                </a:cubicBezTo>
                <a:cubicBezTo>
                  <a:pt x="21920" y="57531"/>
                  <a:pt x="22324" y="56543"/>
                  <a:pt x="22729" y="55543"/>
                </a:cubicBezTo>
                <a:cubicBezTo>
                  <a:pt x="22146" y="55448"/>
                  <a:pt x="21753" y="55674"/>
                  <a:pt x="21610" y="56281"/>
                </a:cubicBezTo>
                <a:cubicBezTo>
                  <a:pt x="21551" y="56519"/>
                  <a:pt x="21420" y="56758"/>
                  <a:pt x="21312" y="56984"/>
                </a:cubicBezTo>
                <a:lnTo>
                  <a:pt x="21086" y="57472"/>
                </a:lnTo>
                <a:lnTo>
                  <a:pt x="21003" y="57436"/>
                </a:lnTo>
                <a:cubicBezTo>
                  <a:pt x="21253" y="56841"/>
                  <a:pt x="21503" y="56257"/>
                  <a:pt x="21753" y="55662"/>
                </a:cubicBezTo>
                <a:cubicBezTo>
                  <a:pt x="21420" y="55495"/>
                  <a:pt x="21432" y="55865"/>
                  <a:pt x="21253" y="56031"/>
                </a:cubicBezTo>
                <a:cubicBezTo>
                  <a:pt x="21277" y="55888"/>
                  <a:pt x="21301" y="55793"/>
                  <a:pt x="21312" y="55710"/>
                </a:cubicBezTo>
                <a:cubicBezTo>
                  <a:pt x="21277" y="55686"/>
                  <a:pt x="21253" y="55662"/>
                  <a:pt x="21217" y="55650"/>
                </a:cubicBezTo>
                <a:cubicBezTo>
                  <a:pt x="21134" y="55734"/>
                  <a:pt x="21027" y="55829"/>
                  <a:pt x="20955" y="55924"/>
                </a:cubicBezTo>
                <a:cubicBezTo>
                  <a:pt x="20681" y="56388"/>
                  <a:pt x="20443" y="56865"/>
                  <a:pt x="20193" y="57341"/>
                </a:cubicBezTo>
                <a:lnTo>
                  <a:pt x="20110" y="57305"/>
                </a:lnTo>
                <a:cubicBezTo>
                  <a:pt x="20372" y="56781"/>
                  <a:pt x="20658" y="56269"/>
                  <a:pt x="20943" y="55722"/>
                </a:cubicBezTo>
                <a:cubicBezTo>
                  <a:pt x="20681" y="55734"/>
                  <a:pt x="20479" y="55757"/>
                  <a:pt x="20265" y="55781"/>
                </a:cubicBezTo>
                <a:cubicBezTo>
                  <a:pt x="20062" y="55817"/>
                  <a:pt x="19848" y="55841"/>
                  <a:pt x="19657" y="55865"/>
                </a:cubicBezTo>
                <a:cubicBezTo>
                  <a:pt x="19122" y="55960"/>
                  <a:pt x="18538" y="56007"/>
                  <a:pt x="18538" y="56758"/>
                </a:cubicBezTo>
                <a:cubicBezTo>
                  <a:pt x="18562" y="56508"/>
                  <a:pt x="18574" y="56257"/>
                  <a:pt x="18574" y="56007"/>
                </a:cubicBezTo>
                <a:lnTo>
                  <a:pt x="18455" y="56007"/>
                </a:lnTo>
                <a:cubicBezTo>
                  <a:pt x="18419" y="56162"/>
                  <a:pt x="18395" y="56341"/>
                  <a:pt x="18348" y="56508"/>
                </a:cubicBezTo>
                <a:cubicBezTo>
                  <a:pt x="18229" y="56246"/>
                  <a:pt x="18467" y="55900"/>
                  <a:pt x="18122" y="55674"/>
                </a:cubicBezTo>
                <a:cubicBezTo>
                  <a:pt x="18062" y="55948"/>
                  <a:pt x="18003" y="56210"/>
                  <a:pt x="17967" y="56484"/>
                </a:cubicBezTo>
                <a:cubicBezTo>
                  <a:pt x="17800" y="56067"/>
                  <a:pt x="18205" y="55615"/>
                  <a:pt x="17788" y="55186"/>
                </a:cubicBezTo>
                <a:cubicBezTo>
                  <a:pt x="17705" y="55591"/>
                  <a:pt x="17645" y="55948"/>
                  <a:pt x="17586" y="56281"/>
                </a:cubicBezTo>
                <a:cubicBezTo>
                  <a:pt x="17431" y="55793"/>
                  <a:pt x="17812" y="55293"/>
                  <a:pt x="17443" y="54829"/>
                </a:cubicBezTo>
                <a:cubicBezTo>
                  <a:pt x="17348" y="55305"/>
                  <a:pt x="17252" y="55769"/>
                  <a:pt x="17157" y="56246"/>
                </a:cubicBezTo>
                <a:cubicBezTo>
                  <a:pt x="17110" y="55650"/>
                  <a:pt x="17371" y="55079"/>
                  <a:pt x="17324" y="54495"/>
                </a:cubicBezTo>
                <a:cubicBezTo>
                  <a:pt x="17288" y="54495"/>
                  <a:pt x="17252" y="54483"/>
                  <a:pt x="17217" y="54483"/>
                </a:cubicBezTo>
                <a:lnTo>
                  <a:pt x="16990" y="56043"/>
                </a:lnTo>
                <a:cubicBezTo>
                  <a:pt x="16967" y="56043"/>
                  <a:pt x="16919" y="56031"/>
                  <a:pt x="16895" y="56031"/>
                </a:cubicBezTo>
                <a:cubicBezTo>
                  <a:pt x="16967" y="55531"/>
                  <a:pt x="17038" y="55031"/>
                  <a:pt x="17098" y="54531"/>
                </a:cubicBezTo>
                <a:cubicBezTo>
                  <a:pt x="17110" y="54400"/>
                  <a:pt x="17050" y="54233"/>
                  <a:pt x="17026" y="54102"/>
                </a:cubicBezTo>
                <a:cubicBezTo>
                  <a:pt x="16979" y="54102"/>
                  <a:pt x="16955" y="54114"/>
                  <a:pt x="16907" y="54114"/>
                </a:cubicBezTo>
                <a:lnTo>
                  <a:pt x="16598" y="55853"/>
                </a:lnTo>
                <a:cubicBezTo>
                  <a:pt x="16562" y="55853"/>
                  <a:pt x="16514" y="55841"/>
                  <a:pt x="16490" y="55841"/>
                </a:cubicBezTo>
                <a:cubicBezTo>
                  <a:pt x="16574" y="55293"/>
                  <a:pt x="16681" y="54757"/>
                  <a:pt x="16776" y="54198"/>
                </a:cubicBezTo>
                <a:cubicBezTo>
                  <a:pt x="16836" y="53864"/>
                  <a:pt x="16812" y="53817"/>
                  <a:pt x="16514" y="53602"/>
                </a:cubicBezTo>
                <a:cubicBezTo>
                  <a:pt x="16395" y="54293"/>
                  <a:pt x="16276" y="54960"/>
                  <a:pt x="16181" y="55626"/>
                </a:cubicBezTo>
                <a:cubicBezTo>
                  <a:pt x="16145" y="55626"/>
                  <a:pt x="16098" y="55615"/>
                  <a:pt x="16074" y="55615"/>
                </a:cubicBezTo>
                <a:cubicBezTo>
                  <a:pt x="16181" y="54960"/>
                  <a:pt x="16276" y="54293"/>
                  <a:pt x="16419" y="53638"/>
                </a:cubicBezTo>
                <a:cubicBezTo>
                  <a:pt x="16455" y="53412"/>
                  <a:pt x="16419" y="53269"/>
                  <a:pt x="16193" y="53162"/>
                </a:cubicBezTo>
                <a:cubicBezTo>
                  <a:pt x="16062" y="53864"/>
                  <a:pt x="15943" y="54543"/>
                  <a:pt x="15824" y="55234"/>
                </a:cubicBezTo>
                <a:cubicBezTo>
                  <a:pt x="15764" y="55138"/>
                  <a:pt x="15740" y="55055"/>
                  <a:pt x="15764" y="54960"/>
                </a:cubicBezTo>
                <a:cubicBezTo>
                  <a:pt x="15847" y="54400"/>
                  <a:pt x="15943" y="53829"/>
                  <a:pt x="16074" y="53281"/>
                </a:cubicBezTo>
                <a:cubicBezTo>
                  <a:pt x="16133" y="52995"/>
                  <a:pt x="16038" y="52829"/>
                  <a:pt x="15800" y="52638"/>
                </a:cubicBezTo>
                <a:cubicBezTo>
                  <a:pt x="15609" y="53471"/>
                  <a:pt x="15443" y="54281"/>
                  <a:pt x="15264" y="55067"/>
                </a:cubicBezTo>
                <a:cubicBezTo>
                  <a:pt x="15240" y="55067"/>
                  <a:pt x="15205" y="55055"/>
                  <a:pt x="15181" y="55055"/>
                </a:cubicBezTo>
                <a:cubicBezTo>
                  <a:pt x="15371" y="54174"/>
                  <a:pt x="15550" y="53305"/>
                  <a:pt x="15740" y="52436"/>
                </a:cubicBezTo>
                <a:cubicBezTo>
                  <a:pt x="15705" y="52412"/>
                  <a:pt x="15657" y="52412"/>
                  <a:pt x="15597" y="52400"/>
                </a:cubicBezTo>
                <a:lnTo>
                  <a:pt x="14931" y="54674"/>
                </a:lnTo>
                <a:cubicBezTo>
                  <a:pt x="14895" y="54662"/>
                  <a:pt x="14847" y="54662"/>
                  <a:pt x="14824" y="54650"/>
                </a:cubicBezTo>
                <a:cubicBezTo>
                  <a:pt x="14847" y="54543"/>
                  <a:pt x="14871" y="54436"/>
                  <a:pt x="14895" y="54341"/>
                </a:cubicBezTo>
                <a:lnTo>
                  <a:pt x="15431" y="52507"/>
                </a:lnTo>
                <a:cubicBezTo>
                  <a:pt x="15526" y="52174"/>
                  <a:pt x="15526" y="52150"/>
                  <a:pt x="15193" y="51924"/>
                </a:cubicBezTo>
                <a:cubicBezTo>
                  <a:pt x="14955" y="52709"/>
                  <a:pt x="14716" y="53507"/>
                  <a:pt x="14466" y="54293"/>
                </a:cubicBezTo>
                <a:cubicBezTo>
                  <a:pt x="14431" y="54281"/>
                  <a:pt x="14407" y="54281"/>
                  <a:pt x="14359" y="54257"/>
                </a:cubicBezTo>
                <a:cubicBezTo>
                  <a:pt x="14395" y="54162"/>
                  <a:pt x="14407" y="54055"/>
                  <a:pt x="14431" y="53948"/>
                </a:cubicBezTo>
                <a:cubicBezTo>
                  <a:pt x="14633" y="53293"/>
                  <a:pt x="14824" y="52638"/>
                  <a:pt x="15026" y="51983"/>
                </a:cubicBezTo>
                <a:cubicBezTo>
                  <a:pt x="15085" y="51793"/>
                  <a:pt x="15121" y="51626"/>
                  <a:pt x="14883" y="51519"/>
                </a:cubicBezTo>
                <a:cubicBezTo>
                  <a:pt x="14633" y="52459"/>
                  <a:pt x="14359" y="53388"/>
                  <a:pt x="14109" y="54305"/>
                </a:cubicBezTo>
                <a:cubicBezTo>
                  <a:pt x="14073" y="54293"/>
                  <a:pt x="14038" y="54293"/>
                  <a:pt x="14002" y="54281"/>
                </a:cubicBezTo>
                <a:cubicBezTo>
                  <a:pt x="14014" y="54174"/>
                  <a:pt x="14038" y="54055"/>
                  <a:pt x="14062" y="53948"/>
                </a:cubicBezTo>
                <a:cubicBezTo>
                  <a:pt x="14288" y="53162"/>
                  <a:pt x="14514" y="52352"/>
                  <a:pt x="14716" y="51566"/>
                </a:cubicBezTo>
                <a:cubicBezTo>
                  <a:pt x="14752" y="51459"/>
                  <a:pt x="14764" y="51328"/>
                  <a:pt x="14704" y="51257"/>
                </a:cubicBezTo>
                <a:cubicBezTo>
                  <a:pt x="14550" y="51043"/>
                  <a:pt x="14371" y="50864"/>
                  <a:pt x="14169" y="50650"/>
                </a:cubicBezTo>
                <a:cubicBezTo>
                  <a:pt x="13871" y="51864"/>
                  <a:pt x="13585" y="53031"/>
                  <a:pt x="13323" y="54174"/>
                </a:cubicBezTo>
                <a:cubicBezTo>
                  <a:pt x="13264" y="54067"/>
                  <a:pt x="13240" y="53960"/>
                  <a:pt x="13276" y="53864"/>
                </a:cubicBezTo>
                <a:cubicBezTo>
                  <a:pt x="13502" y="52912"/>
                  <a:pt x="13704" y="51936"/>
                  <a:pt x="13990" y="50983"/>
                </a:cubicBezTo>
                <a:cubicBezTo>
                  <a:pt x="14109" y="50590"/>
                  <a:pt x="14038" y="50328"/>
                  <a:pt x="13692" y="50114"/>
                </a:cubicBezTo>
                <a:cubicBezTo>
                  <a:pt x="13466" y="50983"/>
                  <a:pt x="13264" y="51852"/>
                  <a:pt x="13038" y="52709"/>
                </a:cubicBezTo>
                <a:cubicBezTo>
                  <a:pt x="13002" y="52709"/>
                  <a:pt x="12978" y="52698"/>
                  <a:pt x="12942" y="52698"/>
                </a:cubicBezTo>
                <a:cubicBezTo>
                  <a:pt x="12966" y="52626"/>
                  <a:pt x="12966" y="52531"/>
                  <a:pt x="12978" y="52459"/>
                </a:cubicBezTo>
                <a:cubicBezTo>
                  <a:pt x="13169" y="51697"/>
                  <a:pt x="13383" y="50924"/>
                  <a:pt x="13561" y="50173"/>
                </a:cubicBezTo>
                <a:cubicBezTo>
                  <a:pt x="13585" y="50031"/>
                  <a:pt x="13526" y="49888"/>
                  <a:pt x="13514" y="49733"/>
                </a:cubicBezTo>
                <a:cubicBezTo>
                  <a:pt x="13466" y="49733"/>
                  <a:pt x="13419" y="49733"/>
                  <a:pt x="13383" y="49757"/>
                </a:cubicBezTo>
                <a:cubicBezTo>
                  <a:pt x="13240" y="50316"/>
                  <a:pt x="13097" y="50900"/>
                  <a:pt x="12966" y="51459"/>
                </a:cubicBezTo>
                <a:cubicBezTo>
                  <a:pt x="12930" y="51447"/>
                  <a:pt x="12883" y="51447"/>
                  <a:pt x="12859" y="51435"/>
                </a:cubicBezTo>
                <a:cubicBezTo>
                  <a:pt x="12930" y="50769"/>
                  <a:pt x="13228" y="50126"/>
                  <a:pt x="13264" y="49459"/>
                </a:cubicBezTo>
                <a:cubicBezTo>
                  <a:pt x="13216" y="49459"/>
                  <a:pt x="13169" y="49435"/>
                  <a:pt x="13121" y="49423"/>
                </a:cubicBezTo>
                <a:cubicBezTo>
                  <a:pt x="13026" y="49900"/>
                  <a:pt x="12919" y="50388"/>
                  <a:pt x="12811" y="50864"/>
                </a:cubicBezTo>
                <a:cubicBezTo>
                  <a:pt x="12669" y="50257"/>
                  <a:pt x="13061" y="49697"/>
                  <a:pt x="12966" y="49102"/>
                </a:cubicBezTo>
                <a:cubicBezTo>
                  <a:pt x="12919" y="49102"/>
                  <a:pt x="12871" y="49078"/>
                  <a:pt x="12811" y="49078"/>
                </a:cubicBezTo>
                <a:cubicBezTo>
                  <a:pt x="12466" y="50471"/>
                  <a:pt x="12133" y="51864"/>
                  <a:pt x="11776" y="53245"/>
                </a:cubicBezTo>
                <a:cubicBezTo>
                  <a:pt x="11728" y="53233"/>
                  <a:pt x="11680" y="53233"/>
                  <a:pt x="11656" y="53221"/>
                </a:cubicBezTo>
                <a:cubicBezTo>
                  <a:pt x="11668" y="53114"/>
                  <a:pt x="11680" y="53007"/>
                  <a:pt x="11716" y="52912"/>
                </a:cubicBezTo>
                <a:cubicBezTo>
                  <a:pt x="12037" y="51626"/>
                  <a:pt x="12371" y="50352"/>
                  <a:pt x="12680" y="49054"/>
                </a:cubicBezTo>
                <a:cubicBezTo>
                  <a:pt x="12704" y="48935"/>
                  <a:pt x="12633" y="48780"/>
                  <a:pt x="12621" y="48649"/>
                </a:cubicBezTo>
                <a:lnTo>
                  <a:pt x="12502" y="48649"/>
                </a:lnTo>
                <a:cubicBezTo>
                  <a:pt x="12157" y="49769"/>
                  <a:pt x="11811" y="50900"/>
                  <a:pt x="11478" y="52019"/>
                </a:cubicBezTo>
                <a:cubicBezTo>
                  <a:pt x="11442" y="51995"/>
                  <a:pt x="11418" y="51995"/>
                  <a:pt x="11383" y="51983"/>
                </a:cubicBezTo>
                <a:cubicBezTo>
                  <a:pt x="11418" y="51876"/>
                  <a:pt x="11430" y="51793"/>
                  <a:pt x="11454" y="51686"/>
                </a:cubicBezTo>
                <a:cubicBezTo>
                  <a:pt x="11752" y="50709"/>
                  <a:pt x="12049" y="49709"/>
                  <a:pt x="12371" y="48721"/>
                </a:cubicBezTo>
                <a:cubicBezTo>
                  <a:pt x="12442" y="48507"/>
                  <a:pt x="12407" y="48352"/>
                  <a:pt x="12157" y="48221"/>
                </a:cubicBezTo>
                <a:cubicBezTo>
                  <a:pt x="11776" y="49542"/>
                  <a:pt x="11442" y="50804"/>
                  <a:pt x="11109" y="52078"/>
                </a:cubicBezTo>
                <a:close/>
                <a:moveTo>
                  <a:pt x="27694" y="59234"/>
                </a:moveTo>
                <a:lnTo>
                  <a:pt x="27778" y="59234"/>
                </a:lnTo>
                <a:cubicBezTo>
                  <a:pt x="27742" y="59544"/>
                  <a:pt x="27718" y="59841"/>
                  <a:pt x="27670" y="60163"/>
                </a:cubicBezTo>
                <a:cubicBezTo>
                  <a:pt x="27635" y="60413"/>
                  <a:pt x="27730" y="60484"/>
                  <a:pt x="27968" y="60460"/>
                </a:cubicBezTo>
                <a:cubicBezTo>
                  <a:pt x="28051" y="59901"/>
                  <a:pt x="28147" y="59353"/>
                  <a:pt x="28218" y="58817"/>
                </a:cubicBezTo>
                <a:cubicBezTo>
                  <a:pt x="28266" y="58817"/>
                  <a:pt x="28290" y="58829"/>
                  <a:pt x="28337" y="58829"/>
                </a:cubicBezTo>
                <a:cubicBezTo>
                  <a:pt x="28278" y="59294"/>
                  <a:pt x="28230" y="59770"/>
                  <a:pt x="28159" y="60234"/>
                </a:cubicBezTo>
                <a:cubicBezTo>
                  <a:pt x="28111" y="60496"/>
                  <a:pt x="28182" y="60639"/>
                  <a:pt x="28468" y="60615"/>
                </a:cubicBezTo>
                <a:cubicBezTo>
                  <a:pt x="28540" y="59984"/>
                  <a:pt x="28623" y="59329"/>
                  <a:pt x="28694" y="58686"/>
                </a:cubicBezTo>
                <a:cubicBezTo>
                  <a:pt x="28718" y="58686"/>
                  <a:pt x="28754" y="58698"/>
                  <a:pt x="28778" y="58698"/>
                </a:cubicBezTo>
                <a:cubicBezTo>
                  <a:pt x="28742" y="59270"/>
                  <a:pt x="28694" y="59829"/>
                  <a:pt x="28635" y="60401"/>
                </a:cubicBezTo>
                <a:cubicBezTo>
                  <a:pt x="28599" y="60663"/>
                  <a:pt x="28694" y="60794"/>
                  <a:pt x="28992" y="60770"/>
                </a:cubicBezTo>
                <a:cubicBezTo>
                  <a:pt x="29040" y="60008"/>
                  <a:pt x="29063" y="59246"/>
                  <a:pt x="29099" y="58496"/>
                </a:cubicBezTo>
                <a:cubicBezTo>
                  <a:pt x="29111" y="59186"/>
                  <a:pt x="29111" y="59889"/>
                  <a:pt x="29111" y="60579"/>
                </a:cubicBezTo>
                <a:cubicBezTo>
                  <a:pt x="29111" y="60794"/>
                  <a:pt x="29182" y="60913"/>
                  <a:pt x="29444" y="60901"/>
                </a:cubicBezTo>
                <a:cubicBezTo>
                  <a:pt x="29409" y="60115"/>
                  <a:pt x="29361" y="59341"/>
                  <a:pt x="29337" y="58567"/>
                </a:cubicBezTo>
                <a:cubicBezTo>
                  <a:pt x="29361" y="58567"/>
                  <a:pt x="29397" y="58567"/>
                  <a:pt x="29444" y="58555"/>
                </a:cubicBezTo>
                <a:cubicBezTo>
                  <a:pt x="29456" y="58639"/>
                  <a:pt x="29468" y="58710"/>
                  <a:pt x="29468" y="58805"/>
                </a:cubicBezTo>
                <a:cubicBezTo>
                  <a:pt x="29504" y="59448"/>
                  <a:pt x="29528" y="60079"/>
                  <a:pt x="29575" y="60722"/>
                </a:cubicBezTo>
                <a:cubicBezTo>
                  <a:pt x="29587" y="60841"/>
                  <a:pt x="29683" y="60949"/>
                  <a:pt x="29742" y="61068"/>
                </a:cubicBezTo>
                <a:cubicBezTo>
                  <a:pt x="29754" y="61056"/>
                  <a:pt x="29778" y="61032"/>
                  <a:pt x="29802" y="61020"/>
                </a:cubicBezTo>
                <a:lnTo>
                  <a:pt x="29802" y="58222"/>
                </a:lnTo>
                <a:cubicBezTo>
                  <a:pt x="29861" y="58329"/>
                  <a:pt x="29861" y="58436"/>
                  <a:pt x="29861" y="58555"/>
                </a:cubicBezTo>
                <a:cubicBezTo>
                  <a:pt x="29885" y="59329"/>
                  <a:pt x="29921" y="60115"/>
                  <a:pt x="29956" y="60889"/>
                </a:cubicBezTo>
                <a:cubicBezTo>
                  <a:pt x="29956" y="60996"/>
                  <a:pt x="30040" y="61091"/>
                  <a:pt x="30075" y="61187"/>
                </a:cubicBezTo>
                <a:cubicBezTo>
                  <a:pt x="30111" y="61175"/>
                  <a:pt x="30159" y="61151"/>
                  <a:pt x="30183" y="61151"/>
                </a:cubicBezTo>
                <a:lnTo>
                  <a:pt x="30183" y="57984"/>
                </a:lnTo>
                <a:lnTo>
                  <a:pt x="30278" y="57984"/>
                </a:lnTo>
                <a:lnTo>
                  <a:pt x="30278" y="58317"/>
                </a:lnTo>
                <a:lnTo>
                  <a:pt x="30314" y="60996"/>
                </a:lnTo>
                <a:cubicBezTo>
                  <a:pt x="30314" y="61175"/>
                  <a:pt x="30349" y="61318"/>
                  <a:pt x="30599" y="61270"/>
                </a:cubicBezTo>
                <a:cubicBezTo>
                  <a:pt x="30552" y="60044"/>
                  <a:pt x="30528" y="58805"/>
                  <a:pt x="30671" y="57567"/>
                </a:cubicBezTo>
                <a:cubicBezTo>
                  <a:pt x="30718" y="58829"/>
                  <a:pt x="30659" y="60103"/>
                  <a:pt x="30778" y="61365"/>
                </a:cubicBezTo>
                <a:lnTo>
                  <a:pt x="30957" y="61365"/>
                </a:lnTo>
                <a:lnTo>
                  <a:pt x="30957" y="57996"/>
                </a:lnTo>
                <a:lnTo>
                  <a:pt x="31052" y="57996"/>
                </a:lnTo>
                <a:lnTo>
                  <a:pt x="31052" y="59353"/>
                </a:lnTo>
                <a:cubicBezTo>
                  <a:pt x="31266" y="57448"/>
                  <a:pt x="31945" y="55698"/>
                  <a:pt x="32742" y="53972"/>
                </a:cubicBezTo>
                <a:cubicBezTo>
                  <a:pt x="31849" y="54888"/>
                  <a:pt x="31588" y="56091"/>
                  <a:pt x="31183" y="57258"/>
                </a:cubicBezTo>
                <a:cubicBezTo>
                  <a:pt x="31361" y="56091"/>
                  <a:pt x="31659" y="54984"/>
                  <a:pt x="32433" y="54043"/>
                </a:cubicBezTo>
                <a:cubicBezTo>
                  <a:pt x="32040" y="53995"/>
                  <a:pt x="31885" y="54174"/>
                  <a:pt x="31778" y="54472"/>
                </a:cubicBezTo>
                <a:cubicBezTo>
                  <a:pt x="31504" y="55257"/>
                  <a:pt x="31230" y="56055"/>
                  <a:pt x="30945" y="56841"/>
                </a:cubicBezTo>
                <a:cubicBezTo>
                  <a:pt x="30909" y="56948"/>
                  <a:pt x="30873" y="57031"/>
                  <a:pt x="30837" y="57127"/>
                </a:cubicBezTo>
                <a:cubicBezTo>
                  <a:pt x="30790" y="57103"/>
                  <a:pt x="30766" y="57091"/>
                  <a:pt x="30718" y="57079"/>
                </a:cubicBezTo>
                <a:cubicBezTo>
                  <a:pt x="30873" y="56067"/>
                  <a:pt x="31290" y="55126"/>
                  <a:pt x="31623" y="54162"/>
                </a:cubicBezTo>
                <a:cubicBezTo>
                  <a:pt x="31111" y="55019"/>
                  <a:pt x="30885" y="56007"/>
                  <a:pt x="30528" y="56924"/>
                </a:cubicBezTo>
                <a:cubicBezTo>
                  <a:pt x="30480" y="56912"/>
                  <a:pt x="30433" y="56900"/>
                  <a:pt x="30373" y="56889"/>
                </a:cubicBezTo>
                <a:lnTo>
                  <a:pt x="31266" y="54245"/>
                </a:lnTo>
                <a:lnTo>
                  <a:pt x="31183" y="54210"/>
                </a:lnTo>
                <a:cubicBezTo>
                  <a:pt x="31111" y="54329"/>
                  <a:pt x="31004" y="54412"/>
                  <a:pt x="30968" y="54543"/>
                </a:cubicBezTo>
                <a:cubicBezTo>
                  <a:pt x="30718" y="55341"/>
                  <a:pt x="30480" y="56127"/>
                  <a:pt x="30242" y="56900"/>
                </a:cubicBezTo>
                <a:cubicBezTo>
                  <a:pt x="30218" y="56972"/>
                  <a:pt x="30183" y="57031"/>
                  <a:pt x="30135" y="57103"/>
                </a:cubicBezTo>
                <a:lnTo>
                  <a:pt x="30004" y="57067"/>
                </a:lnTo>
                <a:lnTo>
                  <a:pt x="30814" y="54341"/>
                </a:lnTo>
                <a:cubicBezTo>
                  <a:pt x="30778" y="54329"/>
                  <a:pt x="30754" y="54305"/>
                  <a:pt x="30718" y="54305"/>
                </a:cubicBezTo>
                <a:cubicBezTo>
                  <a:pt x="30456" y="55007"/>
                  <a:pt x="30183" y="55722"/>
                  <a:pt x="29933" y="56424"/>
                </a:cubicBezTo>
                <a:cubicBezTo>
                  <a:pt x="29897" y="56412"/>
                  <a:pt x="29873" y="56412"/>
                  <a:pt x="29837" y="56388"/>
                </a:cubicBezTo>
                <a:cubicBezTo>
                  <a:pt x="30075" y="55722"/>
                  <a:pt x="30314" y="55067"/>
                  <a:pt x="30552" y="54400"/>
                </a:cubicBezTo>
                <a:cubicBezTo>
                  <a:pt x="30528" y="54388"/>
                  <a:pt x="30492" y="54388"/>
                  <a:pt x="30468" y="54364"/>
                </a:cubicBezTo>
                <a:cubicBezTo>
                  <a:pt x="29825" y="55495"/>
                  <a:pt x="29540" y="56769"/>
                  <a:pt x="29123" y="57984"/>
                </a:cubicBezTo>
                <a:cubicBezTo>
                  <a:pt x="29087" y="57972"/>
                  <a:pt x="29028" y="57960"/>
                  <a:pt x="28980" y="57924"/>
                </a:cubicBezTo>
                <a:cubicBezTo>
                  <a:pt x="29385" y="56769"/>
                  <a:pt x="29766" y="55603"/>
                  <a:pt x="30195" y="54388"/>
                </a:cubicBezTo>
                <a:cubicBezTo>
                  <a:pt x="29480" y="55543"/>
                  <a:pt x="29052" y="56781"/>
                  <a:pt x="28647" y="58020"/>
                </a:cubicBezTo>
                <a:cubicBezTo>
                  <a:pt x="28587" y="57984"/>
                  <a:pt x="28528" y="57972"/>
                  <a:pt x="28468" y="57936"/>
                </a:cubicBezTo>
                <a:cubicBezTo>
                  <a:pt x="28944" y="56793"/>
                  <a:pt x="29409" y="55650"/>
                  <a:pt x="29885" y="54507"/>
                </a:cubicBezTo>
                <a:cubicBezTo>
                  <a:pt x="29635" y="54448"/>
                  <a:pt x="29504" y="54567"/>
                  <a:pt x="29409" y="54817"/>
                </a:cubicBezTo>
                <a:cubicBezTo>
                  <a:pt x="29159" y="55579"/>
                  <a:pt x="28873" y="56317"/>
                  <a:pt x="28611" y="57079"/>
                </a:cubicBezTo>
                <a:cubicBezTo>
                  <a:pt x="28575" y="57162"/>
                  <a:pt x="28528" y="57258"/>
                  <a:pt x="28492" y="57341"/>
                </a:cubicBezTo>
                <a:cubicBezTo>
                  <a:pt x="28456" y="57329"/>
                  <a:pt x="28444" y="57317"/>
                  <a:pt x="28409" y="57317"/>
                </a:cubicBezTo>
                <a:cubicBezTo>
                  <a:pt x="28730" y="56412"/>
                  <a:pt x="29040" y="55519"/>
                  <a:pt x="29349" y="54603"/>
                </a:cubicBezTo>
                <a:cubicBezTo>
                  <a:pt x="29325" y="54579"/>
                  <a:pt x="29290" y="54567"/>
                  <a:pt x="29266" y="54531"/>
                </a:cubicBezTo>
                <a:cubicBezTo>
                  <a:pt x="29171" y="54638"/>
                  <a:pt x="29028" y="54745"/>
                  <a:pt x="28980" y="54864"/>
                </a:cubicBezTo>
                <a:cubicBezTo>
                  <a:pt x="28813" y="55341"/>
                  <a:pt x="28682" y="55841"/>
                  <a:pt x="28528" y="56317"/>
                </a:cubicBezTo>
                <a:cubicBezTo>
                  <a:pt x="28504" y="56412"/>
                  <a:pt x="28456" y="56508"/>
                  <a:pt x="28432" y="56603"/>
                </a:cubicBezTo>
                <a:lnTo>
                  <a:pt x="28290" y="56555"/>
                </a:lnTo>
                <a:cubicBezTo>
                  <a:pt x="28468" y="55936"/>
                  <a:pt x="28671" y="55293"/>
                  <a:pt x="28849" y="54650"/>
                </a:cubicBezTo>
                <a:cubicBezTo>
                  <a:pt x="28611" y="54698"/>
                  <a:pt x="28373" y="54757"/>
                  <a:pt x="28111" y="54757"/>
                </a:cubicBezTo>
                <a:cubicBezTo>
                  <a:pt x="27873" y="54757"/>
                  <a:pt x="27778" y="54876"/>
                  <a:pt x="27694" y="55079"/>
                </a:cubicBezTo>
                <a:cubicBezTo>
                  <a:pt x="27551" y="55519"/>
                  <a:pt x="27373" y="55948"/>
                  <a:pt x="27206" y="56377"/>
                </a:cubicBezTo>
                <a:cubicBezTo>
                  <a:pt x="27158" y="56496"/>
                  <a:pt x="27099" y="56615"/>
                  <a:pt x="27063" y="56734"/>
                </a:cubicBezTo>
                <a:cubicBezTo>
                  <a:pt x="27027" y="56722"/>
                  <a:pt x="26980" y="56710"/>
                  <a:pt x="26956" y="56686"/>
                </a:cubicBezTo>
                <a:cubicBezTo>
                  <a:pt x="27182" y="56079"/>
                  <a:pt x="27420" y="55484"/>
                  <a:pt x="27670" y="54829"/>
                </a:cubicBezTo>
                <a:cubicBezTo>
                  <a:pt x="27027" y="54936"/>
                  <a:pt x="26432" y="55043"/>
                  <a:pt x="25837" y="55103"/>
                </a:cubicBezTo>
                <a:cubicBezTo>
                  <a:pt x="25527" y="55126"/>
                  <a:pt x="25361" y="55257"/>
                  <a:pt x="25253" y="55543"/>
                </a:cubicBezTo>
                <a:cubicBezTo>
                  <a:pt x="24944" y="56365"/>
                  <a:pt x="24599" y="57186"/>
                  <a:pt x="24277" y="57996"/>
                </a:cubicBezTo>
                <a:cubicBezTo>
                  <a:pt x="24229" y="58103"/>
                  <a:pt x="24182" y="58222"/>
                  <a:pt x="24146" y="58329"/>
                </a:cubicBezTo>
                <a:cubicBezTo>
                  <a:pt x="24110" y="58317"/>
                  <a:pt x="24063" y="58293"/>
                  <a:pt x="24039" y="58282"/>
                </a:cubicBezTo>
                <a:cubicBezTo>
                  <a:pt x="24325" y="57222"/>
                  <a:pt x="24765" y="56210"/>
                  <a:pt x="25277" y="55186"/>
                </a:cubicBezTo>
                <a:cubicBezTo>
                  <a:pt x="25122" y="55222"/>
                  <a:pt x="25015" y="55257"/>
                  <a:pt x="24920" y="55245"/>
                </a:cubicBezTo>
                <a:cubicBezTo>
                  <a:pt x="24515" y="55198"/>
                  <a:pt x="24325" y="55436"/>
                  <a:pt x="24170" y="55781"/>
                </a:cubicBezTo>
                <a:cubicBezTo>
                  <a:pt x="23813" y="56650"/>
                  <a:pt x="23444" y="57508"/>
                  <a:pt x="23086" y="58389"/>
                </a:cubicBezTo>
                <a:cubicBezTo>
                  <a:pt x="23039" y="58496"/>
                  <a:pt x="22991" y="58579"/>
                  <a:pt x="22967" y="58686"/>
                </a:cubicBezTo>
                <a:cubicBezTo>
                  <a:pt x="22920" y="58674"/>
                  <a:pt x="22872" y="58651"/>
                  <a:pt x="22848" y="58627"/>
                </a:cubicBezTo>
                <a:lnTo>
                  <a:pt x="24229" y="55365"/>
                </a:lnTo>
                <a:cubicBezTo>
                  <a:pt x="24218" y="55341"/>
                  <a:pt x="24206" y="55305"/>
                  <a:pt x="24182" y="55293"/>
                </a:cubicBezTo>
                <a:cubicBezTo>
                  <a:pt x="24003" y="55412"/>
                  <a:pt x="23741" y="55484"/>
                  <a:pt x="23682" y="55650"/>
                </a:cubicBezTo>
                <a:cubicBezTo>
                  <a:pt x="23265" y="56722"/>
                  <a:pt x="22908" y="57817"/>
                  <a:pt x="22503" y="58948"/>
                </a:cubicBezTo>
                <a:cubicBezTo>
                  <a:pt x="23313" y="59186"/>
                  <a:pt x="24027" y="59401"/>
                  <a:pt x="24753" y="59627"/>
                </a:cubicBezTo>
                <a:cubicBezTo>
                  <a:pt x="25253" y="58198"/>
                  <a:pt x="25658" y="56769"/>
                  <a:pt x="26385" y="55472"/>
                </a:cubicBezTo>
                <a:cubicBezTo>
                  <a:pt x="25884" y="56853"/>
                  <a:pt x="25361" y="58234"/>
                  <a:pt x="24837" y="59651"/>
                </a:cubicBezTo>
                <a:cubicBezTo>
                  <a:pt x="25051" y="59710"/>
                  <a:pt x="25182" y="59758"/>
                  <a:pt x="25337" y="59782"/>
                </a:cubicBezTo>
                <a:cubicBezTo>
                  <a:pt x="25539" y="58996"/>
                  <a:pt x="25718" y="58234"/>
                  <a:pt x="25932" y="57496"/>
                </a:cubicBezTo>
                <a:cubicBezTo>
                  <a:pt x="26254" y="56329"/>
                  <a:pt x="26611" y="55662"/>
                  <a:pt x="27004" y="55436"/>
                </a:cubicBezTo>
                <a:cubicBezTo>
                  <a:pt x="26111" y="56793"/>
                  <a:pt x="25825" y="58317"/>
                  <a:pt x="25492" y="59817"/>
                </a:cubicBezTo>
                <a:cubicBezTo>
                  <a:pt x="25706" y="59937"/>
                  <a:pt x="25825" y="59925"/>
                  <a:pt x="25849" y="59698"/>
                </a:cubicBezTo>
                <a:cubicBezTo>
                  <a:pt x="25884" y="59484"/>
                  <a:pt x="25944" y="59294"/>
                  <a:pt x="26004" y="59091"/>
                </a:cubicBezTo>
                <a:cubicBezTo>
                  <a:pt x="26075" y="58817"/>
                  <a:pt x="26146" y="58555"/>
                  <a:pt x="26206" y="58293"/>
                </a:cubicBezTo>
                <a:cubicBezTo>
                  <a:pt x="26242" y="58317"/>
                  <a:pt x="26265" y="58317"/>
                  <a:pt x="26313" y="58329"/>
                </a:cubicBezTo>
                <a:cubicBezTo>
                  <a:pt x="26194" y="58877"/>
                  <a:pt x="26075" y="59413"/>
                  <a:pt x="25944" y="59984"/>
                </a:cubicBezTo>
                <a:cubicBezTo>
                  <a:pt x="26146" y="60044"/>
                  <a:pt x="26325" y="60079"/>
                  <a:pt x="26527" y="60139"/>
                </a:cubicBezTo>
                <a:cubicBezTo>
                  <a:pt x="26599" y="59770"/>
                  <a:pt x="26670" y="59425"/>
                  <a:pt x="26730" y="59103"/>
                </a:cubicBezTo>
                <a:cubicBezTo>
                  <a:pt x="26766" y="59103"/>
                  <a:pt x="26777" y="59115"/>
                  <a:pt x="26801" y="59115"/>
                </a:cubicBezTo>
                <a:cubicBezTo>
                  <a:pt x="26742" y="59460"/>
                  <a:pt x="26682" y="59817"/>
                  <a:pt x="26611" y="60187"/>
                </a:cubicBezTo>
                <a:cubicBezTo>
                  <a:pt x="26789" y="60246"/>
                  <a:pt x="26956" y="60294"/>
                  <a:pt x="27147" y="60353"/>
                </a:cubicBezTo>
                <a:cubicBezTo>
                  <a:pt x="27158" y="60222"/>
                  <a:pt x="27182" y="60115"/>
                  <a:pt x="27206" y="59937"/>
                </a:cubicBezTo>
                <a:cubicBezTo>
                  <a:pt x="27266" y="60198"/>
                  <a:pt x="27135" y="60484"/>
                  <a:pt x="27516" y="60425"/>
                </a:cubicBezTo>
                <a:cubicBezTo>
                  <a:pt x="27599" y="59960"/>
                  <a:pt x="27658" y="59603"/>
                  <a:pt x="27694" y="59234"/>
                </a:cubicBezTo>
                <a:close/>
                <a:moveTo>
                  <a:pt x="20134" y="48566"/>
                </a:moveTo>
                <a:cubicBezTo>
                  <a:pt x="20753" y="48459"/>
                  <a:pt x="21324" y="48387"/>
                  <a:pt x="21908" y="48280"/>
                </a:cubicBezTo>
                <a:cubicBezTo>
                  <a:pt x="24634" y="47792"/>
                  <a:pt x="27337" y="47280"/>
                  <a:pt x="30064" y="46792"/>
                </a:cubicBezTo>
                <a:cubicBezTo>
                  <a:pt x="33385" y="46185"/>
                  <a:pt x="36719" y="45601"/>
                  <a:pt x="40041" y="44982"/>
                </a:cubicBezTo>
                <a:cubicBezTo>
                  <a:pt x="41827" y="44649"/>
                  <a:pt x="43613" y="44232"/>
                  <a:pt x="45399" y="43935"/>
                </a:cubicBezTo>
                <a:cubicBezTo>
                  <a:pt x="47256" y="43625"/>
                  <a:pt x="49149" y="43399"/>
                  <a:pt x="51007" y="43101"/>
                </a:cubicBezTo>
                <a:cubicBezTo>
                  <a:pt x="52757" y="42815"/>
                  <a:pt x="54507" y="42494"/>
                  <a:pt x="56257" y="42208"/>
                </a:cubicBezTo>
                <a:cubicBezTo>
                  <a:pt x="59651" y="41660"/>
                  <a:pt x="63044" y="41125"/>
                  <a:pt x="66437" y="40601"/>
                </a:cubicBezTo>
                <a:cubicBezTo>
                  <a:pt x="68187" y="40339"/>
                  <a:pt x="69949" y="40053"/>
                  <a:pt x="71700" y="39803"/>
                </a:cubicBezTo>
                <a:cubicBezTo>
                  <a:pt x="74676" y="39363"/>
                  <a:pt x="77653" y="38946"/>
                  <a:pt x="80629" y="38505"/>
                </a:cubicBezTo>
                <a:cubicBezTo>
                  <a:pt x="81856" y="38327"/>
                  <a:pt x="83070" y="38101"/>
                  <a:pt x="84320" y="37874"/>
                </a:cubicBezTo>
                <a:cubicBezTo>
                  <a:pt x="84308" y="37731"/>
                  <a:pt x="84308" y="37624"/>
                  <a:pt x="84297" y="37493"/>
                </a:cubicBezTo>
                <a:cubicBezTo>
                  <a:pt x="83785" y="37565"/>
                  <a:pt x="83344" y="37624"/>
                  <a:pt x="82880" y="37696"/>
                </a:cubicBezTo>
                <a:cubicBezTo>
                  <a:pt x="79558" y="38220"/>
                  <a:pt x="76260" y="38767"/>
                  <a:pt x="72938" y="39267"/>
                </a:cubicBezTo>
                <a:cubicBezTo>
                  <a:pt x="70711" y="39589"/>
                  <a:pt x="68449" y="39803"/>
                  <a:pt x="66211" y="40136"/>
                </a:cubicBezTo>
                <a:cubicBezTo>
                  <a:pt x="62889" y="40648"/>
                  <a:pt x="59591" y="41184"/>
                  <a:pt x="56281" y="41768"/>
                </a:cubicBezTo>
                <a:cubicBezTo>
                  <a:pt x="53757" y="42196"/>
                  <a:pt x="51257" y="42744"/>
                  <a:pt x="48721" y="43173"/>
                </a:cubicBezTo>
                <a:cubicBezTo>
                  <a:pt x="45232" y="43768"/>
                  <a:pt x="41720" y="44292"/>
                  <a:pt x="38207" y="44851"/>
                </a:cubicBezTo>
                <a:cubicBezTo>
                  <a:pt x="34719" y="45423"/>
                  <a:pt x="31242" y="45994"/>
                  <a:pt x="27766" y="46602"/>
                </a:cubicBezTo>
                <a:cubicBezTo>
                  <a:pt x="25384" y="47018"/>
                  <a:pt x="23039" y="47518"/>
                  <a:pt x="20658" y="47971"/>
                </a:cubicBezTo>
                <a:cubicBezTo>
                  <a:pt x="20241" y="48018"/>
                  <a:pt x="20122" y="48197"/>
                  <a:pt x="20134" y="48566"/>
                </a:cubicBezTo>
                <a:close/>
                <a:moveTo>
                  <a:pt x="84297" y="38112"/>
                </a:moveTo>
                <a:cubicBezTo>
                  <a:pt x="84166" y="38136"/>
                  <a:pt x="84070" y="38148"/>
                  <a:pt x="83975" y="38160"/>
                </a:cubicBezTo>
                <a:cubicBezTo>
                  <a:pt x="82975" y="38339"/>
                  <a:pt x="81987" y="38529"/>
                  <a:pt x="80998" y="38684"/>
                </a:cubicBezTo>
                <a:cubicBezTo>
                  <a:pt x="79784" y="38863"/>
                  <a:pt x="78570" y="38946"/>
                  <a:pt x="77367" y="39124"/>
                </a:cubicBezTo>
                <a:cubicBezTo>
                  <a:pt x="73390" y="39744"/>
                  <a:pt x="69426" y="40363"/>
                  <a:pt x="65461" y="40994"/>
                </a:cubicBezTo>
                <a:cubicBezTo>
                  <a:pt x="62520" y="41446"/>
                  <a:pt x="59579" y="41899"/>
                  <a:pt x="56650" y="42375"/>
                </a:cubicBezTo>
                <a:cubicBezTo>
                  <a:pt x="54983" y="42637"/>
                  <a:pt x="53328" y="42958"/>
                  <a:pt x="51673" y="43220"/>
                </a:cubicBezTo>
                <a:cubicBezTo>
                  <a:pt x="49578" y="43554"/>
                  <a:pt x="47459" y="43815"/>
                  <a:pt x="45375" y="44185"/>
                </a:cubicBezTo>
                <a:cubicBezTo>
                  <a:pt x="42970" y="44625"/>
                  <a:pt x="40577" y="45137"/>
                  <a:pt x="38172" y="45590"/>
                </a:cubicBezTo>
                <a:cubicBezTo>
                  <a:pt x="35362" y="46125"/>
                  <a:pt x="32540" y="46613"/>
                  <a:pt x="29718" y="47125"/>
                </a:cubicBezTo>
                <a:cubicBezTo>
                  <a:pt x="26706" y="47661"/>
                  <a:pt x="23694" y="48197"/>
                  <a:pt x="20670" y="48721"/>
                </a:cubicBezTo>
                <a:cubicBezTo>
                  <a:pt x="20015" y="48840"/>
                  <a:pt x="19884" y="48983"/>
                  <a:pt x="19919" y="49578"/>
                </a:cubicBezTo>
                <a:cubicBezTo>
                  <a:pt x="20848" y="49423"/>
                  <a:pt x="21789" y="49292"/>
                  <a:pt x="22729" y="49102"/>
                </a:cubicBezTo>
                <a:cubicBezTo>
                  <a:pt x="25349" y="48566"/>
                  <a:pt x="27968" y="47995"/>
                  <a:pt x="30587" y="47435"/>
                </a:cubicBezTo>
                <a:cubicBezTo>
                  <a:pt x="32992" y="46911"/>
                  <a:pt x="35374" y="46340"/>
                  <a:pt x="37803" y="45887"/>
                </a:cubicBezTo>
                <a:cubicBezTo>
                  <a:pt x="40422" y="45399"/>
                  <a:pt x="43077" y="44994"/>
                  <a:pt x="45708" y="44554"/>
                </a:cubicBezTo>
                <a:cubicBezTo>
                  <a:pt x="48173" y="44149"/>
                  <a:pt x="50649" y="43696"/>
                  <a:pt x="53114" y="43315"/>
                </a:cubicBezTo>
                <a:cubicBezTo>
                  <a:pt x="57496" y="42613"/>
                  <a:pt x="61889" y="41958"/>
                  <a:pt x="66259" y="41279"/>
                </a:cubicBezTo>
                <a:cubicBezTo>
                  <a:pt x="69092" y="40851"/>
                  <a:pt x="71902" y="40410"/>
                  <a:pt x="74724" y="39994"/>
                </a:cubicBezTo>
                <a:cubicBezTo>
                  <a:pt x="76950" y="39660"/>
                  <a:pt x="79165" y="39363"/>
                  <a:pt x="81379" y="39053"/>
                </a:cubicBezTo>
                <a:cubicBezTo>
                  <a:pt x="82368" y="38898"/>
                  <a:pt x="83344" y="38743"/>
                  <a:pt x="84344" y="38577"/>
                </a:cubicBezTo>
                <a:cubicBezTo>
                  <a:pt x="84308" y="38386"/>
                  <a:pt x="84308" y="38267"/>
                  <a:pt x="84297" y="38112"/>
                </a:cubicBezTo>
                <a:close/>
                <a:moveTo>
                  <a:pt x="88380" y="14991"/>
                </a:moveTo>
                <a:cubicBezTo>
                  <a:pt x="88357" y="14955"/>
                  <a:pt x="88357" y="14931"/>
                  <a:pt x="88345" y="14895"/>
                </a:cubicBezTo>
                <a:cubicBezTo>
                  <a:pt x="88285" y="14919"/>
                  <a:pt x="88214" y="14931"/>
                  <a:pt x="88154" y="14955"/>
                </a:cubicBezTo>
                <a:cubicBezTo>
                  <a:pt x="86904" y="15360"/>
                  <a:pt x="85666" y="15776"/>
                  <a:pt x="84404" y="16169"/>
                </a:cubicBezTo>
                <a:cubicBezTo>
                  <a:pt x="79808" y="17574"/>
                  <a:pt x="75236" y="19110"/>
                  <a:pt x="70759" y="20884"/>
                </a:cubicBezTo>
                <a:cubicBezTo>
                  <a:pt x="65318" y="23039"/>
                  <a:pt x="59841" y="25075"/>
                  <a:pt x="54293" y="26909"/>
                </a:cubicBezTo>
                <a:cubicBezTo>
                  <a:pt x="51352" y="27873"/>
                  <a:pt x="48471" y="29099"/>
                  <a:pt x="45565" y="30219"/>
                </a:cubicBezTo>
                <a:cubicBezTo>
                  <a:pt x="44399" y="30671"/>
                  <a:pt x="43220" y="31147"/>
                  <a:pt x="42053" y="31624"/>
                </a:cubicBezTo>
                <a:cubicBezTo>
                  <a:pt x="41958" y="31671"/>
                  <a:pt x="41863" y="31802"/>
                  <a:pt x="41779" y="31897"/>
                </a:cubicBezTo>
                <a:cubicBezTo>
                  <a:pt x="41803" y="31921"/>
                  <a:pt x="41815" y="31957"/>
                  <a:pt x="41851" y="31981"/>
                </a:cubicBezTo>
                <a:cubicBezTo>
                  <a:pt x="42648" y="31719"/>
                  <a:pt x="43470" y="31445"/>
                  <a:pt x="44280" y="31171"/>
                </a:cubicBezTo>
                <a:cubicBezTo>
                  <a:pt x="45387" y="30778"/>
                  <a:pt x="46506" y="30409"/>
                  <a:pt x="47625" y="29992"/>
                </a:cubicBezTo>
                <a:cubicBezTo>
                  <a:pt x="53400" y="27861"/>
                  <a:pt x="59174" y="25706"/>
                  <a:pt x="64949" y="23575"/>
                </a:cubicBezTo>
                <a:cubicBezTo>
                  <a:pt x="68044" y="22444"/>
                  <a:pt x="71164" y="21420"/>
                  <a:pt x="74260" y="20289"/>
                </a:cubicBezTo>
                <a:cubicBezTo>
                  <a:pt x="77891" y="18967"/>
                  <a:pt x="81499" y="17574"/>
                  <a:pt x="85118" y="16229"/>
                </a:cubicBezTo>
                <a:cubicBezTo>
                  <a:pt x="86213" y="15836"/>
                  <a:pt x="87309" y="15407"/>
                  <a:pt x="88380" y="14991"/>
                </a:cubicBezTo>
                <a:close/>
                <a:moveTo>
                  <a:pt x="84308" y="38803"/>
                </a:moveTo>
                <a:cubicBezTo>
                  <a:pt x="84189" y="38815"/>
                  <a:pt x="84094" y="38827"/>
                  <a:pt x="83975" y="38851"/>
                </a:cubicBezTo>
                <a:cubicBezTo>
                  <a:pt x="81237" y="39267"/>
                  <a:pt x="78498" y="39684"/>
                  <a:pt x="75736" y="40077"/>
                </a:cubicBezTo>
                <a:cubicBezTo>
                  <a:pt x="74105" y="40315"/>
                  <a:pt x="72462" y="40494"/>
                  <a:pt x="70842" y="40756"/>
                </a:cubicBezTo>
                <a:cubicBezTo>
                  <a:pt x="67961" y="41208"/>
                  <a:pt x="65068" y="41720"/>
                  <a:pt x="62187" y="42184"/>
                </a:cubicBezTo>
                <a:cubicBezTo>
                  <a:pt x="59329" y="42625"/>
                  <a:pt x="56472" y="43018"/>
                  <a:pt x="53614" y="43470"/>
                </a:cubicBezTo>
                <a:cubicBezTo>
                  <a:pt x="50114" y="44042"/>
                  <a:pt x="46625" y="44649"/>
                  <a:pt x="43149" y="45244"/>
                </a:cubicBezTo>
                <a:cubicBezTo>
                  <a:pt x="41089" y="45590"/>
                  <a:pt x="39041" y="45887"/>
                  <a:pt x="37005" y="46268"/>
                </a:cubicBezTo>
                <a:cubicBezTo>
                  <a:pt x="34528" y="46744"/>
                  <a:pt x="32076" y="47328"/>
                  <a:pt x="29623" y="47864"/>
                </a:cubicBezTo>
                <a:cubicBezTo>
                  <a:pt x="28825" y="48030"/>
                  <a:pt x="28051" y="48209"/>
                  <a:pt x="27266" y="48387"/>
                </a:cubicBezTo>
                <a:cubicBezTo>
                  <a:pt x="27397" y="48447"/>
                  <a:pt x="27504" y="48435"/>
                  <a:pt x="27623" y="48399"/>
                </a:cubicBezTo>
                <a:cubicBezTo>
                  <a:pt x="28671" y="48173"/>
                  <a:pt x="29706" y="47923"/>
                  <a:pt x="30766" y="47756"/>
                </a:cubicBezTo>
                <a:cubicBezTo>
                  <a:pt x="32742" y="47447"/>
                  <a:pt x="34743" y="47221"/>
                  <a:pt x="36731" y="46899"/>
                </a:cubicBezTo>
                <a:cubicBezTo>
                  <a:pt x="40874" y="46209"/>
                  <a:pt x="45006" y="45470"/>
                  <a:pt x="49149" y="44756"/>
                </a:cubicBezTo>
                <a:cubicBezTo>
                  <a:pt x="52376" y="44208"/>
                  <a:pt x="55614" y="43649"/>
                  <a:pt x="58853" y="43089"/>
                </a:cubicBezTo>
                <a:cubicBezTo>
                  <a:pt x="61139" y="42684"/>
                  <a:pt x="63413" y="42256"/>
                  <a:pt x="65711" y="41887"/>
                </a:cubicBezTo>
                <a:cubicBezTo>
                  <a:pt x="67735" y="41553"/>
                  <a:pt x="69771" y="41291"/>
                  <a:pt x="71807" y="40994"/>
                </a:cubicBezTo>
                <a:cubicBezTo>
                  <a:pt x="73569" y="40732"/>
                  <a:pt x="75319" y="40482"/>
                  <a:pt x="77081" y="40220"/>
                </a:cubicBezTo>
                <a:cubicBezTo>
                  <a:pt x="79451" y="39863"/>
                  <a:pt x="81796" y="39470"/>
                  <a:pt x="84166" y="39113"/>
                </a:cubicBezTo>
                <a:cubicBezTo>
                  <a:pt x="84368" y="39089"/>
                  <a:pt x="84392" y="38993"/>
                  <a:pt x="84308" y="38803"/>
                </a:cubicBezTo>
                <a:close/>
                <a:moveTo>
                  <a:pt x="42006" y="29766"/>
                </a:moveTo>
                <a:cubicBezTo>
                  <a:pt x="42613" y="29564"/>
                  <a:pt x="43208" y="29349"/>
                  <a:pt x="43803" y="29147"/>
                </a:cubicBezTo>
                <a:cubicBezTo>
                  <a:pt x="48256" y="27611"/>
                  <a:pt x="52733" y="26147"/>
                  <a:pt x="57150" y="24516"/>
                </a:cubicBezTo>
                <a:cubicBezTo>
                  <a:pt x="63377" y="22206"/>
                  <a:pt x="69533" y="19729"/>
                  <a:pt x="75843" y="17681"/>
                </a:cubicBezTo>
                <a:cubicBezTo>
                  <a:pt x="78165" y="16919"/>
                  <a:pt x="80463" y="16122"/>
                  <a:pt x="82761" y="15336"/>
                </a:cubicBezTo>
                <a:cubicBezTo>
                  <a:pt x="83654" y="15038"/>
                  <a:pt x="84547" y="14740"/>
                  <a:pt x="85463" y="14479"/>
                </a:cubicBezTo>
                <a:cubicBezTo>
                  <a:pt x="86416" y="14217"/>
                  <a:pt x="87392" y="13990"/>
                  <a:pt x="88380" y="13752"/>
                </a:cubicBezTo>
                <a:cubicBezTo>
                  <a:pt x="88357" y="13645"/>
                  <a:pt x="88357" y="13550"/>
                  <a:pt x="88345" y="13431"/>
                </a:cubicBezTo>
                <a:cubicBezTo>
                  <a:pt x="88237" y="13443"/>
                  <a:pt x="88166" y="13455"/>
                  <a:pt x="88095" y="13490"/>
                </a:cubicBezTo>
                <a:cubicBezTo>
                  <a:pt x="87202" y="13740"/>
                  <a:pt x="86309" y="13990"/>
                  <a:pt x="85416" y="14264"/>
                </a:cubicBezTo>
                <a:cubicBezTo>
                  <a:pt x="80820" y="15586"/>
                  <a:pt x="76212" y="16955"/>
                  <a:pt x="71724" y="18586"/>
                </a:cubicBezTo>
                <a:cubicBezTo>
                  <a:pt x="67985" y="19944"/>
                  <a:pt x="64270" y="21372"/>
                  <a:pt x="60532" y="22741"/>
                </a:cubicBezTo>
                <a:cubicBezTo>
                  <a:pt x="57341" y="23920"/>
                  <a:pt x="54150" y="25063"/>
                  <a:pt x="50947" y="26206"/>
                </a:cubicBezTo>
                <a:cubicBezTo>
                  <a:pt x="48054" y="27242"/>
                  <a:pt x="45173" y="28254"/>
                  <a:pt x="42279" y="29266"/>
                </a:cubicBezTo>
                <a:cubicBezTo>
                  <a:pt x="42006" y="29349"/>
                  <a:pt x="41898" y="29468"/>
                  <a:pt x="42006" y="29766"/>
                </a:cubicBezTo>
                <a:close/>
                <a:moveTo>
                  <a:pt x="41494" y="30588"/>
                </a:moveTo>
                <a:cubicBezTo>
                  <a:pt x="41446" y="30433"/>
                  <a:pt x="41446" y="30338"/>
                  <a:pt x="41422" y="30314"/>
                </a:cubicBezTo>
                <a:cubicBezTo>
                  <a:pt x="29444" y="25825"/>
                  <a:pt x="17562" y="21075"/>
                  <a:pt x="5465" y="16896"/>
                </a:cubicBezTo>
                <a:cubicBezTo>
                  <a:pt x="5525" y="16979"/>
                  <a:pt x="5608" y="17038"/>
                  <a:pt x="5703" y="17074"/>
                </a:cubicBezTo>
                <a:cubicBezTo>
                  <a:pt x="8608" y="18158"/>
                  <a:pt x="11502" y="19217"/>
                  <a:pt x="14407" y="20313"/>
                </a:cubicBezTo>
                <a:cubicBezTo>
                  <a:pt x="17955" y="21658"/>
                  <a:pt x="21491" y="23027"/>
                  <a:pt x="25039" y="24385"/>
                </a:cubicBezTo>
                <a:cubicBezTo>
                  <a:pt x="25099" y="24396"/>
                  <a:pt x="25146" y="24408"/>
                  <a:pt x="25194" y="24456"/>
                </a:cubicBezTo>
                <a:cubicBezTo>
                  <a:pt x="25230" y="24480"/>
                  <a:pt x="25253" y="24563"/>
                  <a:pt x="25242" y="24587"/>
                </a:cubicBezTo>
                <a:cubicBezTo>
                  <a:pt x="25230" y="24611"/>
                  <a:pt x="25146" y="24646"/>
                  <a:pt x="25111" y="24646"/>
                </a:cubicBezTo>
                <a:cubicBezTo>
                  <a:pt x="25039" y="24635"/>
                  <a:pt x="24956" y="24599"/>
                  <a:pt x="24872" y="24575"/>
                </a:cubicBezTo>
                <a:cubicBezTo>
                  <a:pt x="23194" y="23944"/>
                  <a:pt x="21503" y="23301"/>
                  <a:pt x="19824" y="22682"/>
                </a:cubicBezTo>
                <a:cubicBezTo>
                  <a:pt x="15157" y="20920"/>
                  <a:pt x="10466" y="19158"/>
                  <a:pt x="5787" y="17396"/>
                </a:cubicBezTo>
                <a:cubicBezTo>
                  <a:pt x="5703" y="17372"/>
                  <a:pt x="5608" y="17336"/>
                  <a:pt x="5525" y="17324"/>
                </a:cubicBezTo>
                <a:cubicBezTo>
                  <a:pt x="5549" y="17431"/>
                  <a:pt x="5596" y="17491"/>
                  <a:pt x="5668" y="17503"/>
                </a:cubicBezTo>
                <a:cubicBezTo>
                  <a:pt x="6025" y="17646"/>
                  <a:pt x="6382" y="17800"/>
                  <a:pt x="6739" y="17931"/>
                </a:cubicBezTo>
                <a:cubicBezTo>
                  <a:pt x="9954" y="19182"/>
                  <a:pt x="13157" y="20432"/>
                  <a:pt x="16371" y="21682"/>
                </a:cubicBezTo>
                <a:cubicBezTo>
                  <a:pt x="19015" y="22706"/>
                  <a:pt x="21670" y="23754"/>
                  <a:pt x="24313" y="24754"/>
                </a:cubicBezTo>
                <a:cubicBezTo>
                  <a:pt x="26611" y="25611"/>
                  <a:pt x="28897" y="26444"/>
                  <a:pt x="31195" y="27290"/>
                </a:cubicBezTo>
                <a:cubicBezTo>
                  <a:pt x="34481" y="28516"/>
                  <a:pt x="37791" y="29730"/>
                  <a:pt x="41077" y="30957"/>
                </a:cubicBezTo>
                <a:cubicBezTo>
                  <a:pt x="41184" y="31004"/>
                  <a:pt x="41315" y="30945"/>
                  <a:pt x="41434" y="30945"/>
                </a:cubicBezTo>
                <a:cubicBezTo>
                  <a:pt x="41422" y="30921"/>
                  <a:pt x="41422" y="30909"/>
                  <a:pt x="41398" y="30885"/>
                </a:cubicBezTo>
                <a:cubicBezTo>
                  <a:pt x="36207" y="28873"/>
                  <a:pt x="31004" y="26861"/>
                  <a:pt x="25801" y="24873"/>
                </a:cubicBezTo>
                <a:cubicBezTo>
                  <a:pt x="25825" y="24813"/>
                  <a:pt x="25849" y="24766"/>
                  <a:pt x="25861" y="24706"/>
                </a:cubicBezTo>
                <a:cubicBezTo>
                  <a:pt x="28504" y="25539"/>
                  <a:pt x="31016" y="26659"/>
                  <a:pt x="33588" y="27671"/>
                </a:cubicBezTo>
                <a:cubicBezTo>
                  <a:pt x="36183" y="28647"/>
                  <a:pt x="38755" y="29707"/>
                  <a:pt x="41494" y="30588"/>
                </a:cubicBezTo>
                <a:close/>
                <a:moveTo>
                  <a:pt x="71212" y="47161"/>
                </a:moveTo>
                <a:cubicBezTo>
                  <a:pt x="71212" y="47149"/>
                  <a:pt x="71212" y="47125"/>
                  <a:pt x="71200" y="47102"/>
                </a:cubicBezTo>
                <a:cubicBezTo>
                  <a:pt x="70676" y="47209"/>
                  <a:pt x="70116" y="47221"/>
                  <a:pt x="69616" y="47435"/>
                </a:cubicBezTo>
                <a:cubicBezTo>
                  <a:pt x="68509" y="47911"/>
                  <a:pt x="67425" y="48411"/>
                  <a:pt x="66366" y="48995"/>
                </a:cubicBezTo>
                <a:cubicBezTo>
                  <a:pt x="61925" y="51388"/>
                  <a:pt x="57496" y="53805"/>
                  <a:pt x="53055" y="56234"/>
                </a:cubicBezTo>
                <a:cubicBezTo>
                  <a:pt x="50042" y="57877"/>
                  <a:pt x="47030" y="59579"/>
                  <a:pt x="44006" y="61234"/>
                </a:cubicBezTo>
                <a:cubicBezTo>
                  <a:pt x="43613" y="61449"/>
                  <a:pt x="43625" y="61711"/>
                  <a:pt x="43684" y="62068"/>
                </a:cubicBezTo>
                <a:cubicBezTo>
                  <a:pt x="52876" y="57091"/>
                  <a:pt x="62044" y="52126"/>
                  <a:pt x="71212" y="47161"/>
                </a:cubicBezTo>
                <a:close/>
                <a:moveTo>
                  <a:pt x="33731" y="53757"/>
                </a:moveTo>
                <a:cubicBezTo>
                  <a:pt x="33635" y="53757"/>
                  <a:pt x="33540" y="53745"/>
                  <a:pt x="33528" y="53757"/>
                </a:cubicBezTo>
                <a:cubicBezTo>
                  <a:pt x="33278" y="54210"/>
                  <a:pt x="33028" y="54662"/>
                  <a:pt x="32778" y="55114"/>
                </a:cubicBezTo>
                <a:cubicBezTo>
                  <a:pt x="32754" y="55114"/>
                  <a:pt x="32742" y="55103"/>
                  <a:pt x="32731" y="55103"/>
                </a:cubicBezTo>
                <a:lnTo>
                  <a:pt x="33266" y="53852"/>
                </a:lnTo>
                <a:cubicBezTo>
                  <a:pt x="33147" y="53876"/>
                  <a:pt x="33100" y="53936"/>
                  <a:pt x="33076" y="54007"/>
                </a:cubicBezTo>
                <a:cubicBezTo>
                  <a:pt x="32326" y="55579"/>
                  <a:pt x="31719" y="57162"/>
                  <a:pt x="31492" y="58889"/>
                </a:cubicBezTo>
                <a:cubicBezTo>
                  <a:pt x="31385" y="59627"/>
                  <a:pt x="31373" y="60365"/>
                  <a:pt x="31349" y="61115"/>
                </a:cubicBezTo>
                <a:cubicBezTo>
                  <a:pt x="31349" y="61258"/>
                  <a:pt x="31421" y="61508"/>
                  <a:pt x="31528" y="61544"/>
                </a:cubicBezTo>
                <a:cubicBezTo>
                  <a:pt x="32302" y="61818"/>
                  <a:pt x="33088" y="62068"/>
                  <a:pt x="33874" y="62318"/>
                </a:cubicBezTo>
                <a:cubicBezTo>
                  <a:pt x="33576" y="59008"/>
                  <a:pt x="34469" y="56055"/>
                  <a:pt x="36231" y="53281"/>
                </a:cubicBezTo>
                <a:cubicBezTo>
                  <a:pt x="36195" y="53245"/>
                  <a:pt x="36148" y="53233"/>
                  <a:pt x="36124" y="53210"/>
                </a:cubicBezTo>
                <a:cubicBezTo>
                  <a:pt x="36005" y="53329"/>
                  <a:pt x="35862" y="53448"/>
                  <a:pt x="35731" y="53567"/>
                </a:cubicBezTo>
                <a:lnTo>
                  <a:pt x="35779" y="53340"/>
                </a:lnTo>
                <a:cubicBezTo>
                  <a:pt x="35731" y="53329"/>
                  <a:pt x="35707" y="53293"/>
                  <a:pt x="35659" y="53281"/>
                </a:cubicBezTo>
                <a:cubicBezTo>
                  <a:pt x="35350" y="53781"/>
                  <a:pt x="35052" y="54293"/>
                  <a:pt x="34731" y="54805"/>
                </a:cubicBezTo>
                <a:lnTo>
                  <a:pt x="34647" y="54757"/>
                </a:lnTo>
                <a:cubicBezTo>
                  <a:pt x="34886" y="54329"/>
                  <a:pt x="35136" y="53876"/>
                  <a:pt x="35374" y="53448"/>
                </a:cubicBezTo>
                <a:lnTo>
                  <a:pt x="35290" y="53400"/>
                </a:lnTo>
                <a:cubicBezTo>
                  <a:pt x="34790" y="53769"/>
                  <a:pt x="34719" y="54424"/>
                  <a:pt x="34302" y="54841"/>
                </a:cubicBezTo>
                <a:lnTo>
                  <a:pt x="34969" y="53555"/>
                </a:lnTo>
                <a:cubicBezTo>
                  <a:pt x="34945" y="53531"/>
                  <a:pt x="34909" y="53507"/>
                  <a:pt x="34886" y="53495"/>
                </a:cubicBezTo>
                <a:cubicBezTo>
                  <a:pt x="34469" y="53852"/>
                  <a:pt x="34397" y="54460"/>
                  <a:pt x="34040" y="54864"/>
                </a:cubicBezTo>
                <a:lnTo>
                  <a:pt x="33945" y="54817"/>
                </a:lnTo>
                <a:cubicBezTo>
                  <a:pt x="34135" y="54424"/>
                  <a:pt x="34350" y="54043"/>
                  <a:pt x="34540" y="53638"/>
                </a:cubicBezTo>
                <a:cubicBezTo>
                  <a:pt x="34516" y="53614"/>
                  <a:pt x="34469" y="53591"/>
                  <a:pt x="34433" y="53567"/>
                </a:cubicBezTo>
                <a:cubicBezTo>
                  <a:pt x="34076" y="53995"/>
                  <a:pt x="33885" y="54519"/>
                  <a:pt x="33624" y="54995"/>
                </a:cubicBezTo>
                <a:lnTo>
                  <a:pt x="33528" y="54948"/>
                </a:lnTo>
                <a:cubicBezTo>
                  <a:pt x="33743" y="54531"/>
                  <a:pt x="33957" y="54114"/>
                  <a:pt x="34171" y="53698"/>
                </a:cubicBezTo>
                <a:cubicBezTo>
                  <a:pt x="33576" y="53876"/>
                  <a:pt x="33624" y="54567"/>
                  <a:pt x="33207" y="54888"/>
                </a:cubicBezTo>
                <a:cubicBezTo>
                  <a:pt x="33350" y="54519"/>
                  <a:pt x="33528" y="54162"/>
                  <a:pt x="33731" y="53757"/>
                </a:cubicBezTo>
                <a:close/>
                <a:moveTo>
                  <a:pt x="41982" y="27968"/>
                </a:moveTo>
                <a:cubicBezTo>
                  <a:pt x="42089" y="27933"/>
                  <a:pt x="42160" y="27921"/>
                  <a:pt x="42220" y="27897"/>
                </a:cubicBezTo>
                <a:cubicBezTo>
                  <a:pt x="45946" y="26706"/>
                  <a:pt x="49685" y="25551"/>
                  <a:pt x="53388" y="24301"/>
                </a:cubicBezTo>
                <a:cubicBezTo>
                  <a:pt x="59234" y="22325"/>
                  <a:pt x="65056" y="20277"/>
                  <a:pt x="70878" y="18253"/>
                </a:cubicBezTo>
                <a:cubicBezTo>
                  <a:pt x="74391" y="17026"/>
                  <a:pt x="77903" y="15776"/>
                  <a:pt x="81415" y="14574"/>
                </a:cubicBezTo>
                <a:cubicBezTo>
                  <a:pt x="83582" y="13824"/>
                  <a:pt x="85761" y="13097"/>
                  <a:pt x="87940" y="12371"/>
                </a:cubicBezTo>
                <a:cubicBezTo>
                  <a:pt x="88118" y="12312"/>
                  <a:pt x="88333" y="12276"/>
                  <a:pt x="88166" y="11978"/>
                </a:cubicBezTo>
                <a:cubicBezTo>
                  <a:pt x="87618" y="12133"/>
                  <a:pt x="87047" y="12264"/>
                  <a:pt x="86499" y="12443"/>
                </a:cubicBezTo>
                <a:cubicBezTo>
                  <a:pt x="83451" y="13407"/>
                  <a:pt x="80451" y="14526"/>
                  <a:pt x="77450" y="15645"/>
                </a:cubicBezTo>
                <a:cubicBezTo>
                  <a:pt x="73486" y="17122"/>
                  <a:pt x="69485" y="18455"/>
                  <a:pt x="65485" y="19777"/>
                </a:cubicBezTo>
                <a:cubicBezTo>
                  <a:pt x="58377" y="22134"/>
                  <a:pt x="51245" y="24444"/>
                  <a:pt x="44113" y="26766"/>
                </a:cubicBezTo>
                <a:cubicBezTo>
                  <a:pt x="43399" y="27004"/>
                  <a:pt x="42684" y="27242"/>
                  <a:pt x="41982" y="27456"/>
                </a:cubicBezTo>
                <a:close/>
                <a:moveTo>
                  <a:pt x="41946" y="30754"/>
                </a:moveTo>
                <a:cubicBezTo>
                  <a:pt x="42029" y="30719"/>
                  <a:pt x="42101" y="30707"/>
                  <a:pt x="42160" y="30671"/>
                </a:cubicBezTo>
                <a:cubicBezTo>
                  <a:pt x="44542" y="29814"/>
                  <a:pt x="46947" y="28968"/>
                  <a:pt x="49328" y="28075"/>
                </a:cubicBezTo>
                <a:cubicBezTo>
                  <a:pt x="53614" y="26468"/>
                  <a:pt x="57912" y="24873"/>
                  <a:pt x="62163" y="23194"/>
                </a:cubicBezTo>
                <a:cubicBezTo>
                  <a:pt x="66711" y="21384"/>
                  <a:pt x="71295" y="19693"/>
                  <a:pt x="75950" y="18229"/>
                </a:cubicBezTo>
                <a:cubicBezTo>
                  <a:pt x="80022" y="16955"/>
                  <a:pt x="84118" y="15681"/>
                  <a:pt x="88214" y="14419"/>
                </a:cubicBezTo>
                <a:cubicBezTo>
                  <a:pt x="88404" y="14359"/>
                  <a:pt x="88499" y="14288"/>
                  <a:pt x="88357" y="14074"/>
                </a:cubicBezTo>
                <a:cubicBezTo>
                  <a:pt x="88285" y="14074"/>
                  <a:pt x="88214" y="14074"/>
                  <a:pt x="88154" y="14098"/>
                </a:cubicBezTo>
                <a:cubicBezTo>
                  <a:pt x="86975" y="14371"/>
                  <a:pt x="85797" y="14621"/>
                  <a:pt x="84642" y="14991"/>
                </a:cubicBezTo>
                <a:cubicBezTo>
                  <a:pt x="83237" y="15419"/>
                  <a:pt x="81903" y="15979"/>
                  <a:pt x="80498" y="16443"/>
                </a:cubicBezTo>
                <a:cubicBezTo>
                  <a:pt x="78379" y="17157"/>
                  <a:pt x="76200" y="17765"/>
                  <a:pt x="74069" y="18515"/>
                </a:cubicBezTo>
                <a:cubicBezTo>
                  <a:pt x="70128" y="19896"/>
                  <a:pt x="66211" y="21325"/>
                  <a:pt x="62282" y="22777"/>
                </a:cubicBezTo>
                <a:cubicBezTo>
                  <a:pt x="58817" y="24051"/>
                  <a:pt x="55400" y="25408"/>
                  <a:pt x="51923" y="26659"/>
                </a:cubicBezTo>
                <a:cubicBezTo>
                  <a:pt x="48780" y="27778"/>
                  <a:pt x="45613" y="28790"/>
                  <a:pt x="42458" y="29861"/>
                </a:cubicBezTo>
                <a:cubicBezTo>
                  <a:pt x="41886" y="30052"/>
                  <a:pt x="41886" y="30064"/>
                  <a:pt x="41946" y="30754"/>
                </a:cubicBezTo>
                <a:close/>
                <a:moveTo>
                  <a:pt x="88118" y="11311"/>
                </a:moveTo>
                <a:cubicBezTo>
                  <a:pt x="87987" y="11359"/>
                  <a:pt x="87916" y="11383"/>
                  <a:pt x="87845" y="11419"/>
                </a:cubicBezTo>
                <a:cubicBezTo>
                  <a:pt x="84713" y="12550"/>
                  <a:pt x="81618" y="13705"/>
                  <a:pt x="78474" y="14812"/>
                </a:cubicBezTo>
                <a:cubicBezTo>
                  <a:pt x="74569" y="16181"/>
                  <a:pt x="70640" y="17538"/>
                  <a:pt x="66687" y="18824"/>
                </a:cubicBezTo>
                <a:cubicBezTo>
                  <a:pt x="62401" y="20229"/>
                  <a:pt x="58079" y="21527"/>
                  <a:pt x="53793" y="22908"/>
                </a:cubicBezTo>
                <a:cubicBezTo>
                  <a:pt x="49947" y="24146"/>
                  <a:pt x="46125" y="25456"/>
                  <a:pt x="42291" y="26718"/>
                </a:cubicBezTo>
                <a:cubicBezTo>
                  <a:pt x="41994" y="26825"/>
                  <a:pt x="41982" y="26980"/>
                  <a:pt x="42041" y="27254"/>
                </a:cubicBezTo>
                <a:cubicBezTo>
                  <a:pt x="43160" y="26885"/>
                  <a:pt x="44256" y="26504"/>
                  <a:pt x="45363" y="26147"/>
                </a:cubicBezTo>
                <a:cubicBezTo>
                  <a:pt x="52233" y="23920"/>
                  <a:pt x="59115" y="21706"/>
                  <a:pt x="65973" y="19443"/>
                </a:cubicBezTo>
                <a:cubicBezTo>
                  <a:pt x="69795" y="18169"/>
                  <a:pt x="73629" y="16907"/>
                  <a:pt x="77391" y="15491"/>
                </a:cubicBezTo>
                <a:cubicBezTo>
                  <a:pt x="80213" y="14443"/>
                  <a:pt x="83034" y="13383"/>
                  <a:pt x="85904" y="12443"/>
                </a:cubicBezTo>
                <a:cubicBezTo>
                  <a:pt x="86642" y="12204"/>
                  <a:pt x="87404" y="12014"/>
                  <a:pt x="88190" y="11788"/>
                </a:cubicBezTo>
                <a:cubicBezTo>
                  <a:pt x="88154" y="11621"/>
                  <a:pt x="88142" y="11490"/>
                  <a:pt x="88118" y="11311"/>
                </a:cubicBezTo>
                <a:close/>
                <a:moveTo>
                  <a:pt x="84404" y="39410"/>
                </a:moveTo>
                <a:cubicBezTo>
                  <a:pt x="84368" y="39386"/>
                  <a:pt x="84344" y="39351"/>
                  <a:pt x="84332" y="39327"/>
                </a:cubicBezTo>
                <a:cubicBezTo>
                  <a:pt x="71569" y="41363"/>
                  <a:pt x="58758" y="43101"/>
                  <a:pt x="46077" y="45601"/>
                </a:cubicBezTo>
                <a:cubicBezTo>
                  <a:pt x="46197" y="45601"/>
                  <a:pt x="46304" y="45590"/>
                  <a:pt x="46423" y="45566"/>
                </a:cubicBezTo>
                <a:cubicBezTo>
                  <a:pt x="47518" y="45423"/>
                  <a:pt x="48625" y="45256"/>
                  <a:pt x="49721" y="45113"/>
                </a:cubicBezTo>
                <a:cubicBezTo>
                  <a:pt x="52197" y="44792"/>
                  <a:pt x="54650" y="44518"/>
                  <a:pt x="57126" y="44161"/>
                </a:cubicBezTo>
                <a:cubicBezTo>
                  <a:pt x="59115" y="43875"/>
                  <a:pt x="61115" y="43482"/>
                  <a:pt x="63091" y="43161"/>
                </a:cubicBezTo>
                <a:cubicBezTo>
                  <a:pt x="66806" y="42530"/>
                  <a:pt x="70533" y="41934"/>
                  <a:pt x="74248" y="41303"/>
                </a:cubicBezTo>
                <a:cubicBezTo>
                  <a:pt x="76331" y="40946"/>
                  <a:pt x="78403" y="40553"/>
                  <a:pt x="80487" y="40196"/>
                </a:cubicBezTo>
                <a:cubicBezTo>
                  <a:pt x="81689" y="39994"/>
                  <a:pt x="82915" y="39791"/>
                  <a:pt x="84130" y="39589"/>
                </a:cubicBezTo>
                <a:cubicBezTo>
                  <a:pt x="84225" y="39577"/>
                  <a:pt x="84308" y="39470"/>
                  <a:pt x="84404" y="39410"/>
                </a:cubicBezTo>
                <a:close/>
                <a:moveTo>
                  <a:pt x="43696" y="60627"/>
                </a:moveTo>
                <a:cubicBezTo>
                  <a:pt x="43827" y="60556"/>
                  <a:pt x="43934" y="60520"/>
                  <a:pt x="44030" y="60448"/>
                </a:cubicBezTo>
                <a:cubicBezTo>
                  <a:pt x="46768" y="58817"/>
                  <a:pt x="49506" y="57174"/>
                  <a:pt x="52257" y="55555"/>
                </a:cubicBezTo>
                <a:cubicBezTo>
                  <a:pt x="54162" y="54436"/>
                  <a:pt x="56091" y="53340"/>
                  <a:pt x="58031" y="52281"/>
                </a:cubicBezTo>
                <a:cubicBezTo>
                  <a:pt x="60615" y="50852"/>
                  <a:pt x="63234" y="49471"/>
                  <a:pt x="65842" y="48078"/>
                </a:cubicBezTo>
                <a:cubicBezTo>
                  <a:pt x="65949" y="48018"/>
                  <a:pt x="66044" y="47935"/>
                  <a:pt x="66139" y="47876"/>
                </a:cubicBezTo>
                <a:cubicBezTo>
                  <a:pt x="65639" y="47876"/>
                  <a:pt x="65151" y="47923"/>
                  <a:pt x="64687" y="47995"/>
                </a:cubicBezTo>
                <a:cubicBezTo>
                  <a:pt x="64175" y="48090"/>
                  <a:pt x="63615" y="48102"/>
                  <a:pt x="63163" y="48340"/>
                </a:cubicBezTo>
                <a:cubicBezTo>
                  <a:pt x="61210" y="49400"/>
                  <a:pt x="59305" y="50507"/>
                  <a:pt x="57388" y="51626"/>
                </a:cubicBezTo>
                <a:cubicBezTo>
                  <a:pt x="54281" y="53436"/>
                  <a:pt x="51185" y="55234"/>
                  <a:pt x="48090" y="57031"/>
                </a:cubicBezTo>
                <a:cubicBezTo>
                  <a:pt x="46744" y="57817"/>
                  <a:pt x="45399" y="58591"/>
                  <a:pt x="44053" y="59377"/>
                </a:cubicBezTo>
                <a:cubicBezTo>
                  <a:pt x="43922" y="59460"/>
                  <a:pt x="43815" y="59603"/>
                  <a:pt x="43696" y="59722"/>
                </a:cubicBezTo>
                <a:cubicBezTo>
                  <a:pt x="43732" y="59758"/>
                  <a:pt x="43744" y="59782"/>
                  <a:pt x="43768" y="59817"/>
                </a:cubicBezTo>
                <a:cubicBezTo>
                  <a:pt x="43851" y="59782"/>
                  <a:pt x="43911" y="59758"/>
                  <a:pt x="43982" y="59710"/>
                </a:cubicBezTo>
                <a:cubicBezTo>
                  <a:pt x="46399" y="58329"/>
                  <a:pt x="48875" y="56984"/>
                  <a:pt x="51257" y="55531"/>
                </a:cubicBezTo>
                <a:cubicBezTo>
                  <a:pt x="55162" y="53150"/>
                  <a:pt x="59115" y="50852"/>
                  <a:pt x="63199" y="48768"/>
                </a:cubicBezTo>
                <a:cubicBezTo>
                  <a:pt x="63615" y="48542"/>
                  <a:pt x="64044" y="48352"/>
                  <a:pt x="64473" y="48149"/>
                </a:cubicBezTo>
                <a:cubicBezTo>
                  <a:pt x="64532" y="48114"/>
                  <a:pt x="64604" y="48161"/>
                  <a:pt x="64687" y="48161"/>
                </a:cubicBezTo>
                <a:cubicBezTo>
                  <a:pt x="64651" y="48233"/>
                  <a:pt x="64639" y="48328"/>
                  <a:pt x="64592" y="48387"/>
                </a:cubicBezTo>
                <a:cubicBezTo>
                  <a:pt x="64544" y="48423"/>
                  <a:pt x="64473" y="48447"/>
                  <a:pt x="64413" y="48471"/>
                </a:cubicBezTo>
                <a:cubicBezTo>
                  <a:pt x="61484" y="50066"/>
                  <a:pt x="58519" y="51566"/>
                  <a:pt x="55650" y="53245"/>
                </a:cubicBezTo>
                <a:cubicBezTo>
                  <a:pt x="51745" y="55531"/>
                  <a:pt x="47923" y="57936"/>
                  <a:pt x="43946" y="60067"/>
                </a:cubicBezTo>
                <a:cubicBezTo>
                  <a:pt x="43744" y="60198"/>
                  <a:pt x="43649" y="60353"/>
                  <a:pt x="43696" y="60627"/>
                </a:cubicBezTo>
                <a:close/>
                <a:moveTo>
                  <a:pt x="6049" y="14288"/>
                </a:moveTo>
                <a:cubicBezTo>
                  <a:pt x="6049" y="14336"/>
                  <a:pt x="6025" y="14395"/>
                  <a:pt x="6025" y="14443"/>
                </a:cubicBezTo>
                <a:cubicBezTo>
                  <a:pt x="11847" y="16907"/>
                  <a:pt x="17812" y="18979"/>
                  <a:pt x="23694" y="21289"/>
                </a:cubicBezTo>
                <a:cubicBezTo>
                  <a:pt x="29587" y="23587"/>
                  <a:pt x="35588" y="25551"/>
                  <a:pt x="41529" y="27861"/>
                </a:cubicBezTo>
                <a:lnTo>
                  <a:pt x="41529" y="27123"/>
                </a:lnTo>
                <a:cubicBezTo>
                  <a:pt x="41065" y="27028"/>
                  <a:pt x="40612" y="26968"/>
                  <a:pt x="40184" y="26861"/>
                </a:cubicBezTo>
                <a:cubicBezTo>
                  <a:pt x="38350" y="26385"/>
                  <a:pt x="36612" y="25647"/>
                  <a:pt x="34838" y="24980"/>
                </a:cubicBezTo>
                <a:cubicBezTo>
                  <a:pt x="29992" y="23134"/>
                  <a:pt x="25122" y="21372"/>
                  <a:pt x="20253" y="19586"/>
                </a:cubicBezTo>
                <a:cubicBezTo>
                  <a:pt x="16848" y="18336"/>
                  <a:pt x="13431" y="17146"/>
                  <a:pt x="10013" y="15883"/>
                </a:cubicBezTo>
                <a:cubicBezTo>
                  <a:pt x="8799" y="15431"/>
                  <a:pt x="7632" y="14860"/>
                  <a:pt x="6430" y="14348"/>
                </a:cubicBezTo>
                <a:cubicBezTo>
                  <a:pt x="6322" y="14300"/>
                  <a:pt x="6180" y="14300"/>
                  <a:pt x="6049" y="14288"/>
                </a:cubicBezTo>
                <a:close/>
                <a:moveTo>
                  <a:pt x="5549" y="17777"/>
                </a:moveTo>
                <a:cubicBezTo>
                  <a:pt x="5525" y="18324"/>
                  <a:pt x="5608" y="18491"/>
                  <a:pt x="5941" y="18610"/>
                </a:cubicBezTo>
                <a:cubicBezTo>
                  <a:pt x="9097" y="19717"/>
                  <a:pt x="12252" y="20813"/>
                  <a:pt x="15371" y="21968"/>
                </a:cubicBezTo>
                <a:cubicBezTo>
                  <a:pt x="19455" y="23468"/>
                  <a:pt x="23503" y="25051"/>
                  <a:pt x="27575" y="26599"/>
                </a:cubicBezTo>
                <a:cubicBezTo>
                  <a:pt x="31266" y="27992"/>
                  <a:pt x="34957" y="29361"/>
                  <a:pt x="38648" y="30766"/>
                </a:cubicBezTo>
                <a:cubicBezTo>
                  <a:pt x="39541" y="31088"/>
                  <a:pt x="40422" y="31469"/>
                  <a:pt x="41410" y="31850"/>
                </a:cubicBezTo>
                <a:cubicBezTo>
                  <a:pt x="41351" y="31624"/>
                  <a:pt x="41363" y="31409"/>
                  <a:pt x="41267" y="31362"/>
                </a:cubicBezTo>
                <a:cubicBezTo>
                  <a:pt x="41005" y="31195"/>
                  <a:pt x="40696" y="31088"/>
                  <a:pt x="40398" y="30969"/>
                </a:cubicBezTo>
                <a:cubicBezTo>
                  <a:pt x="39708" y="30719"/>
                  <a:pt x="39005" y="30492"/>
                  <a:pt x="38326" y="30242"/>
                </a:cubicBezTo>
                <a:cubicBezTo>
                  <a:pt x="34707" y="28873"/>
                  <a:pt x="31076" y="27492"/>
                  <a:pt x="27456" y="26123"/>
                </a:cubicBezTo>
                <a:cubicBezTo>
                  <a:pt x="24087" y="24861"/>
                  <a:pt x="20705" y="23623"/>
                  <a:pt x="17324" y="22325"/>
                </a:cubicBezTo>
                <a:cubicBezTo>
                  <a:pt x="13502" y="20872"/>
                  <a:pt x="9692" y="19360"/>
                  <a:pt x="5882" y="17896"/>
                </a:cubicBezTo>
                <a:cubicBezTo>
                  <a:pt x="5775" y="17836"/>
                  <a:pt x="5668" y="17800"/>
                  <a:pt x="5549" y="17777"/>
                </a:cubicBezTo>
                <a:close/>
                <a:moveTo>
                  <a:pt x="8251" y="45709"/>
                </a:moveTo>
                <a:lnTo>
                  <a:pt x="8156" y="45613"/>
                </a:lnTo>
                <a:cubicBezTo>
                  <a:pt x="8085" y="45673"/>
                  <a:pt x="7977" y="45732"/>
                  <a:pt x="7954" y="45804"/>
                </a:cubicBezTo>
                <a:cubicBezTo>
                  <a:pt x="7668" y="46482"/>
                  <a:pt x="7394" y="47161"/>
                  <a:pt x="7120" y="47828"/>
                </a:cubicBezTo>
                <a:cubicBezTo>
                  <a:pt x="7073" y="47923"/>
                  <a:pt x="7013" y="48018"/>
                  <a:pt x="6965" y="48102"/>
                </a:cubicBezTo>
                <a:cubicBezTo>
                  <a:pt x="6918" y="48090"/>
                  <a:pt x="6894" y="48066"/>
                  <a:pt x="6846" y="48042"/>
                </a:cubicBezTo>
                <a:cubicBezTo>
                  <a:pt x="7168" y="47209"/>
                  <a:pt x="7513" y="46375"/>
                  <a:pt x="7846" y="45542"/>
                </a:cubicBezTo>
                <a:cubicBezTo>
                  <a:pt x="7799" y="45506"/>
                  <a:pt x="7763" y="45494"/>
                  <a:pt x="7727" y="45470"/>
                </a:cubicBezTo>
                <a:cubicBezTo>
                  <a:pt x="7668" y="45554"/>
                  <a:pt x="7573" y="45637"/>
                  <a:pt x="7549" y="45720"/>
                </a:cubicBezTo>
                <a:cubicBezTo>
                  <a:pt x="7287" y="46411"/>
                  <a:pt x="7073" y="47102"/>
                  <a:pt x="6823" y="47792"/>
                </a:cubicBezTo>
                <a:cubicBezTo>
                  <a:pt x="6787" y="47899"/>
                  <a:pt x="6715" y="47983"/>
                  <a:pt x="6668" y="48090"/>
                </a:cubicBezTo>
                <a:cubicBezTo>
                  <a:pt x="6620" y="48078"/>
                  <a:pt x="6573" y="48054"/>
                  <a:pt x="6537" y="48030"/>
                </a:cubicBezTo>
                <a:cubicBezTo>
                  <a:pt x="6834" y="47149"/>
                  <a:pt x="7144" y="46292"/>
                  <a:pt x="7454" y="45375"/>
                </a:cubicBezTo>
                <a:cubicBezTo>
                  <a:pt x="7287" y="45339"/>
                  <a:pt x="7156" y="45292"/>
                  <a:pt x="6989" y="45244"/>
                </a:cubicBezTo>
                <a:cubicBezTo>
                  <a:pt x="6751" y="46030"/>
                  <a:pt x="6537" y="46768"/>
                  <a:pt x="6322" y="47506"/>
                </a:cubicBezTo>
                <a:cubicBezTo>
                  <a:pt x="6275" y="47495"/>
                  <a:pt x="6227" y="47483"/>
                  <a:pt x="6180" y="47459"/>
                </a:cubicBezTo>
                <a:cubicBezTo>
                  <a:pt x="6394" y="46709"/>
                  <a:pt x="6608" y="45959"/>
                  <a:pt x="6834" y="45185"/>
                </a:cubicBezTo>
                <a:cubicBezTo>
                  <a:pt x="6715" y="45161"/>
                  <a:pt x="6620" y="45125"/>
                  <a:pt x="6537" y="45101"/>
                </a:cubicBezTo>
                <a:cubicBezTo>
                  <a:pt x="6501" y="45125"/>
                  <a:pt x="6489" y="45161"/>
                  <a:pt x="6489" y="45173"/>
                </a:cubicBezTo>
                <a:cubicBezTo>
                  <a:pt x="5656" y="47625"/>
                  <a:pt x="5358" y="50138"/>
                  <a:pt x="5596" y="52721"/>
                </a:cubicBezTo>
                <a:cubicBezTo>
                  <a:pt x="5620" y="53031"/>
                  <a:pt x="5727" y="53340"/>
                  <a:pt x="5799" y="53650"/>
                </a:cubicBezTo>
                <a:cubicBezTo>
                  <a:pt x="5822" y="53650"/>
                  <a:pt x="5846" y="53638"/>
                  <a:pt x="5858" y="53638"/>
                </a:cubicBezTo>
                <a:lnTo>
                  <a:pt x="5858" y="51150"/>
                </a:lnTo>
                <a:cubicBezTo>
                  <a:pt x="5941" y="51257"/>
                  <a:pt x="5977" y="51376"/>
                  <a:pt x="5977" y="51483"/>
                </a:cubicBezTo>
                <a:cubicBezTo>
                  <a:pt x="6013" y="52043"/>
                  <a:pt x="6037" y="52614"/>
                  <a:pt x="6061" y="53198"/>
                </a:cubicBezTo>
                <a:cubicBezTo>
                  <a:pt x="6072" y="53769"/>
                  <a:pt x="6072" y="53769"/>
                  <a:pt x="6680" y="53888"/>
                </a:cubicBezTo>
                <a:cubicBezTo>
                  <a:pt x="6620" y="53221"/>
                  <a:pt x="6573" y="52567"/>
                  <a:pt x="6513" y="51900"/>
                </a:cubicBezTo>
                <a:cubicBezTo>
                  <a:pt x="6549" y="51900"/>
                  <a:pt x="6573" y="51888"/>
                  <a:pt x="6608" y="51888"/>
                </a:cubicBezTo>
                <a:cubicBezTo>
                  <a:pt x="6620" y="51959"/>
                  <a:pt x="6668" y="52043"/>
                  <a:pt x="6668" y="52126"/>
                </a:cubicBezTo>
                <a:cubicBezTo>
                  <a:pt x="6727" y="52662"/>
                  <a:pt x="6775" y="53174"/>
                  <a:pt x="6811" y="53710"/>
                </a:cubicBezTo>
                <a:cubicBezTo>
                  <a:pt x="6834" y="53936"/>
                  <a:pt x="6906" y="54031"/>
                  <a:pt x="7144" y="53995"/>
                </a:cubicBezTo>
                <a:cubicBezTo>
                  <a:pt x="7156" y="52602"/>
                  <a:pt x="7096" y="51185"/>
                  <a:pt x="7465" y="49816"/>
                </a:cubicBezTo>
                <a:cubicBezTo>
                  <a:pt x="7846" y="48459"/>
                  <a:pt x="8287" y="47137"/>
                  <a:pt x="8692" y="45792"/>
                </a:cubicBezTo>
                <a:cubicBezTo>
                  <a:pt x="8513" y="45673"/>
                  <a:pt x="8418" y="45756"/>
                  <a:pt x="8347" y="45947"/>
                </a:cubicBezTo>
                <a:cubicBezTo>
                  <a:pt x="8097" y="46613"/>
                  <a:pt x="7846" y="47280"/>
                  <a:pt x="7573" y="47959"/>
                </a:cubicBezTo>
                <a:cubicBezTo>
                  <a:pt x="7525" y="48054"/>
                  <a:pt x="7465" y="48161"/>
                  <a:pt x="7406" y="48257"/>
                </a:cubicBezTo>
                <a:cubicBezTo>
                  <a:pt x="7370" y="48233"/>
                  <a:pt x="7323" y="48209"/>
                  <a:pt x="7263" y="48197"/>
                </a:cubicBezTo>
                <a:cubicBezTo>
                  <a:pt x="7549" y="47387"/>
                  <a:pt x="7930" y="46554"/>
                  <a:pt x="8251" y="45709"/>
                </a:cubicBezTo>
                <a:close/>
                <a:moveTo>
                  <a:pt x="39720" y="54353"/>
                </a:moveTo>
                <a:cubicBezTo>
                  <a:pt x="39327" y="54269"/>
                  <a:pt x="38981" y="54186"/>
                  <a:pt x="38636" y="54091"/>
                </a:cubicBezTo>
                <a:cubicBezTo>
                  <a:pt x="38172" y="53948"/>
                  <a:pt x="38148" y="53924"/>
                  <a:pt x="37934" y="54341"/>
                </a:cubicBezTo>
                <a:cubicBezTo>
                  <a:pt x="37374" y="55519"/>
                  <a:pt x="36791" y="56686"/>
                  <a:pt x="36302" y="57901"/>
                </a:cubicBezTo>
                <a:cubicBezTo>
                  <a:pt x="35993" y="58651"/>
                  <a:pt x="35826" y="59460"/>
                  <a:pt x="35600" y="60246"/>
                </a:cubicBezTo>
                <a:cubicBezTo>
                  <a:pt x="35636" y="60258"/>
                  <a:pt x="35648" y="60258"/>
                  <a:pt x="35671" y="60282"/>
                </a:cubicBezTo>
                <a:cubicBezTo>
                  <a:pt x="35731" y="60127"/>
                  <a:pt x="35790" y="59960"/>
                  <a:pt x="35850" y="59817"/>
                </a:cubicBezTo>
                <a:cubicBezTo>
                  <a:pt x="35886" y="59829"/>
                  <a:pt x="35910" y="59829"/>
                  <a:pt x="35945" y="59841"/>
                </a:cubicBezTo>
                <a:cubicBezTo>
                  <a:pt x="35898" y="60056"/>
                  <a:pt x="35838" y="60282"/>
                  <a:pt x="35790" y="60484"/>
                </a:cubicBezTo>
                <a:cubicBezTo>
                  <a:pt x="35719" y="60829"/>
                  <a:pt x="35707" y="61210"/>
                  <a:pt x="35540" y="61532"/>
                </a:cubicBezTo>
                <a:cubicBezTo>
                  <a:pt x="35302" y="61984"/>
                  <a:pt x="35481" y="62425"/>
                  <a:pt x="35481" y="62865"/>
                </a:cubicBezTo>
                <a:cubicBezTo>
                  <a:pt x="35481" y="62901"/>
                  <a:pt x="35552" y="62961"/>
                  <a:pt x="35600" y="62973"/>
                </a:cubicBezTo>
                <a:cubicBezTo>
                  <a:pt x="36112" y="63163"/>
                  <a:pt x="36612" y="63354"/>
                  <a:pt x="37160" y="63568"/>
                </a:cubicBezTo>
                <a:cubicBezTo>
                  <a:pt x="36945" y="61901"/>
                  <a:pt x="37160" y="60318"/>
                  <a:pt x="37624" y="58746"/>
                </a:cubicBezTo>
                <a:cubicBezTo>
                  <a:pt x="38088" y="57198"/>
                  <a:pt x="38696" y="55722"/>
                  <a:pt x="39720" y="54353"/>
                </a:cubicBezTo>
                <a:close/>
                <a:moveTo>
                  <a:pt x="43756" y="63056"/>
                </a:moveTo>
                <a:lnTo>
                  <a:pt x="43970" y="62961"/>
                </a:lnTo>
                <a:cubicBezTo>
                  <a:pt x="45732" y="61925"/>
                  <a:pt x="47494" y="60889"/>
                  <a:pt x="49280" y="59901"/>
                </a:cubicBezTo>
                <a:cubicBezTo>
                  <a:pt x="53197" y="57746"/>
                  <a:pt x="57138" y="55615"/>
                  <a:pt x="61067" y="53471"/>
                </a:cubicBezTo>
                <a:cubicBezTo>
                  <a:pt x="64163" y="51793"/>
                  <a:pt x="67247" y="50078"/>
                  <a:pt x="70342" y="48387"/>
                </a:cubicBezTo>
                <a:cubicBezTo>
                  <a:pt x="71128" y="47947"/>
                  <a:pt x="71890" y="47506"/>
                  <a:pt x="72664" y="47054"/>
                </a:cubicBezTo>
                <a:cubicBezTo>
                  <a:pt x="72700" y="47030"/>
                  <a:pt x="72736" y="46994"/>
                  <a:pt x="72759" y="46959"/>
                </a:cubicBezTo>
                <a:cubicBezTo>
                  <a:pt x="72497" y="46959"/>
                  <a:pt x="72224" y="46983"/>
                  <a:pt x="72021" y="47090"/>
                </a:cubicBezTo>
                <a:cubicBezTo>
                  <a:pt x="67818" y="49352"/>
                  <a:pt x="63639" y="51638"/>
                  <a:pt x="59448" y="53900"/>
                </a:cubicBezTo>
                <a:cubicBezTo>
                  <a:pt x="54352" y="56638"/>
                  <a:pt x="49268" y="59377"/>
                  <a:pt x="44184" y="62115"/>
                </a:cubicBezTo>
                <a:cubicBezTo>
                  <a:pt x="43613" y="62437"/>
                  <a:pt x="43672" y="62258"/>
                  <a:pt x="43756" y="63056"/>
                </a:cubicBezTo>
                <a:close/>
                <a:moveTo>
                  <a:pt x="5691" y="14931"/>
                </a:moveTo>
                <a:cubicBezTo>
                  <a:pt x="6132" y="15121"/>
                  <a:pt x="6549" y="15300"/>
                  <a:pt x="6965" y="15467"/>
                </a:cubicBezTo>
                <a:lnTo>
                  <a:pt x="15490" y="18860"/>
                </a:lnTo>
                <a:cubicBezTo>
                  <a:pt x="18848" y="20182"/>
                  <a:pt x="22170" y="21503"/>
                  <a:pt x="25539" y="22789"/>
                </a:cubicBezTo>
                <a:cubicBezTo>
                  <a:pt x="30123" y="24539"/>
                  <a:pt x="34874" y="25813"/>
                  <a:pt x="39446" y="27599"/>
                </a:cubicBezTo>
                <a:cubicBezTo>
                  <a:pt x="40112" y="27861"/>
                  <a:pt x="40791" y="28135"/>
                  <a:pt x="41494" y="28397"/>
                </a:cubicBezTo>
                <a:cubicBezTo>
                  <a:pt x="41541" y="28171"/>
                  <a:pt x="41565" y="28016"/>
                  <a:pt x="41303" y="27921"/>
                </a:cubicBezTo>
                <a:cubicBezTo>
                  <a:pt x="39481" y="27254"/>
                  <a:pt x="37684" y="26551"/>
                  <a:pt x="35850" y="25909"/>
                </a:cubicBezTo>
                <a:cubicBezTo>
                  <a:pt x="34195" y="25349"/>
                  <a:pt x="32492" y="24920"/>
                  <a:pt x="30849" y="24325"/>
                </a:cubicBezTo>
                <a:cubicBezTo>
                  <a:pt x="27647" y="23146"/>
                  <a:pt x="24480" y="21896"/>
                  <a:pt x="21301" y="20670"/>
                </a:cubicBezTo>
                <a:cubicBezTo>
                  <a:pt x="16836" y="18967"/>
                  <a:pt x="12347" y="17253"/>
                  <a:pt x="7882" y="15526"/>
                </a:cubicBezTo>
                <a:cubicBezTo>
                  <a:pt x="7204" y="15252"/>
                  <a:pt x="6537" y="14943"/>
                  <a:pt x="5834" y="14645"/>
                </a:cubicBezTo>
                <a:cubicBezTo>
                  <a:pt x="5775" y="14752"/>
                  <a:pt x="5727" y="14836"/>
                  <a:pt x="5691" y="14931"/>
                </a:cubicBezTo>
                <a:close/>
                <a:moveTo>
                  <a:pt x="19765" y="51233"/>
                </a:moveTo>
                <a:cubicBezTo>
                  <a:pt x="19753" y="51174"/>
                  <a:pt x="19753" y="51114"/>
                  <a:pt x="19741" y="51054"/>
                </a:cubicBezTo>
                <a:cubicBezTo>
                  <a:pt x="19955" y="50995"/>
                  <a:pt x="20169" y="50935"/>
                  <a:pt x="20384" y="50900"/>
                </a:cubicBezTo>
                <a:cubicBezTo>
                  <a:pt x="22265" y="50590"/>
                  <a:pt x="24158" y="50304"/>
                  <a:pt x="26015" y="49947"/>
                </a:cubicBezTo>
                <a:cubicBezTo>
                  <a:pt x="30611" y="49066"/>
                  <a:pt x="35231" y="48161"/>
                  <a:pt x="39827" y="47268"/>
                </a:cubicBezTo>
                <a:cubicBezTo>
                  <a:pt x="44637" y="46328"/>
                  <a:pt x="49483" y="45637"/>
                  <a:pt x="54340" y="44958"/>
                </a:cubicBezTo>
                <a:cubicBezTo>
                  <a:pt x="55233" y="44839"/>
                  <a:pt x="56126" y="44685"/>
                  <a:pt x="57019" y="44530"/>
                </a:cubicBezTo>
                <a:cubicBezTo>
                  <a:pt x="56865" y="44470"/>
                  <a:pt x="56734" y="44482"/>
                  <a:pt x="56603" y="44506"/>
                </a:cubicBezTo>
                <a:cubicBezTo>
                  <a:pt x="55305" y="44685"/>
                  <a:pt x="53995" y="44851"/>
                  <a:pt x="52697" y="45018"/>
                </a:cubicBezTo>
                <a:cubicBezTo>
                  <a:pt x="50471" y="45304"/>
                  <a:pt x="48221" y="45506"/>
                  <a:pt x="46006" y="45899"/>
                </a:cubicBezTo>
                <a:cubicBezTo>
                  <a:pt x="41922" y="46590"/>
                  <a:pt x="37874" y="47387"/>
                  <a:pt x="33814" y="48126"/>
                </a:cubicBezTo>
                <a:cubicBezTo>
                  <a:pt x="31671" y="48518"/>
                  <a:pt x="29516" y="48911"/>
                  <a:pt x="27349" y="49221"/>
                </a:cubicBezTo>
                <a:cubicBezTo>
                  <a:pt x="24825" y="49578"/>
                  <a:pt x="22313" y="50007"/>
                  <a:pt x="19824" y="50590"/>
                </a:cubicBezTo>
                <a:cubicBezTo>
                  <a:pt x="19729" y="50602"/>
                  <a:pt x="19598" y="50697"/>
                  <a:pt x="19586" y="50769"/>
                </a:cubicBezTo>
                <a:cubicBezTo>
                  <a:pt x="19491" y="51019"/>
                  <a:pt x="19467" y="51293"/>
                  <a:pt x="19396" y="51626"/>
                </a:cubicBezTo>
                <a:cubicBezTo>
                  <a:pt x="21420" y="51209"/>
                  <a:pt x="23384" y="50804"/>
                  <a:pt x="25325" y="50423"/>
                </a:cubicBezTo>
                <a:cubicBezTo>
                  <a:pt x="24396" y="50483"/>
                  <a:pt x="23456" y="50614"/>
                  <a:pt x="22527" y="50769"/>
                </a:cubicBezTo>
                <a:cubicBezTo>
                  <a:pt x="21598" y="50900"/>
                  <a:pt x="20670" y="51066"/>
                  <a:pt x="19765" y="51233"/>
                </a:cubicBezTo>
                <a:close/>
                <a:moveTo>
                  <a:pt x="78046" y="17896"/>
                </a:moveTo>
                <a:cubicBezTo>
                  <a:pt x="78046" y="17872"/>
                  <a:pt x="78034" y="17848"/>
                  <a:pt x="78034" y="17836"/>
                </a:cubicBezTo>
                <a:cubicBezTo>
                  <a:pt x="77903" y="17860"/>
                  <a:pt x="77748" y="17908"/>
                  <a:pt x="77617" y="17931"/>
                </a:cubicBezTo>
                <a:cubicBezTo>
                  <a:pt x="73581" y="19158"/>
                  <a:pt x="69604" y="20551"/>
                  <a:pt x="65675" y="22063"/>
                </a:cubicBezTo>
                <a:cubicBezTo>
                  <a:pt x="61008" y="23849"/>
                  <a:pt x="56317" y="25659"/>
                  <a:pt x="51650" y="27433"/>
                </a:cubicBezTo>
                <a:cubicBezTo>
                  <a:pt x="48471" y="28623"/>
                  <a:pt x="45292" y="29778"/>
                  <a:pt x="42125" y="30945"/>
                </a:cubicBezTo>
                <a:cubicBezTo>
                  <a:pt x="41851" y="31028"/>
                  <a:pt x="41886" y="31207"/>
                  <a:pt x="41898" y="31409"/>
                </a:cubicBezTo>
                <a:lnTo>
                  <a:pt x="45339" y="30064"/>
                </a:lnTo>
                <a:cubicBezTo>
                  <a:pt x="48018" y="29028"/>
                  <a:pt x="50649" y="27909"/>
                  <a:pt x="53352" y="26980"/>
                </a:cubicBezTo>
                <a:cubicBezTo>
                  <a:pt x="57305" y="25635"/>
                  <a:pt x="61258" y="24361"/>
                  <a:pt x="65139" y="22849"/>
                </a:cubicBezTo>
                <a:cubicBezTo>
                  <a:pt x="69092" y="21313"/>
                  <a:pt x="73045" y="19801"/>
                  <a:pt x="76986" y="18277"/>
                </a:cubicBezTo>
                <a:cubicBezTo>
                  <a:pt x="77319" y="18146"/>
                  <a:pt x="77689" y="18027"/>
                  <a:pt x="78046" y="17896"/>
                </a:cubicBezTo>
                <a:close/>
                <a:moveTo>
                  <a:pt x="41446" y="29528"/>
                </a:moveTo>
                <a:cubicBezTo>
                  <a:pt x="41589" y="29230"/>
                  <a:pt x="41434" y="29159"/>
                  <a:pt x="41244" y="29099"/>
                </a:cubicBezTo>
                <a:cubicBezTo>
                  <a:pt x="40053" y="28671"/>
                  <a:pt x="38850" y="28218"/>
                  <a:pt x="37660" y="27754"/>
                </a:cubicBezTo>
                <a:cubicBezTo>
                  <a:pt x="37136" y="27563"/>
                  <a:pt x="36648" y="27302"/>
                  <a:pt x="36124" y="27123"/>
                </a:cubicBezTo>
                <a:cubicBezTo>
                  <a:pt x="34171" y="26432"/>
                  <a:pt x="32207" y="25789"/>
                  <a:pt x="30278" y="25099"/>
                </a:cubicBezTo>
                <a:cubicBezTo>
                  <a:pt x="26408" y="23682"/>
                  <a:pt x="22563" y="22218"/>
                  <a:pt x="18693" y="20777"/>
                </a:cubicBezTo>
                <a:cubicBezTo>
                  <a:pt x="14443" y="19182"/>
                  <a:pt x="10073" y="17872"/>
                  <a:pt x="5882" y="16110"/>
                </a:cubicBezTo>
                <a:cubicBezTo>
                  <a:pt x="5751" y="16050"/>
                  <a:pt x="5608" y="16003"/>
                  <a:pt x="5477" y="15955"/>
                </a:cubicBezTo>
                <a:cubicBezTo>
                  <a:pt x="5394" y="16205"/>
                  <a:pt x="5465" y="16324"/>
                  <a:pt x="5691" y="16407"/>
                </a:cubicBezTo>
                <a:cubicBezTo>
                  <a:pt x="7144" y="16919"/>
                  <a:pt x="8585" y="17455"/>
                  <a:pt x="10037" y="17979"/>
                </a:cubicBezTo>
                <a:cubicBezTo>
                  <a:pt x="14181" y="19479"/>
                  <a:pt x="18348" y="20967"/>
                  <a:pt x="22491" y="22491"/>
                </a:cubicBezTo>
                <a:cubicBezTo>
                  <a:pt x="25515" y="23611"/>
                  <a:pt x="28504" y="24766"/>
                  <a:pt x="31504" y="25885"/>
                </a:cubicBezTo>
                <a:cubicBezTo>
                  <a:pt x="33088" y="26468"/>
                  <a:pt x="34695" y="26968"/>
                  <a:pt x="36267" y="27552"/>
                </a:cubicBezTo>
                <a:cubicBezTo>
                  <a:pt x="37493" y="27992"/>
                  <a:pt x="38672" y="28552"/>
                  <a:pt x="39886" y="29028"/>
                </a:cubicBezTo>
                <a:cubicBezTo>
                  <a:pt x="40398" y="29218"/>
                  <a:pt x="40934" y="29361"/>
                  <a:pt x="41446" y="29528"/>
                </a:cubicBezTo>
                <a:close/>
                <a:moveTo>
                  <a:pt x="53412" y="29885"/>
                </a:moveTo>
                <a:cubicBezTo>
                  <a:pt x="64663" y="29361"/>
                  <a:pt x="75879" y="28111"/>
                  <a:pt x="87094" y="26921"/>
                </a:cubicBezTo>
                <a:cubicBezTo>
                  <a:pt x="86952" y="26825"/>
                  <a:pt x="86797" y="26718"/>
                  <a:pt x="86654" y="26718"/>
                </a:cubicBezTo>
                <a:cubicBezTo>
                  <a:pt x="85821" y="26742"/>
                  <a:pt x="84987" y="26790"/>
                  <a:pt x="84154" y="26861"/>
                </a:cubicBezTo>
                <a:cubicBezTo>
                  <a:pt x="82487" y="27028"/>
                  <a:pt x="80832" y="27218"/>
                  <a:pt x="79165" y="27373"/>
                </a:cubicBezTo>
                <a:cubicBezTo>
                  <a:pt x="76796" y="27599"/>
                  <a:pt x="74414" y="27790"/>
                  <a:pt x="72045" y="28028"/>
                </a:cubicBezTo>
                <a:cubicBezTo>
                  <a:pt x="69187" y="28325"/>
                  <a:pt x="66354" y="28706"/>
                  <a:pt x="63508" y="28980"/>
                </a:cubicBezTo>
                <a:cubicBezTo>
                  <a:pt x="60282" y="29290"/>
                  <a:pt x="57043" y="29528"/>
                  <a:pt x="53817" y="29814"/>
                </a:cubicBezTo>
                <a:cubicBezTo>
                  <a:pt x="53686" y="29838"/>
                  <a:pt x="53555" y="29873"/>
                  <a:pt x="53412" y="29885"/>
                </a:cubicBezTo>
                <a:close/>
                <a:moveTo>
                  <a:pt x="9930" y="54995"/>
                </a:moveTo>
                <a:cubicBezTo>
                  <a:pt x="9930" y="54698"/>
                  <a:pt x="9918" y="54400"/>
                  <a:pt x="9930" y="54114"/>
                </a:cubicBezTo>
                <a:cubicBezTo>
                  <a:pt x="10037" y="52019"/>
                  <a:pt x="10287" y="49935"/>
                  <a:pt x="10990" y="47923"/>
                </a:cubicBezTo>
                <a:cubicBezTo>
                  <a:pt x="11204" y="47268"/>
                  <a:pt x="11061" y="46840"/>
                  <a:pt x="10597" y="46399"/>
                </a:cubicBezTo>
                <a:cubicBezTo>
                  <a:pt x="10394" y="46209"/>
                  <a:pt x="10287" y="46221"/>
                  <a:pt x="10216" y="46482"/>
                </a:cubicBezTo>
                <a:cubicBezTo>
                  <a:pt x="10037" y="47030"/>
                  <a:pt x="9823" y="47578"/>
                  <a:pt x="9704" y="48149"/>
                </a:cubicBezTo>
                <a:cubicBezTo>
                  <a:pt x="9275" y="50042"/>
                  <a:pt x="9061" y="51947"/>
                  <a:pt x="9061" y="53876"/>
                </a:cubicBezTo>
                <a:cubicBezTo>
                  <a:pt x="9061" y="54757"/>
                  <a:pt x="9049" y="54757"/>
                  <a:pt x="9894" y="55007"/>
                </a:cubicBezTo>
                <a:cubicBezTo>
                  <a:pt x="9894" y="54995"/>
                  <a:pt x="9918" y="54995"/>
                  <a:pt x="9930" y="54995"/>
                </a:cubicBezTo>
                <a:close/>
                <a:moveTo>
                  <a:pt x="42017" y="28826"/>
                </a:moveTo>
                <a:cubicBezTo>
                  <a:pt x="49983" y="26063"/>
                  <a:pt x="57912" y="23289"/>
                  <a:pt x="65782" y="20336"/>
                </a:cubicBezTo>
                <a:cubicBezTo>
                  <a:pt x="65651" y="20313"/>
                  <a:pt x="65532" y="20348"/>
                  <a:pt x="65413" y="20396"/>
                </a:cubicBezTo>
                <a:cubicBezTo>
                  <a:pt x="62853" y="21253"/>
                  <a:pt x="60282" y="22087"/>
                  <a:pt x="57734" y="22980"/>
                </a:cubicBezTo>
                <a:cubicBezTo>
                  <a:pt x="52638" y="24766"/>
                  <a:pt x="47554" y="26551"/>
                  <a:pt x="42387" y="28064"/>
                </a:cubicBezTo>
                <a:cubicBezTo>
                  <a:pt x="41922" y="28206"/>
                  <a:pt x="41946" y="28206"/>
                  <a:pt x="42017" y="28826"/>
                </a:cubicBezTo>
                <a:close/>
                <a:moveTo>
                  <a:pt x="4167" y="32540"/>
                </a:moveTo>
                <a:cubicBezTo>
                  <a:pt x="3989" y="32933"/>
                  <a:pt x="4108" y="33207"/>
                  <a:pt x="4346" y="33469"/>
                </a:cubicBezTo>
                <a:cubicBezTo>
                  <a:pt x="4894" y="34112"/>
                  <a:pt x="5418" y="34779"/>
                  <a:pt x="5953" y="35434"/>
                </a:cubicBezTo>
                <a:cubicBezTo>
                  <a:pt x="7120" y="36898"/>
                  <a:pt x="8251" y="38351"/>
                  <a:pt x="9418" y="39803"/>
                </a:cubicBezTo>
                <a:cubicBezTo>
                  <a:pt x="11109" y="41851"/>
                  <a:pt x="12871" y="43815"/>
                  <a:pt x="14478" y="45911"/>
                </a:cubicBezTo>
                <a:cubicBezTo>
                  <a:pt x="15883" y="47745"/>
                  <a:pt x="17133" y="49709"/>
                  <a:pt x="18443" y="51602"/>
                </a:cubicBezTo>
                <a:cubicBezTo>
                  <a:pt x="18526" y="51733"/>
                  <a:pt x="18634" y="51864"/>
                  <a:pt x="18741" y="52007"/>
                </a:cubicBezTo>
                <a:lnTo>
                  <a:pt x="18872" y="51959"/>
                </a:lnTo>
                <a:cubicBezTo>
                  <a:pt x="18848" y="51793"/>
                  <a:pt x="18848" y="51602"/>
                  <a:pt x="18753" y="51471"/>
                </a:cubicBezTo>
                <a:cubicBezTo>
                  <a:pt x="18348" y="50852"/>
                  <a:pt x="17919" y="50257"/>
                  <a:pt x="17491" y="49685"/>
                </a:cubicBezTo>
                <a:cubicBezTo>
                  <a:pt x="16252" y="47971"/>
                  <a:pt x="15062" y="46209"/>
                  <a:pt x="13764" y="44542"/>
                </a:cubicBezTo>
                <a:cubicBezTo>
                  <a:pt x="11133" y="41184"/>
                  <a:pt x="8430" y="37874"/>
                  <a:pt x="5751" y="34541"/>
                </a:cubicBezTo>
                <a:cubicBezTo>
                  <a:pt x="5215" y="33910"/>
                  <a:pt x="4703" y="33219"/>
                  <a:pt x="4167" y="32540"/>
                </a:cubicBezTo>
                <a:close/>
                <a:moveTo>
                  <a:pt x="68616" y="47483"/>
                </a:moveTo>
                <a:cubicBezTo>
                  <a:pt x="68271" y="47518"/>
                  <a:pt x="67961" y="47578"/>
                  <a:pt x="67628" y="47590"/>
                </a:cubicBezTo>
                <a:cubicBezTo>
                  <a:pt x="67152" y="47625"/>
                  <a:pt x="66747" y="47804"/>
                  <a:pt x="66330" y="48042"/>
                </a:cubicBezTo>
                <a:cubicBezTo>
                  <a:pt x="64115" y="49316"/>
                  <a:pt x="61877" y="50590"/>
                  <a:pt x="59639" y="51816"/>
                </a:cubicBezTo>
                <a:cubicBezTo>
                  <a:pt x="58174" y="52626"/>
                  <a:pt x="56674" y="53305"/>
                  <a:pt x="55245" y="54138"/>
                </a:cubicBezTo>
                <a:cubicBezTo>
                  <a:pt x="52459" y="55769"/>
                  <a:pt x="49721" y="57448"/>
                  <a:pt x="46970" y="59103"/>
                </a:cubicBezTo>
                <a:cubicBezTo>
                  <a:pt x="46911" y="59127"/>
                  <a:pt x="46863" y="59175"/>
                  <a:pt x="46816" y="59198"/>
                </a:cubicBezTo>
                <a:cubicBezTo>
                  <a:pt x="54067" y="55305"/>
                  <a:pt x="61234" y="51209"/>
                  <a:pt x="68616" y="47483"/>
                </a:cubicBezTo>
                <a:close/>
                <a:moveTo>
                  <a:pt x="5882" y="33433"/>
                </a:moveTo>
                <a:cubicBezTo>
                  <a:pt x="5846" y="33457"/>
                  <a:pt x="5822" y="33493"/>
                  <a:pt x="5787" y="33505"/>
                </a:cubicBezTo>
                <a:cubicBezTo>
                  <a:pt x="6144" y="33921"/>
                  <a:pt x="6537" y="34338"/>
                  <a:pt x="6882" y="34767"/>
                </a:cubicBezTo>
                <a:cubicBezTo>
                  <a:pt x="9418" y="37922"/>
                  <a:pt x="11966" y="41077"/>
                  <a:pt x="14478" y="44256"/>
                </a:cubicBezTo>
                <a:cubicBezTo>
                  <a:pt x="15514" y="45554"/>
                  <a:pt x="16443" y="46911"/>
                  <a:pt x="17431" y="48233"/>
                </a:cubicBezTo>
                <a:cubicBezTo>
                  <a:pt x="17491" y="48316"/>
                  <a:pt x="17610" y="48459"/>
                  <a:pt x="17633" y="48447"/>
                </a:cubicBezTo>
                <a:cubicBezTo>
                  <a:pt x="17872" y="48292"/>
                  <a:pt x="17919" y="48530"/>
                  <a:pt x="17991" y="48638"/>
                </a:cubicBezTo>
                <a:lnTo>
                  <a:pt x="19193" y="50197"/>
                </a:lnTo>
                <a:cubicBezTo>
                  <a:pt x="19229" y="50185"/>
                  <a:pt x="19276" y="50162"/>
                  <a:pt x="19300" y="50138"/>
                </a:cubicBezTo>
                <a:cubicBezTo>
                  <a:pt x="19241" y="49995"/>
                  <a:pt x="19217" y="49840"/>
                  <a:pt x="19122" y="49709"/>
                </a:cubicBezTo>
                <a:cubicBezTo>
                  <a:pt x="18336" y="48614"/>
                  <a:pt x="17550" y="47495"/>
                  <a:pt x="16740" y="46399"/>
                </a:cubicBezTo>
                <a:cubicBezTo>
                  <a:pt x="15621" y="44887"/>
                  <a:pt x="14514" y="43351"/>
                  <a:pt x="13347" y="41851"/>
                </a:cubicBezTo>
                <a:cubicBezTo>
                  <a:pt x="11907" y="39958"/>
                  <a:pt x="10442" y="38112"/>
                  <a:pt x="8989" y="36243"/>
                </a:cubicBezTo>
                <a:cubicBezTo>
                  <a:pt x="8751" y="35922"/>
                  <a:pt x="8513" y="35600"/>
                  <a:pt x="8287" y="35267"/>
                </a:cubicBezTo>
                <a:cubicBezTo>
                  <a:pt x="8263" y="35291"/>
                  <a:pt x="8227" y="35314"/>
                  <a:pt x="8204" y="35326"/>
                </a:cubicBezTo>
                <a:cubicBezTo>
                  <a:pt x="8859" y="36315"/>
                  <a:pt x="9466" y="37350"/>
                  <a:pt x="10180" y="38291"/>
                </a:cubicBezTo>
                <a:cubicBezTo>
                  <a:pt x="11752" y="40351"/>
                  <a:pt x="13395" y="42351"/>
                  <a:pt x="15002" y="44375"/>
                </a:cubicBezTo>
                <a:cubicBezTo>
                  <a:pt x="15074" y="44482"/>
                  <a:pt x="15133" y="44589"/>
                  <a:pt x="15205" y="44708"/>
                </a:cubicBezTo>
                <a:cubicBezTo>
                  <a:pt x="15181" y="44744"/>
                  <a:pt x="15145" y="44756"/>
                  <a:pt x="15121" y="44780"/>
                </a:cubicBezTo>
                <a:cubicBezTo>
                  <a:pt x="15026" y="44697"/>
                  <a:pt x="14943" y="44589"/>
                  <a:pt x="14871" y="44506"/>
                </a:cubicBezTo>
                <a:lnTo>
                  <a:pt x="11252" y="39946"/>
                </a:lnTo>
                <a:cubicBezTo>
                  <a:pt x="9656" y="37958"/>
                  <a:pt x="8061" y="35969"/>
                  <a:pt x="6477" y="33993"/>
                </a:cubicBezTo>
                <a:cubicBezTo>
                  <a:pt x="6311" y="33767"/>
                  <a:pt x="6084" y="33612"/>
                  <a:pt x="5882" y="33433"/>
                </a:cubicBezTo>
                <a:close/>
                <a:moveTo>
                  <a:pt x="65294" y="43649"/>
                </a:moveTo>
                <a:cubicBezTo>
                  <a:pt x="71652" y="42756"/>
                  <a:pt x="78022" y="41863"/>
                  <a:pt x="84368" y="40970"/>
                </a:cubicBezTo>
                <a:lnTo>
                  <a:pt x="84368" y="40517"/>
                </a:lnTo>
                <a:cubicBezTo>
                  <a:pt x="77974" y="41315"/>
                  <a:pt x="71604" y="42303"/>
                  <a:pt x="65294" y="43649"/>
                </a:cubicBezTo>
                <a:close/>
                <a:moveTo>
                  <a:pt x="18741" y="50721"/>
                </a:moveTo>
                <a:cubicBezTo>
                  <a:pt x="18645" y="50495"/>
                  <a:pt x="18634" y="50316"/>
                  <a:pt x="18526" y="50185"/>
                </a:cubicBezTo>
                <a:cubicBezTo>
                  <a:pt x="17502" y="48745"/>
                  <a:pt x="16502" y="47268"/>
                  <a:pt x="15431" y="45851"/>
                </a:cubicBezTo>
                <a:cubicBezTo>
                  <a:pt x="14395" y="44482"/>
                  <a:pt x="13288" y="43173"/>
                  <a:pt x="12216" y="41827"/>
                </a:cubicBezTo>
                <a:cubicBezTo>
                  <a:pt x="10716" y="39898"/>
                  <a:pt x="9228" y="37981"/>
                  <a:pt x="7716" y="36065"/>
                </a:cubicBezTo>
                <a:cubicBezTo>
                  <a:pt x="6977" y="35136"/>
                  <a:pt x="6227" y="34243"/>
                  <a:pt x="5465" y="33350"/>
                </a:cubicBezTo>
                <a:cubicBezTo>
                  <a:pt x="5239" y="33100"/>
                  <a:pt x="4977" y="32874"/>
                  <a:pt x="4715" y="32659"/>
                </a:cubicBezTo>
                <a:lnTo>
                  <a:pt x="4632" y="32743"/>
                </a:lnTo>
                <a:cubicBezTo>
                  <a:pt x="5453" y="33790"/>
                  <a:pt x="6263" y="34826"/>
                  <a:pt x="7096" y="35850"/>
                </a:cubicBezTo>
                <a:cubicBezTo>
                  <a:pt x="8930" y="38160"/>
                  <a:pt x="10752" y="40494"/>
                  <a:pt x="12621" y="42768"/>
                </a:cubicBezTo>
                <a:cubicBezTo>
                  <a:pt x="14264" y="44768"/>
                  <a:pt x="15871" y="46780"/>
                  <a:pt x="17300" y="48935"/>
                </a:cubicBezTo>
                <a:cubicBezTo>
                  <a:pt x="17812" y="49721"/>
                  <a:pt x="18384" y="50495"/>
                  <a:pt x="18931" y="51305"/>
                </a:cubicBezTo>
                <a:cubicBezTo>
                  <a:pt x="19098" y="50888"/>
                  <a:pt x="19062" y="50828"/>
                  <a:pt x="18741" y="50721"/>
                </a:cubicBezTo>
                <a:close/>
                <a:moveTo>
                  <a:pt x="8918" y="46733"/>
                </a:moveTo>
                <a:cubicBezTo>
                  <a:pt x="8906" y="46733"/>
                  <a:pt x="8870" y="46721"/>
                  <a:pt x="8859" y="46721"/>
                </a:cubicBezTo>
                <a:cubicBezTo>
                  <a:pt x="8692" y="47268"/>
                  <a:pt x="8561" y="47828"/>
                  <a:pt x="8370" y="48387"/>
                </a:cubicBezTo>
                <a:cubicBezTo>
                  <a:pt x="8108" y="49114"/>
                  <a:pt x="8168" y="49935"/>
                  <a:pt x="7668" y="50590"/>
                </a:cubicBezTo>
                <a:cubicBezTo>
                  <a:pt x="7620" y="51745"/>
                  <a:pt x="7561" y="52912"/>
                  <a:pt x="7537" y="54055"/>
                </a:cubicBezTo>
                <a:cubicBezTo>
                  <a:pt x="7537" y="54114"/>
                  <a:pt x="7620" y="54186"/>
                  <a:pt x="7668" y="54257"/>
                </a:cubicBezTo>
                <a:cubicBezTo>
                  <a:pt x="7692" y="54245"/>
                  <a:pt x="7716" y="54233"/>
                  <a:pt x="7739" y="54233"/>
                </a:cubicBezTo>
                <a:lnTo>
                  <a:pt x="7739" y="52614"/>
                </a:lnTo>
                <a:cubicBezTo>
                  <a:pt x="7799" y="53114"/>
                  <a:pt x="7811" y="53626"/>
                  <a:pt x="7858" y="54126"/>
                </a:cubicBezTo>
                <a:cubicBezTo>
                  <a:pt x="7870" y="54233"/>
                  <a:pt x="7977" y="54317"/>
                  <a:pt x="8049" y="54412"/>
                </a:cubicBezTo>
                <a:cubicBezTo>
                  <a:pt x="8085" y="54400"/>
                  <a:pt x="8097" y="54364"/>
                  <a:pt x="8132" y="54353"/>
                </a:cubicBezTo>
                <a:cubicBezTo>
                  <a:pt x="8085" y="53876"/>
                  <a:pt x="8037" y="53400"/>
                  <a:pt x="7989" y="52912"/>
                </a:cubicBezTo>
                <a:cubicBezTo>
                  <a:pt x="8085" y="53186"/>
                  <a:pt x="8108" y="53471"/>
                  <a:pt x="8144" y="53757"/>
                </a:cubicBezTo>
                <a:cubicBezTo>
                  <a:pt x="8227" y="54424"/>
                  <a:pt x="8227" y="54424"/>
                  <a:pt x="8454" y="54436"/>
                </a:cubicBezTo>
                <a:cubicBezTo>
                  <a:pt x="8430" y="53948"/>
                  <a:pt x="8394" y="53460"/>
                  <a:pt x="8382" y="52971"/>
                </a:cubicBezTo>
                <a:cubicBezTo>
                  <a:pt x="8561" y="53483"/>
                  <a:pt x="8406" y="54067"/>
                  <a:pt x="8680" y="54591"/>
                </a:cubicBezTo>
                <a:cubicBezTo>
                  <a:pt x="8728" y="51745"/>
                  <a:pt x="8966" y="48971"/>
                  <a:pt x="9918" y="46256"/>
                </a:cubicBezTo>
                <a:cubicBezTo>
                  <a:pt x="9275" y="47530"/>
                  <a:pt x="9109" y="48947"/>
                  <a:pt x="8811" y="50316"/>
                </a:cubicBezTo>
                <a:cubicBezTo>
                  <a:pt x="8787" y="50185"/>
                  <a:pt x="8787" y="50054"/>
                  <a:pt x="8799" y="49935"/>
                </a:cubicBezTo>
                <a:cubicBezTo>
                  <a:pt x="9085" y="48745"/>
                  <a:pt x="9359" y="47566"/>
                  <a:pt x="9632" y="46387"/>
                </a:cubicBezTo>
                <a:cubicBezTo>
                  <a:pt x="9644" y="46316"/>
                  <a:pt x="9621" y="46221"/>
                  <a:pt x="9597" y="46137"/>
                </a:cubicBezTo>
                <a:cubicBezTo>
                  <a:pt x="9573" y="46137"/>
                  <a:pt x="9525" y="46149"/>
                  <a:pt x="9501" y="46149"/>
                </a:cubicBezTo>
                <a:cubicBezTo>
                  <a:pt x="8966" y="47471"/>
                  <a:pt x="8811" y="48888"/>
                  <a:pt x="8585" y="50269"/>
                </a:cubicBezTo>
                <a:cubicBezTo>
                  <a:pt x="8549" y="50257"/>
                  <a:pt x="8501" y="50257"/>
                  <a:pt x="8442" y="50245"/>
                </a:cubicBezTo>
                <a:cubicBezTo>
                  <a:pt x="8632" y="49138"/>
                  <a:pt x="8823" y="48030"/>
                  <a:pt x="9037" y="46923"/>
                </a:cubicBezTo>
                <a:cubicBezTo>
                  <a:pt x="9025" y="46923"/>
                  <a:pt x="9001" y="46923"/>
                  <a:pt x="9001" y="46911"/>
                </a:cubicBezTo>
                <a:cubicBezTo>
                  <a:pt x="8728" y="47995"/>
                  <a:pt x="8442" y="49102"/>
                  <a:pt x="8156" y="50185"/>
                </a:cubicBezTo>
                <a:cubicBezTo>
                  <a:pt x="8132" y="50173"/>
                  <a:pt x="8085" y="50173"/>
                  <a:pt x="8049" y="50150"/>
                </a:cubicBezTo>
                <a:cubicBezTo>
                  <a:pt x="8347" y="49007"/>
                  <a:pt x="8632" y="47876"/>
                  <a:pt x="8918" y="46733"/>
                </a:cubicBezTo>
                <a:close/>
                <a:moveTo>
                  <a:pt x="62722" y="48328"/>
                </a:moveTo>
                <a:cubicBezTo>
                  <a:pt x="62091" y="48352"/>
                  <a:pt x="61710" y="48459"/>
                  <a:pt x="61186" y="48757"/>
                </a:cubicBezTo>
                <a:cubicBezTo>
                  <a:pt x="55471" y="52102"/>
                  <a:pt x="49756" y="55472"/>
                  <a:pt x="44053" y="58817"/>
                </a:cubicBezTo>
                <a:cubicBezTo>
                  <a:pt x="43970" y="58865"/>
                  <a:pt x="43911" y="58948"/>
                  <a:pt x="43851" y="59008"/>
                </a:cubicBezTo>
                <a:lnTo>
                  <a:pt x="43887" y="59055"/>
                </a:lnTo>
                <a:cubicBezTo>
                  <a:pt x="50173" y="55484"/>
                  <a:pt x="56448" y="51900"/>
                  <a:pt x="62722" y="48328"/>
                </a:cubicBezTo>
                <a:close/>
                <a:moveTo>
                  <a:pt x="19681" y="50185"/>
                </a:moveTo>
                <a:cubicBezTo>
                  <a:pt x="19693" y="50233"/>
                  <a:pt x="19693" y="50257"/>
                  <a:pt x="19705" y="50304"/>
                </a:cubicBezTo>
                <a:cubicBezTo>
                  <a:pt x="19836" y="50269"/>
                  <a:pt x="19979" y="50257"/>
                  <a:pt x="20110" y="50233"/>
                </a:cubicBezTo>
                <a:cubicBezTo>
                  <a:pt x="21170" y="50007"/>
                  <a:pt x="22205" y="49757"/>
                  <a:pt x="23277" y="49578"/>
                </a:cubicBezTo>
                <a:cubicBezTo>
                  <a:pt x="25099" y="49280"/>
                  <a:pt x="26908" y="49090"/>
                  <a:pt x="28730" y="48768"/>
                </a:cubicBezTo>
                <a:cubicBezTo>
                  <a:pt x="32683" y="48090"/>
                  <a:pt x="36624" y="47340"/>
                  <a:pt x="40577" y="46625"/>
                </a:cubicBezTo>
                <a:cubicBezTo>
                  <a:pt x="41363" y="46482"/>
                  <a:pt x="42148" y="46304"/>
                  <a:pt x="42934" y="46137"/>
                </a:cubicBezTo>
                <a:cubicBezTo>
                  <a:pt x="42815" y="46090"/>
                  <a:pt x="42696" y="46113"/>
                  <a:pt x="42601" y="46125"/>
                </a:cubicBezTo>
                <a:cubicBezTo>
                  <a:pt x="40589" y="46471"/>
                  <a:pt x="38577" y="46828"/>
                  <a:pt x="36552" y="47137"/>
                </a:cubicBezTo>
                <a:cubicBezTo>
                  <a:pt x="33921" y="47542"/>
                  <a:pt x="31254" y="47804"/>
                  <a:pt x="28647" y="48387"/>
                </a:cubicBezTo>
                <a:cubicBezTo>
                  <a:pt x="25789" y="49007"/>
                  <a:pt x="22920" y="49519"/>
                  <a:pt x="20050" y="50078"/>
                </a:cubicBezTo>
                <a:cubicBezTo>
                  <a:pt x="19919" y="50078"/>
                  <a:pt x="19788" y="50138"/>
                  <a:pt x="19681" y="50185"/>
                </a:cubicBezTo>
                <a:close/>
                <a:moveTo>
                  <a:pt x="58793" y="49054"/>
                </a:moveTo>
                <a:cubicBezTo>
                  <a:pt x="58770" y="49042"/>
                  <a:pt x="58770" y="49019"/>
                  <a:pt x="58758" y="49007"/>
                </a:cubicBezTo>
                <a:cubicBezTo>
                  <a:pt x="58627" y="49042"/>
                  <a:pt x="58472" y="49054"/>
                  <a:pt x="58353" y="49114"/>
                </a:cubicBezTo>
                <a:cubicBezTo>
                  <a:pt x="57472" y="49578"/>
                  <a:pt x="56603" y="50019"/>
                  <a:pt x="55745" y="50519"/>
                </a:cubicBezTo>
                <a:cubicBezTo>
                  <a:pt x="52078" y="52614"/>
                  <a:pt x="48411" y="54710"/>
                  <a:pt x="44756" y="56805"/>
                </a:cubicBezTo>
                <a:cubicBezTo>
                  <a:pt x="44434" y="56984"/>
                  <a:pt x="44280" y="57258"/>
                  <a:pt x="44268" y="57686"/>
                </a:cubicBezTo>
                <a:cubicBezTo>
                  <a:pt x="45994" y="56710"/>
                  <a:pt x="47732" y="55781"/>
                  <a:pt x="49423" y="54769"/>
                </a:cubicBezTo>
                <a:cubicBezTo>
                  <a:pt x="51864" y="53293"/>
                  <a:pt x="54281" y="51757"/>
                  <a:pt x="56710" y="50257"/>
                </a:cubicBezTo>
                <a:cubicBezTo>
                  <a:pt x="57388" y="49840"/>
                  <a:pt x="58103" y="49459"/>
                  <a:pt x="58793" y="49054"/>
                </a:cubicBezTo>
                <a:close/>
                <a:moveTo>
                  <a:pt x="18336" y="52150"/>
                </a:moveTo>
                <a:cubicBezTo>
                  <a:pt x="18372" y="52138"/>
                  <a:pt x="18407" y="52114"/>
                  <a:pt x="18443" y="52102"/>
                </a:cubicBezTo>
                <a:cubicBezTo>
                  <a:pt x="18407" y="52031"/>
                  <a:pt x="18395" y="51959"/>
                  <a:pt x="18372" y="51900"/>
                </a:cubicBezTo>
                <a:cubicBezTo>
                  <a:pt x="18205" y="51626"/>
                  <a:pt x="18026" y="51376"/>
                  <a:pt x="17848" y="51126"/>
                </a:cubicBezTo>
                <a:cubicBezTo>
                  <a:pt x="15990" y="48411"/>
                  <a:pt x="14157" y="45697"/>
                  <a:pt x="12014" y="43196"/>
                </a:cubicBezTo>
                <a:cubicBezTo>
                  <a:pt x="10513" y="41434"/>
                  <a:pt x="9037" y="39636"/>
                  <a:pt x="7561" y="37839"/>
                </a:cubicBezTo>
                <a:cubicBezTo>
                  <a:pt x="6442" y="36469"/>
                  <a:pt x="5346" y="35064"/>
                  <a:pt x="4239" y="33671"/>
                </a:cubicBezTo>
                <a:cubicBezTo>
                  <a:pt x="4179" y="33588"/>
                  <a:pt x="4156" y="33517"/>
                  <a:pt x="4108" y="33445"/>
                </a:cubicBezTo>
                <a:cubicBezTo>
                  <a:pt x="4060" y="33469"/>
                  <a:pt x="4001" y="33505"/>
                  <a:pt x="3965" y="33529"/>
                </a:cubicBezTo>
                <a:cubicBezTo>
                  <a:pt x="4025" y="33731"/>
                  <a:pt x="4025" y="33969"/>
                  <a:pt x="4144" y="34112"/>
                </a:cubicBezTo>
                <a:cubicBezTo>
                  <a:pt x="5310" y="35541"/>
                  <a:pt x="6489" y="37005"/>
                  <a:pt x="7716" y="38386"/>
                </a:cubicBezTo>
                <a:cubicBezTo>
                  <a:pt x="11014" y="42089"/>
                  <a:pt x="13978" y="46066"/>
                  <a:pt x="16895" y="50078"/>
                </a:cubicBezTo>
                <a:cubicBezTo>
                  <a:pt x="17383" y="50757"/>
                  <a:pt x="17860" y="51447"/>
                  <a:pt x="18336" y="52150"/>
                </a:cubicBezTo>
                <a:close/>
                <a:moveTo>
                  <a:pt x="20348" y="47745"/>
                </a:moveTo>
                <a:cubicBezTo>
                  <a:pt x="29349" y="45851"/>
                  <a:pt x="38446" y="44458"/>
                  <a:pt x="47518" y="43042"/>
                </a:cubicBezTo>
                <a:cubicBezTo>
                  <a:pt x="47387" y="43030"/>
                  <a:pt x="47268" y="43030"/>
                  <a:pt x="47149" y="43042"/>
                </a:cubicBezTo>
                <a:cubicBezTo>
                  <a:pt x="45661" y="43232"/>
                  <a:pt x="44184" y="43446"/>
                  <a:pt x="42696" y="43649"/>
                </a:cubicBezTo>
                <a:cubicBezTo>
                  <a:pt x="40553" y="43946"/>
                  <a:pt x="38398" y="44220"/>
                  <a:pt x="36255" y="44542"/>
                </a:cubicBezTo>
                <a:cubicBezTo>
                  <a:pt x="35040" y="44744"/>
                  <a:pt x="33814" y="45042"/>
                  <a:pt x="32611" y="45280"/>
                </a:cubicBezTo>
                <a:cubicBezTo>
                  <a:pt x="28682" y="46006"/>
                  <a:pt x="24718" y="46613"/>
                  <a:pt x="20765" y="47256"/>
                </a:cubicBezTo>
                <a:cubicBezTo>
                  <a:pt x="20431" y="47304"/>
                  <a:pt x="20312" y="47399"/>
                  <a:pt x="20348" y="47745"/>
                </a:cubicBezTo>
                <a:close/>
                <a:moveTo>
                  <a:pt x="67461" y="39601"/>
                </a:moveTo>
                <a:cubicBezTo>
                  <a:pt x="73093" y="38982"/>
                  <a:pt x="78689" y="38089"/>
                  <a:pt x="84285" y="37124"/>
                </a:cubicBezTo>
                <a:cubicBezTo>
                  <a:pt x="84273" y="37005"/>
                  <a:pt x="84249" y="36898"/>
                  <a:pt x="84237" y="36719"/>
                </a:cubicBezTo>
                <a:cubicBezTo>
                  <a:pt x="78629" y="37696"/>
                  <a:pt x="73045" y="38648"/>
                  <a:pt x="67461" y="39601"/>
                </a:cubicBezTo>
                <a:close/>
                <a:moveTo>
                  <a:pt x="18562" y="53269"/>
                </a:moveTo>
                <a:cubicBezTo>
                  <a:pt x="18598" y="53245"/>
                  <a:pt x="18634" y="53233"/>
                  <a:pt x="18681" y="53221"/>
                </a:cubicBezTo>
                <a:cubicBezTo>
                  <a:pt x="18622" y="53079"/>
                  <a:pt x="18586" y="52912"/>
                  <a:pt x="18514" y="52793"/>
                </a:cubicBezTo>
                <a:cubicBezTo>
                  <a:pt x="18050" y="52126"/>
                  <a:pt x="17574" y="51471"/>
                  <a:pt x="17086" y="50816"/>
                </a:cubicBezTo>
                <a:cubicBezTo>
                  <a:pt x="14824" y="47804"/>
                  <a:pt x="12621" y="44756"/>
                  <a:pt x="10287" y="41803"/>
                </a:cubicBezTo>
                <a:cubicBezTo>
                  <a:pt x="8299" y="39303"/>
                  <a:pt x="6192" y="36922"/>
                  <a:pt x="4156" y="34505"/>
                </a:cubicBezTo>
                <a:lnTo>
                  <a:pt x="4013" y="34362"/>
                </a:lnTo>
                <a:cubicBezTo>
                  <a:pt x="4048" y="34541"/>
                  <a:pt x="4120" y="34695"/>
                  <a:pt x="4227" y="34826"/>
                </a:cubicBezTo>
                <a:cubicBezTo>
                  <a:pt x="6334" y="37434"/>
                  <a:pt x="8454" y="40041"/>
                  <a:pt x="10549" y="42661"/>
                </a:cubicBezTo>
                <a:cubicBezTo>
                  <a:pt x="12311" y="44839"/>
                  <a:pt x="14062" y="47042"/>
                  <a:pt x="15776" y="49280"/>
                </a:cubicBezTo>
                <a:cubicBezTo>
                  <a:pt x="16740" y="50554"/>
                  <a:pt x="17633" y="51924"/>
                  <a:pt x="18562" y="53269"/>
                </a:cubicBezTo>
                <a:close/>
                <a:moveTo>
                  <a:pt x="57400" y="49292"/>
                </a:moveTo>
                <a:cubicBezTo>
                  <a:pt x="57400" y="49280"/>
                  <a:pt x="57388" y="49245"/>
                  <a:pt x="57388" y="49233"/>
                </a:cubicBezTo>
                <a:cubicBezTo>
                  <a:pt x="57019" y="49340"/>
                  <a:pt x="56614" y="49388"/>
                  <a:pt x="56269" y="49542"/>
                </a:cubicBezTo>
                <a:cubicBezTo>
                  <a:pt x="55198" y="50102"/>
                  <a:pt x="54150" y="50673"/>
                  <a:pt x="53102" y="51293"/>
                </a:cubicBezTo>
                <a:cubicBezTo>
                  <a:pt x="50554" y="52781"/>
                  <a:pt x="48102" y="54412"/>
                  <a:pt x="45435" y="55698"/>
                </a:cubicBezTo>
                <a:cubicBezTo>
                  <a:pt x="45184" y="55817"/>
                  <a:pt x="45018" y="56115"/>
                  <a:pt x="44815" y="56317"/>
                </a:cubicBezTo>
                <a:cubicBezTo>
                  <a:pt x="44839" y="56365"/>
                  <a:pt x="44887" y="56412"/>
                  <a:pt x="44923" y="56436"/>
                </a:cubicBezTo>
                <a:cubicBezTo>
                  <a:pt x="49090" y="54055"/>
                  <a:pt x="53233" y="51674"/>
                  <a:pt x="57400" y="49292"/>
                </a:cubicBezTo>
                <a:close/>
                <a:moveTo>
                  <a:pt x="75676" y="28992"/>
                </a:moveTo>
                <a:lnTo>
                  <a:pt x="75414" y="28992"/>
                </a:lnTo>
                <a:cubicBezTo>
                  <a:pt x="74129" y="29064"/>
                  <a:pt x="72843" y="29123"/>
                  <a:pt x="71557" y="29218"/>
                </a:cubicBezTo>
                <a:cubicBezTo>
                  <a:pt x="69295" y="29385"/>
                  <a:pt x="67044" y="29564"/>
                  <a:pt x="64782" y="29742"/>
                </a:cubicBezTo>
                <a:cubicBezTo>
                  <a:pt x="62841" y="29885"/>
                  <a:pt x="60901" y="30052"/>
                  <a:pt x="58948" y="30183"/>
                </a:cubicBezTo>
                <a:cubicBezTo>
                  <a:pt x="58650" y="30195"/>
                  <a:pt x="58341" y="30040"/>
                  <a:pt x="58043" y="30064"/>
                </a:cubicBezTo>
                <a:cubicBezTo>
                  <a:pt x="56150" y="30171"/>
                  <a:pt x="54269" y="30290"/>
                  <a:pt x="52376" y="30421"/>
                </a:cubicBezTo>
                <a:cubicBezTo>
                  <a:pt x="52090" y="30433"/>
                  <a:pt x="51816" y="30564"/>
                  <a:pt x="51554" y="30659"/>
                </a:cubicBezTo>
                <a:cubicBezTo>
                  <a:pt x="52995" y="30540"/>
                  <a:pt x="54412" y="30350"/>
                  <a:pt x="55841" y="30350"/>
                </a:cubicBezTo>
                <a:cubicBezTo>
                  <a:pt x="55841" y="30373"/>
                  <a:pt x="55841" y="30421"/>
                  <a:pt x="55852" y="30445"/>
                </a:cubicBezTo>
                <a:cubicBezTo>
                  <a:pt x="54459" y="30588"/>
                  <a:pt x="53066" y="30731"/>
                  <a:pt x="51685" y="30862"/>
                </a:cubicBezTo>
                <a:cubicBezTo>
                  <a:pt x="51685" y="30909"/>
                  <a:pt x="51685" y="30945"/>
                  <a:pt x="51709" y="30992"/>
                </a:cubicBezTo>
                <a:cubicBezTo>
                  <a:pt x="59651" y="30314"/>
                  <a:pt x="67616" y="29659"/>
                  <a:pt x="75676" y="28992"/>
                </a:cubicBezTo>
                <a:close/>
                <a:moveTo>
                  <a:pt x="3144" y="26801"/>
                </a:moveTo>
                <a:cubicBezTo>
                  <a:pt x="3120" y="26825"/>
                  <a:pt x="3096" y="26825"/>
                  <a:pt x="3084" y="26837"/>
                </a:cubicBezTo>
                <a:cubicBezTo>
                  <a:pt x="3215" y="27016"/>
                  <a:pt x="3322" y="27242"/>
                  <a:pt x="3501" y="27337"/>
                </a:cubicBezTo>
                <a:cubicBezTo>
                  <a:pt x="4929" y="28206"/>
                  <a:pt x="6370" y="29052"/>
                  <a:pt x="7835" y="29873"/>
                </a:cubicBezTo>
                <a:cubicBezTo>
                  <a:pt x="10752" y="31504"/>
                  <a:pt x="13692" y="33124"/>
                  <a:pt x="16621" y="34767"/>
                </a:cubicBezTo>
                <a:cubicBezTo>
                  <a:pt x="16740" y="34826"/>
                  <a:pt x="16860" y="34886"/>
                  <a:pt x="16979" y="34933"/>
                </a:cubicBezTo>
                <a:lnTo>
                  <a:pt x="17026" y="34838"/>
                </a:lnTo>
                <a:close/>
                <a:moveTo>
                  <a:pt x="73021" y="28730"/>
                </a:moveTo>
                <a:cubicBezTo>
                  <a:pt x="78046" y="28647"/>
                  <a:pt x="83034" y="27909"/>
                  <a:pt x="88047" y="27552"/>
                </a:cubicBezTo>
                <a:cubicBezTo>
                  <a:pt x="87821" y="27397"/>
                  <a:pt x="87571" y="27218"/>
                  <a:pt x="87345" y="27242"/>
                </a:cubicBezTo>
                <a:cubicBezTo>
                  <a:pt x="86380" y="27290"/>
                  <a:pt x="85428" y="27397"/>
                  <a:pt x="84475" y="27504"/>
                </a:cubicBezTo>
                <a:cubicBezTo>
                  <a:pt x="82784" y="27694"/>
                  <a:pt x="81082" y="27909"/>
                  <a:pt x="79391" y="28087"/>
                </a:cubicBezTo>
                <a:cubicBezTo>
                  <a:pt x="77260" y="28325"/>
                  <a:pt x="75129" y="28516"/>
                  <a:pt x="73021" y="28730"/>
                </a:cubicBezTo>
                <a:close/>
                <a:moveTo>
                  <a:pt x="18050" y="20313"/>
                </a:moveTo>
                <a:cubicBezTo>
                  <a:pt x="18074" y="20289"/>
                  <a:pt x="18098" y="20241"/>
                  <a:pt x="18110" y="20217"/>
                </a:cubicBezTo>
                <a:cubicBezTo>
                  <a:pt x="13931" y="18550"/>
                  <a:pt x="9751" y="16896"/>
                  <a:pt x="5537" y="15217"/>
                </a:cubicBezTo>
                <a:cubicBezTo>
                  <a:pt x="5513" y="15383"/>
                  <a:pt x="5489" y="15526"/>
                  <a:pt x="5465" y="15729"/>
                </a:cubicBezTo>
                <a:cubicBezTo>
                  <a:pt x="9656" y="17265"/>
                  <a:pt x="13859" y="18789"/>
                  <a:pt x="18050" y="20313"/>
                </a:cubicBezTo>
                <a:close/>
                <a:moveTo>
                  <a:pt x="3965" y="34898"/>
                </a:moveTo>
                <a:cubicBezTo>
                  <a:pt x="3917" y="35231"/>
                  <a:pt x="3965" y="35481"/>
                  <a:pt x="4203" y="35672"/>
                </a:cubicBezTo>
                <a:cubicBezTo>
                  <a:pt x="4358" y="35826"/>
                  <a:pt x="4513" y="35993"/>
                  <a:pt x="4644" y="36172"/>
                </a:cubicBezTo>
                <a:cubicBezTo>
                  <a:pt x="7192" y="39220"/>
                  <a:pt x="9775" y="42232"/>
                  <a:pt x="12252" y="45339"/>
                </a:cubicBezTo>
                <a:cubicBezTo>
                  <a:pt x="13907" y="47399"/>
                  <a:pt x="15371" y="49602"/>
                  <a:pt x="16955" y="51733"/>
                </a:cubicBezTo>
                <a:cubicBezTo>
                  <a:pt x="17395" y="52328"/>
                  <a:pt x="17872" y="52912"/>
                  <a:pt x="18324" y="53483"/>
                </a:cubicBezTo>
                <a:cubicBezTo>
                  <a:pt x="18348" y="53471"/>
                  <a:pt x="18384" y="53448"/>
                  <a:pt x="18395" y="53436"/>
                </a:cubicBezTo>
                <a:lnTo>
                  <a:pt x="18264" y="53210"/>
                </a:lnTo>
                <a:cubicBezTo>
                  <a:pt x="17371" y="51959"/>
                  <a:pt x="16526" y="50673"/>
                  <a:pt x="15586" y="49471"/>
                </a:cubicBezTo>
                <a:cubicBezTo>
                  <a:pt x="13800" y="47149"/>
                  <a:pt x="11966" y="44851"/>
                  <a:pt x="10156" y="42577"/>
                </a:cubicBezTo>
                <a:cubicBezTo>
                  <a:pt x="8132" y="40017"/>
                  <a:pt x="6061" y="37481"/>
                  <a:pt x="3965" y="34898"/>
                </a:cubicBezTo>
                <a:close/>
                <a:moveTo>
                  <a:pt x="41446" y="30064"/>
                </a:moveTo>
                <a:cubicBezTo>
                  <a:pt x="41553" y="29826"/>
                  <a:pt x="41482" y="29742"/>
                  <a:pt x="41255" y="29671"/>
                </a:cubicBezTo>
                <a:cubicBezTo>
                  <a:pt x="40708" y="29528"/>
                  <a:pt x="40160" y="29361"/>
                  <a:pt x="39636" y="29171"/>
                </a:cubicBezTo>
                <a:cubicBezTo>
                  <a:pt x="36957" y="28111"/>
                  <a:pt x="34290" y="27063"/>
                  <a:pt x="31552" y="26147"/>
                </a:cubicBezTo>
                <a:cubicBezTo>
                  <a:pt x="28444" y="25111"/>
                  <a:pt x="25408" y="23861"/>
                  <a:pt x="22336" y="22694"/>
                </a:cubicBezTo>
                <a:cubicBezTo>
                  <a:pt x="22063" y="22599"/>
                  <a:pt x="21765" y="22491"/>
                  <a:pt x="21479" y="22384"/>
                </a:cubicBezTo>
                <a:cubicBezTo>
                  <a:pt x="21467" y="22408"/>
                  <a:pt x="21443" y="22456"/>
                  <a:pt x="21432" y="22491"/>
                </a:cubicBezTo>
                <a:cubicBezTo>
                  <a:pt x="28099" y="25004"/>
                  <a:pt x="34767" y="27540"/>
                  <a:pt x="41446" y="30064"/>
                </a:cubicBezTo>
                <a:close/>
                <a:moveTo>
                  <a:pt x="86273" y="26420"/>
                </a:moveTo>
                <a:cubicBezTo>
                  <a:pt x="86297" y="26385"/>
                  <a:pt x="86309" y="26373"/>
                  <a:pt x="86321" y="26349"/>
                </a:cubicBezTo>
                <a:cubicBezTo>
                  <a:pt x="86094" y="26290"/>
                  <a:pt x="85880" y="26147"/>
                  <a:pt x="85666" y="26170"/>
                </a:cubicBezTo>
                <a:cubicBezTo>
                  <a:pt x="84035" y="26266"/>
                  <a:pt x="82380" y="26361"/>
                  <a:pt x="80737" y="26528"/>
                </a:cubicBezTo>
                <a:cubicBezTo>
                  <a:pt x="79141" y="26682"/>
                  <a:pt x="77569" y="26968"/>
                  <a:pt x="75998" y="27194"/>
                </a:cubicBezTo>
                <a:cubicBezTo>
                  <a:pt x="75164" y="27313"/>
                  <a:pt x="74307" y="27433"/>
                  <a:pt x="73474" y="27552"/>
                </a:cubicBezTo>
                <a:cubicBezTo>
                  <a:pt x="73509" y="27587"/>
                  <a:pt x="73557" y="27611"/>
                  <a:pt x="73581" y="27611"/>
                </a:cubicBezTo>
                <a:cubicBezTo>
                  <a:pt x="77808" y="27206"/>
                  <a:pt x="82034" y="26825"/>
                  <a:pt x="86273" y="26420"/>
                </a:cubicBezTo>
                <a:close/>
                <a:moveTo>
                  <a:pt x="38100" y="32564"/>
                </a:moveTo>
                <a:cubicBezTo>
                  <a:pt x="37815" y="32505"/>
                  <a:pt x="37624" y="32421"/>
                  <a:pt x="37434" y="32433"/>
                </a:cubicBezTo>
                <a:cubicBezTo>
                  <a:pt x="35981" y="32612"/>
                  <a:pt x="34564" y="32802"/>
                  <a:pt x="33112" y="33017"/>
                </a:cubicBezTo>
                <a:cubicBezTo>
                  <a:pt x="30016" y="33457"/>
                  <a:pt x="26932" y="33921"/>
                  <a:pt x="23860" y="34362"/>
                </a:cubicBezTo>
                <a:cubicBezTo>
                  <a:pt x="22694" y="34529"/>
                  <a:pt x="21515" y="34660"/>
                  <a:pt x="20265" y="34814"/>
                </a:cubicBezTo>
                <a:cubicBezTo>
                  <a:pt x="21146" y="34922"/>
                  <a:pt x="37386" y="32838"/>
                  <a:pt x="38100" y="32564"/>
                </a:cubicBezTo>
                <a:close/>
                <a:moveTo>
                  <a:pt x="50221" y="54674"/>
                </a:moveTo>
                <a:cubicBezTo>
                  <a:pt x="50233" y="54698"/>
                  <a:pt x="50245" y="54722"/>
                  <a:pt x="50245" y="54734"/>
                </a:cubicBezTo>
                <a:cubicBezTo>
                  <a:pt x="53733" y="52733"/>
                  <a:pt x="57222" y="50721"/>
                  <a:pt x="60710" y="48709"/>
                </a:cubicBezTo>
                <a:cubicBezTo>
                  <a:pt x="60698" y="48673"/>
                  <a:pt x="60675" y="48638"/>
                  <a:pt x="60663" y="48590"/>
                </a:cubicBezTo>
                <a:cubicBezTo>
                  <a:pt x="60174" y="48757"/>
                  <a:pt x="59627" y="48852"/>
                  <a:pt x="59186" y="49114"/>
                </a:cubicBezTo>
                <a:cubicBezTo>
                  <a:pt x="56436" y="50781"/>
                  <a:pt x="53697" y="52495"/>
                  <a:pt x="50959" y="54186"/>
                </a:cubicBezTo>
                <a:cubicBezTo>
                  <a:pt x="50709" y="54353"/>
                  <a:pt x="50471" y="54519"/>
                  <a:pt x="50221" y="54674"/>
                </a:cubicBezTo>
                <a:close/>
                <a:moveTo>
                  <a:pt x="18455" y="34600"/>
                </a:moveTo>
                <a:cubicBezTo>
                  <a:pt x="18491" y="34648"/>
                  <a:pt x="18503" y="34731"/>
                  <a:pt x="18514" y="34719"/>
                </a:cubicBezTo>
                <a:cubicBezTo>
                  <a:pt x="24599" y="34112"/>
                  <a:pt x="30623" y="33171"/>
                  <a:pt x="36683" y="32207"/>
                </a:cubicBezTo>
                <a:cubicBezTo>
                  <a:pt x="36672" y="31909"/>
                  <a:pt x="36445" y="31969"/>
                  <a:pt x="36267" y="32005"/>
                </a:cubicBezTo>
                <a:cubicBezTo>
                  <a:pt x="33552" y="32445"/>
                  <a:pt x="30826" y="32909"/>
                  <a:pt x="28099" y="33338"/>
                </a:cubicBezTo>
                <a:cubicBezTo>
                  <a:pt x="26313" y="33624"/>
                  <a:pt x="24515" y="33850"/>
                  <a:pt x="22729" y="34088"/>
                </a:cubicBezTo>
                <a:cubicBezTo>
                  <a:pt x="21301" y="34279"/>
                  <a:pt x="19884" y="34445"/>
                  <a:pt x="18455" y="34600"/>
                </a:cubicBezTo>
                <a:close/>
                <a:moveTo>
                  <a:pt x="41470" y="28921"/>
                </a:moveTo>
                <a:cubicBezTo>
                  <a:pt x="41494" y="28885"/>
                  <a:pt x="41505" y="28849"/>
                  <a:pt x="41541" y="28814"/>
                </a:cubicBezTo>
                <a:cubicBezTo>
                  <a:pt x="41434" y="28730"/>
                  <a:pt x="41363" y="28611"/>
                  <a:pt x="41244" y="28576"/>
                </a:cubicBezTo>
                <a:cubicBezTo>
                  <a:pt x="39100" y="27754"/>
                  <a:pt x="36969" y="26909"/>
                  <a:pt x="34802" y="26147"/>
                </a:cubicBezTo>
                <a:cubicBezTo>
                  <a:pt x="32671" y="25408"/>
                  <a:pt x="30492" y="24754"/>
                  <a:pt x="28349" y="24039"/>
                </a:cubicBezTo>
                <a:cubicBezTo>
                  <a:pt x="27682" y="23813"/>
                  <a:pt x="27027" y="23575"/>
                  <a:pt x="26361" y="23337"/>
                </a:cubicBezTo>
                <a:cubicBezTo>
                  <a:pt x="30837" y="25158"/>
                  <a:pt x="35529" y="26444"/>
                  <a:pt x="39946" y="28445"/>
                </a:cubicBezTo>
                <a:cubicBezTo>
                  <a:pt x="40434" y="28647"/>
                  <a:pt x="40958" y="28766"/>
                  <a:pt x="41470" y="28921"/>
                </a:cubicBezTo>
                <a:close/>
                <a:moveTo>
                  <a:pt x="55793" y="28909"/>
                </a:moveTo>
                <a:cubicBezTo>
                  <a:pt x="55793" y="28933"/>
                  <a:pt x="55817" y="28980"/>
                  <a:pt x="55817" y="29004"/>
                </a:cubicBezTo>
                <a:cubicBezTo>
                  <a:pt x="56924" y="28921"/>
                  <a:pt x="58055" y="28849"/>
                  <a:pt x="59174" y="28754"/>
                </a:cubicBezTo>
                <a:cubicBezTo>
                  <a:pt x="59174" y="28802"/>
                  <a:pt x="59186" y="28849"/>
                  <a:pt x="59186" y="28885"/>
                </a:cubicBezTo>
                <a:cubicBezTo>
                  <a:pt x="58698" y="28933"/>
                  <a:pt x="58222" y="28968"/>
                  <a:pt x="57734" y="29004"/>
                </a:cubicBezTo>
                <a:cubicBezTo>
                  <a:pt x="57246" y="29052"/>
                  <a:pt x="56734" y="29111"/>
                  <a:pt x="56245" y="29147"/>
                </a:cubicBezTo>
                <a:cubicBezTo>
                  <a:pt x="55174" y="29218"/>
                  <a:pt x="55043" y="29230"/>
                  <a:pt x="54840" y="29504"/>
                </a:cubicBezTo>
                <a:lnTo>
                  <a:pt x="67521" y="28337"/>
                </a:lnTo>
                <a:cubicBezTo>
                  <a:pt x="67342" y="28242"/>
                  <a:pt x="67163" y="28242"/>
                  <a:pt x="67009" y="28266"/>
                </a:cubicBezTo>
                <a:cubicBezTo>
                  <a:pt x="65354" y="28361"/>
                  <a:pt x="63687" y="28504"/>
                  <a:pt x="62032" y="28587"/>
                </a:cubicBezTo>
                <a:cubicBezTo>
                  <a:pt x="60222" y="28683"/>
                  <a:pt x="58412" y="28742"/>
                  <a:pt x="56603" y="28814"/>
                </a:cubicBezTo>
                <a:cubicBezTo>
                  <a:pt x="56317" y="28814"/>
                  <a:pt x="56055" y="28873"/>
                  <a:pt x="55793" y="28909"/>
                </a:cubicBezTo>
                <a:close/>
                <a:moveTo>
                  <a:pt x="8132" y="43637"/>
                </a:moveTo>
                <a:cubicBezTo>
                  <a:pt x="8156" y="43613"/>
                  <a:pt x="8168" y="43577"/>
                  <a:pt x="8204" y="43530"/>
                </a:cubicBezTo>
                <a:cubicBezTo>
                  <a:pt x="8025" y="43411"/>
                  <a:pt x="7846" y="43232"/>
                  <a:pt x="7656" y="43173"/>
                </a:cubicBezTo>
                <a:cubicBezTo>
                  <a:pt x="6084" y="42768"/>
                  <a:pt x="4525" y="42399"/>
                  <a:pt x="2965" y="42030"/>
                </a:cubicBezTo>
                <a:cubicBezTo>
                  <a:pt x="2477" y="41910"/>
                  <a:pt x="2298" y="41994"/>
                  <a:pt x="2072" y="42458"/>
                </a:cubicBezTo>
                <a:cubicBezTo>
                  <a:pt x="4298" y="43065"/>
                  <a:pt x="6537" y="43661"/>
                  <a:pt x="8763" y="44280"/>
                </a:cubicBezTo>
                <a:cubicBezTo>
                  <a:pt x="8644" y="44149"/>
                  <a:pt x="8513" y="44006"/>
                  <a:pt x="8347" y="43946"/>
                </a:cubicBezTo>
                <a:cubicBezTo>
                  <a:pt x="7811" y="43756"/>
                  <a:pt x="7275" y="43565"/>
                  <a:pt x="6727" y="43423"/>
                </a:cubicBezTo>
                <a:cubicBezTo>
                  <a:pt x="5370" y="43089"/>
                  <a:pt x="4025" y="42792"/>
                  <a:pt x="2667" y="42458"/>
                </a:cubicBezTo>
                <a:cubicBezTo>
                  <a:pt x="2548" y="42434"/>
                  <a:pt x="2429" y="42375"/>
                  <a:pt x="2215" y="42291"/>
                </a:cubicBezTo>
                <a:cubicBezTo>
                  <a:pt x="2370" y="42232"/>
                  <a:pt x="2417" y="42208"/>
                  <a:pt x="2441" y="42220"/>
                </a:cubicBezTo>
                <a:cubicBezTo>
                  <a:pt x="4358" y="42577"/>
                  <a:pt x="6263" y="42994"/>
                  <a:pt x="8132" y="43637"/>
                </a:cubicBezTo>
                <a:close/>
                <a:moveTo>
                  <a:pt x="88333" y="13074"/>
                </a:moveTo>
                <a:cubicBezTo>
                  <a:pt x="88297" y="13038"/>
                  <a:pt x="88285" y="12990"/>
                  <a:pt x="88261" y="12966"/>
                </a:cubicBezTo>
                <a:cubicBezTo>
                  <a:pt x="85094" y="13919"/>
                  <a:pt x="81927" y="14860"/>
                  <a:pt x="78772" y="15824"/>
                </a:cubicBezTo>
                <a:cubicBezTo>
                  <a:pt x="75617" y="16788"/>
                  <a:pt x="72486" y="17812"/>
                  <a:pt x="69438" y="19158"/>
                </a:cubicBezTo>
                <a:cubicBezTo>
                  <a:pt x="69521" y="19158"/>
                  <a:pt x="69592" y="19122"/>
                  <a:pt x="69664" y="19110"/>
                </a:cubicBezTo>
                <a:cubicBezTo>
                  <a:pt x="70842" y="18693"/>
                  <a:pt x="71997" y="18265"/>
                  <a:pt x="73176" y="17872"/>
                </a:cubicBezTo>
                <a:cubicBezTo>
                  <a:pt x="76807" y="16681"/>
                  <a:pt x="80451" y="15491"/>
                  <a:pt x="84082" y="14336"/>
                </a:cubicBezTo>
                <a:cubicBezTo>
                  <a:pt x="85380" y="13919"/>
                  <a:pt x="86690" y="13597"/>
                  <a:pt x="87999" y="13228"/>
                </a:cubicBezTo>
                <a:cubicBezTo>
                  <a:pt x="88142" y="13205"/>
                  <a:pt x="88226" y="13109"/>
                  <a:pt x="88333" y="13074"/>
                </a:cubicBezTo>
                <a:close/>
                <a:moveTo>
                  <a:pt x="48375" y="22634"/>
                </a:moveTo>
                <a:cubicBezTo>
                  <a:pt x="48947" y="22861"/>
                  <a:pt x="49471" y="23075"/>
                  <a:pt x="49995" y="23277"/>
                </a:cubicBezTo>
                <a:cubicBezTo>
                  <a:pt x="49864" y="23325"/>
                  <a:pt x="49756" y="23313"/>
                  <a:pt x="49637" y="23277"/>
                </a:cubicBezTo>
                <a:cubicBezTo>
                  <a:pt x="49280" y="23146"/>
                  <a:pt x="48887" y="23039"/>
                  <a:pt x="48566" y="22861"/>
                </a:cubicBezTo>
                <a:cubicBezTo>
                  <a:pt x="48149" y="22622"/>
                  <a:pt x="47804" y="22789"/>
                  <a:pt x="47399" y="22956"/>
                </a:cubicBezTo>
                <a:cubicBezTo>
                  <a:pt x="48042" y="23253"/>
                  <a:pt x="48637" y="23551"/>
                  <a:pt x="49233" y="23825"/>
                </a:cubicBezTo>
                <a:cubicBezTo>
                  <a:pt x="49268" y="23849"/>
                  <a:pt x="49328" y="23825"/>
                  <a:pt x="49364" y="23813"/>
                </a:cubicBezTo>
                <a:cubicBezTo>
                  <a:pt x="50149" y="23551"/>
                  <a:pt x="50947" y="23277"/>
                  <a:pt x="51757" y="22992"/>
                </a:cubicBezTo>
                <a:cubicBezTo>
                  <a:pt x="50971" y="22813"/>
                  <a:pt x="50233" y="22670"/>
                  <a:pt x="49518" y="22480"/>
                </a:cubicBezTo>
                <a:cubicBezTo>
                  <a:pt x="49114" y="22360"/>
                  <a:pt x="48768" y="22420"/>
                  <a:pt x="48375" y="22634"/>
                </a:cubicBezTo>
                <a:close/>
                <a:moveTo>
                  <a:pt x="72807" y="41803"/>
                </a:moveTo>
                <a:cubicBezTo>
                  <a:pt x="72807" y="41827"/>
                  <a:pt x="72807" y="41851"/>
                  <a:pt x="72819" y="41863"/>
                </a:cubicBezTo>
                <a:cubicBezTo>
                  <a:pt x="76677" y="41315"/>
                  <a:pt x="80522" y="40767"/>
                  <a:pt x="84368" y="40232"/>
                </a:cubicBezTo>
                <a:lnTo>
                  <a:pt x="84368" y="39815"/>
                </a:lnTo>
                <a:cubicBezTo>
                  <a:pt x="80487" y="40482"/>
                  <a:pt x="76653" y="41148"/>
                  <a:pt x="72807" y="41803"/>
                </a:cubicBezTo>
                <a:close/>
                <a:moveTo>
                  <a:pt x="57698" y="44339"/>
                </a:moveTo>
                <a:cubicBezTo>
                  <a:pt x="62329" y="43935"/>
                  <a:pt x="66913" y="43101"/>
                  <a:pt x="71473" y="42161"/>
                </a:cubicBezTo>
                <a:cubicBezTo>
                  <a:pt x="71473" y="42137"/>
                  <a:pt x="71450" y="42101"/>
                  <a:pt x="71450" y="42077"/>
                </a:cubicBezTo>
                <a:cubicBezTo>
                  <a:pt x="66866" y="42839"/>
                  <a:pt x="62282" y="43589"/>
                  <a:pt x="57698" y="44339"/>
                </a:cubicBezTo>
                <a:close/>
                <a:moveTo>
                  <a:pt x="88523" y="28028"/>
                </a:moveTo>
                <a:cubicBezTo>
                  <a:pt x="88523" y="27980"/>
                  <a:pt x="88523" y="27956"/>
                  <a:pt x="88535" y="27909"/>
                </a:cubicBezTo>
                <a:cubicBezTo>
                  <a:pt x="88214" y="27683"/>
                  <a:pt x="78296" y="28528"/>
                  <a:pt x="76855" y="28992"/>
                </a:cubicBezTo>
                <a:cubicBezTo>
                  <a:pt x="80737" y="28671"/>
                  <a:pt x="84630" y="28349"/>
                  <a:pt x="88523" y="28028"/>
                </a:cubicBezTo>
                <a:close/>
                <a:moveTo>
                  <a:pt x="74724" y="43208"/>
                </a:moveTo>
                <a:cubicBezTo>
                  <a:pt x="77915" y="42756"/>
                  <a:pt x="81153" y="42803"/>
                  <a:pt x="84285" y="42077"/>
                </a:cubicBezTo>
                <a:cubicBezTo>
                  <a:pt x="84297" y="41922"/>
                  <a:pt x="84332" y="41803"/>
                  <a:pt x="84332" y="41744"/>
                </a:cubicBezTo>
                <a:cubicBezTo>
                  <a:pt x="81129" y="42220"/>
                  <a:pt x="77927" y="42720"/>
                  <a:pt x="74724" y="43208"/>
                </a:cubicBezTo>
                <a:close/>
                <a:moveTo>
                  <a:pt x="32326" y="32421"/>
                </a:moveTo>
                <a:cubicBezTo>
                  <a:pt x="27563" y="32838"/>
                  <a:pt x="22872" y="33802"/>
                  <a:pt x="18098" y="34160"/>
                </a:cubicBezTo>
                <a:cubicBezTo>
                  <a:pt x="18169" y="34231"/>
                  <a:pt x="18264" y="34338"/>
                  <a:pt x="18336" y="34326"/>
                </a:cubicBezTo>
                <a:cubicBezTo>
                  <a:pt x="18872" y="34279"/>
                  <a:pt x="19396" y="34207"/>
                  <a:pt x="19931" y="34124"/>
                </a:cubicBezTo>
                <a:cubicBezTo>
                  <a:pt x="22372" y="33814"/>
                  <a:pt x="24813" y="33517"/>
                  <a:pt x="27254" y="33171"/>
                </a:cubicBezTo>
                <a:cubicBezTo>
                  <a:pt x="28944" y="32933"/>
                  <a:pt x="30635" y="32671"/>
                  <a:pt x="32326" y="32421"/>
                </a:cubicBezTo>
                <a:close/>
                <a:moveTo>
                  <a:pt x="19538" y="49007"/>
                </a:moveTo>
                <a:cubicBezTo>
                  <a:pt x="19717" y="48745"/>
                  <a:pt x="19646" y="48566"/>
                  <a:pt x="19479" y="48352"/>
                </a:cubicBezTo>
                <a:cubicBezTo>
                  <a:pt x="17669" y="46197"/>
                  <a:pt x="15847" y="44030"/>
                  <a:pt x="14038" y="41863"/>
                </a:cubicBezTo>
                <a:cubicBezTo>
                  <a:pt x="14026" y="41851"/>
                  <a:pt x="13990" y="41851"/>
                  <a:pt x="13966" y="41851"/>
                </a:cubicBezTo>
                <a:cubicBezTo>
                  <a:pt x="13942" y="41863"/>
                  <a:pt x="13931" y="41887"/>
                  <a:pt x="13919" y="41910"/>
                </a:cubicBezTo>
                <a:cubicBezTo>
                  <a:pt x="15788" y="44280"/>
                  <a:pt x="17657" y="46625"/>
                  <a:pt x="19538" y="49007"/>
                </a:cubicBezTo>
                <a:close/>
                <a:moveTo>
                  <a:pt x="74105" y="27159"/>
                </a:moveTo>
                <a:cubicBezTo>
                  <a:pt x="69283" y="27563"/>
                  <a:pt x="64485" y="27956"/>
                  <a:pt x="59698" y="28337"/>
                </a:cubicBezTo>
                <a:cubicBezTo>
                  <a:pt x="64508" y="28171"/>
                  <a:pt x="69295" y="27873"/>
                  <a:pt x="74105" y="27159"/>
                </a:cubicBezTo>
                <a:close/>
                <a:moveTo>
                  <a:pt x="30790" y="33886"/>
                </a:moveTo>
                <a:cubicBezTo>
                  <a:pt x="30790" y="33921"/>
                  <a:pt x="30790" y="33945"/>
                  <a:pt x="30814" y="33981"/>
                </a:cubicBezTo>
                <a:cubicBezTo>
                  <a:pt x="33624" y="33695"/>
                  <a:pt x="36433" y="33409"/>
                  <a:pt x="39231" y="33136"/>
                </a:cubicBezTo>
                <a:cubicBezTo>
                  <a:pt x="38934" y="32897"/>
                  <a:pt x="38648" y="32790"/>
                  <a:pt x="38291" y="32850"/>
                </a:cubicBezTo>
                <a:cubicBezTo>
                  <a:pt x="36660" y="33088"/>
                  <a:pt x="35040" y="33314"/>
                  <a:pt x="33397" y="33529"/>
                </a:cubicBezTo>
                <a:cubicBezTo>
                  <a:pt x="32540" y="33648"/>
                  <a:pt x="31659" y="33767"/>
                  <a:pt x="30790" y="33886"/>
                </a:cubicBezTo>
                <a:close/>
                <a:moveTo>
                  <a:pt x="31242" y="52400"/>
                </a:moveTo>
                <a:cubicBezTo>
                  <a:pt x="31230" y="52340"/>
                  <a:pt x="31230" y="52293"/>
                  <a:pt x="31207" y="52245"/>
                </a:cubicBezTo>
                <a:cubicBezTo>
                  <a:pt x="27480" y="52817"/>
                  <a:pt x="23741" y="53412"/>
                  <a:pt x="20003" y="53995"/>
                </a:cubicBezTo>
                <a:cubicBezTo>
                  <a:pt x="20015" y="54043"/>
                  <a:pt x="20015" y="54079"/>
                  <a:pt x="20015" y="54126"/>
                </a:cubicBezTo>
                <a:cubicBezTo>
                  <a:pt x="23765" y="53555"/>
                  <a:pt x="27504" y="52983"/>
                  <a:pt x="31242" y="52400"/>
                </a:cubicBezTo>
                <a:close/>
                <a:moveTo>
                  <a:pt x="46947" y="54472"/>
                </a:moveTo>
                <a:cubicBezTo>
                  <a:pt x="46959" y="54507"/>
                  <a:pt x="46970" y="54519"/>
                  <a:pt x="46982" y="54543"/>
                </a:cubicBezTo>
                <a:cubicBezTo>
                  <a:pt x="49768" y="52912"/>
                  <a:pt x="52566" y="51293"/>
                  <a:pt x="55317" y="49673"/>
                </a:cubicBezTo>
                <a:cubicBezTo>
                  <a:pt x="54864" y="49697"/>
                  <a:pt x="54483" y="49935"/>
                  <a:pt x="54055" y="50197"/>
                </a:cubicBezTo>
                <a:cubicBezTo>
                  <a:pt x="51804" y="51602"/>
                  <a:pt x="49506" y="52936"/>
                  <a:pt x="47220" y="54293"/>
                </a:cubicBezTo>
                <a:cubicBezTo>
                  <a:pt x="47137" y="54341"/>
                  <a:pt x="47030" y="54400"/>
                  <a:pt x="46947" y="54472"/>
                </a:cubicBezTo>
                <a:close/>
                <a:moveTo>
                  <a:pt x="51507" y="38327"/>
                </a:moveTo>
                <a:cubicBezTo>
                  <a:pt x="52519" y="38196"/>
                  <a:pt x="57984" y="36076"/>
                  <a:pt x="58865" y="35529"/>
                </a:cubicBezTo>
                <a:cubicBezTo>
                  <a:pt x="58734" y="35576"/>
                  <a:pt x="58674" y="35576"/>
                  <a:pt x="58627" y="35600"/>
                </a:cubicBezTo>
                <a:cubicBezTo>
                  <a:pt x="57662" y="35957"/>
                  <a:pt x="56686" y="36326"/>
                  <a:pt x="55722" y="36684"/>
                </a:cubicBezTo>
                <a:cubicBezTo>
                  <a:pt x="54328" y="37219"/>
                  <a:pt x="52924" y="37779"/>
                  <a:pt x="51507" y="38327"/>
                </a:cubicBezTo>
                <a:close/>
                <a:moveTo>
                  <a:pt x="84427" y="43708"/>
                </a:moveTo>
                <a:cubicBezTo>
                  <a:pt x="84427" y="43673"/>
                  <a:pt x="84416" y="43613"/>
                  <a:pt x="84416" y="43565"/>
                </a:cubicBezTo>
                <a:cubicBezTo>
                  <a:pt x="81689" y="43946"/>
                  <a:pt x="78951" y="44327"/>
                  <a:pt x="76236" y="44708"/>
                </a:cubicBezTo>
                <a:cubicBezTo>
                  <a:pt x="76248" y="44756"/>
                  <a:pt x="76248" y="44816"/>
                  <a:pt x="76248" y="44863"/>
                </a:cubicBezTo>
                <a:cubicBezTo>
                  <a:pt x="78986" y="44470"/>
                  <a:pt x="81713" y="44101"/>
                  <a:pt x="84427" y="43708"/>
                </a:cubicBezTo>
                <a:close/>
                <a:moveTo>
                  <a:pt x="41779" y="50912"/>
                </a:moveTo>
                <a:cubicBezTo>
                  <a:pt x="41779" y="50959"/>
                  <a:pt x="41791" y="50995"/>
                  <a:pt x="41791" y="51031"/>
                </a:cubicBezTo>
                <a:cubicBezTo>
                  <a:pt x="43625" y="50721"/>
                  <a:pt x="45470" y="50412"/>
                  <a:pt x="47304" y="50102"/>
                </a:cubicBezTo>
                <a:cubicBezTo>
                  <a:pt x="47304" y="50066"/>
                  <a:pt x="47280" y="50042"/>
                  <a:pt x="47280" y="50007"/>
                </a:cubicBezTo>
                <a:cubicBezTo>
                  <a:pt x="46661" y="50042"/>
                  <a:pt x="46018" y="49888"/>
                  <a:pt x="45399" y="50126"/>
                </a:cubicBezTo>
                <a:cubicBezTo>
                  <a:pt x="45280" y="50173"/>
                  <a:pt x="45137" y="50185"/>
                  <a:pt x="45018" y="50197"/>
                </a:cubicBezTo>
                <a:cubicBezTo>
                  <a:pt x="43946" y="50435"/>
                  <a:pt x="42863" y="50673"/>
                  <a:pt x="41779" y="50912"/>
                </a:cubicBezTo>
                <a:close/>
                <a:moveTo>
                  <a:pt x="23360" y="54698"/>
                </a:moveTo>
                <a:cubicBezTo>
                  <a:pt x="23360" y="54734"/>
                  <a:pt x="23384" y="54781"/>
                  <a:pt x="23384" y="54829"/>
                </a:cubicBezTo>
                <a:lnTo>
                  <a:pt x="31326" y="53626"/>
                </a:lnTo>
                <a:cubicBezTo>
                  <a:pt x="31314" y="53567"/>
                  <a:pt x="31314" y="53519"/>
                  <a:pt x="31302" y="53460"/>
                </a:cubicBezTo>
                <a:cubicBezTo>
                  <a:pt x="28671" y="53876"/>
                  <a:pt x="26015" y="54281"/>
                  <a:pt x="23360" y="54698"/>
                </a:cubicBezTo>
                <a:close/>
                <a:moveTo>
                  <a:pt x="4929" y="18491"/>
                </a:moveTo>
                <a:cubicBezTo>
                  <a:pt x="4977" y="18491"/>
                  <a:pt x="5013" y="18491"/>
                  <a:pt x="5060" y="18467"/>
                </a:cubicBezTo>
                <a:lnTo>
                  <a:pt x="5060" y="18193"/>
                </a:lnTo>
                <a:cubicBezTo>
                  <a:pt x="5037" y="17598"/>
                  <a:pt x="4989" y="17015"/>
                  <a:pt x="4989" y="16419"/>
                </a:cubicBezTo>
                <a:cubicBezTo>
                  <a:pt x="4965" y="15574"/>
                  <a:pt x="5108" y="14752"/>
                  <a:pt x="5680" y="14086"/>
                </a:cubicBezTo>
                <a:cubicBezTo>
                  <a:pt x="5108" y="14169"/>
                  <a:pt x="4775" y="14514"/>
                  <a:pt x="4751" y="15169"/>
                </a:cubicBezTo>
                <a:cubicBezTo>
                  <a:pt x="4715" y="15895"/>
                  <a:pt x="4727" y="16622"/>
                  <a:pt x="4763" y="17360"/>
                </a:cubicBezTo>
                <a:cubicBezTo>
                  <a:pt x="4775" y="17741"/>
                  <a:pt x="4870" y="18110"/>
                  <a:pt x="4929" y="18491"/>
                </a:cubicBezTo>
                <a:close/>
                <a:moveTo>
                  <a:pt x="57400" y="23682"/>
                </a:moveTo>
                <a:cubicBezTo>
                  <a:pt x="57388" y="23646"/>
                  <a:pt x="57365" y="23623"/>
                  <a:pt x="57341" y="23575"/>
                </a:cubicBezTo>
                <a:cubicBezTo>
                  <a:pt x="54102" y="24754"/>
                  <a:pt x="50852" y="25932"/>
                  <a:pt x="47613" y="27087"/>
                </a:cubicBezTo>
                <a:cubicBezTo>
                  <a:pt x="47625" y="27123"/>
                  <a:pt x="47637" y="27159"/>
                  <a:pt x="47661" y="27194"/>
                </a:cubicBezTo>
                <a:cubicBezTo>
                  <a:pt x="50899" y="26028"/>
                  <a:pt x="54150" y="24861"/>
                  <a:pt x="57400" y="23682"/>
                </a:cubicBezTo>
                <a:close/>
                <a:moveTo>
                  <a:pt x="43970" y="58436"/>
                </a:moveTo>
                <a:cubicBezTo>
                  <a:pt x="43994" y="58460"/>
                  <a:pt x="44030" y="58508"/>
                  <a:pt x="44053" y="58532"/>
                </a:cubicBezTo>
                <a:cubicBezTo>
                  <a:pt x="45589" y="57603"/>
                  <a:pt x="47125" y="56650"/>
                  <a:pt x="48673" y="55698"/>
                </a:cubicBezTo>
                <a:cubicBezTo>
                  <a:pt x="48625" y="55662"/>
                  <a:pt x="48613" y="55650"/>
                  <a:pt x="48613" y="55650"/>
                </a:cubicBezTo>
                <a:cubicBezTo>
                  <a:pt x="47137" y="56472"/>
                  <a:pt x="45673" y="57270"/>
                  <a:pt x="44208" y="58103"/>
                </a:cubicBezTo>
                <a:cubicBezTo>
                  <a:pt x="44101" y="58162"/>
                  <a:pt x="44053" y="58329"/>
                  <a:pt x="43970" y="58436"/>
                </a:cubicBezTo>
                <a:close/>
                <a:moveTo>
                  <a:pt x="64365" y="33862"/>
                </a:moveTo>
                <a:cubicBezTo>
                  <a:pt x="62722" y="34267"/>
                  <a:pt x="61079" y="34707"/>
                  <a:pt x="59662" y="35719"/>
                </a:cubicBezTo>
                <a:cubicBezTo>
                  <a:pt x="59686" y="35719"/>
                  <a:pt x="59686" y="35731"/>
                  <a:pt x="59698" y="35731"/>
                </a:cubicBezTo>
                <a:cubicBezTo>
                  <a:pt x="60936" y="35374"/>
                  <a:pt x="62044" y="34648"/>
                  <a:pt x="63330" y="34398"/>
                </a:cubicBezTo>
                <a:cubicBezTo>
                  <a:pt x="63687" y="34338"/>
                  <a:pt x="64008" y="34052"/>
                  <a:pt x="64365" y="33862"/>
                </a:cubicBezTo>
                <a:close/>
                <a:moveTo>
                  <a:pt x="88297" y="12538"/>
                </a:moveTo>
                <a:cubicBezTo>
                  <a:pt x="88273" y="12502"/>
                  <a:pt x="88261" y="12478"/>
                  <a:pt x="88226" y="12443"/>
                </a:cubicBezTo>
                <a:cubicBezTo>
                  <a:pt x="86428" y="13050"/>
                  <a:pt x="84642" y="13669"/>
                  <a:pt x="82844" y="14276"/>
                </a:cubicBezTo>
                <a:cubicBezTo>
                  <a:pt x="82856" y="14300"/>
                  <a:pt x="82868" y="14348"/>
                  <a:pt x="82868" y="14383"/>
                </a:cubicBezTo>
                <a:cubicBezTo>
                  <a:pt x="84630" y="13824"/>
                  <a:pt x="86380" y="13288"/>
                  <a:pt x="88118" y="12740"/>
                </a:cubicBezTo>
                <a:cubicBezTo>
                  <a:pt x="88202" y="12728"/>
                  <a:pt x="88237" y="12609"/>
                  <a:pt x="88297" y="12538"/>
                </a:cubicBezTo>
                <a:close/>
                <a:moveTo>
                  <a:pt x="23551" y="55376"/>
                </a:moveTo>
                <a:cubicBezTo>
                  <a:pt x="23444" y="55460"/>
                  <a:pt x="23313" y="55495"/>
                  <a:pt x="23277" y="55567"/>
                </a:cubicBezTo>
                <a:cubicBezTo>
                  <a:pt x="22860" y="56615"/>
                  <a:pt x="22479" y="57651"/>
                  <a:pt x="22063" y="58734"/>
                </a:cubicBezTo>
                <a:cubicBezTo>
                  <a:pt x="22205" y="58770"/>
                  <a:pt x="22313" y="58817"/>
                  <a:pt x="22396" y="58841"/>
                </a:cubicBezTo>
                <a:cubicBezTo>
                  <a:pt x="22765" y="57698"/>
                  <a:pt x="23146" y="56591"/>
                  <a:pt x="23551" y="55376"/>
                </a:cubicBezTo>
                <a:close/>
                <a:moveTo>
                  <a:pt x="8799" y="21777"/>
                </a:moveTo>
                <a:lnTo>
                  <a:pt x="8668" y="21860"/>
                </a:lnTo>
                <a:lnTo>
                  <a:pt x="12145" y="27182"/>
                </a:lnTo>
                <a:cubicBezTo>
                  <a:pt x="12180" y="27159"/>
                  <a:pt x="12204" y="27147"/>
                  <a:pt x="12240" y="27123"/>
                </a:cubicBezTo>
                <a:cubicBezTo>
                  <a:pt x="11109" y="25313"/>
                  <a:pt x="9954" y="23527"/>
                  <a:pt x="8799" y="21777"/>
                </a:cubicBezTo>
                <a:close/>
                <a:moveTo>
                  <a:pt x="23134" y="55519"/>
                </a:moveTo>
                <a:lnTo>
                  <a:pt x="23075" y="55460"/>
                </a:lnTo>
                <a:cubicBezTo>
                  <a:pt x="22991" y="55531"/>
                  <a:pt x="22896" y="55567"/>
                  <a:pt x="22848" y="55662"/>
                </a:cubicBezTo>
                <a:cubicBezTo>
                  <a:pt x="22432" y="56627"/>
                  <a:pt x="22027" y="57603"/>
                  <a:pt x="21622" y="58567"/>
                </a:cubicBezTo>
                <a:cubicBezTo>
                  <a:pt x="21658" y="58603"/>
                  <a:pt x="21682" y="58639"/>
                  <a:pt x="21717" y="58686"/>
                </a:cubicBezTo>
                <a:cubicBezTo>
                  <a:pt x="21801" y="58651"/>
                  <a:pt x="21967" y="58639"/>
                  <a:pt x="22003" y="58567"/>
                </a:cubicBezTo>
                <a:cubicBezTo>
                  <a:pt x="22384" y="57555"/>
                  <a:pt x="22753" y="56531"/>
                  <a:pt x="23134" y="55519"/>
                </a:cubicBezTo>
                <a:close/>
                <a:moveTo>
                  <a:pt x="3346" y="41256"/>
                </a:moveTo>
                <a:lnTo>
                  <a:pt x="3346" y="41363"/>
                </a:lnTo>
                <a:cubicBezTo>
                  <a:pt x="4537" y="41625"/>
                  <a:pt x="5727" y="41875"/>
                  <a:pt x="6918" y="42149"/>
                </a:cubicBezTo>
                <a:cubicBezTo>
                  <a:pt x="6942" y="42125"/>
                  <a:pt x="6954" y="42101"/>
                  <a:pt x="6965" y="42077"/>
                </a:cubicBezTo>
                <a:cubicBezTo>
                  <a:pt x="6799" y="41970"/>
                  <a:pt x="6656" y="41791"/>
                  <a:pt x="6489" y="41768"/>
                </a:cubicBezTo>
                <a:cubicBezTo>
                  <a:pt x="5537" y="41565"/>
                  <a:pt x="4584" y="41410"/>
                  <a:pt x="3620" y="41232"/>
                </a:cubicBezTo>
                <a:cubicBezTo>
                  <a:pt x="3548" y="41232"/>
                  <a:pt x="3441" y="41256"/>
                  <a:pt x="3346" y="41256"/>
                </a:cubicBezTo>
                <a:close/>
                <a:moveTo>
                  <a:pt x="17086" y="46268"/>
                </a:moveTo>
                <a:cubicBezTo>
                  <a:pt x="17062" y="46304"/>
                  <a:pt x="17026" y="46316"/>
                  <a:pt x="17014" y="46340"/>
                </a:cubicBezTo>
                <a:cubicBezTo>
                  <a:pt x="17800" y="47435"/>
                  <a:pt x="18574" y="48518"/>
                  <a:pt x="19360" y="49602"/>
                </a:cubicBezTo>
                <a:cubicBezTo>
                  <a:pt x="19407" y="49590"/>
                  <a:pt x="19443" y="49578"/>
                  <a:pt x="19479" y="49566"/>
                </a:cubicBezTo>
                <a:cubicBezTo>
                  <a:pt x="19443" y="49411"/>
                  <a:pt x="19407" y="49269"/>
                  <a:pt x="19348" y="49114"/>
                </a:cubicBezTo>
                <a:cubicBezTo>
                  <a:pt x="19336" y="49066"/>
                  <a:pt x="19288" y="49042"/>
                  <a:pt x="19276" y="48995"/>
                </a:cubicBezTo>
                <a:cubicBezTo>
                  <a:pt x="18526" y="48090"/>
                  <a:pt x="17812" y="47185"/>
                  <a:pt x="17086" y="46268"/>
                </a:cubicBezTo>
                <a:close/>
                <a:moveTo>
                  <a:pt x="45768" y="10133"/>
                </a:moveTo>
                <a:cubicBezTo>
                  <a:pt x="46530" y="10633"/>
                  <a:pt x="47209" y="10073"/>
                  <a:pt x="47923" y="9990"/>
                </a:cubicBezTo>
                <a:cubicBezTo>
                  <a:pt x="47161" y="9502"/>
                  <a:pt x="46482" y="10049"/>
                  <a:pt x="45768" y="10133"/>
                </a:cubicBezTo>
                <a:close/>
                <a:moveTo>
                  <a:pt x="4239" y="31552"/>
                </a:moveTo>
                <a:cubicBezTo>
                  <a:pt x="5096" y="32207"/>
                  <a:pt x="6001" y="32433"/>
                  <a:pt x="6894" y="32612"/>
                </a:cubicBezTo>
                <a:cubicBezTo>
                  <a:pt x="6203" y="31885"/>
                  <a:pt x="5239" y="31802"/>
                  <a:pt x="4239" y="31552"/>
                </a:cubicBezTo>
                <a:close/>
                <a:moveTo>
                  <a:pt x="22146" y="41553"/>
                </a:moveTo>
                <a:cubicBezTo>
                  <a:pt x="23170" y="42303"/>
                  <a:pt x="24408" y="42553"/>
                  <a:pt x="25575" y="42982"/>
                </a:cubicBezTo>
                <a:cubicBezTo>
                  <a:pt x="24539" y="42280"/>
                  <a:pt x="23325" y="41982"/>
                  <a:pt x="22146" y="41553"/>
                </a:cubicBezTo>
                <a:close/>
                <a:moveTo>
                  <a:pt x="74331" y="46709"/>
                </a:moveTo>
                <a:cubicBezTo>
                  <a:pt x="73855" y="46744"/>
                  <a:pt x="73414" y="46804"/>
                  <a:pt x="72997" y="47125"/>
                </a:cubicBezTo>
                <a:cubicBezTo>
                  <a:pt x="72426" y="47566"/>
                  <a:pt x="71724" y="47864"/>
                  <a:pt x="71081" y="48233"/>
                </a:cubicBezTo>
                <a:cubicBezTo>
                  <a:pt x="71092" y="48268"/>
                  <a:pt x="71116" y="48316"/>
                  <a:pt x="71140" y="48340"/>
                </a:cubicBezTo>
                <a:cubicBezTo>
                  <a:pt x="72200" y="47804"/>
                  <a:pt x="73271" y="47256"/>
                  <a:pt x="74331" y="46709"/>
                </a:cubicBezTo>
                <a:close/>
                <a:moveTo>
                  <a:pt x="73462" y="30897"/>
                </a:moveTo>
                <a:cubicBezTo>
                  <a:pt x="73938" y="30611"/>
                  <a:pt x="74391" y="30361"/>
                  <a:pt x="74819" y="30100"/>
                </a:cubicBezTo>
                <a:cubicBezTo>
                  <a:pt x="74902" y="30040"/>
                  <a:pt x="74926" y="29897"/>
                  <a:pt x="75010" y="29742"/>
                </a:cubicBezTo>
                <a:cubicBezTo>
                  <a:pt x="74533" y="29766"/>
                  <a:pt x="74164" y="29802"/>
                  <a:pt x="73759" y="29826"/>
                </a:cubicBezTo>
                <a:cubicBezTo>
                  <a:pt x="73771" y="29980"/>
                  <a:pt x="73795" y="30064"/>
                  <a:pt x="73807" y="30183"/>
                </a:cubicBezTo>
                <a:cubicBezTo>
                  <a:pt x="74105" y="30052"/>
                  <a:pt x="74355" y="29945"/>
                  <a:pt x="74605" y="29826"/>
                </a:cubicBezTo>
                <a:lnTo>
                  <a:pt x="74652" y="29921"/>
                </a:lnTo>
                <a:cubicBezTo>
                  <a:pt x="74224" y="30171"/>
                  <a:pt x="73640" y="30278"/>
                  <a:pt x="73462" y="30897"/>
                </a:cubicBezTo>
                <a:close/>
                <a:moveTo>
                  <a:pt x="3310" y="41672"/>
                </a:moveTo>
                <a:cubicBezTo>
                  <a:pt x="3286" y="41708"/>
                  <a:pt x="3286" y="41744"/>
                  <a:pt x="3274" y="41780"/>
                </a:cubicBezTo>
                <a:cubicBezTo>
                  <a:pt x="4644" y="42101"/>
                  <a:pt x="6001" y="42434"/>
                  <a:pt x="7370" y="42756"/>
                </a:cubicBezTo>
                <a:cubicBezTo>
                  <a:pt x="7382" y="42720"/>
                  <a:pt x="7394" y="42661"/>
                  <a:pt x="7394" y="42613"/>
                </a:cubicBezTo>
                <a:cubicBezTo>
                  <a:pt x="6061" y="42220"/>
                  <a:pt x="4679" y="41958"/>
                  <a:pt x="3310" y="41672"/>
                </a:cubicBezTo>
                <a:close/>
                <a:moveTo>
                  <a:pt x="8620" y="34207"/>
                </a:moveTo>
                <a:cubicBezTo>
                  <a:pt x="9537" y="34767"/>
                  <a:pt x="10597" y="34922"/>
                  <a:pt x="11597" y="35255"/>
                </a:cubicBezTo>
                <a:cubicBezTo>
                  <a:pt x="11121" y="34874"/>
                  <a:pt x="9621" y="34338"/>
                  <a:pt x="8620" y="34207"/>
                </a:cubicBezTo>
                <a:close/>
                <a:moveTo>
                  <a:pt x="48494" y="48923"/>
                </a:moveTo>
                <a:cubicBezTo>
                  <a:pt x="48494" y="48947"/>
                  <a:pt x="48494" y="48983"/>
                  <a:pt x="48506" y="49007"/>
                </a:cubicBezTo>
                <a:cubicBezTo>
                  <a:pt x="50769" y="48626"/>
                  <a:pt x="53031" y="48233"/>
                  <a:pt x="55305" y="47852"/>
                </a:cubicBezTo>
                <a:cubicBezTo>
                  <a:pt x="55305" y="47816"/>
                  <a:pt x="55293" y="47792"/>
                  <a:pt x="55293" y="47756"/>
                </a:cubicBezTo>
                <a:cubicBezTo>
                  <a:pt x="53019" y="48161"/>
                  <a:pt x="50757" y="48554"/>
                  <a:pt x="48494" y="48923"/>
                </a:cubicBezTo>
                <a:close/>
                <a:moveTo>
                  <a:pt x="52316" y="12300"/>
                </a:moveTo>
                <a:cubicBezTo>
                  <a:pt x="53114" y="12669"/>
                  <a:pt x="53757" y="12133"/>
                  <a:pt x="54567" y="12050"/>
                </a:cubicBezTo>
                <a:cubicBezTo>
                  <a:pt x="53924" y="11788"/>
                  <a:pt x="53578" y="11823"/>
                  <a:pt x="52316" y="12300"/>
                </a:cubicBezTo>
                <a:close/>
                <a:moveTo>
                  <a:pt x="40172" y="41744"/>
                </a:moveTo>
                <a:cubicBezTo>
                  <a:pt x="39279" y="41910"/>
                  <a:pt x="37005" y="42923"/>
                  <a:pt x="36505" y="43363"/>
                </a:cubicBezTo>
                <a:cubicBezTo>
                  <a:pt x="37731" y="42839"/>
                  <a:pt x="38946" y="42303"/>
                  <a:pt x="40172" y="41744"/>
                </a:cubicBezTo>
                <a:close/>
                <a:moveTo>
                  <a:pt x="48709" y="11073"/>
                </a:moveTo>
                <a:cubicBezTo>
                  <a:pt x="49245" y="11371"/>
                  <a:pt x="49887" y="11300"/>
                  <a:pt x="50757" y="10847"/>
                </a:cubicBezTo>
                <a:cubicBezTo>
                  <a:pt x="50042" y="10466"/>
                  <a:pt x="49447" y="11026"/>
                  <a:pt x="48709" y="11073"/>
                </a:cubicBezTo>
                <a:close/>
                <a:moveTo>
                  <a:pt x="44708" y="9764"/>
                </a:moveTo>
                <a:cubicBezTo>
                  <a:pt x="45435" y="10192"/>
                  <a:pt x="46054" y="9645"/>
                  <a:pt x="46732" y="9573"/>
                </a:cubicBezTo>
                <a:cubicBezTo>
                  <a:pt x="46006" y="9156"/>
                  <a:pt x="45375" y="9704"/>
                  <a:pt x="44708" y="9764"/>
                </a:cubicBezTo>
                <a:close/>
                <a:moveTo>
                  <a:pt x="19038" y="24944"/>
                </a:moveTo>
                <a:cubicBezTo>
                  <a:pt x="18395" y="24337"/>
                  <a:pt x="17907" y="23563"/>
                  <a:pt x="17062" y="23230"/>
                </a:cubicBezTo>
                <a:cubicBezTo>
                  <a:pt x="17693" y="23825"/>
                  <a:pt x="18217" y="24563"/>
                  <a:pt x="19038" y="24944"/>
                </a:cubicBezTo>
                <a:close/>
                <a:moveTo>
                  <a:pt x="22122" y="26063"/>
                </a:moveTo>
                <a:cubicBezTo>
                  <a:pt x="21408" y="25456"/>
                  <a:pt x="20824" y="24682"/>
                  <a:pt x="19931" y="24301"/>
                </a:cubicBezTo>
                <a:cubicBezTo>
                  <a:pt x="20670" y="24861"/>
                  <a:pt x="21181" y="25718"/>
                  <a:pt x="22122" y="26063"/>
                </a:cubicBezTo>
                <a:close/>
                <a:moveTo>
                  <a:pt x="48923" y="10299"/>
                </a:moveTo>
                <a:cubicBezTo>
                  <a:pt x="48590" y="9990"/>
                  <a:pt x="48256" y="10180"/>
                  <a:pt x="47911" y="10252"/>
                </a:cubicBezTo>
                <a:cubicBezTo>
                  <a:pt x="47566" y="10335"/>
                  <a:pt x="47244" y="10419"/>
                  <a:pt x="46839" y="10526"/>
                </a:cubicBezTo>
                <a:cubicBezTo>
                  <a:pt x="47435" y="10764"/>
                  <a:pt x="47959" y="10704"/>
                  <a:pt x="48923" y="10299"/>
                </a:cubicBezTo>
                <a:close/>
                <a:moveTo>
                  <a:pt x="65723" y="33814"/>
                </a:moveTo>
                <a:cubicBezTo>
                  <a:pt x="65735" y="33850"/>
                  <a:pt x="65770" y="33886"/>
                  <a:pt x="65782" y="33921"/>
                </a:cubicBezTo>
                <a:cubicBezTo>
                  <a:pt x="67044" y="33374"/>
                  <a:pt x="68330" y="32802"/>
                  <a:pt x="69592" y="32255"/>
                </a:cubicBezTo>
                <a:cubicBezTo>
                  <a:pt x="69580" y="32207"/>
                  <a:pt x="69568" y="32159"/>
                  <a:pt x="69533" y="32135"/>
                </a:cubicBezTo>
                <a:cubicBezTo>
                  <a:pt x="68271" y="32683"/>
                  <a:pt x="67009" y="33255"/>
                  <a:pt x="65723" y="33814"/>
                </a:cubicBezTo>
                <a:close/>
                <a:moveTo>
                  <a:pt x="62210" y="14324"/>
                </a:moveTo>
                <a:cubicBezTo>
                  <a:pt x="61306" y="14050"/>
                  <a:pt x="60472" y="14479"/>
                  <a:pt x="59603" y="14621"/>
                </a:cubicBezTo>
                <a:cubicBezTo>
                  <a:pt x="60484" y="14693"/>
                  <a:pt x="61353" y="14455"/>
                  <a:pt x="62210" y="14324"/>
                </a:cubicBezTo>
                <a:close/>
                <a:moveTo>
                  <a:pt x="45816" y="39994"/>
                </a:moveTo>
                <a:cubicBezTo>
                  <a:pt x="45827" y="40041"/>
                  <a:pt x="45851" y="40101"/>
                  <a:pt x="45875" y="40136"/>
                </a:cubicBezTo>
                <a:cubicBezTo>
                  <a:pt x="46970" y="39696"/>
                  <a:pt x="48078" y="39244"/>
                  <a:pt x="49173" y="38791"/>
                </a:cubicBezTo>
                <a:lnTo>
                  <a:pt x="49125" y="38648"/>
                </a:lnTo>
                <a:cubicBezTo>
                  <a:pt x="48030" y="39101"/>
                  <a:pt x="46923" y="39541"/>
                  <a:pt x="45816" y="39994"/>
                </a:cubicBezTo>
                <a:close/>
                <a:moveTo>
                  <a:pt x="45518" y="40053"/>
                </a:moveTo>
                <a:cubicBezTo>
                  <a:pt x="45494" y="40006"/>
                  <a:pt x="45470" y="39946"/>
                  <a:pt x="45458" y="39898"/>
                </a:cubicBezTo>
                <a:lnTo>
                  <a:pt x="42101" y="41327"/>
                </a:lnTo>
                <a:cubicBezTo>
                  <a:pt x="42125" y="41375"/>
                  <a:pt x="42136" y="41410"/>
                  <a:pt x="42148" y="41446"/>
                </a:cubicBezTo>
                <a:cubicBezTo>
                  <a:pt x="43268" y="40994"/>
                  <a:pt x="44387" y="40517"/>
                  <a:pt x="45518" y="40053"/>
                </a:cubicBezTo>
                <a:close/>
                <a:moveTo>
                  <a:pt x="8585" y="20170"/>
                </a:moveTo>
                <a:cubicBezTo>
                  <a:pt x="9240" y="20706"/>
                  <a:pt x="9716" y="21468"/>
                  <a:pt x="10525" y="21825"/>
                </a:cubicBezTo>
                <a:cubicBezTo>
                  <a:pt x="9882" y="21253"/>
                  <a:pt x="9454" y="20467"/>
                  <a:pt x="8585" y="20170"/>
                </a:cubicBezTo>
                <a:close/>
                <a:moveTo>
                  <a:pt x="41982" y="8859"/>
                </a:moveTo>
                <a:cubicBezTo>
                  <a:pt x="42756" y="9287"/>
                  <a:pt x="43387" y="8740"/>
                  <a:pt x="44089" y="8609"/>
                </a:cubicBezTo>
                <a:cubicBezTo>
                  <a:pt x="43351" y="8454"/>
                  <a:pt x="42684" y="8752"/>
                  <a:pt x="41982" y="8859"/>
                </a:cubicBezTo>
                <a:close/>
                <a:moveTo>
                  <a:pt x="55602" y="13276"/>
                </a:moveTo>
                <a:cubicBezTo>
                  <a:pt x="56388" y="13526"/>
                  <a:pt x="57103" y="13097"/>
                  <a:pt x="57865" y="12990"/>
                </a:cubicBezTo>
                <a:cubicBezTo>
                  <a:pt x="57067" y="12728"/>
                  <a:pt x="56364" y="13193"/>
                  <a:pt x="55602" y="13276"/>
                </a:cubicBezTo>
                <a:close/>
                <a:moveTo>
                  <a:pt x="5572" y="31766"/>
                </a:moveTo>
                <a:cubicBezTo>
                  <a:pt x="5013" y="31326"/>
                  <a:pt x="4001" y="30992"/>
                  <a:pt x="3489" y="31064"/>
                </a:cubicBezTo>
                <a:cubicBezTo>
                  <a:pt x="3882" y="31409"/>
                  <a:pt x="4572" y="31624"/>
                  <a:pt x="5572" y="31766"/>
                </a:cubicBezTo>
                <a:close/>
                <a:moveTo>
                  <a:pt x="47935" y="10847"/>
                </a:moveTo>
                <a:cubicBezTo>
                  <a:pt x="48328" y="11073"/>
                  <a:pt x="49387" y="10895"/>
                  <a:pt x="49828" y="10550"/>
                </a:cubicBezTo>
                <a:cubicBezTo>
                  <a:pt x="49411" y="10407"/>
                  <a:pt x="48768" y="10514"/>
                  <a:pt x="47935" y="10847"/>
                </a:cubicBezTo>
                <a:close/>
                <a:moveTo>
                  <a:pt x="14716" y="19824"/>
                </a:moveTo>
                <a:cubicBezTo>
                  <a:pt x="14704" y="19860"/>
                  <a:pt x="14693" y="19884"/>
                  <a:pt x="14693" y="19932"/>
                </a:cubicBezTo>
                <a:cubicBezTo>
                  <a:pt x="16205" y="20491"/>
                  <a:pt x="17741" y="21063"/>
                  <a:pt x="19265" y="21646"/>
                </a:cubicBezTo>
                <a:cubicBezTo>
                  <a:pt x="19276" y="21610"/>
                  <a:pt x="19288" y="21587"/>
                  <a:pt x="19288" y="21551"/>
                </a:cubicBezTo>
                <a:cubicBezTo>
                  <a:pt x="17752" y="20956"/>
                  <a:pt x="16240" y="20396"/>
                  <a:pt x="14716" y="19824"/>
                </a:cubicBezTo>
                <a:close/>
                <a:moveTo>
                  <a:pt x="26480" y="27623"/>
                </a:moveTo>
                <a:cubicBezTo>
                  <a:pt x="25837" y="27087"/>
                  <a:pt x="25396" y="26313"/>
                  <a:pt x="24539" y="26028"/>
                </a:cubicBezTo>
                <a:cubicBezTo>
                  <a:pt x="25182" y="26587"/>
                  <a:pt x="25670" y="27278"/>
                  <a:pt x="26480" y="27623"/>
                </a:cubicBezTo>
                <a:close/>
                <a:moveTo>
                  <a:pt x="33981" y="44066"/>
                </a:moveTo>
                <a:cubicBezTo>
                  <a:pt x="35005" y="43923"/>
                  <a:pt x="35826" y="43351"/>
                  <a:pt x="36719" y="42934"/>
                </a:cubicBezTo>
                <a:cubicBezTo>
                  <a:pt x="36707" y="42911"/>
                  <a:pt x="36683" y="42863"/>
                  <a:pt x="36672" y="42827"/>
                </a:cubicBezTo>
                <a:cubicBezTo>
                  <a:pt x="35779" y="43232"/>
                  <a:pt x="34886" y="43649"/>
                  <a:pt x="33981" y="44066"/>
                </a:cubicBezTo>
                <a:close/>
                <a:moveTo>
                  <a:pt x="45792" y="9240"/>
                </a:moveTo>
                <a:cubicBezTo>
                  <a:pt x="45351" y="9026"/>
                  <a:pt x="44363" y="9168"/>
                  <a:pt x="43815" y="9502"/>
                </a:cubicBezTo>
                <a:cubicBezTo>
                  <a:pt x="44518" y="9799"/>
                  <a:pt x="45077" y="9299"/>
                  <a:pt x="45792" y="9240"/>
                </a:cubicBezTo>
                <a:close/>
                <a:moveTo>
                  <a:pt x="14145" y="23253"/>
                </a:moveTo>
                <a:lnTo>
                  <a:pt x="14240" y="23146"/>
                </a:lnTo>
                <a:cubicBezTo>
                  <a:pt x="13585" y="22634"/>
                  <a:pt x="13252" y="21765"/>
                  <a:pt x="12335" y="21527"/>
                </a:cubicBezTo>
                <a:cubicBezTo>
                  <a:pt x="12930" y="22099"/>
                  <a:pt x="13526" y="22670"/>
                  <a:pt x="14145" y="23253"/>
                </a:cubicBezTo>
                <a:close/>
                <a:moveTo>
                  <a:pt x="30456" y="28314"/>
                </a:moveTo>
                <a:cubicBezTo>
                  <a:pt x="31099" y="28790"/>
                  <a:pt x="31611" y="29480"/>
                  <a:pt x="32445" y="29742"/>
                </a:cubicBezTo>
                <a:cubicBezTo>
                  <a:pt x="31790" y="29230"/>
                  <a:pt x="31290" y="28528"/>
                  <a:pt x="30456" y="28314"/>
                </a:cubicBezTo>
                <a:close/>
                <a:moveTo>
                  <a:pt x="28147" y="27444"/>
                </a:moveTo>
                <a:cubicBezTo>
                  <a:pt x="29671" y="28873"/>
                  <a:pt x="29421" y="28790"/>
                  <a:pt x="30099" y="28885"/>
                </a:cubicBezTo>
                <a:cubicBezTo>
                  <a:pt x="29409" y="28397"/>
                  <a:pt x="28909" y="27754"/>
                  <a:pt x="28147" y="27444"/>
                </a:cubicBezTo>
                <a:close/>
                <a:moveTo>
                  <a:pt x="29159" y="27837"/>
                </a:moveTo>
                <a:cubicBezTo>
                  <a:pt x="30254" y="28909"/>
                  <a:pt x="30718" y="29230"/>
                  <a:pt x="31135" y="29242"/>
                </a:cubicBezTo>
                <a:cubicBezTo>
                  <a:pt x="30278" y="28385"/>
                  <a:pt x="29647" y="27921"/>
                  <a:pt x="29159" y="27837"/>
                </a:cubicBezTo>
                <a:close/>
                <a:moveTo>
                  <a:pt x="52459" y="37696"/>
                </a:moveTo>
                <a:cubicBezTo>
                  <a:pt x="52447" y="37660"/>
                  <a:pt x="52435" y="37624"/>
                  <a:pt x="52423" y="37577"/>
                </a:cubicBezTo>
                <a:cubicBezTo>
                  <a:pt x="51233" y="38089"/>
                  <a:pt x="50054" y="38589"/>
                  <a:pt x="48864" y="39101"/>
                </a:cubicBezTo>
                <a:cubicBezTo>
                  <a:pt x="48875" y="39124"/>
                  <a:pt x="48875" y="39160"/>
                  <a:pt x="48887" y="39184"/>
                </a:cubicBezTo>
                <a:cubicBezTo>
                  <a:pt x="48947" y="39172"/>
                  <a:pt x="48994" y="39160"/>
                  <a:pt x="49054" y="39160"/>
                </a:cubicBezTo>
                <a:cubicBezTo>
                  <a:pt x="49542" y="39148"/>
                  <a:pt x="49840" y="38755"/>
                  <a:pt x="50257" y="38589"/>
                </a:cubicBezTo>
                <a:cubicBezTo>
                  <a:pt x="51007" y="38291"/>
                  <a:pt x="51733" y="37993"/>
                  <a:pt x="52459" y="37696"/>
                </a:cubicBezTo>
                <a:close/>
                <a:moveTo>
                  <a:pt x="25777" y="26504"/>
                </a:moveTo>
                <a:cubicBezTo>
                  <a:pt x="26789" y="27659"/>
                  <a:pt x="27194" y="27980"/>
                  <a:pt x="27718" y="28040"/>
                </a:cubicBezTo>
                <a:cubicBezTo>
                  <a:pt x="27039" y="27516"/>
                  <a:pt x="26539" y="26849"/>
                  <a:pt x="25777" y="26504"/>
                </a:cubicBezTo>
                <a:close/>
                <a:moveTo>
                  <a:pt x="55376" y="12300"/>
                </a:moveTo>
                <a:cubicBezTo>
                  <a:pt x="54662" y="12050"/>
                  <a:pt x="54043" y="12478"/>
                  <a:pt x="53376" y="12609"/>
                </a:cubicBezTo>
                <a:cubicBezTo>
                  <a:pt x="54067" y="12800"/>
                  <a:pt x="54698" y="12395"/>
                  <a:pt x="55376" y="12300"/>
                </a:cubicBezTo>
                <a:close/>
                <a:moveTo>
                  <a:pt x="33147" y="43935"/>
                </a:moveTo>
                <a:cubicBezTo>
                  <a:pt x="32266" y="44220"/>
                  <a:pt x="31373" y="44506"/>
                  <a:pt x="30492" y="44780"/>
                </a:cubicBezTo>
                <a:cubicBezTo>
                  <a:pt x="31528" y="44887"/>
                  <a:pt x="32314" y="44339"/>
                  <a:pt x="33147" y="43935"/>
                </a:cubicBezTo>
                <a:close/>
                <a:moveTo>
                  <a:pt x="41601" y="58543"/>
                </a:moveTo>
                <a:cubicBezTo>
                  <a:pt x="42136" y="57627"/>
                  <a:pt x="42684" y="56722"/>
                  <a:pt x="43220" y="55793"/>
                </a:cubicBezTo>
                <a:cubicBezTo>
                  <a:pt x="43184" y="55781"/>
                  <a:pt x="43160" y="55769"/>
                  <a:pt x="43149" y="55757"/>
                </a:cubicBezTo>
                <a:cubicBezTo>
                  <a:pt x="42434" y="56555"/>
                  <a:pt x="42029" y="57567"/>
                  <a:pt x="41601" y="58543"/>
                </a:cubicBezTo>
                <a:close/>
                <a:moveTo>
                  <a:pt x="20884" y="25635"/>
                </a:moveTo>
                <a:cubicBezTo>
                  <a:pt x="20277" y="25016"/>
                  <a:pt x="19681" y="24396"/>
                  <a:pt x="18931" y="23932"/>
                </a:cubicBezTo>
                <a:cubicBezTo>
                  <a:pt x="19574" y="24516"/>
                  <a:pt x="20062" y="25242"/>
                  <a:pt x="20884" y="25635"/>
                </a:cubicBezTo>
                <a:close/>
                <a:moveTo>
                  <a:pt x="17026" y="24242"/>
                </a:moveTo>
                <a:cubicBezTo>
                  <a:pt x="16300" y="23349"/>
                  <a:pt x="15419" y="22575"/>
                  <a:pt x="15097" y="22551"/>
                </a:cubicBezTo>
                <a:cubicBezTo>
                  <a:pt x="15788" y="23099"/>
                  <a:pt x="16240" y="23873"/>
                  <a:pt x="17026" y="24242"/>
                </a:cubicBezTo>
                <a:close/>
                <a:moveTo>
                  <a:pt x="51626" y="12050"/>
                </a:moveTo>
                <a:cubicBezTo>
                  <a:pt x="52281" y="12264"/>
                  <a:pt x="52840" y="11859"/>
                  <a:pt x="53447" y="11740"/>
                </a:cubicBezTo>
                <a:cubicBezTo>
                  <a:pt x="52793" y="11502"/>
                  <a:pt x="52245" y="11943"/>
                  <a:pt x="51626" y="12050"/>
                </a:cubicBezTo>
                <a:close/>
                <a:moveTo>
                  <a:pt x="51447" y="49864"/>
                </a:moveTo>
                <a:cubicBezTo>
                  <a:pt x="51447" y="49828"/>
                  <a:pt x="51435" y="49781"/>
                  <a:pt x="51435" y="49757"/>
                </a:cubicBezTo>
                <a:cubicBezTo>
                  <a:pt x="49959" y="49995"/>
                  <a:pt x="48494" y="50245"/>
                  <a:pt x="47018" y="50483"/>
                </a:cubicBezTo>
                <a:cubicBezTo>
                  <a:pt x="47018" y="50507"/>
                  <a:pt x="47030" y="50531"/>
                  <a:pt x="47030" y="50554"/>
                </a:cubicBezTo>
                <a:cubicBezTo>
                  <a:pt x="48506" y="50340"/>
                  <a:pt x="49983" y="50102"/>
                  <a:pt x="51447" y="49864"/>
                </a:cubicBezTo>
                <a:close/>
                <a:moveTo>
                  <a:pt x="13347" y="22920"/>
                </a:moveTo>
                <a:cubicBezTo>
                  <a:pt x="12728" y="22277"/>
                  <a:pt x="12145" y="21610"/>
                  <a:pt x="11406" y="21122"/>
                </a:cubicBezTo>
                <a:cubicBezTo>
                  <a:pt x="12037" y="21741"/>
                  <a:pt x="12597" y="22444"/>
                  <a:pt x="13347" y="22920"/>
                </a:cubicBezTo>
                <a:close/>
                <a:moveTo>
                  <a:pt x="4263" y="40577"/>
                </a:moveTo>
                <a:cubicBezTo>
                  <a:pt x="4882" y="40708"/>
                  <a:pt x="5406" y="40827"/>
                  <a:pt x="5989" y="40946"/>
                </a:cubicBezTo>
                <a:cubicBezTo>
                  <a:pt x="5715" y="40529"/>
                  <a:pt x="4763" y="40303"/>
                  <a:pt x="4263" y="40577"/>
                </a:cubicBezTo>
                <a:close/>
                <a:moveTo>
                  <a:pt x="6715" y="33028"/>
                </a:moveTo>
                <a:lnTo>
                  <a:pt x="6668" y="33159"/>
                </a:lnTo>
                <a:cubicBezTo>
                  <a:pt x="7501" y="33409"/>
                  <a:pt x="8335" y="33648"/>
                  <a:pt x="9168" y="33910"/>
                </a:cubicBezTo>
                <a:cubicBezTo>
                  <a:pt x="9180" y="33874"/>
                  <a:pt x="9180" y="33850"/>
                  <a:pt x="9204" y="33814"/>
                </a:cubicBezTo>
                <a:cubicBezTo>
                  <a:pt x="8430" y="33386"/>
                  <a:pt x="7537" y="33326"/>
                  <a:pt x="6715" y="33028"/>
                </a:cubicBezTo>
                <a:close/>
                <a:moveTo>
                  <a:pt x="23015" y="26468"/>
                </a:moveTo>
                <a:cubicBezTo>
                  <a:pt x="23027" y="26432"/>
                  <a:pt x="23051" y="26420"/>
                  <a:pt x="23063" y="26385"/>
                </a:cubicBezTo>
                <a:cubicBezTo>
                  <a:pt x="22503" y="25670"/>
                  <a:pt x="21432" y="24813"/>
                  <a:pt x="21086" y="24777"/>
                </a:cubicBezTo>
                <a:cubicBezTo>
                  <a:pt x="21741" y="25349"/>
                  <a:pt x="22372" y="25897"/>
                  <a:pt x="23015" y="26468"/>
                </a:cubicBezTo>
                <a:close/>
                <a:moveTo>
                  <a:pt x="24051" y="26801"/>
                </a:moveTo>
                <a:cubicBezTo>
                  <a:pt x="24087" y="26778"/>
                  <a:pt x="24110" y="26742"/>
                  <a:pt x="24146" y="26706"/>
                </a:cubicBezTo>
                <a:lnTo>
                  <a:pt x="22265" y="25099"/>
                </a:lnTo>
                <a:cubicBezTo>
                  <a:pt x="22229" y="25123"/>
                  <a:pt x="22205" y="25158"/>
                  <a:pt x="22194" y="25182"/>
                </a:cubicBezTo>
                <a:cubicBezTo>
                  <a:pt x="22860" y="25659"/>
                  <a:pt x="23313" y="26420"/>
                  <a:pt x="24051" y="26801"/>
                </a:cubicBezTo>
                <a:close/>
                <a:moveTo>
                  <a:pt x="54864" y="13050"/>
                </a:moveTo>
                <a:cubicBezTo>
                  <a:pt x="55579" y="13216"/>
                  <a:pt x="56210" y="12871"/>
                  <a:pt x="56900" y="12740"/>
                </a:cubicBezTo>
                <a:cubicBezTo>
                  <a:pt x="56186" y="12633"/>
                  <a:pt x="55531" y="12907"/>
                  <a:pt x="54864" y="13050"/>
                </a:cubicBezTo>
                <a:close/>
                <a:moveTo>
                  <a:pt x="69509" y="32505"/>
                </a:moveTo>
                <a:cubicBezTo>
                  <a:pt x="69521" y="32540"/>
                  <a:pt x="69545" y="32576"/>
                  <a:pt x="69568" y="32612"/>
                </a:cubicBezTo>
                <a:cubicBezTo>
                  <a:pt x="70414" y="32255"/>
                  <a:pt x="71271" y="31885"/>
                  <a:pt x="72128" y="31528"/>
                </a:cubicBezTo>
                <a:cubicBezTo>
                  <a:pt x="72045" y="31469"/>
                  <a:pt x="71985" y="31469"/>
                  <a:pt x="71926" y="31481"/>
                </a:cubicBezTo>
                <a:cubicBezTo>
                  <a:pt x="71497" y="31683"/>
                  <a:pt x="71009" y="31671"/>
                  <a:pt x="70604" y="32028"/>
                </a:cubicBezTo>
                <a:cubicBezTo>
                  <a:pt x="70342" y="32278"/>
                  <a:pt x="69878" y="32338"/>
                  <a:pt x="69509" y="32505"/>
                </a:cubicBezTo>
                <a:close/>
                <a:moveTo>
                  <a:pt x="54174" y="12859"/>
                </a:moveTo>
                <a:cubicBezTo>
                  <a:pt x="54876" y="12955"/>
                  <a:pt x="55519" y="12681"/>
                  <a:pt x="56186" y="12538"/>
                </a:cubicBezTo>
                <a:cubicBezTo>
                  <a:pt x="55483" y="12371"/>
                  <a:pt x="54840" y="12728"/>
                  <a:pt x="54174" y="12859"/>
                </a:cubicBezTo>
                <a:close/>
                <a:moveTo>
                  <a:pt x="7096" y="44530"/>
                </a:moveTo>
                <a:cubicBezTo>
                  <a:pt x="7120" y="44470"/>
                  <a:pt x="7132" y="44423"/>
                  <a:pt x="7144" y="44363"/>
                </a:cubicBezTo>
                <a:cubicBezTo>
                  <a:pt x="6227" y="44101"/>
                  <a:pt x="5299" y="43815"/>
                  <a:pt x="4358" y="43554"/>
                </a:cubicBezTo>
                <a:cubicBezTo>
                  <a:pt x="4346" y="43577"/>
                  <a:pt x="4346" y="43613"/>
                  <a:pt x="4334" y="43649"/>
                </a:cubicBezTo>
                <a:cubicBezTo>
                  <a:pt x="5275" y="43935"/>
                  <a:pt x="6180" y="44232"/>
                  <a:pt x="7096" y="44530"/>
                </a:cubicBezTo>
                <a:close/>
                <a:moveTo>
                  <a:pt x="85821" y="25897"/>
                </a:moveTo>
                <a:cubicBezTo>
                  <a:pt x="85844" y="25849"/>
                  <a:pt x="85856" y="25801"/>
                  <a:pt x="85892" y="25778"/>
                </a:cubicBezTo>
                <a:cubicBezTo>
                  <a:pt x="85832" y="25718"/>
                  <a:pt x="85761" y="25599"/>
                  <a:pt x="85701" y="25599"/>
                </a:cubicBezTo>
                <a:cubicBezTo>
                  <a:pt x="85023" y="25670"/>
                  <a:pt x="84368" y="25778"/>
                  <a:pt x="83713" y="25885"/>
                </a:cubicBezTo>
                <a:cubicBezTo>
                  <a:pt x="83713" y="25885"/>
                  <a:pt x="83713" y="25897"/>
                  <a:pt x="83737" y="25897"/>
                </a:cubicBezTo>
                <a:close/>
                <a:moveTo>
                  <a:pt x="44863" y="8883"/>
                </a:moveTo>
                <a:cubicBezTo>
                  <a:pt x="44220" y="8740"/>
                  <a:pt x="43672" y="9061"/>
                  <a:pt x="43077" y="9216"/>
                </a:cubicBezTo>
                <a:cubicBezTo>
                  <a:pt x="43708" y="9407"/>
                  <a:pt x="44268" y="9026"/>
                  <a:pt x="44863" y="8883"/>
                </a:cubicBezTo>
                <a:close/>
                <a:moveTo>
                  <a:pt x="57103" y="36612"/>
                </a:moveTo>
                <a:cubicBezTo>
                  <a:pt x="57984" y="36446"/>
                  <a:pt x="58793" y="36207"/>
                  <a:pt x="59448" y="35600"/>
                </a:cubicBezTo>
                <a:cubicBezTo>
                  <a:pt x="58674" y="35945"/>
                  <a:pt x="57877" y="36267"/>
                  <a:pt x="57103" y="36612"/>
                </a:cubicBezTo>
                <a:close/>
                <a:moveTo>
                  <a:pt x="57091" y="13764"/>
                </a:moveTo>
                <a:cubicBezTo>
                  <a:pt x="57865" y="13836"/>
                  <a:pt x="58591" y="13562"/>
                  <a:pt x="59341" y="13419"/>
                </a:cubicBezTo>
                <a:cubicBezTo>
                  <a:pt x="58567" y="13347"/>
                  <a:pt x="57841" y="13621"/>
                  <a:pt x="57091" y="13764"/>
                </a:cubicBezTo>
                <a:close/>
                <a:moveTo>
                  <a:pt x="12859" y="36017"/>
                </a:moveTo>
                <a:cubicBezTo>
                  <a:pt x="12871" y="35969"/>
                  <a:pt x="12895" y="35945"/>
                  <a:pt x="12907" y="35898"/>
                </a:cubicBezTo>
                <a:cubicBezTo>
                  <a:pt x="12002" y="35612"/>
                  <a:pt x="11109" y="35314"/>
                  <a:pt x="10192" y="35029"/>
                </a:cubicBezTo>
                <a:lnTo>
                  <a:pt x="10156" y="35172"/>
                </a:lnTo>
                <a:cubicBezTo>
                  <a:pt x="11061" y="35457"/>
                  <a:pt x="11954" y="35731"/>
                  <a:pt x="12859" y="36017"/>
                </a:cubicBezTo>
                <a:close/>
                <a:moveTo>
                  <a:pt x="25194" y="27218"/>
                </a:moveTo>
                <a:cubicBezTo>
                  <a:pt x="25230" y="27194"/>
                  <a:pt x="25242" y="27159"/>
                  <a:pt x="25277" y="27135"/>
                </a:cubicBezTo>
                <a:cubicBezTo>
                  <a:pt x="24622" y="26659"/>
                  <a:pt x="24182" y="25909"/>
                  <a:pt x="23372" y="25635"/>
                </a:cubicBezTo>
                <a:cubicBezTo>
                  <a:pt x="23991" y="26147"/>
                  <a:pt x="24599" y="26682"/>
                  <a:pt x="25194" y="27218"/>
                </a:cubicBezTo>
                <a:close/>
                <a:moveTo>
                  <a:pt x="28754" y="28468"/>
                </a:moveTo>
                <a:cubicBezTo>
                  <a:pt x="28170" y="27968"/>
                  <a:pt x="27682" y="27337"/>
                  <a:pt x="26956" y="27016"/>
                </a:cubicBezTo>
                <a:cubicBezTo>
                  <a:pt x="27563" y="27504"/>
                  <a:pt x="28028" y="28159"/>
                  <a:pt x="28754" y="28468"/>
                </a:cubicBezTo>
                <a:close/>
                <a:moveTo>
                  <a:pt x="61425" y="26087"/>
                </a:moveTo>
                <a:cubicBezTo>
                  <a:pt x="60722" y="26051"/>
                  <a:pt x="60020" y="25932"/>
                  <a:pt x="59353" y="26170"/>
                </a:cubicBezTo>
                <a:cubicBezTo>
                  <a:pt x="60055" y="26170"/>
                  <a:pt x="60758" y="26290"/>
                  <a:pt x="61425" y="26087"/>
                </a:cubicBezTo>
                <a:close/>
                <a:moveTo>
                  <a:pt x="27730" y="44470"/>
                </a:moveTo>
                <a:lnTo>
                  <a:pt x="27778" y="44339"/>
                </a:lnTo>
                <a:cubicBezTo>
                  <a:pt x="26992" y="44054"/>
                  <a:pt x="26206" y="43768"/>
                  <a:pt x="25432" y="43494"/>
                </a:cubicBezTo>
                <a:cubicBezTo>
                  <a:pt x="25420" y="43530"/>
                  <a:pt x="25408" y="43577"/>
                  <a:pt x="25396" y="43613"/>
                </a:cubicBezTo>
                <a:cubicBezTo>
                  <a:pt x="26170" y="43911"/>
                  <a:pt x="26932" y="44185"/>
                  <a:pt x="27730" y="44470"/>
                </a:cubicBezTo>
                <a:close/>
                <a:moveTo>
                  <a:pt x="42791" y="61746"/>
                </a:moveTo>
                <a:cubicBezTo>
                  <a:pt x="42696" y="62461"/>
                  <a:pt x="42577" y="63199"/>
                  <a:pt x="42827" y="63913"/>
                </a:cubicBezTo>
                <a:cubicBezTo>
                  <a:pt x="42958" y="63175"/>
                  <a:pt x="42803" y="62461"/>
                  <a:pt x="42791" y="61746"/>
                </a:cubicBezTo>
                <a:close/>
                <a:moveTo>
                  <a:pt x="52150" y="11359"/>
                </a:moveTo>
                <a:cubicBezTo>
                  <a:pt x="51507" y="11252"/>
                  <a:pt x="50947" y="11502"/>
                  <a:pt x="50352" y="11669"/>
                </a:cubicBezTo>
                <a:cubicBezTo>
                  <a:pt x="50995" y="11800"/>
                  <a:pt x="51554" y="11478"/>
                  <a:pt x="52150" y="11359"/>
                </a:cubicBezTo>
                <a:close/>
                <a:moveTo>
                  <a:pt x="15157" y="23575"/>
                </a:moveTo>
                <a:cubicBezTo>
                  <a:pt x="14597" y="23015"/>
                  <a:pt x="14050" y="22456"/>
                  <a:pt x="13502" y="21896"/>
                </a:cubicBezTo>
                <a:cubicBezTo>
                  <a:pt x="14050" y="22456"/>
                  <a:pt x="14454" y="23194"/>
                  <a:pt x="15157" y="23575"/>
                </a:cubicBezTo>
                <a:close/>
                <a:moveTo>
                  <a:pt x="60698" y="13907"/>
                </a:moveTo>
                <a:cubicBezTo>
                  <a:pt x="60675" y="13859"/>
                  <a:pt x="60675" y="13800"/>
                  <a:pt x="60663" y="13752"/>
                </a:cubicBezTo>
                <a:cubicBezTo>
                  <a:pt x="59948" y="13907"/>
                  <a:pt x="59246" y="14038"/>
                  <a:pt x="58531" y="14181"/>
                </a:cubicBezTo>
                <a:cubicBezTo>
                  <a:pt x="58555" y="14240"/>
                  <a:pt x="58555" y="14288"/>
                  <a:pt x="58567" y="14348"/>
                </a:cubicBezTo>
                <a:cubicBezTo>
                  <a:pt x="59281" y="14205"/>
                  <a:pt x="59984" y="14050"/>
                  <a:pt x="60698" y="13907"/>
                </a:cubicBezTo>
                <a:close/>
                <a:moveTo>
                  <a:pt x="29123" y="44661"/>
                </a:moveTo>
                <a:cubicBezTo>
                  <a:pt x="29933" y="44947"/>
                  <a:pt x="30587" y="44458"/>
                  <a:pt x="31290" y="44256"/>
                </a:cubicBezTo>
                <a:cubicBezTo>
                  <a:pt x="30552" y="44399"/>
                  <a:pt x="29837" y="44530"/>
                  <a:pt x="29123" y="44661"/>
                </a:cubicBezTo>
                <a:close/>
                <a:moveTo>
                  <a:pt x="44649" y="28218"/>
                </a:moveTo>
                <a:cubicBezTo>
                  <a:pt x="43863" y="28290"/>
                  <a:pt x="42136" y="28909"/>
                  <a:pt x="41970" y="29159"/>
                </a:cubicBezTo>
                <a:cubicBezTo>
                  <a:pt x="42898" y="28826"/>
                  <a:pt x="43768" y="28516"/>
                  <a:pt x="44649" y="28218"/>
                </a:cubicBezTo>
                <a:close/>
                <a:moveTo>
                  <a:pt x="6299" y="41422"/>
                </a:moveTo>
                <a:cubicBezTo>
                  <a:pt x="6299" y="41387"/>
                  <a:pt x="6311" y="41363"/>
                  <a:pt x="6311" y="41327"/>
                </a:cubicBezTo>
                <a:cubicBezTo>
                  <a:pt x="5477" y="41184"/>
                  <a:pt x="4679" y="40898"/>
                  <a:pt x="3846" y="40839"/>
                </a:cubicBezTo>
                <a:cubicBezTo>
                  <a:pt x="3846" y="40887"/>
                  <a:pt x="3822" y="40934"/>
                  <a:pt x="3822" y="40958"/>
                </a:cubicBezTo>
                <a:cubicBezTo>
                  <a:pt x="4644" y="41125"/>
                  <a:pt x="5477" y="41268"/>
                  <a:pt x="6299" y="41422"/>
                </a:cubicBezTo>
                <a:close/>
                <a:moveTo>
                  <a:pt x="74807" y="20634"/>
                </a:moveTo>
                <a:cubicBezTo>
                  <a:pt x="75534" y="20836"/>
                  <a:pt x="76272" y="20789"/>
                  <a:pt x="76426" y="20634"/>
                </a:cubicBezTo>
                <a:close/>
                <a:moveTo>
                  <a:pt x="7727" y="42018"/>
                </a:moveTo>
                <a:lnTo>
                  <a:pt x="7656" y="42089"/>
                </a:lnTo>
                <a:cubicBezTo>
                  <a:pt x="8287" y="42851"/>
                  <a:pt x="8930" y="43625"/>
                  <a:pt x="9573" y="44387"/>
                </a:cubicBezTo>
                <a:cubicBezTo>
                  <a:pt x="9597" y="44351"/>
                  <a:pt x="9632" y="44339"/>
                  <a:pt x="9656" y="44304"/>
                </a:cubicBezTo>
                <a:cubicBezTo>
                  <a:pt x="9025" y="43554"/>
                  <a:pt x="8382" y="42792"/>
                  <a:pt x="7727" y="42018"/>
                </a:cubicBezTo>
                <a:close/>
                <a:moveTo>
                  <a:pt x="50495" y="49269"/>
                </a:moveTo>
                <a:cubicBezTo>
                  <a:pt x="50495" y="49233"/>
                  <a:pt x="50483" y="49209"/>
                  <a:pt x="50483" y="49185"/>
                </a:cubicBezTo>
                <a:cubicBezTo>
                  <a:pt x="49411" y="49352"/>
                  <a:pt x="48352" y="49530"/>
                  <a:pt x="47280" y="49697"/>
                </a:cubicBezTo>
                <a:cubicBezTo>
                  <a:pt x="47304" y="49757"/>
                  <a:pt x="47304" y="49804"/>
                  <a:pt x="47316" y="49864"/>
                </a:cubicBezTo>
                <a:cubicBezTo>
                  <a:pt x="47721" y="49757"/>
                  <a:pt x="48113" y="49638"/>
                  <a:pt x="48518" y="49566"/>
                </a:cubicBezTo>
                <a:cubicBezTo>
                  <a:pt x="49173" y="49459"/>
                  <a:pt x="49828" y="49364"/>
                  <a:pt x="50495" y="49269"/>
                </a:cubicBezTo>
                <a:close/>
                <a:moveTo>
                  <a:pt x="27277" y="43935"/>
                </a:moveTo>
                <a:lnTo>
                  <a:pt x="27325" y="43851"/>
                </a:lnTo>
                <a:cubicBezTo>
                  <a:pt x="26325" y="43494"/>
                  <a:pt x="25313" y="43149"/>
                  <a:pt x="24313" y="42792"/>
                </a:cubicBezTo>
                <a:cubicBezTo>
                  <a:pt x="24301" y="42815"/>
                  <a:pt x="24301" y="42851"/>
                  <a:pt x="24289" y="42875"/>
                </a:cubicBezTo>
                <a:cubicBezTo>
                  <a:pt x="25194" y="43208"/>
                  <a:pt x="26087" y="43518"/>
                  <a:pt x="26992" y="43851"/>
                </a:cubicBezTo>
                <a:cubicBezTo>
                  <a:pt x="27087" y="43875"/>
                  <a:pt x="27194" y="43911"/>
                  <a:pt x="27277" y="43935"/>
                </a:cubicBezTo>
                <a:close/>
                <a:moveTo>
                  <a:pt x="11264" y="22015"/>
                </a:moveTo>
                <a:cubicBezTo>
                  <a:pt x="11049" y="21622"/>
                  <a:pt x="9990" y="20610"/>
                  <a:pt x="9811" y="20527"/>
                </a:cubicBezTo>
                <a:cubicBezTo>
                  <a:pt x="10335" y="21063"/>
                  <a:pt x="10847" y="21587"/>
                  <a:pt x="11264" y="22015"/>
                </a:cubicBezTo>
                <a:close/>
                <a:moveTo>
                  <a:pt x="34457" y="30552"/>
                </a:moveTo>
                <a:lnTo>
                  <a:pt x="34493" y="30469"/>
                </a:lnTo>
                <a:cubicBezTo>
                  <a:pt x="33945" y="30016"/>
                  <a:pt x="33409" y="29552"/>
                  <a:pt x="32862" y="29111"/>
                </a:cubicBezTo>
                <a:cubicBezTo>
                  <a:pt x="32826" y="29135"/>
                  <a:pt x="32802" y="29183"/>
                  <a:pt x="32766" y="29218"/>
                </a:cubicBezTo>
                <a:cubicBezTo>
                  <a:pt x="33385" y="29599"/>
                  <a:pt x="33766" y="30254"/>
                  <a:pt x="34457" y="30552"/>
                </a:cubicBezTo>
                <a:close/>
                <a:moveTo>
                  <a:pt x="50995" y="11823"/>
                </a:moveTo>
                <a:cubicBezTo>
                  <a:pt x="50995" y="11847"/>
                  <a:pt x="51007" y="11895"/>
                  <a:pt x="51007" y="11919"/>
                </a:cubicBezTo>
                <a:cubicBezTo>
                  <a:pt x="51650" y="12026"/>
                  <a:pt x="52185" y="11681"/>
                  <a:pt x="52781" y="11585"/>
                </a:cubicBezTo>
                <a:cubicBezTo>
                  <a:pt x="52757" y="11538"/>
                  <a:pt x="52757" y="11490"/>
                  <a:pt x="52745" y="11442"/>
                </a:cubicBezTo>
                <a:cubicBezTo>
                  <a:pt x="52162" y="11562"/>
                  <a:pt x="51566" y="11704"/>
                  <a:pt x="50995" y="11823"/>
                </a:cubicBezTo>
                <a:close/>
                <a:moveTo>
                  <a:pt x="49768" y="11454"/>
                </a:moveTo>
                <a:cubicBezTo>
                  <a:pt x="50376" y="11538"/>
                  <a:pt x="50911" y="11252"/>
                  <a:pt x="51483" y="11121"/>
                </a:cubicBezTo>
                <a:cubicBezTo>
                  <a:pt x="50876" y="10990"/>
                  <a:pt x="50352" y="11323"/>
                  <a:pt x="49768" y="11454"/>
                </a:cubicBezTo>
                <a:close/>
                <a:moveTo>
                  <a:pt x="35469" y="30992"/>
                </a:moveTo>
                <a:lnTo>
                  <a:pt x="35540" y="30909"/>
                </a:lnTo>
                <a:cubicBezTo>
                  <a:pt x="34826" y="30159"/>
                  <a:pt x="34159" y="29623"/>
                  <a:pt x="33814" y="29588"/>
                </a:cubicBezTo>
                <a:cubicBezTo>
                  <a:pt x="34374" y="30064"/>
                  <a:pt x="34933" y="30528"/>
                  <a:pt x="35469" y="30992"/>
                </a:cubicBezTo>
                <a:close/>
                <a:moveTo>
                  <a:pt x="19193" y="55079"/>
                </a:moveTo>
                <a:cubicBezTo>
                  <a:pt x="19193" y="55126"/>
                  <a:pt x="19217" y="55186"/>
                  <a:pt x="19217" y="55234"/>
                </a:cubicBezTo>
                <a:lnTo>
                  <a:pt x="21979" y="54781"/>
                </a:lnTo>
                <a:cubicBezTo>
                  <a:pt x="21979" y="54769"/>
                  <a:pt x="21979" y="54757"/>
                  <a:pt x="21967" y="54722"/>
                </a:cubicBezTo>
                <a:cubicBezTo>
                  <a:pt x="21062" y="54841"/>
                  <a:pt x="20122" y="54960"/>
                  <a:pt x="19193" y="55079"/>
                </a:cubicBezTo>
                <a:close/>
                <a:moveTo>
                  <a:pt x="12359" y="22599"/>
                </a:moveTo>
                <a:cubicBezTo>
                  <a:pt x="12371" y="22563"/>
                  <a:pt x="12395" y="22539"/>
                  <a:pt x="12418" y="22515"/>
                </a:cubicBezTo>
                <a:cubicBezTo>
                  <a:pt x="11835" y="21956"/>
                  <a:pt x="11264" y="21408"/>
                  <a:pt x="10692" y="20836"/>
                </a:cubicBezTo>
                <a:lnTo>
                  <a:pt x="10609" y="20908"/>
                </a:lnTo>
                <a:cubicBezTo>
                  <a:pt x="11228" y="21432"/>
                  <a:pt x="11668" y="22146"/>
                  <a:pt x="12359" y="22599"/>
                </a:cubicBezTo>
                <a:close/>
                <a:moveTo>
                  <a:pt x="34945" y="29897"/>
                </a:moveTo>
                <a:cubicBezTo>
                  <a:pt x="34921" y="29980"/>
                  <a:pt x="34897" y="30004"/>
                  <a:pt x="34921" y="30016"/>
                </a:cubicBezTo>
                <a:cubicBezTo>
                  <a:pt x="35469" y="30481"/>
                  <a:pt x="35945" y="31028"/>
                  <a:pt x="36564" y="31385"/>
                </a:cubicBezTo>
                <a:cubicBezTo>
                  <a:pt x="36588" y="31362"/>
                  <a:pt x="36612" y="31350"/>
                  <a:pt x="36624" y="31314"/>
                </a:cubicBezTo>
                <a:cubicBezTo>
                  <a:pt x="36064" y="30838"/>
                  <a:pt x="35517" y="30373"/>
                  <a:pt x="34945" y="29897"/>
                </a:cubicBezTo>
                <a:close/>
                <a:moveTo>
                  <a:pt x="33326" y="30123"/>
                </a:moveTo>
                <a:cubicBezTo>
                  <a:pt x="33350" y="30100"/>
                  <a:pt x="33373" y="30064"/>
                  <a:pt x="33397" y="30040"/>
                </a:cubicBezTo>
                <a:cubicBezTo>
                  <a:pt x="32862" y="29623"/>
                  <a:pt x="32433" y="29087"/>
                  <a:pt x="31826" y="28742"/>
                </a:cubicBezTo>
                <a:cubicBezTo>
                  <a:pt x="31802" y="28766"/>
                  <a:pt x="31778" y="28790"/>
                  <a:pt x="31766" y="28814"/>
                </a:cubicBezTo>
                <a:cubicBezTo>
                  <a:pt x="32278" y="29266"/>
                  <a:pt x="32802" y="29695"/>
                  <a:pt x="33326" y="30123"/>
                </a:cubicBezTo>
                <a:close/>
                <a:moveTo>
                  <a:pt x="58150" y="26563"/>
                </a:moveTo>
                <a:lnTo>
                  <a:pt x="60305" y="26563"/>
                </a:lnTo>
                <a:lnTo>
                  <a:pt x="60305" y="26444"/>
                </a:lnTo>
                <a:cubicBezTo>
                  <a:pt x="59591" y="26528"/>
                  <a:pt x="58877" y="26349"/>
                  <a:pt x="58150" y="26563"/>
                </a:cubicBezTo>
                <a:close/>
                <a:moveTo>
                  <a:pt x="57912" y="13967"/>
                </a:moveTo>
                <a:cubicBezTo>
                  <a:pt x="57912" y="14002"/>
                  <a:pt x="57924" y="14050"/>
                  <a:pt x="57924" y="14098"/>
                </a:cubicBezTo>
                <a:cubicBezTo>
                  <a:pt x="58627" y="13967"/>
                  <a:pt x="59305" y="13812"/>
                  <a:pt x="60008" y="13681"/>
                </a:cubicBezTo>
                <a:cubicBezTo>
                  <a:pt x="60008" y="13645"/>
                  <a:pt x="59996" y="13597"/>
                  <a:pt x="59996" y="13574"/>
                </a:cubicBezTo>
                <a:cubicBezTo>
                  <a:pt x="59293" y="13705"/>
                  <a:pt x="58591" y="13824"/>
                  <a:pt x="57912" y="13967"/>
                </a:cubicBezTo>
                <a:close/>
                <a:moveTo>
                  <a:pt x="39112" y="32374"/>
                </a:moveTo>
                <a:cubicBezTo>
                  <a:pt x="38636" y="31659"/>
                  <a:pt x="37815" y="30945"/>
                  <a:pt x="37553" y="30933"/>
                </a:cubicBezTo>
                <a:cubicBezTo>
                  <a:pt x="38076" y="31421"/>
                  <a:pt x="38588" y="31897"/>
                  <a:pt x="39112" y="32374"/>
                </a:cubicBezTo>
                <a:close/>
                <a:moveTo>
                  <a:pt x="14109" y="29540"/>
                </a:moveTo>
                <a:cubicBezTo>
                  <a:pt x="14085" y="29576"/>
                  <a:pt x="14038" y="29599"/>
                  <a:pt x="14002" y="29635"/>
                </a:cubicBezTo>
                <a:cubicBezTo>
                  <a:pt x="14383" y="30219"/>
                  <a:pt x="14764" y="30790"/>
                  <a:pt x="15133" y="31373"/>
                </a:cubicBezTo>
                <a:cubicBezTo>
                  <a:pt x="15169" y="31350"/>
                  <a:pt x="15216" y="31326"/>
                  <a:pt x="15240" y="31302"/>
                </a:cubicBezTo>
                <a:cubicBezTo>
                  <a:pt x="14859" y="30707"/>
                  <a:pt x="14478" y="30123"/>
                  <a:pt x="14109" y="29540"/>
                </a:cubicBezTo>
                <a:close/>
                <a:moveTo>
                  <a:pt x="4239" y="31052"/>
                </a:moveTo>
                <a:cubicBezTo>
                  <a:pt x="3858" y="30611"/>
                  <a:pt x="3346" y="30671"/>
                  <a:pt x="2858" y="30611"/>
                </a:cubicBezTo>
                <a:cubicBezTo>
                  <a:pt x="2846" y="30659"/>
                  <a:pt x="2846" y="30707"/>
                  <a:pt x="2834" y="30754"/>
                </a:cubicBezTo>
                <a:cubicBezTo>
                  <a:pt x="3310" y="30838"/>
                  <a:pt x="3763" y="30945"/>
                  <a:pt x="4239" y="31052"/>
                </a:cubicBezTo>
                <a:close/>
                <a:moveTo>
                  <a:pt x="38529" y="31183"/>
                </a:moveTo>
                <a:cubicBezTo>
                  <a:pt x="38505" y="31207"/>
                  <a:pt x="38493" y="31243"/>
                  <a:pt x="38457" y="31266"/>
                </a:cubicBezTo>
                <a:cubicBezTo>
                  <a:pt x="38981" y="31766"/>
                  <a:pt x="39481" y="32255"/>
                  <a:pt x="40005" y="32743"/>
                </a:cubicBezTo>
                <a:cubicBezTo>
                  <a:pt x="40041" y="32719"/>
                  <a:pt x="40065" y="32683"/>
                  <a:pt x="40077" y="32647"/>
                </a:cubicBezTo>
                <a:cubicBezTo>
                  <a:pt x="39565" y="32147"/>
                  <a:pt x="39053" y="31659"/>
                  <a:pt x="38529" y="31183"/>
                </a:cubicBezTo>
                <a:close/>
                <a:moveTo>
                  <a:pt x="38207" y="32040"/>
                </a:moveTo>
                <a:cubicBezTo>
                  <a:pt x="38231" y="32016"/>
                  <a:pt x="38267" y="31981"/>
                  <a:pt x="38291" y="31945"/>
                </a:cubicBezTo>
                <a:cubicBezTo>
                  <a:pt x="37791" y="31481"/>
                  <a:pt x="37279" y="31028"/>
                  <a:pt x="36779" y="30576"/>
                </a:cubicBezTo>
                <a:cubicBezTo>
                  <a:pt x="36743" y="30600"/>
                  <a:pt x="36731" y="30635"/>
                  <a:pt x="36707" y="30659"/>
                </a:cubicBezTo>
                <a:cubicBezTo>
                  <a:pt x="37219" y="31076"/>
                  <a:pt x="37636" y="31647"/>
                  <a:pt x="38207" y="32040"/>
                </a:cubicBezTo>
                <a:close/>
                <a:moveTo>
                  <a:pt x="63830" y="24599"/>
                </a:moveTo>
                <a:cubicBezTo>
                  <a:pt x="64544" y="24563"/>
                  <a:pt x="65258" y="24504"/>
                  <a:pt x="65973" y="24456"/>
                </a:cubicBezTo>
                <a:lnTo>
                  <a:pt x="65973" y="24361"/>
                </a:lnTo>
                <a:cubicBezTo>
                  <a:pt x="65258" y="24456"/>
                  <a:pt x="64520" y="24242"/>
                  <a:pt x="63830" y="24599"/>
                </a:cubicBezTo>
                <a:close/>
                <a:moveTo>
                  <a:pt x="65139" y="24063"/>
                </a:moveTo>
                <a:lnTo>
                  <a:pt x="67080" y="24063"/>
                </a:lnTo>
                <a:lnTo>
                  <a:pt x="67080" y="23980"/>
                </a:lnTo>
                <a:cubicBezTo>
                  <a:pt x="66437" y="24051"/>
                  <a:pt x="65794" y="23789"/>
                  <a:pt x="65139" y="24063"/>
                </a:cubicBezTo>
                <a:close/>
                <a:moveTo>
                  <a:pt x="84642" y="15693"/>
                </a:moveTo>
                <a:cubicBezTo>
                  <a:pt x="84654" y="15717"/>
                  <a:pt x="84654" y="15753"/>
                  <a:pt x="84666" y="15764"/>
                </a:cubicBezTo>
                <a:cubicBezTo>
                  <a:pt x="85582" y="15479"/>
                  <a:pt x="86487" y="15181"/>
                  <a:pt x="87380" y="14895"/>
                </a:cubicBezTo>
                <a:cubicBezTo>
                  <a:pt x="87368" y="14871"/>
                  <a:pt x="87368" y="14836"/>
                  <a:pt x="87345" y="14812"/>
                </a:cubicBezTo>
                <a:cubicBezTo>
                  <a:pt x="86440" y="15110"/>
                  <a:pt x="85535" y="15395"/>
                  <a:pt x="84642" y="15693"/>
                </a:cubicBezTo>
                <a:close/>
                <a:moveTo>
                  <a:pt x="65342" y="33731"/>
                </a:moveTo>
                <a:cubicBezTo>
                  <a:pt x="65318" y="33695"/>
                  <a:pt x="65306" y="33671"/>
                  <a:pt x="65306" y="33648"/>
                </a:cubicBezTo>
                <a:cubicBezTo>
                  <a:pt x="64651" y="33981"/>
                  <a:pt x="63996" y="34326"/>
                  <a:pt x="63342" y="34648"/>
                </a:cubicBezTo>
                <a:cubicBezTo>
                  <a:pt x="63353" y="34695"/>
                  <a:pt x="63389" y="34719"/>
                  <a:pt x="63401" y="34767"/>
                </a:cubicBezTo>
                <a:cubicBezTo>
                  <a:pt x="64044" y="34410"/>
                  <a:pt x="64699" y="34064"/>
                  <a:pt x="65342" y="33731"/>
                </a:cubicBezTo>
                <a:close/>
                <a:moveTo>
                  <a:pt x="14300" y="22241"/>
                </a:moveTo>
                <a:cubicBezTo>
                  <a:pt x="14288" y="22241"/>
                  <a:pt x="14288" y="22253"/>
                  <a:pt x="14276" y="22253"/>
                </a:cubicBezTo>
                <a:lnTo>
                  <a:pt x="15967" y="23765"/>
                </a:lnTo>
                <a:lnTo>
                  <a:pt x="15907" y="23825"/>
                </a:lnTo>
                <a:cubicBezTo>
                  <a:pt x="15359" y="23289"/>
                  <a:pt x="14835" y="22753"/>
                  <a:pt x="14300" y="22241"/>
                </a:cubicBezTo>
                <a:close/>
                <a:moveTo>
                  <a:pt x="59103" y="27016"/>
                </a:moveTo>
                <a:lnTo>
                  <a:pt x="59103" y="26909"/>
                </a:lnTo>
                <a:lnTo>
                  <a:pt x="57269" y="26909"/>
                </a:lnTo>
                <a:cubicBezTo>
                  <a:pt x="57877" y="26921"/>
                  <a:pt x="58496" y="27206"/>
                  <a:pt x="59103" y="27016"/>
                </a:cubicBezTo>
                <a:close/>
                <a:moveTo>
                  <a:pt x="62008" y="25289"/>
                </a:moveTo>
                <a:cubicBezTo>
                  <a:pt x="63377" y="25468"/>
                  <a:pt x="63377" y="25468"/>
                  <a:pt x="63734" y="25218"/>
                </a:cubicBezTo>
                <a:cubicBezTo>
                  <a:pt x="63139" y="25242"/>
                  <a:pt x="62568" y="25278"/>
                  <a:pt x="62008" y="25289"/>
                </a:cubicBezTo>
                <a:close/>
                <a:moveTo>
                  <a:pt x="47006" y="30731"/>
                </a:moveTo>
                <a:cubicBezTo>
                  <a:pt x="46982" y="30778"/>
                  <a:pt x="46970" y="30814"/>
                  <a:pt x="46970" y="30850"/>
                </a:cubicBezTo>
                <a:cubicBezTo>
                  <a:pt x="47387" y="31028"/>
                  <a:pt x="47804" y="31231"/>
                  <a:pt x="48232" y="31409"/>
                </a:cubicBezTo>
                <a:cubicBezTo>
                  <a:pt x="48256" y="31362"/>
                  <a:pt x="48268" y="31314"/>
                  <a:pt x="48292" y="31266"/>
                </a:cubicBezTo>
                <a:cubicBezTo>
                  <a:pt x="47851" y="31112"/>
                  <a:pt x="47482" y="30778"/>
                  <a:pt x="47006" y="30731"/>
                </a:cubicBezTo>
                <a:close/>
                <a:moveTo>
                  <a:pt x="56555" y="13514"/>
                </a:moveTo>
                <a:cubicBezTo>
                  <a:pt x="56555" y="13538"/>
                  <a:pt x="56555" y="13586"/>
                  <a:pt x="56567" y="13621"/>
                </a:cubicBezTo>
                <a:cubicBezTo>
                  <a:pt x="57246" y="13490"/>
                  <a:pt x="57912" y="13371"/>
                  <a:pt x="58579" y="13228"/>
                </a:cubicBezTo>
                <a:cubicBezTo>
                  <a:pt x="58579" y="13181"/>
                  <a:pt x="58567" y="13157"/>
                  <a:pt x="58567" y="13109"/>
                </a:cubicBezTo>
                <a:cubicBezTo>
                  <a:pt x="57877" y="13264"/>
                  <a:pt x="57222" y="13383"/>
                  <a:pt x="56555" y="13514"/>
                </a:cubicBezTo>
                <a:close/>
                <a:moveTo>
                  <a:pt x="16252" y="22908"/>
                </a:moveTo>
                <a:lnTo>
                  <a:pt x="16181" y="22980"/>
                </a:lnTo>
                <a:cubicBezTo>
                  <a:pt x="16729" y="23503"/>
                  <a:pt x="17276" y="24039"/>
                  <a:pt x="17836" y="24563"/>
                </a:cubicBezTo>
                <a:lnTo>
                  <a:pt x="17907" y="24480"/>
                </a:lnTo>
                <a:cubicBezTo>
                  <a:pt x="17360" y="23968"/>
                  <a:pt x="16800" y="23432"/>
                  <a:pt x="16252" y="22908"/>
                </a:cubicBezTo>
                <a:close/>
                <a:moveTo>
                  <a:pt x="46173" y="32147"/>
                </a:moveTo>
                <a:cubicBezTo>
                  <a:pt x="46185" y="32100"/>
                  <a:pt x="46197" y="32052"/>
                  <a:pt x="46208" y="32028"/>
                </a:cubicBezTo>
                <a:cubicBezTo>
                  <a:pt x="45756" y="31838"/>
                  <a:pt x="45304" y="31659"/>
                  <a:pt x="44839" y="31457"/>
                </a:cubicBezTo>
                <a:cubicBezTo>
                  <a:pt x="44827" y="31504"/>
                  <a:pt x="44815" y="31540"/>
                  <a:pt x="44803" y="31588"/>
                </a:cubicBezTo>
                <a:cubicBezTo>
                  <a:pt x="45256" y="31731"/>
                  <a:pt x="45649" y="32088"/>
                  <a:pt x="46173" y="32147"/>
                </a:cubicBezTo>
                <a:close/>
                <a:moveTo>
                  <a:pt x="45958" y="31064"/>
                </a:moveTo>
                <a:cubicBezTo>
                  <a:pt x="45946" y="31112"/>
                  <a:pt x="45911" y="31147"/>
                  <a:pt x="45899" y="31207"/>
                </a:cubicBezTo>
                <a:cubicBezTo>
                  <a:pt x="46351" y="31385"/>
                  <a:pt x="46792" y="31588"/>
                  <a:pt x="47220" y="31766"/>
                </a:cubicBezTo>
                <a:cubicBezTo>
                  <a:pt x="47244" y="31719"/>
                  <a:pt x="47256" y="31671"/>
                  <a:pt x="47268" y="31647"/>
                </a:cubicBezTo>
                <a:cubicBezTo>
                  <a:pt x="46839" y="31445"/>
                  <a:pt x="46411" y="31254"/>
                  <a:pt x="45958" y="31064"/>
                </a:cubicBezTo>
                <a:close/>
                <a:moveTo>
                  <a:pt x="10454" y="37636"/>
                </a:moveTo>
                <a:cubicBezTo>
                  <a:pt x="10418" y="37660"/>
                  <a:pt x="10406" y="37672"/>
                  <a:pt x="10371" y="37696"/>
                </a:cubicBezTo>
                <a:cubicBezTo>
                  <a:pt x="10811" y="38267"/>
                  <a:pt x="11240" y="38827"/>
                  <a:pt x="11656" y="39398"/>
                </a:cubicBezTo>
                <a:cubicBezTo>
                  <a:pt x="11680" y="39374"/>
                  <a:pt x="11704" y="39363"/>
                  <a:pt x="11728" y="39339"/>
                </a:cubicBezTo>
                <a:cubicBezTo>
                  <a:pt x="11311" y="38767"/>
                  <a:pt x="10883" y="38208"/>
                  <a:pt x="10454" y="37636"/>
                </a:cubicBezTo>
                <a:close/>
                <a:moveTo>
                  <a:pt x="60710" y="34981"/>
                </a:moveTo>
                <a:cubicBezTo>
                  <a:pt x="60698" y="34945"/>
                  <a:pt x="60675" y="34933"/>
                  <a:pt x="60663" y="34898"/>
                </a:cubicBezTo>
                <a:cubicBezTo>
                  <a:pt x="60365" y="35136"/>
                  <a:pt x="59782" y="34933"/>
                  <a:pt x="59686" y="35541"/>
                </a:cubicBezTo>
                <a:cubicBezTo>
                  <a:pt x="60020" y="35362"/>
                  <a:pt x="60365" y="35172"/>
                  <a:pt x="60710" y="34981"/>
                </a:cubicBezTo>
                <a:close/>
                <a:moveTo>
                  <a:pt x="11466" y="24111"/>
                </a:moveTo>
                <a:cubicBezTo>
                  <a:pt x="11192" y="23527"/>
                  <a:pt x="10835" y="23015"/>
                  <a:pt x="10490" y="22491"/>
                </a:cubicBezTo>
                <a:cubicBezTo>
                  <a:pt x="10466" y="22515"/>
                  <a:pt x="10418" y="22539"/>
                  <a:pt x="10394" y="22563"/>
                </a:cubicBezTo>
                <a:cubicBezTo>
                  <a:pt x="10752" y="23075"/>
                  <a:pt x="11109" y="23587"/>
                  <a:pt x="11466" y="24111"/>
                </a:cubicBezTo>
                <a:close/>
                <a:moveTo>
                  <a:pt x="72259" y="21658"/>
                </a:moveTo>
                <a:cubicBezTo>
                  <a:pt x="72736" y="21670"/>
                  <a:pt x="73236" y="21849"/>
                  <a:pt x="73736" y="21658"/>
                </a:cubicBezTo>
                <a:close/>
                <a:moveTo>
                  <a:pt x="73914" y="21027"/>
                </a:moveTo>
                <a:lnTo>
                  <a:pt x="73914" y="21110"/>
                </a:lnTo>
                <a:lnTo>
                  <a:pt x="75295" y="21110"/>
                </a:lnTo>
                <a:lnTo>
                  <a:pt x="75295" y="21027"/>
                </a:lnTo>
                <a:close/>
                <a:moveTo>
                  <a:pt x="60794" y="25551"/>
                </a:moveTo>
                <a:lnTo>
                  <a:pt x="60794" y="25694"/>
                </a:lnTo>
                <a:lnTo>
                  <a:pt x="62437" y="25694"/>
                </a:lnTo>
                <a:lnTo>
                  <a:pt x="62437" y="25659"/>
                </a:lnTo>
                <a:cubicBezTo>
                  <a:pt x="61901" y="25635"/>
                  <a:pt x="61353" y="25599"/>
                  <a:pt x="60794" y="25551"/>
                </a:cubicBezTo>
                <a:close/>
                <a:moveTo>
                  <a:pt x="48733" y="31207"/>
                </a:moveTo>
                <a:cubicBezTo>
                  <a:pt x="48744" y="31171"/>
                  <a:pt x="48756" y="31123"/>
                  <a:pt x="48792" y="31076"/>
                </a:cubicBezTo>
                <a:cubicBezTo>
                  <a:pt x="48387" y="30885"/>
                  <a:pt x="47994" y="30671"/>
                  <a:pt x="47578" y="30528"/>
                </a:cubicBezTo>
                <a:cubicBezTo>
                  <a:pt x="47566" y="30576"/>
                  <a:pt x="47554" y="30600"/>
                  <a:pt x="47542" y="30647"/>
                </a:cubicBezTo>
                <a:cubicBezTo>
                  <a:pt x="47923" y="30838"/>
                  <a:pt x="48328" y="31028"/>
                  <a:pt x="48733" y="31207"/>
                </a:cubicBezTo>
                <a:close/>
                <a:moveTo>
                  <a:pt x="8573" y="44935"/>
                </a:moveTo>
                <a:cubicBezTo>
                  <a:pt x="8263" y="44637"/>
                  <a:pt x="7477" y="44423"/>
                  <a:pt x="7239" y="44554"/>
                </a:cubicBezTo>
                <a:cubicBezTo>
                  <a:pt x="7716" y="44697"/>
                  <a:pt x="8144" y="44816"/>
                  <a:pt x="8573" y="44935"/>
                </a:cubicBezTo>
                <a:close/>
                <a:moveTo>
                  <a:pt x="80796" y="19039"/>
                </a:moveTo>
                <a:cubicBezTo>
                  <a:pt x="80796" y="19003"/>
                  <a:pt x="80784" y="18967"/>
                  <a:pt x="80784" y="18931"/>
                </a:cubicBezTo>
                <a:cubicBezTo>
                  <a:pt x="80225" y="18967"/>
                  <a:pt x="79653" y="19003"/>
                  <a:pt x="79189" y="19039"/>
                </a:cubicBezTo>
                <a:close/>
                <a:moveTo>
                  <a:pt x="68806" y="23325"/>
                </a:moveTo>
                <a:cubicBezTo>
                  <a:pt x="68806" y="23313"/>
                  <a:pt x="68806" y="23289"/>
                  <a:pt x="68818" y="23277"/>
                </a:cubicBezTo>
                <a:lnTo>
                  <a:pt x="67461" y="23277"/>
                </a:lnTo>
                <a:lnTo>
                  <a:pt x="67461" y="23325"/>
                </a:lnTo>
                <a:close/>
                <a:moveTo>
                  <a:pt x="48137" y="30314"/>
                </a:moveTo>
                <a:cubicBezTo>
                  <a:pt x="48113" y="30361"/>
                  <a:pt x="48102" y="30397"/>
                  <a:pt x="48090" y="30433"/>
                </a:cubicBezTo>
                <a:cubicBezTo>
                  <a:pt x="48506" y="30611"/>
                  <a:pt x="48911" y="30814"/>
                  <a:pt x="49328" y="30992"/>
                </a:cubicBezTo>
                <a:cubicBezTo>
                  <a:pt x="49340" y="30945"/>
                  <a:pt x="49352" y="30897"/>
                  <a:pt x="49387" y="30873"/>
                </a:cubicBezTo>
                <a:cubicBezTo>
                  <a:pt x="48971" y="30671"/>
                  <a:pt x="48554" y="30492"/>
                  <a:pt x="48137" y="30314"/>
                </a:cubicBezTo>
                <a:close/>
                <a:moveTo>
                  <a:pt x="60341" y="14800"/>
                </a:moveTo>
                <a:cubicBezTo>
                  <a:pt x="60341" y="14836"/>
                  <a:pt x="60353" y="14883"/>
                  <a:pt x="60353" y="14931"/>
                </a:cubicBezTo>
                <a:cubicBezTo>
                  <a:pt x="60853" y="14824"/>
                  <a:pt x="61377" y="14717"/>
                  <a:pt x="61889" y="14633"/>
                </a:cubicBezTo>
                <a:cubicBezTo>
                  <a:pt x="61889" y="14598"/>
                  <a:pt x="61889" y="14586"/>
                  <a:pt x="61865" y="14562"/>
                </a:cubicBezTo>
                <a:cubicBezTo>
                  <a:pt x="61365" y="14633"/>
                  <a:pt x="60841" y="14705"/>
                  <a:pt x="60341" y="14800"/>
                </a:cubicBezTo>
                <a:close/>
                <a:moveTo>
                  <a:pt x="17848" y="39089"/>
                </a:moveTo>
                <a:cubicBezTo>
                  <a:pt x="17836" y="39113"/>
                  <a:pt x="17812" y="39148"/>
                  <a:pt x="17812" y="39172"/>
                </a:cubicBezTo>
                <a:cubicBezTo>
                  <a:pt x="18348" y="39363"/>
                  <a:pt x="18872" y="39565"/>
                  <a:pt x="19407" y="39744"/>
                </a:cubicBezTo>
                <a:cubicBezTo>
                  <a:pt x="19419" y="39708"/>
                  <a:pt x="19419" y="39684"/>
                  <a:pt x="19443" y="39648"/>
                </a:cubicBezTo>
                <a:cubicBezTo>
                  <a:pt x="18895" y="39470"/>
                  <a:pt x="18372" y="39279"/>
                  <a:pt x="17848" y="39089"/>
                </a:cubicBezTo>
                <a:close/>
                <a:moveTo>
                  <a:pt x="15550" y="37660"/>
                </a:moveTo>
                <a:cubicBezTo>
                  <a:pt x="15574" y="37612"/>
                  <a:pt x="15586" y="37565"/>
                  <a:pt x="15586" y="37541"/>
                </a:cubicBezTo>
                <a:cubicBezTo>
                  <a:pt x="15074" y="37386"/>
                  <a:pt x="14585" y="37219"/>
                  <a:pt x="14085" y="37077"/>
                </a:cubicBezTo>
                <a:cubicBezTo>
                  <a:pt x="14062" y="37100"/>
                  <a:pt x="14062" y="37136"/>
                  <a:pt x="14050" y="37160"/>
                </a:cubicBezTo>
                <a:cubicBezTo>
                  <a:pt x="14562" y="37327"/>
                  <a:pt x="15062" y="37493"/>
                  <a:pt x="15550" y="37660"/>
                </a:cubicBezTo>
                <a:close/>
                <a:moveTo>
                  <a:pt x="21015" y="40779"/>
                </a:moveTo>
                <a:cubicBezTo>
                  <a:pt x="21003" y="40791"/>
                  <a:pt x="20979" y="40827"/>
                  <a:pt x="20967" y="40839"/>
                </a:cubicBezTo>
                <a:cubicBezTo>
                  <a:pt x="21539" y="41065"/>
                  <a:pt x="22122" y="41279"/>
                  <a:pt x="22682" y="41506"/>
                </a:cubicBezTo>
                <a:cubicBezTo>
                  <a:pt x="22694" y="41482"/>
                  <a:pt x="22717" y="41446"/>
                  <a:pt x="22729" y="41410"/>
                </a:cubicBezTo>
                <a:cubicBezTo>
                  <a:pt x="22146" y="41196"/>
                  <a:pt x="21574" y="40994"/>
                  <a:pt x="21015" y="40779"/>
                </a:cubicBezTo>
                <a:close/>
                <a:moveTo>
                  <a:pt x="2739" y="30076"/>
                </a:moveTo>
                <a:cubicBezTo>
                  <a:pt x="2667" y="30219"/>
                  <a:pt x="2620" y="30314"/>
                  <a:pt x="2560" y="30433"/>
                </a:cubicBezTo>
                <a:cubicBezTo>
                  <a:pt x="2858" y="30469"/>
                  <a:pt x="3108" y="30492"/>
                  <a:pt x="3370" y="30528"/>
                </a:cubicBezTo>
                <a:cubicBezTo>
                  <a:pt x="3382" y="30516"/>
                  <a:pt x="3382" y="30492"/>
                  <a:pt x="3394" y="30469"/>
                </a:cubicBezTo>
                <a:cubicBezTo>
                  <a:pt x="3191" y="30350"/>
                  <a:pt x="2989" y="30219"/>
                  <a:pt x="2739" y="30076"/>
                </a:cubicBezTo>
                <a:close/>
                <a:moveTo>
                  <a:pt x="50721" y="30433"/>
                </a:moveTo>
                <a:cubicBezTo>
                  <a:pt x="50733" y="30397"/>
                  <a:pt x="50769" y="30338"/>
                  <a:pt x="50792" y="30290"/>
                </a:cubicBezTo>
                <a:cubicBezTo>
                  <a:pt x="50423" y="30123"/>
                  <a:pt x="50042" y="29957"/>
                  <a:pt x="49661" y="29814"/>
                </a:cubicBezTo>
                <a:cubicBezTo>
                  <a:pt x="49649" y="29838"/>
                  <a:pt x="49649" y="29861"/>
                  <a:pt x="49637" y="29885"/>
                </a:cubicBezTo>
                <a:cubicBezTo>
                  <a:pt x="49995" y="30064"/>
                  <a:pt x="50364" y="30254"/>
                  <a:pt x="50721" y="30433"/>
                </a:cubicBezTo>
                <a:close/>
                <a:moveTo>
                  <a:pt x="61056" y="35422"/>
                </a:moveTo>
                <a:cubicBezTo>
                  <a:pt x="61067" y="35457"/>
                  <a:pt x="61079" y="35481"/>
                  <a:pt x="61115" y="35517"/>
                </a:cubicBezTo>
                <a:cubicBezTo>
                  <a:pt x="61567" y="35314"/>
                  <a:pt x="62020" y="35136"/>
                  <a:pt x="62484" y="34945"/>
                </a:cubicBezTo>
                <a:cubicBezTo>
                  <a:pt x="62460" y="34922"/>
                  <a:pt x="62449" y="34874"/>
                  <a:pt x="62437" y="34838"/>
                </a:cubicBezTo>
                <a:close/>
                <a:moveTo>
                  <a:pt x="43172" y="32040"/>
                </a:moveTo>
                <a:cubicBezTo>
                  <a:pt x="43160" y="32076"/>
                  <a:pt x="43137" y="32100"/>
                  <a:pt x="43113" y="32135"/>
                </a:cubicBezTo>
                <a:cubicBezTo>
                  <a:pt x="43553" y="32326"/>
                  <a:pt x="43982" y="32516"/>
                  <a:pt x="44399" y="32731"/>
                </a:cubicBezTo>
                <a:cubicBezTo>
                  <a:pt x="44411" y="32695"/>
                  <a:pt x="44422" y="32659"/>
                  <a:pt x="44446" y="32624"/>
                </a:cubicBezTo>
                <a:cubicBezTo>
                  <a:pt x="44030" y="32421"/>
                  <a:pt x="43589" y="32219"/>
                  <a:pt x="43172" y="32040"/>
                </a:cubicBezTo>
                <a:close/>
                <a:moveTo>
                  <a:pt x="53436" y="28337"/>
                </a:moveTo>
                <a:cubicBezTo>
                  <a:pt x="53436" y="28373"/>
                  <a:pt x="53436" y="28397"/>
                  <a:pt x="53412" y="28433"/>
                </a:cubicBezTo>
                <a:cubicBezTo>
                  <a:pt x="53936" y="28504"/>
                  <a:pt x="54436" y="28576"/>
                  <a:pt x="54960" y="28671"/>
                </a:cubicBezTo>
                <a:cubicBezTo>
                  <a:pt x="54960" y="28635"/>
                  <a:pt x="54983" y="28611"/>
                  <a:pt x="54983" y="28564"/>
                </a:cubicBezTo>
                <a:cubicBezTo>
                  <a:pt x="54459" y="28468"/>
                  <a:pt x="53936" y="28409"/>
                  <a:pt x="53436" y="28337"/>
                </a:cubicBezTo>
                <a:close/>
                <a:moveTo>
                  <a:pt x="19348" y="54472"/>
                </a:moveTo>
                <a:cubicBezTo>
                  <a:pt x="19348" y="54507"/>
                  <a:pt x="19360" y="54531"/>
                  <a:pt x="19360" y="54567"/>
                </a:cubicBezTo>
                <a:cubicBezTo>
                  <a:pt x="19884" y="54483"/>
                  <a:pt x="20408" y="54424"/>
                  <a:pt x="20931" y="54353"/>
                </a:cubicBezTo>
                <a:cubicBezTo>
                  <a:pt x="20931" y="54329"/>
                  <a:pt x="20908" y="54281"/>
                  <a:pt x="20908" y="54245"/>
                </a:cubicBezTo>
                <a:cubicBezTo>
                  <a:pt x="20384" y="54341"/>
                  <a:pt x="19872" y="54400"/>
                  <a:pt x="19348" y="54472"/>
                </a:cubicBezTo>
                <a:close/>
                <a:moveTo>
                  <a:pt x="19741" y="48376"/>
                </a:moveTo>
                <a:cubicBezTo>
                  <a:pt x="19812" y="47995"/>
                  <a:pt x="19574" y="47852"/>
                  <a:pt x="19443" y="47661"/>
                </a:cubicBezTo>
                <a:cubicBezTo>
                  <a:pt x="19407" y="47614"/>
                  <a:pt x="19288" y="47625"/>
                  <a:pt x="19146" y="47602"/>
                </a:cubicBezTo>
                <a:cubicBezTo>
                  <a:pt x="19360" y="47876"/>
                  <a:pt x="19527" y="48090"/>
                  <a:pt x="19741" y="48376"/>
                </a:cubicBezTo>
                <a:close/>
                <a:moveTo>
                  <a:pt x="16669" y="38291"/>
                </a:moveTo>
                <a:cubicBezTo>
                  <a:pt x="16681" y="38267"/>
                  <a:pt x="16705" y="38220"/>
                  <a:pt x="16717" y="38196"/>
                </a:cubicBezTo>
                <a:cubicBezTo>
                  <a:pt x="16264" y="38053"/>
                  <a:pt x="15800" y="37910"/>
                  <a:pt x="15359" y="37779"/>
                </a:cubicBezTo>
                <a:cubicBezTo>
                  <a:pt x="15347" y="37803"/>
                  <a:pt x="15347" y="37839"/>
                  <a:pt x="15324" y="37862"/>
                </a:cubicBezTo>
                <a:cubicBezTo>
                  <a:pt x="15776" y="37993"/>
                  <a:pt x="16217" y="38148"/>
                  <a:pt x="16669" y="38291"/>
                </a:cubicBezTo>
                <a:close/>
                <a:moveTo>
                  <a:pt x="55614" y="48102"/>
                </a:moveTo>
                <a:cubicBezTo>
                  <a:pt x="55317" y="48137"/>
                  <a:pt x="55043" y="48161"/>
                  <a:pt x="54745" y="48197"/>
                </a:cubicBezTo>
                <a:cubicBezTo>
                  <a:pt x="54829" y="48399"/>
                  <a:pt x="55281" y="48387"/>
                  <a:pt x="55614" y="48102"/>
                </a:cubicBezTo>
                <a:close/>
                <a:moveTo>
                  <a:pt x="43160" y="33040"/>
                </a:moveTo>
                <a:cubicBezTo>
                  <a:pt x="43172" y="32993"/>
                  <a:pt x="43196" y="32945"/>
                  <a:pt x="43220" y="32909"/>
                </a:cubicBezTo>
                <a:cubicBezTo>
                  <a:pt x="42851" y="32731"/>
                  <a:pt x="42482" y="32564"/>
                  <a:pt x="42101" y="32386"/>
                </a:cubicBezTo>
                <a:cubicBezTo>
                  <a:pt x="42089" y="32421"/>
                  <a:pt x="42077" y="32457"/>
                  <a:pt x="42065" y="32493"/>
                </a:cubicBezTo>
                <a:cubicBezTo>
                  <a:pt x="42434" y="32683"/>
                  <a:pt x="42803" y="32862"/>
                  <a:pt x="43160" y="33040"/>
                </a:cubicBezTo>
                <a:close/>
                <a:moveTo>
                  <a:pt x="54757" y="27802"/>
                </a:moveTo>
                <a:lnTo>
                  <a:pt x="54757" y="27921"/>
                </a:lnTo>
                <a:lnTo>
                  <a:pt x="56138" y="28016"/>
                </a:lnTo>
                <a:lnTo>
                  <a:pt x="56138" y="27968"/>
                </a:lnTo>
                <a:cubicBezTo>
                  <a:pt x="55674" y="27909"/>
                  <a:pt x="55221" y="27861"/>
                  <a:pt x="54757" y="27802"/>
                </a:cubicBezTo>
                <a:close/>
                <a:moveTo>
                  <a:pt x="19003" y="50459"/>
                </a:moveTo>
                <a:cubicBezTo>
                  <a:pt x="19038" y="50423"/>
                  <a:pt x="19086" y="50400"/>
                  <a:pt x="19110" y="50364"/>
                </a:cubicBezTo>
                <a:cubicBezTo>
                  <a:pt x="18872" y="50054"/>
                  <a:pt x="18634" y="49757"/>
                  <a:pt x="18395" y="49435"/>
                </a:cubicBezTo>
                <a:cubicBezTo>
                  <a:pt x="18384" y="49459"/>
                  <a:pt x="18348" y="49471"/>
                  <a:pt x="18336" y="49483"/>
                </a:cubicBezTo>
                <a:cubicBezTo>
                  <a:pt x="18562" y="49816"/>
                  <a:pt x="18788" y="50138"/>
                  <a:pt x="19003" y="50459"/>
                </a:cubicBezTo>
                <a:close/>
                <a:moveTo>
                  <a:pt x="34040" y="62282"/>
                </a:moveTo>
                <a:cubicBezTo>
                  <a:pt x="34052" y="62282"/>
                  <a:pt x="34064" y="62270"/>
                  <a:pt x="34076" y="62270"/>
                </a:cubicBezTo>
                <a:lnTo>
                  <a:pt x="34076" y="60425"/>
                </a:lnTo>
                <a:lnTo>
                  <a:pt x="34040" y="60425"/>
                </a:lnTo>
                <a:close/>
                <a:moveTo>
                  <a:pt x="46494" y="30897"/>
                </a:moveTo>
                <a:cubicBezTo>
                  <a:pt x="46482" y="30933"/>
                  <a:pt x="46470" y="30957"/>
                  <a:pt x="46447" y="31004"/>
                </a:cubicBezTo>
                <a:cubicBezTo>
                  <a:pt x="46863" y="31183"/>
                  <a:pt x="47268" y="31362"/>
                  <a:pt x="47685" y="31552"/>
                </a:cubicBezTo>
                <a:cubicBezTo>
                  <a:pt x="47697" y="31528"/>
                  <a:pt x="47697" y="31493"/>
                  <a:pt x="47721" y="31481"/>
                </a:cubicBezTo>
                <a:cubicBezTo>
                  <a:pt x="47316" y="31290"/>
                  <a:pt x="46911" y="31088"/>
                  <a:pt x="46494" y="30897"/>
                </a:cubicBezTo>
                <a:close/>
                <a:moveTo>
                  <a:pt x="3394" y="34207"/>
                </a:moveTo>
                <a:cubicBezTo>
                  <a:pt x="3346" y="34445"/>
                  <a:pt x="3310" y="34636"/>
                  <a:pt x="3274" y="34838"/>
                </a:cubicBezTo>
                <a:cubicBezTo>
                  <a:pt x="3215" y="35231"/>
                  <a:pt x="3215" y="35231"/>
                  <a:pt x="3394" y="35350"/>
                </a:cubicBezTo>
                <a:close/>
                <a:moveTo>
                  <a:pt x="4751" y="40196"/>
                </a:moveTo>
                <a:cubicBezTo>
                  <a:pt x="5013" y="40232"/>
                  <a:pt x="5227" y="40244"/>
                  <a:pt x="5489" y="40256"/>
                </a:cubicBezTo>
                <a:cubicBezTo>
                  <a:pt x="5358" y="40077"/>
                  <a:pt x="5275" y="39982"/>
                  <a:pt x="5179" y="39863"/>
                </a:cubicBezTo>
                <a:cubicBezTo>
                  <a:pt x="5037" y="39982"/>
                  <a:pt x="4929" y="40065"/>
                  <a:pt x="4751" y="40196"/>
                </a:cubicBezTo>
                <a:close/>
                <a:moveTo>
                  <a:pt x="48649" y="30159"/>
                </a:moveTo>
                <a:cubicBezTo>
                  <a:pt x="48637" y="30183"/>
                  <a:pt x="48625" y="30195"/>
                  <a:pt x="48613" y="30230"/>
                </a:cubicBezTo>
                <a:cubicBezTo>
                  <a:pt x="49030" y="30409"/>
                  <a:pt x="49447" y="30588"/>
                  <a:pt x="49864" y="30754"/>
                </a:cubicBezTo>
                <a:cubicBezTo>
                  <a:pt x="49876" y="30719"/>
                  <a:pt x="49887" y="30695"/>
                  <a:pt x="49887" y="30659"/>
                </a:cubicBezTo>
                <a:cubicBezTo>
                  <a:pt x="49471" y="30492"/>
                  <a:pt x="49054" y="30338"/>
                  <a:pt x="48649" y="30159"/>
                </a:cubicBezTo>
                <a:close/>
                <a:moveTo>
                  <a:pt x="12609" y="36207"/>
                </a:moveTo>
                <a:cubicBezTo>
                  <a:pt x="12621" y="36184"/>
                  <a:pt x="12621" y="36148"/>
                  <a:pt x="12633" y="36112"/>
                </a:cubicBezTo>
                <a:lnTo>
                  <a:pt x="11526" y="35755"/>
                </a:lnTo>
                <a:cubicBezTo>
                  <a:pt x="11502" y="35779"/>
                  <a:pt x="11502" y="35815"/>
                  <a:pt x="11490" y="35850"/>
                </a:cubicBezTo>
                <a:close/>
                <a:moveTo>
                  <a:pt x="3203" y="33278"/>
                </a:moveTo>
                <a:cubicBezTo>
                  <a:pt x="3144" y="33278"/>
                  <a:pt x="3096" y="33267"/>
                  <a:pt x="3036" y="33267"/>
                </a:cubicBezTo>
                <a:cubicBezTo>
                  <a:pt x="3013" y="33612"/>
                  <a:pt x="2965" y="33969"/>
                  <a:pt x="2929" y="34302"/>
                </a:cubicBezTo>
                <a:lnTo>
                  <a:pt x="2989" y="34302"/>
                </a:lnTo>
                <a:cubicBezTo>
                  <a:pt x="3048" y="33981"/>
                  <a:pt x="3132" y="33636"/>
                  <a:pt x="3203" y="33278"/>
                </a:cubicBezTo>
                <a:close/>
                <a:moveTo>
                  <a:pt x="3132" y="32957"/>
                </a:moveTo>
                <a:cubicBezTo>
                  <a:pt x="3167" y="32969"/>
                  <a:pt x="3215" y="32969"/>
                  <a:pt x="3263" y="32981"/>
                </a:cubicBezTo>
                <a:cubicBezTo>
                  <a:pt x="3310" y="32636"/>
                  <a:pt x="3346" y="32314"/>
                  <a:pt x="3394" y="31969"/>
                </a:cubicBezTo>
                <a:cubicBezTo>
                  <a:pt x="3370" y="31969"/>
                  <a:pt x="3346" y="31969"/>
                  <a:pt x="3322" y="31957"/>
                </a:cubicBezTo>
                <a:cubicBezTo>
                  <a:pt x="3263" y="32302"/>
                  <a:pt x="3191" y="32624"/>
                  <a:pt x="3132" y="32957"/>
                </a:cubicBezTo>
                <a:close/>
                <a:moveTo>
                  <a:pt x="79701" y="19420"/>
                </a:moveTo>
                <a:lnTo>
                  <a:pt x="79701" y="19396"/>
                </a:lnTo>
                <a:lnTo>
                  <a:pt x="78177" y="19396"/>
                </a:lnTo>
                <a:lnTo>
                  <a:pt x="78177" y="19420"/>
                </a:lnTo>
                <a:close/>
                <a:moveTo>
                  <a:pt x="40339" y="41958"/>
                </a:moveTo>
                <a:cubicBezTo>
                  <a:pt x="40315" y="41922"/>
                  <a:pt x="40315" y="41910"/>
                  <a:pt x="40303" y="41875"/>
                </a:cubicBezTo>
                <a:cubicBezTo>
                  <a:pt x="39910" y="42041"/>
                  <a:pt x="39541" y="42220"/>
                  <a:pt x="39160" y="42387"/>
                </a:cubicBezTo>
                <a:lnTo>
                  <a:pt x="39196" y="42470"/>
                </a:lnTo>
                <a:cubicBezTo>
                  <a:pt x="39577" y="42303"/>
                  <a:pt x="39958" y="42137"/>
                  <a:pt x="40339" y="41958"/>
                </a:cubicBezTo>
                <a:close/>
                <a:moveTo>
                  <a:pt x="78927" y="19705"/>
                </a:moveTo>
                <a:lnTo>
                  <a:pt x="78927" y="19693"/>
                </a:lnTo>
                <a:lnTo>
                  <a:pt x="77379" y="19693"/>
                </a:lnTo>
                <a:lnTo>
                  <a:pt x="77379" y="197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51"/>
          <p:cNvSpPr txBox="1">
            <a:spLocks noGrp="1"/>
          </p:cNvSpPr>
          <p:nvPr>
            <p:ph type="title" idx="2"/>
          </p:nvPr>
        </p:nvSpPr>
        <p:spPr>
          <a:xfrm>
            <a:off x="1531563" y="413508"/>
            <a:ext cx="6947070" cy="5615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latin typeface="Colonna MT" panose="04020805060202030203" pitchFamily="82" charset="0"/>
              </a:rPr>
              <a:t> </a:t>
            </a:r>
            <a:r>
              <a:rPr lang="en-ID" sz="2400" dirty="0" err="1">
                <a:latin typeface="Colonna MT" panose="04020805060202030203" pitchFamily="82" charset="0"/>
              </a:rPr>
              <a:t>Membuat</a:t>
            </a:r>
            <a:r>
              <a:rPr lang="en-ID" sz="2400" dirty="0">
                <a:latin typeface="Colonna MT" panose="04020805060202030203" pitchFamily="82" charset="0"/>
              </a:rPr>
              <a:t> </a:t>
            </a:r>
            <a:r>
              <a:rPr lang="en-ID" sz="2400" dirty="0" err="1">
                <a:latin typeface="Colonna MT" panose="04020805060202030203" pitchFamily="82" charset="0"/>
              </a:rPr>
              <a:t>keterkaitan-keterkaitan</a:t>
            </a:r>
            <a:r>
              <a:rPr lang="en-ID" sz="2400" dirty="0">
                <a:latin typeface="Colonna MT" panose="04020805060202030203" pitchFamily="82" charset="0"/>
              </a:rPr>
              <a:t> yang </a:t>
            </a:r>
            <a:r>
              <a:rPr lang="en-ID" sz="2400" dirty="0" err="1">
                <a:latin typeface="Colonna MT" panose="04020805060202030203" pitchFamily="82" charset="0"/>
              </a:rPr>
              <a:t>bermakna</a:t>
            </a:r>
            <a:r>
              <a:rPr lang="en-ID" sz="2400" dirty="0">
                <a:latin typeface="Colonna MT" panose="04020805060202030203" pitchFamily="82" charset="0"/>
              </a:rPr>
              <a:t>, </a:t>
            </a:r>
            <a:endParaRPr sz="2400" dirty="0">
              <a:latin typeface="Colonna MT" panose="04020805060202030203" pitchFamily="82" charset="0"/>
            </a:endParaRPr>
          </a:p>
        </p:txBody>
      </p:sp>
      <p:sp>
        <p:nvSpPr>
          <p:cNvPr id="1962" name="Google Shape;1962;p51"/>
          <p:cNvSpPr txBox="1">
            <a:spLocks noGrp="1"/>
          </p:cNvSpPr>
          <p:nvPr>
            <p:ph type="title" idx="3"/>
          </p:nvPr>
        </p:nvSpPr>
        <p:spPr>
          <a:xfrm>
            <a:off x="1150555" y="513328"/>
            <a:ext cx="438380" cy="3420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1</a:t>
            </a:r>
            <a:endParaRPr sz="2400" dirty="0"/>
          </a:p>
        </p:txBody>
      </p:sp>
      <p:grpSp>
        <p:nvGrpSpPr>
          <p:cNvPr id="1972" name="Google Shape;1972;p51"/>
          <p:cNvGrpSpPr/>
          <p:nvPr/>
        </p:nvGrpSpPr>
        <p:grpSpPr>
          <a:xfrm>
            <a:off x="1094968" y="496958"/>
            <a:ext cx="495388" cy="426487"/>
            <a:chOff x="-164200" y="1462250"/>
            <a:chExt cx="1037425" cy="949475"/>
          </a:xfrm>
        </p:grpSpPr>
        <p:sp>
          <p:nvSpPr>
            <p:cNvPr id="1973" name="Google Shape;1973;p51"/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51"/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51"/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51"/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51"/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51"/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51"/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51"/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51"/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51"/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51"/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51"/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51"/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51"/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51"/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76" name="Google Shape;2076;p51"/>
          <p:cNvGrpSpPr/>
          <p:nvPr/>
        </p:nvGrpSpPr>
        <p:grpSpPr>
          <a:xfrm rot="390124">
            <a:off x="-711125" y="318230"/>
            <a:ext cx="1719442" cy="916249"/>
            <a:chOff x="7463504" y="3075665"/>
            <a:chExt cx="2603050" cy="1387103"/>
          </a:xfrm>
        </p:grpSpPr>
        <p:sp>
          <p:nvSpPr>
            <p:cNvPr id="2077" name="Google Shape;2077;p51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51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51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51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51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51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51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51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51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51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51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51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51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51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51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51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51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51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51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51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51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51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51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51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51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51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51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51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51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51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51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51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51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51"/>
          <p:cNvGrpSpPr/>
          <p:nvPr/>
        </p:nvGrpSpPr>
        <p:grpSpPr>
          <a:xfrm rot="2065613">
            <a:off x="8269269" y="3635549"/>
            <a:ext cx="1653875" cy="539976"/>
            <a:chOff x="2564525" y="5223525"/>
            <a:chExt cx="2556110" cy="834547"/>
          </a:xfrm>
        </p:grpSpPr>
        <p:sp>
          <p:nvSpPr>
            <p:cNvPr id="2111" name="Google Shape;2111;p51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962;p51">
            <a:extLst>
              <a:ext uri="{FF2B5EF4-FFF2-40B4-BE49-F238E27FC236}">
                <a16:creationId xmlns:a16="http://schemas.microsoft.com/office/drawing/2014/main" id="{D35F6FC4-9B33-EC14-82C7-5AA21C9D6C6C}"/>
              </a:ext>
            </a:extLst>
          </p:cNvPr>
          <p:cNvSpPr txBox="1">
            <a:spLocks/>
          </p:cNvSpPr>
          <p:nvPr/>
        </p:nvSpPr>
        <p:spPr>
          <a:xfrm>
            <a:off x="1123742" y="1063793"/>
            <a:ext cx="512489" cy="42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Dancing Script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cing Script"/>
                <a:sym typeface="Dancing Script"/>
              </a:rPr>
              <a:t>2</a:t>
            </a:r>
          </a:p>
        </p:txBody>
      </p:sp>
      <p:grpSp>
        <p:nvGrpSpPr>
          <p:cNvPr id="15" name="Google Shape;1972;p51">
            <a:extLst>
              <a:ext uri="{FF2B5EF4-FFF2-40B4-BE49-F238E27FC236}">
                <a16:creationId xmlns:a16="http://schemas.microsoft.com/office/drawing/2014/main" id="{227CFBA0-3D53-6C02-7AB3-805961196470}"/>
              </a:ext>
            </a:extLst>
          </p:cNvPr>
          <p:cNvGrpSpPr/>
          <p:nvPr/>
        </p:nvGrpSpPr>
        <p:grpSpPr>
          <a:xfrm>
            <a:off x="1065549" y="1076737"/>
            <a:ext cx="556712" cy="415019"/>
            <a:chOff x="-164200" y="1462250"/>
            <a:chExt cx="1037425" cy="949475"/>
          </a:xfrm>
        </p:grpSpPr>
        <p:sp>
          <p:nvSpPr>
            <p:cNvPr id="16" name="Google Shape;1973;p51">
              <a:extLst>
                <a:ext uri="{FF2B5EF4-FFF2-40B4-BE49-F238E27FC236}">
                  <a16:creationId xmlns:a16="http://schemas.microsoft.com/office/drawing/2014/main" id="{70380355-DD0A-BE9C-EA00-D454BAF3A771}"/>
                </a:ext>
              </a:extLst>
            </p:cNvPr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974;p51">
              <a:extLst>
                <a:ext uri="{FF2B5EF4-FFF2-40B4-BE49-F238E27FC236}">
                  <a16:creationId xmlns:a16="http://schemas.microsoft.com/office/drawing/2014/main" id="{96F5D277-817D-E5BA-613E-45FD12489FB7}"/>
                </a:ext>
              </a:extLst>
            </p:cNvPr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975;p51">
              <a:extLst>
                <a:ext uri="{FF2B5EF4-FFF2-40B4-BE49-F238E27FC236}">
                  <a16:creationId xmlns:a16="http://schemas.microsoft.com/office/drawing/2014/main" id="{AE9FE5DD-2715-4810-4F44-762AA4134AC5}"/>
                </a:ext>
              </a:extLst>
            </p:cNvPr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76;p51">
              <a:extLst>
                <a:ext uri="{FF2B5EF4-FFF2-40B4-BE49-F238E27FC236}">
                  <a16:creationId xmlns:a16="http://schemas.microsoft.com/office/drawing/2014/main" id="{B62716A1-F5C7-6C3E-B889-41B916C921BB}"/>
                </a:ext>
              </a:extLst>
            </p:cNvPr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977;p51">
              <a:extLst>
                <a:ext uri="{FF2B5EF4-FFF2-40B4-BE49-F238E27FC236}">
                  <a16:creationId xmlns:a16="http://schemas.microsoft.com/office/drawing/2014/main" id="{3B0C6EA9-4D9E-7A0F-9D7A-57B1495C519F}"/>
                </a:ext>
              </a:extLst>
            </p:cNvPr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78;p51">
              <a:extLst>
                <a:ext uri="{FF2B5EF4-FFF2-40B4-BE49-F238E27FC236}">
                  <a16:creationId xmlns:a16="http://schemas.microsoft.com/office/drawing/2014/main" id="{5927D707-F5A4-0C64-6AE2-FA95660302F9}"/>
                </a:ext>
              </a:extLst>
            </p:cNvPr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79;p51">
              <a:extLst>
                <a:ext uri="{FF2B5EF4-FFF2-40B4-BE49-F238E27FC236}">
                  <a16:creationId xmlns:a16="http://schemas.microsoft.com/office/drawing/2014/main" id="{7AB9F1E5-7E75-54C3-83AC-240CFF4216A0}"/>
                </a:ext>
              </a:extLst>
            </p:cNvPr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80;p51">
              <a:extLst>
                <a:ext uri="{FF2B5EF4-FFF2-40B4-BE49-F238E27FC236}">
                  <a16:creationId xmlns:a16="http://schemas.microsoft.com/office/drawing/2014/main" id="{14046620-4F2A-9E9A-1F22-550FC01AF5BA}"/>
                </a:ext>
              </a:extLst>
            </p:cNvPr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981;p51">
              <a:extLst>
                <a:ext uri="{FF2B5EF4-FFF2-40B4-BE49-F238E27FC236}">
                  <a16:creationId xmlns:a16="http://schemas.microsoft.com/office/drawing/2014/main" id="{551C6BF6-3994-8778-C824-7E6B4338ED0E}"/>
                </a:ext>
              </a:extLst>
            </p:cNvPr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982;p51">
              <a:extLst>
                <a:ext uri="{FF2B5EF4-FFF2-40B4-BE49-F238E27FC236}">
                  <a16:creationId xmlns:a16="http://schemas.microsoft.com/office/drawing/2014/main" id="{D9E84187-CA86-42E7-B975-1D56441C0ABE}"/>
                </a:ext>
              </a:extLst>
            </p:cNvPr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83;p51">
              <a:extLst>
                <a:ext uri="{FF2B5EF4-FFF2-40B4-BE49-F238E27FC236}">
                  <a16:creationId xmlns:a16="http://schemas.microsoft.com/office/drawing/2014/main" id="{F89F5FAC-DB1A-8CAC-8D21-2651EBB5AD27}"/>
                </a:ext>
              </a:extLst>
            </p:cNvPr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84;p51">
              <a:extLst>
                <a:ext uri="{FF2B5EF4-FFF2-40B4-BE49-F238E27FC236}">
                  <a16:creationId xmlns:a16="http://schemas.microsoft.com/office/drawing/2014/main" id="{E0AB4404-EEEA-4BEA-C268-A8A449C8BD31}"/>
                </a:ext>
              </a:extLst>
            </p:cNvPr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5;p51">
              <a:extLst>
                <a:ext uri="{FF2B5EF4-FFF2-40B4-BE49-F238E27FC236}">
                  <a16:creationId xmlns:a16="http://schemas.microsoft.com/office/drawing/2014/main" id="{B9848EAF-0E7A-4499-38BA-9455FDFDF8D3}"/>
                </a:ext>
              </a:extLst>
            </p:cNvPr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986;p51">
              <a:extLst>
                <a:ext uri="{FF2B5EF4-FFF2-40B4-BE49-F238E27FC236}">
                  <a16:creationId xmlns:a16="http://schemas.microsoft.com/office/drawing/2014/main" id="{0EB64710-0E15-9E3E-5DB2-19C88DC60D96}"/>
                </a:ext>
              </a:extLst>
            </p:cNvPr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987;p51">
              <a:extLst>
                <a:ext uri="{FF2B5EF4-FFF2-40B4-BE49-F238E27FC236}">
                  <a16:creationId xmlns:a16="http://schemas.microsoft.com/office/drawing/2014/main" id="{F6B5ECB8-3351-6C08-C03A-95A8E9F42AD2}"/>
                </a:ext>
              </a:extLst>
            </p:cNvPr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988;p51">
              <a:extLst>
                <a:ext uri="{FF2B5EF4-FFF2-40B4-BE49-F238E27FC236}">
                  <a16:creationId xmlns:a16="http://schemas.microsoft.com/office/drawing/2014/main" id="{26F47E5A-F909-BF5A-B964-9E6CD2E5BFA1}"/>
                </a:ext>
              </a:extLst>
            </p:cNvPr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989;p51">
              <a:extLst>
                <a:ext uri="{FF2B5EF4-FFF2-40B4-BE49-F238E27FC236}">
                  <a16:creationId xmlns:a16="http://schemas.microsoft.com/office/drawing/2014/main" id="{23115850-5F8E-14D3-C57E-6AF258D46198}"/>
                </a:ext>
              </a:extLst>
            </p:cNvPr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990;p51">
              <a:extLst>
                <a:ext uri="{FF2B5EF4-FFF2-40B4-BE49-F238E27FC236}">
                  <a16:creationId xmlns:a16="http://schemas.microsoft.com/office/drawing/2014/main" id="{A45E1C73-EB9E-8C96-1AFB-8CC282C3C70D}"/>
                </a:ext>
              </a:extLst>
            </p:cNvPr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991;p51">
              <a:extLst>
                <a:ext uri="{FF2B5EF4-FFF2-40B4-BE49-F238E27FC236}">
                  <a16:creationId xmlns:a16="http://schemas.microsoft.com/office/drawing/2014/main" id="{45B4CFEE-015C-BC7F-4A8A-1CC63DD2C1E8}"/>
                </a:ext>
              </a:extLst>
            </p:cNvPr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992;p51">
              <a:extLst>
                <a:ext uri="{FF2B5EF4-FFF2-40B4-BE49-F238E27FC236}">
                  <a16:creationId xmlns:a16="http://schemas.microsoft.com/office/drawing/2014/main" id="{5538FF32-3135-EF2F-2713-8356A31D3B53}"/>
                </a:ext>
              </a:extLst>
            </p:cNvPr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93;p51">
              <a:extLst>
                <a:ext uri="{FF2B5EF4-FFF2-40B4-BE49-F238E27FC236}">
                  <a16:creationId xmlns:a16="http://schemas.microsoft.com/office/drawing/2014/main" id="{A922BE43-15AD-B9C1-9DC4-6CB13C117606}"/>
                </a:ext>
              </a:extLst>
            </p:cNvPr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94;p51">
              <a:extLst>
                <a:ext uri="{FF2B5EF4-FFF2-40B4-BE49-F238E27FC236}">
                  <a16:creationId xmlns:a16="http://schemas.microsoft.com/office/drawing/2014/main" id="{E6B72C23-D38E-E788-2916-3D442C73B65A}"/>
                </a:ext>
              </a:extLst>
            </p:cNvPr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95;p51">
              <a:extLst>
                <a:ext uri="{FF2B5EF4-FFF2-40B4-BE49-F238E27FC236}">
                  <a16:creationId xmlns:a16="http://schemas.microsoft.com/office/drawing/2014/main" id="{02F10E46-FBEB-C779-CE0E-8F2533E4BB8E}"/>
                </a:ext>
              </a:extLst>
            </p:cNvPr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996;p51">
              <a:extLst>
                <a:ext uri="{FF2B5EF4-FFF2-40B4-BE49-F238E27FC236}">
                  <a16:creationId xmlns:a16="http://schemas.microsoft.com/office/drawing/2014/main" id="{F4595853-A534-0EF3-8A31-CCA18691AEC9}"/>
                </a:ext>
              </a:extLst>
            </p:cNvPr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997;p51">
              <a:extLst>
                <a:ext uri="{FF2B5EF4-FFF2-40B4-BE49-F238E27FC236}">
                  <a16:creationId xmlns:a16="http://schemas.microsoft.com/office/drawing/2014/main" id="{460D070D-B460-752D-BD75-BCD5EDE3F8B2}"/>
                </a:ext>
              </a:extLst>
            </p:cNvPr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1961;p51">
            <a:extLst>
              <a:ext uri="{FF2B5EF4-FFF2-40B4-BE49-F238E27FC236}">
                <a16:creationId xmlns:a16="http://schemas.microsoft.com/office/drawing/2014/main" id="{493CC1E1-33E8-5E5E-39D7-490ED17298C3}"/>
              </a:ext>
            </a:extLst>
          </p:cNvPr>
          <p:cNvSpPr txBox="1">
            <a:spLocks/>
          </p:cNvSpPr>
          <p:nvPr/>
        </p:nvSpPr>
        <p:spPr>
          <a:xfrm>
            <a:off x="1596788" y="978258"/>
            <a:ext cx="5906282" cy="5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3100" b="1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Dancing Script"/>
              <a:buNone/>
              <a:tabLst/>
              <a:defRPr/>
            </a:pP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Pembelajaran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Mandiri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, </a:t>
            </a:r>
          </a:p>
        </p:txBody>
      </p:sp>
      <p:sp>
        <p:nvSpPr>
          <p:cNvPr id="42" name="Google Shape;1962;p51">
            <a:extLst>
              <a:ext uri="{FF2B5EF4-FFF2-40B4-BE49-F238E27FC236}">
                <a16:creationId xmlns:a16="http://schemas.microsoft.com/office/drawing/2014/main" id="{710AB7FB-C712-007A-9866-8FCD25C6E514}"/>
              </a:ext>
            </a:extLst>
          </p:cNvPr>
          <p:cNvSpPr txBox="1">
            <a:spLocks/>
          </p:cNvSpPr>
          <p:nvPr/>
        </p:nvSpPr>
        <p:spPr>
          <a:xfrm>
            <a:off x="978572" y="1590509"/>
            <a:ext cx="737861" cy="420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Dancing Script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cing Script"/>
                <a:sym typeface="Dancing Script"/>
              </a:rPr>
              <a:t>3</a:t>
            </a:r>
          </a:p>
        </p:txBody>
      </p:sp>
      <p:sp>
        <p:nvSpPr>
          <p:cNvPr id="43" name="Google Shape;1962;p51">
            <a:extLst>
              <a:ext uri="{FF2B5EF4-FFF2-40B4-BE49-F238E27FC236}">
                <a16:creationId xmlns:a16="http://schemas.microsoft.com/office/drawing/2014/main" id="{553F219D-437E-2B98-23C0-080225F593C1}"/>
              </a:ext>
            </a:extLst>
          </p:cNvPr>
          <p:cNvSpPr txBox="1">
            <a:spLocks/>
          </p:cNvSpPr>
          <p:nvPr/>
        </p:nvSpPr>
        <p:spPr>
          <a:xfrm>
            <a:off x="1063241" y="2032320"/>
            <a:ext cx="653192" cy="52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Dancing Script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cing Script"/>
                <a:sym typeface="Dancing Script"/>
              </a:rPr>
              <a:t>4</a:t>
            </a:r>
          </a:p>
        </p:txBody>
      </p:sp>
      <p:sp>
        <p:nvSpPr>
          <p:cNvPr id="44" name="Google Shape;1962;p51">
            <a:extLst>
              <a:ext uri="{FF2B5EF4-FFF2-40B4-BE49-F238E27FC236}">
                <a16:creationId xmlns:a16="http://schemas.microsoft.com/office/drawing/2014/main" id="{062F9022-2485-AC49-082B-9932F5F57085}"/>
              </a:ext>
            </a:extLst>
          </p:cNvPr>
          <p:cNvSpPr txBox="1">
            <a:spLocks/>
          </p:cNvSpPr>
          <p:nvPr/>
        </p:nvSpPr>
        <p:spPr>
          <a:xfrm>
            <a:off x="1206113" y="4259513"/>
            <a:ext cx="312230" cy="34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Dancing Script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cing Script"/>
                <a:sym typeface="Dancing Script"/>
              </a:rPr>
              <a:t>8</a:t>
            </a:r>
          </a:p>
        </p:txBody>
      </p:sp>
      <p:sp>
        <p:nvSpPr>
          <p:cNvPr id="45" name="Google Shape;1962;p51">
            <a:extLst>
              <a:ext uri="{FF2B5EF4-FFF2-40B4-BE49-F238E27FC236}">
                <a16:creationId xmlns:a16="http://schemas.microsoft.com/office/drawing/2014/main" id="{83396B01-0537-7C07-C1FB-D2EDD3C9895B}"/>
              </a:ext>
            </a:extLst>
          </p:cNvPr>
          <p:cNvSpPr txBox="1">
            <a:spLocks/>
          </p:cNvSpPr>
          <p:nvPr/>
        </p:nvSpPr>
        <p:spPr>
          <a:xfrm>
            <a:off x="1147052" y="3794564"/>
            <a:ext cx="452923" cy="394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Dancing Script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cing Script"/>
                <a:sym typeface="Dancing Script"/>
              </a:rPr>
              <a:t>7</a:t>
            </a:r>
          </a:p>
        </p:txBody>
      </p:sp>
      <p:sp>
        <p:nvSpPr>
          <p:cNvPr id="46" name="Google Shape;1962;p51">
            <a:extLst>
              <a:ext uri="{FF2B5EF4-FFF2-40B4-BE49-F238E27FC236}">
                <a16:creationId xmlns:a16="http://schemas.microsoft.com/office/drawing/2014/main" id="{D9997D8A-8B42-0467-26FE-092DDD458560}"/>
              </a:ext>
            </a:extLst>
          </p:cNvPr>
          <p:cNvSpPr txBox="1">
            <a:spLocks/>
          </p:cNvSpPr>
          <p:nvPr/>
        </p:nvSpPr>
        <p:spPr>
          <a:xfrm>
            <a:off x="1111077" y="2759976"/>
            <a:ext cx="481968" cy="28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Dancing Scrip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cing Script"/>
                <a:sym typeface="Dancing Script"/>
              </a:rPr>
              <a:t>5</a:t>
            </a:r>
          </a:p>
        </p:txBody>
      </p:sp>
      <p:grpSp>
        <p:nvGrpSpPr>
          <p:cNvPr id="48" name="Google Shape;1972;p51">
            <a:extLst>
              <a:ext uri="{FF2B5EF4-FFF2-40B4-BE49-F238E27FC236}">
                <a16:creationId xmlns:a16="http://schemas.microsoft.com/office/drawing/2014/main" id="{D566F85B-DD95-DBF6-DA56-4DC98D4359D8}"/>
              </a:ext>
            </a:extLst>
          </p:cNvPr>
          <p:cNvGrpSpPr/>
          <p:nvPr/>
        </p:nvGrpSpPr>
        <p:grpSpPr>
          <a:xfrm>
            <a:off x="1094021" y="1595783"/>
            <a:ext cx="495604" cy="455782"/>
            <a:chOff x="-164200" y="1462250"/>
            <a:chExt cx="1037425" cy="949475"/>
          </a:xfrm>
        </p:grpSpPr>
        <p:sp>
          <p:nvSpPr>
            <p:cNvPr id="49" name="Google Shape;1973;p51">
              <a:extLst>
                <a:ext uri="{FF2B5EF4-FFF2-40B4-BE49-F238E27FC236}">
                  <a16:creationId xmlns:a16="http://schemas.microsoft.com/office/drawing/2014/main" id="{6979A31F-91F6-A67B-7B94-0E74B79BD888}"/>
                </a:ext>
              </a:extLst>
            </p:cNvPr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974;p51">
              <a:extLst>
                <a:ext uri="{FF2B5EF4-FFF2-40B4-BE49-F238E27FC236}">
                  <a16:creationId xmlns:a16="http://schemas.microsoft.com/office/drawing/2014/main" id="{04452B81-12B7-4A35-D61D-FD4825580FC0}"/>
                </a:ext>
              </a:extLst>
            </p:cNvPr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975;p51">
              <a:extLst>
                <a:ext uri="{FF2B5EF4-FFF2-40B4-BE49-F238E27FC236}">
                  <a16:creationId xmlns:a16="http://schemas.microsoft.com/office/drawing/2014/main" id="{AAF11D48-10A2-67F0-13B2-0DA21BC3F65C}"/>
                </a:ext>
              </a:extLst>
            </p:cNvPr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976;p51">
              <a:extLst>
                <a:ext uri="{FF2B5EF4-FFF2-40B4-BE49-F238E27FC236}">
                  <a16:creationId xmlns:a16="http://schemas.microsoft.com/office/drawing/2014/main" id="{0F264DC5-FB2B-89AD-980C-0D971DDA8D51}"/>
                </a:ext>
              </a:extLst>
            </p:cNvPr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977;p51">
              <a:extLst>
                <a:ext uri="{FF2B5EF4-FFF2-40B4-BE49-F238E27FC236}">
                  <a16:creationId xmlns:a16="http://schemas.microsoft.com/office/drawing/2014/main" id="{2CF88E0B-74C9-575E-0F0D-C75226BCABB2}"/>
                </a:ext>
              </a:extLst>
            </p:cNvPr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978;p51">
              <a:extLst>
                <a:ext uri="{FF2B5EF4-FFF2-40B4-BE49-F238E27FC236}">
                  <a16:creationId xmlns:a16="http://schemas.microsoft.com/office/drawing/2014/main" id="{F2BDDB0D-87F9-D2C9-8044-F351D789F019}"/>
                </a:ext>
              </a:extLst>
            </p:cNvPr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979;p51">
              <a:extLst>
                <a:ext uri="{FF2B5EF4-FFF2-40B4-BE49-F238E27FC236}">
                  <a16:creationId xmlns:a16="http://schemas.microsoft.com/office/drawing/2014/main" id="{F6F595DC-A9D9-B55B-934B-7B5664FD55E9}"/>
                </a:ext>
              </a:extLst>
            </p:cNvPr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980;p51">
              <a:extLst>
                <a:ext uri="{FF2B5EF4-FFF2-40B4-BE49-F238E27FC236}">
                  <a16:creationId xmlns:a16="http://schemas.microsoft.com/office/drawing/2014/main" id="{6DB56370-C074-D9FE-67A9-EAC27CDA4EC9}"/>
                </a:ext>
              </a:extLst>
            </p:cNvPr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981;p51">
              <a:extLst>
                <a:ext uri="{FF2B5EF4-FFF2-40B4-BE49-F238E27FC236}">
                  <a16:creationId xmlns:a16="http://schemas.microsoft.com/office/drawing/2014/main" id="{94EA3708-FE88-1B55-B14E-63C625E47322}"/>
                </a:ext>
              </a:extLst>
            </p:cNvPr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982;p51">
              <a:extLst>
                <a:ext uri="{FF2B5EF4-FFF2-40B4-BE49-F238E27FC236}">
                  <a16:creationId xmlns:a16="http://schemas.microsoft.com/office/drawing/2014/main" id="{C705AA5A-8228-3921-B452-C5FBA448F171}"/>
                </a:ext>
              </a:extLst>
            </p:cNvPr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983;p51">
              <a:extLst>
                <a:ext uri="{FF2B5EF4-FFF2-40B4-BE49-F238E27FC236}">
                  <a16:creationId xmlns:a16="http://schemas.microsoft.com/office/drawing/2014/main" id="{782AD355-CC33-F9E0-C822-FB1E3D5A51C1}"/>
                </a:ext>
              </a:extLst>
            </p:cNvPr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984;p51">
              <a:extLst>
                <a:ext uri="{FF2B5EF4-FFF2-40B4-BE49-F238E27FC236}">
                  <a16:creationId xmlns:a16="http://schemas.microsoft.com/office/drawing/2014/main" id="{49DEA0D1-DD53-A683-99BB-356128BB36DD}"/>
                </a:ext>
              </a:extLst>
            </p:cNvPr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985;p51">
              <a:extLst>
                <a:ext uri="{FF2B5EF4-FFF2-40B4-BE49-F238E27FC236}">
                  <a16:creationId xmlns:a16="http://schemas.microsoft.com/office/drawing/2014/main" id="{2128FF8A-8DBE-AA21-F597-ECCA089090AF}"/>
                </a:ext>
              </a:extLst>
            </p:cNvPr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986;p51">
              <a:extLst>
                <a:ext uri="{FF2B5EF4-FFF2-40B4-BE49-F238E27FC236}">
                  <a16:creationId xmlns:a16="http://schemas.microsoft.com/office/drawing/2014/main" id="{4B726BB6-76A3-CBC7-1922-FB4A207F6686}"/>
                </a:ext>
              </a:extLst>
            </p:cNvPr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987;p51">
              <a:extLst>
                <a:ext uri="{FF2B5EF4-FFF2-40B4-BE49-F238E27FC236}">
                  <a16:creationId xmlns:a16="http://schemas.microsoft.com/office/drawing/2014/main" id="{BEAB4111-3F20-1742-0AD3-7948E5159300}"/>
                </a:ext>
              </a:extLst>
            </p:cNvPr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88;p51">
              <a:extLst>
                <a:ext uri="{FF2B5EF4-FFF2-40B4-BE49-F238E27FC236}">
                  <a16:creationId xmlns:a16="http://schemas.microsoft.com/office/drawing/2014/main" id="{799CE7A0-6BE0-A01C-A571-1ED504C18F74}"/>
                </a:ext>
              </a:extLst>
            </p:cNvPr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89;p51">
              <a:extLst>
                <a:ext uri="{FF2B5EF4-FFF2-40B4-BE49-F238E27FC236}">
                  <a16:creationId xmlns:a16="http://schemas.microsoft.com/office/drawing/2014/main" id="{8C2C787E-5EA9-EBB7-2E30-63788E8204BA}"/>
                </a:ext>
              </a:extLst>
            </p:cNvPr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90;p51">
              <a:extLst>
                <a:ext uri="{FF2B5EF4-FFF2-40B4-BE49-F238E27FC236}">
                  <a16:creationId xmlns:a16="http://schemas.microsoft.com/office/drawing/2014/main" id="{FCEEEDDC-A793-BEEB-F237-D1888171ABD4}"/>
                </a:ext>
              </a:extLst>
            </p:cNvPr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91;p51">
              <a:extLst>
                <a:ext uri="{FF2B5EF4-FFF2-40B4-BE49-F238E27FC236}">
                  <a16:creationId xmlns:a16="http://schemas.microsoft.com/office/drawing/2014/main" id="{3F71F46F-E18F-C8E0-7343-1E0510FCC1A6}"/>
                </a:ext>
              </a:extLst>
            </p:cNvPr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92;p51">
              <a:extLst>
                <a:ext uri="{FF2B5EF4-FFF2-40B4-BE49-F238E27FC236}">
                  <a16:creationId xmlns:a16="http://schemas.microsoft.com/office/drawing/2014/main" id="{57EAA911-B42B-D6BC-2DE3-99161FBA031D}"/>
                </a:ext>
              </a:extLst>
            </p:cNvPr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93;p51">
              <a:extLst>
                <a:ext uri="{FF2B5EF4-FFF2-40B4-BE49-F238E27FC236}">
                  <a16:creationId xmlns:a16="http://schemas.microsoft.com/office/drawing/2014/main" id="{84EADDF3-0996-4422-71BF-705E639BC4EF}"/>
                </a:ext>
              </a:extLst>
            </p:cNvPr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94;p51">
              <a:extLst>
                <a:ext uri="{FF2B5EF4-FFF2-40B4-BE49-F238E27FC236}">
                  <a16:creationId xmlns:a16="http://schemas.microsoft.com/office/drawing/2014/main" id="{05C43544-E138-E444-7F08-3A52470C030D}"/>
                </a:ext>
              </a:extLst>
            </p:cNvPr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95;p51">
              <a:extLst>
                <a:ext uri="{FF2B5EF4-FFF2-40B4-BE49-F238E27FC236}">
                  <a16:creationId xmlns:a16="http://schemas.microsoft.com/office/drawing/2014/main" id="{CFEF5350-46BB-8B83-64CE-8D9272794C66}"/>
                </a:ext>
              </a:extLst>
            </p:cNvPr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96;p51">
              <a:extLst>
                <a:ext uri="{FF2B5EF4-FFF2-40B4-BE49-F238E27FC236}">
                  <a16:creationId xmlns:a16="http://schemas.microsoft.com/office/drawing/2014/main" id="{77C26BC5-AECA-539D-8B67-FA9D006EEA86}"/>
                </a:ext>
              </a:extLst>
            </p:cNvPr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97;p51">
              <a:extLst>
                <a:ext uri="{FF2B5EF4-FFF2-40B4-BE49-F238E27FC236}">
                  <a16:creationId xmlns:a16="http://schemas.microsoft.com/office/drawing/2014/main" id="{A69A00B0-A131-9561-862F-3B1A6F9E1CE8}"/>
                </a:ext>
              </a:extLst>
            </p:cNvPr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30" name="Google Shape;1972;p51">
            <a:extLst>
              <a:ext uri="{FF2B5EF4-FFF2-40B4-BE49-F238E27FC236}">
                <a16:creationId xmlns:a16="http://schemas.microsoft.com/office/drawing/2014/main" id="{D1F6EE72-71BF-A74A-D911-476134A30D2C}"/>
              </a:ext>
            </a:extLst>
          </p:cNvPr>
          <p:cNvGrpSpPr/>
          <p:nvPr/>
        </p:nvGrpSpPr>
        <p:grpSpPr>
          <a:xfrm>
            <a:off x="1070914" y="3778283"/>
            <a:ext cx="534667" cy="445761"/>
            <a:chOff x="-164200" y="1462250"/>
            <a:chExt cx="1037425" cy="949475"/>
          </a:xfrm>
        </p:grpSpPr>
        <p:sp>
          <p:nvSpPr>
            <p:cNvPr id="1931" name="Google Shape;1973;p51">
              <a:extLst>
                <a:ext uri="{FF2B5EF4-FFF2-40B4-BE49-F238E27FC236}">
                  <a16:creationId xmlns:a16="http://schemas.microsoft.com/office/drawing/2014/main" id="{F1EF3187-9D9F-B2CD-A395-F05AEA57438C}"/>
                </a:ext>
              </a:extLst>
            </p:cNvPr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74;p51">
              <a:extLst>
                <a:ext uri="{FF2B5EF4-FFF2-40B4-BE49-F238E27FC236}">
                  <a16:creationId xmlns:a16="http://schemas.microsoft.com/office/drawing/2014/main" id="{924ABE57-814B-9241-4238-151E33D94A4A}"/>
                </a:ext>
              </a:extLst>
            </p:cNvPr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75;p51">
              <a:extLst>
                <a:ext uri="{FF2B5EF4-FFF2-40B4-BE49-F238E27FC236}">
                  <a16:creationId xmlns:a16="http://schemas.microsoft.com/office/drawing/2014/main" id="{C3E8E690-9100-F8BD-F9E7-B1326177A4E6}"/>
                </a:ext>
              </a:extLst>
            </p:cNvPr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76;p51">
              <a:extLst>
                <a:ext uri="{FF2B5EF4-FFF2-40B4-BE49-F238E27FC236}">
                  <a16:creationId xmlns:a16="http://schemas.microsoft.com/office/drawing/2014/main" id="{557AB34F-22C4-D911-391C-6BD2B99341BA}"/>
                </a:ext>
              </a:extLst>
            </p:cNvPr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77;p51">
              <a:extLst>
                <a:ext uri="{FF2B5EF4-FFF2-40B4-BE49-F238E27FC236}">
                  <a16:creationId xmlns:a16="http://schemas.microsoft.com/office/drawing/2014/main" id="{5AB91A3F-3CC4-3CD9-B500-1AF8FBEEB43F}"/>
                </a:ext>
              </a:extLst>
            </p:cNvPr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6" name="Google Shape;1978;p51">
              <a:extLst>
                <a:ext uri="{FF2B5EF4-FFF2-40B4-BE49-F238E27FC236}">
                  <a16:creationId xmlns:a16="http://schemas.microsoft.com/office/drawing/2014/main" id="{BFACDD20-97F1-C75C-254C-4790B91A2167}"/>
                </a:ext>
              </a:extLst>
            </p:cNvPr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7" name="Google Shape;1979;p51">
              <a:extLst>
                <a:ext uri="{FF2B5EF4-FFF2-40B4-BE49-F238E27FC236}">
                  <a16:creationId xmlns:a16="http://schemas.microsoft.com/office/drawing/2014/main" id="{553EC98E-C847-8CCF-BFE9-B7EBD63DC412}"/>
                </a:ext>
              </a:extLst>
            </p:cNvPr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8" name="Google Shape;1980;p51">
              <a:extLst>
                <a:ext uri="{FF2B5EF4-FFF2-40B4-BE49-F238E27FC236}">
                  <a16:creationId xmlns:a16="http://schemas.microsoft.com/office/drawing/2014/main" id="{7CF9362D-1B30-1A8D-AD07-223842C027F3}"/>
                </a:ext>
              </a:extLst>
            </p:cNvPr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9" name="Google Shape;1981;p51">
              <a:extLst>
                <a:ext uri="{FF2B5EF4-FFF2-40B4-BE49-F238E27FC236}">
                  <a16:creationId xmlns:a16="http://schemas.microsoft.com/office/drawing/2014/main" id="{AED3603D-4F84-8354-98C5-4BCC28A2AC17}"/>
                </a:ext>
              </a:extLst>
            </p:cNvPr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0" name="Google Shape;1982;p51">
              <a:extLst>
                <a:ext uri="{FF2B5EF4-FFF2-40B4-BE49-F238E27FC236}">
                  <a16:creationId xmlns:a16="http://schemas.microsoft.com/office/drawing/2014/main" id="{3BC2AFD8-1500-EA35-0FD1-A383D1D73A3C}"/>
                </a:ext>
              </a:extLst>
            </p:cNvPr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1" name="Google Shape;1983;p51">
              <a:extLst>
                <a:ext uri="{FF2B5EF4-FFF2-40B4-BE49-F238E27FC236}">
                  <a16:creationId xmlns:a16="http://schemas.microsoft.com/office/drawing/2014/main" id="{9DE7DA87-9125-A344-A28C-BE574FA432FE}"/>
                </a:ext>
              </a:extLst>
            </p:cNvPr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2" name="Google Shape;1984;p51">
              <a:extLst>
                <a:ext uri="{FF2B5EF4-FFF2-40B4-BE49-F238E27FC236}">
                  <a16:creationId xmlns:a16="http://schemas.microsoft.com/office/drawing/2014/main" id="{362CA038-0540-F88E-A57B-C9982F17B9F1}"/>
                </a:ext>
              </a:extLst>
            </p:cNvPr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3" name="Google Shape;1985;p51">
              <a:extLst>
                <a:ext uri="{FF2B5EF4-FFF2-40B4-BE49-F238E27FC236}">
                  <a16:creationId xmlns:a16="http://schemas.microsoft.com/office/drawing/2014/main" id="{FB21133D-88E4-F3FD-D456-AF95B518F926}"/>
                </a:ext>
              </a:extLst>
            </p:cNvPr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4" name="Google Shape;1986;p51">
              <a:extLst>
                <a:ext uri="{FF2B5EF4-FFF2-40B4-BE49-F238E27FC236}">
                  <a16:creationId xmlns:a16="http://schemas.microsoft.com/office/drawing/2014/main" id="{FA89751D-BFAD-18E4-2DEC-BB6406D2C258}"/>
                </a:ext>
              </a:extLst>
            </p:cNvPr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5" name="Google Shape;1987;p51">
              <a:extLst>
                <a:ext uri="{FF2B5EF4-FFF2-40B4-BE49-F238E27FC236}">
                  <a16:creationId xmlns:a16="http://schemas.microsoft.com/office/drawing/2014/main" id="{A24D6768-FC60-3F19-8C2E-49B6178D06AB}"/>
                </a:ext>
              </a:extLst>
            </p:cNvPr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6" name="Google Shape;1988;p51">
              <a:extLst>
                <a:ext uri="{FF2B5EF4-FFF2-40B4-BE49-F238E27FC236}">
                  <a16:creationId xmlns:a16="http://schemas.microsoft.com/office/drawing/2014/main" id="{B4A74B6F-B43F-7976-64B8-572D3B28E321}"/>
                </a:ext>
              </a:extLst>
            </p:cNvPr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7" name="Google Shape;1989;p51">
              <a:extLst>
                <a:ext uri="{FF2B5EF4-FFF2-40B4-BE49-F238E27FC236}">
                  <a16:creationId xmlns:a16="http://schemas.microsoft.com/office/drawing/2014/main" id="{3237E139-0F8E-83DD-F1E6-33E5EEB7C361}"/>
                </a:ext>
              </a:extLst>
            </p:cNvPr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8" name="Google Shape;1990;p51">
              <a:extLst>
                <a:ext uri="{FF2B5EF4-FFF2-40B4-BE49-F238E27FC236}">
                  <a16:creationId xmlns:a16="http://schemas.microsoft.com/office/drawing/2014/main" id="{2CE60636-820F-E2DE-EE54-9D0A7DE83016}"/>
                </a:ext>
              </a:extLst>
            </p:cNvPr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9" name="Google Shape;1991;p51">
              <a:extLst>
                <a:ext uri="{FF2B5EF4-FFF2-40B4-BE49-F238E27FC236}">
                  <a16:creationId xmlns:a16="http://schemas.microsoft.com/office/drawing/2014/main" id="{C46614EF-E2FA-418A-F1DC-414421FBC407}"/>
                </a:ext>
              </a:extLst>
            </p:cNvPr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0" name="Google Shape;1992;p51">
              <a:extLst>
                <a:ext uri="{FF2B5EF4-FFF2-40B4-BE49-F238E27FC236}">
                  <a16:creationId xmlns:a16="http://schemas.microsoft.com/office/drawing/2014/main" id="{07C3DBAF-D9DB-B61B-A838-9525671E492E}"/>
                </a:ext>
              </a:extLst>
            </p:cNvPr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1" name="Google Shape;1993;p51">
              <a:extLst>
                <a:ext uri="{FF2B5EF4-FFF2-40B4-BE49-F238E27FC236}">
                  <a16:creationId xmlns:a16="http://schemas.microsoft.com/office/drawing/2014/main" id="{1860B8D1-59D1-9D1B-B80F-E583688B29B0}"/>
                </a:ext>
              </a:extLst>
            </p:cNvPr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2" name="Google Shape;1994;p51">
              <a:extLst>
                <a:ext uri="{FF2B5EF4-FFF2-40B4-BE49-F238E27FC236}">
                  <a16:creationId xmlns:a16="http://schemas.microsoft.com/office/drawing/2014/main" id="{99FAED5C-9379-6551-7CA6-93472624CDA4}"/>
                </a:ext>
              </a:extLst>
            </p:cNvPr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3" name="Google Shape;1995;p51">
              <a:extLst>
                <a:ext uri="{FF2B5EF4-FFF2-40B4-BE49-F238E27FC236}">
                  <a16:creationId xmlns:a16="http://schemas.microsoft.com/office/drawing/2014/main" id="{938B7844-BEC7-0EAC-C6AB-3CCFEF9427B1}"/>
                </a:ext>
              </a:extLst>
            </p:cNvPr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4" name="Google Shape;1996;p51">
              <a:extLst>
                <a:ext uri="{FF2B5EF4-FFF2-40B4-BE49-F238E27FC236}">
                  <a16:creationId xmlns:a16="http://schemas.microsoft.com/office/drawing/2014/main" id="{6CBFE7F0-BB7D-9F1F-4C23-A0D6DD318C97}"/>
                </a:ext>
              </a:extLst>
            </p:cNvPr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5" name="Google Shape;1997;p51">
              <a:extLst>
                <a:ext uri="{FF2B5EF4-FFF2-40B4-BE49-F238E27FC236}">
                  <a16:creationId xmlns:a16="http://schemas.microsoft.com/office/drawing/2014/main" id="{BE96DB93-6A00-322A-8247-C8F15B1AABA1}"/>
                </a:ext>
              </a:extLst>
            </p:cNvPr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56" name="Google Shape;1972;p51">
            <a:extLst>
              <a:ext uri="{FF2B5EF4-FFF2-40B4-BE49-F238E27FC236}">
                <a16:creationId xmlns:a16="http://schemas.microsoft.com/office/drawing/2014/main" id="{4B8BD0F3-9D75-F176-E9F2-FCDCE8FF8BFC}"/>
              </a:ext>
            </a:extLst>
          </p:cNvPr>
          <p:cNvGrpSpPr/>
          <p:nvPr/>
        </p:nvGrpSpPr>
        <p:grpSpPr>
          <a:xfrm>
            <a:off x="1084269" y="2147101"/>
            <a:ext cx="515109" cy="458956"/>
            <a:chOff x="-164200" y="1462250"/>
            <a:chExt cx="1037425" cy="949475"/>
          </a:xfrm>
        </p:grpSpPr>
        <p:sp>
          <p:nvSpPr>
            <p:cNvPr id="1957" name="Google Shape;1973;p51">
              <a:extLst>
                <a:ext uri="{FF2B5EF4-FFF2-40B4-BE49-F238E27FC236}">
                  <a16:creationId xmlns:a16="http://schemas.microsoft.com/office/drawing/2014/main" id="{38EB7A66-221C-2B78-F007-09C758F03E9C}"/>
                </a:ext>
              </a:extLst>
            </p:cNvPr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1974;p51">
              <a:extLst>
                <a:ext uri="{FF2B5EF4-FFF2-40B4-BE49-F238E27FC236}">
                  <a16:creationId xmlns:a16="http://schemas.microsoft.com/office/drawing/2014/main" id="{B92C9FB4-F5A5-E39A-22D8-22D064D9E483}"/>
                </a:ext>
              </a:extLst>
            </p:cNvPr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1975;p51">
              <a:extLst>
                <a:ext uri="{FF2B5EF4-FFF2-40B4-BE49-F238E27FC236}">
                  <a16:creationId xmlns:a16="http://schemas.microsoft.com/office/drawing/2014/main" id="{EA1053A2-F8C2-1462-4495-CD826AEAB772}"/>
                </a:ext>
              </a:extLst>
            </p:cNvPr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1976;p51">
              <a:extLst>
                <a:ext uri="{FF2B5EF4-FFF2-40B4-BE49-F238E27FC236}">
                  <a16:creationId xmlns:a16="http://schemas.microsoft.com/office/drawing/2014/main" id="{828EE3F3-1588-1593-69F8-AA82E77426EE}"/>
                </a:ext>
              </a:extLst>
            </p:cNvPr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77;p51">
              <a:extLst>
                <a:ext uri="{FF2B5EF4-FFF2-40B4-BE49-F238E27FC236}">
                  <a16:creationId xmlns:a16="http://schemas.microsoft.com/office/drawing/2014/main" id="{BC38BB2C-3849-2D7C-B13A-5B3275738E92}"/>
                </a:ext>
              </a:extLst>
            </p:cNvPr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78;p51">
              <a:extLst>
                <a:ext uri="{FF2B5EF4-FFF2-40B4-BE49-F238E27FC236}">
                  <a16:creationId xmlns:a16="http://schemas.microsoft.com/office/drawing/2014/main" id="{C7798EB2-0972-BEE6-D2AF-F9E73603B9C7}"/>
                </a:ext>
              </a:extLst>
            </p:cNvPr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9;p51">
              <a:extLst>
                <a:ext uri="{FF2B5EF4-FFF2-40B4-BE49-F238E27FC236}">
                  <a16:creationId xmlns:a16="http://schemas.microsoft.com/office/drawing/2014/main" id="{03AAF13F-4A07-FBFC-FB4B-A078EEB91DFA}"/>
                </a:ext>
              </a:extLst>
            </p:cNvPr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1980;p51">
              <a:extLst>
                <a:ext uri="{FF2B5EF4-FFF2-40B4-BE49-F238E27FC236}">
                  <a16:creationId xmlns:a16="http://schemas.microsoft.com/office/drawing/2014/main" id="{4FD05C61-D832-39EC-D18E-EDB15CB6D0D3}"/>
                </a:ext>
              </a:extLst>
            </p:cNvPr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1981;p51">
              <a:extLst>
                <a:ext uri="{FF2B5EF4-FFF2-40B4-BE49-F238E27FC236}">
                  <a16:creationId xmlns:a16="http://schemas.microsoft.com/office/drawing/2014/main" id="{1B326A9B-BCB1-DB37-0114-ABF0BF752951}"/>
                </a:ext>
              </a:extLst>
            </p:cNvPr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1982;p51">
              <a:extLst>
                <a:ext uri="{FF2B5EF4-FFF2-40B4-BE49-F238E27FC236}">
                  <a16:creationId xmlns:a16="http://schemas.microsoft.com/office/drawing/2014/main" id="{9A0AB6A5-4AA8-4F59-31CD-ADC3D948D635}"/>
                </a:ext>
              </a:extLst>
            </p:cNvPr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1983;p51">
              <a:extLst>
                <a:ext uri="{FF2B5EF4-FFF2-40B4-BE49-F238E27FC236}">
                  <a16:creationId xmlns:a16="http://schemas.microsoft.com/office/drawing/2014/main" id="{C1500B20-2DC1-7B67-D452-CC3067BB29EC}"/>
                </a:ext>
              </a:extLst>
            </p:cNvPr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1984;p51">
              <a:extLst>
                <a:ext uri="{FF2B5EF4-FFF2-40B4-BE49-F238E27FC236}">
                  <a16:creationId xmlns:a16="http://schemas.microsoft.com/office/drawing/2014/main" id="{13DC9A74-C7E0-758C-EDD5-20ACE098D8A3}"/>
                </a:ext>
              </a:extLst>
            </p:cNvPr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1985;p51">
              <a:extLst>
                <a:ext uri="{FF2B5EF4-FFF2-40B4-BE49-F238E27FC236}">
                  <a16:creationId xmlns:a16="http://schemas.microsoft.com/office/drawing/2014/main" id="{70A51111-E3E6-816A-41A0-7A5A7645FC38}"/>
                </a:ext>
              </a:extLst>
            </p:cNvPr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1986;p51">
              <a:extLst>
                <a:ext uri="{FF2B5EF4-FFF2-40B4-BE49-F238E27FC236}">
                  <a16:creationId xmlns:a16="http://schemas.microsoft.com/office/drawing/2014/main" id="{4B1A7DBD-7A82-41E1-7DFC-EDA76D591990}"/>
                </a:ext>
              </a:extLst>
            </p:cNvPr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1987;p51">
              <a:extLst>
                <a:ext uri="{FF2B5EF4-FFF2-40B4-BE49-F238E27FC236}">
                  <a16:creationId xmlns:a16="http://schemas.microsoft.com/office/drawing/2014/main" id="{97A698A6-9AA1-9380-87D9-AF972C9BEDFA}"/>
                </a:ext>
              </a:extLst>
            </p:cNvPr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1988;p51">
              <a:extLst>
                <a:ext uri="{FF2B5EF4-FFF2-40B4-BE49-F238E27FC236}">
                  <a16:creationId xmlns:a16="http://schemas.microsoft.com/office/drawing/2014/main" id="{0E2DE19B-2FCA-5723-D6E7-52E73FE32CD4}"/>
                </a:ext>
              </a:extLst>
            </p:cNvPr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1989;p51">
              <a:extLst>
                <a:ext uri="{FF2B5EF4-FFF2-40B4-BE49-F238E27FC236}">
                  <a16:creationId xmlns:a16="http://schemas.microsoft.com/office/drawing/2014/main" id="{8280EA91-1421-8DFA-7CE1-FAF621374E29}"/>
                </a:ext>
              </a:extLst>
            </p:cNvPr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1990;p51">
              <a:extLst>
                <a:ext uri="{FF2B5EF4-FFF2-40B4-BE49-F238E27FC236}">
                  <a16:creationId xmlns:a16="http://schemas.microsoft.com/office/drawing/2014/main" id="{814B43BD-DB36-5091-ADC5-D7A8B35B2621}"/>
                </a:ext>
              </a:extLst>
            </p:cNvPr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1991;p51">
              <a:extLst>
                <a:ext uri="{FF2B5EF4-FFF2-40B4-BE49-F238E27FC236}">
                  <a16:creationId xmlns:a16="http://schemas.microsoft.com/office/drawing/2014/main" id="{2CD00ED9-2F58-F0DD-2FAB-7702B367EA3D}"/>
                </a:ext>
              </a:extLst>
            </p:cNvPr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1992;p51">
              <a:extLst>
                <a:ext uri="{FF2B5EF4-FFF2-40B4-BE49-F238E27FC236}">
                  <a16:creationId xmlns:a16="http://schemas.microsoft.com/office/drawing/2014/main" id="{F739E02F-927D-3267-ED4E-B761309A7295}"/>
                </a:ext>
              </a:extLst>
            </p:cNvPr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1993;p51">
              <a:extLst>
                <a:ext uri="{FF2B5EF4-FFF2-40B4-BE49-F238E27FC236}">
                  <a16:creationId xmlns:a16="http://schemas.microsoft.com/office/drawing/2014/main" id="{ABB35460-07DD-9EC8-D168-8348B6E491F6}"/>
                </a:ext>
              </a:extLst>
            </p:cNvPr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1994;p51">
              <a:extLst>
                <a:ext uri="{FF2B5EF4-FFF2-40B4-BE49-F238E27FC236}">
                  <a16:creationId xmlns:a16="http://schemas.microsoft.com/office/drawing/2014/main" id="{B2A3FBB7-E565-5CBC-20D2-DA657D7C0D11}"/>
                </a:ext>
              </a:extLst>
            </p:cNvPr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1995;p51">
              <a:extLst>
                <a:ext uri="{FF2B5EF4-FFF2-40B4-BE49-F238E27FC236}">
                  <a16:creationId xmlns:a16="http://schemas.microsoft.com/office/drawing/2014/main" id="{97606045-A4C4-EC1C-1CD4-313DA04F9D5C}"/>
                </a:ext>
              </a:extLst>
            </p:cNvPr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1996;p51">
              <a:extLst>
                <a:ext uri="{FF2B5EF4-FFF2-40B4-BE49-F238E27FC236}">
                  <a16:creationId xmlns:a16="http://schemas.microsoft.com/office/drawing/2014/main" id="{9559BF71-04A4-3296-9782-C875B7A65296}"/>
                </a:ext>
              </a:extLst>
            </p:cNvPr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1997;p51">
              <a:extLst>
                <a:ext uri="{FF2B5EF4-FFF2-40B4-BE49-F238E27FC236}">
                  <a16:creationId xmlns:a16="http://schemas.microsoft.com/office/drawing/2014/main" id="{C3BB673C-7076-313C-E2F6-D1196B2748FD}"/>
                </a:ext>
              </a:extLst>
            </p:cNvPr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9" name="Google Shape;1972;p51">
            <a:extLst>
              <a:ext uri="{FF2B5EF4-FFF2-40B4-BE49-F238E27FC236}">
                <a16:creationId xmlns:a16="http://schemas.microsoft.com/office/drawing/2014/main" id="{346BD9A1-431B-30E6-BBD6-74DFED57D5D7}"/>
              </a:ext>
            </a:extLst>
          </p:cNvPr>
          <p:cNvGrpSpPr/>
          <p:nvPr/>
        </p:nvGrpSpPr>
        <p:grpSpPr>
          <a:xfrm>
            <a:off x="1129123" y="4271702"/>
            <a:ext cx="513021" cy="462090"/>
            <a:chOff x="-164200" y="1462250"/>
            <a:chExt cx="1037425" cy="949475"/>
          </a:xfrm>
        </p:grpSpPr>
        <p:sp>
          <p:nvSpPr>
            <p:cNvPr id="2140" name="Google Shape;1973;p51">
              <a:extLst>
                <a:ext uri="{FF2B5EF4-FFF2-40B4-BE49-F238E27FC236}">
                  <a16:creationId xmlns:a16="http://schemas.microsoft.com/office/drawing/2014/main" id="{25C0CAAF-F12F-F3A8-42B2-1D348F23624A}"/>
                </a:ext>
              </a:extLst>
            </p:cNvPr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1974;p51">
              <a:extLst>
                <a:ext uri="{FF2B5EF4-FFF2-40B4-BE49-F238E27FC236}">
                  <a16:creationId xmlns:a16="http://schemas.microsoft.com/office/drawing/2014/main" id="{C12114BF-CBE9-4743-1DE9-E96C49DDE178}"/>
                </a:ext>
              </a:extLst>
            </p:cNvPr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1975;p51">
              <a:extLst>
                <a:ext uri="{FF2B5EF4-FFF2-40B4-BE49-F238E27FC236}">
                  <a16:creationId xmlns:a16="http://schemas.microsoft.com/office/drawing/2014/main" id="{CBB32721-1833-E630-4B01-CFE42525D449}"/>
                </a:ext>
              </a:extLst>
            </p:cNvPr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1976;p51">
              <a:extLst>
                <a:ext uri="{FF2B5EF4-FFF2-40B4-BE49-F238E27FC236}">
                  <a16:creationId xmlns:a16="http://schemas.microsoft.com/office/drawing/2014/main" id="{4ED7B912-EA70-A715-058F-1CF7655414F2}"/>
                </a:ext>
              </a:extLst>
            </p:cNvPr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1977;p51">
              <a:extLst>
                <a:ext uri="{FF2B5EF4-FFF2-40B4-BE49-F238E27FC236}">
                  <a16:creationId xmlns:a16="http://schemas.microsoft.com/office/drawing/2014/main" id="{75622F26-093C-A794-3C2E-B42BCEE9E917}"/>
                </a:ext>
              </a:extLst>
            </p:cNvPr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1978;p51">
              <a:extLst>
                <a:ext uri="{FF2B5EF4-FFF2-40B4-BE49-F238E27FC236}">
                  <a16:creationId xmlns:a16="http://schemas.microsoft.com/office/drawing/2014/main" id="{6D58E985-869B-1BFB-E43A-E7831405784E}"/>
                </a:ext>
              </a:extLst>
            </p:cNvPr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1979;p51">
              <a:extLst>
                <a:ext uri="{FF2B5EF4-FFF2-40B4-BE49-F238E27FC236}">
                  <a16:creationId xmlns:a16="http://schemas.microsoft.com/office/drawing/2014/main" id="{80879C6E-A469-60C7-1B42-889B105838A2}"/>
                </a:ext>
              </a:extLst>
            </p:cNvPr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1980;p51">
              <a:extLst>
                <a:ext uri="{FF2B5EF4-FFF2-40B4-BE49-F238E27FC236}">
                  <a16:creationId xmlns:a16="http://schemas.microsoft.com/office/drawing/2014/main" id="{47249F4A-A6C3-F743-BFA7-ADED795B0AA2}"/>
                </a:ext>
              </a:extLst>
            </p:cNvPr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1981;p51">
              <a:extLst>
                <a:ext uri="{FF2B5EF4-FFF2-40B4-BE49-F238E27FC236}">
                  <a16:creationId xmlns:a16="http://schemas.microsoft.com/office/drawing/2014/main" id="{C081928C-8D5B-4AC1-A2C5-E44731D48ADE}"/>
                </a:ext>
              </a:extLst>
            </p:cNvPr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1982;p51">
              <a:extLst>
                <a:ext uri="{FF2B5EF4-FFF2-40B4-BE49-F238E27FC236}">
                  <a16:creationId xmlns:a16="http://schemas.microsoft.com/office/drawing/2014/main" id="{B7F28E79-1719-D3CA-7433-1E2FDB245793}"/>
                </a:ext>
              </a:extLst>
            </p:cNvPr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1983;p51">
              <a:extLst>
                <a:ext uri="{FF2B5EF4-FFF2-40B4-BE49-F238E27FC236}">
                  <a16:creationId xmlns:a16="http://schemas.microsoft.com/office/drawing/2014/main" id="{FE3952AC-8749-A017-2800-F3F090E1ED82}"/>
                </a:ext>
              </a:extLst>
            </p:cNvPr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1984;p51">
              <a:extLst>
                <a:ext uri="{FF2B5EF4-FFF2-40B4-BE49-F238E27FC236}">
                  <a16:creationId xmlns:a16="http://schemas.microsoft.com/office/drawing/2014/main" id="{78DAB0AC-18DE-92B9-5103-92D5F18B932D}"/>
                </a:ext>
              </a:extLst>
            </p:cNvPr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1985;p51">
              <a:extLst>
                <a:ext uri="{FF2B5EF4-FFF2-40B4-BE49-F238E27FC236}">
                  <a16:creationId xmlns:a16="http://schemas.microsoft.com/office/drawing/2014/main" id="{8ADC6D70-37E2-0F07-3CCF-8A1BE95CFCC8}"/>
                </a:ext>
              </a:extLst>
            </p:cNvPr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1986;p51">
              <a:extLst>
                <a:ext uri="{FF2B5EF4-FFF2-40B4-BE49-F238E27FC236}">
                  <a16:creationId xmlns:a16="http://schemas.microsoft.com/office/drawing/2014/main" id="{88576E4B-A141-6777-3743-6E66CFD45834}"/>
                </a:ext>
              </a:extLst>
            </p:cNvPr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1987;p51">
              <a:extLst>
                <a:ext uri="{FF2B5EF4-FFF2-40B4-BE49-F238E27FC236}">
                  <a16:creationId xmlns:a16="http://schemas.microsoft.com/office/drawing/2014/main" id="{552CCB3B-1D9B-64AE-8D1A-0E5F3078F8C2}"/>
                </a:ext>
              </a:extLst>
            </p:cNvPr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1988;p51">
              <a:extLst>
                <a:ext uri="{FF2B5EF4-FFF2-40B4-BE49-F238E27FC236}">
                  <a16:creationId xmlns:a16="http://schemas.microsoft.com/office/drawing/2014/main" id="{44C1979F-4186-EE96-96DF-25C32136E4A8}"/>
                </a:ext>
              </a:extLst>
            </p:cNvPr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1989;p51">
              <a:extLst>
                <a:ext uri="{FF2B5EF4-FFF2-40B4-BE49-F238E27FC236}">
                  <a16:creationId xmlns:a16="http://schemas.microsoft.com/office/drawing/2014/main" id="{D8F47FB6-9FFC-BA19-91FE-1107B2F8EE63}"/>
                </a:ext>
              </a:extLst>
            </p:cNvPr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1990;p51">
              <a:extLst>
                <a:ext uri="{FF2B5EF4-FFF2-40B4-BE49-F238E27FC236}">
                  <a16:creationId xmlns:a16="http://schemas.microsoft.com/office/drawing/2014/main" id="{156A2099-864E-8151-F317-EA290F37E740}"/>
                </a:ext>
              </a:extLst>
            </p:cNvPr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1991;p51">
              <a:extLst>
                <a:ext uri="{FF2B5EF4-FFF2-40B4-BE49-F238E27FC236}">
                  <a16:creationId xmlns:a16="http://schemas.microsoft.com/office/drawing/2014/main" id="{C2A63F01-B140-C7C2-3F64-6B5BE8DD64A3}"/>
                </a:ext>
              </a:extLst>
            </p:cNvPr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1992;p51">
              <a:extLst>
                <a:ext uri="{FF2B5EF4-FFF2-40B4-BE49-F238E27FC236}">
                  <a16:creationId xmlns:a16="http://schemas.microsoft.com/office/drawing/2014/main" id="{68AB8EC4-FA3F-8989-5D1C-516EF5F3D37C}"/>
                </a:ext>
              </a:extLst>
            </p:cNvPr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1993;p51">
              <a:extLst>
                <a:ext uri="{FF2B5EF4-FFF2-40B4-BE49-F238E27FC236}">
                  <a16:creationId xmlns:a16="http://schemas.microsoft.com/office/drawing/2014/main" id="{54455D40-C1A8-8C58-C04B-401DE44DB609}"/>
                </a:ext>
              </a:extLst>
            </p:cNvPr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1994;p51">
              <a:extLst>
                <a:ext uri="{FF2B5EF4-FFF2-40B4-BE49-F238E27FC236}">
                  <a16:creationId xmlns:a16="http://schemas.microsoft.com/office/drawing/2014/main" id="{233E0D92-73B4-DC63-F7EB-E29CC961C658}"/>
                </a:ext>
              </a:extLst>
            </p:cNvPr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1995;p51">
              <a:extLst>
                <a:ext uri="{FF2B5EF4-FFF2-40B4-BE49-F238E27FC236}">
                  <a16:creationId xmlns:a16="http://schemas.microsoft.com/office/drawing/2014/main" id="{196F16AB-B1BD-071E-4B9E-033314270166}"/>
                </a:ext>
              </a:extLst>
            </p:cNvPr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1996;p51">
              <a:extLst>
                <a:ext uri="{FF2B5EF4-FFF2-40B4-BE49-F238E27FC236}">
                  <a16:creationId xmlns:a16="http://schemas.microsoft.com/office/drawing/2014/main" id="{82DC7A0E-A9FF-8FCB-097F-7C9459CC5357}"/>
                </a:ext>
              </a:extLst>
            </p:cNvPr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1997;p51">
              <a:extLst>
                <a:ext uri="{FF2B5EF4-FFF2-40B4-BE49-F238E27FC236}">
                  <a16:creationId xmlns:a16="http://schemas.microsoft.com/office/drawing/2014/main" id="{5A33DFB4-1D15-5AF5-F76F-E3F8CC7C8E48}"/>
                </a:ext>
              </a:extLst>
            </p:cNvPr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5" name="Google Shape;1972;p51">
            <a:extLst>
              <a:ext uri="{FF2B5EF4-FFF2-40B4-BE49-F238E27FC236}">
                <a16:creationId xmlns:a16="http://schemas.microsoft.com/office/drawing/2014/main" id="{CD6F64C9-DE2C-7975-2476-32C0D627A772}"/>
              </a:ext>
            </a:extLst>
          </p:cNvPr>
          <p:cNvGrpSpPr/>
          <p:nvPr/>
        </p:nvGrpSpPr>
        <p:grpSpPr>
          <a:xfrm>
            <a:off x="1070915" y="2708857"/>
            <a:ext cx="557414" cy="411356"/>
            <a:chOff x="-164200" y="1462250"/>
            <a:chExt cx="1037425" cy="949475"/>
          </a:xfrm>
        </p:grpSpPr>
        <p:sp>
          <p:nvSpPr>
            <p:cNvPr id="2166" name="Google Shape;1973;p51">
              <a:extLst>
                <a:ext uri="{FF2B5EF4-FFF2-40B4-BE49-F238E27FC236}">
                  <a16:creationId xmlns:a16="http://schemas.microsoft.com/office/drawing/2014/main" id="{B6064461-19D6-0851-D721-1321AB35D283}"/>
                </a:ext>
              </a:extLst>
            </p:cNvPr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1974;p51">
              <a:extLst>
                <a:ext uri="{FF2B5EF4-FFF2-40B4-BE49-F238E27FC236}">
                  <a16:creationId xmlns:a16="http://schemas.microsoft.com/office/drawing/2014/main" id="{DE7C7778-C103-4FBD-B82E-0FAD94D6746F}"/>
                </a:ext>
              </a:extLst>
            </p:cNvPr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1975;p51">
              <a:extLst>
                <a:ext uri="{FF2B5EF4-FFF2-40B4-BE49-F238E27FC236}">
                  <a16:creationId xmlns:a16="http://schemas.microsoft.com/office/drawing/2014/main" id="{13E34D81-2E77-6377-BA88-A330FE2BCF21}"/>
                </a:ext>
              </a:extLst>
            </p:cNvPr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1976;p51">
              <a:extLst>
                <a:ext uri="{FF2B5EF4-FFF2-40B4-BE49-F238E27FC236}">
                  <a16:creationId xmlns:a16="http://schemas.microsoft.com/office/drawing/2014/main" id="{46284212-87E0-7350-9A0B-8EF973BE7BC6}"/>
                </a:ext>
              </a:extLst>
            </p:cNvPr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1977;p51">
              <a:extLst>
                <a:ext uri="{FF2B5EF4-FFF2-40B4-BE49-F238E27FC236}">
                  <a16:creationId xmlns:a16="http://schemas.microsoft.com/office/drawing/2014/main" id="{2694E098-2F9F-0B72-07AE-70C423D38389}"/>
                </a:ext>
              </a:extLst>
            </p:cNvPr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1978;p51">
              <a:extLst>
                <a:ext uri="{FF2B5EF4-FFF2-40B4-BE49-F238E27FC236}">
                  <a16:creationId xmlns:a16="http://schemas.microsoft.com/office/drawing/2014/main" id="{29C01D55-199B-7D96-DE80-3664AF86AD1E}"/>
                </a:ext>
              </a:extLst>
            </p:cNvPr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1979;p51">
              <a:extLst>
                <a:ext uri="{FF2B5EF4-FFF2-40B4-BE49-F238E27FC236}">
                  <a16:creationId xmlns:a16="http://schemas.microsoft.com/office/drawing/2014/main" id="{27FC5EDC-8E23-B374-59F8-B4E03CC4D891}"/>
                </a:ext>
              </a:extLst>
            </p:cNvPr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1980;p51">
              <a:extLst>
                <a:ext uri="{FF2B5EF4-FFF2-40B4-BE49-F238E27FC236}">
                  <a16:creationId xmlns:a16="http://schemas.microsoft.com/office/drawing/2014/main" id="{7465F7DA-3D50-7AEC-8682-DADCA025D612}"/>
                </a:ext>
              </a:extLst>
            </p:cNvPr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1981;p51">
              <a:extLst>
                <a:ext uri="{FF2B5EF4-FFF2-40B4-BE49-F238E27FC236}">
                  <a16:creationId xmlns:a16="http://schemas.microsoft.com/office/drawing/2014/main" id="{5ADC9487-3C85-C9B8-CD8A-2EE34070554C}"/>
                </a:ext>
              </a:extLst>
            </p:cNvPr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1982;p51">
              <a:extLst>
                <a:ext uri="{FF2B5EF4-FFF2-40B4-BE49-F238E27FC236}">
                  <a16:creationId xmlns:a16="http://schemas.microsoft.com/office/drawing/2014/main" id="{750AC7A9-F6D6-8C11-C865-197179163727}"/>
                </a:ext>
              </a:extLst>
            </p:cNvPr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1983;p51">
              <a:extLst>
                <a:ext uri="{FF2B5EF4-FFF2-40B4-BE49-F238E27FC236}">
                  <a16:creationId xmlns:a16="http://schemas.microsoft.com/office/drawing/2014/main" id="{961DF34B-AC93-1F12-E68F-AE5546051982}"/>
                </a:ext>
              </a:extLst>
            </p:cNvPr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1984;p51">
              <a:extLst>
                <a:ext uri="{FF2B5EF4-FFF2-40B4-BE49-F238E27FC236}">
                  <a16:creationId xmlns:a16="http://schemas.microsoft.com/office/drawing/2014/main" id="{B36A04C1-6638-927A-1BC1-95E2D3DFB829}"/>
                </a:ext>
              </a:extLst>
            </p:cNvPr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1985;p51">
              <a:extLst>
                <a:ext uri="{FF2B5EF4-FFF2-40B4-BE49-F238E27FC236}">
                  <a16:creationId xmlns:a16="http://schemas.microsoft.com/office/drawing/2014/main" id="{2A1D883E-2254-0772-B5D6-708F1A9BD6AB}"/>
                </a:ext>
              </a:extLst>
            </p:cNvPr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1986;p51">
              <a:extLst>
                <a:ext uri="{FF2B5EF4-FFF2-40B4-BE49-F238E27FC236}">
                  <a16:creationId xmlns:a16="http://schemas.microsoft.com/office/drawing/2014/main" id="{FEF299E0-F3C6-100D-7C4D-57A9F610A4BC}"/>
                </a:ext>
              </a:extLst>
            </p:cNvPr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1987;p51">
              <a:extLst>
                <a:ext uri="{FF2B5EF4-FFF2-40B4-BE49-F238E27FC236}">
                  <a16:creationId xmlns:a16="http://schemas.microsoft.com/office/drawing/2014/main" id="{8743BD22-C92E-5706-0533-799E10EDE378}"/>
                </a:ext>
              </a:extLst>
            </p:cNvPr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1988;p51">
              <a:extLst>
                <a:ext uri="{FF2B5EF4-FFF2-40B4-BE49-F238E27FC236}">
                  <a16:creationId xmlns:a16="http://schemas.microsoft.com/office/drawing/2014/main" id="{3DBD11E9-EB75-B109-8F5B-2EC1F8F8F546}"/>
                </a:ext>
              </a:extLst>
            </p:cNvPr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1989;p51">
              <a:extLst>
                <a:ext uri="{FF2B5EF4-FFF2-40B4-BE49-F238E27FC236}">
                  <a16:creationId xmlns:a16="http://schemas.microsoft.com/office/drawing/2014/main" id="{4F970ED0-34E2-CBAC-28F0-2E2D71251111}"/>
                </a:ext>
              </a:extLst>
            </p:cNvPr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1990;p51">
              <a:extLst>
                <a:ext uri="{FF2B5EF4-FFF2-40B4-BE49-F238E27FC236}">
                  <a16:creationId xmlns:a16="http://schemas.microsoft.com/office/drawing/2014/main" id="{3FF54A23-38BB-8063-7861-24E47D6BDB07}"/>
                </a:ext>
              </a:extLst>
            </p:cNvPr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1991;p51">
              <a:extLst>
                <a:ext uri="{FF2B5EF4-FFF2-40B4-BE49-F238E27FC236}">
                  <a16:creationId xmlns:a16="http://schemas.microsoft.com/office/drawing/2014/main" id="{CF3E5C20-F89F-E3A0-44BB-C97B4334AB77}"/>
                </a:ext>
              </a:extLst>
            </p:cNvPr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1992;p51">
              <a:extLst>
                <a:ext uri="{FF2B5EF4-FFF2-40B4-BE49-F238E27FC236}">
                  <a16:creationId xmlns:a16="http://schemas.microsoft.com/office/drawing/2014/main" id="{4B682C48-4C2E-C9E2-9A55-67A46FD2C9CF}"/>
                </a:ext>
              </a:extLst>
            </p:cNvPr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1993;p51">
              <a:extLst>
                <a:ext uri="{FF2B5EF4-FFF2-40B4-BE49-F238E27FC236}">
                  <a16:creationId xmlns:a16="http://schemas.microsoft.com/office/drawing/2014/main" id="{73540051-9147-30F0-8A9F-08175539C295}"/>
                </a:ext>
              </a:extLst>
            </p:cNvPr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1994;p51">
              <a:extLst>
                <a:ext uri="{FF2B5EF4-FFF2-40B4-BE49-F238E27FC236}">
                  <a16:creationId xmlns:a16="http://schemas.microsoft.com/office/drawing/2014/main" id="{55384E92-1518-60D8-432B-D55404A8D852}"/>
                </a:ext>
              </a:extLst>
            </p:cNvPr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1995;p51">
              <a:extLst>
                <a:ext uri="{FF2B5EF4-FFF2-40B4-BE49-F238E27FC236}">
                  <a16:creationId xmlns:a16="http://schemas.microsoft.com/office/drawing/2014/main" id="{311FC3D5-B818-F60D-1659-4EA3A72DC063}"/>
                </a:ext>
              </a:extLst>
            </p:cNvPr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1996;p51">
              <a:extLst>
                <a:ext uri="{FF2B5EF4-FFF2-40B4-BE49-F238E27FC236}">
                  <a16:creationId xmlns:a16="http://schemas.microsoft.com/office/drawing/2014/main" id="{F226616D-0865-D4BB-126A-75F30967EF12}"/>
                </a:ext>
              </a:extLst>
            </p:cNvPr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1997;p51">
              <a:extLst>
                <a:ext uri="{FF2B5EF4-FFF2-40B4-BE49-F238E27FC236}">
                  <a16:creationId xmlns:a16="http://schemas.microsoft.com/office/drawing/2014/main" id="{BA4C184B-EAFD-60D1-CC01-583E0AC5C07E}"/>
                </a:ext>
              </a:extLst>
            </p:cNvPr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1" name="Google Shape;1972;p51">
            <a:extLst>
              <a:ext uri="{FF2B5EF4-FFF2-40B4-BE49-F238E27FC236}">
                <a16:creationId xmlns:a16="http://schemas.microsoft.com/office/drawing/2014/main" id="{D5C4967D-0D98-41E9-0FC8-45628C2FE232}"/>
              </a:ext>
            </a:extLst>
          </p:cNvPr>
          <p:cNvGrpSpPr/>
          <p:nvPr/>
        </p:nvGrpSpPr>
        <p:grpSpPr>
          <a:xfrm>
            <a:off x="1072041" y="3253629"/>
            <a:ext cx="537576" cy="431108"/>
            <a:chOff x="-164200" y="1462250"/>
            <a:chExt cx="1037425" cy="949475"/>
          </a:xfrm>
        </p:grpSpPr>
        <p:sp>
          <p:nvSpPr>
            <p:cNvPr id="2192" name="Google Shape;1973;p51">
              <a:extLst>
                <a:ext uri="{FF2B5EF4-FFF2-40B4-BE49-F238E27FC236}">
                  <a16:creationId xmlns:a16="http://schemas.microsoft.com/office/drawing/2014/main" id="{41B75D02-D70D-58E0-4374-5134DF6A1A26}"/>
                </a:ext>
              </a:extLst>
            </p:cNvPr>
            <p:cNvSpPr/>
            <p:nvPr/>
          </p:nvSpPr>
          <p:spPr>
            <a:xfrm>
              <a:off x="-75800" y="1462250"/>
              <a:ext cx="946050" cy="851550"/>
            </a:xfrm>
            <a:custGeom>
              <a:avLst/>
              <a:gdLst/>
              <a:ahLst/>
              <a:cxnLst/>
              <a:rect l="l" t="t" r="r" b="b"/>
              <a:pathLst>
                <a:path w="37842" h="34062" extrusionOk="0">
                  <a:moveTo>
                    <a:pt x="35826" y="993"/>
                  </a:moveTo>
                  <a:cubicBezTo>
                    <a:pt x="36076" y="1010"/>
                    <a:pt x="36318" y="1018"/>
                    <a:pt x="36555" y="1018"/>
                  </a:cubicBezTo>
                  <a:cubicBezTo>
                    <a:pt x="36658" y="1018"/>
                    <a:pt x="36759" y="1017"/>
                    <a:pt x="36860" y="1014"/>
                  </a:cubicBezTo>
                  <a:lnTo>
                    <a:pt x="36860" y="1014"/>
                  </a:lnTo>
                  <a:lnTo>
                    <a:pt x="36860" y="33083"/>
                  </a:lnTo>
                  <a:lnTo>
                    <a:pt x="1968" y="33083"/>
                  </a:lnTo>
                  <a:cubicBezTo>
                    <a:pt x="1735" y="33050"/>
                    <a:pt x="1493" y="33033"/>
                    <a:pt x="1251" y="33033"/>
                  </a:cubicBezTo>
                  <a:cubicBezTo>
                    <a:pt x="1145" y="33033"/>
                    <a:pt x="1039" y="33036"/>
                    <a:pt x="934" y="33043"/>
                  </a:cubicBezTo>
                  <a:lnTo>
                    <a:pt x="934" y="33043"/>
                  </a:lnTo>
                  <a:lnTo>
                    <a:pt x="934" y="993"/>
                  </a:lnTo>
                  <a:close/>
                  <a:moveTo>
                    <a:pt x="2019" y="0"/>
                  </a:moveTo>
                  <a:cubicBezTo>
                    <a:pt x="1520" y="0"/>
                    <a:pt x="1023" y="15"/>
                    <a:pt x="534" y="59"/>
                  </a:cubicBezTo>
                  <a:lnTo>
                    <a:pt x="467" y="59"/>
                  </a:lnTo>
                  <a:cubicBezTo>
                    <a:pt x="200" y="59"/>
                    <a:pt x="0" y="260"/>
                    <a:pt x="0" y="526"/>
                  </a:cubicBezTo>
                  <a:lnTo>
                    <a:pt x="0" y="33550"/>
                  </a:lnTo>
                  <a:cubicBezTo>
                    <a:pt x="0" y="33784"/>
                    <a:pt x="200" y="34017"/>
                    <a:pt x="467" y="34017"/>
                  </a:cubicBezTo>
                  <a:lnTo>
                    <a:pt x="32790" y="34017"/>
                  </a:lnTo>
                  <a:cubicBezTo>
                    <a:pt x="33769" y="34017"/>
                    <a:pt x="34777" y="34062"/>
                    <a:pt x="35775" y="34062"/>
                  </a:cubicBezTo>
                  <a:cubicBezTo>
                    <a:pt x="36274" y="34062"/>
                    <a:pt x="36771" y="34050"/>
                    <a:pt x="37260" y="34017"/>
                  </a:cubicBezTo>
                  <a:lnTo>
                    <a:pt x="37327" y="34017"/>
                  </a:lnTo>
                  <a:cubicBezTo>
                    <a:pt x="37686" y="34017"/>
                    <a:pt x="37841" y="33718"/>
                    <a:pt x="37794" y="33458"/>
                  </a:cubicBezTo>
                  <a:lnTo>
                    <a:pt x="37794" y="33458"/>
                  </a:lnTo>
                  <a:lnTo>
                    <a:pt x="37794" y="526"/>
                  </a:lnTo>
                  <a:cubicBezTo>
                    <a:pt x="37794" y="260"/>
                    <a:pt x="37594" y="59"/>
                    <a:pt x="37327" y="59"/>
                  </a:cubicBezTo>
                  <a:lnTo>
                    <a:pt x="5004" y="59"/>
                  </a:lnTo>
                  <a:cubicBezTo>
                    <a:pt x="4025" y="59"/>
                    <a:pt x="301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1974;p51">
              <a:extLst>
                <a:ext uri="{FF2B5EF4-FFF2-40B4-BE49-F238E27FC236}">
                  <a16:creationId xmlns:a16="http://schemas.microsoft.com/office/drawing/2014/main" id="{4F1E2EF0-7028-60E7-E773-742AD04025AE}"/>
                </a:ext>
              </a:extLst>
            </p:cNvPr>
            <p:cNvSpPr/>
            <p:nvPr/>
          </p:nvSpPr>
          <p:spPr>
            <a:xfrm>
              <a:off x="-164200" y="1462700"/>
              <a:ext cx="1037425" cy="949025"/>
            </a:xfrm>
            <a:custGeom>
              <a:avLst/>
              <a:gdLst/>
              <a:ahLst/>
              <a:cxnLst/>
              <a:rect l="l" t="t" r="r" b="b"/>
              <a:pathLst>
                <a:path w="41497" h="37961" extrusionOk="0">
                  <a:moveTo>
                    <a:pt x="3970" y="1"/>
                  </a:moveTo>
                  <a:cubicBezTo>
                    <a:pt x="3867" y="1"/>
                    <a:pt x="3761" y="42"/>
                    <a:pt x="3670" y="141"/>
                  </a:cubicBezTo>
                  <a:lnTo>
                    <a:pt x="3670" y="175"/>
                  </a:lnTo>
                  <a:lnTo>
                    <a:pt x="934" y="3310"/>
                  </a:lnTo>
                  <a:cubicBezTo>
                    <a:pt x="667" y="3611"/>
                    <a:pt x="67" y="4078"/>
                    <a:pt x="34" y="4545"/>
                  </a:cubicBezTo>
                  <a:cubicBezTo>
                    <a:pt x="0" y="4645"/>
                    <a:pt x="0" y="4778"/>
                    <a:pt x="34" y="4878"/>
                  </a:cubicBezTo>
                  <a:cubicBezTo>
                    <a:pt x="34" y="6946"/>
                    <a:pt x="67" y="9014"/>
                    <a:pt x="100" y="11083"/>
                  </a:cubicBezTo>
                  <a:lnTo>
                    <a:pt x="234" y="21757"/>
                  </a:lnTo>
                  <a:cubicBezTo>
                    <a:pt x="267" y="25193"/>
                    <a:pt x="334" y="28629"/>
                    <a:pt x="367" y="32064"/>
                  </a:cubicBezTo>
                  <a:lnTo>
                    <a:pt x="434" y="35667"/>
                  </a:lnTo>
                  <a:cubicBezTo>
                    <a:pt x="434" y="36234"/>
                    <a:pt x="401" y="36834"/>
                    <a:pt x="434" y="37401"/>
                  </a:cubicBezTo>
                  <a:lnTo>
                    <a:pt x="434" y="37468"/>
                  </a:lnTo>
                  <a:cubicBezTo>
                    <a:pt x="434" y="37735"/>
                    <a:pt x="667" y="37935"/>
                    <a:pt x="901" y="37935"/>
                  </a:cubicBezTo>
                  <a:lnTo>
                    <a:pt x="36993" y="37935"/>
                  </a:lnTo>
                  <a:cubicBezTo>
                    <a:pt x="37227" y="37952"/>
                    <a:pt x="37460" y="37960"/>
                    <a:pt x="37694" y="37960"/>
                  </a:cubicBezTo>
                  <a:cubicBezTo>
                    <a:pt x="37927" y="37960"/>
                    <a:pt x="38161" y="37952"/>
                    <a:pt x="38394" y="37935"/>
                  </a:cubicBezTo>
                  <a:cubicBezTo>
                    <a:pt x="38928" y="37902"/>
                    <a:pt x="39228" y="37068"/>
                    <a:pt x="39462" y="36701"/>
                  </a:cubicBezTo>
                  <a:lnTo>
                    <a:pt x="40963" y="34299"/>
                  </a:lnTo>
                  <a:lnTo>
                    <a:pt x="41263" y="33799"/>
                  </a:lnTo>
                  <a:cubicBezTo>
                    <a:pt x="41496" y="33426"/>
                    <a:pt x="41175" y="33085"/>
                    <a:pt x="40847" y="33085"/>
                  </a:cubicBezTo>
                  <a:cubicBezTo>
                    <a:pt x="40705" y="33085"/>
                    <a:pt x="40563" y="33148"/>
                    <a:pt x="40462" y="33299"/>
                  </a:cubicBezTo>
                  <a:lnTo>
                    <a:pt x="38172" y="37001"/>
                  </a:lnTo>
                  <a:lnTo>
                    <a:pt x="2469" y="37001"/>
                  </a:lnTo>
                  <a:cubicBezTo>
                    <a:pt x="2219" y="36968"/>
                    <a:pt x="1968" y="36951"/>
                    <a:pt x="1718" y="36951"/>
                  </a:cubicBezTo>
                  <a:cubicBezTo>
                    <a:pt x="1599" y="36951"/>
                    <a:pt x="1481" y="36955"/>
                    <a:pt x="1362" y="36962"/>
                  </a:cubicBezTo>
                  <a:lnTo>
                    <a:pt x="1362" y="36962"/>
                  </a:lnTo>
                  <a:lnTo>
                    <a:pt x="1234" y="26327"/>
                  </a:lnTo>
                  <a:cubicBezTo>
                    <a:pt x="1168" y="20423"/>
                    <a:pt x="1101" y="14485"/>
                    <a:pt x="1001" y="8581"/>
                  </a:cubicBezTo>
                  <a:cubicBezTo>
                    <a:pt x="1001" y="7306"/>
                    <a:pt x="971" y="6001"/>
                    <a:pt x="968" y="4723"/>
                  </a:cubicBezTo>
                  <a:lnTo>
                    <a:pt x="968" y="4723"/>
                  </a:lnTo>
                  <a:lnTo>
                    <a:pt x="4337" y="809"/>
                  </a:lnTo>
                  <a:cubicBezTo>
                    <a:pt x="4645" y="474"/>
                    <a:pt x="4319" y="1"/>
                    <a:pt x="3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1975;p51">
              <a:extLst>
                <a:ext uri="{FF2B5EF4-FFF2-40B4-BE49-F238E27FC236}">
                  <a16:creationId xmlns:a16="http://schemas.microsoft.com/office/drawing/2014/main" id="{713170D8-D789-14EF-EB18-90A8DC1DE189}"/>
                </a:ext>
              </a:extLst>
            </p:cNvPr>
            <p:cNvSpPr/>
            <p:nvPr/>
          </p:nvSpPr>
          <p:spPr>
            <a:xfrm>
              <a:off x="-159200" y="1543150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2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lnTo>
                    <a:pt x="3736" y="1293"/>
                  </a:ln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2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1976;p51">
              <a:extLst>
                <a:ext uri="{FF2B5EF4-FFF2-40B4-BE49-F238E27FC236}">
                  <a16:creationId xmlns:a16="http://schemas.microsoft.com/office/drawing/2014/main" id="{AFC34F97-0596-D9F0-8799-C8F7B30DB2CC}"/>
                </a:ext>
              </a:extLst>
            </p:cNvPr>
            <p:cNvSpPr/>
            <p:nvPr/>
          </p:nvSpPr>
          <p:spPr>
            <a:xfrm>
              <a:off x="-163400" y="1609475"/>
              <a:ext cx="116000" cy="122150"/>
            </a:xfrm>
            <a:custGeom>
              <a:avLst/>
              <a:gdLst/>
              <a:ahLst/>
              <a:cxnLst/>
              <a:rect l="l" t="t" r="r" b="b"/>
              <a:pathLst>
                <a:path w="4640" h="4886" extrusionOk="0">
                  <a:moveTo>
                    <a:pt x="3969" y="1"/>
                  </a:moveTo>
                  <a:cubicBezTo>
                    <a:pt x="3860" y="1"/>
                    <a:pt x="3744" y="42"/>
                    <a:pt x="3638" y="141"/>
                  </a:cubicBezTo>
                  <a:lnTo>
                    <a:pt x="769" y="3610"/>
                  </a:lnTo>
                  <a:lnTo>
                    <a:pt x="335" y="4077"/>
                  </a:lnTo>
                  <a:cubicBezTo>
                    <a:pt x="1" y="4412"/>
                    <a:pt x="321" y="4885"/>
                    <a:pt x="684" y="4885"/>
                  </a:cubicBezTo>
                  <a:cubicBezTo>
                    <a:pt x="792" y="4885"/>
                    <a:pt x="903" y="4844"/>
                    <a:pt x="1002" y="4745"/>
                  </a:cubicBezTo>
                  <a:cubicBezTo>
                    <a:pt x="1970" y="3610"/>
                    <a:pt x="2937" y="2443"/>
                    <a:pt x="3904" y="1309"/>
                  </a:cubicBezTo>
                  <a:lnTo>
                    <a:pt x="4305" y="808"/>
                  </a:lnTo>
                  <a:cubicBezTo>
                    <a:pt x="4639" y="474"/>
                    <a:pt x="4339" y="1"/>
                    <a:pt x="3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1977;p51">
              <a:extLst>
                <a:ext uri="{FF2B5EF4-FFF2-40B4-BE49-F238E27FC236}">
                  <a16:creationId xmlns:a16="http://schemas.microsoft.com/office/drawing/2014/main" id="{008E6345-EE4B-CC85-C0B6-57812DF14A37}"/>
                </a:ext>
              </a:extLst>
            </p:cNvPr>
            <p:cNvSpPr/>
            <p:nvPr/>
          </p:nvSpPr>
          <p:spPr>
            <a:xfrm>
              <a:off x="-159200" y="1676575"/>
              <a:ext cx="108425" cy="121375"/>
            </a:xfrm>
            <a:custGeom>
              <a:avLst/>
              <a:gdLst/>
              <a:ahLst/>
              <a:cxnLst/>
              <a:rect l="l" t="t" r="r" b="b"/>
              <a:pathLst>
                <a:path w="4337" h="4855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3"/>
                    <a:pt x="384" y="4854"/>
                    <a:pt x="501" y="4854"/>
                  </a:cubicBezTo>
                  <a:cubicBezTo>
                    <a:pt x="618" y="4854"/>
                    <a:pt x="734" y="4813"/>
                    <a:pt x="834" y="4729"/>
                  </a:cubicBezTo>
                  <a:cubicBezTo>
                    <a:pt x="1802" y="3595"/>
                    <a:pt x="2769" y="2428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1978;p51">
              <a:extLst>
                <a:ext uri="{FF2B5EF4-FFF2-40B4-BE49-F238E27FC236}">
                  <a16:creationId xmlns:a16="http://schemas.microsoft.com/office/drawing/2014/main" id="{8960D4E6-8D10-7414-8F83-F0395BCCA1D0}"/>
                </a:ext>
              </a:extLst>
            </p:cNvPr>
            <p:cNvSpPr/>
            <p:nvPr/>
          </p:nvSpPr>
          <p:spPr>
            <a:xfrm>
              <a:off x="-159200" y="174330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5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84" y="4854"/>
                    <a:pt x="501" y="4854"/>
                  </a:cubicBezTo>
                  <a:cubicBezTo>
                    <a:pt x="618" y="4854"/>
                    <a:pt x="734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5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1979;p51">
              <a:extLst>
                <a:ext uri="{FF2B5EF4-FFF2-40B4-BE49-F238E27FC236}">
                  <a16:creationId xmlns:a16="http://schemas.microsoft.com/office/drawing/2014/main" id="{9AC0605E-1CAD-3363-30ED-D1396578482F}"/>
                </a:ext>
              </a:extLst>
            </p:cNvPr>
            <p:cNvSpPr/>
            <p:nvPr/>
          </p:nvSpPr>
          <p:spPr>
            <a:xfrm>
              <a:off x="-159200" y="180937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51"/>
                    <a:pt x="3470" y="151"/>
                  </a:cubicBezTo>
                  <a:lnTo>
                    <a:pt x="601" y="3587"/>
                  </a:lnTo>
                  <a:lnTo>
                    <a:pt x="167" y="4087"/>
                  </a:lnTo>
                  <a:cubicBezTo>
                    <a:pt x="0" y="4254"/>
                    <a:pt x="0" y="4554"/>
                    <a:pt x="167" y="4754"/>
                  </a:cubicBezTo>
                  <a:cubicBezTo>
                    <a:pt x="267" y="4838"/>
                    <a:pt x="384" y="4879"/>
                    <a:pt x="501" y="4879"/>
                  </a:cubicBezTo>
                  <a:cubicBezTo>
                    <a:pt x="618" y="4879"/>
                    <a:pt x="734" y="4838"/>
                    <a:pt x="834" y="4754"/>
                  </a:cubicBezTo>
                  <a:cubicBezTo>
                    <a:pt x="1802" y="3587"/>
                    <a:pt x="2769" y="2453"/>
                    <a:pt x="3736" y="1285"/>
                  </a:cubicBezTo>
                  <a:lnTo>
                    <a:pt x="4137" y="818"/>
                  </a:lnTo>
                  <a:cubicBezTo>
                    <a:pt x="4337" y="618"/>
                    <a:pt x="4337" y="318"/>
                    <a:pt x="4137" y="151"/>
                  </a:cubicBezTo>
                  <a:cubicBezTo>
                    <a:pt x="4053" y="51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1980;p51">
              <a:extLst>
                <a:ext uri="{FF2B5EF4-FFF2-40B4-BE49-F238E27FC236}">
                  <a16:creationId xmlns:a16="http://schemas.microsoft.com/office/drawing/2014/main" id="{A8025F25-7248-FCF6-3D6F-A9064E98751F}"/>
                </a:ext>
              </a:extLst>
            </p:cNvPr>
            <p:cNvSpPr/>
            <p:nvPr/>
          </p:nvSpPr>
          <p:spPr>
            <a:xfrm>
              <a:off x="-160025" y="1876100"/>
              <a:ext cx="109250" cy="121775"/>
            </a:xfrm>
            <a:custGeom>
              <a:avLst/>
              <a:gdLst/>
              <a:ahLst/>
              <a:cxnLst/>
              <a:rect l="l" t="t" r="r" b="b"/>
              <a:pathLst>
                <a:path w="4370" h="4871" extrusionOk="0">
                  <a:moveTo>
                    <a:pt x="3849" y="1"/>
                  </a:moveTo>
                  <a:cubicBezTo>
                    <a:pt x="3728" y="1"/>
                    <a:pt x="3603" y="51"/>
                    <a:pt x="3503" y="151"/>
                  </a:cubicBezTo>
                  <a:lnTo>
                    <a:pt x="600" y="3586"/>
                  </a:lnTo>
                  <a:lnTo>
                    <a:pt x="200" y="4087"/>
                  </a:lnTo>
                  <a:cubicBezTo>
                    <a:pt x="0" y="4254"/>
                    <a:pt x="0" y="4554"/>
                    <a:pt x="200" y="4721"/>
                  </a:cubicBezTo>
                  <a:cubicBezTo>
                    <a:pt x="284" y="4821"/>
                    <a:pt x="400" y="4871"/>
                    <a:pt x="521" y="4871"/>
                  </a:cubicBezTo>
                  <a:cubicBezTo>
                    <a:pt x="642" y="4871"/>
                    <a:pt x="767" y="4821"/>
                    <a:pt x="867" y="4721"/>
                  </a:cubicBezTo>
                  <a:lnTo>
                    <a:pt x="867" y="4754"/>
                  </a:lnTo>
                  <a:lnTo>
                    <a:pt x="3769" y="1285"/>
                  </a:lnTo>
                  <a:lnTo>
                    <a:pt x="4170" y="818"/>
                  </a:lnTo>
                  <a:cubicBezTo>
                    <a:pt x="4370" y="618"/>
                    <a:pt x="4370" y="317"/>
                    <a:pt x="4170" y="151"/>
                  </a:cubicBezTo>
                  <a:cubicBezTo>
                    <a:pt x="4086" y="51"/>
                    <a:pt x="3970" y="1"/>
                    <a:pt x="38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1981;p51">
              <a:extLst>
                <a:ext uri="{FF2B5EF4-FFF2-40B4-BE49-F238E27FC236}">
                  <a16:creationId xmlns:a16="http://schemas.microsoft.com/office/drawing/2014/main" id="{B74D1EFD-C8C6-286A-FE16-3583AF359E95}"/>
                </a:ext>
              </a:extLst>
            </p:cNvPr>
            <p:cNvSpPr/>
            <p:nvPr/>
          </p:nvSpPr>
          <p:spPr>
            <a:xfrm>
              <a:off x="-159200" y="1942825"/>
              <a:ext cx="108425" cy="121775"/>
            </a:xfrm>
            <a:custGeom>
              <a:avLst/>
              <a:gdLst/>
              <a:ahLst/>
              <a:cxnLst/>
              <a:rect l="l" t="t" r="r" b="b"/>
              <a:pathLst>
                <a:path w="4337" h="4871" extrusionOk="0">
                  <a:moveTo>
                    <a:pt x="3816" y="0"/>
                  </a:moveTo>
                  <a:cubicBezTo>
                    <a:pt x="3695" y="0"/>
                    <a:pt x="3570" y="50"/>
                    <a:pt x="3470" y="150"/>
                  </a:cubicBezTo>
                  <a:lnTo>
                    <a:pt x="601" y="3586"/>
                  </a:lnTo>
                  <a:lnTo>
                    <a:pt x="167" y="4086"/>
                  </a:lnTo>
                  <a:cubicBezTo>
                    <a:pt x="0" y="4253"/>
                    <a:pt x="0" y="4553"/>
                    <a:pt x="167" y="4720"/>
                  </a:cubicBezTo>
                  <a:cubicBezTo>
                    <a:pt x="267" y="4820"/>
                    <a:pt x="384" y="4870"/>
                    <a:pt x="501" y="4870"/>
                  </a:cubicBezTo>
                  <a:cubicBezTo>
                    <a:pt x="618" y="4870"/>
                    <a:pt x="734" y="4820"/>
                    <a:pt x="834" y="4720"/>
                  </a:cubicBezTo>
                  <a:lnTo>
                    <a:pt x="3736" y="1284"/>
                  </a:lnTo>
                  <a:lnTo>
                    <a:pt x="4137" y="817"/>
                  </a:lnTo>
                  <a:cubicBezTo>
                    <a:pt x="4337" y="617"/>
                    <a:pt x="4337" y="317"/>
                    <a:pt x="4137" y="150"/>
                  </a:cubicBezTo>
                  <a:cubicBezTo>
                    <a:pt x="4053" y="50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1982;p51">
              <a:extLst>
                <a:ext uri="{FF2B5EF4-FFF2-40B4-BE49-F238E27FC236}">
                  <a16:creationId xmlns:a16="http://schemas.microsoft.com/office/drawing/2014/main" id="{944B03C8-B498-B5D2-A364-1711EC5AEBD5}"/>
                </a:ext>
              </a:extLst>
            </p:cNvPr>
            <p:cNvSpPr/>
            <p:nvPr/>
          </p:nvSpPr>
          <p:spPr>
            <a:xfrm>
              <a:off x="-163325" y="2008925"/>
              <a:ext cx="115925" cy="122250"/>
            </a:xfrm>
            <a:custGeom>
              <a:avLst/>
              <a:gdLst/>
              <a:ahLst/>
              <a:cxnLst/>
              <a:rect l="l" t="t" r="r" b="b"/>
              <a:pathLst>
                <a:path w="4637" h="4890" extrusionOk="0">
                  <a:moveTo>
                    <a:pt x="3966" y="1"/>
                  </a:moveTo>
                  <a:cubicBezTo>
                    <a:pt x="3857" y="1"/>
                    <a:pt x="3741" y="42"/>
                    <a:pt x="3635" y="141"/>
                  </a:cubicBezTo>
                  <a:lnTo>
                    <a:pt x="766" y="3611"/>
                  </a:lnTo>
                  <a:lnTo>
                    <a:pt x="332" y="4078"/>
                  </a:lnTo>
                  <a:cubicBezTo>
                    <a:pt x="0" y="4435"/>
                    <a:pt x="313" y="4890"/>
                    <a:pt x="672" y="4890"/>
                  </a:cubicBezTo>
                  <a:cubicBezTo>
                    <a:pt x="783" y="4890"/>
                    <a:pt x="897" y="4847"/>
                    <a:pt x="999" y="4745"/>
                  </a:cubicBezTo>
                  <a:cubicBezTo>
                    <a:pt x="1967" y="3611"/>
                    <a:pt x="2934" y="2443"/>
                    <a:pt x="3901" y="1309"/>
                  </a:cubicBezTo>
                  <a:lnTo>
                    <a:pt x="4302" y="809"/>
                  </a:lnTo>
                  <a:cubicBezTo>
                    <a:pt x="4636" y="474"/>
                    <a:pt x="4336" y="1"/>
                    <a:pt x="3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1983;p51">
              <a:extLst>
                <a:ext uri="{FF2B5EF4-FFF2-40B4-BE49-F238E27FC236}">
                  <a16:creationId xmlns:a16="http://schemas.microsoft.com/office/drawing/2014/main" id="{FED1683A-2EAD-DE50-A855-97FA849D1D94}"/>
                </a:ext>
              </a:extLst>
            </p:cNvPr>
            <p:cNvSpPr/>
            <p:nvPr/>
          </p:nvSpPr>
          <p:spPr>
            <a:xfrm>
              <a:off x="-159200" y="2076025"/>
              <a:ext cx="108425" cy="122000"/>
            </a:xfrm>
            <a:custGeom>
              <a:avLst/>
              <a:gdLst/>
              <a:ahLst/>
              <a:cxnLst/>
              <a:rect l="l" t="t" r="r" b="b"/>
              <a:pathLst>
                <a:path w="4337" h="4880" extrusionOk="0">
                  <a:moveTo>
                    <a:pt x="3816" y="1"/>
                  </a:moveTo>
                  <a:cubicBezTo>
                    <a:pt x="3695" y="1"/>
                    <a:pt x="3570" y="43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63"/>
                    <a:pt x="167" y="4729"/>
                  </a:cubicBezTo>
                  <a:cubicBezTo>
                    <a:pt x="267" y="4829"/>
                    <a:pt x="384" y="4879"/>
                    <a:pt x="501" y="4879"/>
                  </a:cubicBezTo>
                  <a:cubicBezTo>
                    <a:pt x="618" y="4879"/>
                    <a:pt x="734" y="4829"/>
                    <a:pt x="834" y="4729"/>
                  </a:cubicBezTo>
                  <a:cubicBezTo>
                    <a:pt x="1802" y="3595"/>
                    <a:pt x="2769" y="2428"/>
                    <a:pt x="3736" y="1294"/>
                  </a:cubicBezTo>
                  <a:lnTo>
                    <a:pt x="4137" y="793"/>
                  </a:lnTo>
                  <a:cubicBezTo>
                    <a:pt x="4337" y="626"/>
                    <a:pt x="4337" y="326"/>
                    <a:pt x="4137" y="126"/>
                  </a:cubicBezTo>
                  <a:cubicBezTo>
                    <a:pt x="4053" y="43"/>
                    <a:pt x="3937" y="1"/>
                    <a:pt x="38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1984;p51">
              <a:extLst>
                <a:ext uri="{FF2B5EF4-FFF2-40B4-BE49-F238E27FC236}">
                  <a16:creationId xmlns:a16="http://schemas.microsoft.com/office/drawing/2014/main" id="{F1DB9301-6554-F5E5-C2E3-2B75A59BEAFF}"/>
                </a:ext>
              </a:extLst>
            </p:cNvPr>
            <p:cNvSpPr/>
            <p:nvPr/>
          </p:nvSpPr>
          <p:spPr>
            <a:xfrm>
              <a:off x="-159200" y="2142750"/>
              <a:ext cx="108425" cy="121350"/>
            </a:xfrm>
            <a:custGeom>
              <a:avLst/>
              <a:gdLst/>
              <a:ahLst/>
              <a:cxnLst/>
              <a:rect l="l" t="t" r="r" b="b"/>
              <a:pathLst>
                <a:path w="4337" h="4854" extrusionOk="0">
                  <a:moveTo>
                    <a:pt x="3816" y="0"/>
                  </a:moveTo>
                  <a:cubicBezTo>
                    <a:pt x="3695" y="0"/>
                    <a:pt x="3570" y="42"/>
                    <a:pt x="3470" y="126"/>
                  </a:cubicBezTo>
                  <a:lnTo>
                    <a:pt x="601" y="3595"/>
                  </a:lnTo>
                  <a:lnTo>
                    <a:pt x="167" y="4062"/>
                  </a:lnTo>
                  <a:cubicBezTo>
                    <a:pt x="0" y="4262"/>
                    <a:pt x="0" y="4529"/>
                    <a:pt x="167" y="4729"/>
                  </a:cubicBezTo>
                  <a:cubicBezTo>
                    <a:pt x="267" y="4812"/>
                    <a:pt x="392" y="4854"/>
                    <a:pt x="513" y="4854"/>
                  </a:cubicBezTo>
                  <a:cubicBezTo>
                    <a:pt x="634" y="4854"/>
                    <a:pt x="751" y="4812"/>
                    <a:pt x="834" y="4729"/>
                  </a:cubicBezTo>
                  <a:cubicBezTo>
                    <a:pt x="1802" y="3595"/>
                    <a:pt x="2769" y="2427"/>
                    <a:pt x="3736" y="1293"/>
                  </a:cubicBezTo>
                  <a:lnTo>
                    <a:pt x="4137" y="793"/>
                  </a:lnTo>
                  <a:cubicBezTo>
                    <a:pt x="4337" y="593"/>
                    <a:pt x="4337" y="326"/>
                    <a:pt x="4137" y="126"/>
                  </a:cubicBezTo>
                  <a:cubicBezTo>
                    <a:pt x="4053" y="42"/>
                    <a:pt x="3937" y="0"/>
                    <a:pt x="3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1985;p51">
              <a:extLst>
                <a:ext uri="{FF2B5EF4-FFF2-40B4-BE49-F238E27FC236}">
                  <a16:creationId xmlns:a16="http://schemas.microsoft.com/office/drawing/2014/main" id="{91F5341B-9AD6-DFDF-6E79-039CDF06A37E}"/>
                </a:ext>
              </a:extLst>
            </p:cNvPr>
            <p:cNvSpPr/>
            <p:nvPr/>
          </p:nvSpPr>
          <p:spPr>
            <a:xfrm>
              <a:off x="-160025" y="2209475"/>
              <a:ext cx="109250" cy="121975"/>
            </a:xfrm>
            <a:custGeom>
              <a:avLst/>
              <a:gdLst/>
              <a:ahLst/>
              <a:cxnLst/>
              <a:rect l="l" t="t" r="r" b="b"/>
              <a:pathLst>
                <a:path w="4370" h="4879" extrusionOk="0">
                  <a:moveTo>
                    <a:pt x="3849" y="0"/>
                  </a:moveTo>
                  <a:cubicBezTo>
                    <a:pt x="3728" y="0"/>
                    <a:pt x="3603" y="42"/>
                    <a:pt x="3503" y="125"/>
                  </a:cubicBezTo>
                  <a:lnTo>
                    <a:pt x="600" y="3594"/>
                  </a:lnTo>
                  <a:lnTo>
                    <a:pt x="200" y="4095"/>
                  </a:lnTo>
                  <a:cubicBezTo>
                    <a:pt x="0" y="4261"/>
                    <a:pt x="0" y="4562"/>
                    <a:pt x="200" y="4728"/>
                  </a:cubicBezTo>
                  <a:cubicBezTo>
                    <a:pt x="284" y="4829"/>
                    <a:pt x="400" y="4879"/>
                    <a:pt x="521" y="4879"/>
                  </a:cubicBezTo>
                  <a:cubicBezTo>
                    <a:pt x="642" y="4879"/>
                    <a:pt x="767" y="4829"/>
                    <a:pt x="867" y="4728"/>
                  </a:cubicBezTo>
                  <a:cubicBezTo>
                    <a:pt x="1835" y="3561"/>
                    <a:pt x="2802" y="2427"/>
                    <a:pt x="3769" y="1259"/>
                  </a:cubicBezTo>
                  <a:lnTo>
                    <a:pt x="4170" y="792"/>
                  </a:lnTo>
                  <a:cubicBezTo>
                    <a:pt x="4370" y="592"/>
                    <a:pt x="4370" y="325"/>
                    <a:pt x="4170" y="125"/>
                  </a:cubicBezTo>
                  <a:cubicBezTo>
                    <a:pt x="4086" y="42"/>
                    <a:pt x="3970" y="0"/>
                    <a:pt x="3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1986;p51">
              <a:extLst>
                <a:ext uri="{FF2B5EF4-FFF2-40B4-BE49-F238E27FC236}">
                  <a16:creationId xmlns:a16="http://schemas.microsoft.com/office/drawing/2014/main" id="{BAB2B17D-A641-CEE2-0961-A957CA4F534B}"/>
                </a:ext>
              </a:extLst>
            </p:cNvPr>
            <p:cNvSpPr/>
            <p:nvPr/>
          </p:nvSpPr>
          <p:spPr>
            <a:xfrm>
              <a:off x="-1542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70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1" y="4153"/>
                    <a:pt x="1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1987;p51">
              <a:extLst>
                <a:ext uri="{FF2B5EF4-FFF2-40B4-BE49-F238E27FC236}">
                  <a16:creationId xmlns:a16="http://schemas.microsoft.com/office/drawing/2014/main" id="{9B007CCE-E583-3E00-8901-5F878E4AE705}"/>
                </a:ext>
              </a:extLst>
            </p:cNvPr>
            <p:cNvSpPr/>
            <p:nvPr/>
          </p:nvSpPr>
          <p:spPr>
            <a:xfrm>
              <a:off x="-766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84" y="4779"/>
                    <a:pt x="501" y="4779"/>
                  </a:cubicBezTo>
                  <a:cubicBezTo>
                    <a:pt x="618" y="4779"/>
                    <a:pt x="735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1988;p51">
              <a:extLst>
                <a:ext uri="{FF2B5EF4-FFF2-40B4-BE49-F238E27FC236}">
                  <a16:creationId xmlns:a16="http://schemas.microsoft.com/office/drawing/2014/main" id="{A037E8FD-6AB2-780C-83FB-D92D7AF4C966}"/>
                </a:ext>
              </a:extLst>
            </p:cNvPr>
            <p:cNvSpPr/>
            <p:nvPr/>
          </p:nvSpPr>
          <p:spPr>
            <a:xfrm>
              <a:off x="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6" y="0"/>
                  </a:moveTo>
                  <a:cubicBezTo>
                    <a:pt x="3495" y="0"/>
                    <a:pt x="3370" y="50"/>
                    <a:pt x="3270" y="150"/>
                  </a:cubicBezTo>
                  <a:cubicBezTo>
                    <a:pt x="2369" y="1251"/>
                    <a:pt x="1468" y="2385"/>
                    <a:pt x="568" y="3520"/>
                  </a:cubicBez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4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lnTo>
                    <a:pt x="3570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53" y="50"/>
                    <a:pt x="3737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1989;p51">
              <a:extLst>
                <a:ext uri="{FF2B5EF4-FFF2-40B4-BE49-F238E27FC236}">
                  <a16:creationId xmlns:a16="http://schemas.microsoft.com/office/drawing/2014/main" id="{2D48E511-6195-A69C-39D2-C6D0B06082D3}"/>
                </a:ext>
              </a:extLst>
            </p:cNvPr>
            <p:cNvSpPr/>
            <p:nvPr/>
          </p:nvSpPr>
          <p:spPr>
            <a:xfrm>
              <a:off x="776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1" y="0"/>
                  </a:moveTo>
                  <a:cubicBezTo>
                    <a:pt x="3470" y="0"/>
                    <a:pt x="3353" y="50"/>
                    <a:pt x="3270" y="150"/>
                  </a:cubicBezTo>
                  <a:cubicBezTo>
                    <a:pt x="2369" y="1251"/>
                    <a:pt x="1469" y="2385"/>
                    <a:pt x="568" y="3520"/>
                  </a:cubicBezTo>
                  <a:lnTo>
                    <a:pt x="168" y="3987"/>
                  </a:lnTo>
                  <a:cubicBezTo>
                    <a:pt x="1" y="4153"/>
                    <a:pt x="1" y="4454"/>
                    <a:pt x="168" y="4654"/>
                  </a:cubicBezTo>
                  <a:cubicBezTo>
                    <a:pt x="268" y="4737"/>
                    <a:pt x="393" y="4779"/>
                    <a:pt x="514" y="4779"/>
                  </a:cubicBezTo>
                  <a:cubicBezTo>
                    <a:pt x="635" y="4779"/>
                    <a:pt x="751" y="4737"/>
                    <a:pt x="835" y="4654"/>
                  </a:cubicBezTo>
                  <a:lnTo>
                    <a:pt x="3537" y="1285"/>
                  </a:lnTo>
                  <a:lnTo>
                    <a:pt x="3937" y="818"/>
                  </a:lnTo>
                  <a:cubicBezTo>
                    <a:pt x="4104" y="617"/>
                    <a:pt x="4104" y="317"/>
                    <a:pt x="3937" y="150"/>
                  </a:cubicBezTo>
                  <a:cubicBezTo>
                    <a:pt x="3837" y="50"/>
                    <a:pt x="3712" y="0"/>
                    <a:pt x="35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1990;p51">
              <a:extLst>
                <a:ext uri="{FF2B5EF4-FFF2-40B4-BE49-F238E27FC236}">
                  <a16:creationId xmlns:a16="http://schemas.microsoft.com/office/drawing/2014/main" id="{D7166A0F-86A1-FBBC-27BF-9E105E7B3176}"/>
                </a:ext>
              </a:extLst>
            </p:cNvPr>
            <p:cNvSpPr/>
            <p:nvPr/>
          </p:nvSpPr>
          <p:spPr>
            <a:xfrm>
              <a:off x="155200" y="2288900"/>
              <a:ext cx="102575" cy="119475"/>
            </a:xfrm>
            <a:custGeom>
              <a:avLst/>
              <a:gdLst/>
              <a:ahLst/>
              <a:cxnLst/>
              <a:rect l="l" t="t" r="r" b="b"/>
              <a:pathLst>
                <a:path w="4103" h="4779" extrusionOk="0">
                  <a:moveTo>
                    <a:pt x="3590" y="0"/>
                  </a:moveTo>
                  <a:cubicBezTo>
                    <a:pt x="3469" y="0"/>
                    <a:pt x="3352" y="50"/>
                    <a:pt x="3269" y="150"/>
                  </a:cubicBezTo>
                  <a:cubicBezTo>
                    <a:pt x="2368" y="1251"/>
                    <a:pt x="1434" y="2385"/>
                    <a:pt x="534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50" y="4737"/>
                    <a:pt x="367" y="4779"/>
                    <a:pt x="488" y="4779"/>
                  </a:cubicBezTo>
                  <a:cubicBezTo>
                    <a:pt x="609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1991;p51">
              <a:extLst>
                <a:ext uri="{FF2B5EF4-FFF2-40B4-BE49-F238E27FC236}">
                  <a16:creationId xmlns:a16="http://schemas.microsoft.com/office/drawing/2014/main" id="{05886A36-E208-2DD1-E4B7-564920C2B45B}"/>
                </a:ext>
              </a:extLst>
            </p:cNvPr>
            <p:cNvSpPr/>
            <p:nvPr/>
          </p:nvSpPr>
          <p:spPr>
            <a:xfrm>
              <a:off x="232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9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7" y="4779"/>
                    <a:pt x="734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1992;p51">
              <a:extLst>
                <a:ext uri="{FF2B5EF4-FFF2-40B4-BE49-F238E27FC236}">
                  <a16:creationId xmlns:a16="http://schemas.microsoft.com/office/drawing/2014/main" id="{FF035EE6-04C4-DAA3-5CB5-4FDF2406F157}"/>
                </a:ext>
              </a:extLst>
            </p:cNvPr>
            <p:cNvSpPr/>
            <p:nvPr/>
          </p:nvSpPr>
          <p:spPr>
            <a:xfrm>
              <a:off x="3094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69" y="0"/>
                    <a:pt x="3353" y="50"/>
                    <a:pt x="3269" y="150"/>
                  </a:cubicBezTo>
                  <a:cubicBezTo>
                    <a:pt x="2368" y="1251"/>
                    <a:pt x="1468" y="2385"/>
                    <a:pt x="567" y="3520"/>
                  </a:cubicBez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36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1993;p51">
              <a:extLst>
                <a:ext uri="{FF2B5EF4-FFF2-40B4-BE49-F238E27FC236}">
                  <a16:creationId xmlns:a16="http://schemas.microsoft.com/office/drawing/2014/main" id="{0BB6EBAD-C3E0-7B1D-E3EF-80EFE0917659}"/>
                </a:ext>
              </a:extLst>
            </p:cNvPr>
            <p:cNvSpPr/>
            <p:nvPr/>
          </p:nvSpPr>
          <p:spPr>
            <a:xfrm>
              <a:off x="386175" y="2288900"/>
              <a:ext cx="103450" cy="119475"/>
            </a:xfrm>
            <a:custGeom>
              <a:avLst/>
              <a:gdLst/>
              <a:ahLst/>
              <a:cxnLst/>
              <a:rect l="l" t="t" r="r" b="b"/>
              <a:pathLst>
                <a:path w="4138" h="4779" extrusionOk="0">
                  <a:moveTo>
                    <a:pt x="3620" y="0"/>
                  </a:moveTo>
                  <a:cubicBezTo>
                    <a:pt x="3503" y="0"/>
                    <a:pt x="3387" y="50"/>
                    <a:pt x="3303" y="150"/>
                  </a:cubicBezTo>
                  <a:lnTo>
                    <a:pt x="568" y="3520"/>
                  </a:lnTo>
                  <a:lnTo>
                    <a:pt x="201" y="3987"/>
                  </a:lnTo>
                  <a:cubicBezTo>
                    <a:pt x="1" y="4153"/>
                    <a:pt x="1" y="4454"/>
                    <a:pt x="201" y="4654"/>
                  </a:cubicBezTo>
                  <a:cubicBezTo>
                    <a:pt x="285" y="4737"/>
                    <a:pt x="401" y="4779"/>
                    <a:pt x="522" y="4779"/>
                  </a:cubicBezTo>
                  <a:cubicBezTo>
                    <a:pt x="643" y="4779"/>
                    <a:pt x="768" y="4737"/>
                    <a:pt x="868" y="4654"/>
                  </a:cubicBezTo>
                  <a:cubicBezTo>
                    <a:pt x="1769" y="3520"/>
                    <a:pt x="2670" y="2419"/>
                    <a:pt x="3570" y="1285"/>
                  </a:cubicBezTo>
                  <a:lnTo>
                    <a:pt x="3937" y="818"/>
                  </a:lnTo>
                  <a:cubicBezTo>
                    <a:pt x="4137" y="617"/>
                    <a:pt x="4137" y="317"/>
                    <a:pt x="3937" y="150"/>
                  </a:cubicBezTo>
                  <a:cubicBezTo>
                    <a:pt x="3854" y="50"/>
                    <a:pt x="3737" y="0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1994;p51">
              <a:extLst>
                <a:ext uri="{FF2B5EF4-FFF2-40B4-BE49-F238E27FC236}">
                  <a16:creationId xmlns:a16="http://schemas.microsoft.com/office/drawing/2014/main" id="{D159869B-B821-70F3-D720-38D2A002643A}"/>
                </a:ext>
              </a:extLst>
            </p:cNvPr>
            <p:cNvSpPr/>
            <p:nvPr/>
          </p:nvSpPr>
          <p:spPr>
            <a:xfrm>
              <a:off x="46375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0" y="4779"/>
                    <a:pt x="517" y="4779"/>
                  </a:cubicBezTo>
                  <a:cubicBezTo>
                    <a:pt x="634" y="4779"/>
                    <a:pt x="751" y="4737"/>
                    <a:pt x="834" y="4654"/>
                  </a:cubicBezTo>
                  <a:cubicBezTo>
                    <a:pt x="1735" y="3520"/>
                    <a:pt x="2635" y="2419"/>
                    <a:pt x="3569" y="1285"/>
                  </a:cubicBez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36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1995;p51">
              <a:extLst>
                <a:ext uri="{FF2B5EF4-FFF2-40B4-BE49-F238E27FC236}">
                  <a16:creationId xmlns:a16="http://schemas.microsoft.com/office/drawing/2014/main" id="{738E0754-1C64-9011-F39B-2408CD0BE0F6}"/>
                </a:ext>
              </a:extLst>
            </p:cNvPr>
            <p:cNvSpPr/>
            <p:nvPr/>
          </p:nvSpPr>
          <p:spPr>
            <a:xfrm>
              <a:off x="541300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590" y="0"/>
                  </a:moveTo>
                  <a:cubicBezTo>
                    <a:pt x="3470" y="0"/>
                    <a:pt x="3353" y="50"/>
                    <a:pt x="3269" y="150"/>
                  </a:cubicBezTo>
                  <a:lnTo>
                    <a:pt x="567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84" y="4779"/>
                    <a:pt x="501" y="4779"/>
                  </a:cubicBezTo>
                  <a:cubicBezTo>
                    <a:pt x="618" y="4779"/>
                    <a:pt x="734" y="4737"/>
                    <a:pt x="834" y="4654"/>
                  </a:cubicBezTo>
                  <a:cubicBezTo>
                    <a:pt x="1735" y="3520"/>
                    <a:pt x="2636" y="2419"/>
                    <a:pt x="3536" y="1285"/>
                  </a:cubicBez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6" y="50"/>
                    <a:pt x="3711" y="0"/>
                    <a:pt x="3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1996;p51">
              <a:extLst>
                <a:ext uri="{FF2B5EF4-FFF2-40B4-BE49-F238E27FC236}">
                  <a16:creationId xmlns:a16="http://schemas.microsoft.com/office/drawing/2014/main" id="{EE07A0CB-DF71-E899-9BEC-B589DD90147B}"/>
                </a:ext>
              </a:extLst>
            </p:cNvPr>
            <p:cNvSpPr/>
            <p:nvPr/>
          </p:nvSpPr>
          <p:spPr>
            <a:xfrm>
              <a:off x="61802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15" y="0"/>
                  </a:moveTo>
                  <a:cubicBezTo>
                    <a:pt x="3494" y="0"/>
                    <a:pt x="3369" y="50"/>
                    <a:pt x="3269" y="150"/>
                  </a:cubicBezTo>
                  <a:lnTo>
                    <a:pt x="567" y="3520"/>
                  </a:lnTo>
                  <a:lnTo>
                    <a:pt x="200" y="3987"/>
                  </a:lnTo>
                  <a:cubicBezTo>
                    <a:pt x="0" y="4153"/>
                    <a:pt x="0" y="4454"/>
                    <a:pt x="200" y="4654"/>
                  </a:cubicBezTo>
                  <a:cubicBezTo>
                    <a:pt x="284" y="4737"/>
                    <a:pt x="401" y="4779"/>
                    <a:pt x="521" y="4779"/>
                  </a:cubicBezTo>
                  <a:cubicBezTo>
                    <a:pt x="642" y="4779"/>
                    <a:pt x="767" y="4737"/>
                    <a:pt x="868" y="4654"/>
                  </a:cubicBezTo>
                  <a:lnTo>
                    <a:pt x="3569" y="1285"/>
                  </a:lnTo>
                  <a:lnTo>
                    <a:pt x="3936" y="818"/>
                  </a:lnTo>
                  <a:cubicBezTo>
                    <a:pt x="4103" y="617"/>
                    <a:pt x="4103" y="317"/>
                    <a:pt x="3936" y="150"/>
                  </a:cubicBezTo>
                  <a:cubicBezTo>
                    <a:pt x="3853" y="50"/>
                    <a:pt x="3736" y="0"/>
                    <a:pt x="36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1997;p51">
              <a:extLst>
                <a:ext uri="{FF2B5EF4-FFF2-40B4-BE49-F238E27FC236}">
                  <a16:creationId xmlns:a16="http://schemas.microsoft.com/office/drawing/2014/main" id="{75320C48-F32F-B3B1-2062-797C71AB5C7E}"/>
                </a:ext>
              </a:extLst>
            </p:cNvPr>
            <p:cNvSpPr/>
            <p:nvPr/>
          </p:nvSpPr>
          <p:spPr>
            <a:xfrm>
              <a:off x="695575" y="2288900"/>
              <a:ext cx="102600" cy="119475"/>
            </a:xfrm>
            <a:custGeom>
              <a:avLst/>
              <a:gdLst/>
              <a:ahLst/>
              <a:cxnLst/>
              <a:rect l="l" t="t" r="r" b="b"/>
              <a:pathLst>
                <a:path w="4104" h="4779" extrusionOk="0">
                  <a:moveTo>
                    <a:pt x="3603" y="0"/>
                  </a:moveTo>
                  <a:cubicBezTo>
                    <a:pt x="3486" y="0"/>
                    <a:pt x="3370" y="50"/>
                    <a:pt x="3269" y="150"/>
                  </a:cubicBezTo>
                  <a:lnTo>
                    <a:pt x="568" y="3520"/>
                  </a:lnTo>
                  <a:lnTo>
                    <a:pt x="167" y="3987"/>
                  </a:lnTo>
                  <a:cubicBezTo>
                    <a:pt x="0" y="4153"/>
                    <a:pt x="0" y="4454"/>
                    <a:pt x="167" y="4654"/>
                  </a:cubicBezTo>
                  <a:cubicBezTo>
                    <a:pt x="267" y="4737"/>
                    <a:pt x="392" y="4779"/>
                    <a:pt x="513" y="4779"/>
                  </a:cubicBezTo>
                  <a:cubicBezTo>
                    <a:pt x="634" y="4779"/>
                    <a:pt x="751" y="4737"/>
                    <a:pt x="834" y="4654"/>
                  </a:cubicBezTo>
                  <a:lnTo>
                    <a:pt x="3536" y="1285"/>
                  </a:lnTo>
                  <a:lnTo>
                    <a:pt x="3937" y="818"/>
                  </a:lnTo>
                  <a:cubicBezTo>
                    <a:pt x="4103" y="617"/>
                    <a:pt x="4103" y="317"/>
                    <a:pt x="3937" y="150"/>
                  </a:cubicBezTo>
                  <a:cubicBezTo>
                    <a:pt x="3837" y="50"/>
                    <a:pt x="3720" y="0"/>
                    <a:pt x="3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43" name="Google Shape;1961;p51">
            <a:extLst>
              <a:ext uri="{FF2B5EF4-FFF2-40B4-BE49-F238E27FC236}">
                <a16:creationId xmlns:a16="http://schemas.microsoft.com/office/drawing/2014/main" id="{8B2DA8A3-43D4-14E9-E4DD-8BC07E4E28DD}"/>
              </a:ext>
            </a:extLst>
          </p:cNvPr>
          <p:cNvSpPr txBox="1">
            <a:spLocks/>
          </p:cNvSpPr>
          <p:nvPr/>
        </p:nvSpPr>
        <p:spPr>
          <a:xfrm>
            <a:off x="1595835" y="1549816"/>
            <a:ext cx="5906282" cy="5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3100" b="1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Dancing Script"/>
              <a:buNone/>
              <a:tabLst/>
              <a:defRPr/>
            </a:pP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Melakukan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Pekerjaan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yang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Berarti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, </a:t>
            </a:r>
          </a:p>
        </p:txBody>
      </p:sp>
      <p:sp>
        <p:nvSpPr>
          <p:cNvPr id="2244" name="Google Shape;1961;p51">
            <a:extLst>
              <a:ext uri="{FF2B5EF4-FFF2-40B4-BE49-F238E27FC236}">
                <a16:creationId xmlns:a16="http://schemas.microsoft.com/office/drawing/2014/main" id="{1D6483CB-4C2B-CCC4-8B5C-F1338A6AD944}"/>
              </a:ext>
            </a:extLst>
          </p:cNvPr>
          <p:cNvSpPr txBox="1">
            <a:spLocks/>
          </p:cNvSpPr>
          <p:nvPr/>
        </p:nvSpPr>
        <p:spPr>
          <a:xfrm>
            <a:off x="1639311" y="2078120"/>
            <a:ext cx="5906282" cy="5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3100" b="1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Dancing Script"/>
              <a:buNone/>
              <a:tabLst/>
              <a:defRPr/>
            </a:pP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Bekerja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Sama</a:t>
            </a:r>
          </a:p>
        </p:txBody>
      </p:sp>
      <p:sp>
        <p:nvSpPr>
          <p:cNvPr id="2245" name="Google Shape;1961;p51">
            <a:extLst>
              <a:ext uri="{FF2B5EF4-FFF2-40B4-BE49-F238E27FC236}">
                <a16:creationId xmlns:a16="http://schemas.microsoft.com/office/drawing/2014/main" id="{D9FBB448-75D9-4957-DC79-676734793C28}"/>
              </a:ext>
            </a:extLst>
          </p:cNvPr>
          <p:cNvSpPr txBox="1">
            <a:spLocks/>
          </p:cNvSpPr>
          <p:nvPr/>
        </p:nvSpPr>
        <p:spPr>
          <a:xfrm>
            <a:off x="1618859" y="2618953"/>
            <a:ext cx="5906282" cy="5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3100" b="1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Dancing Script"/>
              <a:buNone/>
              <a:tabLst/>
              <a:defRPr/>
            </a:pP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Berpikir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Kritis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dan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Kreatif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,</a:t>
            </a:r>
          </a:p>
        </p:txBody>
      </p:sp>
      <p:sp>
        <p:nvSpPr>
          <p:cNvPr id="2246" name="Google Shape;1962;p51">
            <a:extLst>
              <a:ext uri="{FF2B5EF4-FFF2-40B4-BE49-F238E27FC236}">
                <a16:creationId xmlns:a16="http://schemas.microsoft.com/office/drawing/2014/main" id="{6F3A3589-CD08-B164-1F4A-8D21089791F8}"/>
              </a:ext>
            </a:extLst>
          </p:cNvPr>
          <p:cNvSpPr txBox="1">
            <a:spLocks/>
          </p:cNvSpPr>
          <p:nvPr/>
        </p:nvSpPr>
        <p:spPr>
          <a:xfrm>
            <a:off x="1109791" y="3356897"/>
            <a:ext cx="481968" cy="28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5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ncing Script"/>
              <a:buNone/>
              <a:defRPr sz="36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Dancing Scrip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ancing Script"/>
                <a:sym typeface="Dancing Script"/>
              </a:rPr>
              <a:t>6</a:t>
            </a:r>
          </a:p>
        </p:txBody>
      </p:sp>
      <p:sp>
        <p:nvSpPr>
          <p:cNvPr id="2247" name="Google Shape;1961;p51">
            <a:extLst>
              <a:ext uri="{FF2B5EF4-FFF2-40B4-BE49-F238E27FC236}">
                <a16:creationId xmlns:a16="http://schemas.microsoft.com/office/drawing/2014/main" id="{FD349A1B-1AB6-E2CC-62E3-F1244A330E64}"/>
              </a:ext>
            </a:extLst>
          </p:cNvPr>
          <p:cNvSpPr txBox="1">
            <a:spLocks/>
          </p:cNvSpPr>
          <p:nvPr/>
        </p:nvSpPr>
        <p:spPr>
          <a:xfrm>
            <a:off x="1642144" y="3262856"/>
            <a:ext cx="6764201" cy="40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3100" b="1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Dancing Script"/>
              <a:buNone/>
              <a:tabLst/>
              <a:defRPr/>
            </a:pPr>
            <a:r>
              <a:rPr kumimoji="0" lang="en-ID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Membantu</a:t>
            </a:r>
            <a:r>
              <a:rPr kumimoji="0" lang="en-ID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Individu</a:t>
            </a:r>
            <a:r>
              <a:rPr kumimoji="0" lang="en-ID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untuk</a:t>
            </a:r>
            <a:r>
              <a:rPr kumimoji="0" lang="en-ID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Tumbuh</a:t>
            </a:r>
            <a:r>
              <a:rPr kumimoji="0" lang="en-ID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dan </a:t>
            </a:r>
            <a:r>
              <a:rPr kumimoji="0" lang="en-ID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Berkembang</a:t>
            </a:r>
            <a:r>
              <a:rPr kumimoji="0" lang="en-ID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,</a:t>
            </a:r>
          </a:p>
        </p:txBody>
      </p:sp>
      <p:sp>
        <p:nvSpPr>
          <p:cNvPr id="2248" name="Google Shape;1961;p51">
            <a:extLst>
              <a:ext uri="{FF2B5EF4-FFF2-40B4-BE49-F238E27FC236}">
                <a16:creationId xmlns:a16="http://schemas.microsoft.com/office/drawing/2014/main" id="{86830674-9DAB-5097-D2C7-DFBD79CBEA30}"/>
              </a:ext>
            </a:extLst>
          </p:cNvPr>
          <p:cNvSpPr txBox="1">
            <a:spLocks/>
          </p:cNvSpPr>
          <p:nvPr/>
        </p:nvSpPr>
        <p:spPr>
          <a:xfrm>
            <a:off x="1639872" y="3683398"/>
            <a:ext cx="6320663" cy="5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3100" b="1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Dancing Script"/>
              <a:buNone/>
              <a:tabLst/>
              <a:defRPr/>
            </a:pP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Mencapai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Standar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yang Tinggi, dan </a:t>
            </a:r>
          </a:p>
        </p:txBody>
      </p:sp>
      <p:sp>
        <p:nvSpPr>
          <p:cNvPr id="2249" name="Google Shape;1961;p51">
            <a:extLst>
              <a:ext uri="{FF2B5EF4-FFF2-40B4-BE49-F238E27FC236}">
                <a16:creationId xmlns:a16="http://schemas.microsoft.com/office/drawing/2014/main" id="{EFAA45DB-A5CD-5CB9-EFDF-460FDCA26ACB}"/>
              </a:ext>
            </a:extLst>
          </p:cNvPr>
          <p:cNvSpPr txBox="1">
            <a:spLocks/>
          </p:cNvSpPr>
          <p:nvPr/>
        </p:nvSpPr>
        <p:spPr>
          <a:xfrm>
            <a:off x="1685746" y="4180117"/>
            <a:ext cx="6320663" cy="561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3100" b="1" i="0" u="none" strike="noStrike" cap="none">
                <a:solidFill>
                  <a:schemeClr val="dk1"/>
                </a:solidFill>
                <a:highlight>
                  <a:schemeClr val="dk2"/>
                </a:highlight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 b="0" i="0" u="none" strike="noStrike" cap="none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Dancing Script"/>
              <a:buNone/>
              <a:tabLst/>
              <a:defRPr/>
            </a:pP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Menggunakan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Penilaian</a:t>
            </a:r>
            <a:r>
              <a:rPr kumimoji="0" lang="en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 </a:t>
            </a:r>
            <a:r>
              <a:rPr kumimoji="0" lang="en-ID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DBDE"/>
                </a:highlight>
                <a:uLnTx/>
                <a:uFillTx/>
                <a:latin typeface="Colonna MT" panose="04020805060202030203" pitchFamily="82" charset="0"/>
                <a:sym typeface="Dancing Script"/>
              </a:rPr>
              <a:t>Autentik</a:t>
            </a:r>
            <a:endParaRPr kumimoji="0" lang="en-ID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DBDE"/>
              </a:highlight>
              <a:uLnTx/>
              <a:uFillTx/>
              <a:latin typeface="Colonna MT" panose="04020805060202030203" pitchFamily="82" charset="0"/>
              <a:sym typeface="Dancing Script"/>
            </a:endParaRPr>
          </a:p>
        </p:txBody>
      </p:sp>
      <p:sp>
        <p:nvSpPr>
          <p:cNvPr id="2250" name="TextBox 2249">
            <a:extLst>
              <a:ext uri="{FF2B5EF4-FFF2-40B4-BE49-F238E27FC236}">
                <a16:creationId xmlns:a16="http://schemas.microsoft.com/office/drawing/2014/main" id="{E9741599-503E-E6AF-B600-8D633AC3F7F6}"/>
              </a:ext>
            </a:extLst>
          </p:cNvPr>
          <p:cNvSpPr txBox="1"/>
          <p:nvPr/>
        </p:nvSpPr>
        <p:spPr>
          <a:xfrm>
            <a:off x="3985404" y="-60856"/>
            <a:ext cx="5187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lin Sans FB Demi" panose="020E0802020502020306" pitchFamily="34" charset="0"/>
                <a:cs typeface="Aharoni" panose="02010803020104030203" pitchFamily="2" charset="-79"/>
                <a:sym typeface="Arial"/>
              </a:rPr>
              <a:t>DELAPAN KOMPONEN CTL</a:t>
            </a:r>
            <a:endParaRPr kumimoji="0" lang="en-ID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rlin Sans FB Demi" panose="020E0802020502020306" pitchFamily="34" charset="0"/>
              <a:cs typeface="Aharoni" panose="02010803020104030203" pitchFamily="2" charset="-79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F1F0A-16DB-DE42-4DD0-C91E8FE88F44}"/>
              </a:ext>
            </a:extLst>
          </p:cNvPr>
          <p:cNvSpPr txBox="1"/>
          <p:nvPr/>
        </p:nvSpPr>
        <p:spPr>
          <a:xfrm>
            <a:off x="5750417" y="4714153"/>
            <a:ext cx="3503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Johnson, 2002:24)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ACA67C8-A273-162B-0ACA-A30C3149C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558089"/>
              </p:ext>
            </p:extLst>
          </p:nvPr>
        </p:nvGraphicFramePr>
        <p:xfrm>
          <a:off x="0" y="0"/>
          <a:ext cx="9143999" cy="5143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7970973"/>
      </p:ext>
    </p:extLst>
  </p:cSld>
  <p:clrMapOvr>
    <a:masterClrMapping/>
  </p:clrMapOvr>
</p:sld>
</file>

<file path=ppt/theme/theme1.xml><?xml version="1.0" encoding="utf-8"?>
<a:theme xmlns:a="http://schemas.openxmlformats.org/drawingml/2006/main" name="Writing History Thesis by Slidesgo">
  <a:themeElements>
    <a:clrScheme name="Simple Light">
      <a:dk1>
        <a:srgbClr val="3F3742"/>
      </a:dk1>
      <a:lt1>
        <a:srgbClr val="FFFFFF"/>
      </a:lt1>
      <a:dk2>
        <a:srgbClr val="850071"/>
      </a:dk2>
      <a:lt2>
        <a:srgbClr val="3F3742"/>
      </a:lt2>
      <a:accent1>
        <a:srgbClr val="FFF6E0"/>
      </a:accent1>
      <a:accent2>
        <a:srgbClr val="F1BD32"/>
      </a:accent2>
      <a:accent3>
        <a:srgbClr val="850071"/>
      </a:accent3>
      <a:accent4>
        <a:srgbClr val="37313A"/>
      </a:accent4>
      <a:accent5>
        <a:srgbClr val="FFF6E0"/>
      </a:accent5>
      <a:accent6>
        <a:srgbClr val="FFFFFF"/>
      </a:accent6>
      <a:hlink>
        <a:srgbClr val="373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tty Aesthetic Notes for School by Slidesgo">
  <a:themeElements>
    <a:clrScheme name="Simple Light">
      <a:dk1>
        <a:srgbClr val="000000"/>
      </a:dk1>
      <a:lt1>
        <a:srgbClr val="ECECEC"/>
      </a:lt1>
      <a:dk2>
        <a:srgbClr val="FFDBDE"/>
      </a:dk2>
      <a:lt2>
        <a:srgbClr val="AEC6CF"/>
      </a:lt2>
      <a:accent1>
        <a:srgbClr val="FECBA7"/>
      </a:accent1>
      <a:accent2>
        <a:srgbClr val="FEB7C0"/>
      </a:accent2>
      <a:accent3>
        <a:srgbClr val="6B9BAD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717</Words>
  <Application>Microsoft Office PowerPoint</Application>
  <PresentationFormat>On-screen Show (16:9)</PresentationFormat>
  <Paragraphs>79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42" baseType="lpstr">
      <vt:lpstr>Anaheim</vt:lpstr>
      <vt:lpstr>Aharoni</vt:lpstr>
      <vt:lpstr>Dancing Script</vt:lpstr>
      <vt:lpstr>Candara Light</vt:lpstr>
      <vt:lpstr>Roboto Condensed Light</vt:lpstr>
      <vt:lpstr>Roboto</vt:lpstr>
      <vt:lpstr>Livvic</vt:lpstr>
      <vt:lpstr>Colonna MT</vt:lpstr>
      <vt:lpstr>Times New Roman</vt:lpstr>
      <vt:lpstr>Calibri</vt:lpstr>
      <vt:lpstr>Cascadia Code SemiBold</vt:lpstr>
      <vt:lpstr>Berlin Sans FB Demi</vt:lpstr>
      <vt:lpstr>Muli</vt:lpstr>
      <vt:lpstr>Merriweather</vt:lpstr>
      <vt:lpstr>Wingdings</vt:lpstr>
      <vt:lpstr>Georgia</vt:lpstr>
      <vt:lpstr>Candara</vt:lpstr>
      <vt:lpstr>Comic Sans MS</vt:lpstr>
      <vt:lpstr>Berkshire Swash</vt:lpstr>
      <vt:lpstr>Arial</vt:lpstr>
      <vt:lpstr>Berlin Sans FB</vt:lpstr>
      <vt:lpstr>Agency FB</vt:lpstr>
      <vt:lpstr>Nunito Light</vt:lpstr>
      <vt:lpstr>Delius Swash Caps</vt:lpstr>
      <vt:lpstr>Writing History Thesis by Slidesgo</vt:lpstr>
      <vt:lpstr>Pretty Aesthetic Notes for School by Slidesgo</vt:lpstr>
      <vt:lpstr>                    MODEL PEMBELAJARAN CONTEXTUAL TEACHING AND LEARNING   ETI SUNARSIH, S.Pd., M.Pd.</vt:lpstr>
      <vt:lpstr>CTL adalah sebuah sistem belajar yang didasarkan pada filosofi bahwa siswa mampu menyerap pelajaran apabila mereka menangkap makna dalam materi akademis yang mereka terima, dan mereka menangkap makna dalam tugas-tugas sekolah jika mereka bisa mengaitkan informasi baru dengan pengetahuan dan pengalaman yang sudah mereka miliki sebelumnya.</vt:lpstr>
      <vt:lpstr>PowerPoint Presentation</vt:lpstr>
      <vt:lpstr>PENGERTIAN CTL</vt:lpstr>
      <vt:lpstr>Ciri-ciri Pembelajaran Contextual Teaching and Learning (CTL)</vt:lpstr>
      <vt:lpstr>PowerPoint Presentation</vt:lpstr>
      <vt:lpstr>Konsep dasar pendekatan pembelajaran CTL</vt:lpstr>
      <vt:lpstr> Membuat keterkaitan-keterkaitan yang bermakna, </vt:lpstr>
      <vt:lpstr>PowerPoint Presentation</vt:lpstr>
      <vt:lpstr>PowerPoint Presentation</vt:lpstr>
      <vt:lpstr>Kelebihan Pendekatan Contextual Teaching and Learning (CTL)</vt:lpstr>
      <vt:lpstr>PRINSIP CTL</vt:lpstr>
      <vt:lpstr>PRINSIP KESALING-BERGANTUNGAN</vt:lpstr>
      <vt:lpstr>PRINSIP DIFERENSIASI</vt:lpstr>
      <vt:lpstr>PRINSIP PENGATURAN-DIRI</vt:lpstr>
      <vt:lpstr>Kelebihan Pendekatan Contextual Teaching and Learning (CTL)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Memahami Muatan  Sila-Sila Dalam Pancasila</dc:title>
  <dc:creator>User</dc:creator>
  <cp:lastModifiedBy>lili yanti</cp:lastModifiedBy>
  <cp:revision>9</cp:revision>
  <dcterms:modified xsi:type="dcterms:W3CDTF">2023-08-28T03:13:48Z</dcterms:modified>
</cp:coreProperties>
</file>