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92" r:id="rId1"/>
    <p:sldMasterId id="2147483804" r:id="rId2"/>
  </p:sldMasterIdLst>
  <p:notesMasterIdLst>
    <p:notesMasterId r:id="rId16"/>
  </p:notesMasterIdLst>
  <p:handoutMasterIdLst>
    <p:handoutMasterId r:id="rId17"/>
  </p:handoutMasterIdLst>
  <p:sldIdLst>
    <p:sldId id="350" r:id="rId3"/>
    <p:sldId id="351" r:id="rId4"/>
    <p:sldId id="365" r:id="rId5"/>
    <p:sldId id="374" r:id="rId6"/>
    <p:sldId id="360" r:id="rId7"/>
    <p:sldId id="375" r:id="rId8"/>
    <p:sldId id="377" r:id="rId9"/>
    <p:sldId id="376" r:id="rId10"/>
    <p:sldId id="367" r:id="rId11"/>
    <p:sldId id="368" r:id="rId12"/>
    <p:sldId id="371" r:id="rId13"/>
    <p:sldId id="372" r:id="rId14"/>
    <p:sldId id="37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2A4DC6-E6E9-4F2D-B55D-0BF6DB839E6E}" type="datetimeFigureOut">
              <a:rPr lang="id-ID" smtClean="0"/>
              <a:t>16/11/2023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8CC42-77E1-42D2-8289-F35921778C24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80787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14D1B6-BF8B-4EE7-8538-05B13E043BC6}" type="datetimeFigureOut">
              <a:rPr lang="en-US" smtClean="0"/>
              <a:pPr/>
              <a:t>11/16/2023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E7D27-2BE5-43C9-A3EA-FA391048B33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19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5E7D27-2BE5-43C9-A3EA-FA391048B33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55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F73D-F026-47F5-877B-5D887502B84F}" type="datetime1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Indah Meitasari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A167-CBF2-4D41-B60D-22A1ED6F2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14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B076-13D5-4BCA-8303-BF823769337F}" type="datetime1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Indah Meitasari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A167-CBF2-4D41-B60D-22A1ED6F2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95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D59E7-5692-4FDC-89CE-DB8E77D2FA7E}" type="datetime1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Indah Meitasari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A167-CBF2-4D41-B60D-22A1ED6F2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2799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D83DADCB-70E1-4899-90C3-16DAF52404DD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fld id="{57530340-66B0-47E4-A082-9841891B55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6666978"/>
      </p:ext>
    </p:extLst>
  </p:cSld>
  <p:clrMapOvr>
    <a:masterClrMapping/>
  </p:clrMapOvr>
  <p:transition>
    <p:zo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942D0E4B-3CA3-4D4F-A999-E2AAD6F32FEF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fld id="{8A17B71E-57E6-4899-ACCF-56E5548537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8025273"/>
      </p:ext>
    </p:extLst>
  </p:cSld>
  <p:clrMapOvr>
    <a:masterClrMapping/>
  </p:clrMapOvr>
  <p:transition>
    <p:zoom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E5CAE1B3-90E3-42DB-B658-7E52A21672B6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fld id="{046A8C01-BA75-4F2E-85DC-2889EDCC2B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5997416"/>
      </p:ext>
    </p:extLst>
  </p:cSld>
  <p:clrMapOvr>
    <a:masterClrMapping/>
  </p:clrMapOvr>
  <p:transition>
    <p:zoom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C88E357B-7F67-4009-AAAD-EEAED6745772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fld id="{2147F374-1E2C-492E-AFE7-136336E1F8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0227011"/>
      </p:ext>
    </p:extLst>
  </p:cSld>
  <p:clrMapOvr>
    <a:masterClrMapping/>
  </p:clrMapOvr>
  <p:transition>
    <p:zoom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E8126403-6826-4D9C-962F-5535FC96D4D9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fld id="{DD451E88-CFBB-404F-BDD5-43BB80A78A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038214"/>
      </p:ext>
    </p:extLst>
  </p:cSld>
  <p:clrMapOvr>
    <a:masterClrMapping/>
  </p:clrMapOvr>
  <p:transition>
    <p:zoom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796E61C3-18AF-4C8E-871E-48AF7E572D07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fld id="{59CDB30D-1EDB-431A-9321-DE5F5AD8BF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5294952"/>
      </p:ext>
    </p:extLst>
  </p:cSld>
  <p:clrMapOvr>
    <a:masterClrMapping/>
  </p:clrMapOvr>
  <p:transition>
    <p:zoom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459ED3B9-6E6B-4CED-8674-CBC0B96E373C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fld id="{AEEAC80A-94D1-4B33-B561-B3ECDEF597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9067962"/>
      </p:ext>
    </p:extLst>
  </p:cSld>
  <p:clrMapOvr>
    <a:masterClrMapping/>
  </p:clrMapOvr>
  <p:transition>
    <p:zoom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1C07D621-7BE6-4601-8BFB-5453F3153578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fld id="{E4117444-E86B-4199-B228-F4F5918294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8235533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92580-F289-4F26-B6CD-07C5CA75388B}" type="datetime1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Indah Meitasari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A167-CBF2-4D41-B60D-22A1ED6F2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9598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89A79EFC-BCF1-4151-816A-11B32B4756A0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fld id="{C666186E-0A0F-48CD-BF25-6114143D0E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3441772"/>
      </p:ext>
    </p:extLst>
  </p:cSld>
  <p:clrMapOvr>
    <a:masterClrMapping/>
  </p:clrMapOvr>
  <p:transition>
    <p:zoom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92774678-E4D4-486B-BD01-8D0760CDD40B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fld id="{A111D7B3-F859-41ED-8298-FC30198D48F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375388"/>
      </p:ext>
    </p:extLst>
  </p:cSld>
  <p:clrMapOvr>
    <a:masterClrMapping/>
  </p:clrMapOvr>
  <p:transition>
    <p:zoom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fld id="{89A338B5-74BA-457C-B53D-FF7E12C6A534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ahoma" panose="020B0604030504040204" pitchFamily="34" charset="0"/>
              </a:defRPr>
            </a:lvl1pPr>
          </a:lstStyle>
          <a:p>
            <a:fld id="{1DDC72D3-D8D5-45BB-8B81-BC909F512E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8072795"/>
      </p:ext>
    </p:extLst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A9643-E9EF-4F63-AC6F-164AAEA7D2E8}" type="datetime1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Indah Meitasari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A167-CBF2-4D41-B60D-22A1ED6F2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987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0A5C4-781C-46EB-B70C-24D3DDCD9436}" type="datetime1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Indah Meitasari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A167-CBF2-4D41-B60D-22A1ED6F2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452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6C327-0DE8-4BC6-B211-A20A3114C711}" type="datetime1">
              <a:rPr lang="en-US" smtClean="0"/>
              <a:t>11/16/2023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Indah Meitasari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A167-CBF2-4D41-B60D-22A1ED6F2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23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F92A9-30CA-4736-A82F-70670D3DBEB8}" type="datetime1">
              <a:rPr lang="en-US" smtClean="0"/>
              <a:t>11/16/2023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Indah Meitasari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A167-CBF2-4D41-B60D-22A1ED6F2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7017D-2575-4D5C-A92E-1922B1CA277C}" type="datetime1">
              <a:rPr lang="en-US" smtClean="0"/>
              <a:t>11/16/2023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Indah Meitasari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A167-CBF2-4D41-B60D-22A1ED6F2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343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4BF22-F124-48EA-A4D5-AC7918C0C07F}" type="datetime1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Indah Meitasari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A167-CBF2-4D41-B60D-22A1ED6F2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1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8C0C2-6AD9-447B-86B9-B8C0FD810D54}" type="datetime1">
              <a:rPr lang="en-US" smtClean="0"/>
              <a:t>11/16/2023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Indah Meitasari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A167-CBF2-4D41-B60D-22A1ED6F2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19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B8DF2-FDBC-4AD5-A3A7-98371ED8C6BB}" type="datetime1">
              <a:rPr lang="en-US" smtClean="0"/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Indah Meitasari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3A167-CBF2-4D41-B60D-22A1ED6F20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289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id-ID" altLang="en-US" smtClean="0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id-ID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009F44EC-A972-48D8-9B59-CBA98AAF4750}" type="datetimeFigureOut">
              <a:rPr lang="en-US"/>
              <a:pPr>
                <a:defRPr/>
              </a:pPr>
              <a:t>11/16/2023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EBC9A52F-9FEB-4E0A-8FE4-98A2331E5D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3019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A167-CBF2-4D41-B60D-22A1ED6F202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818" y="6327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>
                <a:latin typeface="Britannic Bold" pitchFamily="34" charset="0"/>
              </a:rPr>
              <a:t>Demokrasi</a:t>
            </a:r>
            <a:r>
              <a:rPr lang="en-US" sz="3600" dirty="0" smtClean="0">
                <a:latin typeface="Britannic Bold" pitchFamily="34" charset="0"/>
              </a:rPr>
              <a:t> </a:t>
            </a:r>
            <a:r>
              <a:rPr lang="en-US" sz="3600" dirty="0" err="1" smtClean="0">
                <a:latin typeface="Britannic Bold" pitchFamily="34" charset="0"/>
              </a:rPr>
              <a:t>dan</a:t>
            </a:r>
            <a:r>
              <a:rPr lang="en-US" sz="3600" dirty="0" smtClean="0">
                <a:latin typeface="Britannic Bold" pitchFamily="34" charset="0"/>
              </a:rPr>
              <a:t> </a:t>
            </a:r>
            <a:r>
              <a:rPr lang="en-US" sz="3600" dirty="0" err="1" smtClean="0">
                <a:latin typeface="Britannic Bold" pitchFamily="34" charset="0"/>
              </a:rPr>
              <a:t>Penegakan</a:t>
            </a:r>
            <a:r>
              <a:rPr lang="en-US" sz="3600" dirty="0" smtClean="0">
                <a:latin typeface="Britannic Bold" pitchFamily="34" charset="0"/>
              </a:rPr>
              <a:t> </a:t>
            </a:r>
            <a:r>
              <a:rPr lang="en-US" sz="3600" dirty="0" err="1" smtClean="0">
                <a:latin typeface="Britannic Bold" pitchFamily="34" charset="0"/>
              </a:rPr>
              <a:t>Hukum</a:t>
            </a:r>
            <a:r>
              <a:rPr lang="en-US" sz="3600" dirty="0" smtClean="0">
                <a:latin typeface="Britannic Bold" pitchFamily="34" charset="0"/>
              </a:rPr>
              <a:t> </a:t>
            </a:r>
            <a:br>
              <a:rPr lang="en-US" sz="3600" dirty="0" smtClean="0">
                <a:latin typeface="Britannic Bold" pitchFamily="34" charset="0"/>
              </a:rPr>
            </a:br>
            <a:r>
              <a:rPr lang="en-US" sz="3600" dirty="0" smtClean="0">
                <a:latin typeface="Britannic Bold" pitchFamily="34" charset="0"/>
              </a:rPr>
              <a:t>di Indonesia</a:t>
            </a:r>
            <a:endParaRPr lang="en-US" sz="3600" dirty="0">
              <a:latin typeface="Britannic Bold" pitchFamily="34" charset="0"/>
            </a:endParaRPr>
          </a:p>
        </p:txBody>
      </p:sp>
      <p:pic>
        <p:nvPicPr>
          <p:cNvPr id="9" name="Picture 8" descr="D:\DATA TIARA\kop surat\kopipb fixed.pn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65" r="63615" b="11043"/>
          <a:stretch/>
        </p:blipFill>
        <p:spPr bwMode="auto">
          <a:xfrm>
            <a:off x="0" y="25977"/>
            <a:ext cx="911225" cy="8763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 descr="Lambang Universitas Flores - Halaman - UNIVERSITAS FLORES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685" y="80587"/>
            <a:ext cx="873760" cy="75501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1888663" y="4240645"/>
            <a:ext cx="58596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/>
              <a:t>Frumensius</a:t>
            </a:r>
            <a:r>
              <a:rPr lang="en-US" sz="3600" dirty="0" smtClean="0"/>
              <a:t> B Dole, S.</a:t>
            </a:r>
            <a:r>
              <a:rPr lang="en-US" sz="3600" dirty="0" err="1" smtClean="0"/>
              <a:t>Fil</a:t>
            </a:r>
            <a:r>
              <a:rPr lang="en-US" sz="3600" dirty="0" smtClean="0"/>
              <a:t>.,</a:t>
            </a:r>
            <a:r>
              <a:rPr lang="en-US" sz="3600" dirty="0" err="1" smtClean="0"/>
              <a:t>M.Pd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87861134"/>
      </p:ext>
    </p:extLst>
  </p:cSld>
  <p:clrMapOvr>
    <a:masterClrMapping/>
  </p:clrMapOvr>
  <p:transition spd="slow" advTm="1772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51899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Komponen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Pendukung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Pelaksanaan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Hukum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r>
              <a:rPr lang="en-US" sz="3600" dirty="0" err="1" smtClean="0"/>
              <a:t>Terdapat</a:t>
            </a:r>
            <a:r>
              <a:rPr lang="en-US" sz="3600" dirty="0" smtClean="0"/>
              <a:t> 3 </a:t>
            </a:r>
            <a:r>
              <a:rPr lang="en-US" sz="3600" dirty="0" err="1" smtClean="0"/>
              <a:t>komponen</a:t>
            </a:r>
            <a:r>
              <a:rPr lang="en-US" sz="3600" dirty="0" smtClean="0"/>
              <a:t> </a:t>
            </a:r>
            <a:r>
              <a:rPr lang="en-US" sz="3600" dirty="0" err="1" smtClean="0"/>
              <a:t>yaitu</a:t>
            </a:r>
            <a:r>
              <a:rPr lang="en-US" sz="3600" dirty="0"/>
              <a:t>:</a:t>
            </a:r>
          </a:p>
          <a:p>
            <a:pPr marL="0" lvl="0" indent="0">
              <a:buNone/>
            </a:pPr>
            <a:r>
              <a:rPr lang="en-US" sz="3600" dirty="0"/>
              <a:t>a. </a:t>
            </a:r>
            <a:r>
              <a:rPr lang="en-US" sz="3600" dirty="0" err="1"/>
              <a:t>Lembaga</a:t>
            </a:r>
            <a:r>
              <a:rPr lang="en-US" sz="3600" dirty="0"/>
              <a:t> </a:t>
            </a:r>
            <a:r>
              <a:rPr lang="en-US" sz="3600" dirty="0" err="1"/>
              <a:t>pembuat</a:t>
            </a:r>
            <a:r>
              <a:rPr lang="en-US" sz="3600" dirty="0"/>
              <a:t> </a:t>
            </a:r>
            <a:r>
              <a:rPr lang="en-US" sz="3600" dirty="0" err="1"/>
              <a:t>peraturan</a:t>
            </a:r>
            <a:endParaRPr lang="en-US" sz="3600" dirty="0"/>
          </a:p>
          <a:p>
            <a:pPr marL="0" lvl="0" indent="0">
              <a:buNone/>
            </a:pPr>
            <a:r>
              <a:rPr lang="en-US" sz="3600" dirty="0"/>
              <a:t>b. </a:t>
            </a:r>
            <a:r>
              <a:rPr lang="en-US" sz="3600" dirty="0" err="1"/>
              <a:t>Lembaga</a:t>
            </a:r>
            <a:r>
              <a:rPr lang="en-US" sz="3600" dirty="0"/>
              <a:t> </a:t>
            </a:r>
            <a:r>
              <a:rPr lang="en-US" sz="3600" dirty="0" err="1"/>
              <a:t>penerap</a:t>
            </a:r>
            <a:r>
              <a:rPr lang="en-US" sz="3600" dirty="0"/>
              <a:t> </a:t>
            </a:r>
            <a:r>
              <a:rPr lang="en-US" sz="3600" dirty="0" err="1"/>
              <a:t>sanksi</a:t>
            </a:r>
            <a:endParaRPr lang="en-US" sz="3600" dirty="0"/>
          </a:p>
          <a:p>
            <a:pPr marL="0" lvl="0" indent="0">
              <a:buNone/>
            </a:pPr>
            <a:r>
              <a:rPr lang="en-US" sz="3600" dirty="0"/>
              <a:t>c. </a:t>
            </a:r>
            <a:r>
              <a:rPr lang="en-US" sz="3600" dirty="0" err="1"/>
              <a:t>Pemegang</a:t>
            </a:r>
            <a:r>
              <a:rPr lang="en-US" sz="3600" dirty="0"/>
              <a:t> </a:t>
            </a:r>
            <a:r>
              <a:rPr lang="en-US" sz="3600" dirty="0" err="1"/>
              <a:t>peranan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23A167-CBF2-4D41-B60D-22A1ED6F20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0529355"/>
      </p:ext>
    </p:extLst>
  </p:cSld>
  <p:clrMapOvr>
    <a:masterClrMapping/>
  </p:clrMapOvr>
  <p:transition spd="slow" advTm="15653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err="1" smtClean="0"/>
              <a:t>Masalah-Masalah</a:t>
            </a:r>
            <a:r>
              <a:rPr lang="en-US" b="1" dirty="0" smtClean="0"/>
              <a:t> </a:t>
            </a:r>
            <a:r>
              <a:rPr lang="en-US" b="1" dirty="0" err="1" smtClean="0"/>
              <a:t>Penegakan</a:t>
            </a:r>
            <a:r>
              <a:rPr lang="en-US" b="1" dirty="0" smtClean="0"/>
              <a:t> </a:t>
            </a:r>
            <a:r>
              <a:rPr lang="en-US" b="1" dirty="0" err="1" smtClean="0"/>
              <a:t>Hukum</a:t>
            </a:r>
            <a:r>
              <a:rPr lang="en-US" b="1" dirty="0" smtClean="0"/>
              <a:t> di </a:t>
            </a:r>
            <a:r>
              <a:rPr lang="en-US" b="1" dirty="0" smtClean="0"/>
              <a:t>Indonesia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7784"/>
            <a:ext cx="8229600" cy="45016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Dari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Internal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err="1" smtClean="0"/>
              <a:t>Lemahnya</a:t>
            </a:r>
            <a:r>
              <a:rPr lang="en-US" sz="3600" dirty="0" smtClean="0"/>
              <a:t> </a:t>
            </a:r>
            <a:r>
              <a:rPr lang="en-US" sz="3600" dirty="0" err="1" smtClean="0"/>
              <a:t>integritas</a:t>
            </a:r>
            <a:r>
              <a:rPr lang="en-US" sz="3600" dirty="0" smtClean="0"/>
              <a:t> </a:t>
            </a:r>
            <a:r>
              <a:rPr lang="en-US" sz="3600" dirty="0" err="1" smtClean="0"/>
              <a:t>penegak</a:t>
            </a:r>
            <a:r>
              <a:rPr lang="en-US" sz="3600" dirty="0" smtClean="0"/>
              <a:t> </a:t>
            </a:r>
            <a:r>
              <a:rPr lang="en-US" sz="3600" dirty="0" err="1" smtClean="0"/>
              <a:t>hukum</a:t>
            </a:r>
            <a:endParaRPr lang="en-US" sz="3600" dirty="0" smtClean="0"/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err="1" smtClean="0"/>
              <a:t>Peraturan</a:t>
            </a:r>
            <a:r>
              <a:rPr lang="en-US" sz="3600" dirty="0" smtClean="0"/>
              <a:t> yang </a:t>
            </a:r>
            <a:r>
              <a:rPr lang="en-US" sz="3600" dirty="0" err="1" smtClean="0"/>
              <a:t>multitafsir</a:t>
            </a:r>
            <a:endParaRPr lang="en-US" sz="3600" dirty="0" smtClean="0"/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smtClean="0"/>
              <a:t>Proses </a:t>
            </a:r>
            <a:r>
              <a:rPr lang="en-US" sz="3600" dirty="0" err="1" smtClean="0"/>
              <a:t>Peradilan</a:t>
            </a:r>
            <a:r>
              <a:rPr lang="en-US" sz="3600" dirty="0" smtClean="0"/>
              <a:t> yang </a:t>
            </a:r>
            <a:r>
              <a:rPr lang="en-US" sz="3600" dirty="0" err="1" smtClean="0"/>
              <a:t>bermasalah</a:t>
            </a:r>
            <a:endParaRPr lang="en-US" sz="3600" dirty="0" smtClean="0"/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err="1" smtClean="0"/>
              <a:t>Independensi</a:t>
            </a:r>
            <a:r>
              <a:rPr lang="en-US" sz="3600" dirty="0" smtClean="0"/>
              <a:t> hakim </a:t>
            </a:r>
            <a:r>
              <a:rPr lang="en-US" sz="3600" dirty="0" err="1" smtClean="0"/>
              <a:t>masih</a:t>
            </a:r>
            <a:r>
              <a:rPr lang="en-US" sz="3600" dirty="0" smtClean="0"/>
              <a:t> </a:t>
            </a:r>
            <a:r>
              <a:rPr lang="en-US" sz="3600" dirty="0" err="1" smtClean="0"/>
              <a:t>lemah</a:t>
            </a:r>
            <a:endParaRPr lang="en-US" sz="3600" dirty="0" smtClean="0"/>
          </a:p>
          <a:p>
            <a:pPr marL="0" lvl="0" indent="0">
              <a:buNone/>
            </a:pP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23A167-CBF2-4D41-B60D-22A1ED6F20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64428878"/>
      </p:ext>
    </p:extLst>
  </p:cSld>
  <p:clrMapOvr>
    <a:masterClrMapping/>
  </p:clrMapOvr>
  <p:transition spd="slow" advTm="16535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00100"/>
            <a:ext cx="8229600" cy="4119999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Dari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aktor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Eksterna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l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err="1" smtClean="0"/>
              <a:t>Berkembangnya</a:t>
            </a:r>
            <a:r>
              <a:rPr lang="en-US" sz="3600" dirty="0" smtClean="0"/>
              <a:t> </a:t>
            </a:r>
            <a:r>
              <a:rPr lang="en-US" sz="3600" dirty="0" err="1" smtClean="0"/>
              <a:t>pelanggaran</a:t>
            </a:r>
            <a:r>
              <a:rPr lang="en-US" sz="3600" dirty="0" smtClean="0"/>
              <a:t> </a:t>
            </a:r>
            <a:r>
              <a:rPr lang="en-US" sz="3600" dirty="0" err="1" smtClean="0"/>
              <a:t>hukum</a:t>
            </a:r>
            <a:r>
              <a:rPr lang="en-US" sz="3600" dirty="0" smtClean="0"/>
              <a:t> yang </a:t>
            </a:r>
            <a:r>
              <a:rPr lang="en-US" sz="3600" dirty="0" err="1" smtClean="0"/>
              <a:t>berkaitan</a:t>
            </a:r>
            <a:r>
              <a:rPr lang="en-US" sz="3600" dirty="0" smtClean="0"/>
              <a:t> </a:t>
            </a:r>
            <a:r>
              <a:rPr lang="en-US" sz="3600" dirty="0" err="1" smtClean="0"/>
              <a:t>dengan</a:t>
            </a:r>
            <a:r>
              <a:rPr lang="en-US" sz="3600" dirty="0" smtClean="0"/>
              <a:t> </a:t>
            </a:r>
            <a:r>
              <a:rPr lang="en-US" sz="3600" dirty="0" err="1" smtClean="0"/>
              <a:t>penyalahgunaan</a:t>
            </a:r>
            <a:r>
              <a:rPr lang="en-US" sz="3600" dirty="0" smtClean="0"/>
              <a:t> </a:t>
            </a:r>
            <a:r>
              <a:rPr lang="en-US" sz="3600" dirty="0" err="1" smtClean="0"/>
              <a:t>teknologi</a:t>
            </a:r>
            <a:endParaRPr lang="en-US" sz="3600" dirty="0" smtClean="0"/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err="1" smtClean="0"/>
              <a:t>Sarana</a:t>
            </a:r>
            <a:r>
              <a:rPr lang="en-US" sz="3600" dirty="0" smtClean="0"/>
              <a:t> </a:t>
            </a:r>
            <a:r>
              <a:rPr lang="en-US" sz="3600" dirty="0" err="1"/>
              <a:t>p</a:t>
            </a:r>
            <a:r>
              <a:rPr lang="en-US" sz="3600" dirty="0" err="1" smtClean="0"/>
              <a:t>rasarana</a:t>
            </a:r>
            <a:r>
              <a:rPr lang="en-US" sz="3600" dirty="0" smtClean="0"/>
              <a:t> </a:t>
            </a:r>
            <a:r>
              <a:rPr lang="en-US" sz="3600" dirty="0" err="1" smtClean="0"/>
              <a:t>teknologi</a:t>
            </a:r>
            <a:r>
              <a:rPr lang="en-US" sz="3600" dirty="0" smtClean="0"/>
              <a:t> </a:t>
            </a:r>
            <a:r>
              <a:rPr lang="en-US" sz="3600" dirty="0" err="1" smtClean="0"/>
              <a:t>penegak</a:t>
            </a:r>
            <a:r>
              <a:rPr lang="en-US" sz="3600" dirty="0" smtClean="0"/>
              <a:t> </a:t>
            </a:r>
            <a:r>
              <a:rPr lang="en-US" sz="3600" dirty="0" err="1" smtClean="0"/>
              <a:t>hukum</a:t>
            </a:r>
            <a:r>
              <a:rPr lang="en-US" sz="3600" dirty="0" smtClean="0"/>
              <a:t> </a:t>
            </a:r>
            <a:r>
              <a:rPr lang="en-US" sz="3600" dirty="0" err="1" smtClean="0"/>
              <a:t>kurang</a:t>
            </a:r>
            <a:r>
              <a:rPr lang="en-US" sz="3600" dirty="0" smtClean="0"/>
              <a:t> </a:t>
            </a:r>
            <a:r>
              <a:rPr lang="en-US" sz="3600" dirty="0" err="1" smtClean="0"/>
              <a:t>memadai</a:t>
            </a:r>
            <a:r>
              <a:rPr lang="en-US" sz="3600" dirty="0" smtClean="0"/>
              <a:t> </a:t>
            </a:r>
            <a:r>
              <a:rPr lang="en-US" sz="3600" dirty="0" err="1" smtClean="0"/>
              <a:t>untuk</a:t>
            </a:r>
            <a:r>
              <a:rPr lang="en-US" sz="3600" dirty="0" smtClean="0"/>
              <a:t> </a:t>
            </a:r>
            <a:r>
              <a:rPr lang="en-US" sz="3600" dirty="0" err="1" smtClean="0"/>
              <a:t>menangani</a:t>
            </a:r>
            <a:r>
              <a:rPr lang="en-US" sz="3600" dirty="0" smtClean="0"/>
              <a:t> </a:t>
            </a:r>
            <a:r>
              <a:rPr lang="en-US" sz="3600" dirty="0" err="1" smtClean="0"/>
              <a:t>pelanggaran</a:t>
            </a:r>
            <a:r>
              <a:rPr lang="en-US" sz="3600" dirty="0" smtClean="0"/>
              <a:t>.</a:t>
            </a:r>
          </a:p>
          <a:p>
            <a:pPr marL="742950" lvl="0" indent="-742950">
              <a:buFont typeface="+mj-lt"/>
              <a:buAutoNum type="arabicPeriod"/>
            </a:pPr>
            <a:r>
              <a:rPr lang="en-US" sz="3600" dirty="0" err="1" smtClean="0"/>
              <a:t>Intervensi</a:t>
            </a:r>
            <a:r>
              <a:rPr lang="en-US" sz="3600" dirty="0" smtClean="0"/>
              <a:t> </a:t>
            </a:r>
            <a:r>
              <a:rPr lang="en-US" sz="3600" dirty="0" err="1" smtClean="0"/>
              <a:t>masyarakat</a:t>
            </a:r>
            <a:r>
              <a:rPr lang="en-US" sz="3600" dirty="0" smtClean="0"/>
              <a:t> </a:t>
            </a:r>
            <a:r>
              <a:rPr lang="en-US" sz="3600" dirty="0" err="1" smtClean="0"/>
              <a:t>terhadap</a:t>
            </a:r>
            <a:r>
              <a:rPr lang="en-US" sz="3600" dirty="0" smtClean="0"/>
              <a:t> proses </a:t>
            </a:r>
            <a:r>
              <a:rPr lang="en-US" sz="3600" dirty="0" err="1" smtClean="0"/>
              <a:t>hukum</a:t>
            </a:r>
            <a:r>
              <a:rPr lang="en-US" sz="3600" dirty="0" smtClean="0"/>
              <a:t> </a:t>
            </a:r>
            <a:r>
              <a:rPr lang="en-US" sz="3600" dirty="0" err="1" smtClean="0"/>
              <a:t>melalui</a:t>
            </a:r>
            <a:r>
              <a:rPr lang="en-US" sz="3600" dirty="0" smtClean="0"/>
              <a:t> media </a:t>
            </a:r>
            <a:r>
              <a:rPr lang="en-US" sz="3600" dirty="0" err="1" smtClean="0"/>
              <a:t>sosial</a:t>
            </a:r>
            <a:endParaRPr lang="en-US" sz="3600" dirty="0" smtClean="0"/>
          </a:p>
          <a:p>
            <a:pPr marL="0" lvl="0" indent="0">
              <a:buNone/>
            </a:pPr>
            <a:endParaRPr lang="en-US" sz="3600" dirty="0" smtClean="0"/>
          </a:p>
          <a:p>
            <a:pPr marL="742950" lvl="0" indent="-742950">
              <a:buFont typeface="+mj-lt"/>
              <a:buAutoNum type="arabicPeriod"/>
            </a:pP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23A167-CBF2-4D41-B60D-22A1ED6F20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8341872"/>
      </p:ext>
    </p:extLst>
  </p:cSld>
  <p:clrMapOvr>
    <a:masterClrMapping/>
  </p:clrMapOvr>
  <p:transition spd="slow" advTm="18215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2400" y="4495800"/>
            <a:ext cx="6781800" cy="2667000"/>
          </a:xfrm>
        </p:spPr>
        <p:txBody>
          <a:bodyPr/>
          <a:lstStyle/>
          <a:p>
            <a:pPr algn="ctr">
              <a:buFont typeface="Arial" panose="020B0604020202020204" pitchFamily="34" charset="0"/>
              <a:buNone/>
            </a:pPr>
            <a:r>
              <a:rPr lang="id-ID" altLang="en-US" sz="9600" smtClean="0">
                <a:solidFill>
                  <a:schemeClr val="bg1"/>
                </a:solidFill>
                <a:latin typeface="Monotype Corsiva" panose="03010101010201010101" pitchFamily="66" charset="0"/>
              </a:rPr>
              <a:t>Sekian </a:t>
            </a:r>
            <a:endParaRPr lang="en-US" altLang="en-US" sz="9600" smtClean="0">
              <a:solidFill>
                <a:schemeClr val="bg1"/>
              </a:solidFill>
              <a:latin typeface="Monotype Corsiva" panose="03010101010201010101" pitchFamily="66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762000" y="2209800"/>
            <a:ext cx="67818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id-ID" altLang="en-US" sz="96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onotype Corsiva" panose="03010101010201010101" pitchFamily="66" charset="0"/>
                <a:ea typeface="+mn-ea"/>
                <a:cs typeface="+mn-cs"/>
              </a:rPr>
              <a:t>Terima kasih </a:t>
            </a:r>
            <a:endParaRPr kumimoji="0" lang="en-US" altLang="en-US" sz="9600" b="0" i="0" u="none" strike="noStrike" kern="120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onotype Corsiva" panose="03010101010201010101" pitchFamily="66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7589608"/>
      </p:ext>
    </p:extLst>
  </p:cSld>
  <p:clrMapOvr>
    <a:masterClrMapping/>
  </p:clrMapOvr>
  <p:transition advTm="16714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3" presetID="45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9" presetID="64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2" presetID="48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2.5E-6 -0.33333 C 0.01459 -0.32269 0.03108 -0.31204 0.03837 -0.29861 C 0.04566 -0.28403 0.04948 -0.26667 0.05295 -0.24931 C 0.05677 -0.23194 0.05295 -0.21736 0.04948 -0.20139 C 0.04566 -0.18657 0.04028 -0.1706 0.02726 -0.15741 C 0.0165 -0.14398 -0.00191 -0.13333 -0.02187 -0.12523 C -0.04028 -0.11736 -0.06215 -0.11204 -0.08403 -0.10926 C -0.1059 -0.10671 -0.12778 -0.10671 -0.14791 -0.10926 C -0.16979 -0.11204 -0.18975 -0.11875 -0.20625 -0.1294 C -0.22274 -0.13866 -0.23732 -0.15069 -0.24462 -0.16528 C -0.25382 -0.1787 -0.25729 -0.19722 -0.25729 -0.21204 C -0.2592 -0.22662 -0.25729 -0.24398 -0.24809 -0.25856 C -0.23923 -0.27199 -0.22274 -0.28264 -0.20087 -0.28796 C -0.17864 -0.2919 -0.15694 -0.28657 -0.14236 -0.27731 C -0.12968 -0.26806 -0.12048 -0.25324 -0.11857 -0.23611 C -0.11857 -0.21875 -0.12048 -0.20278 -0.12968 -0.18935 C -0.13889 -0.17593 -0.13698 -0.17338 -0.17326 -0.15602 C -0.20625 -0.13727 -0.23923 -0.14259 -0.2592 -0.14144 C -0.27916 -0.14144 -0.29566 -0.14676 -0.31562 -0.15208 C -0.33784 -0.15856 -0.3559 -0.1706 -0.36875 -0.18125 C -0.38142 -0.1919 -0.3868 -0.20532 -0.39409 -0.22662 C -0.39948 -0.24792 -0.39948 -0.25856 -0.39948 -0.27477 C -0.39948 -0.29074 -0.39948 -0.30671 -0.39948 -0.32269 " pathEditMode="relative" rAng="0" ptsTypes="fffffffffffffffffffffff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00" y="11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5" presetID="10" presetClass="exit" presetSubtype="0" fill="hold" grpId="4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  <p:bldP spid="3" grpId="2" build="p"/>
      <p:bldP spid="3" grpId="3" build="p"/>
      <p:bldP spid="3" grpId="4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err="1" smtClean="0"/>
              <a:t>Demokrasi</a:t>
            </a:r>
            <a:r>
              <a:rPr lang="en-US" b="1" dirty="0" smtClean="0"/>
              <a:t> di Indonesia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01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b="1" dirty="0" err="1" smtClean="0"/>
              <a:t>Pengertian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Demokrasi</a:t>
            </a:r>
            <a:endParaRPr lang="en-US" sz="3600" b="1" dirty="0" smtClean="0"/>
          </a:p>
          <a:p>
            <a:pPr marL="0" indent="0" algn="just">
              <a:buNone/>
            </a:pPr>
            <a:r>
              <a:rPr lang="en-US" sz="3600" dirty="0" err="1" smtClean="0"/>
              <a:t>Demokrasi</a:t>
            </a:r>
            <a:r>
              <a:rPr lang="en-US" sz="3600" dirty="0" smtClean="0"/>
              <a:t> </a:t>
            </a:r>
            <a:r>
              <a:rPr lang="en-US" sz="3600" dirty="0" err="1"/>
              <a:t>sering</a:t>
            </a:r>
            <a:r>
              <a:rPr lang="en-US" sz="3600" dirty="0"/>
              <a:t> </a:t>
            </a:r>
            <a:r>
              <a:rPr lang="en-US" sz="3600" dirty="0" err="1"/>
              <a:t>diartikan</a:t>
            </a:r>
            <a:r>
              <a:rPr lang="en-US" sz="3600" dirty="0"/>
              <a:t> </a:t>
            </a:r>
            <a:r>
              <a:rPr lang="en-US" sz="3600" dirty="0" err="1"/>
              <a:t>dengan</a:t>
            </a:r>
            <a:r>
              <a:rPr lang="en-US" sz="3600" dirty="0"/>
              <a:t> </a:t>
            </a:r>
            <a:r>
              <a:rPr lang="en-US" sz="3600" dirty="0" err="1"/>
              <a:t>pemerintahan</a:t>
            </a:r>
            <a:r>
              <a:rPr lang="en-US" sz="3600" dirty="0"/>
              <a:t> </a:t>
            </a:r>
            <a:r>
              <a:rPr lang="en-US" sz="3600" dirty="0" err="1"/>
              <a:t>dari</a:t>
            </a:r>
            <a:r>
              <a:rPr lang="en-US" sz="3600" dirty="0"/>
              <a:t> </a:t>
            </a:r>
            <a:r>
              <a:rPr lang="en-US" sz="3600" dirty="0" err="1"/>
              <a:t>rakyat</a:t>
            </a:r>
            <a:r>
              <a:rPr lang="en-US" sz="3600" dirty="0"/>
              <a:t>, </a:t>
            </a:r>
            <a:r>
              <a:rPr lang="en-US" sz="3600" dirty="0" err="1"/>
              <a:t>oleh</a:t>
            </a:r>
            <a:r>
              <a:rPr lang="en-US" sz="3600" dirty="0"/>
              <a:t> </a:t>
            </a:r>
            <a:r>
              <a:rPr lang="en-US" sz="3600" dirty="0" err="1"/>
              <a:t>rakyat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rakyat</a:t>
            </a:r>
            <a:r>
              <a:rPr lang="en-US" sz="3600" dirty="0"/>
              <a:t>. </a:t>
            </a:r>
          </a:p>
          <a:p>
            <a:pPr marL="0" lvl="0" indent="0">
              <a:buNone/>
            </a:pPr>
            <a:r>
              <a:rPr lang="en-US" sz="3600" dirty="0" err="1" smtClean="0">
                <a:cs typeface="Times New Roman" pitchFamily="18" charset="0"/>
              </a:rPr>
              <a:t>Dengan</a:t>
            </a:r>
            <a:r>
              <a:rPr lang="en-US" sz="3600" dirty="0" smtClean="0">
                <a:cs typeface="Times New Roman" pitchFamily="18" charset="0"/>
              </a:rPr>
              <a:t> kata lain </a:t>
            </a:r>
            <a:r>
              <a:rPr lang="en-US" sz="3600" dirty="0" err="1" smtClean="0">
                <a:cs typeface="Times New Roman" pitchFamily="18" charset="0"/>
              </a:rPr>
              <a:t>demokrasi</a:t>
            </a:r>
            <a:r>
              <a:rPr lang="en-US" sz="3600" dirty="0" smtClean="0">
                <a:cs typeface="Times New Roman" pitchFamily="18" charset="0"/>
              </a:rPr>
              <a:t> </a:t>
            </a:r>
            <a:r>
              <a:rPr lang="en-US" sz="3600" dirty="0" err="1" smtClean="0">
                <a:cs typeface="Times New Roman" pitchFamily="18" charset="0"/>
              </a:rPr>
              <a:t>diartikan</a:t>
            </a:r>
            <a:r>
              <a:rPr lang="en-US" sz="3600" dirty="0" smtClean="0">
                <a:cs typeface="Times New Roman" pitchFamily="18" charset="0"/>
              </a:rPr>
              <a:t> </a:t>
            </a:r>
            <a:r>
              <a:rPr lang="en-US" sz="3600" dirty="0" err="1" smtClean="0">
                <a:cs typeface="Times New Roman" pitchFamily="18" charset="0"/>
              </a:rPr>
              <a:t>sebagai</a:t>
            </a:r>
            <a:r>
              <a:rPr lang="en-US" sz="3600" dirty="0" smtClean="0">
                <a:cs typeface="Times New Roman" pitchFamily="18" charset="0"/>
              </a:rPr>
              <a:t> </a:t>
            </a:r>
            <a:r>
              <a:rPr lang="en-US" sz="3600" dirty="0" err="1" smtClean="0"/>
              <a:t>bentuk</a:t>
            </a:r>
            <a:r>
              <a:rPr lang="en-US" sz="3600" dirty="0" smtClean="0"/>
              <a:t> </a:t>
            </a:r>
            <a:r>
              <a:rPr lang="en-US" sz="3600" dirty="0" err="1"/>
              <a:t>atau</a:t>
            </a:r>
            <a:r>
              <a:rPr lang="en-US" sz="3600" dirty="0"/>
              <a:t> </a:t>
            </a:r>
            <a:r>
              <a:rPr lang="en-US" sz="3600" dirty="0" err="1"/>
              <a:t>mekanisme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pemerintahan</a:t>
            </a:r>
            <a:r>
              <a:rPr lang="en-US" sz="3600" dirty="0"/>
              <a:t> </a:t>
            </a:r>
            <a:r>
              <a:rPr lang="en-US" sz="3600" dirty="0" err="1"/>
              <a:t>suatu</a:t>
            </a:r>
            <a:r>
              <a:rPr lang="en-US" sz="3600" dirty="0"/>
              <a:t> </a:t>
            </a:r>
            <a:r>
              <a:rPr lang="en-US" sz="3600" dirty="0" err="1"/>
              <a:t>negara</a:t>
            </a:r>
            <a:r>
              <a:rPr lang="en-US" sz="3600" dirty="0"/>
              <a:t> </a:t>
            </a:r>
            <a:r>
              <a:rPr lang="en-US" sz="3600" dirty="0" err="1"/>
              <a:t>sebagai</a:t>
            </a:r>
            <a:r>
              <a:rPr lang="en-US" sz="3600" dirty="0"/>
              <a:t> </a:t>
            </a:r>
            <a:r>
              <a:rPr lang="en-US" sz="3600" dirty="0" err="1"/>
              <a:t>upaya</a:t>
            </a:r>
            <a:r>
              <a:rPr lang="en-US" sz="3600" dirty="0"/>
              <a:t> </a:t>
            </a:r>
            <a:r>
              <a:rPr lang="en-US" sz="3600" dirty="0" err="1"/>
              <a:t>mewujudkan</a:t>
            </a:r>
            <a:r>
              <a:rPr lang="en-US" sz="3600" dirty="0"/>
              <a:t> </a:t>
            </a:r>
            <a:r>
              <a:rPr lang="en-US" sz="3600" dirty="0" err="1"/>
              <a:t>kedaulatan</a:t>
            </a:r>
            <a:r>
              <a:rPr lang="en-US" sz="3600" dirty="0"/>
              <a:t> </a:t>
            </a:r>
            <a:r>
              <a:rPr lang="en-US" sz="3600" dirty="0" err="1"/>
              <a:t>rakyat</a:t>
            </a:r>
            <a:r>
              <a:rPr lang="en-US" sz="3600" dirty="0"/>
              <a:t> </a:t>
            </a:r>
            <a:endParaRPr lang="id-ID" sz="3600" dirty="0">
              <a:cs typeface="Times New Roman" pitchFamily="18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A167-CBF2-4D41-B60D-22A1ED6F2020}" type="slidenum">
              <a:rPr lang="en-US" smtClean="0"/>
              <a:pPr/>
              <a:t>2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40834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8758">
        <p:pull/>
      </p:transition>
    </mc:Choice>
    <mc:Fallback>
      <p:transition spd="slow" advTm="18758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844"/>
            <a:ext cx="8229600" cy="5827856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Norma-Norma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Demokrasi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 err="1"/>
              <a:t>Menganut</a:t>
            </a:r>
            <a:r>
              <a:rPr lang="en-US" sz="3600" dirty="0"/>
              <a:t> </a:t>
            </a:r>
            <a:r>
              <a:rPr lang="en-US" sz="3600" dirty="0" err="1"/>
              <a:t>sistem</a:t>
            </a:r>
            <a:r>
              <a:rPr lang="en-US" sz="3600" dirty="0"/>
              <a:t> </a:t>
            </a:r>
            <a:r>
              <a:rPr lang="en-US" sz="3600" dirty="0" err="1"/>
              <a:t>negara</a:t>
            </a:r>
            <a:r>
              <a:rPr lang="en-US" sz="3600" dirty="0"/>
              <a:t> </a:t>
            </a:r>
            <a:r>
              <a:rPr lang="en-US" sz="3600" dirty="0" err="1"/>
              <a:t>Hukum</a:t>
            </a:r>
            <a:r>
              <a:rPr lang="en-US" sz="3600" dirty="0"/>
              <a:t> </a:t>
            </a:r>
            <a:r>
              <a:rPr lang="en-US" sz="3600" dirty="0" err="1"/>
              <a:t>bukan</a:t>
            </a:r>
            <a:r>
              <a:rPr lang="en-US" sz="3600" dirty="0"/>
              <a:t> Negara Absolut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err="1"/>
              <a:t>Kontrol</a:t>
            </a:r>
            <a:r>
              <a:rPr lang="en-US" sz="3600" dirty="0"/>
              <a:t> </a:t>
            </a:r>
            <a:r>
              <a:rPr lang="en-US" sz="3600" dirty="0" err="1"/>
              <a:t>Sosial</a:t>
            </a:r>
            <a:r>
              <a:rPr lang="en-US" sz="3600" dirty="0"/>
              <a:t> </a:t>
            </a:r>
            <a:r>
              <a:rPr lang="en-US" sz="3600" dirty="0" err="1"/>
              <a:t>oleh</a:t>
            </a:r>
            <a:r>
              <a:rPr lang="en-US" sz="3600" dirty="0"/>
              <a:t> Rakyat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err="1"/>
              <a:t>Adanya</a:t>
            </a:r>
            <a:r>
              <a:rPr lang="en-US" sz="3600" dirty="0"/>
              <a:t> </a:t>
            </a:r>
            <a:r>
              <a:rPr lang="en-US" sz="3600" dirty="0" err="1"/>
              <a:t>Pemilu</a:t>
            </a:r>
            <a:r>
              <a:rPr lang="en-US" sz="3600" dirty="0"/>
              <a:t> yang </a:t>
            </a:r>
            <a:r>
              <a:rPr lang="en-US" sz="3600" dirty="0" err="1"/>
              <a:t>Bebas</a:t>
            </a:r>
            <a:endParaRPr lang="en-US" sz="3600" dirty="0"/>
          </a:p>
          <a:p>
            <a:pPr marL="742950" indent="-742950">
              <a:buFont typeface="+mj-lt"/>
              <a:buAutoNum type="arabicPeriod"/>
            </a:pPr>
            <a:r>
              <a:rPr lang="en-US" sz="3600" dirty="0" err="1"/>
              <a:t>Prinsip</a:t>
            </a:r>
            <a:r>
              <a:rPr lang="en-US" sz="3600" dirty="0"/>
              <a:t> </a:t>
            </a:r>
            <a:r>
              <a:rPr lang="en-US" sz="3600" dirty="0" err="1"/>
              <a:t>Mayoritas</a:t>
            </a:r>
            <a:endParaRPr lang="en-US" sz="3600" dirty="0"/>
          </a:p>
          <a:p>
            <a:pPr marL="742950" indent="-742950">
              <a:buFont typeface="+mj-lt"/>
              <a:buAutoNum type="arabicPeriod"/>
            </a:pPr>
            <a:r>
              <a:rPr lang="en-US" sz="3600" dirty="0" err="1"/>
              <a:t>Adanya</a:t>
            </a:r>
            <a:r>
              <a:rPr lang="en-US" sz="3600" dirty="0"/>
              <a:t> </a:t>
            </a:r>
            <a:r>
              <a:rPr lang="en-US" sz="3600" dirty="0" err="1"/>
              <a:t>Jaminan</a:t>
            </a:r>
            <a:r>
              <a:rPr lang="en-US" sz="3600" dirty="0"/>
              <a:t> </a:t>
            </a:r>
            <a:r>
              <a:rPr lang="en-US" sz="3600" dirty="0" err="1"/>
              <a:t>Atas</a:t>
            </a:r>
            <a:r>
              <a:rPr lang="en-US" sz="3600" dirty="0"/>
              <a:t> HAM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23A167-CBF2-4D41-B60D-22A1ED6F20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89354"/>
      </p:ext>
    </p:extLst>
  </p:cSld>
  <p:clrMapOvr>
    <a:masterClrMapping/>
  </p:clrMapOvr>
  <p:transition spd="slow" advTm="16663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0844"/>
            <a:ext cx="8229600" cy="5827856"/>
          </a:xfrm>
        </p:spPr>
        <p:txBody>
          <a:bodyPr>
            <a:normAutofit/>
          </a:bodyPr>
          <a:lstStyle/>
          <a:p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Komponen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Penegak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Demokrasi</a:t>
            </a:r>
            <a:endParaRPr 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/>
              <a:t>Negara </a:t>
            </a:r>
            <a:r>
              <a:rPr lang="en-US" sz="3600" dirty="0" err="1" smtClean="0"/>
              <a:t>hukum</a:t>
            </a:r>
            <a:endParaRPr lang="en-US" sz="36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3600" dirty="0" err="1" smtClean="0"/>
              <a:t>Pemerintahan</a:t>
            </a:r>
            <a:r>
              <a:rPr lang="en-US" sz="3600" dirty="0" smtClean="0"/>
              <a:t> yang  good governance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err="1" smtClean="0"/>
              <a:t>Badan</a:t>
            </a:r>
            <a:r>
              <a:rPr lang="en-US" sz="3600" dirty="0" smtClean="0"/>
              <a:t> </a:t>
            </a:r>
            <a:r>
              <a:rPr lang="en-US" sz="3600" dirty="0" err="1" smtClean="0"/>
              <a:t>pemegang</a:t>
            </a:r>
            <a:r>
              <a:rPr lang="en-US" sz="3600" dirty="0" smtClean="0"/>
              <a:t> </a:t>
            </a:r>
            <a:r>
              <a:rPr lang="en-US" sz="3600" dirty="0" err="1" smtClean="0"/>
              <a:t>kekuasaan</a:t>
            </a:r>
            <a:r>
              <a:rPr lang="en-US" sz="3600" dirty="0" smtClean="0"/>
              <a:t> </a:t>
            </a:r>
            <a:r>
              <a:rPr lang="en-US" sz="3600" dirty="0" err="1" smtClean="0"/>
              <a:t>legislatif</a:t>
            </a:r>
            <a:endParaRPr lang="en-US" sz="36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3600" dirty="0" err="1" smtClean="0"/>
              <a:t>Peradilan</a:t>
            </a:r>
            <a:r>
              <a:rPr lang="en-US" sz="3600" dirty="0" smtClean="0"/>
              <a:t> yang </a:t>
            </a:r>
            <a:r>
              <a:rPr lang="en-US" sz="3600" dirty="0" err="1" smtClean="0"/>
              <a:t>bebas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mandiri</a:t>
            </a:r>
            <a:endParaRPr lang="en-US" sz="36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3600" dirty="0" err="1" smtClean="0"/>
              <a:t>Masyarakat</a:t>
            </a:r>
            <a:r>
              <a:rPr lang="en-US" sz="3600" dirty="0" smtClean="0"/>
              <a:t> </a:t>
            </a:r>
            <a:r>
              <a:rPr lang="en-US" sz="3600" dirty="0" err="1" smtClean="0"/>
              <a:t>mandiri</a:t>
            </a:r>
            <a:endParaRPr lang="en-US" sz="36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3600" dirty="0" err="1" smtClean="0"/>
              <a:t>Pers</a:t>
            </a:r>
            <a:r>
              <a:rPr lang="en-US" sz="3600" dirty="0" smtClean="0"/>
              <a:t> yang </a:t>
            </a:r>
            <a:r>
              <a:rPr lang="en-US" sz="3600" dirty="0" err="1" smtClean="0"/>
              <a:t>bebas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 smtClean="0"/>
              <a:t>bertanggung</a:t>
            </a:r>
            <a:r>
              <a:rPr lang="en-US" sz="3600" dirty="0" smtClean="0"/>
              <a:t> </a:t>
            </a:r>
            <a:r>
              <a:rPr lang="en-US" sz="3600" dirty="0" err="1" smtClean="0"/>
              <a:t>jawab</a:t>
            </a:r>
            <a:endParaRPr lang="en-US" sz="3600" dirty="0" smtClean="0"/>
          </a:p>
          <a:p>
            <a:pPr marL="742950" indent="-742950">
              <a:buFont typeface="+mj-lt"/>
              <a:buAutoNum type="arabicPeriod"/>
            </a:pPr>
            <a:r>
              <a:rPr lang="en-US" sz="3600" dirty="0" err="1" smtClean="0"/>
              <a:t>Infrastruktur</a:t>
            </a:r>
            <a:r>
              <a:rPr lang="en-US" sz="3600" dirty="0" smtClean="0"/>
              <a:t> </a:t>
            </a:r>
            <a:r>
              <a:rPr lang="en-US" sz="3600" dirty="0" err="1" smtClean="0"/>
              <a:t>politik</a:t>
            </a:r>
            <a:endParaRPr lang="en-US" sz="3600" dirty="0" smtClean="0"/>
          </a:p>
          <a:p>
            <a:pPr marL="0" lvl="0" indent="0">
              <a:buNone/>
            </a:pP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23A167-CBF2-4D41-B60D-22A1ED6F20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5938407"/>
      </p:ext>
    </p:extLst>
  </p:cSld>
  <p:clrMapOvr>
    <a:masterClrMapping/>
  </p:clrMapOvr>
  <p:transition spd="slow" advTm="17436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509" y="838200"/>
            <a:ext cx="8229600" cy="4772891"/>
          </a:xfrm>
        </p:spPr>
        <p:txBody>
          <a:bodyPr/>
          <a:lstStyle/>
          <a:p>
            <a:r>
              <a:rPr lang="en-US" b="1" dirty="0"/>
              <a:t> </a:t>
            </a:r>
            <a:r>
              <a:rPr lang="en-US" b="1" dirty="0" err="1" smtClean="0"/>
              <a:t>Bentuk-Bentuk</a:t>
            </a:r>
            <a:r>
              <a:rPr lang="en-US" b="1" dirty="0" smtClean="0"/>
              <a:t> </a:t>
            </a:r>
            <a:r>
              <a:rPr lang="en-US" b="1" dirty="0" err="1" smtClean="0"/>
              <a:t>Perwujudan</a:t>
            </a:r>
            <a:r>
              <a:rPr lang="en-US" b="1" dirty="0" smtClean="0"/>
              <a:t> </a:t>
            </a:r>
            <a:r>
              <a:rPr lang="en-US" b="1" dirty="0" err="1" smtClean="0"/>
              <a:t>Demokrasi</a:t>
            </a: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Pemilu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proses </a:t>
            </a:r>
            <a:r>
              <a:rPr lang="en-US" dirty="0" err="1" smtClean="0"/>
              <a:t>pembentukan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Susunan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distributif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Kontrol</a:t>
            </a:r>
            <a:r>
              <a:rPr lang="en-US" dirty="0" smtClean="0"/>
              <a:t> (</a:t>
            </a:r>
            <a:r>
              <a:rPr lang="en-US" dirty="0" err="1" smtClean="0"/>
              <a:t>cek</a:t>
            </a:r>
            <a:r>
              <a:rPr lang="en-US" dirty="0" smtClean="0"/>
              <a:t> and balance)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diranah</a:t>
            </a:r>
            <a:r>
              <a:rPr lang="en-US" dirty="0" smtClean="0"/>
              <a:t> </a:t>
            </a:r>
            <a:r>
              <a:rPr lang="en-US" dirty="0" err="1" smtClean="0"/>
              <a:t>eksekutif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legislatif</a:t>
            </a:r>
            <a:endParaRPr lang="en-US" dirty="0" smtClean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A167-CBF2-4D41-B60D-22A1ED6F202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53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7143">
        <p:split orient="vert"/>
      </p:transition>
    </mc:Choice>
    <mc:Fallback>
      <p:transition spd="slow" advTm="17143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2509" y="838200"/>
            <a:ext cx="8229600" cy="4772891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Demokrasi</a:t>
            </a:r>
            <a:r>
              <a:rPr lang="en-US" b="1" dirty="0" smtClean="0"/>
              <a:t> di Indonesia</a:t>
            </a: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 algn="just">
              <a:buNone/>
            </a:pPr>
            <a:r>
              <a:rPr lang="en-US" dirty="0" err="1" smtClean="0"/>
              <a:t>UUD</a:t>
            </a:r>
            <a:r>
              <a:rPr lang="en-US" dirty="0" smtClean="0"/>
              <a:t> </a:t>
            </a:r>
            <a:r>
              <a:rPr lang="en-US" dirty="0"/>
              <a:t>1945 </a:t>
            </a:r>
            <a:r>
              <a:rPr lang="en-US" dirty="0" err="1" smtClean="0"/>
              <a:t>mengamanatkan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/>
              <a:t>demokrasi</a:t>
            </a:r>
            <a:r>
              <a:rPr lang="en-US" dirty="0"/>
              <a:t> di Indonesia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Demokrasi</a:t>
            </a:r>
            <a:r>
              <a:rPr lang="en-US" dirty="0"/>
              <a:t> </a:t>
            </a:r>
            <a:r>
              <a:rPr lang="en-US" dirty="0" smtClean="0"/>
              <a:t>Pancasila. </a:t>
            </a:r>
            <a:r>
              <a:rPr lang="en-US" dirty="0" err="1" smtClean="0"/>
              <a:t>Penyelenggaraan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 smtClean="0"/>
              <a:t>dijiwai</a:t>
            </a:r>
            <a:r>
              <a:rPr lang="en-US" dirty="0" smtClean="0"/>
              <a:t> Pancasila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/>
              <a:t>falsafah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bangsa</a:t>
            </a:r>
            <a:r>
              <a:rPr lang="en-US" dirty="0"/>
              <a:t> </a:t>
            </a:r>
            <a:r>
              <a:rPr lang="en-US" dirty="0" smtClean="0"/>
              <a:t>Indonesia.</a:t>
            </a:r>
            <a:endParaRPr lang="en-US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A167-CBF2-4D41-B60D-22A1ED6F202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622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18619">
        <p:split orient="vert"/>
      </p:transition>
    </mc:Choice>
    <mc:Fallback>
      <p:transition spd="slow" advTm="18619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err="1" smtClean="0"/>
              <a:t>Penegakan</a:t>
            </a:r>
            <a:r>
              <a:rPr lang="en-US" b="1" dirty="0" smtClean="0"/>
              <a:t> </a:t>
            </a:r>
            <a:r>
              <a:rPr lang="en-US" b="1" dirty="0" err="1" smtClean="0"/>
              <a:t>Hukum</a:t>
            </a:r>
            <a:r>
              <a:rPr lang="en-US" b="1" dirty="0" smtClean="0"/>
              <a:t> di Indonesia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0106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b="1" dirty="0" smtClean="0"/>
              <a:t>Negara </a:t>
            </a:r>
            <a:r>
              <a:rPr lang="en-US" sz="3600" b="1" dirty="0" err="1" smtClean="0"/>
              <a:t>Hukum</a:t>
            </a:r>
            <a:endParaRPr lang="en-US" sz="3600" b="1" dirty="0" smtClean="0"/>
          </a:p>
          <a:p>
            <a:pPr marL="0" indent="0" algn="just">
              <a:buNone/>
            </a:pPr>
            <a:r>
              <a:rPr lang="en-US" sz="3600" dirty="0" err="1"/>
              <a:t>Pasal</a:t>
            </a:r>
            <a:r>
              <a:rPr lang="en-US" sz="3600" dirty="0"/>
              <a:t> 1 (</a:t>
            </a:r>
            <a:r>
              <a:rPr lang="en-US" sz="3600" dirty="0" smtClean="0"/>
              <a:t>3) </a:t>
            </a:r>
            <a:r>
              <a:rPr lang="en-US" sz="3600" dirty="0" err="1" smtClean="0"/>
              <a:t>UUD</a:t>
            </a:r>
            <a:r>
              <a:rPr lang="en-US" sz="3600" dirty="0" smtClean="0"/>
              <a:t> </a:t>
            </a:r>
            <a:r>
              <a:rPr lang="en-US" sz="3600" dirty="0"/>
              <a:t>1945 </a:t>
            </a:r>
            <a:r>
              <a:rPr lang="en-US" sz="3600" dirty="0" err="1" smtClean="0"/>
              <a:t>menegaskan</a:t>
            </a:r>
            <a:r>
              <a:rPr lang="en-US" sz="3600" dirty="0" smtClean="0"/>
              <a:t> </a:t>
            </a:r>
            <a:r>
              <a:rPr lang="en-US" sz="3600" dirty="0" err="1" smtClean="0"/>
              <a:t>bahwa</a:t>
            </a:r>
            <a:r>
              <a:rPr lang="en-US" sz="3600" dirty="0" smtClean="0"/>
              <a:t> Indonesia </a:t>
            </a:r>
            <a:r>
              <a:rPr lang="en-US" sz="3600" dirty="0" err="1" smtClean="0"/>
              <a:t>merupakan</a:t>
            </a:r>
            <a:r>
              <a:rPr lang="en-US" sz="3600" dirty="0" smtClean="0"/>
              <a:t> </a:t>
            </a:r>
            <a:r>
              <a:rPr lang="en-US" sz="3600" dirty="0" err="1"/>
              <a:t>negara</a:t>
            </a:r>
            <a:r>
              <a:rPr lang="en-US" sz="3600" dirty="0"/>
              <a:t> </a:t>
            </a:r>
            <a:r>
              <a:rPr lang="en-US" sz="3600" dirty="0" err="1" smtClean="0"/>
              <a:t>hukum</a:t>
            </a:r>
            <a:r>
              <a:rPr lang="en-US" sz="3600" dirty="0" smtClean="0"/>
              <a:t>. </a:t>
            </a:r>
            <a:r>
              <a:rPr lang="en-US" sz="3600" dirty="0" err="1" smtClean="0"/>
              <a:t>Semua</a:t>
            </a:r>
            <a:r>
              <a:rPr lang="en-US" sz="3600" dirty="0" smtClean="0"/>
              <a:t> </a:t>
            </a:r>
            <a:r>
              <a:rPr lang="en-US" sz="3600" dirty="0" err="1" smtClean="0"/>
              <a:t>warga</a:t>
            </a:r>
            <a:r>
              <a:rPr lang="en-US" sz="3600" dirty="0" smtClean="0"/>
              <a:t> </a:t>
            </a:r>
            <a:r>
              <a:rPr lang="en-US" sz="3600" dirty="0" err="1" smtClean="0"/>
              <a:t>negara</a:t>
            </a:r>
            <a:r>
              <a:rPr lang="en-US" sz="3600" dirty="0" smtClean="0"/>
              <a:t> </a:t>
            </a:r>
            <a:r>
              <a:rPr lang="en-US" sz="3600" dirty="0" err="1" smtClean="0"/>
              <a:t>memiliki</a:t>
            </a:r>
            <a:r>
              <a:rPr lang="en-US" sz="3600" dirty="0" smtClean="0"/>
              <a:t> </a:t>
            </a:r>
            <a:r>
              <a:rPr lang="en-US" sz="3600" dirty="0" err="1" smtClean="0"/>
              <a:t>kedudukan</a:t>
            </a:r>
            <a:r>
              <a:rPr lang="en-US" sz="3600" dirty="0" smtClean="0"/>
              <a:t> yang </a:t>
            </a:r>
            <a:r>
              <a:rPr lang="en-US" sz="3600" dirty="0" err="1" smtClean="0"/>
              <a:t>sama</a:t>
            </a:r>
            <a:r>
              <a:rPr lang="en-US" sz="3600" dirty="0" smtClean="0"/>
              <a:t> </a:t>
            </a:r>
            <a:r>
              <a:rPr lang="en-US" sz="3600" dirty="0" err="1" smtClean="0"/>
              <a:t>dalam</a:t>
            </a:r>
            <a:r>
              <a:rPr lang="en-US" sz="3600" dirty="0" smtClean="0"/>
              <a:t> </a:t>
            </a:r>
            <a:r>
              <a:rPr lang="en-US" sz="3600" dirty="0" err="1" smtClean="0"/>
              <a:t>hukum</a:t>
            </a:r>
            <a:r>
              <a:rPr lang="en-US" sz="3600" dirty="0"/>
              <a:t> (</a:t>
            </a:r>
            <a:r>
              <a:rPr lang="en-US" sz="3600" i="1" dirty="0"/>
              <a:t>equality before the </a:t>
            </a:r>
            <a:r>
              <a:rPr lang="en-US" sz="3600" i="1" dirty="0" smtClean="0"/>
              <a:t>law</a:t>
            </a:r>
            <a:r>
              <a:rPr lang="en-US" sz="3600" dirty="0" smtClean="0"/>
              <a:t>).</a:t>
            </a:r>
            <a:endParaRPr lang="id-ID" sz="3600" dirty="0">
              <a:cs typeface="Times New Roman" pitchFamily="18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A167-CBF2-4D41-B60D-22A1ED6F2020}" type="slidenum">
              <a:rPr lang="en-US" smtClean="0"/>
              <a:pPr/>
              <a:t>7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404649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5999">
        <p:pull/>
      </p:transition>
    </mc:Choice>
    <mc:Fallback>
      <p:transition spd="slow" advTm="15999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9318"/>
            <a:ext cx="8229600" cy="572938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3600" b="1" dirty="0" err="1" smtClean="0"/>
              <a:t>Pengertian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Penegakan</a:t>
            </a:r>
            <a:r>
              <a:rPr lang="en-US" sz="3600" b="1" dirty="0" smtClean="0"/>
              <a:t> </a:t>
            </a:r>
            <a:r>
              <a:rPr lang="en-US" sz="3600" b="1" dirty="0" err="1" smtClean="0"/>
              <a:t>Hukum</a:t>
            </a:r>
            <a:endParaRPr lang="en-US" sz="3600" b="1" dirty="0" smtClean="0"/>
          </a:p>
          <a:p>
            <a:pPr marL="0" indent="0" algn="just">
              <a:buNone/>
            </a:pPr>
            <a:r>
              <a:rPr lang="en-US" sz="3600" dirty="0" err="1" smtClean="0"/>
              <a:t>Menurut</a:t>
            </a:r>
            <a:r>
              <a:rPr lang="en-US" sz="3600" dirty="0"/>
              <a:t>  Andi </a:t>
            </a:r>
            <a:r>
              <a:rPr lang="en-US" sz="3600" dirty="0" err="1" smtClean="0"/>
              <a:t>Hamzah</a:t>
            </a:r>
            <a:r>
              <a:rPr lang="en-US" sz="3600" dirty="0" smtClean="0"/>
              <a:t>: </a:t>
            </a:r>
          </a:p>
          <a:p>
            <a:pPr marL="0" indent="0" algn="just">
              <a:buNone/>
            </a:pPr>
            <a:r>
              <a:rPr lang="en-US" sz="3600" dirty="0" err="1" smtClean="0"/>
              <a:t>Suatu</a:t>
            </a:r>
            <a:r>
              <a:rPr lang="en-US" sz="3600" dirty="0" smtClean="0"/>
              <a:t> proses </a:t>
            </a:r>
            <a:r>
              <a:rPr lang="en-US" sz="3600" dirty="0" err="1" smtClean="0"/>
              <a:t>menjaga</a:t>
            </a:r>
            <a:r>
              <a:rPr lang="en-US" sz="3600" dirty="0" smtClean="0"/>
              <a:t> </a:t>
            </a:r>
            <a:r>
              <a:rPr lang="en-US" sz="3600" dirty="0" err="1" smtClean="0"/>
              <a:t>pelaksanaan</a:t>
            </a:r>
            <a:r>
              <a:rPr lang="en-US" sz="3600" dirty="0" smtClean="0"/>
              <a:t> </a:t>
            </a:r>
            <a:r>
              <a:rPr lang="en-US" sz="3600" dirty="0" err="1" smtClean="0"/>
              <a:t>aturan</a:t>
            </a:r>
            <a:r>
              <a:rPr lang="en-US" sz="3600" dirty="0" smtClean="0"/>
              <a:t> </a:t>
            </a:r>
            <a:r>
              <a:rPr lang="en-US" sz="3600" dirty="0"/>
              <a:t>yang </a:t>
            </a:r>
            <a:r>
              <a:rPr lang="en-US" sz="3600" dirty="0" err="1"/>
              <a:t>meliputi</a:t>
            </a:r>
            <a:r>
              <a:rPr lang="en-US" sz="3600" dirty="0"/>
              <a:t> </a:t>
            </a:r>
            <a:r>
              <a:rPr lang="en-US" sz="3600" dirty="0" err="1"/>
              <a:t>upaya</a:t>
            </a:r>
            <a:r>
              <a:rPr lang="en-US" sz="3600" dirty="0"/>
              <a:t> </a:t>
            </a:r>
            <a:r>
              <a:rPr lang="en-US" sz="3600" dirty="0" err="1"/>
              <a:t>preventif</a:t>
            </a:r>
            <a:r>
              <a:rPr lang="en-US" sz="3600" dirty="0"/>
              <a:t> (</a:t>
            </a:r>
            <a:r>
              <a:rPr lang="en-US" sz="3600" dirty="0" err="1"/>
              <a:t>untuk</a:t>
            </a:r>
            <a:r>
              <a:rPr lang="en-US" sz="3600" dirty="0"/>
              <a:t> </a:t>
            </a:r>
            <a:r>
              <a:rPr lang="en-US" sz="3600" dirty="0" err="1"/>
              <a:t>mencegah</a:t>
            </a:r>
            <a:r>
              <a:rPr lang="en-US" sz="3600" dirty="0"/>
              <a:t> </a:t>
            </a:r>
            <a:r>
              <a:rPr lang="en-US" sz="3600" dirty="0" err="1" smtClean="0"/>
              <a:t>dilakukan</a:t>
            </a:r>
            <a:r>
              <a:rPr lang="en-US" sz="3600" dirty="0" smtClean="0"/>
              <a:t> </a:t>
            </a:r>
            <a:r>
              <a:rPr lang="en-US" sz="3600" dirty="0" err="1" smtClean="0"/>
              <a:t>tindakan</a:t>
            </a:r>
            <a:r>
              <a:rPr lang="en-US" sz="3600" dirty="0" smtClean="0"/>
              <a:t> </a:t>
            </a:r>
            <a:r>
              <a:rPr lang="en-US" sz="3600" dirty="0"/>
              <a:t>yang </a:t>
            </a:r>
            <a:r>
              <a:rPr lang="en-US" sz="3600" dirty="0" err="1"/>
              <a:t>tidak</a:t>
            </a:r>
            <a:r>
              <a:rPr lang="en-US" sz="3600" dirty="0"/>
              <a:t> </a:t>
            </a:r>
            <a:r>
              <a:rPr lang="en-US" sz="3600" dirty="0" err="1"/>
              <a:t>dikehendaki</a:t>
            </a:r>
            <a:r>
              <a:rPr lang="en-US" sz="3600" dirty="0"/>
              <a:t> </a:t>
            </a:r>
            <a:r>
              <a:rPr lang="en-US" sz="3600" dirty="0" err="1"/>
              <a:t>oleh</a:t>
            </a:r>
            <a:r>
              <a:rPr lang="en-US" sz="3600" dirty="0"/>
              <a:t> </a:t>
            </a:r>
            <a:r>
              <a:rPr lang="en-US" sz="3600" dirty="0" err="1"/>
              <a:t>hukum</a:t>
            </a:r>
            <a:r>
              <a:rPr lang="en-US" sz="3600" dirty="0"/>
              <a:t>) </a:t>
            </a:r>
            <a:r>
              <a:rPr lang="en-US" sz="3600" dirty="0" err="1"/>
              <a:t>maupun</a:t>
            </a:r>
            <a:r>
              <a:rPr lang="en-US" sz="3600" dirty="0"/>
              <a:t> </a:t>
            </a:r>
            <a:r>
              <a:rPr lang="en-US" sz="3600" dirty="0" err="1"/>
              <a:t>upaya</a:t>
            </a:r>
            <a:r>
              <a:rPr lang="en-US" sz="3600" dirty="0"/>
              <a:t> </a:t>
            </a:r>
            <a:r>
              <a:rPr lang="en-US" sz="3600" dirty="0" err="1" smtClean="0"/>
              <a:t>represif</a:t>
            </a:r>
            <a:r>
              <a:rPr lang="en-US" sz="3600" dirty="0" smtClean="0"/>
              <a:t> (</a:t>
            </a:r>
            <a:r>
              <a:rPr lang="en-US" sz="3600" dirty="0" err="1" smtClean="0"/>
              <a:t>pemberantasan</a:t>
            </a:r>
            <a:r>
              <a:rPr lang="en-US" sz="3600" dirty="0" smtClean="0"/>
              <a:t> </a:t>
            </a:r>
            <a:r>
              <a:rPr lang="en-US" sz="3600" dirty="0" err="1" smtClean="0"/>
              <a:t>pelanggaran</a:t>
            </a:r>
            <a:r>
              <a:rPr lang="en-US" sz="3600" dirty="0" smtClean="0"/>
              <a:t> </a:t>
            </a:r>
            <a:r>
              <a:rPr lang="en-US" sz="3600" dirty="0" err="1" smtClean="0"/>
              <a:t>hukum</a:t>
            </a:r>
            <a:r>
              <a:rPr lang="en-US" sz="3600" dirty="0" smtClean="0"/>
              <a:t>)</a:t>
            </a:r>
            <a:endParaRPr lang="id-ID" sz="3600" dirty="0">
              <a:cs typeface="Times New Roman" pitchFamily="18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3A167-CBF2-4D41-B60D-22A1ED6F2020}" type="slidenum">
              <a:rPr lang="en-US" smtClean="0"/>
              <a:pPr/>
              <a:t>8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6135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 advTm="17144">
        <p:pull/>
      </p:transition>
    </mc:Choice>
    <mc:Fallback>
      <p:transition spd="slow" advTm="17144">
        <p:pull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29994"/>
            <a:ext cx="8229600" cy="55887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 smtClean="0"/>
              <a:t>Penegakan</a:t>
            </a:r>
            <a:r>
              <a:rPr lang="en-US" sz="3600" dirty="0" smtClean="0"/>
              <a:t> </a:t>
            </a:r>
            <a:r>
              <a:rPr lang="en-US" sz="3600" dirty="0" err="1" smtClean="0"/>
              <a:t>hukum</a:t>
            </a:r>
            <a:r>
              <a:rPr lang="en-US" sz="3600" dirty="0" smtClean="0"/>
              <a:t> </a:t>
            </a:r>
            <a:r>
              <a:rPr lang="en-US" sz="3600" dirty="0" err="1" smtClean="0"/>
              <a:t>dan</a:t>
            </a:r>
            <a:r>
              <a:rPr lang="en-US" sz="3600" dirty="0" smtClean="0"/>
              <a:t> </a:t>
            </a:r>
            <a:r>
              <a:rPr lang="en-US" sz="3600" dirty="0" err="1"/>
              <a:t>perlindungan</a:t>
            </a:r>
            <a:r>
              <a:rPr lang="en-US" sz="3600" dirty="0"/>
              <a:t> </a:t>
            </a:r>
            <a:r>
              <a:rPr lang="en-US" sz="3600" dirty="0" err="1"/>
              <a:t>hukum</a:t>
            </a:r>
            <a:r>
              <a:rPr lang="en-US" sz="3600" dirty="0"/>
              <a:t> </a:t>
            </a:r>
            <a:r>
              <a:rPr lang="en-US" sz="3600" dirty="0" err="1"/>
              <a:t>terhadap</a:t>
            </a:r>
            <a:r>
              <a:rPr lang="en-US" sz="3600" dirty="0"/>
              <a:t> </a:t>
            </a:r>
            <a:r>
              <a:rPr lang="en-US" sz="3600" dirty="0" err="1"/>
              <a:t>keluhuran</a:t>
            </a:r>
            <a:r>
              <a:rPr lang="en-US" sz="3600" dirty="0"/>
              <a:t> </a:t>
            </a:r>
            <a:r>
              <a:rPr lang="en-US" sz="3600" dirty="0" err="1"/>
              <a:t>harkat</a:t>
            </a:r>
            <a:r>
              <a:rPr lang="en-US" sz="3600" dirty="0"/>
              <a:t> </a:t>
            </a:r>
            <a:r>
              <a:rPr lang="en-US" sz="3600" dirty="0" err="1"/>
              <a:t>martabat</a:t>
            </a:r>
            <a:r>
              <a:rPr lang="en-US" sz="3600" dirty="0"/>
              <a:t> </a:t>
            </a:r>
            <a:r>
              <a:rPr lang="en-US" sz="3600" dirty="0" err="1"/>
              <a:t>manusia</a:t>
            </a:r>
            <a:r>
              <a:rPr lang="en-US" sz="3600" dirty="0"/>
              <a:t> di </a:t>
            </a:r>
            <a:r>
              <a:rPr lang="en-US" sz="3600" dirty="0" err="1" smtClean="0"/>
              <a:t>dalam</a:t>
            </a:r>
            <a:r>
              <a:rPr lang="en-US" sz="3600" dirty="0" smtClean="0"/>
              <a:t> proses </a:t>
            </a:r>
            <a:r>
              <a:rPr lang="en-US" sz="3600" dirty="0" err="1"/>
              <a:t>pidana</a:t>
            </a:r>
            <a:r>
              <a:rPr lang="en-US" sz="3600" dirty="0"/>
              <a:t> </a:t>
            </a:r>
            <a:r>
              <a:rPr lang="en-US" sz="3600" dirty="0" smtClean="0"/>
              <a:t>di Indonesia </a:t>
            </a:r>
            <a:r>
              <a:rPr lang="en-US" sz="3600" dirty="0" err="1" smtClean="0"/>
              <a:t>telah</a:t>
            </a:r>
            <a:r>
              <a:rPr lang="en-US" sz="3600" dirty="0" smtClean="0"/>
              <a:t> </a:t>
            </a:r>
            <a:r>
              <a:rPr lang="en-US" sz="3600" dirty="0" err="1" smtClean="0"/>
              <a:t>diatur</a:t>
            </a:r>
            <a:r>
              <a:rPr lang="en-US" sz="3600" dirty="0" smtClean="0"/>
              <a:t> </a:t>
            </a:r>
            <a:r>
              <a:rPr lang="en-US" sz="3600" dirty="0" err="1"/>
              <a:t>dalam</a:t>
            </a:r>
            <a:r>
              <a:rPr lang="en-US" sz="3600" dirty="0"/>
              <a:t> </a:t>
            </a:r>
            <a:r>
              <a:rPr lang="en-US" sz="3600" dirty="0" err="1"/>
              <a:t>Undang-undang</a:t>
            </a:r>
            <a:r>
              <a:rPr lang="en-US" sz="3600" dirty="0"/>
              <a:t> </a:t>
            </a:r>
            <a:r>
              <a:rPr lang="en-US" sz="3600" dirty="0" err="1"/>
              <a:t>Nomor</a:t>
            </a:r>
            <a:r>
              <a:rPr lang="en-US" sz="3600" dirty="0"/>
              <a:t> </a:t>
            </a:r>
            <a:r>
              <a:rPr lang="en-US" sz="3600" dirty="0" smtClean="0"/>
              <a:t>48 </a:t>
            </a:r>
            <a:r>
              <a:rPr lang="en-US" sz="3600" dirty="0" err="1" smtClean="0"/>
              <a:t>Tahun</a:t>
            </a:r>
            <a:r>
              <a:rPr lang="en-US" sz="3600" dirty="0" smtClean="0"/>
              <a:t> </a:t>
            </a:r>
            <a:r>
              <a:rPr lang="en-US" sz="3600" dirty="0"/>
              <a:t>2009 </a:t>
            </a:r>
            <a:r>
              <a:rPr lang="en-US" sz="3600" dirty="0" err="1"/>
              <a:t>Tentang</a:t>
            </a:r>
            <a:r>
              <a:rPr lang="en-US" sz="3600" dirty="0"/>
              <a:t> </a:t>
            </a:r>
            <a:r>
              <a:rPr lang="en-US" sz="3600" dirty="0" err="1"/>
              <a:t>Kekuasaan</a:t>
            </a:r>
            <a:r>
              <a:rPr lang="en-US" sz="3600" dirty="0"/>
              <a:t> </a:t>
            </a:r>
            <a:r>
              <a:rPr lang="en-US" sz="3600" dirty="0" err="1"/>
              <a:t>Kehakiman</a:t>
            </a:r>
            <a:r>
              <a:rPr lang="en-US" sz="3600" dirty="0"/>
              <a:t> </a:t>
            </a:r>
            <a:r>
              <a:rPr lang="en-US" sz="3600" dirty="0" err="1"/>
              <a:t>dan</a:t>
            </a:r>
            <a:r>
              <a:rPr lang="en-US" sz="3600" dirty="0"/>
              <a:t> </a:t>
            </a:r>
            <a:r>
              <a:rPr lang="en-US" sz="3600" dirty="0" err="1"/>
              <a:t>Undang-undang</a:t>
            </a:r>
            <a:r>
              <a:rPr lang="en-US" sz="3600" dirty="0"/>
              <a:t> </a:t>
            </a:r>
            <a:r>
              <a:rPr lang="en-US" sz="3600" dirty="0" err="1"/>
              <a:t>Nomor</a:t>
            </a:r>
            <a:r>
              <a:rPr lang="en-US" sz="3600" dirty="0"/>
              <a:t> 8 </a:t>
            </a:r>
            <a:r>
              <a:rPr lang="en-US" sz="3600" dirty="0" err="1" smtClean="0"/>
              <a:t>Tahun</a:t>
            </a:r>
            <a:r>
              <a:rPr lang="en-US" sz="3600" dirty="0" smtClean="0"/>
              <a:t> 1981 </a:t>
            </a:r>
            <a:r>
              <a:rPr lang="en-US" sz="3600" dirty="0" err="1"/>
              <a:t>Tentang</a:t>
            </a:r>
            <a:r>
              <a:rPr lang="en-US" sz="3600" dirty="0"/>
              <a:t> </a:t>
            </a:r>
            <a:r>
              <a:rPr lang="en-US" sz="3600" dirty="0" err="1"/>
              <a:t>Kitab</a:t>
            </a:r>
            <a:r>
              <a:rPr lang="en-US" sz="3600" dirty="0"/>
              <a:t> </a:t>
            </a:r>
            <a:r>
              <a:rPr lang="en-US" sz="3600" dirty="0" err="1"/>
              <a:t>Undang-Undang</a:t>
            </a:r>
            <a:r>
              <a:rPr lang="en-US" sz="3600" dirty="0"/>
              <a:t> </a:t>
            </a:r>
            <a:r>
              <a:rPr lang="en-US" sz="3600" dirty="0" err="1"/>
              <a:t>Hukum</a:t>
            </a:r>
            <a:r>
              <a:rPr lang="en-US" sz="3600" dirty="0"/>
              <a:t> Acara </a:t>
            </a:r>
            <a:r>
              <a:rPr lang="en-US" sz="3600" dirty="0" err="1"/>
              <a:t>Pidana</a:t>
            </a:r>
            <a:r>
              <a:rPr lang="en-US" sz="3600" dirty="0"/>
              <a:t> (</a:t>
            </a:r>
            <a:r>
              <a:rPr lang="en-US" sz="3600" dirty="0" err="1"/>
              <a:t>KUHAP</a:t>
            </a:r>
            <a:r>
              <a:rPr lang="en-US" sz="3600" dirty="0"/>
              <a:t>)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923A167-CBF2-4D41-B60D-22A1ED6F2020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6051918"/>
      </p:ext>
    </p:extLst>
  </p:cSld>
  <p:clrMapOvr>
    <a:masterClrMapping/>
  </p:clrMapOvr>
  <p:transition spd="slow" advTm="18069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1.2|1.3|3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1.3|1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|1.2|1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5|2.4|2|2.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.8|1.7|2.2|2.7|2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2.2|4|5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1797</TotalTime>
  <Words>355</Words>
  <Application>Microsoft Office PowerPoint</Application>
  <PresentationFormat>On-screen Show (4:3)</PresentationFormat>
  <Paragraphs>66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Britannic Bold</vt:lpstr>
      <vt:lpstr>Calibri</vt:lpstr>
      <vt:lpstr>Monotype Corsiva</vt:lpstr>
      <vt:lpstr>Tahoma</vt:lpstr>
      <vt:lpstr>Times New Roman</vt:lpstr>
      <vt:lpstr>Office Theme</vt:lpstr>
      <vt:lpstr>1_Office Theme</vt:lpstr>
      <vt:lpstr>Demokrasi dan Penegakan Hukum  di Indonesia</vt:lpstr>
      <vt:lpstr>Demokrasi di Indonesia</vt:lpstr>
      <vt:lpstr>PowerPoint Presentation</vt:lpstr>
      <vt:lpstr>PowerPoint Presentation</vt:lpstr>
      <vt:lpstr>PowerPoint Presentation</vt:lpstr>
      <vt:lpstr>PowerPoint Presentation</vt:lpstr>
      <vt:lpstr>Penegakan Hukum di Indonesia</vt:lpstr>
      <vt:lpstr>PowerPoint Presentation</vt:lpstr>
      <vt:lpstr>PowerPoint Presentation</vt:lpstr>
      <vt:lpstr>PowerPoint Presentation</vt:lpstr>
      <vt:lpstr>Masalah-Masalah Penegakan Hukum di Indonesia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Pranata Sosial</dc:title>
  <dc:creator>harry</dc:creator>
  <cp:lastModifiedBy>ACER</cp:lastModifiedBy>
  <cp:revision>128</cp:revision>
  <cp:lastPrinted>2016-10-16T03:45:37Z</cp:lastPrinted>
  <dcterms:created xsi:type="dcterms:W3CDTF">2016-01-23T12:23:22Z</dcterms:created>
  <dcterms:modified xsi:type="dcterms:W3CDTF">2023-11-16T11:52:19Z</dcterms:modified>
</cp:coreProperties>
</file>