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A4F17D-8178-42AF-8FB7-13AEA9E6D82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9E41EEB-8EDD-4064-8696-DC016D2F2C2D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b="1" dirty="0" err="1">
              <a:solidFill>
                <a:schemeClr val="tx1"/>
              </a:solidFill>
            </a:rPr>
            <a:t>Bahan</a:t>
          </a:r>
          <a:r>
            <a:rPr lang="en-US" sz="1800" b="1" dirty="0">
              <a:solidFill>
                <a:schemeClr val="tx1"/>
              </a:solidFill>
            </a:rPr>
            <a:t> ajar </a:t>
          </a:r>
          <a:r>
            <a:rPr lang="en-US" sz="1800" b="1" dirty="0" err="1">
              <a:solidFill>
                <a:schemeClr val="tx1"/>
              </a:solidFill>
            </a:rPr>
            <a:t>bersifat</a:t>
          </a:r>
          <a:r>
            <a:rPr lang="en-US" sz="1800" b="1" dirty="0">
              <a:solidFill>
                <a:schemeClr val="tx1"/>
              </a:solidFill>
            </a:rPr>
            <a:t> </a:t>
          </a:r>
          <a:r>
            <a:rPr lang="en-US" sz="1800" b="1" dirty="0" err="1">
              <a:solidFill>
                <a:schemeClr val="tx1"/>
              </a:solidFill>
            </a:rPr>
            <a:t>empiris</a:t>
          </a:r>
          <a:r>
            <a:rPr lang="en-US" sz="1800" b="1" dirty="0">
              <a:solidFill>
                <a:schemeClr val="tx1"/>
              </a:solidFill>
            </a:rPr>
            <a:t> </a:t>
          </a:r>
          <a:r>
            <a:rPr lang="en-US" sz="1800" b="1" dirty="0" err="1">
              <a:solidFill>
                <a:schemeClr val="tx1"/>
              </a:solidFill>
            </a:rPr>
            <a:t>dan</a:t>
          </a:r>
          <a:r>
            <a:rPr lang="en-US" sz="1800" b="1" dirty="0">
              <a:solidFill>
                <a:schemeClr val="tx1"/>
              </a:solidFill>
            </a:rPr>
            <a:t> </a:t>
          </a:r>
          <a:r>
            <a:rPr lang="en-US" sz="1800" b="1" i="0" dirty="0" err="1"/>
            <a:t>lengkap</a:t>
          </a:r>
          <a:r>
            <a:rPr lang="en-US" sz="1800" b="1" i="0" dirty="0"/>
            <a:t> yang </a:t>
          </a:r>
          <a:r>
            <a:rPr lang="en-US" sz="1800" b="1" i="0" dirty="0" err="1"/>
            <a:t>menyajikan</a:t>
          </a:r>
          <a:r>
            <a:rPr lang="en-US" sz="1800" b="1" i="0" dirty="0"/>
            <a:t> per-unit </a:t>
          </a:r>
          <a:r>
            <a:rPr lang="en-US" sz="1800" b="1" i="0" dirty="0" err="1"/>
            <a:t>terkecil</a:t>
          </a:r>
          <a:r>
            <a:rPr lang="en-US" sz="1800" b="1" i="0" dirty="0"/>
            <a:t>. </a:t>
          </a:r>
          <a:endParaRPr lang="en-US" sz="1800" b="1" dirty="0">
            <a:solidFill>
              <a:schemeClr val="tx1"/>
            </a:solidFill>
          </a:endParaRPr>
        </a:p>
      </dgm:t>
    </dgm:pt>
    <dgm:pt modelId="{ABC75600-7316-4637-B34E-7FE2F2D2092D}" type="parTrans" cxnId="{08954C06-2D48-435A-B47A-7C1DB62DE543}">
      <dgm:prSet/>
      <dgm:spPr/>
      <dgm:t>
        <a:bodyPr/>
        <a:lstStyle/>
        <a:p>
          <a:endParaRPr lang="en-US"/>
        </a:p>
      </dgm:t>
    </dgm:pt>
    <dgm:pt modelId="{207A291D-7A24-4D01-A9CD-9B847BA865D1}" type="sibTrans" cxnId="{08954C06-2D48-435A-B47A-7C1DB62DE543}">
      <dgm:prSet/>
      <dgm:spPr/>
      <dgm:t>
        <a:bodyPr/>
        <a:lstStyle/>
        <a:p>
          <a:endParaRPr lang="en-US"/>
        </a:p>
      </dgm:t>
    </dgm:pt>
    <dgm:pt modelId="{D042C2AD-06C1-425D-8FD5-888A577290A3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b="1" dirty="0" err="1">
              <a:solidFill>
                <a:schemeClr val="tx1"/>
              </a:solidFill>
            </a:rPr>
            <a:t>Bahan</a:t>
          </a:r>
          <a:r>
            <a:rPr lang="en-US" sz="1800" b="1" dirty="0">
              <a:solidFill>
                <a:schemeClr val="tx1"/>
              </a:solidFill>
            </a:rPr>
            <a:t> ajar </a:t>
          </a:r>
          <a:r>
            <a:rPr lang="en-US" sz="1800" b="1" dirty="0" err="1">
              <a:solidFill>
                <a:schemeClr val="tx1"/>
              </a:solidFill>
            </a:rPr>
            <a:t>dapat</a:t>
          </a:r>
          <a:r>
            <a:rPr lang="en-US" sz="1800" b="1" dirty="0">
              <a:solidFill>
                <a:schemeClr val="tx1"/>
              </a:solidFill>
            </a:rPr>
            <a:t> </a:t>
          </a:r>
          <a:r>
            <a:rPr lang="en-US" sz="1800" b="1" dirty="0" err="1">
              <a:solidFill>
                <a:schemeClr val="tx1"/>
              </a:solidFill>
            </a:rPr>
            <a:t>dipelajari</a:t>
          </a:r>
          <a:r>
            <a:rPr lang="en-US" sz="1800" b="1" dirty="0">
              <a:solidFill>
                <a:schemeClr val="tx1"/>
              </a:solidFill>
            </a:rPr>
            <a:t> </a:t>
          </a:r>
          <a:r>
            <a:rPr lang="en-US" sz="1800" b="1" dirty="0" err="1">
              <a:solidFill>
                <a:schemeClr val="tx1"/>
              </a:solidFill>
            </a:rPr>
            <a:t>ulang</a:t>
          </a:r>
          <a:r>
            <a:rPr lang="en-US" sz="1800" b="1" dirty="0">
              <a:solidFill>
                <a:schemeClr val="tx1"/>
              </a:solidFill>
            </a:rPr>
            <a:t> </a:t>
          </a:r>
          <a:r>
            <a:rPr lang="en-US" sz="1800" b="1" dirty="0" err="1">
              <a:solidFill>
                <a:schemeClr val="tx1"/>
              </a:solidFill>
            </a:rPr>
            <a:t>dan</a:t>
          </a:r>
          <a:r>
            <a:rPr lang="en-US" sz="1800" b="1" dirty="0">
              <a:solidFill>
                <a:schemeClr val="tx1"/>
              </a:solidFill>
            </a:rPr>
            <a:t> </a:t>
          </a:r>
          <a:r>
            <a:rPr lang="en-US" sz="1800" b="1" dirty="0" err="1">
              <a:solidFill>
                <a:schemeClr val="tx1"/>
              </a:solidFill>
            </a:rPr>
            <a:t>sebagai</a:t>
          </a:r>
          <a:r>
            <a:rPr lang="en-US" sz="1800" b="1" dirty="0">
              <a:solidFill>
                <a:schemeClr val="tx1"/>
              </a:solidFill>
            </a:rPr>
            <a:t>  </a:t>
          </a:r>
          <a:r>
            <a:rPr lang="en-US" sz="1800" b="1" dirty="0" err="1">
              <a:solidFill>
                <a:schemeClr val="tx1"/>
              </a:solidFill>
            </a:rPr>
            <a:t>p</a:t>
          </a:r>
          <a:r>
            <a:rPr lang="en-US" sz="1800" b="1" dirty="0" err="1"/>
            <a:t>engingat</a:t>
          </a:r>
          <a:r>
            <a:rPr lang="en-US" sz="1800" b="1" dirty="0"/>
            <a:t> </a:t>
          </a:r>
          <a:r>
            <a:rPr lang="en-US" sz="1800" b="1" dirty="0" err="1"/>
            <a:t>pokok-pokok</a:t>
          </a:r>
          <a:r>
            <a:rPr lang="en-US" sz="1800" b="1" dirty="0"/>
            <a:t> </a:t>
          </a:r>
          <a:r>
            <a:rPr lang="en-US" sz="1800" b="1" dirty="0" err="1"/>
            <a:t>materi</a:t>
          </a:r>
          <a:r>
            <a:rPr lang="en-US" sz="1800" b="1" dirty="0"/>
            <a:t> yang </a:t>
          </a:r>
          <a:r>
            <a:rPr lang="en-US" sz="1800" b="1" dirty="0" err="1"/>
            <a:t>diajarkan</a:t>
          </a:r>
          <a:r>
            <a:rPr lang="en-US" sz="1800" b="1" dirty="0"/>
            <a:t>.</a:t>
          </a:r>
          <a:endParaRPr lang="en-US" sz="1800" b="1" dirty="0">
            <a:solidFill>
              <a:schemeClr val="tx1"/>
            </a:solidFill>
          </a:endParaRPr>
        </a:p>
      </dgm:t>
    </dgm:pt>
    <dgm:pt modelId="{0FDA3755-4736-4ACB-B716-06CAA4048F8E}" type="parTrans" cxnId="{5ED70F9F-E55F-42CC-AF67-3F15704A4A26}">
      <dgm:prSet/>
      <dgm:spPr/>
      <dgm:t>
        <a:bodyPr/>
        <a:lstStyle/>
        <a:p>
          <a:endParaRPr lang="en-US"/>
        </a:p>
      </dgm:t>
    </dgm:pt>
    <dgm:pt modelId="{C7829C6C-1C88-4C61-8757-6E78D416A509}" type="sibTrans" cxnId="{5ED70F9F-E55F-42CC-AF67-3F15704A4A26}">
      <dgm:prSet/>
      <dgm:spPr/>
      <dgm:t>
        <a:bodyPr/>
        <a:lstStyle/>
        <a:p>
          <a:endParaRPr lang="en-US"/>
        </a:p>
      </dgm:t>
    </dgm:pt>
    <dgm:pt modelId="{9A1CD3FB-B2FF-4BBD-BE72-399E7DD1835D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b="1" dirty="0" err="1"/>
            <a:t>Bahan</a:t>
          </a:r>
          <a:r>
            <a:rPr lang="en-US" sz="1800" b="1" dirty="0"/>
            <a:t> ajar yang </a:t>
          </a:r>
          <a:r>
            <a:rPr lang="en-US" sz="1800" b="1" dirty="0" err="1"/>
            <a:t>digunakan</a:t>
          </a:r>
          <a:r>
            <a:rPr lang="en-US" sz="1800" b="1" dirty="0"/>
            <a:t> </a:t>
          </a:r>
          <a:r>
            <a:rPr lang="en-US" sz="1800" b="1" dirty="0" err="1"/>
            <a:t>sesuai</a:t>
          </a:r>
          <a:r>
            <a:rPr lang="en-US" sz="1800" b="1" dirty="0"/>
            <a:t> </a:t>
          </a:r>
          <a:r>
            <a:rPr lang="en-US" sz="1800" b="1" dirty="0" err="1"/>
            <a:t>dengan</a:t>
          </a:r>
          <a:r>
            <a:rPr lang="en-US" sz="1800" b="1" dirty="0"/>
            <a:t> </a:t>
          </a:r>
          <a:r>
            <a:rPr lang="en-US" sz="1800" b="1" dirty="0" err="1"/>
            <a:t>kebutuhan</a:t>
          </a:r>
          <a:r>
            <a:rPr lang="en-US" sz="1800" b="1" dirty="0"/>
            <a:t> </a:t>
          </a:r>
          <a:r>
            <a:rPr lang="en-US" sz="1800" b="1" dirty="0" err="1"/>
            <a:t>siswa</a:t>
          </a:r>
          <a:r>
            <a:rPr lang="en-US" sz="1800" b="1" dirty="0"/>
            <a:t>.</a:t>
          </a:r>
          <a:endParaRPr lang="en-US" sz="1800" b="1" dirty="0">
            <a:solidFill>
              <a:schemeClr val="tx1"/>
            </a:solidFill>
          </a:endParaRPr>
        </a:p>
      </dgm:t>
    </dgm:pt>
    <dgm:pt modelId="{9DBEAF87-11D9-4E4F-AE03-A72400F33364}" type="parTrans" cxnId="{1E5ECDE7-5540-4A8E-AA6B-9B6271ED63AC}">
      <dgm:prSet/>
      <dgm:spPr/>
      <dgm:t>
        <a:bodyPr/>
        <a:lstStyle/>
        <a:p>
          <a:endParaRPr lang="en-US"/>
        </a:p>
      </dgm:t>
    </dgm:pt>
    <dgm:pt modelId="{EF6C4A9F-F80C-47CA-8028-B6777DDC75E6}" type="sibTrans" cxnId="{1E5ECDE7-5540-4A8E-AA6B-9B6271ED63AC}">
      <dgm:prSet/>
      <dgm:spPr/>
      <dgm:t>
        <a:bodyPr/>
        <a:lstStyle/>
        <a:p>
          <a:endParaRPr lang="en-US"/>
        </a:p>
      </dgm:t>
    </dgm:pt>
    <dgm:pt modelId="{99B42387-1439-498C-8F76-A559613A7733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b="1" dirty="0" err="1"/>
            <a:t>Memberikan</a:t>
          </a:r>
          <a:r>
            <a:rPr lang="en-US" sz="1800" b="1" dirty="0"/>
            <a:t> </a:t>
          </a:r>
          <a:r>
            <a:rPr lang="en-US" sz="1800" b="1" dirty="0" err="1"/>
            <a:t>bantuan</a:t>
          </a:r>
          <a:r>
            <a:rPr lang="en-US" sz="1800" b="1" dirty="0"/>
            <a:t> </a:t>
          </a:r>
          <a:r>
            <a:rPr lang="en-US" sz="1800" b="1" dirty="0" err="1"/>
            <a:t>informasi</a:t>
          </a:r>
          <a:r>
            <a:rPr lang="en-US" sz="1800" b="1" dirty="0"/>
            <a:t> / </a:t>
          </a:r>
          <a:r>
            <a:rPr lang="en-US" sz="1800" b="1" dirty="0" err="1"/>
            <a:t>materi</a:t>
          </a:r>
          <a:r>
            <a:rPr lang="en-US" sz="1800" b="1" dirty="0"/>
            <a:t> </a:t>
          </a:r>
          <a:r>
            <a:rPr lang="en-US" sz="1800" b="1" dirty="0" err="1"/>
            <a:t>pembelajaran</a:t>
          </a:r>
          <a:r>
            <a:rPr lang="en-US" sz="1800" b="1" dirty="0"/>
            <a:t> </a:t>
          </a:r>
          <a:r>
            <a:rPr lang="en-US" sz="1800" b="1" dirty="0" err="1"/>
            <a:t>sebagai</a:t>
          </a:r>
          <a:r>
            <a:rPr lang="en-US" sz="1800" b="1" dirty="0"/>
            <a:t> </a:t>
          </a:r>
          <a:r>
            <a:rPr lang="en-US" sz="1800" b="1" dirty="0" err="1"/>
            <a:t>pegangan</a:t>
          </a:r>
          <a:r>
            <a:rPr lang="en-US" sz="1800" b="1" dirty="0"/>
            <a:t> </a:t>
          </a:r>
          <a:r>
            <a:rPr lang="en-US" sz="1800" b="1" dirty="0" err="1"/>
            <a:t>bagi</a:t>
          </a:r>
          <a:r>
            <a:rPr lang="en-US" sz="1800" b="1" dirty="0"/>
            <a:t> </a:t>
          </a:r>
          <a:r>
            <a:rPr lang="en-US" sz="1800" b="1" dirty="0" err="1"/>
            <a:t>siswa</a:t>
          </a:r>
          <a:endParaRPr lang="en-US" sz="1800" b="1" dirty="0">
            <a:solidFill>
              <a:schemeClr val="tx1"/>
            </a:solidFill>
          </a:endParaRPr>
        </a:p>
      </dgm:t>
    </dgm:pt>
    <dgm:pt modelId="{C4323878-9406-4205-B6AD-4B864E528D34}" type="parTrans" cxnId="{2166D9DD-C779-4208-B9DF-E63096A7FF98}">
      <dgm:prSet/>
      <dgm:spPr/>
      <dgm:t>
        <a:bodyPr/>
        <a:lstStyle/>
        <a:p>
          <a:endParaRPr lang="en-US"/>
        </a:p>
      </dgm:t>
    </dgm:pt>
    <dgm:pt modelId="{C4DEE3EC-E29A-440C-AEF3-BD565E42ACF9}" type="sibTrans" cxnId="{2166D9DD-C779-4208-B9DF-E63096A7FF98}">
      <dgm:prSet/>
      <dgm:spPr/>
      <dgm:t>
        <a:bodyPr/>
        <a:lstStyle/>
        <a:p>
          <a:endParaRPr lang="en-US"/>
        </a:p>
      </dgm:t>
    </dgm:pt>
    <dgm:pt modelId="{0354E019-6CBB-4E45-84C9-32A46181276A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b="1" dirty="0" err="1"/>
            <a:t>Memperkaya</a:t>
          </a:r>
          <a:r>
            <a:rPr lang="en-US" sz="1800" b="1" dirty="0"/>
            <a:t> </a:t>
          </a:r>
          <a:r>
            <a:rPr lang="en-US" sz="1800" b="1" dirty="0" err="1"/>
            <a:t>pengetahuan</a:t>
          </a:r>
          <a:r>
            <a:rPr lang="en-US" sz="1800" b="1" dirty="0"/>
            <a:t> </a:t>
          </a:r>
          <a:r>
            <a:rPr lang="en-US" sz="1800" b="1" dirty="0" err="1"/>
            <a:t>siswa</a:t>
          </a:r>
          <a:endParaRPr lang="en-US" sz="1800" b="1" dirty="0">
            <a:solidFill>
              <a:schemeClr val="tx1"/>
            </a:solidFill>
          </a:endParaRPr>
        </a:p>
      </dgm:t>
    </dgm:pt>
    <dgm:pt modelId="{CA38267E-0447-4B64-8060-6B66E5B0FC70}" type="parTrans" cxnId="{BA0D18A4-D5A5-46AF-81A5-8800CA967C26}">
      <dgm:prSet/>
      <dgm:spPr/>
      <dgm:t>
        <a:bodyPr/>
        <a:lstStyle/>
        <a:p>
          <a:endParaRPr lang="en-US"/>
        </a:p>
      </dgm:t>
    </dgm:pt>
    <dgm:pt modelId="{0436E26F-2FA9-4116-B01C-D6FC6E5C7C3D}" type="sibTrans" cxnId="{BA0D18A4-D5A5-46AF-81A5-8800CA967C26}">
      <dgm:prSet/>
      <dgm:spPr/>
      <dgm:t>
        <a:bodyPr/>
        <a:lstStyle/>
        <a:p>
          <a:endParaRPr lang="en-US"/>
        </a:p>
      </dgm:t>
    </dgm:pt>
    <dgm:pt modelId="{18074B8D-A6B9-4763-AEFD-5E7DAE339327}" type="pres">
      <dgm:prSet presAssocID="{81A4F17D-8178-42AF-8FB7-13AEA9E6D82A}" presName="linear" presStyleCnt="0">
        <dgm:presLayoutVars>
          <dgm:dir/>
          <dgm:animLvl val="lvl"/>
          <dgm:resizeHandles val="exact"/>
        </dgm:presLayoutVars>
      </dgm:prSet>
      <dgm:spPr/>
    </dgm:pt>
    <dgm:pt modelId="{CADCFDE6-213C-4EE0-9142-F0C990660ED2}" type="pres">
      <dgm:prSet presAssocID="{D9E41EEB-8EDD-4064-8696-DC016D2F2C2D}" presName="parentLin" presStyleCnt="0"/>
      <dgm:spPr/>
    </dgm:pt>
    <dgm:pt modelId="{D48F2A8F-3CE3-4E57-8759-D4E237927A32}" type="pres">
      <dgm:prSet presAssocID="{D9E41EEB-8EDD-4064-8696-DC016D2F2C2D}" presName="parentLeftMargin" presStyleLbl="node1" presStyleIdx="0" presStyleCnt="5"/>
      <dgm:spPr/>
    </dgm:pt>
    <dgm:pt modelId="{39A8ADBD-90AB-482B-BCF3-F7B2FD9D3D1E}" type="pres">
      <dgm:prSet presAssocID="{D9E41EEB-8EDD-4064-8696-DC016D2F2C2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95D4C771-2C67-4337-B0BD-865896CC0293}" type="pres">
      <dgm:prSet presAssocID="{D9E41EEB-8EDD-4064-8696-DC016D2F2C2D}" presName="negativeSpace" presStyleCnt="0"/>
      <dgm:spPr/>
    </dgm:pt>
    <dgm:pt modelId="{AED180E8-1D95-41E4-8BEF-284E138AE61F}" type="pres">
      <dgm:prSet presAssocID="{D9E41EEB-8EDD-4064-8696-DC016D2F2C2D}" presName="childText" presStyleLbl="conFgAcc1" presStyleIdx="0" presStyleCnt="5">
        <dgm:presLayoutVars>
          <dgm:bulletEnabled val="1"/>
        </dgm:presLayoutVars>
      </dgm:prSet>
      <dgm:spPr/>
    </dgm:pt>
    <dgm:pt modelId="{0A853C88-E650-4C77-9DE3-53D7D0F460DC}" type="pres">
      <dgm:prSet presAssocID="{207A291D-7A24-4D01-A9CD-9B847BA865D1}" presName="spaceBetweenRectangles" presStyleCnt="0"/>
      <dgm:spPr/>
    </dgm:pt>
    <dgm:pt modelId="{B47E882C-8A44-4CFB-843D-7B456AEC693E}" type="pres">
      <dgm:prSet presAssocID="{9A1CD3FB-B2FF-4BBD-BE72-399E7DD1835D}" presName="parentLin" presStyleCnt="0"/>
      <dgm:spPr/>
    </dgm:pt>
    <dgm:pt modelId="{FBCEB1A2-0A0E-4176-B45C-F44501147292}" type="pres">
      <dgm:prSet presAssocID="{9A1CD3FB-B2FF-4BBD-BE72-399E7DD1835D}" presName="parentLeftMargin" presStyleLbl="node1" presStyleIdx="0" presStyleCnt="5"/>
      <dgm:spPr/>
    </dgm:pt>
    <dgm:pt modelId="{CBD1630C-94F2-4F62-BC64-16AFD7C1F23D}" type="pres">
      <dgm:prSet presAssocID="{9A1CD3FB-B2FF-4BBD-BE72-399E7DD1835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3F3BEDB7-39AE-44C4-AD69-2CF6C8C3AAC5}" type="pres">
      <dgm:prSet presAssocID="{9A1CD3FB-B2FF-4BBD-BE72-399E7DD1835D}" presName="negativeSpace" presStyleCnt="0"/>
      <dgm:spPr/>
    </dgm:pt>
    <dgm:pt modelId="{92659501-3404-47D8-BB80-4AC773FBC8A6}" type="pres">
      <dgm:prSet presAssocID="{9A1CD3FB-B2FF-4BBD-BE72-399E7DD1835D}" presName="childText" presStyleLbl="conFgAcc1" presStyleIdx="1" presStyleCnt="5">
        <dgm:presLayoutVars>
          <dgm:bulletEnabled val="1"/>
        </dgm:presLayoutVars>
      </dgm:prSet>
      <dgm:spPr/>
    </dgm:pt>
    <dgm:pt modelId="{127157A9-2F2D-401F-B6AF-09C0286DA69C}" type="pres">
      <dgm:prSet presAssocID="{EF6C4A9F-F80C-47CA-8028-B6777DDC75E6}" presName="spaceBetweenRectangles" presStyleCnt="0"/>
      <dgm:spPr/>
    </dgm:pt>
    <dgm:pt modelId="{3CB07985-2A00-4A05-864B-7447740A188D}" type="pres">
      <dgm:prSet presAssocID="{D042C2AD-06C1-425D-8FD5-888A577290A3}" presName="parentLin" presStyleCnt="0"/>
      <dgm:spPr/>
    </dgm:pt>
    <dgm:pt modelId="{E7E8E405-849D-4129-809F-A6EAC99AA9A7}" type="pres">
      <dgm:prSet presAssocID="{D042C2AD-06C1-425D-8FD5-888A577290A3}" presName="parentLeftMargin" presStyleLbl="node1" presStyleIdx="1" presStyleCnt="5"/>
      <dgm:spPr/>
    </dgm:pt>
    <dgm:pt modelId="{F5C68F94-5771-4495-A130-A59259E3A77F}" type="pres">
      <dgm:prSet presAssocID="{D042C2AD-06C1-425D-8FD5-888A577290A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55D09C29-9A15-4E9B-80D5-7F2728553E5A}" type="pres">
      <dgm:prSet presAssocID="{D042C2AD-06C1-425D-8FD5-888A577290A3}" presName="negativeSpace" presStyleCnt="0"/>
      <dgm:spPr/>
    </dgm:pt>
    <dgm:pt modelId="{AB05E7D4-E66E-4720-AB26-19B440507F97}" type="pres">
      <dgm:prSet presAssocID="{D042C2AD-06C1-425D-8FD5-888A577290A3}" presName="childText" presStyleLbl="conFgAcc1" presStyleIdx="2" presStyleCnt="5">
        <dgm:presLayoutVars>
          <dgm:bulletEnabled val="1"/>
        </dgm:presLayoutVars>
      </dgm:prSet>
      <dgm:spPr/>
    </dgm:pt>
    <dgm:pt modelId="{1C3D627A-D06D-4D3A-B18E-7DBEDCCBF66D}" type="pres">
      <dgm:prSet presAssocID="{C7829C6C-1C88-4C61-8757-6E78D416A509}" presName="spaceBetweenRectangles" presStyleCnt="0"/>
      <dgm:spPr/>
    </dgm:pt>
    <dgm:pt modelId="{E69FA96E-E1FF-42D7-8ACE-1A3DCD3AF33D}" type="pres">
      <dgm:prSet presAssocID="{99B42387-1439-498C-8F76-A559613A7733}" presName="parentLin" presStyleCnt="0"/>
      <dgm:spPr/>
    </dgm:pt>
    <dgm:pt modelId="{64E759BC-4A41-4808-BA54-914F4D0404E1}" type="pres">
      <dgm:prSet presAssocID="{99B42387-1439-498C-8F76-A559613A7733}" presName="parentLeftMargin" presStyleLbl="node1" presStyleIdx="2" presStyleCnt="5"/>
      <dgm:spPr/>
    </dgm:pt>
    <dgm:pt modelId="{B30CD0F6-CD8B-4CAC-86B8-1E26CD546475}" type="pres">
      <dgm:prSet presAssocID="{99B42387-1439-498C-8F76-A559613A773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C113F5AD-6C5F-446D-AB79-C46AC2F5BAB9}" type="pres">
      <dgm:prSet presAssocID="{99B42387-1439-498C-8F76-A559613A7733}" presName="negativeSpace" presStyleCnt="0"/>
      <dgm:spPr/>
    </dgm:pt>
    <dgm:pt modelId="{F980AE4B-EE3F-4804-B590-4840302D144F}" type="pres">
      <dgm:prSet presAssocID="{99B42387-1439-498C-8F76-A559613A7733}" presName="childText" presStyleLbl="conFgAcc1" presStyleIdx="3" presStyleCnt="5">
        <dgm:presLayoutVars>
          <dgm:bulletEnabled val="1"/>
        </dgm:presLayoutVars>
      </dgm:prSet>
      <dgm:spPr/>
    </dgm:pt>
    <dgm:pt modelId="{41E78672-1597-4E7C-8AAB-B8FF02C8242F}" type="pres">
      <dgm:prSet presAssocID="{C4DEE3EC-E29A-440C-AEF3-BD565E42ACF9}" presName="spaceBetweenRectangles" presStyleCnt="0"/>
      <dgm:spPr/>
    </dgm:pt>
    <dgm:pt modelId="{05239A9A-2E1A-42CE-936E-DE3DD4ED2FE3}" type="pres">
      <dgm:prSet presAssocID="{0354E019-6CBB-4E45-84C9-32A46181276A}" presName="parentLin" presStyleCnt="0"/>
      <dgm:spPr/>
    </dgm:pt>
    <dgm:pt modelId="{0DE35C57-59C5-488B-8A77-2167E3CBE1DC}" type="pres">
      <dgm:prSet presAssocID="{0354E019-6CBB-4E45-84C9-32A46181276A}" presName="parentLeftMargin" presStyleLbl="node1" presStyleIdx="3" presStyleCnt="5"/>
      <dgm:spPr/>
    </dgm:pt>
    <dgm:pt modelId="{9D8F3D64-835D-469D-B15F-A3332E0BBA35}" type="pres">
      <dgm:prSet presAssocID="{0354E019-6CBB-4E45-84C9-32A46181276A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55B4F7DD-C687-4629-A205-B7FD450FC283}" type="pres">
      <dgm:prSet presAssocID="{0354E019-6CBB-4E45-84C9-32A46181276A}" presName="negativeSpace" presStyleCnt="0"/>
      <dgm:spPr/>
    </dgm:pt>
    <dgm:pt modelId="{69E7A44D-728B-4FA7-84AF-B69101DCB636}" type="pres">
      <dgm:prSet presAssocID="{0354E019-6CBB-4E45-84C9-32A46181276A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08954C06-2D48-435A-B47A-7C1DB62DE543}" srcId="{81A4F17D-8178-42AF-8FB7-13AEA9E6D82A}" destId="{D9E41EEB-8EDD-4064-8696-DC016D2F2C2D}" srcOrd="0" destOrd="0" parTransId="{ABC75600-7316-4637-B34E-7FE2F2D2092D}" sibTransId="{207A291D-7A24-4D01-A9CD-9B847BA865D1}"/>
    <dgm:cxn modelId="{6C4D3809-9631-45FA-B146-2A85D4E5225B}" type="presOf" srcId="{9A1CD3FB-B2FF-4BBD-BE72-399E7DD1835D}" destId="{FBCEB1A2-0A0E-4176-B45C-F44501147292}" srcOrd="0" destOrd="0" presId="urn:microsoft.com/office/officeart/2005/8/layout/list1"/>
    <dgm:cxn modelId="{7D88B715-F4E2-413B-9726-329CFA8F31D8}" type="presOf" srcId="{D042C2AD-06C1-425D-8FD5-888A577290A3}" destId="{F5C68F94-5771-4495-A130-A59259E3A77F}" srcOrd="1" destOrd="0" presId="urn:microsoft.com/office/officeart/2005/8/layout/list1"/>
    <dgm:cxn modelId="{0E418428-56D7-4E24-B3F6-02A81D548DD1}" type="presOf" srcId="{99B42387-1439-498C-8F76-A559613A7733}" destId="{B30CD0F6-CD8B-4CAC-86B8-1E26CD546475}" srcOrd="1" destOrd="0" presId="urn:microsoft.com/office/officeart/2005/8/layout/list1"/>
    <dgm:cxn modelId="{4425872E-3A24-4F00-B3D7-2547C7C4635C}" type="presOf" srcId="{D042C2AD-06C1-425D-8FD5-888A577290A3}" destId="{E7E8E405-849D-4129-809F-A6EAC99AA9A7}" srcOrd="0" destOrd="0" presId="urn:microsoft.com/office/officeart/2005/8/layout/list1"/>
    <dgm:cxn modelId="{78F4ED34-6166-4B4C-B341-221A5AE75D9F}" type="presOf" srcId="{D9E41EEB-8EDD-4064-8696-DC016D2F2C2D}" destId="{39A8ADBD-90AB-482B-BCF3-F7B2FD9D3D1E}" srcOrd="1" destOrd="0" presId="urn:microsoft.com/office/officeart/2005/8/layout/list1"/>
    <dgm:cxn modelId="{3E0A4543-1501-41E5-81AF-5EDAD71B7541}" type="presOf" srcId="{9A1CD3FB-B2FF-4BBD-BE72-399E7DD1835D}" destId="{CBD1630C-94F2-4F62-BC64-16AFD7C1F23D}" srcOrd="1" destOrd="0" presId="urn:microsoft.com/office/officeart/2005/8/layout/list1"/>
    <dgm:cxn modelId="{83E9A867-1EF0-467F-91FF-4AA2831AC981}" type="presOf" srcId="{81A4F17D-8178-42AF-8FB7-13AEA9E6D82A}" destId="{18074B8D-A6B9-4763-AEFD-5E7DAE339327}" srcOrd="0" destOrd="0" presId="urn:microsoft.com/office/officeart/2005/8/layout/list1"/>
    <dgm:cxn modelId="{A2C62648-1642-4AD2-8D00-372E9596E9DB}" type="presOf" srcId="{D9E41EEB-8EDD-4064-8696-DC016D2F2C2D}" destId="{D48F2A8F-3CE3-4E57-8759-D4E237927A32}" srcOrd="0" destOrd="0" presId="urn:microsoft.com/office/officeart/2005/8/layout/list1"/>
    <dgm:cxn modelId="{59D48C7E-0D93-4554-9FDB-8D66A294CF52}" type="presOf" srcId="{99B42387-1439-498C-8F76-A559613A7733}" destId="{64E759BC-4A41-4808-BA54-914F4D0404E1}" srcOrd="0" destOrd="0" presId="urn:microsoft.com/office/officeart/2005/8/layout/list1"/>
    <dgm:cxn modelId="{5ED70F9F-E55F-42CC-AF67-3F15704A4A26}" srcId="{81A4F17D-8178-42AF-8FB7-13AEA9E6D82A}" destId="{D042C2AD-06C1-425D-8FD5-888A577290A3}" srcOrd="2" destOrd="0" parTransId="{0FDA3755-4736-4ACB-B716-06CAA4048F8E}" sibTransId="{C7829C6C-1C88-4C61-8757-6E78D416A509}"/>
    <dgm:cxn modelId="{BA0D18A4-D5A5-46AF-81A5-8800CA967C26}" srcId="{81A4F17D-8178-42AF-8FB7-13AEA9E6D82A}" destId="{0354E019-6CBB-4E45-84C9-32A46181276A}" srcOrd="4" destOrd="0" parTransId="{CA38267E-0447-4B64-8060-6B66E5B0FC70}" sibTransId="{0436E26F-2FA9-4116-B01C-D6FC6E5C7C3D}"/>
    <dgm:cxn modelId="{D6361CAA-D3B7-4BC8-880D-9BE608428355}" type="presOf" srcId="{0354E019-6CBB-4E45-84C9-32A46181276A}" destId="{0DE35C57-59C5-488B-8A77-2167E3CBE1DC}" srcOrd="0" destOrd="0" presId="urn:microsoft.com/office/officeart/2005/8/layout/list1"/>
    <dgm:cxn modelId="{2166D9DD-C779-4208-B9DF-E63096A7FF98}" srcId="{81A4F17D-8178-42AF-8FB7-13AEA9E6D82A}" destId="{99B42387-1439-498C-8F76-A559613A7733}" srcOrd="3" destOrd="0" parTransId="{C4323878-9406-4205-B6AD-4B864E528D34}" sibTransId="{C4DEE3EC-E29A-440C-AEF3-BD565E42ACF9}"/>
    <dgm:cxn modelId="{1E5ECDE7-5540-4A8E-AA6B-9B6271ED63AC}" srcId="{81A4F17D-8178-42AF-8FB7-13AEA9E6D82A}" destId="{9A1CD3FB-B2FF-4BBD-BE72-399E7DD1835D}" srcOrd="1" destOrd="0" parTransId="{9DBEAF87-11D9-4E4F-AE03-A72400F33364}" sibTransId="{EF6C4A9F-F80C-47CA-8028-B6777DDC75E6}"/>
    <dgm:cxn modelId="{A3C143FA-A00B-4F79-9D5A-158063AB2E6E}" type="presOf" srcId="{0354E019-6CBB-4E45-84C9-32A46181276A}" destId="{9D8F3D64-835D-469D-B15F-A3332E0BBA35}" srcOrd="1" destOrd="0" presId="urn:microsoft.com/office/officeart/2005/8/layout/list1"/>
    <dgm:cxn modelId="{1FC82F26-51A0-40CC-9E25-DBBEDB841F4C}" type="presParOf" srcId="{18074B8D-A6B9-4763-AEFD-5E7DAE339327}" destId="{CADCFDE6-213C-4EE0-9142-F0C990660ED2}" srcOrd="0" destOrd="0" presId="urn:microsoft.com/office/officeart/2005/8/layout/list1"/>
    <dgm:cxn modelId="{EC3BC463-B1F2-4F7D-956B-1E6CDC74E2BE}" type="presParOf" srcId="{CADCFDE6-213C-4EE0-9142-F0C990660ED2}" destId="{D48F2A8F-3CE3-4E57-8759-D4E237927A32}" srcOrd="0" destOrd="0" presId="urn:microsoft.com/office/officeart/2005/8/layout/list1"/>
    <dgm:cxn modelId="{CF50BBBD-62D0-40C1-A2EB-C1BA09DDE112}" type="presParOf" srcId="{CADCFDE6-213C-4EE0-9142-F0C990660ED2}" destId="{39A8ADBD-90AB-482B-BCF3-F7B2FD9D3D1E}" srcOrd="1" destOrd="0" presId="urn:microsoft.com/office/officeart/2005/8/layout/list1"/>
    <dgm:cxn modelId="{F902ED29-AB3D-49E6-BD11-11C373232CF9}" type="presParOf" srcId="{18074B8D-A6B9-4763-AEFD-5E7DAE339327}" destId="{95D4C771-2C67-4337-B0BD-865896CC0293}" srcOrd="1" destOrd="0" presId="urn:microsoft.com/office/officeart/2005/8/layout/list1"/>
    <dgm:cxn modelId="{216CA637-EA3F-4485-B8CD-ABD546506795}" type="presParOf" srcId="{18074B8D-A6B9-4763-AEFD-5E7DAE339327}" destId="{AED180E8-1D95-41E4-8BEF-284E138AE61F}" srcOrd="2" destOrd="0" presId="urn:microsoft.com/office/officeart/2005/8/layout/list1"/>
    <dgm:cxn modelId="{11A109A7-FCFF-4511-A0DF-ACB0B27BDA01}" type="presParOf" srcId="{18074B8D-A6B9-4763-AEFD-5E7DAE339327}" destId="{0A853C88-E650-4C77-9DE3-53D7D0F460DC}" srcOrd="3" destOrd="0" presId="urn:microsoft.com/office/officeart/2005/8/layout/list1"/>
    <dgm:cxn modelId="{9DAC726C-15C8-45E3-87A9-387C4504B9CF}" type="presParOf" srcId="{18074B8D-A6B9-4763-AEFD-5E7DAE339327}" destId="{B47E882C-8A44-4CFB-843D-7B456AEC693E}" srcOrd="4" destOrd="0" presId="urn:microsoft.com/office/officeart/2005/8/layout/list1"/>
    <dgm:cxn modelId="{EE3182BC-EBCC-4F04-A6DB-631809409AE1}" type="presParOf" srcId="{B47E882C-8A44-4CFB-843D-7B456AEC693E}" destId="{FBCEB1A2-0A0E-4176-B45C-F44501147292}" srcOrd="0" destOrd="0" presId="urn:microsoft.com/office/officeart/2005/8/layout/list1"/>
    <dgm:cxn modelId="{7F4AC64B-7E7D-4976-8A4E-5CF00CC8906C}" type="presParOf" srcId="{B47E882C-8A44-4CFB-843D-7B456AEC693E}" destId="{CBD1630C-94F2-4F62-BC64-16AFD7C1F23D}" srcOrd="1" destOrd="0" presId="urn:microsoft.com/office/officeart/2005/8/layout/list1"/>
    <dgm:cxn modelId="{E1DE4F14-441F-416E-A096-B6A0C617E0E7}" type="presParOf" srcId="{18074B8D-A6B9-4763-AEFD-5E7DAE339327}" destId="{3F3BEDB7-39AE-44C4-AD69-2CF6C8C3AAC5}" srcOrd="5" destOrd="0" presId="urn:microsoft.com/office/officeart/2005/8/layout/list1"/>
    <dgm:cxn modelId="{909A92B8-7A5D-40D4-9DBD-6072B2E8C1B0}" type="presParOf" srcId="{18074B8D-A6B9-4763-AEFD-5E7DAE339327}" destId="{92659501-3404-47D8-BB80-4AC773FBC8A6}" srcOrd="6" destOrd="0" presId="urn:microsoft.com/office/officeart/2005/8/layout/list1"/>
    <dgm:cxn modelId="{973D5F04-A2DC-41D8-BAC0-1C865368AF39}" type="presParOf" srcId="{18074B8D-A6B9-4763-AEFD-5E7DAE339327}" destId="{127157A9-2F2D-401F-B6AF-09C0286DA69C}" srcOrd="7" destOrd="0" presId="urn:microsoft.com/office/officeart/2005/8/layout/list1"/>
    <dgm:cxn modelId="{E6473C70-A533-470B-AD08-9EA145993FB1}" type="presParOf" srcId="{18074B8D-A6B9-4763-AEFD-5E7DAE339327}" destId="{3CB07985-2A00-4A05-864B-7447740A188D}" srcOrd="8" destOrd="0" presId="urn:microsoft.com/office/officeart/2005/8/layout/list1"/>
    <dgm:cxn modelId="{26EA38E0-5AC1-4BA0-B5DB-6169F8A8F7CD}" type="presParOf" srcId="{3CB07985-2A00-4A05-864B-7447740A188D}" destId="{E7E8E405-849D-4129-809F-A6EAC99AA9A7}" srcOrd="0" destOrd="0" presId="urn:microsoft.com/office/officeart/2005/8/layout/list1"/>
    <dgm:cxn modelId="{ACF3FC12-CE96-4116-BBC0-612ED3D43174}" type="presParOf" srcId="{3CB07985-2A00-4A05-864B-7447740A188D}" destId="{F5C68F94-5771-4495-A130-A59259E3A77F}" srcOrd="1" destOrd="0" presId="urn:microsoft.com/office/officeart/2005/8/layout/list1"/>
    <dgm:cxn modelId="{0E7E2702-F587-423A-9D38-91E23E80F58F}" type="presParOf" srcId="{18074B8D-A6B9-4763-AEFD-5E7DAE339327}" destId="{55D09C29-9A15-4E9B-80D5-7F2728553E5A}" srcOrd="9" destOrd="0" presId="urn:microsoft.com/office/officeart/2005/8/layout/list1"/>
    <dgm:cxn modelId="{425DF1B1-E9DD-4DD5-A9CC-B17EBD022378}" type="presParOf" srcId="{18074B8D-A6B9-4763-AEFD-5E7DAE339327}" destId="{AB05E7D4-E66E-4720-AB26-19B440507F97}" srcOrd="10" destOrd="0" presId="urn:microsoft.com/office/officeart/2005/8/layout/list1"/>
    <dgm:cxn modelId="{4A3E49CC-4326-4B36-AA76-83902C14C7C8}" type="presParOf" srcId="{18074B8D-A6B9-4763-AEFD-5E7DAE339327}" destId="{1C3D627A-D06D-4D3A-B18E-7DBEDCCBF66D}" srcOrd="11" destOrd="0" presId="urn:microsoft.com/office/officeart/2005/8/layout/list1"/>
    <dgm:cxn modelId="{CA4E8EA4-EF3E-4494-8B8F-945D5BF9C151}" type="presParOf" srcId="{18074B8D-A6B9-4763-AEFD-5E7DAE339327}" destId="{E69FA96E-E1FF-42D7-8ACE-1A3DCD3AF33D}" srcOrd="12" destOrd="0" presId="urn:microsoft.com/office/officeart/2005/8/layout/list1"/>
    <dgm:cxn modelId="{5A5B8DA6-BF6E-4612-B72C-087D3777D03E}" type="presParOf" srcId="{E69FA96E-E1FF-42D7-8ACE-1A3DCD3AF33D}" destId="{64E759BC-4A41-4808-BA54-914F4D0404E1}" srcOrd="0" destOrd="0" presId="urn:microsoft.com/office/officeart/2005/8/layout/list1"/>
    <dgm:cxn modelId="{E3102D35-7642-45B8-B50A-5E954A2AB73A}" type="presParOf" srcId="{E69FA96E-E1FF-42D7-8ACE-1A3DCD3AF33D}" destId="{B30CD0F6-CD8B-4CAC-86B8-1E26CD546475}" srcOrd="1" destOrd="0" presId="urn:microsoft.com/office/officeart/2005/8/layout/list1"/>
    <dgm:cxn modelId="{4D51668D-DD26-4C27-81B6-0A91C67A4266}" type="presParOf" srcId="{18074B8D-A6B9-4763-AEFD-5E7DAE339327}" destId="{C113F5AD-6C5F-446D-AB79-C46AC2F5BAB9}" srcOrd="13" destOrd="0" presId="urn:microsoft.com/office/officeart/2005/8/layout/list1"/>
    <dgm:cxn modelId="{65AC8A66-0CAE-4AD7-9235-43C85FF929E4}" type="presParOf" srcId="{18074B8D-A6B9-4763-AEFD-5E7DAE339327}" destId="{F980AE4B-EE3F-4804-B590-4840302D144F}" srcOrd="14" destOrd="0" presId="urn:microsoft.com/office/officeart/2005/8/layout/list1"/>
    <dgm:cxn modelId="{C72DB9C2-A6E8-4804-BB10-449B37CA6829}" type="presParOf" srcId="{18074B8D-A6B9-4763-AEFD-5E7DAE339327}" destId="{41E78672-1597-4E7C-8AAB-B8FF02C8242F}" srcOrd="15" destOrd="0" presId="urn:microsoft.com/office/officeart/2005/8/layout/list1"/>
    <dgm:cxn modelId="{51E603E9-9494-4C48-9F0D-B7D93BA6A9B5}" type="presParOf" srcId="{18074B8D-A6B9-4763-AEFD-5E7DAE339327}" destId="{05239A9A-2E1A-42CE-936E-DE3DD4ED2FE3}" srcOrd="16" destOrd="0" presId="urn:microsoft.com/office/officeart/2005/8/layout/list1"/>
    <dgm:cxn modelId="{0F43B400-9CF7-41B9-9A2B-E4600DCFC668}" type="presParOf" srcId="{05239A9A-2E1A-42CE-936E-DE3DD4ED2FE3}" destId="{0DE35C57-59C5-488B-8A77-2167E3CBE1DC}" srcOrd="0" destOrd="0" presId="urn:microsoft.com/office/officeart/2005/8/layout/list1"/>
    <dgm:cxn modelId="{EB40EDF3-571C-4F9B-874E-75B6BD2DBB21}" type="presParOf" srcId="{05239A9A-2E1A-42CE-936E-DE3DD4ED2FE3}" destId="{9D8F3D64-835D-469D-B15F-A3332E0BBA35}" srcOrd="1" destOrd="0" presId="urn:microsoft.com/office/officeart/2005/8/layout/list1"/>
    <dgm:cxn modelId="{60116092-35CB-476F-854E-08C1A5686935}" type="presParOf" srcId="{18074B8D-A6B9-4763-AEFD-5E7DAE339327}" destId="{55B4F7DD-C687-4629-A205-B7FD450FC283}" srcOrd="17" destOrd="0" presId="urn:microsoft.com/office/officeart/2005/8/layout/list1"/>
    <dgm:cxn modelId="{9BDD814E-4477-41E8-AD19-1B7803981E67}" type="presParOf" srcId="{18074B8D-A6B9-4763-AEFD-5E7DAE339327}" destId="{69E7A44D-728B-4FA7-84AF-B69101DCB63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DBEB85-FC32-45E7-8C28-1CD56BC796F7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98967FF-FE1A-4BF0-B6A4-55E85D9DA4D8}">
      <dgm:prSet phldrT="[Text]"/>
      <dgm:spPr/>
      <dgm:t>
        <a:bodyPr/>
        <a:lstStyle/>
        <a:p>
          <a:r>
            <a:rPr lang="en-US" b="1" dirty="0" err="1">
              <a:solidFill>
                <a:srgbClr val="C00000"/>
              </a:solidFill>
            </a:rPr>
            <a:t>Materi</a:t>
          </a:r>
          <a:r>
            <a:rPr lang="en-US" b="1" dirty="0">
              <a:solidFill>
                <a:srgbClr val="C00000"/>
              </a:solidFill>
            </a:rPr>
            <a:t> </a:t>
          </a:r>
          <a:r>
            <a:rPr lang="en-US" b="1" dirty="0" err="1">
              <a:solidFill>
                <a:srgbClr val="C00000"/>
              </a:solidFill>
            </a:rPr>
            <a:t>dirancang</a:t>
          </a:r>
          <a:r>
            <a:rPr lang="en-US" b="1" dirty="0">
              <a:solidFill>
                <a:srgbClr val="C00000"/>
              </a:solidFill>
            </a:rPr>
            <a:t> </a:t>
          </a:r>
          <a:r>
            <a:rPr lang="en-US" b="1" dirty="0" err="1">
              <a:solidFill>
                <a:srgbClr val="C00000"/>
              </a:solidFill>
            </a:rPr>
            <a:t>untuk</a:t>
          </a:r>
          <a:r>
            <a:rPr lang="en-US" b="1" dirty="0">
              <a:solidFill>
                <a:srgbClr val="C00000"/>
              </a:solidFill>
            </a:rPr>
            <a:t> </a:t>
          </a:r>
          <a:r>
            <a:rPr lang="en-US" b="1" dirty="0" err="1">
              <a:solidFill>
                <a:srgbClr val="C00000"/>
              </a:solidFill>
            </a:rPr>
            <a:t>sistem</a:t>
          </a:r>
          <a:r>
            <a:rPr lang="en-US" b="1" dirty="0">
              <a:solidFill>
                <a:srgbClr val="C00000"/>
              </a:solidFill>
            </a:rPr>
            <a:t> </a:t>
          </a:r>
          <a:r>
            <a:rPr lang="en-US" b="1" dirty="0" err="1">
              <a:solidFill>
                <a:srgbClr val="C00000"/>
              </a:solidFill>
            </a:rPr>
            <a:t>pembelajaran</a:t>
          </a:r>
          <a:r>
            <a:rPr lang="en-US" b="1" dirty="0">
              <a:solidFill>
                <a:srgbClr val="C00000"/>
              </a:solidFill>
            </a:rPr>
            <a:t> </a:t>
          </a:r>
          <a:r>
            <a:rPr lang="en-US" b="1" dirty="0" err="1">
              <a:solidFill>
                <a:srgbClr val="C00000"/>
              </a:solidFill>
            </a:rPr>
            <a:t>mandiri</a:t>
          </a:r>
          <a:r>
            <a:rPr lang="en-US" b="1" dirty="0">
              <a:solidFill>
                <a:srgbClr val="C00000"/>
              </a:solidFill>
            </a:rPr>
            <a:t>.</a:t>
          </a:r>
        </a:p>
      </dgm:t>
    </dgm:pt>
    <dgm:pt modelId="{A466217B-BA86-4422-ACF1-6370CFF931E2}" type="parTrans" cxnId="{93B91DBB-FE85-4855-9BC7-2A56CD31320B}">
      <dgm:prSet/>
      <dgm:spPr/>
      <dgm:t>
        <a:bodyPr/>
        <a:lstStyle/>
        <a:p>
          <a:endParaRPr lang="en-US"/>
        </a:p>
      </dgm:t>
    </dgm:pt>
    <dgm:pt modelId="{DA51BE8A-FDC4-475D-AC26-CED4C3B7B3AA}" type="sibTrans" cxnId="{93B91DBB-FE85-4855-9BC7-2A56CD31320B}">
      <dgm:prSet/>
      <dgm:spPr/>
      <dgm:t>
        <a:bodyPr/>
        <a:lstStyle/>
        <a:p>
          <a:endParaRPr lang="en-US"/>
        </a:p>
      </dgm:t>
    </dgm:pt>
    <dgm:pt modelId="{7607CC4F-D178-47A1-981B-F22825FBFA35}">
      <dgm:prSet phldrT="[Text]"/>
      <dgm:spPr/>
      <dgm:t>
        <a:bodyPr/>
        <a:lstStyle/>
        <a:p>
          <a:r>
            <a:rPr lang="en-US" b="1" dirty="0" err="1">
              <a:solidFill>
                <a:srgbClr val="C00000"/>
              </a:solidFill>
            </a:rPr>
            <a:t>Bahan</a:t>
          </a:r>
          <a:r>
            <a:rPr lang="en-US" b="1" dirty="0">
              <a:solidFill>
                <a:srgbClr val="C00000"/>
              </a:solidFill>
            </a:rPr>
            <a:t> ajar </a:t>
          </a:r>
          <a:r>
            <a:rPr lang="en-US" b="1" dirty="0" err="1">
              <a:solidFill>
                <a:srgbClr val="C00000"/>
              </a:solidFill>
            </a:rPr>
            <a:t>cetak</a:t>
          </a:r>
          <a:r>
            <a:rPr lang="en-US" b="1" dirty="0">
              <a:solidFill>
                <a:srgbClr val="C00000"/>
              </a:solidFill>
            </a:rPr>
            <a:t> </a:t>
          </a:r>
          <a:r>
            <a:rPr lang="en-US" b="1" dirty="0" err="1">
              <a:solidFill>
                <a:srgbClr val="C00000"/>
              </a:solidFill>
            </a:rPr>
            <a:t>bersifat</a:t>
          </a:r>
          <a:r>
            <a:rPr lang="en-US" b="1" dirty="0">
              <a:solidFill>
                <a:srgbClr val="C00000"/>
              </a:solidFill>
            </a:rPr>
            <a:t> </a:t>
          </a:r>
          <a:r>
            <a:rPr lang="en-US" b="1" dirty="0" err="1">
              <a:solidFill>
                <a:srgbClr val="C00000"/>
              </a:solidFill>
            </a:rPr>
            <a:t>lengkap</a:t>
          </a:r>
          <a:r>
            <a:rPr lang="en-US" b="1" dirty="0">
              <a:solidFill>
                <a:srgbClr val="C00000"/>
              </a:solidFill>
            </a:rPr>
            <a:t> </a:t>
          </a:r>
          <a:r>
            <a:rPr lang="en-US" b="1" dirty="0" err="1">
              <a:solidFill>
                <a:srgbClr val="C00000"/>
              </a:solidFill>
            </a:rPr>
            <a:t>dan</a:t>
          </a:r>
          <a:r>
            <a:rPr lang="en-US" b="1" dirty="0">
              <a:solidFill>
                <a:srgbClr val="C00000"/>
              </a:solidFill>
            </a:rPr>
            <a:t> </a:t>
          </a:r>
          <a:r>
            <a:rPr lang="en-US" b="1" dirty="0" err="1">
              <a:solidFill>
                <a:srgbClr val="C00000"/>
              </a:solidFill>
            </a:rPr>
            <a:t>dapat</a:t>
          </a:r>
          <a:r>
            <a:rPr lang="en-US" b="1" dirty="0">
              <a:solidFill>
                <a:srgbClr val="C00000"/>
              </a:solidFill>
            </a:rPr>
            <a:t> </a:t>
          </a:r>
          <a:r>
            <a:rPr lang="en-US" b="1" dirty="0" err="1">
              <a:solidFill>
                <a:srgbClr val="C00000"/>
              </a:solidFill>
            </a:rPr>
            <a:t>dipelajari</a:t>
          </a:r>
          <a:r>
            <a:rPr lang="en-US" b="1" dirty="0">
              <a:solidFill>
                <a:srgbClr val="C00000"/>
              </a:solidFill>
            </a:rPr>
            <a:t> </a:t>
          </a:r>
          <a:r>
            <a:rPr lang="en-US" b="1" dirty="0" err="1">
              <a:solidFill>
                <a:srgbClr val="C00000"/>
              </a:solidFill>
            </a:rPr>
            <a:t>ulang</a:t>
          </a:r>
          <a:r>
            <a:rPr lang="en-US" b="1" dirty="0">
              <a:solidFill>
                <a:srgbClr val="C00000"/>
              </a:solidFill>
            </a:rPr>
            <a:t>.</a:t>
          </a:r>
        </a:p>
      </dgm:t>
    </dgm:pt>
    <dgm:pt modelId="{7146938F-216C-4E0C-A57F-7264666CFDA7}" type="parTrans" cxnId="{E608572B-0C96-47DE-BB1D-996E09D5D5BB}">
      <dgm:prSet/>
      <dgm:spPr/>
      <dgm:t>
        <a:bodyPr/>
        <a:lstStyle/>
        <a:p>
          <a:endParaRPr lang="en-US"/>
        </a:p>
      </dgm:t>
    </dgm:pt>
    <dgm:pt modelId="{DAFEB833-706F-4A8E-9029-365AE71EC652}" type="sibTrans" cxnId="{E608572B-0C96-47DE-BB1D-996E09D5D5BB}">
      <dgm:prSet/>
      <dgm:spPr/>
      <dgm:t>
        <a:bodyPr/>
        <a:lstStyle/>
        <a:p>
          <a:endParaRPr lang="en-US"/>
        </a:p>
      </dgm:t>
    </dgm:pt>
    <dgm:pt modelId="{A55A0D16-6163-4577-A208-722CBE1634B7}">
      <dgm:prSet phldrT="[Text]"/>
      <dgm:spPr/>
      <dgm:t>
        <a:bodyPr/>
        <a:lstStyle/>
        <a:p>
          <a:r>
            <a:rPr lang="en-US" b="1" dirty="0" err="1">
              <a:solidFill>
                <a:srgbClr val="C00000"/>
              </a:solidFill>
            </a:rPr>
            <a:t>Merekam</a:t>
          </a:r>
          <a:r>
            <a:rPr lang="en-US" b="1" dirty="0">
              <a:solidFill>
                <a:srgbClr val="C00000"/>
              </a:solidFill>
            </a:rPr>
            <a:t> data/ </a:t>
          </a:r>
          <a:r>
            <a:rPr lang="en-US" b="1" dirty="0" err="1">
              <a:solidFill>
                <a:srgbClr val="C00000"/>
              </a:solidFill>
            </a:rPr>
            <a:t>informasi</a:t>
          </a:r>
          <a:r>
            <a:rPr lang="en-US" b="1" dirty="0">
              <a:solidFill>
                <a:srgbClr val="C00000"/>
              </a:solidFill>
            </a:rPr>
            <a:t> yang </a:t>
          </a:r>
          <a:r>
            <a:rPr lang="en-US" b="1" dirty="0" err="1">
              <a:solidFill>
                <a:srgbClr val="C00000"/>
              </a:solidFill>
            </a:rPr>
            <a:t>bersifat</a:t>
          </a:r>
          <a:r>
            <a:rPr lang="en-US" b="1" dirty="0">
              <a:solidFill>
                <a:srgbClr val="C00000"/>
              </a:solidFill>
            </a:rPr>
            <a:t> </a:t>
          </a:r>
          <a:r>
            <a:rPr lang="en-US" b="1" dirty="0" err="1">
              <a:solidFill>
                <a:srgbClr val="C00000"/>
              </a:solidFill>
            </a:rPr>
            <a:t>empiris</a:t>
          </a:r>
          <a:r>
            <a:rPr lang="en-US" b="1" dirty="0">
              <a:solidFill>
                <a:srgbClr val="C00000"/>
              </a:solidFill>
            </a:rPr>
            <a:t>.</a:t>
          </a:r>
        </a:p>
      </dgm:t>
    </dgm:pt>
    <dgm:pt modelId="{92D1EA8F-A54B-4DB2-A16A-762120235130}" type="parTrans" cxnId="{DFFFAD39-246B-4B81-B27D-3A841AC36105}">
      <dgm:prSet/>
      <dgm:spPr/>
      <dgm:t>
        <a:bodyPr/>
        <a:lstStyle/>
        <a:p>
          <a:endParaRPr lang="en-US"/>
        </a:p>
      </dgm:t>
    </dgm:pt>
    <dgm:pt modelId="{18F7439A-A293-479B-88E2-3DF003D743AC}" type="sibTrans" cxnId="{DFFFAD39-246B-4B81-B27D-3A841AC36105}">
      <dgm:prSet/>
      <dgm:spPr/>
      <dgm:t>
        <a:bodyPr/>
        <a:lstStyle/>
        <a:p>
          <a:endParaRPr lang="en-US"/>
        </a:p>
      </dgm:t>
    </dgm:pt>
    <dgm:pt modelId="{FF1E7EE2-7F29-4C91-B5E3-2ED8CB559D1A}">
      <dgm:prSet/>
      <dgm:spPr/>
      <dgm:t>
        <a:bodyPr/>
        <a:lstStyle/>
        <a:p>
          <a:r>
            <a:rPr lang="en-US" b="1" dirty="0">
              <a:solidFill>
                <a:srgbClr val="C00000"/>
              </a:solidFill>
            </a:rPr>
            <a:t>Program </a:t>
          </a:r>
          <a:r>
            <a:rPr lang="en-US" b="1" dirty="0" err="1">
              <a:solidFill>
                <a:srgbClr val="C00000"/>
              </a:solidFill>
            </a:rPr>
            <a:t>pembelajaran</a:t>
          </a:r>
          <a:r>
            <a:rPr lang="en-US" b="1" dirty="0">
              <a:solidFill>
                <a:srgbClr val="C00000"/>
              </a:solidFill>
            </a:rPr>
            <a:t> yang </a:t>
          </a:r>
          <a:r>
            <a:rPr lang="en-US" b="1" dirty="0" err="1">
              <a:solidFill>
                <a:srgbClr val="C00000"/>
              </a:solidFill>
            </a:rPr>
            <a:t>terstruktur</a:t>
          </a:r>
          <a:r>
            <a:rPr lang="en-US" b="1" dirty="0">
              <a:solidFill>
                <a:srgbClr val="C00000"/>
              </a:solidFill>
            </a:rPr>
            <a:t> </a:t>
          </a:r>
          <a:r>
            <a:rPr lang="en-US" b="1" dirty="0" err="1">
              <a:solidFill>
                <a:srgbClr val="C00000"/>
              </a:solidFill>
            </a:rPr>
            <a:t>dan</a:t>
          </a:r>
          <a:r>
            <a:rPr lang="en-US" b="1" dirty="0">
              <a:solidFill>
                <a:srgbClr val="C00000"/>
              </a:solidFill>
            </a:rPr>
            <a:t> </a:t>
          </a:r>
          <a:r>
            <a:rPr lang="en-US" b="1" dirty="0" err="1">
              <a:solidFill>
                <a:srgbClr val="C00000"/>
              </a:solidFill>
            </a:rPr>
            <a:t>sistematis</a:t>
          </a:r>
          <a:r>
            <a:rPr lang="en-US" b="1" dirty="0">
              <a:solidFill>
                <a:srgbClr val="C00000"/>
              </a:solidFill>
            </a:rPr>
            <a:t>.</a:t>
          </a:r>
        </a:p>
      </dgm:t>
    </dgm:pt>
    <dgm:pt modelId="{65633836-C978-4D32-84A0-CBB1A8A9C2D8}" type="parTrans" cxnId="{DD30B4D0-52AA-441B-AD8E-63D4AE255CDB}">
      <dgm:prSet/>
      <dgm:spPr/>
      <dgm:t>
        <a:bodyPr/>
        <a:lstStyle/>
        <a:p>
          <a:endParaRPr lang="en-US"/>
        </a:p>
      </dgm:t>
    </dgm:pt>
    <dgm:pt modelId="{E37785E0-7EC3-4386-A386-A2285B6FD07B}" type="sibTrans" cxnId="{DD30B4D0-52AA-441B-AD8E-63D4AE255CDB}">
      <dgm:prSet/>
      <dgm:spPr/>
      <dgm:t>
        <a:bodyPr/>
        <a:lstStyle/>
        <a:p>
          <a:endParaRPr lang="en-US"/>
        </a:p>
      </dgm:t>
    </dgm:pt>
    <dgm:pt modelId="{74EE39F1-726E-4C2F-A199-D3ADB698EB9D}">
      <dgm:prSet/>
      <dgm:spPr/>
      <dgm:t>
        <a:bodyPr/>
        <a:lstStyle/>
        <a:p>
          <a:r>
            <a:rPr lang="en-US" b="1" dirty="0" err="1">
              <a:solidFill>
                <a:srgbClr val="C00000"/>
              </a:solidFill>
            </a:rPr>
            <a:t>Mengandung</a:t>
          </a:r>
          <a:r>
            <a:rPr lang="en-US" b="1" dirty="0">
              <a:solidFill>
                <a:srgbClr val="C00000"/>
              </a:solidFill>
            </a:rPr>
            <a:t> </a:t>
          </a:r>
          <a:r>
            <a:rPr lang="en-US" b="1" dirty="0" err="1">
              <a:solidFill>
                <a:srgbClr val="C00000"/>
              </a:solidFill>
            </a:rPr>
            <a:t>tujuan</a:t>
          </a:r>
          <a:r>
            <a:rPr lang="en-US" b="1" dirty="0">
              <a:solidFill>
                <a:srgbClr val="C00000"/>
              </a:solidFill>
            </a:rPr>
            <a:t>, </a:t>
          </a:r>
          <a:r>
            <a:rPr lang="en-US" b="1" dirty="0" err="1">
              <a:solidFill>
                <a:srgbClr val="C00000"/>
              </a:solidFill>
            </a:rPr>
            <a:t>bahan</a:t>
          </a:r>
          <a:r>
            <a:rPr lang="en-US" b="1" dirty="0">
              <a:solidFill>
                <a:srgbClr val="C00000"/>
              </a:solidFill>
            </a:rPr>
            <a:t>/</a:t>
          </a:r>
          <a:r>
            <a:rPr lang="en-US" b="1" dirty="0" err="1">
              <a:solidFill>
                <a:srgbClr val="C00000"/>
              </a:solidFill>
            </a:rPr>
            <a:t>kegiatan</a:t>
          </a:r>
          <a:r>
            <a:rPr lang="en-US" b="1" dirty="0">
              <a:solidFill>
                <a:srgbClr val="C00000"/>
              </a:solidFill>
            </a:rPr>
            <a:t> </a:t>
          </a:r>
          <a:r>
            <a:rPr lang="en-US" b="1" dirty="0" err="1">
              <a:solidFill>
                <a:srgbClr val="C00000"/>
              </a:solidFill>
            </a:rPr>
            <a:t>dan</a:t>
          </a:r>
          <a:r>
            <a:rPr lang="en-US" b="1" dirty="0">
              <a:solidFill>
                <a:srgbClr val="C00000"/>
              </a:solidFill>
            </a:rPr>
            <a:t> </a:t>
          </a:r>
          <a:r>
            <a:rPr lang="en-US" b="1" dirty="0" err="1">
              <a:solidFill>
                <a:srgbClr val="C00000"/>
              </a:solidFill>
            </a:rPr>
            <a:t>evaluasi</a:t>
          </a:r>
          <a:r>
            <a:rPr lang="en-US" b="1" dirty="0">
              <a:solidFill>
                <a:srgbClr val="C00000"/>
              </a:solidFill>
            </a:rPr>
            <a:t>.</a:t>
          </a:r>
        </a:p>
      </dgm:t>
    </dgm:pt>
    <dgm:pt modelId="{08D6ECE8-1894-43A8-938E-AEE2DBD64EC2}" type="parTrans" cxnId="{D5766E39-940F-4912-8C9A-E766FA5744D9}">
      <dgm:prSet/>
      <dgm:spPr/>
      <dgm:t>
        <a:bodyPr/>
        <a:lstStyle/>
        <a:p>
          <a:endParaRPr lang="en-US"/>
        </a:p>
      </dgm:t>
    </dgm:pt>
    <dgm:pt modelId="{46202D41-4BA7-4B0F-BCBB-624CCD740A9A}" type="sibTrans" cxnId="{D5766E39-940F-4912-8C9A-E766FA5744D9}">
      <dgm:prSet/>
      <dgm:spPr/>
      <dgm:t>
        <a:bodyPr/>
        <a:lstStyle/>
        <a:p>
          <a:endParaRPr lang="en-US"/>
        </a:p>
      </dgm:t>
    </dgm:pt>
    <dgm:pt modelId="{0F996523-699E-494D-99E9-9BBA600E05E1}" type="pres">
      <dgm:prSet presAssocID="{5ADBEB85-FC32-45E7-8C28-1CD56BC796F7}" presName="Name0" presStyleCnt="0">
        <dgm:presLayoutVars>
          <dgm:dir/>
          <dgm:resizeHandles val="exact"/>
        </dgm:presLayoutVars>
      </dgm:prSet>
      <dgm:spPr/>
    </dgm:pt>
    <dgm:pt modelId="{2FF7D5A9-2BBF-453E-B3A2-4A96182DBC16}" type="pres">
      <dgm:prSet presAssocID="{298967FF-FE1A-4BF0-B6A4-55E85D9DA4D8}" presName="composite" presStyleCnt="0"/>
      <dgm:spPr/>
    </dgm:pt>
    <dgm:pt modelId="{4242F6BF-B87A-497A-92A5-1D9A120C7810}" type="pres">
      <dgm:prSet presAssocID="{298967FF-FE1A-4BF0-B6A4-55E85D9DA4D8}" presName="rect1" presStyleLbl="trAlignAcc1" presStyleIdx="0" presStyleCnt="5">
        <dgm:presLayoutVars>
          <dgm:bulletEnabled val="1"/>
        </dgm:presLayoutVars>
      </dgm:prSet>
      <dgm:spPr/>
    </dgm:pt>
    <dgm:pt modelId="{833CB72D-EA88-41EC-A3F5-825F29EDFE06}" type="pres">
      <dgm:prSet presAssocID="{298967FF-FE1A-4BF0-B6A4-55E85D9DA4D8}" presName="rect2" presStyleLbl="fgImgPlace1" presStyleIdx="0" presStyleCnt="5"/>
      <dgm:spPr/>
    </dgm:pt>
    <dgm:pt modelId="{8F822596-C885-4A94-9D0B-D23A2B6E6F4F}" type="pres">
      <dgm:prSet presAssocID="{DA51BE8A-FDC4-475D-AC26-CED4C3B7B3AA}" presName="sibTrans" presStyleCnt="0"/>
      <dgm:spPr/>
    </dgm:pt>
    <dgm:pt modelId="{4007C0EA-063F-41AB-B05A-13A1B42B1537}" type="pres">
      <dgm:prSet presAssocID="{7607CC4F-D178-47A1-981B-F22825FBFA35}" presName="composite" presStyleCnt="0"/>
      <dgm:spPr/>
    </dgm:pt>
    <dgm:pt modelId="{46AB18F7-916B-4D58-8AD7-E81B88CE3269}" type="pres">
      <dgm:prSet presAssocID="{7607CC4F-D178-47A1-981B-F22825FBFA35}" presName="rect1" presStyleLbl="trAlignAcc1" presStyleIdx="1" presStyleCnt="5">
        <dgm:presLayoutVars>
          <dgm:bulletEnabled val="1"/>
        </dgm:presLayoutVars>
      </dgm:prSet>
      <dgm:spPr/>
    </dgm:pt>
    <dgm:pt modelId="{52A2438C-5B03-400D-A499-75CC6A7F342D}" type="pres">
      <dgm:prSet presAssocID="{7607CC4F-D178-47A1-981B-F22825FBFA35}" presName="rect2" presStyleLbl="fgImgPlace1" presStyleIdx="1" presStyleCnt="5"/>
      <dgm:spPr/>
    </dgm:pt>
    <dgm:pt modelId="{F7184D8A-8F54-491B-A066-A2C60B79AC42}" type="pres">
      <dgm:prSet presAssocID="{DAFEB833-706F-4A8E-9029-365AE71EC652}" presName="sibTrans" presStyleCnt="0"/>
      <dgm:spPr/>
    </dgm:pt>
    <dgm:pt modelId="{FCB7D1B6-A2AB-4C1B-BDC3-8404D4FEB331}" type="pres">
      <dgm:prSet presAssocID="{A55A0D16-6163-4577-A208-722CBE1634B7}" presName="composite" presStyleCnt="0"/>
      <dgm:spPr/>
    </dgm:pt>
    <dgm:pt modelId="{B11E74EA-2284-45A5-8748-B2A700D9EC05}" type="pres">
      <dgm:prSet presAssocID="{A55A0D16-6163-4577-A208-722CBE1634B7}" presName="rect1" presStyleLbl="trAlignAcc1" presStyleIdx="2" presStyleCnt="5">
        <dgm:presLayoutVars>
          <dgm:bulletEnabled val="1"/>
        </dgm:presLayoutVars>
      </dgm:prSet>
      <dgm:spPr/>
    </dgm:pt>
    <dgm:pt modelId="{1615686C-9207-4EB9-904F-0227DE2F2EF8}" type="pres">
      <dgm:prSet presAssocID="{A55A0D16-6163-4577-A208-722CBE1634B7}" presName="rect2" presStyleLbl="fgImgPlace1" presStyleIdx="2" presStyleCnt="5"/>
      <dgm:spPr/>
    </dgm:pt>
    <dgm:pt modelId="{087D1F3E-5166-4855-A74B-53ED314B064B}" type="pres">
      <dgm:prSet presAssocID="{18F7439A-A293-479B-88E2-3DF003D743AC}" presName="sibTrans" presStyleCnt="0"/>
      <dgm:spPr/>
    </dgm:pt>
    <dgm:pt modelId="{C9EE272B-FE41-40D4-AB73-45B1456F20EA}" type="pres">
      <dgm:prSet presAssocID="{FF1E7EE2-7F29-4C91-B5E3-2ED8CB559D1A}" presName="composite" presStyleCnt="0"/>
      <dgm:spPr/>
    </dgm:pt>
    <dgm:pt modelId="{C1B3F82E-B725-476C-8479-333FB13E2D38}" type="pres">
      <dgm:prSet presAssocID="{FF1E7EE2-7F29-4C91-B5E3-2ED8CB559D1A}" presName="rect1" presStyleLbl="trAlignAcc1" presStyleIdx="3" presStyleCnt="5">
        <dgm:presLayoutVars>
          <dgm:bulletEnabled val="1"/>
        </dgm:presLayoutVars>
      </dgm:prSet>
      <dgm:spPr/>
    </dgm:pt>
    <dgm:pt modelId="{5B855032-1AF1-40E0-AF87-2844F853B943}" type="pres">
      <dgm:prSet presAssocID="{FF1E7EE2-7F29-4C91-B5E3-2ED8CB559D1A}" presName="rect2" presStyleLbl="fgImgPlace1" presStyleIdx="3" presStyleCnt="5"/>
      <dgm:spPr/>
    </dgm:pt>
    <dgm:pt modelId="{13BFC8E8-0E4F-485C-9A39-9FC3FD67AB4D}" type="pres">
      <dgm:prSet presAssocID="{E37785E0-7EC3-4386-A386-A2285B6FD07B}" presName="sibTrans" presStyleCnt="0"/>
      <dgm:spPr/>
    </dgm:pt>
    <dgm:pt modelId="{395BBA07-3FDE-4C43-B860-224E262875B4}" type="pres">
      <dgm:prSet presAssocID="{74EE39F1-726E-4C2F-A199-D3ADB698EB9D}" presName="composite" presStyleCnt="0"/>
      <dgm:spPr/>
    </dgm:pt>
    <dgm:pt modelId="{9C58D5D7-D6C7-4CD4-8877-077CE84118BF}" type="pres">
      <dgm:prSet presAssocID="{74EE39F1-726E-4C2F-A199-D3ADB698EB9D}" presName="rect1" presStyleLbl="trAlignAcc1" presStyleIdx="4" presStyleCnt="5">
        <dgm:presLayoutVars>
          <dgm:bulletEnabled val="1"/>
        </dgm:presLayoutVars>
      </dgm:prSet>
      <dgm:spPr/>
    </dgm:pt>
    <dgm:pt modelId="{6B415C61-D148-46D0-A28A-F3B86974ACC2}" type="pres">
      <dgm:prSet presAssocID="{74EE39F1-726E-4C2F-A199-D3ADB698EB9D}" presName="rect2" presStyleLbl="fgImgPlace1" presStyleIdx="4" presStyleCnt="5"/>
      <dgm:spPr/>
    </dgm:pt>
  </dgm:ptLst>
  <dgm:cxnLst>
    <dgm:cxn modelId="{796E8422-9B25-4BB6-BA00-B0583245BBE1}" type="presOf" srcId="{298967FF-FE1A-4BF0-B6A4-55E85D9DA4D8}" destId="{4242F6BF-B87A-497A-92A5-1D9A120C7810}" srcOrd="0" destOrd="0" presId="urn:microsoft.com/office/officeart/2008/layout/PictureStrips"/>
    <dgm:cxn modelId="{E608572B-0C96-47DE-BB1D-996E09D5D5BB}" srcId="{5ADBEB85-FC32-45E7-8C28-1CD56BC796F7}" destId="{7607CC4F-D178-47A1-981B-F22825FBFA35}" srcOrd="1" destOrd="0" parTransId="{7146938F-216C-4E0C-A57F-7264666CFDA7}" sibTransId="{DAFEB833-706F-4A8E-9029-365AE71EC652}"/>
    <dgm:cxn modelId="{D5766E39-940F-4912-8C9A-E766FA5744D9}" srcId="{5ADBEB85-FC32-45E7-8C28-1CD56BC796F7}" destId="{74EE39F1-726E-4C2F-A199-D3ADB698EB9D}" srcOrd="4" destOrd="0" parTransId="{08D6ECE8-1894-43A8-938E-AEE2DBD64EC2}" sibTransId="{46202D41-4BA7-4B0F-BCBB-624CCD740A9A}"/>
    <dgm:cxn modelId="{DFFFAD39-246B-4B81-B27D-3A841AC36105}" srcId="{5ADBEB85-FC32-45E7-8C28-1CD56BC796F7}" destId="{A55A0D16-6163-4577-A208-722CBE1634B7}" srcOrd="2" destOrd="0" parTransId="{92D1EA8F-A54B-4DB2-A16A-762120235130}" sibTransId="{18F7439A-A293-479B-88E2-3DF003D743AC}"/>
    <dgm:cxn modelId="{5052E756-373A-4941-98DD-7ACD61E125C6}" type="presOf" srcId="{74EE39F1-726E-4C2F-A199-D3ADB698EB9D}" destId="{9C58D5D7-D6C7-4CD4-8877-077CE84118BF}" srcOrd="0" destOrd="0" presId="urn:microsoft.com/office/officeart/2008/layout/PictureStrips"/>
    <dgm:cxn modelId="{9957DB77-28A4-4276-AC3C-03963068DBEE}" type="presOf" srcId="{5ADBEB85-FC32-45E7-8C28-1CD56BC796F7}" destId="{0F996523-699E-494D-99E9-9BBA600E05E1}" srcOrd="0" destOrd="0" presId="urn:microsoft.com/office/officeart/2008/layout/PictureStrips"/>
    <dgm:cxn modelId="{19823AB2-790F-49B5-A8AC-BAFE69CE74CC}" type="presOf" srcId="{7607CC4F-D178-47A1-981B-F22825FBFA35}" destId="{46AB18F7-916B-4D58-8AD7-E81B88CE3269}" srcOrd="0" destOrd="0" presId="urn:microsoft.com/office/officeart/2008/layout/PictureStrips"/>
    <dgm:cxn modelId="{93B91DBB-FE85-4855-9BC7-2A56CD31320B}" srcId="{5ADBEB85-FC32-45E7-8C28-1CD56BC796F7}" destId="{298967FF-FE1A-4BF0-B6A4-55E85D9DA4D8}" srcOrd="0" destOrd="0" parTransId="{A466217B-BA86-4422-ACF1-6370CFF931E2}" sibTransId="{DA51BE8A-FDC4-475D-AC26-CED4C3B7B3AA}"/>
    <dgm:cxn modelId="{26C242C2-0706-44B3-A40A-A5ADA5C352ED}" type="presOf" srcId="{A55A0D16-6163-4577-A208-722CBE1634B7}" destId="{B11E74EA-2284-45A5-8748-B2A700D9EC05}" srcOrd="0" destOrd="0" presId="urn:microsoft.com/office/officeart/2008/layout/PictureStrips"/>
    <dgm:cxn modelId="{DD30B4D0-52AA-441B-AD8E-63D4AE255CDB}" srcId="{5ADBEB85-FC32-45E7-8C28-1CD56BC796F7}" destId="{FF1E7EE2-7F29-4C91-B5E3-2ED8CB559D1A}" srcOrd="3" destOrd="0" parTransId="{65633836-C978-4D32-84A0-CBB1A8A9C2D8}" sibTransId="{E37785E0-7EC3-4386-A386-A2285B6FD07B}"/>
    <dgm:cxn modelId="{366CDEEE-9459-441F-AAB0-63B3BCB4CC79}" type="presOf" srcId="{FF1E7EE2-7F29-4C91-B5E3-2ED8CB559D1A}" destId="{C1B3F82E-B725-476C-8479-333FB13E2D38}" srcOrd="0" destOrd="0" presId="urn:microsoft.com/office/officeart/2008/layout/PictureStrips"/>
    <dgm:cxn modelId="{1AFEE78C-0F28-4C2A-922C-4AD372B376DB}" type="presParOf" srcId="{0F996523-699E-494D-99E9-9BBA600E05E1}" destId="{2FF7D5A9-2BBF-453E-B3A2-4A96182DBC16}" srcOrd="0" destOrd="0" presId="urn:microsoft.com/office/officeart/2008/layout/PictureStrips"/>
    <dgm:cxn modelId="{8860F690-A166-4A42-A26B-0F56766F5379}" type="presParOf" srcId="{2FF7D5A9-2BBF-453E-B3A2-4A96182DBC16}" destId="{4242F6BF-B87A-497A-92A5-1D9A120C7810}" srcOrd="0" destOrd="0" presId="urn:microsoft.com/office/officeart/2008/layout/PictureStrips"/>
    <dgm:cxn modelId="{1A96C1AB-FF8F-4067-B558-2A9917A7F2EF}" type="presParOf" srcId="{2FF7D5A9-2BBF-453E-B3A2-4A96182DBC16}" destId="{833CB72D-EA88-41EC-A3F5-825F29EDFE06}" srcOrd="1" destOrd="0" presId="urn:microsoft.com/office/officeart/2008/layout/PictureStrips"/>
    <dgm:cxn modelId="{F22572FC-D234-477A-9043-0EEB0C5C8D48}" type="presParOf" srcId="{0F996523-699E-494D-99E9-9BBA600E05E1}" destId="{8F822596-C885-4A94-9D0B-D23A2B6E6F4F}" srcOrd="1" destOrd="0" presId="urn:microsoft.com/office/officeart/2008/layout/PictureStrips"/>
    <dgm:cxn modelId="{93EE2BAB-F2E3-4D95-BB59-42431BDCE6FB}" type="presParOf" srcId="{0F996523-699E-494D-99E9-9BBA600E05E1}" destId="{4007C0EA-063F-41AB-B05A-13A1B42B1537}" srcOrd="2" destOrd="0" presId="urn:microsoft.com/office/officeart/2008/layout/PictureStrips"/>
    <dgm:cxn modelId="{19E0084C-BFB5-45D7-9C8A-35CE4B9AB8C4}" type="presParOf" srcId="{4007C0EA-063F-41AB-B05A-13A1B42B1537}" destId="{46AB18F7-916B-4D58-8AD7-E81B88CE3269}" srcOrd="0" destOrd="0" presId="urn:microsoft.com/office/officeart/2008/layout/PictureStrips"/>
    <dgm:cxn modelId="{161B16E8-150D-4F38-AEAE-FFA2CB2D9FBD}" type="presParOf" srcId="{4007C0EA-063F-41AB-B05A-13A1B42B1537}" destId="{52A2438C-5B03-400D-A499-75CC6A7F342D}" srcOrd="1" destOrd="0" presId="urn:microsoft.com/office/officeart/2008/layout/PictureStrips"/>
    <dgm:cxn modelId="{548B1CE5-5247-4F37-85A6-0C63DD0B31C2}" type="presParOf" srcId="{0F996523-699E-494D-99E9-9BBA600E05E1}" destId="{F7184D8A-8F54-491B-A066-A2C60B79AC42}" srcOrd="3" destOrd="0" presId="urn:microsoft.com/office/officeart/2008/layout/PictureStrips"/>
    <dgm:cxn modelId="{E7F19222-9095-46AD-9355-C0AF6EB4566B}" type="presParOf" srcId="{0F996523-699E-494D-99E9-9BBA600E05E1}" destId="{FCB7D1B6-A2AB-4C1B-BDC3-8404D4FEB331}" srcOrd="4" destOrd="0" presId="urn:microsoft.com/office/officeart/2008/layout/PictureStrips"/>
    <dgm:cxn modelId="{3909C9D0-2761-4C8B-8BF9-5CF9B5BD73E9}" type="presParOf" srcId="{FCB7D1B6-A2AB-4C1B-BDC3-8404D4FEB331}" destId="{B11E74EA-2284-45A5-8748-B2A700D9EC05}" srcOrd="0" destOrd="0" presId="urn:microsoft.com/office/officeart/2008/layout/PictureStrips"/>
    <dgm:cxn modelId="{CD726254-180C-4749-8CB2-F95958984BD0}" type="presParOf" srcId="{FCB7D1B6-A2AB-4C1B-BDC3-8404D4FEB331}" destId="{1615686C-9207-4EB9-904F-0227DE2F2EF8}" srcOrd="1" destOrd="0" presId="urn:microsoft.com/office/officeart/2008/layout/PictureStrips"/>
    <dgm:cxn modelId="{4B638ECA-8BF8-4421-A834-8C3E8B6591EA}" type="presParOf" srcId="{0F996523-699E-494D-99E9-9BBA600E05E1}" destId="{087D1F3E-5166-4855-A74B-53ED314B064B}" srcOrd="5" destOrd="0" presId="urn:microsoft.com/office/officeart/2008/layout/PictureStrips"/>
    <dgm:cxn modelId="{C7F7F258-B421-430E-B40E-6357BC9C3373}" type="presParOf" srcId="{0F996523-699E-494D-99E9-9BBA600E05E1}" destId="{C9EE272B-FE41-40D4-AB73-45B1456F20EA}" srcOrd="6" destOrd="0" presId="urn:microsoft.com/office/officeart/2008/layout/PictureStrips"/>
    <dgm:cxn modelId="{39E87E02-E40D-4C97-BDA0-D5615E00B52E}" type="presParOf" srcId="{C9EE272B-FE41-40D4-AB73-45B1456F20EA}" destId="{C1B3F82E-B725-476C-8479-333FB13E2D38}" srcOrd="0" destOrd="0" presId="urn:microsoft.com/office/officeart/2008/layout/PictureStrips"/>
    <dgm:cxn modelId="{A546BF59-AF16-46D3-B16C-E5EA5587A5B5}" type="presParOf" srcId="{C9EE272B-FE41-40D4-AB73-45B1456F20EA}" destId="{5B855032-1AF1-40E0-AF87-2844F853B943}" srcOrd="1" destOrd="0" presId="urn:microsoft.com/office/officeart/2008/layout/PictureStrips"/>
    <dgm:cxn modelId="{32C7FFC3-2DBD-4937-849E-F7FC3902461C}" type="presParOf" srcId="{0F996523-699E-494D-99E9-9BBA600E05E1}" destId="{13BFC8E8-0E4F-485C-9A39-9FC3FD67AB4D}" srcOrd="7" destOrd="0" presId="urn:microsoft.com/office/officeart/2008/layout/PictureStrips"/>
    <dgm:cxn modelId="{9BCC1708-DCDB-49BD-88AB-EBC6EB975FBC}" type="presParOf" srcId="{0F996523-699E-494D-99E9-9BBA600E05E1}" destId="{395BBA07-3FDE-4C43-B860-224E262875B4}" srcOrd="8" destOrd="0" presId="urn:microsoft.com/office/officeart/2008/layout/PictureStrips"/>
    <dgm:cxn modelId="{146E2168-8268-4FBE-A1A5-6D9843663223}" type="presParOf" srcId="{395BBA07-3FDE-4C43-B860-224E262875B4}" destId="{9C58D5D7-D6C7-4CD4-8877-077CE84118BF}" srcOrd="0" destOrd="0" presId="urn:microsoft.com/office/officeart/2008/layout/PictureStrips"/>
    <dgm:cxn modelId="{0F70275A-9E0F-489D-9D26-EDAD0B0B74C2}" type="presParOf" srcId="{395BBA07-3FDE-4C43-B860-224E262875B4}" destId="{6B415C61-D148-46D0-A28A-F3B86974ACC2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F36DA7-1B87-4AC0-9ECF-A4D13CA9A976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C3059FA-AB9E-42B0-AB5F-3F23E44523D4}">
      <dgm:prSet phldrT="[Text]" custT="1"/>
      <dgm:spPr/>
      <dgm:t>
        <a:bodyPr/>
        <a:lstStyle/>
        <a:p>
          <a:r>
            <a:rPr lang="en-US" sz="1800" b="1" dirty="0" err="1">
              <a:solidFill>
                <a:schemeClr val="tx1"/>
              </a:solidFill>
            </a:rPr>
            <a:t>Membantu</a:t>
          </a:r>
          <a:r>
            <a:rPr lang="en-US" sz="1800" b="1" dirty="0">
              <a:solidFill>
                <a:schemeClr val="tx1"/>
              </a:solidFill>
            </a:rPr>
            <a:t> </a:t>
          </a:r>
          <a:r>
            <a:rPr lang="en-US" sz="1800" b="1" dirty="0" err="1">
              <a:solidFill>
                <a:schemeClr val="tx1"/>
              </a:solidFill>
            </a:rPr>
            <a:t>peserta</a:t>
          </a:r>
          <a:r>
            <a:rPr lang="en-US" sz="1800" b="1" dirty="0">
              <a:solidFill>
                <a:schemeClr val="tx1"/>
              </a:solidFill>
            </a:rPr>
            <a:t> </a:t>
          </a:r>
          <a:r>
            <a:rPr lang="en-US" sz="1800" b="1" dirty="0" err="1">
              <a:solidFill>
                <a:schemeClr val="tx1"/>
              </a:solidFill>
            </a:rPr>
            <a:t>didik</a:t>
          </a:r>
          <a:r>
            <a:rPr lang="en-US" sz="1800" b="1" dirty="0">
              <a:solidFill>
                <a:schemeClr val="tx1"/>
              </a:solidFill>
            </a:rPr>
            <a:t> agar </a:t>
          </a:r>
          <a:r>
            <a:rPr lang="en-US" sz="1800" b="1" dirty="0" err="1">
              <a:solidFill>
                <a:schemeClr val="tx1"/>
              </a:solidFill>
            </a:rPr>
            <a:t>tidak</a:t>
          </a:r>
          <a:r>
            <a:rPr lang="en-US" sz="1800" b="1" dirty="0">
              <a:solidFill>
                <a:schemeClr val="tx1"/>
              </a:solidFill>
            </a:rPr>
            <a:t> </a:t>
          </a:r>
          <a:r>
            <a:rPr lang="en-US" sz="1800" b="1" dirty="0" err="1">
              <a:solidFill>
                <a:schemeClr val="tx1"/>
              </a:solidFill>
            </a:rPr>
            <a:t>perlu</a:t>
          </a:r>
          <a:r>
            <a:rPr lang="en-US" sz="1800" b="1" dirty="0">
              <a:solidFill>
                <a:schemeClr val="tx1"/>
              </a:solidFill>
            </a:rPr>
            <a:t> </a:t>
          </a:r>
          <a:r>
            <a:rPr lang="en-US" sz="1800" b="1" dirty="0" err="1">
              <a:solidFill>
                <a:schemeClr val="tx1"/>
              </a:solidFill>
            </a:rPr>
            <a:t>mencatat</a:t>
          </a:r>
          <a:endParaRPr lang="en-US" sz="1800" b="1" dirty="0">
            <a:solidFill>
              <a:schemeClr val="tx1"/>
            </a:solidFill>
          </a:endParaRPr>
        </a:p>
      </dgm:t>
    </dgm:pt>
    <dgm:pt modelId="{4AFDE395-898C-45E6-8E4E-ED2047342AC9}" type="parTrans" cxnId="{743C1103-BB9D-4DDC-B529-A6ACDAD308D9}">
      <dgm:prSet/>
      <dgm:spPr/>
      <dgm:t>
        <a:bodyPr/>
        <a:lstStyle/>
        <a:p>
          <a:endParaRPr lang="en-US"/>
        </a:p>
      </dgm:t>
    </dgm:pt>
    <dgm:pt modelId="{1235F35B-B928-4C16-B22C-FB232EC76A0D}" type="sibTrans" cxnId="{743C1103-BB9D-4DDC-B529-A6ACDAD308D9}">
      <dgm:prSet/>
      <dgm:spPr/>
      <dgm:t>
        <a:bodyPr/>
        <a:lstStyle/>
        <a:p>
          <a:endParaRPr lang="en-US" sz="1800"/>
        </a:p>
      </dgm:t>
    </dgm:pt>
    <dgm:pt modelId="{45CDC91A-2EA1-45FA-A479-EE71C5B6D065}">
      <dgm:prSet phldrT="[Text]" custT="1"/>
      <dgm:spPr/>
      <dgm:t>
        <a:bodyPr/>
        <a:lstStyle/>
        <a:p>
          <a:r>
            <a:rPr lang="en-US" sz="1800" b="1" dirty="0" err="1">
              <a:solidFill>
                <a:schemeClr val="tx1"/>
              </a:solidFill>
            </a:rPr>
            <a:t>Digunakan</a:t>
          </a:r>
          <a:r>
            <a:rPr lang="en-US" sz="1800" b="1" dirty="0">
              <a:solidFill>
                <a:schemeClr val="tx1"/>
              </a:solidFill>
            </a:rPr>
            <a:t> </a:t>
          </a:r>
          <a:r>
            <a:rPr lang="en-US" sz="1800" b="1" dirty="0" err="1">
              <a:solidFill>
                <a:schemeClr val="tx1"/>
              </a:solidFill>
            </a:rPr>
            <a:t>selama</a:t>
          </a:r>
          <a:r>
            <a:rPr lang="en-US" sz="1800" b="1" dirty="0">
              <a:solidFill>
                <a:schemeClr val="tx1"/>
              </a:solidFill>
            </a:rPr>
            <a:t> proses </a:t>
          </a:r>
          <a:r>
            <a:rPr lang="en-US" sz="1800" b="1" dirty="0" err="1">
              <a:solidFill>
                <a:schemeClr val="tx1"/>
              </a:solidFill>
            </a:rPr>
            <a:t>pembelajaran</a:t>
          </a:r>
          <a:r>
            <a:rPr lang="en-US" sz="1800" b="1" dirty="0">
              <a:solidFill>
                <a:schemeClr val="tx1"/>
              </a:solidFill>
            </a:rPr>
            <a:t> </a:t>
          </a:r>
          <a:r>
            <a:rPr lang="en-US" sz="1800" b="1" dirty="0" err="1">
              <a:solidFill>
                <a:schemeClr val="tx1"/>
              </a:solidFill>
            </a:rPr>
            <a:t>dengan</a:t>
          </a:r>
          <a:r>
            <a:rPr lang="en-US" sz="1800" b="1" dirty="0">
              <a:solidFill>
                <a:schemeClr val="tx1"/>
              </a:solidFill>
            </a:rPr>
            <a:t> </a:t>
          </a:r>
          <a:r>
            <a:rPr lang="en-US" sz="1800" b="1" dirty="0" err="1">
              <a:solidFill>
                <a:schemeClr val="tx1"/>
              </a:solidFill>
            </a:rPr>
            <a:t>tujuan</a:t>
          </a:r>
          <a:r>
            <a:rPr lang="en-US" sz="1800" b="1" dirty="0">
              <a:solidFill>
                <a:schemeClr val="tx1"/>
              </a:solidFill>
            </a:rPr>
            <a:t> </a:t>
          </a:r>
          <a:r>
            <a:rPr lang="en-US" sz="1800" b="1" dirty="0" err="1">
              <a:solidFill>
                <a:schemeClr val="tx1"/>
              </a:solidFill>
            </a:rPr>
            <a:t>memudahkan</a:t>
          </a:r>
          <a:r>
            <a:rPr lang="en-US" sz="1800" b="1" dirty="0">
              <a:solidFill>
                <a:schemeClr val="tx1"/>
              </a:solidFill>
            </a:rPr>
            <a:t> guru </a:t>
          </a:r>
          <a:r>
            <a:rPr lang="en-US" sz="1800" b="1" dirty="0" err="1">
              <a:solidFill>
                <a:schemeClr val="tx1"/>
              </a:solidFill>
            </a:rPr>
            <a:t>dalam</a:t>
          </a:r>
          <a:r>
            <a:rPr lang="en-US" sz="1800" b="1" dirty="0">
              <a:solidFill>
                <a:schemeClr val="tx1"/>
              </a:solidFill>
            </a:rPr>
            <a:t> </a:t>
          </a:r>
          <a:r>
            <a:rPr lang="en-US" sz="1800" b="1" dirty="0" err="1">
              <a:solidFill>
                <a:schemeClr val="tx1"/>
              </a:solidFill>
            </a:rPr>
            <a:t>menyampaikan</a:t>
          </a:r>
          <a:r>
            <a:rPr lang="en-US" sz="1800" b="1" dirty="0">
              <a:solidFill>
                <a:schemeClr val="tx1"/>
              </a:solidFill>
            </a:rPr>
            <a:t> </a:t>
          </a:r>
          <a:r>
            <a:rPr lang="en-US" sz="1800" b="1" dirty="0" err="1">
              <a:solidFill>
                <a:schemeClr val="tx1"/>
              </a:solidFill>
            </a:rPr>
            <a:t>materi</a:t>
          </a:r>
          <a:r>
            <a:rPr lang="en-US" sz="1800" b="1" dirty="0">
              <a:solidFill>
                <a:schemeClr val="tx1"/>
              </a:solidFill>
            </a:rPr>
            <a:t>.</a:t>
          </a:r>
          <a:endParaRPr lang="en-US" sz="1800" dirty="0"/>
        </a:p>
      </dgm:t>
    </dgm:pt>
    <dgm:pt modelId="{FE7D7A5B-95E5-4252-8E07-F7D4347E84B0}" type="parTrans" cxnId="{0765EE99-8FE8-486F-8F74-08330C0882FF}">
      <dgm:prSet/>
      <dgm:spPr/>
      <dgm:t>
        <a:bodyPr/>
        <a:lstStyle/>
        <a:p>
          <a:endParaRPr lang="en-US"/>
        </a:p>
      </dgm:t>
    </dgm:pt>
    <dgm:pt modelId="{BEDFCBE8-2A83-4686-A1BD-8F9B70F1FF8F}" type="sibTrans" cxnId="{0765EE99-8FE8-486F-8F74-08330C0882FF}">
      <dgm:prSet/>
      <dgm:spPr/>
      <dgm:t>
        <a:bodyPr/>
        <a:lstStyle/>
        <a:p>
          <a:endParaRPr lang="en-US"/>
        </a:p>
      </dgm:t>
    </dgm:pt>
    <dgm:pt modelId="{1BEE8C8D-A847-45E5-8A59-A9BE6B7F92E0}">
      <dgm:prSet phldrT="[Text]" custT="1"/>
      <dgm:spPr/>
      <dgm:t>
        <a:bodyPr/>
        <a:lstStyle/>
        <a:p>
          <a:r>
            <a:rPr lang="en-US" sz="1800" b="1" dirty="0" err="1">
              <a:solidFill>
                <a:schemeClr val="tx1"/>
              </a:solidFill>
            </a:rPr>
            <a:t>Sebagai</a:t>
          </a:r>
          <a:r>
            <a:rPr lang="en-US" sz="1800" b="1" dirty="0">
              <a:solidFill>
                <a:schemeClr val="tx1"/>
              </a:solidFill>
            </a:rPr>
            <a:t> </a:t>
          </a:r>
          <a:r>
            <a:rPr lang="en-US" sz="1800" b="1" dirty="0" err="1">
              <a:solidFill>
                <a:schemeClr val="tx1"/>
              </a:solidFill>
            </a:rPr>
            <a:t>pendukung</a:t>
          </a:r>
          <a:r>
            <a:rPr lang="en-US" sz="1800" b="1" dirty="0">
              <a:solidFill>
                <a:schemeClr val="tx1"/>
              </a:solidFill>
            </a:rPr>
            <a:t> </a:t>
          </a:r>
          <a:r>
            <a:rPr lang="en-US" sz="1800" b="1" dirty="0" err="1">
              <a:solidFill>
                <a:schemeClr val="tx1"/>
              </a:solidFill>
            </a:rPr>
            <a:t>bahan</a:t>
          </a:r>
          <a:r>
            <a:rPr lang="en-US" sz="1800" b="1" dirty="0">
              <a:solidFill>
                <a:schemeClr val="tx1"/>
              </a:solidFill>
            </a:rPr>
            <a:t> ajar </a:t>
          </a:r>
          <a:r>
            <a:rPr lang="en-US" sz="1800" b="1" dirty="0" err="1">
              <a:solidFill>
                <a:schemeClr val="tx1"/>
              </a:solidFill>
            </a:rPr>
            <a:t>pendamping</a:t>
          </a:r>
          <a:r>
            <a:rPr lang="en-US" sz="1800" b="1" dirty="0">
              <a:solidFill>
                <a:schemeClr val="tx1"/>
              </a:solidFill>
            </a:rPr>
            <a:t> </a:t>
          </a:r>
          <a:r>
            <a:rPr lang="en-US" sz="1800" b="1" dirty="0" err="1">
              <a:solidFill>
                <a:schemeClr val="tx1"/>
              </a:solidFill>
            </a:rPr>
            <a:t>penjelasan</a:t>
          </a:r>
          <a:r>
            <a:rPr lang="en-US" sz="1800" b="1" dirty="0">
              <a:solidFill>
                <a:schemeClr val="tx1"/>
              </a:solidFill>
            </a:rPr>
            <a:t> guru.</a:t>
          </a:r>
        </a:p>
      </dgm:t>
    </dgm:pt>
    <dgm:pt modelId="{A0DC66AE-1AA5-4D75-9984-5C6384D6098C}" type="parTrans" cxnId="{81DF5E2C-8DC9-4961-A87A-78CA97A1ACB0}">
      <dgm:prSet/>
      <dgm:spPr/>
      <dgm:t>
        <a:bodyPr/>
        <a:lstStyle/>
        <a:p>
          <a:endParaRPr lang="en-US"/>
        </a:p>
      </dgm:t>
    </dgm:pt>
    <dgm:pt modelId="{73F537FE-1DF9-4258-A229-BC73B7534D7B}" type="sibTrans" cxnId="{81DF5E2C-8DC9-4961-A87A-78CA97A1ACB0}">
      <dgm:prSet/>
      <dgm:spPr/>
      <dgm:t>
        <a:bodyPr/>
        <a:lstStyle/>
        <a:p>
          <a:endParaRPr lang="en-US"/>
        </a:p>
      </dgm:t>
    </dgm:pt>
    <dgm:pt modelId="{BFCDC92B-9FB2-4F33-8BFD-4FAD52795E6F}">
      <dgm:prSet phldrT="[Text]" custT="1"/>
      <dgm:spPr/>
      <dgm:t>
        <a:bodyPr/>
        <a:lstStyle/>
        <a:p>
          <a:r>
            <a:rPr lang="en-US" sz="1800" b="1" dirty="0" err="1">
              <a:solidFill>
                <a:schemeClr val="tx1"/>
              </a:solidFill>
            </a:rPr>
            <a:t>Memotivasi</a:t>
          </a:r>
          <a:r>
            <a:rPr lang="en-US" sz="1800" b="1" dirty="0">
              <a:solidFill>
                <a:schemeClr val="tx1"/>
              </a:solidFill>
            </a:rPr>
            <a:t> </a:t>
          </a:r>
          <a:r>
            <a:rPr lang="en-US" sz="1800" b="1" dirty="0" err="1">
              <a:solidFill>
                <a:schemeClr val="tx1"/>
              </a:solidFill>
            </a:rPr>
            <a:t>peserta</a:t>
          </a:r>
          <a:r>
            <a:rPr lang="en-US" sz="1800" b="1" dirty="0">
              <a:solidFill>
                <a:schemeClr val="tx1"/>
              </a:solidFill>
            </a:rPr>
            <a:t> </a:t>
          </a:r>
          <a:r>
            <a:rPr lang="en-US" sz="1800" b="1" dirty="0" err="1">
              <a:solidFill>
                <a:schemeClr val="tx1"/>
              </a:solidFill>
            </a:rPr>
            <a:t>didik</a:t>
          </a:r>
          <a:r>
            <a:rPr lang="en-US" sz="1800" b="1" dirty="0">
              <a:solidFill>
                <a:schemeClr val="tx1"/>
              </a:solidFill>
            </a:rPr>
            <a:t> agar </a:t>
          </a:r>
          <a:r>
            <a:rPr lang="en-US" sz="1800" b="1" dirty="0" err="1">
              <a:solidFill>
                <a:schemeClr val="tx1"/>
              </a:solidFill>
            </a:rPr>
            <a:t>lebih</a:t>
          </a:r>
          <a:r>
            <a:rPr lang="en-US" sz="1800" b="1" dirty="0">
              <a:solidFill>
                <a:schemeClr val="tx1"/>
              </a:solidFill>
            </a:rPr>
            <a:t> </a:t>
          </a:r>
          <a:r>
            <a:rPr lang="en-US" sz="1800" b="1" dirty="0" err="1">
              <a:solidFill>
                <a:schemeClr val="tx1"/>
              </a:solidFill>
            </a:rPr>
            <a:t>giat</a:t>
          </a:r>
          <a:r>
            <a:rPr lang="en-US" sz="1800" b="1" dirty="0">
              <a:solidFill>
                <a:schemeClr val="tx1"/>
              </a:solidFill>
            </a:rPr>
            <a:t> </a:t>
          </a:r>
          <a:r>
            <a:rPr lang="en-US" sz="1800" b="1" dirty="0" err="1">
              <a:solidFill>
                <a:schemeClr val="tx1"/>
              </a:solidFill>
            </a:rPr>
            <a:t>belajar</a:t>
          </a:r>
          <a:r>
            <a:rPr lang="en-US" sz="1800" b="1" dirty="0">
              <a:solidFill>
                <a:schemeClr val="tx1"/>
              </a:solidFill>
            </a:rPr>
            <a:t>. </a:t>
          </a:r>
        </a:p>
      </dgm:t>
    </dgm:pt>
    <dgm:pt modelId="{3E367C2E-3845-4A25-B1F5-C118EA02D818}" type="parTrans" cxnId="{C7E3ABEB-BE45-4DA5-9355-7D55A642DA41}">
      <dgm:prSet/>
      <dgm:spPr/>
      <dgm:t>
        <a:bodyPr/>
        <a:lstStyle/>
        <a:p>
          <a:endParaRPr lang="en-US"/>
        </a:p>
      </dgm:t>
    </dgm:pt>
    <dgm:pt modelId="{356CB7F9-40BD-4F1A-81DE-281DAD8AFAC9}" type="sibTrans" cxnId="{C7E3ABEB-BE45-4DA5-9355-7D55A642DA41}">
      <dgm:prSet/>
      <dgm:spPr/>
      <dgm:t>
        <a:bodyPr/>
        <a:lstStyle/>
        <a:p>
          <a:endParaRPr lang="en-US"/>
        </a:p>
      </dgm:t>
    </dgm:pt>
    <dgm:pt modelId="{015C67AB-E1B9-418F-A213-ACC3B45978A6}">
      <dgm:prSet phldrT="[Text]" custT="1"/>
      <dgm:spPr/>
      <dgm:t>
        <a:bodyPr/>
        <a:lstStyle/>
        <a:p>
          <a:r>
            <a:rPr lang="en-US" sz="1800" b="1" dirty="0" err="1">
              <a:solidFill>
                <a:schemeClr val="tx1"/>
              </a:solidFill>
            </a:rPr>
            <a:t>Melatih</a:t>
          </a:r>
          <a:r>
            <a:rPr lang="en-US" sz="1800" b="1" dirty="0">
              <a:solidFill>
                <a:schemeClr val="tx1"/>
              </a:solidFill>
            </a:rPr>
            <a:t> </a:t>
          </a:r>
          <a:r>
            <a:rPr lang="en-US" sz="1800" b="1" dirty="0" err="1">
              <a:solidFill>
                <a:schemeClr val="tx1"/>
              </a:solidFill>
            </a:rPr>
            <a:t>kemandirian</a:t>
          </a:r>
          <a:r>
            <a:rPr lang="en-US" sz="1800" b="1" dirty="0">
              <a:solidFill>
                <a:schemeClr val="tx1"/>
              </a:solidFill>
            </a:rPr>
            <a:t> </a:t>
          </a:r>
          <a:r>
            <a:rPr lang="en-US" sz="1800" b="1" dirty="0" err="1">
              <a:solidFill>
                <a:schemeClr val="tx1"/>
              </a:solidFill>
            </a:rPr>
            <a:t>belajar</a:t>
          </a:r>
          <a:r>
            <a:rPr lang="en-US" sz="1800" b="1" dirty="0">
              <a:solidFill>
                <a:schemeClr val="tx1"/>
              </a:solidFill>
            </a:rPr>
            <a:t> </a:t>
          </a:r>
          <a:r>
            <a:rPr lang="en-US" sz="1800" b="1" dirty="0" err="1">
              <a:solidFill>
                <a:schemeClr val="tx1"/>
              </a:solidFill>
            </a:rPr>
            <a:t>siswa</a:t>
          </a:r>
          <a:endParaRPr lang="en-US" sz="1800" b="1" dirty="0">
            <a:solidFill>
              <a:schemeClr val="tx1"/>
            </a:solidFill>
          </a:endParaRPr>
        </a:p>
      </dgm:t>
    </dgm:pt>
    <dgm:pt modelId="{668526DD-ADAA-47B9-9BE3-151FF42A2AAA}" type="parTrans" cxnId="{9000E2B9-C888-4AD8-91DE-2EA9264293FA}">
      <dgm:prSet/>
      <dgm:spPr/>
      <dgm:t>
        <a:bodyPr/>
        <a:lstStyle/>
        <a:p>
          <a:endParaRPr lang="en-US"/>
        </a:p>
      </dgm:t>
    </dgm:pt>
    <dgm:pt modelId="{16BE8B8A-5B01-4A09-A39B-413507BEE5E1}" type="sibTrans" cxnId="{9000E2B9-C888-4AD8-91DE-2EA9264293FA}">
      <dgm:prSet/>
      <dgm:spPr/>
      <dgm:t>
        <a:bodyPr/>
        <a:lstStyle/>
        <a:p>
          <a:endParaRPr lang="en-US"/>
        </a:p>
      </dgm:t>
    </dgm:pt>
    <dgm:pt modelId="{2D4A3937-2011-4A9B-95C7-75FF526DA943}" type="pres">
      <dgm:prSet presAssocID="{EEF36DA7-1B87-4AC0-9ECF-A4D13CA9A976}" presName="Name0" presStyleCnt="0">
        <dgm:presLayoutVars>
          <dgm:chMax val="7"/>
          <dgm:chPref val="7"/>
          <dgm:dir/>
        </dgm:presLayoutVars>
      </dgm:prSet>
      <dgm:spPr/>
    </dgm:pt>
    <dgm:pt modelId="{10A2E4ED-85C8-47E1-8876-83EC54AC2C99}" type="pres">
      <dgm:prSet presAssocID="{EEF36DA7-1B87-4AC0-9ECF-A4D13CA9A976}" presName="Name1" presStyleCnt="0"/>
      <dgm:spPr/>
    </dgm:pt>
    <dgm:pt modelId="{E9FCE327-F30A-4120-A016-A2743DCDBB43}" type="pres">
      <dgm:prSet presAssocID="{EEF36DA7-1B87-4AC0-9ECF-A4D13CA9A976}" presName="cycle" presStyleCnt="0"/>
      <dgm:spPr/>
    </dgm:pt>
    <dgm:pt modelId="{B54CB507-353E-4B32-A893-6A7B86B47FF3}" type="pres">
      <dgm:prSet presAssocID="{EEF36DA7-1B87-4AC0-9ECF-A4D13CA9A976}" presName="srcNode" presStyleLbl="node1" presStyleIdx="0" presStyleCnt="5"/>
      <dgm:spPr/>
    </dgm:pt>
    <dgm:pt modelId="{EA5035A6-AA30-4DE9-A603-FB8F17381A83}" type="pres">
      <dgm:prSet presAssocID="{EEF36DA7-1B87-4AC0-9ECF-A4D13CA9A976}" presName="conn" presStyleLbl="parChTrans1D2" presStyleIdx="0" presStyleCnt="1"/>
      <dgm:spPr/>
    </dgm:pt>
    <dgm:pt modelId="{341AFF08-C444-436E-96B3-AAEFEEE8962A}" type="pres">
      <dgm:prSet presAssocID="{EEF36DA7-1B87-4AC0-9ECF-A4D13CA9A976}" presName="extraNode" presStyleLbl="node1" presStyleIdx="0" presStyleCnt="5"/>
      <dgm:spPr/>
    </dgm:pt>
    <dgm:pt modelId="{B6565200-2E9F-4FC3-882E-05E0F294B299}" type="pres">
      <dgm:prSet presAssocID="{EEF36DA7-1B87-4AC0-9ECF-A4D13CA9A976}" presName="dstNode" presStyleLbl="node1" presStyleIdx="0" presStyleCnt="5"/>
      <dgm:spPr/>
    </dgm:pt>
    <dgm:pt modelId="{71FEA1D3-4567-48B3-AACE-A20E65EF67D1}" type="pres">
      <dgm:prSet presAssocID="{EC3059FA-AB9E-42B0-AB5F-3F23E44523D4}" presName="text_1" presStyleLbl="node1" presStyleIdx="0" presStyleCnt="5">
        <dgm:presLayoutVars>
          <dgm:bulletEnabled val="1"/>
        </dgm:presLayoutVars>
      </dgm:prSet>
      <dgm:spPr/>
    </dgm:pt>
    <dgm:pt modelId="{03FE8F61-A7FF-4AB0-A830-89962E0D54BE}" type="pres">
      <dgm:prSet presAssocID="{EC3059FA-AB9E-42B0-AB5F-3F23E44523D4}" presName="accent_1" presStyleCnt="0"/>
      <dgm:spPr/>
    </dgm:pt>
    <dgm:pt modelId="{C05B68EC-A653-484F-A103-208BA5B582A4}" type="pres">
      <dgm:prSet presAssocID="{EC3059FA-AB9E-42B0-AB5F-3F23E44523D4}" presName="accentRepeatNode" presStyleLbl="solidFgAcc1" presStyleIdx="0" presStyleCnt="5"/>
      <dgm:spPr/>
    </dgm:pt>
    <dgm:pt modelId="{57857E85-58BA-439F-B0C4-82C6EE66C275}" type="pres">
      <dgm:prSet presAssocID="{45CDC91A-2EA1-45FA-A479-EE71C5B6D065}" presName="text_2" presStyleLbl="node1" presStyleIdx="1" presStyleCnt="5">
        <dgm:presLayoutVars>
          <dgm:bulletEnabled val="1"/>
        </dgm:presLayoutVars>
      </dgm:prSet>
      <dgm:spPr/>
    </dgm:pt>
    <dgm:pt modelId="{02F437B5-1DCF-412F-8F1A-442B1D6D2BA2}" type="pres">
      <dgm:prSet presAssocID="{45CDC91A-2EA1-45FA-A479-EE71C5B6D065}" presName="accent_2" presStyleCnt="0"/>
      <dgm:spPr/>
    </dgm:pt>
    <dgm:pt modelId="{F495BC98-AB31-4063-83CA-55768A9414BF}" type="pres">
      <dgm:prSet presAssocID="{45CDC91A-2EA1-45FA-A479-EE71C5B6D065}" presName="accentRepeatNode" presStyleLbl="solidFgAcc1" presStyleIdx="1" presStyleCnt="5"/>
      <dgm:spPr/>
    </dgm:pt>
    <dgm:pt modelId="{D5521B83-2A34-4A25-A49E-8BE85CBBFFE2}" type="pres">
      <dgm:prSet presAssocID="{1BEE8C8D-A847-45E5-8A59-A9BE6B7F92E0}" presName="text_3" presStyleLbl="node1" presStyleIdx="2" presStyleCnt="5">
        <dgm:presLayoutVars>
          <dgm:bulletEnabled val="1"/>
        </dgm:presLayoutVars>
      </dgm:prSet>
      <dgm:spPr/>
    </dgm:pt>
    <dgm:pt modelId="{D01356AA-9B2D-4E0E-A64B-DD217E18FB31}" type="pres">
      <dgm:prSet presAssocID="{1BEE8C8D-A847-45E5-8A59-A9BE6B7F92E0}" presName="accent_3" presStyleCnt="0"/>
      <dgm:spPr/>
    </dgm:pt>
    <dgm:pt modelId="{2D080CFF-C21B-4BB4-98AA-3A302FDF2073}" type="pres">
      <dgm:prSet presAssocID="{1BEE8C8D-A847-45E5-8A59-A9BE6B7F92E0}" presName="accentRepeatNode" presStyleLbl="solidFgAcc1" presStyleIdx="2" presStyleCnt="5"/>
      <dgm:spPr/>
    </dgm:pt>
    <dgm:pt modelId="{F84EC18B-043E-48BA-820E-74D089A21C4B}" type="pres">
      <dgm:prSet presAssocID="{BFCDC92B-9FB2-4F33-8BFD-4FAD52795E6F}" presName="text_4" presStyleLbl="node1" presStyleIdx="3" presStyleCnt="5">
        <dgm:presLayoutVars>
          <dgm:bulletEnabled val="1"/>
        </dgm:presLayoutVars>
      </dgm:prSet>
      <dgm:spPr/>
    </dgm:pt>
    <dgm:pt modelId="{56669AB6-984E-42B1-A56C-25DD7CA7A1C7}" type="pres">
      <dgm:prSet presAssocID="{BFCDC92B-9FB2-4F33-8BFD-4FAD52795E6F}" presName="accent_4" presStyleCnt="0"/>
      <dgm:spPr/>
    </dgm:pt>
    <dgm:pt modelId="{21938A91-ACE8-47E9-9CB3-51C376052267}" type="pres">
      <dgm:prSet presAssocID="{BFCDC92B-9FB2-4F33-8BFD-4FAD52795E6F}" presName="accentRepeatNode" presStyleLbl="solidFgAcc1" presStyleIdx="3" presStyleCnt="5"/>
      <dgm:spPr/>
    </dgm:pt>
    <dgm:pt modelId="{68652A71-4286-4FA8-BE2C-E67B9696D063}" type="pres">
      <dgm:prSet presAssocID="{015C67AB-E1B9-418F-A213-ACC3B45978A6}" presName="text_5" presStyleLbl="node1" presStyleIdx="4" presStyleCnt="5">
        <dgm:presLayoutVars>
          <dgm:bulletEnabled val="1"/>
        </dgm:presLayoutVars>
      </dgm:prSet>
      <dgm:spPr/>
    </dgm:pt>
    <dgm:pt modelId="{5E1E600D-DA9B-40AA-B420-A79F2C60B054}" type="pres">
      <dgm:prSet presAssocID="{015C67AB-E1B9-418F-A213-ACC3B45978A6}" presName="accent_5" presStyleCnt="0"/>
      <dgm:spPr/>
    </dgm:pt>
    <dgm:pt modelId="{56D198F2-1D92-4DD4-8A34-7FE505F99840}" type="pres">
      <dgm:prSet presAssocID="{015C67AB-E1B9-418F-A213-ACC3B45978A6}" presName="accentRepeatNode" presStyleLbl="solidFgAcc1" presStyleIdx="4" presStyleCnt="5"/>
      <dgm:spPr/>
    </dgm:pt>
  </dgm:ptLst>
  <dgm:cxnLst>
    <dgm:cxn modelId="{928CDF02-3D10-43B8-9FDE-C57675E0EABE}" type="presOf" srcId="{EEF36DA7-1B87-4AC0-9ECF-A4D13CA9A976}" destId="{2D4A3937-2011-4A9B-95C7-75FF526DA943}" srcOrd="0" destOrd="0" presId="urn:microsoft.com/office/officeart/2008/layout/VerticalCurvedList"/>
    <dgm:cxn modelId="{743C1103-BB9D-4DDC-B529-A6ACDAD308D9}" srcId="{EEF36DA7-1B87-4AC0-9ECF-A4D13CA9A976}" destId="{EC3059FA-AB9E-42B0-AB5F-3F23E44523D4}" srcOrd="0" destOrd="0" parTransId="{4AFDE395-898C-45E6-8E4E-ED2047342AC9}" sibTransId="{1235F35B-B928-4C16-B22C-FB232EC76A0D}"/>
    <dgm:cxn modelId="{A866A506-984B-408C-AF45-70F742D800EB}" type="presOf" srcId="{EC3059FA-AB9E-42B0-AB5F-3F23E44523D4}" destId="{71FEA1D3-4567-48B3-AACE-A20E65EF67D1}" srcOrd="0" destOrd="0" presId="urn:microsoft.com/office/officeart/2008/layout/VerticalCurvedList"/>
    <dgm:cxn modelId="{81DF5E2C-8DC9-4961-A87A-78CA97A1ACB0}" srcId="{EEF36DA7-1B87-4AC0-9ECF-A4D13CA9A976}" destId="{1BEE8C8D-A847-45E5-8A59-A9BE6B7F92E0}" srcOrd="2" destOrd="0" parTransId="{A0DC66AE-1AA5-4D75-9984-5C6384D6098C}" sibTransId="{73F537FE-1DF9-4258-A229-BC73B7534D7B}"/>
    <dgm:cxn modelId="{2FB3C957-77FE-444E-A221-29AAA4FAFB1B}" type="presOf" srcId="{1BEE8C8D-A847-45E5-8A59-A9BE6B7F92E0}" destId="{D5521B83-2A34-4A25-A49E-8BE85CBBFFE2}" srcOrd="0" destOrd="0" presId="urn:microsoft.com/office/officeart/2008/layout/VerticalCurvedList"/>
    <dgm:cxn modelId="{1F469185-48CF-4E10-8B79-918C709A4E2E}" type="presOf" srcId="{BFCDC92B-9FB2-4F33-8BFD-4FAD52795E6F}" destId="{F84EC18B-043E-48BA-820E-74D089A21C4B}" srcOrd="0" destOrd="0" presId="urn:microsoft.com/office/officeart/2008/layout/VerticalCurvedList"/>
    <dgm:cxn modelId="{0765EE99-8FE8-486F-8F74-08330C0882FF}" srcId="{EEF36DA7-1B87-4AC0-9ECF-A4D13CA9A976}" destId="{45CDC91A-2EA1-45FA-A479-EE71C5B6D065}" srcOrd="1" destOrd="0" parTransId="{FE7D7A5B-95E5-4252-8E07-F7D4347E84B0}" sibTransId="{BEDFCBE8-2A83-4686-A1BD-8F9B70F1FF8F}"/>
    <dgm:cxn modelId="{9000E2B9-C888-4AD8-91DE-2EA9264293FA}" srcId="{EEF36DA7-1B87-4AC0-9ECF-A4D13CA9A976}" destId="{015C67AB-E1B9-418F-A213-ACC3B45978A6}" srcOrd="4" destOrd="0" parTransId="{668526DD-ADAA-47B9-9BE3-151FF42A2AAA}" sibTransId="{16BE8B8A-5B01-4A09-A39B-413507BEE5E1}"/>
    <dgm:cxn modelId="{C7E3ABEB-BE45-4DA5-9355-7D55A642DA41}" srcId="{EEF36DA7-1B87-4AC0-9ECF-A4D13CA9A976}" destId="{BFCDC92B-9FB2-4F33-8BFD-4FAD52795E6F}" srcOrd="3" destOrd="0" parTransId="{3E367C2E-3845-4A25-B1F5-C118EA02D818}" sibTransId="{356CB7F9-40BD-4F1A-81DE-281DAD8AFAC9}"/>
    <dgm:cxn modelId="{6D98FEF5-8F2C-4471-AD3B-B8CCE8C2AB68}" type="presOf" srcId="{45CDC91A-2EA1-45FA-A479-EE71C5B6D065}" destId="{57857E85-58BA-439F-B0C4-82C6EE66C275}" srcOrd="0" destOrd="0" presId="urn:microsoft.com/office/officeart/2008/layout/VerticalCurvedList"/>
    <dgm:cxn modelId="{AE76ACF7-07BD-4D54-9354-977A59C41CD9}" type="presOf" srcId="{1235F35B-B928-4C16-B22C-FB232EC76A0D}" destId="{EA5035A6-AA30-4DE9-A603-FB8F17381A83}" srcOrd="0" destOrd="0" presId="urn:microsoft.com/office/officeart/2008/layout/VerticalCurvedList"/>
    <dgm:cxn modelId="{7E7522FA-82ED-4453-B0B8-C278BF6A9450}" type="presOf" srcId="{015C67AB-E1B9-418F-A213-ACC3B45978A6}" destId="{68652A71-4286-4FA8-BE2C-E67B9696D063}" srcOrd="0" destOrd="0" presId="urn:microsoft.com/office/officeart/2008/layout/VerticalCurvedList"/>
    <dgm:cxn modelId="{D98658A9-F81E-485A-B038-B09F2685AAC3}" type="presParOf" srcId="{2D4A3937-2011-4A9B-95C7-75FF526DA943}" destId="{10A2E4ED-85C8-47E1-8876-83EC54AC2C99}" srcOrd="0" destOrd="0" presId="urn:microsoft.com/office/officeart/2008/layout/VerticalCurvedList"/>
    <dgm:cxn modelId="{33905E18-E718-4E24-9738-A6CE596C2524}" type="presParOf" srcId="{10A2E4ED-85C8-47E1-8876-83EC54AC2C99}" destId="{E9FCE327-F30A-4120-A016-A2743DCDBB43}" srcOrd="0" destOrd="0" presId="urn:microsoft.com/office/officeart/2008/layout/VerticalCurvedList"/>
    <dgm:cxn modelId="{14AEEFE6-4DF0-4F90-AA1B-A9BE74DD6842}" type="presParOf" srcId="{E9FCE327-F30A-4120-A016-A2743DCDBB43}" destId="{B54CB507-353E-4B32-A893-6A7B86B47FF3}" srcOrd="0" destOrd="0" presId="urn:microsoft.com/office/officeart/2008/layout/VerticalCurvedList"/>
    <dgm:cxn modelId="{E31F081E-8B7D-46E1-A2C4-F865B85C1041}" type="presParOf" srcId="{E9FCE327-F30A-4120-A016-A2743DCDBB43}" destId="{EA5035A6-AA30-4DE9-A603-FB8F17381A83}" srcOrd="1" destOrd="0" presId="urn:microsoft.com/office/officeart/2008/layout/VerticalCurvedList"/>
    <dgm:cxn modelId="{DF036C68-5EA7-4155-9B12-C678C528531D}" type="presParOf" srcId="{E9FCE327-F30A-4120-A016-A2743DCDBB43}" destId="{341AFF08-C444-436E-96B3-AAEFEEE8962A}" srcOrd="2" destOrd="0" presId="urn:microsoft.com/office/officeart/2008/layout/VerticalCurvedList"/>
    <dgm:cxn modelId="{5CE9F233-930F-4551-9F1B-233869778CA2}" type="presParOf" srcId="{E9FCE327-F30A-4120-A016-A2743DCDBB43}" destId="{B6565200-2E9F-4FC3-882E-05E0F294B299}" srcOrd="3" destOrd="0" presId="urn:microsoft.com/office/officeart/2008/layout/VerticalCurvedList"/>
    <dgm:cxn modelId="{39A2A1CC-7471-470F-8625-534F0E0C9E31}" type="presParOf" srcId="{10A2E4ED-85C8-47E1-8876-83EC54AC2C99}" destId="{71FEA1D3-4567-48B3-AACE-A20E65EF67D1}" srcOrd="1" destOrd="0" presId="urn:microsoft.com/office/officeart/2008/layout/VerticalCurvedList"/>
    <dgm:cxn modelId="{54730ABA-B837-42F7-B404-1DDC86CF8930}" type="presParOf" srcId="{10A2E4ED-85C8-47E1-8876-83EC54AC2C99}" destId="{03FE8F61-A7FF-4AB0-A830-89962E0D54BE}" srcOrd="2" destOrd="0" presId="urn:microsoft.com/office/officeart/2008/layout/VerticalCurvedList"/>
    <dgm:cxn modelId="{2B0900A1-3C03-4FF2-996B-45D1F9270432}" type="presParOf" srcId="{03FE8F61-A7FF-4AB0-A830-89962E0D54BE}" destId="{C05B68EC-A653-484F-A103-208BA5B582A4}" srcOrd="0" destOrd="0" presId="urn:microsoft.com/office/officeart/2008/layout/VerticalCurvedList"/>
    <dgm:cxn modelId="{698FC138-8CEF-4347-ACC4-1551A7B5B00E}" type="presParOf" srcId="{10A2E4ED-85C8-47E1-8876-83EC54AC2C99}" destId="{57857E85-58BA-439F-B0C4-82C6EE66C275}" srcOrd="3" destOrd="0" presId="urn:microsoft.com/office/officeart/2008/layout/VerticalCurvedList"/>
    <dgm:cxn modelId="{C5261DCA-2ABC-49B5-8B13-1D7BE6ADC98C}" type="presParOf" srcId="{10A2E4ED-85C8-47E1-8876-83EC54AC2C99}" destId="{02F437B5-1DCF-412F-8F1A-442B1D6D2BA2}" srcOrd="4" destOrd="0" presId="urn:microsoft.com/office/officeart/2008/layout/VerticalCurvedList"/>
    <dgm:cxn modelId="{D8F835D7-8EF7-4AFD-BD7A-F67816EB66EB}" type="presParOf" srcId="{02F437B5-1DCF-412F-8F1A-442B1D6D2BA2}" destId="{F495BC98-AB31-4063-83CA-55768A9414BF}" srcOrd="0" destOrd="0" presId="urn:microsoft.com/office/officeart/2008/layout/VerticalCurvedList"/>
    <dgm:cxn modelId="{01BA4A6D-55C4-4B25-A7AB-0F574947901A}" type="presParOf" srcId="{10A2E4ED-85C8-47E1-8876-83EC54AC2C99}" destId="{D5521B83-2A34-4A25-A49E-8BE85CBBFFE2}" srcOrd="5" destOrd="0" presId="urn:microsoft.com/office/officeart/2008/layout/VerticalCurvedList"/>
    <dgm:cxn modelId="{F3C6F96D-6C31-43AA-8CF8-D0EC739C587A}" type="presParOf" srcId="{10A2E4ED-85C8-47E1-8876-83EC54AC2C99}" destId="{D01356AA-9B2D-4E0E-A64B-DD217E18FB31}" srcOrd="6" destOrd="0" presId="urn:microsoft.com/office/officeart/2008/layout/VerticalCurvedList"/>
    <dgm:cxn modelId="{47F2B14A-8D86-4C3C-BCCE-7716F152A3A2}" type="presParOf" srcId="{D01356AA-9B2D-4E0E-A64B-DD217E18FB31}" destId="{2D080CFF-C21B-4BB4-98AA-3A302FDF2073}" srcOrd="0" destOrd="0" presId="urn:microsoft.com/office/officeart/2008/layout/VerticalCurvedList"/>
    <dgm:cxn modelId="{4939A672-1115-4EF1-AF03-4E302F0DA219}" type="presParOf" srcId="{10A2E4ED-85C8-47E1-8876-83EC54AC2C99}" destId="{F84EC18B-043E-48BA-820E-74D089A21C4B}" srcOrd="7" destOrd="0" presId="urn:microsoft.com/office/officeart/2008/layout/VerticalCurvedList"/>
    <dgm:cxn modelId="{CCCC4DAC-6AFD-4199-8FE7-F635C06776E9}" type="presParOf" srcId="{10A2E4ED-85C8-47E1-8876-83EC54AC2C99}" destId="{56669AB6-984E-42B1-A56C-25DD7CA7A1C7}" srcOrd="8" destOrd="0" presId="urn:microsoft.com/office/officeart/2008/layout/VerticalCurvedList"/>
    <dgm:cxn modelId="{404B57B3-E8F6-42D3-A39D-9AF4B4B4FD0E}" type="presParOf" srcId="{56669AB6-984E-42B1-A56C-25DD7CA7A1C7}" destId="{21938A91-ACE8-47E9-9CB3-51C376052267}" srcOrd="0" destOrd="0" presId="urn:microsoft.com/office/officeart/2008/layout/VerticalCurvedList"/>
    <dgm:cxn modelId="{03B5272D-C364-45CD-8564-A1D15F5625F6}" type="presParOf" srcId="{10A2E4ED-85C8-47E1-8876-83EC54AC2C99}" destId="{68652A71-4286-4FA8-BE2C-E67B9696D063}" srcOrd="9" destOrd="0" presId="urn:microsoft.com/office/officeart/2008/layout/VerticalCurvedList"/>
    <dgm:cxn modelId="{DE70684E-130E-47FF-B906-2A3AF5D44AD6}" type="presParOf" srcId="{10A2E4ED-85C8-47E1-8876-83EC54AC2C99}" destId="{5E1E600D-DA9B-40AA-B420-A79F2C60B054}" srcOrd="10" destOrd="0" presId="urn:microsoft.com/office/officeart/2008/layout/VerticalCurvedList"/>
    <dgm:cxn modelId="{D1F2F67B-0752-40D9-A7DD-430BE3669866}" type="presParOf" srcId="{5E1E600D-DA9B-40AA-B420-A79F2C60B054}" destId="{56D198F2-1D92-4DD4-8A34-7FE505F9984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42A6F20-44A2-4E72-8057-14FF18BA3D25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</dgm:pt>
    <dgm:pt modelId="{9701B57D-FC92-4D3C-9740-DF719CBB1942}">
      <dgm:prSet phldrT="[Text]" custT="1"/>
      <dgm:spPr/>
      <dgm:t>
        <a:bodyPr/>
        <a:lstStyle/>
        <a:p>
          <a:r>
            <a:rPr lang="en-US" sz="1600" b="0" i="0" dirty="0" err="1"/>
            <a:t>Tidak</a:t>
          </a:r>
          <a:r>
            <a:rPr lang="en-US" sz="1600" b="0" i="0" dirty="0"/>
            <a:t> </a:t>
          </a:r>
          <a:r>
            <a:rPr lang="en-US" sz="1600" b="0" i="0" dirty="0" err="1"/>
            <a:t>mampu</a:t>
          </a:r>
          <a:r>
            <a:rPr lang="en-US" sz="1600" b="0" i="0" dirty="0"/>
            <a:t> </a:t>
          </a:r>
          <a:r>
            <a:rPr lang="en-US" sz="1600" b="0" i="0" dirty="0" err="1"/>
            <a:t>mempresentasikan</a:t>
          </a:r>
          <a:r>
            <a:rPr lang="en-US" sz="1600" b="0" i="0" dirty="0"/>
            <a:t> </a:t>
          </a:r>
          <a:r>
            <a:rPr lang="en-US" sz="1600" b="0" i="0" dirty="0" err="1"/>
            <a:t>gerakan</a:t>
          </a:r>
          <a:r>
            <a:rPr lang="en-US" sz="1600" b="0" i="0" dirty="0"/>
            <a:t>.</a:t>
          </a:r>
          <a:endParaRPr lang="en-US" sz="1600" dirty="0"/>
        </a:p>
      </dgm:t>
    </dgm:pt>
    <dgm:pt modelId="{88F4ACAF-767A-44C2-935F-36BB06C979A4}" type="parTrans" cxnId="{773C84B5-1EBB-4499-B2D2-6E630AF1E121}">
      <dgm:prSet/>
      <dgm:spPr/>
      <dgm:t>
        <a:bodyPr/>
        <a:lstStyle/>
        <a:p>
          <a:endParaRPr lang="en-US" sz="1400"/>
        </a:p>
      </dgm:t>
    </dgm:pt>
    <dgm:pt modelId="{DAB8956F-81CF-4015-95A6-E838B8C939CD}" type="sibTrans" cxnId="{773C84B5-1EBB-4499-B2D2-6E630AF1E121}">
      <dgm:prSet/>
      <dgm:spPr/>
      <dgm:t>
        <a:bodyPr/>
        <a:lstStyle/>
        <a:p>
          <a:endParaRPr lang="en-US" sz="1400"/>
        </a:p>
      </dgm:t>
    </dgm:pt>
    <dgm:pt modelId="{DE50E8FD-A326-4A75-816D-6F709DC9221E}">
      <dgm:prSet phldrT="[Text]" custT="1"/>
      <dgm:spPr/>
      <dgm:t>
        <a:bodyPr/>
        <a:lstStyle/>
        <a:p>
          <a:r>
            <a:rPr lang="en-US" sz="1600" b="0" i="0" dirty="0" err="1"/>
            <a:t>Beberapa</a:t>
          </a:r>
          <a:r>
            <a:rPr lang="en-US" sz="1600" b="0" i="0" dirty="0"/>
            <a:t> </a:t>
          </a:r>
          <a:r>
            <a:rPr lang="en-US" sz="1600" b="0" i="0" dirty="0" err="1"/>
            <a:t>bahan</a:t>
          </a:r>
          <a:r>
            <a:rPr lang="en-US" sz="1600" b="0" i="0" dirty="0"/>
            <a:t> ajar </a:t>
          </a:r>
          <a:r>
            <a:rPr lang="en-US" sz="1600" b="0" i="0" dirty="0" err="1"/>
            <a:t>cetak</a:t>
          </a:r>
          <a:r>
            <a:rPr lang="en-US" sz="1600" b="0" i="0" dirty="0"/>
            <a:t> </a:t>
          </a:r>
          <a:r>
            <a:rPr lang="en-US" sz="1600" b="0" i="0" dirty="0" err="1"/>
            <a:t>bersifat</a:t>
          </a:r>
          <a:r>
            <a:rPr lang="en-US" sz="1600" b="0" i="0" dirty="0"/>
            <a:t> </a:t>
          </a:r>
          <a:r>
            <a:rPr lang="en-US" sz="1600" b="0" i="0" dirty="0" err="1"/>
            <a:t>monoton</a:t>
          </a:r>
          <a:r>
            <a:rPr lang="en-US" sz="1600" b="0" i="0" dirty="0"/>
            <a:t> </a:t>
          </a:r>
          <a:r>
            <a:rPr lang="en-US" sz="1600" b="0" i="0" dirty="0" err="1"/>
            <a:t>dalam</a:t>
          </a:r>
          <a:r>
            <a:rPr lang="en-US" sz="1600" b="0" i="0" dirty="0"/>
            <a:t> </a:t>
          </a:r>
          <a:r>
            <a:rPr lang="en-US" sz="1600" b="0" i="0" dirty="0" err="1"/>
            <a:t>penyajian</a:t>
          </a:r>
          <a:r>
            <a:rPr lang="en-US" sz="1600" b="0" i="0" dirty="0"/>
            <a:t> </a:t>
          </a:r>
          <a:r>
            <a:rPr lang="en-US" sz="1600" b="0" i="0" dirty="0" err="1"/>
            <a:t>materinya</a:t>
          </a:r>
          <a:r>
            <a:rPr lang="en-US" sz="1600" b="0" i="0" dirty="0"/>
            <a:t>.</a:t>
          </a:r>
          <a:endParaRPr lang="en-US" sz="1600" dirty="0"/>
        </a:p>
      </dgm:t>
    </dgm:pt>
    <dgm:pt modelId="{7BF71F15-0302-4E95-B581-C3949C69B210}" type="parTrans" cxnId="{EDD180C9-C977-40B7-8DEE-EA42C47E8958}">
      <dgm:prSet/>
      <dgm:spPr/>
      <dgm:t>
        <a:bodyPr/>
        <a:lstStyle/>
        <a:p>
          <a:endParaRPr lang="en-US" sz="1400"/>
        </a:p>
      </dgm:t>
    </dgm:pt>
    <dgm:pt modelId="{61812C91-C385-4FC1-ACB9-66F004E67A63}" type="sibTrans" cxnId="{EDD180C9-C977-40B7-8DEE-EA42C47E8958}">
      <dgm:prSet/>
      <dgm:spPr/>
      <dgm:t>
        <a:bodyPr/>
        <a:lstStyle/>
        <a:p>
          <a:endParaRPr lang="en-US" sz="1400"/>
        </a:p>
      </dgm:t>
    </dgm:pt>
    <dgm:pt modelId="{757D854A-6BEE-4D8B-8C09-E964EDB91799}">
      <dgm:prSet phldrT="[Text]" custT="1"/>
      <dgm:spPr/>
      <dgm:t>
        <a:bodyPr/>
        <a:lstStyle/>
        <a:p>
          <a:r>
            <a:rPr lang="en-US" sz="1600" b="0" i="0" dirty="0" err="1"/>
            <a:t>Tidak</a:t>
          </a:r>
          <a:r>
            <a:rPr lang="en-US" sz="1600" b="0" i="0" dirty="0"/>
            <a:t> </a:t>
          </a:r>
          <a:r>
            <a:rPr lang="en-US" sz="1600" b="0" i="0" dirty="0" err="1"/>
            <a:t>dapat</a:t>
          </a:r>
          <a:r>
            <a:rPr lang="en-US" sz="1600" b="0" i="0" dirty="0"/>
            <a:t> </a:t>
          </a:r>
          <a:r>
            <a:rPr lang="en-US" sz="1600" b="0" i="0" dirty="0" err="1"/>
            <a:t>mengakomodasi</a:t>
          </a:r>
          <a:r>
            <a:rPr lang="en-US" sz="1600" b="0" i="0" dirty="0"/>
            <a:t> </a:t>
          </a:r>
          <a:r>
            <a:rPr lang="en-US" sz="1600" b="0" i="0" dirty="0" err="1"/>
            <a:t>siswa</a:t>
          </a:r>
          <a:r>
            <a:rPr lang="en-US" sz="1600" b="0" i="0" dirty="0"/>
            <a:t> </a:t>
          </a:r>
          <a:r>
            <a:rPr lang="en-US" sz="1600" b="0" i="0" dirty="0" err="1"/>
            <a:t>dengan</a:t>
          </a:r>
          <a:r>
            <a:rPr lang="en-US" sz="1600" b="0" i="0" dirty="0"/>
            <a:t> </a:t>
          </a:r>
          <a:r>
            <a:rPr lang="en-US" sz="1600" b="0" i="0" dirty="0" err="1"/>
            <a:t>kemampuan</a:t>
          </a:r>
          <a:r>
            <a:rPr lang="en-US" sz="1600" b="0" i="0" dirty="0"/>
            <a:t> </a:t>
          </a:r>
          <a:r>
            <a:rPr lang="en-US" sz="1600" b="0" i="0" dirty="0" err="1"/>
            <a:t>baca</a:t>
          </a:r>
          <a:r>
            <a:rPr lang="en-US" sz="1600" b="0" i="0" dirty="0"/>
            <a:t> </a:t>
          </a:r>
          <a:r>
            <a:rPr lang="en-US" sz="1600" b="0" i="0" dirty="0" err="1"/>
            <a:t>terbatas</a:t>
          </a:r>
          <a:r>
            <a:rPr lang="en-US" sz="1600" b="0" i="0" dirty="0"/>
            <a:t>.</a:t>
          </a:r>
          <a:endParaRPr lang="en-US" sz="1600" dirty="0"/>
        </a:p>
      </dgm:t>
    </dgm:pt>
    <dgm:pt modelId="{D4C5A55D-3362-482A-A0C8-3CC658F98C35}" type="parTrans" cxnId="{A857EF6C-B9BE-4843-A002-5A2EFFDC3073}">
      <dgm:prSet/>
      <dgm:spPr/>
      <dgm:t>
        <a:bodyPr/>
        <a:lstStyle/>
        <a:p>
          <a:endParaRPr lang="en-US" sz="1400"/>
        </a:p>
      </dgm:t>
    </dgm:pt>
    <dgm:pt modelId="{953C8319-16BC-4392-B8F3-7A04EB5C4C7D}" type="sibTrans" cxnId="{A857EF6C-B9BE-4843-A002-5A2EFFDC3073}">
      <dgm:prSet/>
      <dgm:spPr/>
      <dgm:t>
        <a:bodyPr/>
        <a:lstStyle/>
        <a:p>
          <a:endParaRPr lang="en-US" sz="1400"/>
        </a:p>
      </dgm:t>
    </dgm:pt>
    <dgm:pt modelId="{347133C4-DEA1-4A71-B6B7-5753ACCB049F}">
      <dgm:prSet phldrT="[Text]" custT="1"/>
      <dgm:spPr/>
      <dgm:t>
        <a:bodyPr/>
        <a:lstStyle/>
        <a:p>
          <a:r>
            <a:rPr lang="en-US" sz="1600" b="0" i="0" dirty="0" err="1"/>
            <a:t>Cenderung</a:t>
          </a:r>
          <a:r>
            <a:rPr lang="en-US" sz="1600" b="0" i="0" dirty="0"/>
            <a:t> </a:t>
          </a:r>
          <a:r>
            <a:rPr lang="en-US" sz="1600" b="0" i="0" dirty="0" err="1"/>
            <a:t>digunakan</a:t>
          </a:r>
          <a:r>
            <a:rPr lang="en-US" sz="1600" b="0" i="0" dirty="0"/>
            <a:t> </a:t>
          </a:r>
          <a:r>
            <a:rPr lang="en-US" sz="1600" b="0" i="0" dirty="0" err="1"/>
            <a:t>sebagai</a:t>
          </a:r>
          <a:r>
            <a:rPr lang="en-US" sz="1600" b="0" i="0" dirty="0"/>
            <a:t> </a:t>
          </a:r>
          <a:r>
            <a:rPr lang="en-US" sz="1600" b="0" i="0" dirty="0" err="1"/>
            <a:t>hafalan</a:t>
          </a:r>
          <a:r>
            <a:rPr lang="en-US" sz="1600" b="0" i="0" dirty="0"/>
            <a:t>, </a:t>
          </a:r>
          <a:r>
            <a:rPr lang="en-US" sz="1600" b="0" i="0" dirty="0" err="1"/>
            <a:t>karena</a:t>
          </a:r>
          <a:r>
            <a:rPr lang="en-US" sz="1600" b="0" i="0" dirty="0"/>
            <a:t> </a:t>
          </a:r>
          <a:r>
            <a:rPr lang="en-US" sz="1600" b="0" i="0" dirty="0" err="1"/>
            <a:t>kurangnya</a:t>
          </a:r>
          <a:r>
            <a:rPr lang="en-US" sz="1600" b="0" i="0" dirty="0"/>
            <a:t> </a:t>
          </a:r>
          <a:r>
            <a:rPr lang="en-US" sz="1600" b="0" i="0" dirty="0" err="1"/>
            <a:t>sifat</a:t>
          </a:r>
          <a:r>
            <a:rPr lang="en-US" sz="1600" b="0" i="0" dirty="0"/>
            <a:t> visual </a:t>
          </a:r>
          <a:r>
            <a:rPr lang="en-US" sz="1600" b="0" i="0" dirty="0" err="1"/>
            <a:t>gambar</a:t>
          </a:r>
          <a:r>
            <a:rPr lang="en-US" sz="1600" b="0" i="0" dirty="0"/>
            <a:t>.</a:t>
          </a:r>
          <a:endParaRPr lang="en-US" sz="1600" dirty="0"/>
        </a:p>
      </dgm:t>
    </dgm:pt>
    <dgm:pt modelId="{F90E9A1F-BCC4-4158-AB88-AAFC7E21B503}" type="parTrans" cxnId="{293F22EE-47B0-4744-A697-A4C0BF46FC04}">
      <dgm:prSet/>
      <dgm:spPr/>
      <dgm:t>
        <a:bodyPr/>
        <a:lstStyle/>
        <a:p>
          <a:endParaRPr lang="en-US" sz="1400"/>
        </a:p>
      </dgm:t>
    </dgm:pt>
    <dgm:pt modelId="{6E2075FB-FA9E-4EE3-948D-9F7BAA81CF8F}" type="sibTrans" cxnId="{293F22EE-47B0-4744-A697-A4C0BF46FC04}">
      <dgm:prSet/>
      <dgm:spPr/>
      <dgm:t>
        <a:bodyPr/>
        <a:lstStyle/>
        <a:p>
          <a:endParaRPr lang="en-US" sz="1400"/>
        </a:p>
      </dgm:t>
    </dgm:pt>
    <dgm:pt modelId="{67A6D7D7-C46B-4FF5-AABD-94C1B2C96E72}">
      <dgm:prSet phldrT="[Text]" custT="1"/>
      <dgm:spPr/>
      <dgm:t>
        <a:bodyPr/>
        <a:lstStyle/>
        <a:p>
          <a:r>
            <a:rPr lang="en-US" sz="1600" b="0" i="0" dirty="0" err="1"/>
            <a:t>Presentasi</a:t>
          </a:r>
          <a:r>
            <a:rPr lang="en-US" sz="1600" b="0" i="0" dirty="0"/>
            <a:t> </a:t>
          </a:r>
          <a:r>
            <a:rPr lang="en-US" sz="1600" b="0" i="0" dirty="0" err="1"/>
            <a:t>satu</a:t>
          </a:r>
          <a:r>
            <a:rPr lang="en-US" sz="1600" b="0" i="0" dirty="0"/>
            <a:t> </a:t>
          </a:r>
          <a:r>
            <a:rPr lang="en-US" sz="1600" b="0" i="0" dirty="0" err="1"/>
            <a:t>arah</a:t>
          </a:r>
          <a:r>
            <a:rPr lang="en-US" sz="1600" b="0" i="0" dirty="0"/>
            <a:t> </a:t>
          </a:r>
          <a:r>
            <a:rPr lang="en-US" sz="1600" b="0" i="0" dirty="0" err="1"/>
            <a:t>karena</a:t>
          </a:r>
          <a:r>
            <a:rPr lang="en-US" sz="1600" b="0" i="0" dirty="0"/>
            <a:t> </a:t>
          </a:r>
          <a:r>
            <a:rPr lang="en-US" sz="1600" b="0" i="0" dirty="0" err="1"/>
            <a:t>bahan</a:t>
          </a:r>
          <a:r>
            <a:rPr lang="en-US" sz="1600" b="0" i="0" dirty="0"/>
            <a:t> ajar </a:t>
          </a:r>
          <a:r>
            <a:rPr lang="en-US" sz="1600" b="0" i="0" dirty="0" err="1"/>
            <a:t>cetak</a:t>
          </a:r>
          <a:r>
            <a:rPr lang="en-US" sz="1600" b="0" i="0" dirty="0"/>
            <a:t> </a:t>
          </a:r>
          <a:r>
            <a:rPr lang="en-US" sz="1600" b="0" i="0" dirty="0" err="1"/>
            <a:t>tidak</a:t>
          </a:r>
          <a:r>
            <a:rPr lang="en-US" sz="1600" b="0" i="0" dirty="0"/>
            <a:t> </a:t>
          </a:r>
          <a:r>
            <a:rPr lang="en-US" sz="1600" b="0" i="0" dirty="0" err="1"/>
            <a:t>bersifat</a:t>
          </a:r>
          <a:r>
            <a:rPr lang="en-US" sz="1600" b="0" i="0" dirty="0"/>
            <a:t> </a:t>
          </a:r>
          <a:r>
            <a:rPr lang="en-US" sz="1600" b="0" i="0" dirty="0" err="1"/>
            <a:t>interaktif</a:t>
          </a:r>
          <a:r>
            <a:rPr lang="en-US" sz="1600" b="0" i="0" dirty="0"/>
            <a:t>.</a:t>
          </a:r>
          <a:endParaRPr lang="en-US" sz="1600" dirty="0"/>
        </a:p>
      </dgm:t>
    </dgm:pt>
    <dgm:pt modelId="{805A7AD2-D1E8-4667-9C91-A95CCE47D459}" type="parTrans" cxnId="{4F73BD65-DD55-4937-A8B2-DC4E842620CB}">
      <dgm:prSet/>
      <dgm:spPr/>
      <dgm:t>
        <a:bodyPr/>
        <a:lstStyle/>
        <a:p>
          <a:endParaRPr lang="en-US" sz="1400"/>
        </a:p>
      </dgm:t>
    </dgm:pt>
    <dgm:pt modelId="{6FF49B24-8858-4DC3-8B77-BF5F3AB60B73}" type="sibTrans" cxnId="{4F73BD65-DD55-4937-A8B2-DC4E842620CB}">
      <dgm:prSet/>
      <dgm:spPr/>
      <dgm:t>
        <a:bodyPr/>
        <a:lstStyle/>
        <a:p>
          <a:endParaRPr lang="en-US" sz="1400"/>
        </a:p>
      </dgm:t>
    </dgm:pt>
    <dgm:pt modelId="{1A75BA7C-A50D-4B46-B578-05EEDDC656F0}" type="pres">
      <dgm:prSet presAssocID="{B42A6F20-44A2-4E72-8057-14FF18BA3D25}" presName="rootnode" presStyleCnt="0">
        <dgm:presLayoutVars>
          <dgm:chMax/>
          <dgm:chPref/>
          <dgm:dir/>
          <dgm:animLvl val="lvl"/>
        </dgm:presLayoutVars>
      </dgm:prSet>
      <dgm:spPr/>
    </dgm:pt>
    <dgm:pt modelId="{E9A21F75-5EE9-472B-9902-710D5E1058F0}" type="pres">
      <dgm:prSet presAssocID="{9701B57D-FC92-4D3C-9740-DF719CBB1942}" presName="composite" presStyleCnt="0"/>
      <dgm:spPr/>
    </dgm:pt>
    <dgm:pt modelId="{4C69D742-A7FC-4A29-B777-E39EB0924E5D}" type="pres">
      <dgm:prSet presAssocID="{9701B57D-FC92-4D3C-9740-DF719CBB1942}" presName="LShape" presStyleLbl="alignNode1" presStyleIdx="0" presStyleCnt="9"/>
      <dgm:spPr/>
    </dgm:pt>
    <dgm:pt modelId="{3398B1E5-3D57-4DB9-9F6E-401F811D3CF2}" type="pres">
      <dgm:prSet presAssocID="{9701B57D-FC92-4D3C-9740-DF719CBB1942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4A14CBA6-FDED-433F-9DC6-BFB921544E10}" type="pres">
      <dgm:prSet presAssocID="{9701B57D-FC92-4D3C-9740-DF719CBB1942}" presName="Triangle" presStyleLbl="alignNode1" presStyleIdx="1" presStyleCnt="9"/>
      <dgm:spPr/>
    </dgm:pt>
    <dgm:pt modelId="{D34014BD-6FF4-45F5-982F-37C4FB0D0DEE}" type="pres">
      <dgm:prSet presAssocID="{DAB8956F-81CF-4015-95A6-E838B8C939CD}" presName="sibTrans" presStyleCnt="0"/>
      <dgm:spPr/>
    </dgm:pt>
    <dgm:pt modelId="{6FA323F1-D8B4-4666-AEE7-E3F4A41C34C1}" type="pres">
      <dgm:prSet presAssocID="{DAB8956F-81CF-4015-95A6-E838B8C939CD}" presName="space" presStyleCnt="0"/>
      <dgm:spPr/>
    </dgm:pt>
    <dgm:pt modelId="{C51174DD-0C1E-48AB-ADEB-DCD6B1E4EECA}" type="pres">
      <dgm:prSet presAssocID="{DE50E8FD-A326-4A75-816D-6F709DC9221E}" presName="composite" presStyleCnt="0"/>
      <dgm:spPr/>
    </dgm:pt>
    <dgm:pt modelId="{BA32DFCE-2329-40E0-8CA1-37FF3ED49E50}" type="pres">
      <dgm:prSet presAssocID="{DE50E8FD-A326-4A75-816D-6F709DC9221E}" presName="LShape" presStyleLbl="alignNode1" presStyleIdx="2" presStyleCnt="9"/>
      <dgm:spPr/>
    </dgm:pt>
    <dgm:pt modelId="{EB113FFB-9489-4147-8DDD-7DC3B1545D9A}" type="pres">
      <dgm:prSet presAssocID="{DE50E8FD-A326-4A75-816D-6F709DC9221E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3907CB25-1D77-4F93-8648-7A99EB2632BB}" type="pres">
      <dgm:prSet presAssocID="{DE50E8FD-A326-4A75-816D-6F709DC9221E}" presName="Triangle" presStyleLbl="alignNode1" presStyleIdx="3" presStyleCnt="9"/>
      <dgm:spPr/>
    </dgm:pt>
    <dgm:pt modelId="{5BFEAB59-0B17-47FF-B328-EB14423D0D99}" type="pres">
      <dgm:prSet presAssocID="{61812C91-C385-4FC1-ACB9-66F004E67A63}" presName="sibTrans" presStyleCnt="0"/>
      <dgm:spPr/>
    </dgm:pt>
    <dgm:pt modelId="{779AD3A9-82AE-45D2-87B5-50BED65D4D11}" type="pres">
      <dgm:prSet presAssocID="{61812C91-C385-4FC1-ACB9-66F004E67A63}" presName="space" presStyleCnt="0"/>
      <dgm:spPr/>
    </dgm:pt>
    <dgm:pt modelId="{86EA1BC8-3DA5-4E56-A65D-8D2628407D00}" type="pres">
      <dgm:prSet presAssocID="{757D854A-6BEE-4D8B-8C09-E964EDB91799}" presName="composite" presStyleCnt="0"/>
      <dgm:spPr/>
    </dgm:pt>
    <dgm:pt modelId="{A4D7D75F-DF0A-454C-A783-84B4BCE5BE52}" type="pres">
      <dgm:prSet presAssocID="{757D854A-6BEE-4D8B-8C09-E964EDB91799}" presName="LShape" presStyleLbl="alignNode1" presStyleIdx="4" presStyleCnt="9"/>
      <dgm:spPr/>
    </dgm:pt>
    <dgm:pt modelId="{6813E980-E2E2-4210-AB04-D9341830A88A}" type="pres">
      <dgm:prSet presAssocID="{757D854A-6BEE-4D8B-8C09-E964EDB91799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CBBE9412-D772-414E-9D81-9E7482B586EE}" type="pres">
      <dgm:prSet presAssocID="{757D854A-6BEE-4D8B-8C09-E964EDB91799}" presName="Triangle" presStyleLbl="alignNode1" presStyleIdx="5" presStyleCnt="9"/>
      <dgm:spPr/>
    </dgm:pt>
    <dgm:pt modelId="{80D9FC10-FBEF-41A3-A920-3B8CC91A3436}" type="pres">
      <dgm:prSet presAssocID="{953C8319-16BC-4392-B8F3-7A04EB5C4C7D}" presName="sibTrans" presStyleCnt="0"/>
      <dgm:spPr/>
    </dgm:pt>
    <dgm:pt modelId="{430DC285-A17B-4255-B435-EA7079F7A522}" type="pres">
      <dgm:prSet presAssocID="{953C8319-16BC-4392-B8F3-7A04EB5C4C7D}" presName="space" presStyleCnt="0"/>
      <dgm:spPr/>
    </dgm:pt>
    <dgm:pt modelId="{33FAE90E-A793-46AE-90AC-DB179A3D61A1}" type="pres">
      <dgm:prSet presAssocID="{347133C4-DEA1-4A71-B6B7-5753ACCB049F}" presName="composite" presStyleCnt="0"/>
      <dgm:spPr/>
    </dgm:pt>
    <dgm:pt modelId="{5F495F51-627B-4721-ACFE-BE246F686F16}" type="pres">
      <dgm:prSet presAssocID="{347133C4-DEA1-4A71-B6B7-5753ACCB049F}" presName="LShape" presStyleLbl="alignNode1" presStyleIdx="6" presStyleCnt="9"/>
      <dgm:spPr/>
    </dgm:pt>
    <dgm:pt modelId="{10867A72-654D-4E8D-9EAF-328CEC000185}" type="pres">
      <dgm:prSet presAssocID="{347133C4-DEA1-4A71-B6B7-5753ACCB049F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F029CF94-B72B-4A53-8E58-BAC7E2C2A59A}" type="pres">
      <dgm:prSet presAssocID="{347133C4-DEA1-4A71-B6B7-5753ACCB049F}" presName="Triangle" presStyleLbl="alignNode1" presStyleIdx="7" presStyleCnt="9"/>
      <dgm:spPr/>
    </dgm:pt>
    <dgm:pt modelId="{A8823B64-49CA-47A3-98E1-54B836C22185}" type="pres">
      <dgm:prSet presAssocID="{6E2075FB-FA9E-4EE3-948D-9F7BAA81CF8F}" presName="sibTrans" presStyleCnt="0"/>
      <dgm:spPr/>
    </dgm:pt>
    <dgm:pt modelId="{5CE7DCB8-0C4B-4036-9AEF-B33C0F6A6361}" type="pres">
      <dgm:prSet presAssocID="{6E2075FB-FA9E-4EE3-948D-9F7BAA81CF8F}" presName="space" presStyleCnt="0"/>
      <dgm:spPr/>
    </dgm:pt>
    <dgm:pt modelId="{F6AF9244-9C43-4268-B2ED-83D939E9DC01}" type="pres">
      <dgm:prSet presAssocID="{67A6D7D7-C46B-4FF5-AABD-94C1B2C96E72}" presName="composite" presStyleCnt="0"/>
      <dgm:spPr/>
    </dgm:pt>
    <dgm:pt modelId="{A144F2DE-D634-45D1-A4B3-713F71C99A07}" type="pres">
      <dgm:prSet presAssocID="{67A6D7D7-C46B-4FF5-AABD-94C1B2C96E72}" presName="LShape" presStyleLbl="alignNode1" presStyleIdx="8" presStyleCnt="9"/>
      <dgm:spPr/>
    </dgm:pt>
    <dgm:pt modelId="{11EFBB75-885C-4552-9BEF-6387FB9EA5AF}" type="pres">
      <dgm:prSet presAssocID="{67A6D7D7-C46B-4FF5-AABD-94C1B2C96E72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220E750E-A2E6-4478-B2BE-894F08F9459A}" type="presOf" srcId="{67A6D7D7-C46B-4FF5-AABD-94C1B2C96E72}" destId="{11EFBB75-885C-4552-9BEF-6387FB9EA5AF}" srcOrd="0" destOrd="0" presId="urn:microsoft.com/office/officeart/2009/3/layout/StepUpProcess"/>
    <dgm:cxn modelId="{4F73BD65-DD55-4937-A8B2-DC4E842620CB}" srcId="{B42A6F20-44A2-4E72-8057-14FF18BA3D25}" destId="{67A6D7D7-C46B-4FF5-AABD-94C1B2C96E72}" srcOrd="4" destOrd="0" parTransId="{805A7AD2-D1E8-4667-9C91-A95CCE47D459}" sibTransId="{6FF49B24-8858-4DC3-8B77-BF5F3AB60B73}"/>
    <dgm:cxn modelId="{93465049-C05A-4BE8-AB77-41EA53CF6D4A}" type="presOf" srcId="{757D854A-6BEE-4D8B-8C09-E964EDB91799}" destId="{6813E980-E2E2-4210-AB04-D9341830A88A}" srcOrd="0" destOrd="0" presId="urn:microsoft.com/office/officeart/2009/3/layout/StepUpProcess"/>
    <dgm:cxn modelId="{A857EF6C-B9BE-4843-A002-5A2EFFDC3073}" srcId="{B42A6F20-44A2-4E72-8057-14FF18BA3D25}" destId="{757D854A-6BEE-4D8B-8C09-E964EDB91799}" srcOrd="2" destOrd="0" parTransId="{D4C5A55D-3362-482A-A0C8-3CC658F98C35}" sibTransId="{953C8319-16BC-4392-B8F3-7A04EB5C4C7D}"/>
    <dgm:cxn modelId="{4B714558-F8C2-4C6B-95E9-1D202EA0A0F3}" type="presOf" srcId="{B42A6F20-44A2-4E72-8057-14FF18BA3D25}" destId="{1A75BA7C-A50D-4B46-B578-05EEDDC656F0}" srcOrd="0" destOrd="0" presId="urn:microsoft.com/office/officeart/2009/3/layout/StepUpProcess"/>
    <dgm:cxn modelId="{74ACD291-D0FC-4E4B-A74C-002029A7756A}" type="presOf" srcId="{9701B57D-FC92-4D3C-9740-DF719CBB1942}" destId="{3398B1E5-3D57-4DB9-9F6E-401F811D3CF2}" srcOrd="0" destOrd="0" presId="urn:microsoft.com/office/officeart/2009/3/layout/StepUpProcess"/>
    <dgm:cxn modelId="{EBF869A4-886D-42B3-815D-0432DCFD7207}" type="presOf" srcId="{DE50E8FD-A326-4A75-816D-6F709DC9221E}" destId="{EB113FFB-9489-4147-8DDD-7DC3B1545D9A}" srcOrd="0" destOrd="0" presId="urn:microsoft.com/office/officeart/2009/3/layout/StepUpProcess"/>
    <dgm:cxn modelId="{773C84B5-1EBB-4499-B2D2-6E630AF1E121}" srcId="{B42A6F20-44A2-4E72-8057-14FF18BA3D25}" destId="{9701B57D-FC92-4D3C-9740-DF719CBB1942}" srcOrd="0" destOrd="0" parTransId="{88F4ACAF-767A-44C2-935F-36BB06C979A4}" sibTransId="{DAB8956F-81CF-4015-95A6-E838B8C939CD}"/>
    <dgm:cxn modelId="{EDD180C9-C977-40B7-8DEE-EA42C47E8958}" srcId="{B42A6F20-44A2-4E72-8057-14FF18BA3D25}" destId="{DE50E8FD-A326-4A75-816D-6F709DC9221E}" srcOrd="1" destOrd="0" parTransId="{7BF71F15-0302-4E95-B581-C3949C69B210}" sibTransId="{61812C91-C385-4FC1-ACB9-66F004E67A63}"/>
    <dgm:cxn modelId="{1346E4E0-23CB-4B7B-8E46-458EF511BE16}" type="presOf" srcId="{347133C4-DEA1-4A71-B6B7-5753ACCB049F}" destId="{10867A72-654D-4E8D-9EAF-328CEC000185}" srcOrd="0" destOrd="0" presId="urn:microsoft.com/office/officeart/2009/3/layout/StepUpProcess"/>
    <dgm:cxn modelId="{293F22EE-47B0-4744-A697-A4C0BF46FC04}" srcId="{B42A6F20-44A2-4E72-8057-14FF18BA3D25}" destId="{347133C4-DEA1-4A71-B6B7-5753ACCB049F}" srcOrd="3" destOrd="0" parTransId="{F90E9A1F-BCC4-4158-AB88-AAFC7E21B503}" sibTransId="{6E2075FB-FA9E-4EE3-948D-9F7BAA81CF8F}"/>
    <dgm:cxn modelId="{85A6D2A8-BBA5-4A64-BA5D-B1D62650DB54}" type="presParOf" srcId="{1A75BA7C-A50D-4B46-B578-05EEDDC656F0}" destId="{E9A21F75-5EE9-472B-9902-710D5E1058F0}" srcOrd="0" destOrd="0" presId="urn:microsoft.com/office/officeart/2009/3/layout/StepUpProcess"/>
    <dgm:cxn modelId="{882D0792-D188-449E-839B-F51435DBE18B}" type="presParOf" srcId="{E9A21F75-5EE9-472B-9902-710D5E1058F0}" destId="{4C69D742-A7FC-4A29-B777-E39EB0924E5D}" srcOrd="0" destOrd="0" presId="urn:microsoft.com/office/officeart/2009/3/layout/StepUpProcess"/>
    <dgm:cxn modelId="{988BF846-C8A8-4A83-903E-C73D9E34468C}" type="presParOf" srcId="{E9A21F75-5EE9-472B-9902-710D5E1058F0}" destId="{3398B1E5-3D57-4DB9-9F6E-401F811D3CF2}" srcOrd="1" destOrd="0" presId="urn:microsoft.com/office/officeart/2009/3/layout/StepUpProcess"/>
    <dgm:cxn modelId="{1E2C98DD-F4F9-4523-B319-C80E4E86E168}" type="presParOf" srcId="{E9A21F75-5EE9-472B-9902-710D5E1058F0}" destId="{4A14CBA6-FDED-433F-9DC6-BFB921544E10}" srcOrd="2" destOrd="0" presId="urn:microsoft.com/office/officeart/2009/3/layout/StepUpProcess"/>
    <dgm:cxn modelId="{B0BCEC08-C181-4C13-A7F5-3E0D1350AE04}" type="presParOf" srcId="{1A75BA7C-A50D-4B46-B578-05EEDDC656F0}" destId="{D34014BD-6FF4-45F5-982F-37C4FB0D0DEE}" srcOrd="1" destOrd="0" presId="urn:microsoft.com/office/officeart/2009/3/layout/StepUpProcess"/>
    <dgm:cxn modelId="{42D5C796-C93D-4EDB-AE6C-FB37CFD220AA}" type="presParOf" srcId="{D34014BD-6FF4-45F5-982F-37C4FB0D0DEE}" destId="{6FA323F1-D8B4-4666-AEE7-E3F4A41C34C1}" srcOrd="0" destOrd="0" presId="urn:microsoft.com/office/officeart/2009/3/layout/StepUpProcess"/>
    <dgm:cxn modelId="{B2F7E944-C4B9-41D7-94D9-1513D6A28B64}" type="presParOf" srcId="{1A75BA7C-A50D-4B46-B578-05EEDDC656F0}" destId="{C51174DD-0C1E-48AB-ADEB-DCD6B1E4EECA}" srcOrd="2" destOrd="0" presId="urn:microsoft.com/office/officeart/2009/3/layout/StepUpProcess"/>
    <dgm:cxn modelId="{4A62A294-6194-4EB3-B2A2-39C25A1D3EE8}" type="presParOf" srcId="{C51174DD-0C1E-48AB-ADEB-DCD6B1E4EECA}" destId="{BA32DFCE-2329-40E0-8CA1-37FF3ED49E50}" srcOrd="0" destOrd="0" presId="urn:microsoft.com/office/officeart/2009/3/layout/StepUpProcess"/>
    <dgm:cxn modelId="{F475D6EA-B855-4FA7-A718-B9B0D94D5670}" type="presParOf" srcId="{C51174DD-0C1E-48AB-ADEB-DCD6B1E4EECA}" destId="{EB113FFB-9489-4147-8DDD-7DC3B1545D9A}" srcOrd="1" destOrd="0" presId="urn:microsoft.com/office/officeart/2009/3/layout/StepUpProcess"/>
    <dgm:cxn modelId="{0D38DC1F-38BB-4923-84C8-17363A7FF636}" type="presParOf" srcId="{C51174DD-0C1E-48AB-ADEB-DCD6B1E4EECA}" destId="{3907CB25-1D77-4F93-8648-7A99EB2632BB}" srcOrd="2" destOrd="0" presId="urn:microsoft.com/office/officeart/2009/3/layout/StepUpProcess"/>
    <dgm:cxn modelId="{6903F0DC-7136-4BA5-BAB2-BA923AC32691}" type="presParOf" srcId="{1A75BA7C-A50D-4B46-B578-05EEDDC656F0}" destId="{5BFEAB59-0B17-47FF-B328-EB14423D0D99}" srcOrd="3" destOrd="0" presId="urn:microsoft.com/office/officeart/2009/3/layout/StepUpProcess"/>
    <dgm:cxn modelId="{0B27863C-1313-4260-AE15-B56FDEF20030}" type="presParOf" srcId="{5BFEAB59-0B17-47FF-B328-EB14423D0D99}" destId="{779AD3A9-82AE-45D2-87B5-50BED65D4D11}" srcOrd="0" destOrd="0" presId="urn:microsoft.com/office/officeart/2009/3/layout/StepUpProcess"/>
    <dgm:cxn modelId="{D4A36902-B401-408D-BEEF-A5BE95782880}" type="presParOf" srcId="{1A75BA7C-A50D-4B46-B578-05EEDDC656F0}" destId="{86EA1BC8-3DA5-4E56-A65D-8D2628407D00}" srcOrd="4" destOrd="0" presId="urn:microsoft.com/office/officeart/2009/3/layout/StepUpProcess"/>
    <dgm:cxn modelId="{ECB41683-637F-4120-875F-CE4EF994F462}" type="presParOf" srcId="{86EA1BC8-3DA5-4E56-A65D-8D2628407D00}" destId="{A4D7D75F-DF0A-454C-A783-84B4BCE5BE52}" srcOrd="0" destOrd="0" presId="urn:microsoft.com/office/officeart/2009/3/layout/StepUpProcess"/>
    <dgm:cxn modelId="{96A47909-F34B-42F4-AD61-243464F84147}" type="presParOf" srcId="{86EA1BC8-3DA5-4E56-A65D-8D2628407D00}" destId="{6813E980-E2E2-4210-AB04-D9341830A88A}" srcOrd="1" destOrd="0" presId="urn:microsoft.com/office/officeart/2009/3/layout/StepUpProcess"/>
    <dgm:cxn modelId="{1FCE7B8D-DBA0-4E75-87DE-A71BD78A6627}" type="presParOf" srcId="{86EA1BC8-3DA5-4E56-A65D-8D2628407D00}" destId="{CBBE9412-D772-414E-9D81-9E7482B586EE}" srcOrd="2" destOrd="0" presId="urn:microsoft.com/office/officeart/2009/3/layout/StepUpProcess"/>
    <dgm:cxn modelId="{5A6E290E-202A-407B-9A58-E5880F559966}" type="presParOf" srcId="{1A75BA7C-A50D-4B46-B578-05EEDDC656F0}" destId="{80D9FC10-FBEF-41A3-A920-3B8CC91A3436}" srcOrd="5" destOrd="0" presId="urn:microsoft.com/office/officeart/2009/3/layout/StepUpProcess"/>
    <dgm:cxn modelId="{BEF74160-1007-41F2-86A4-F127998FA097}" type="presParOf" srcId="{80D9FC10-FBEF-41A3-A920-3B8CC91A3436}" destId="{430DC285-A17B-4255-B435-EA7079F7A522}" srcOrd="0" destOrd="0" presId="urn:microsoft.com/office/officeart/2009/3/layout/StepUpProcess"/>
    <dgm:cxn modelId="{EB748512-DD9B-43DC-BBC8-CCE1FE38F079}" type="presParOf" srcId="{1A75BA7C-A50D-4B46-B578-05EEDDC656F0}" destId="{33FAE90E-A793-46AE-90AC-DB179A3D61A1}" srcOrd="6" destOrd="0" presId="urn:microsoft.com/office/officeart/2009/3/layout/StepUpProcess"/>
    <dgm:cxn modelId="{DFFC4719-59BE-4794-B9F1-BCF98A3BCAC7}" type="presParOf" srcId="{33FAE90E-A793-46AE-90AC-DB179A3D61A1}" destId="{5F495F51-627B-4721-ACFE-BE246F686F16}" srcOrd="0" destOrd="0" presId="urn:microsoft.com/office/officeart/2009/3/layout/StepUpProcess"/>
    <dgm:cxn modelId="{D330E3B0-AB2C-42A5-9896-002F0B846FE7}" type="presParOf" srcId="{33FAE90E-A793-46AE-90AC-DB179A3D61A1}" destId="{10867A72-654D-4E8D-9EAF-328CEC000185}" srcOrd="1" destOrd="0" presId="urn:microsoft.com/office/officeart/2009/3/layout/StepUpProcess"/>
    <dgm:cxn modelId="{9259A794-2314-49ED-A3D3-34683E83D33C}" type="presParOf" srcId="{33FAE90E-A793-46AE-90AC-DB179A3D61A1}" destId="{F029CF94-B72B-4A53-8E58-BAC7E2C2A59A}" srcOrd="2" destOrd="0" presId="urn:microsoft.com/office/officeart/2009/3/layout/StepUpProcess"/>
    <dgm:cxn modelId="{8759EE68-2C5B-490A-B539-9943EC4A8508}" type="presParOf" srcId="{1A75BA7C-A50D-4B46-B578-05EEDDC656F0}" destId="{A8823B64-49CA-47A3-98E1-54B836C22185}" srcOrd="7" destOrd="0" presId="urn:microsoft.com/office/officeart/2009/3/layout/StepUpProcess"/>
    <dgm:cxn modelId="{07825467-5A8A-462A-849A-3EBD05B904C9}" type="presParOf" srcId="{A8823B64-49CA-47A3-98E1-54B836C22185}" destId="{5CE7DCB8-0C4B-4036-9AEF-B33C0F6A6361}" srcOrd="0" destOrd="0" presId="urn:microsoft.com/office/officeart/2009/3/layout/StepUpProcess"/>
    <dgm:cxn modelId="{7A0EBFE6-AE55-4E40-B248-033D9041E4A8}" type="presParOf" srcId="{1A75BA7C-A50D-4B46-B578-05EEDDC656F0}" destId="{F6AF9244-9C43-4268-B2ED-83D939E9DC01}" srcOrd="8" destOrd="0" presId="urn:microsoft.com/office/officeart/2009/3/layout/StepUpProcess"/>
    <dgm:cxn modelId="{DED2DDA3-14CD-48B4-AF51-E84328E000D3}" type="presParOf" srcId="{F6AF9244-9C43-4268-B2ED-83D939E9DC01}" destId="{A144F2DE-D634-45D1-A4B3-713F71C99A07}" srcOrd="0" destOrd="0" presId="urn:microsoft.com/office/officeart/2009/3/layout/StepUpProcess"/>
    <dgm:cxn modelId="{E71190AA-A73A-4450-BF31-D46E62F44390}" type="presParOf" srcId="{F6AF9244-9C43-4268-B2ED-83D939E9DC01}" destId="{11EFBB75-885C-4552-9BEF-6387FB9EA5AF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D180E8-1D95-41E4-8BEF-284E138AE61F}">
      <dsp:nvSpPr>
        <dsp:cNvPr id="0" name=""/>
        <dsp:cNvSpPr/>
      </dsp:nvSpPr>
      <dsp:spPr>
        <a:xfrm>
          <a:off x="0" y="346253"/>
          <a:ext cx="8001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A8ADBD-90AB-482B-BCF3-F7B2FD9D3D1E}">
      <dsp:nvSpPr>
        <dsp:cNvPr id="0" name=""/>
        <dsp:cNvSpPr/>
      </dsp:nvSpPr>
      <dsp:spPr>
        <a:xfrm>
          <a:off x="400050" y="21533"/>
          <a:ext cx="5600700" cy="649440"/>
        </a:xfrm>
        <a:prstGeom prst="roundRect">
          <a:avLst/>
        </a:prstGeom>
        <a:gradFill rotWithShape="1">
          <a:gsLst>
            <a:gs pos="0">
              <a:schemeClr val="accent2">
                <a:tint val="1000"/>
                <a:satMod val="100000"/>
              </a:schemeClr>
            </a:gs>
            <a:gs pos="68000">
              <a:schemeClr val="accent2">
                <a:tint val="77000"/>
                <a:satMod val="100000"/>
              </a:schemeClr>
            </a:gs>
            <a:gs pos="81000">
              <a:schemeClr val="accent2">
                <a:tint val="79000"/>
                <a:satMod val="100000"/>
              </a:schemeClr>
            </a:gs>
            <a:gs pos="86000">
              <a:schemeClr val="accent2">
                <a:tint val="73000"/>
                <a:satMod val="100000"/>
              </a:schemeClr>
            </a:gs>
            <a:gs pos="100000">
              <a:schemeClr val="accent2">
                <a:tint val="35000"/>
                <a:satMod val="10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>
              <a:solidFill>
                <a:schemeClr val="tx1"/>
              </a:solidFill>
            </a:rPr>
            <a:t>Bahan</a:t>
          </a:r>
          <a:r>
            <a:rPr lang="en-US" sz="1800" b="1" kern="1200" dirty="0">
              <a:solidFill>
                <a:schemeClr val="tx1"/>
              </a:solidFill>
            </a:rPr>
            <a:t> ajar </a:t>
          </a:r>
          <a:r>
            <a:rPr lang="en-US" sz="1800" b="1" kern="1200" dirty="0" err="1">
              <a:solidFill>
                <a:schemeClr val="tx1"/>
              </a:solidFill>
            </a:rPr>
            <a:t>bersifat</a:t>
          </a:r>
          <a:r>
            <a:rPr lang="en-US" sz="1800" b="1" kern="1200" dirty="0">
              <a:solidFill>
                <a:schemeClr val="tx1"/>
              </a:solidFill>
            </a:rPr>
            <a:t> </a:t>
          </a:r>
          <a:r>
            <a:rPr lang="en-US" sz="1800" b="1" kern="1200" dirty="0" err="1">
              <a:solidFill>
                <a:schemeClr val="tx1"/>
              </a:solidFill>
            </a:rPr>
            <a:t>empiris</a:t>
          </a:r>
          <a:r>
            <a:rPr lang="en-US" sz="1800" b="1" kern="1200" dirty="0">
              <a:solidFill>
                <a:schemeClr val="tx1"/>
              </a:solidFill>
            </a:rPr>
            <a:t> </a:t>
          </a:r>
          <a:r>
            <a:rPr lang="en-US" sz="1800" b="1" kern="1200" dirty="0" err="1">
              <a:solidFill>
                <a:schemeClr val="tx1"/>
              </a:solidFill>
            </a:rPr>
            <a:t>dan</a:t>
          </a:r>
          <a:r>
            <a:rPr lang="en-US" sz="1800" b="1" kern="1200" dirty="0">
              <a:solidFill>
                <a:schemeClr val="tx1"/>
              </a:solidFill>
            </a:rPr>
            <a:t> </a:t>
          </a:r>
          <a:r>
            <a:rPr lang="en-US" sz="1800" b="1" i="0" kern="1200" dirty="0" err="1"/>
            <a:t>lengkap</a:t>
          </a:r>
          <a:r>
            <a:rPr lang="en-US" sz="1800" b="1" i="0" kern="1200" dirty="0"/>
            <a:t> yang </a:t>
          </a:r>
          <a:r>
            <a:rPr lang="en-US" sz="1800" b="1" i="0" kern="1200" dirty="0" err="1"/>
            <a:t>menyajikan</a:t>
          </a:r>
          <a:r>
            <a:rPr lang="en-US" sz="1800" b="1" i="0" kern="1200" dirty="0"/>
            <a:t> per-unit </a:t>
          </a:r>
          <a:r>
            <a:rPr lang="en-US" sz="1800" b="1" i="0" kern="1200" dirty="0" err="1"/>
            <a:t>terkecil</a:t>
          </a:r>
          <a:r>
            <a:rPr lang="en-US" sz="1800" b="1" i="0" kern="1200" dirty="0"/>
            <a:t>. 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431753" y="53236"/>
        <a:ext cx="5537294" cy="586034"/>
      </dsp:txXfrm>
    </dsp:sp>
    <dsp:sp modelId="{92659501-3404-47D8-BB80-4AC773FBC8A6}">
      <dsp:nvSpPr>
        <dsp:cNvPr id="0" name=""/>
        <dsp:cNvSpPr/>
      </dsp:nvSpPr>
      <dsp:spPr>
        <a:xfrm>
          <a:off x="0" y="1344173"/>
          <a:ext cx="8001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D1630C-94F2-4F62-BC64-16AFD7C1F23D}">
      <dsp:nvSpPr>
        <dsp:cNvPr id="0" name=""/>
        <dsp:cNvSpPr/>
      </dsp:nvSpPr>
      <dsp:spPr>
        <a:xfrm>
          <a:off x="400050" y="1019453"/>
          <a:ext cx="5600700" cy="649440"/>
        </a:xfrm>
        <a:prstGeom prst="roundRect">
          <a:avLst/>
        </a:prstGeom>
        <a:gradFill rotWithShape="1">
          <a:gsLst>
            <a:gs pos="0">
              <a:schemeClr val="accent2">
                <a:tint val="1000"/>
                <a:satMod val="100000"/>
              </a:schemeClr>
            </a:gs>
            <a:gs pos="68000">
              <a:schemeClr val="accent2">
                <a:tint val="77000"/>
                <a:satMod val="100000"/>
              </a:schemeClr>
            </a:gs>
            <a:gs pos="81000">
              <a:schemeClr val="accent2">
                <a:tint val="79000"/>
                <a:satMod val="100000"/>
              </a:schemeClr>
            </a:gs>
            <a:gs pos="86000">
              <a:schemeClr val="accent2">
                <a:tint val="73000"/>
                <a:satMod val="100000"/>
              </a:schemeClr>
            </a:gs>
            <a:gs pos="100000">
              <a:schemeClr val="accent2">
                <a:tint val="35000"/>
                <a:satMod val="10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/>
            <a:t>Bahan</a:t>
          </a:r>
          <a:r>
            <a:rPr lang="en-US" sz="1800" b="1" kern="1200" dirty="0"/>
            <a:t> ajar yang </a:t>
          </a:r>
          <a:r>
            <a:rPr lang="en-US" sz="1800" b="1" kern="1200" dirty="0" err="1"/>
            <a:t>digunakan</a:t>
          </a:r>
          <a:r>
            <a:rPr lang="en-US" sz="1800" b="1" kern="1200" dirty="0"/>
            <a:t> </a:t>
          </a:r>
          <a:r>
            <a:rPr lang="en-US" sz="1800" b="1" kern="1200" dirty="0" err="1"/>
            <a:t>sesuai</a:t>
          </a:r>
          <a:r>
            <a:rPr lang="en-US" sz="1800" b="1" kern="1200" dirty="0"/>
            <a:t> </a:t>
          </a:r>
          <a:r>
            <a:rPr lang="en-US" sz="1800" b="1" kern="1200" dirty="0" err="1"/>
            <a:t>dengan</a:t>
          </a:r>
          <a:r>
            <a:rPr lang="en-US" sz="1800" b="1" kern="1200" dirty="0"/>
            <a:t> </a:t>
          </a:r>
          <a:r>
            <a:rPr lang="en-US" sz="1800" b="1" kern="1200" dirty="0" err="1"/>
            <a:t>kebutuhan</a:t>
          </a:r>
          <a:r>
            <a:rPr lang="en-US" sz="1800" b="1" kern="1200" dirty="0"/>
            <a:t> </a:t>
          </a:r>
          <a:r>
            <a:rPr lang="en-US" sz="1800" b="1" kern="1200" dirty="0" err="1"/>
            <a:t>siswa</a:t>
          </a:r>
          <a:r>
            <a:rPr lang="en-US" sz="1800" b="1" kern="1200" dirty="0"/>
            <a:t>.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431753" y="1051156"/>
        <a:ext cx="5537294" cy="586034"/>
      </dsp:txXfrm>
    </dsp:sp>
    <dsp:sp modelId="{AB05E7D4-E66E-4720-AB26-19B440507F97}">
      <dsp:nvSpPr>
        <dsp:cNvPr id="0" name=""/>
        <dsp:cNvSpPr/>
      </dsp:nvSpPr>
      <dsp:spPr>
        <a:xfrm>
          <a:off x="0" y="2342094"/>
          <a:ext cx="8001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C68F94-5771-4495-A130-A59259E3A77F}">
      <dsp:nvSpPr>
        <dsp:cNvPr id="0" name=""/>
        <dsp:cNvSpPr/>
      </dsp:nvSpPr>
      <dsp:spPr>
        <a:xfrm>
          <a:off x="400050" y="2017373"/>
          <a:ext cx="5600700" cy="649440"/>
        </a:xfrm>
        <a:prstGeom prst="roundRect">
          <a:avLst/>
        </a:prstGeom>
        <a:gradFill rotWithShape="1">
          <a:gsLst>
            <a:gs pos="0">
              <a:schemeClr val="accent2">
                <a:tint val="1000"/>
                <a:satMod val="100000"/>
              </a:schemeClr>
            </a:gs>
            <a:gs pos="68000">
              <a:schemeClr val="accent2">
                <a:tint val="77000"/>
                <a:satMod val="100000"/>
              </a:schemeClr>
            </a:gs>
            <a:gs pos="81000">
              <a:schemeClr val="accent2">
                <a:tint val="79000"/>
                <a:satMod val="100000"/>
              </a:schemeClr>
            </a:gs>
            <a:gs pos="86000">
              <a:schemeClr val="accent2">
                <a:tint val="73000"/>
                <a:satMod val="100000"/>
              </a:schemeClr>
            </a:gs>
            <a:gs pos="100000">
              <a:schemeClr val="accent2">
                <a:tint val="35000"/>
                <a:satMod val="10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>
              <a:solidFill>
                <a:schemeClr val="tx1"/>
              </a:solidFill>
            </a:rPr>
            <a:t>Bahan</a:t>
          </a:r>
          <a:r>
            <a:rPr lang="en-US" sz="1800" b="1" kern="1200" dirty="0">
              <a:solidFill>
                <a:schemeClr val="tx1"/>
              </a:solidFill>
            </a:rPr>
            <a:t> ajar </a:t>
          </a:r>
          <a:r>
            <a:rPr lang="en-US" sz="1800" b="1" kern="1200" dirty="0" err="1">
              <a:solidFill>
                <a:schemeClr val="tx1"/>
              </a:solidFill>
            </a:rPr>
            <a:t>dapat</a:t>
          </a:r>
          <a:r>
            <a:rPr lang="en-US" sz="1800" b="1" kern="1200" dirty="0">
              <a:solidFill>
                <a:schemeClr val="tx1"/>
              </a:solidFill>
            </a:rPr>
            <a:t> </a:t>
          </a:r>
          <a:r>
            <a:rPr lang="en-US" sz="1800" b="1" kern="1200" dirty="0" err="1">
              <a:solidFill>
                <a:schemeClr val="tx1"/>
              </a:solidFill>
            </a:rPr>
            <a:t>dipelajari</a:t>
          </a:r>
          <a:r>
            <a:rPr lang="en-US" sz="1800" b="1" kern="1200" dirty="0">
              <a:solidFill>
                <a:schemeClr val="tx1"/>
              </a:solidFill>
            </a:rPr>
            <a:t> </a:t>
          </a:r>
          <a:r>
            <a:rPr lang="en-US" sz="1800" b="1" kern="1200" dirty="0" err="1">
              <a:solidFill>
                <a:schemeClr val="tx1"/>
              </a:solidFill>
            </a:rPr>
            <a:t>ulang</a:t>
          </a:r>
          <a:r>
            <a:rPr lang="en-US" sz="1800" b="1" kern="1200" dirty="0">
              <a:solidFill>
                <a:schemeClr val="tx1"/>
              </a:solidFill>
            </a:rPr>
            <a:t> </a:t>
          </a:r>
          <a:r>
            <a:rPr lang="en-US" sz="1800" b="1" kern="1200" dirty="0" err="1">
              <a:solidFill>
                <a:schemeClr val="tx1"/>
              </a:solidFill>
            </a:rPr>
            <a:t>dan</a:t>
          </a:r>
          <a:r>
            <a:rPr lang="en-US" sz="1800" b="1" kern="1200" dirty="0">
              <a:solidFill>
                <a:schemeClr val="tx1"/>
              </a:solidFill>
            </a:rPr>
            <a:t> </a:t>
          </a:r>
          <a:r>
            <a:rPr lang="en-US" sz="1800" b="1" kern="1200" dirty="0" err="1">
              <a:solidFill>
                <a:schemeClr val="tx1"/>
              </a:solidFill>
            </a:rPr>
            <a:t>sebagai</a:t>
          </a:r>
          <a:r>
            <a:rPr lang="en-US" sz="1800" b="1" kern="1200" dirty="0">
              <a:solidFill>
                <a:schemeClr val="tx1"/>
              </a:solidFill>
            </a:rPr>
            <a:t>  </a:t>
          </a:r>
          <a:r>
            <a:rPr lang="en-US" sz="1800" b="1" kern="1200" dirty="0" err="1">
              <a:solidFill>
                <a:schemeClr val="tx1"/>
              </a:solidFill>
            </a:rPr>
            <a:t>p</a:t>
          </a:r>
          <a:r>
            <a:rPr lang="en-US" sz="1800" b="1" kern="1200" dirty="0" err="1"/>
            <a:t>engingat</a:t>
          </a:r>
          <a:r>
            <a:rPr lang="en-US" sz="1800" b="1" kern="1200" dirty="0"/>
            <a:t> </a:t>
          </a:r>
          <a:r>
            <a:rPr lang="en-US" sz="1800" b="1" kern="1200" dirty="0" err="1"/>
            <a:t>pokok-pokok</a:t>
          </a:r>
          <a:r>
            <a:rPr lang="en-US" sz="1800" b="1" kern="1200" dirty="0"/>
            <a:t> </a:t>
          </a:r>
          <a:r>
            <a:rPr lang="en-US" sz="1800" b="1" kern="1200" dirty="0" err="1"/>
            <a:t>materi</a:t>
          </a:r>
          <a:r>
            <a:rPr lang="en-US" sz="1800" b="1" kern="1200" dirty="0"/>
            <a:t> yang </a:t>
          </a:r>
          <a:r>
            <a:rPr lang="en-US" sz="1800" b="1" kern="1200" dirty="0" err="1"/>
            <a:t>diajarkan</a:t>
          </a:r>
          <a:r>
            <a:rPr lang="en-US" sz="1800" b="1" kern="1200" dirty="0"/>
            <a:t>.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431753" y="2049076"/>
        <a:ext cx="5537294" cy="586034"/>
      </dsp:txXfrm>
    </dsp:sp>
    <dsp:sp modelId="{F980AE4B-EE3F-4804-B590-4840302D144F}">
      <dsp:nvSpPr>
        <dsp:cNvPr id="0" name=""/>
        <dsp:cNvSpPr/>
      </dsp:nvSpPr>
      <dsp:spPr>
        <a:xfrm>
          <a:off x="0" y="3340014"/>
          <a:ext cx="8001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0CD0F6-CD8B-4CAC-86B8-1E26CD546475}">
      <dsp:nvSpPr>
        <dsp:cNvPr id="0" name=""/>
        <dsp:cNvSpPr/>
      </dsp:nvSpPr>
      <dsp:spPr>
        <a:xfrm>
          <a:off x="400050" y="3015294"/>
          <a:ext cx="5600700" cy="649440"/>
        </a:xfrm>
        <a:prstGeom prst="roundRect">
          <a:avLst/>
        </a:prstGeom>
        <a:gradFill rotWithShape="1">
          <a:gsLst>
            <a:gs pos="0">
              <a:schemeClr val="accent2">
                <a:tint val="1000"/>
                <a:satMod val="100000"/>
              </a:schemeClr>
            </a:gs>
            <a:gs pos="68000">
              <a:schemeClr val="accent2">
                <a:tint val="77000"/>
                <a:satMod val="100000"/>
              </a:schemeClr>
            </a:gs>
            <a:gs pos="81000">
              <a:schemeClr val="accent2">
                <a:tint val="79000"/>
                <a:satMod val="100000"/>
              </a:schemeClr>
            </a:gs>
            <a:gs pos="86000">
              <a:schemeClr val="accent2">
                <a:tint val="73000"/>
                <a:satMod val="100000"/>
              </a:schemeClr>
            </a:gs>
            <a:gs pos="100000">
              <a:schemeClr val="accent2">
                <a:tint val="35000"/>
                <a:satMod val="10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/>
            <a:t>Memberikan</a:t>
          </a:r>
          <a:r>
            <a:rPr lang="en-US" sz="1800" b="1" kern="1200" dirty="0"/>
            <a:t> </a:t>
          </a:r>
          <a:r>
            <a:rPr lang="en-US" sz="1800" b="1" kern="1200" dirty="0" err="1"/>
            <a:t>bantuan</a:t>
          </a:r>
          <a:r>
            <a:rPr lang="en-US" sz="1800" b="1" kern="1200" dirty="0"/>
            <a:t> </a:t>
          </a:r>
          <a:r>
            <a:rPr lang="en-US" sz="1800" b="1" kern="1200" dirty="0" err="1"/>
            <a:t>informasi</a:t>
          </a:r>
          <a:r>
            <a:rPr lang="en-US" sz="1800" b="1" kern="1200" dirty="0"/>
            <a:t> / </a:t>
          </a:r>
          <a:r>
            <a:rPr lang="en-US" sz="1800" b="1" kern="1200" dirty="0" err="1"/>
            <a:t>materi</a:t>
          </a:r>
          <a:r>
            <a:rPr lang="en-US" sz="1800" b="1" kern="1200" dirty="0"/>
            <a:t> </a:t>
          </a:r>
          <a:r>
            <a:rPr lang="en-US" sz="1800" b="1" kern="1200" dirty="0" err="1"/>
            <a:t>pembelajaran</a:t>
          </a:r>
          <a:r>
            <a:rPr lang="en-US" sz="1800" b="1" kern="1200" dirty="0"/>
            <a:t> </a:t>
          </a:r>
          <a:r>
            <a:rPr lang="en-US" sz="1800" b="1" kern="1200" dirty="0" err="1"/>
            <a:t>sebagai</a:t>
          </a:r>
          <a:r>
            <a:rPr lang="en-US" sz="1800" b="1" kern="1200" dirty="0"/>
            <a:t> </a:t>
          </a:r>
          <a:r>
            <a:rPr lang="en-US" sz="1800" b="1" kern="1200" dirty="0" err="1"/>
            <a:t>pegangan</a:t>
          </a:r>
          <a:r>
            <a:rPr lang="en-US" sz="1800" b="1" kern="1200" dirty="0"/>
            <a:t> </a:t>
          </a:r>
          <a:r>
            <a:rPr lang="en-US" sz="1800" b="1" kern="1200" dirty="0" err="1"/>
            <a:t>bagi</a:t>
          </a:r>
          <a:r>
            <a:rPr lang="en-US" sz="1800" b="1" kern="1200" dirty="0"/>
            <a:t> </a:t>
          </a:r>
          <a:r>
            <a:rPr lang="en-US" sz="1800" b="1" kern="1200" dirty="0" err="1"/>
            <a:t>siswa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431753" y="3046997"/>
        <a:ext cx="5537294" cy="586034"/>
      </dsp:txXfrm>
    </dsp:sp>
    <dsp:sp modelId="{69E7A44D-728B-4FA7-84AF-B69101DCB636}">
      <dsp:nvSpPr>
        <dsp:cNvPr id="0" name=""/>
        <dsp:cNvSpPr/>
      </dsp:nvSpPr>
      <dsp:spPr>
        <a:xfrm>
          <a:off x="0" y="4337934"/>
          <a:ext cx="8001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8F3D64-835D-469D-B15F-A3332E0BBA35}">
      <dsp:nvSpPr>
        <dsp:cNvPr id="0" name=""/>
        <dsp:cNvSpPr/>
      </dsp:nvSpPr>
      <dsp:spPr>
        <a:xfrm>
          <a:off x="400050" y="4013214"/>
          <a:ext cx="5600700" cy="649440"/>
        </a:xfrm>
        <a:prstGeom prst="roundRect">
          <a:avLst/>
        </a:prstGeom>
        <a:gradFill rotWithShape="1">
          <a:gsLst>
            <a:gs pos="0">
              <a:schemeClr val="accent2">
                <a:tint val="1000"/>
                <a:satMod val="100000"/>
              </a:schemeClr>
            </a:gs>
            <a:gs pos="68000">
              <a:schemeClr val="accent2">
                <a:tint val="77000"/>
                <a:satMod val="100000"/>
              </a:schemeClr>
            </a:gs>
            <a:gs pos="81000">
              <a:schemeClr val="accent2">
                <a:tint val="79000"/>
                <a:satMod val="100000"/>
              </a:schemeClr>
            </a:gs>
            <a:gs pos="86000">
              <a:schemeClr val="accent2">
                <a:tint val="73000"/>
                <a:satMod val="100000"/>
              </a:schemeClr>
            </a:gs>
            <a:gs pos="100000">
              <a:schemeClr val="accent2">
                <a:tint val="35000"/>
                <a:satMod val="10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/>
            <a:t>Memperkaya</a:t>
          </a:r>
          <a:r>
            <a:rPr lang="en-US" sz="1800" b="1" kern="1200" dirty="0"/>
            <a:t> </a:t>
          </a:r>
          <a:r>
            <a:rPr lang="en-US" sz="1800" b="1" kern="1200" dirty="0" err="1"/>
            <a:t>pengetahuan</a:t>
          </a:r>
          <a:r>
            <a:rPr lang="en-US" sz="1800" b="1" kern="1200" dirty="0"/>
            <a:t> </a:t>
          </a:r>
          <a:r>
            <a:rPr lang="en-US" sz="1800" b="1" kern="1200" dirty="0" err="1"/>
            <a:t>siswa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431753" y="4044917"/>
        <a:ext cx="5537294" cy="5860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42F6BF-B87A-497A-92A5-1D9A120C7810}">
      <dsp:nvSpPr>
        <dsp:cNvPr id="0" name=""/>
        <dsp:cNvSpPr/>
      </dsp:nvSpPr>
      <dsp:spPr>
        <a:xfrm>
          <a:off x="142210" y="446477"/>
          <a:ext cx="3369528" cy="105297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3217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 err="1">
              <a:solidFill>
                <a:srgbClr val="C00000"/>
              </a:solidFill>
            </a:rPr>
            <a:t>Materi</a:t>
          </a:r>
          <a:r>
            <a:rPr lang="en-US" sz="1700" b="1" kern="1200" dirty="0">
              <a:solidFill>
                <a:srgbClr val="C00000"/>
              </a:solidFill>
            </a:rPr>
            <a:t> </a:t>
          </a:r>
          <a:r>
            <a:rPr lang="en-US" sz="1700" b="1" kern="1200" dirty="0" err="1">
              <a:solidFill>
                <a:srgbClr val="C00000"/>
              </a:solidFill>
            </a:rPr>
            <a:t>dirancang</a:t>
          </a:r>
          <a:r>
            <a:rPr lang="en-US" sz="1700" b="1" kern="1200" dirty="0">
              <a:solidFill>
                <a:srgbClr val="C00000"/>
              </a:solidFill>
            </a:rPr>
            <a:t> </a:t>
          </a:r>
          <a:r>
            <a:rPr lang="en-US" sz="1700" b="1" kern="1200" dirty="0" err="1">
              <a:solidFill>
                <a:srgbClr val="C00000"/>
              </a:solidFill>
            </a:rPr>
            <a:t>untuk</a:t>
          </a:r>
          <a:r>
            <a:rPr lang="en-US" sz="1700" b="1" kern="1200" dirty="0">
              <a:solidFill>
                <a:srgbClr val="C00000"/>
              </a:solidFill>
            </a:rPr>
            <a:t> </a:t>
          </a:r>
          <a:r>
            <a:rPr lang="en-US" sz="1700" b="1" kern="1200" dirty="0" err="1">
              <a:solidFill>
                <a:srgbClr val="C00000"/>
              </a:solidFill>
            </a:rPr>
            <a:t>sistem</a:t>
          </a:r>
          <a:r>
            <a:rPr lang="en-US" sz="1700" b="1" kern="1200" dirty="0">
              <a:solidFill>
                <a:srgbClr val="C00000"/>
              </a:solidFill>
            </a:rPr>
            <a:t> </a:t>
          </a:r>
          <a:r>
            <a:rPr lang="en-US" sz="1700" b="1" kern="1200" dirty="0" err="1">
              <a:solidFill>
                <a:srgbClr val="C00000"/>
              </a:solidFill>
            </a:rPr>
            <a:t>pembelajaran</a:t>
          </a:r>
          <a:r>
            <a:rPr lang="en-US" sz="1700" b="1" kern="1200" dirty="0">
              <a:solidFill>
                <a:srgbClr val="C00000"/>
              </a:solidFill>
            </a:rPr>
            <a:t> </a:t>
          </a:r>
          <a:r>
            <a:rPr lang="en-US" sz="1700" b="1" kern="1200" dirty="0" err="1">
              <a:solidFill>
                <a:srgbClr val="C00000"/>
              </a:solidFill>
            </a:rPr>
            <a:t>mandiri</a:t>
          </a:r>
          <a:r>
            <a:rPr lang="en-US" sz="1700" b="1" kern="1200" dirty="0">
              <a:solidFill>
                <a:srgbClr val="C00000"/>
              </a:solidFill>
            </a:rPr>
            <a:t>.</a:t>
          </a:r>
        </a:p>
      </dsp:txBody>
      <dsp:txXfrm>
        <a:off x="142210" y="446477"/>
        <a:ext cx="3369528" cy="1052977"/>
      </dsp:txXfrm>
    </dsp:sp>
    <dsp:sp modelId="{833CB72D-EA88-41EC-A3F5-825F29EDFE06}">
      <dsp:nvSpPr>
        <dsp:cNvPr id="0" name=""/>
        <dsp:cNvSpPr/>
      </dsp:nvSpPr>
      <dsp:spPr>
        <a:xfrm>
          <a:off x="1813" y="294381"/>
          <a:ext cx="737084" cy="1105626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AB18F7-916B-4D58-8AD7-E81B88CE3269}">
      <dsp:nvSpPr>
        <dsp:cNvPr id="0" name=""/>
        <dsp:cNvSpPr/>
      </dsp:nvSpPr>
      <dsp:spPr>
        <a:xfrm>
          <a:off x="3867657" y="446477"/>
          <a:ext cx="3369528" cy="105297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3217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 err="1">
              <a:solidFill>
                <a:srgbClr val="C00000"/>
              </a:solidFill>
            </a:rPr>
            <a:t>Bahan</a:t>
          </a:r>
          <a:r>
            <a:rPr lang="en-US" sz="1700" b="1" kern="1200" dirty="0">
              <a:solidFill>
                <a:srgbClr val="C00000"/>
              </a:solidFill>
            </a:rPr>
            <a:t> ajar </a:t>
          </a:r>
          <a:r>
            <a:rPr lang="en-US" sz="1700" b="1" kern="1200" dirty="0" err="1">
              <a:solidFill>
                <a:srgbClr val="C00000"/>
              </a:solidFill>
            </a:rPr>
            <a:t>cetak</a:t>
          </a:r>
          <a:r>
            <a:rPr lang="en-US" sz="1700" b="1" kern="1200" dirty="0">
              <a:solidFill>
                <a:srgbClr val="C00000"/>
              </a:solidFill>
            </a:rPr>
            <a:t> </a:t>
          </a:r>
          <a:r>
            <a:rPr lang="en-US" sz="1700" b="1" kern="1200" dirty="0" err="1">
              <a:solidFill>
                <a:srgbClr val="C00000"/>
              </a:solidFill>
            </a:rPr>
            <a:t>bersifat</a:t>
          </a:r>
          <a:r>
            <a:rPr lang="en-US" sz="1700" b="1" kern="1200" dirty="0">
              <a:solidFill>
                <a:srgbClr val="C00000"/>
              </a:solidFill>
            </a:rPr>
            <a:t> </a:t>
          </a:r>
          <a:r>
            <a:rPr lang="en-US" sz="1700" b="1" kern="1200" dirty="0" err="1">
              <a:solidFill>
                <a:srgbClr val="C00000"/>
              </a:solidFill>
            </a:rPr>
            <a:t>lengkap</a:t>
          </a:r>
          <a:r>
            <a:rPr lang="en-US" sz="1700" b="1" kern="1200" dirty="0">
              <a:solidFill>
                <a:srgbClr val="C00000"/>
              </a:solidFill>
            </a:rPr>
            <a:t> </a:t>
          </a:r>
          <a:r>
            <a:rPr lang="en-US" sz="1700" b="1" kern="1200" dirty="0" err="1">
              <a:solidFill>
                <a:srgbClr val="C00000"/>
              </a:solidFill>
            </a:rPr>
            <a:t>dan</a:t>
          </a:r>
          <a:r>
            <a:rPr lang="en-US" sz="1700" b="1" kern="1200" dirty="0">
              <a:solidFill>
                <a:srgbClr val="C00000"/>
              </a:solidFill>
            </a:rPr>
            <a:t> </a:t>
          </a:r>
          <a:r>
            <a:rPr lang="en-US" sz="1700" b="1" kern="1200" dirty="0" err="1">
              <a:solidFill>
                <a:srgbClr val="C00000"/>
              </a:solidFill>
            </a:rPr>
            <a:t>dapat</a:t>
          </a:r>
          <a:r>
            <a:rPr lang="en-US" sz="1700" b="1" kern="1200" dirty="0">
              <a:solidFill>
                <a:srgbClr val="C00000"/>
              </a:solidFill>
            </a:rPr>
            <a:t> </a:t>
          </a:r>
          <a:r>
            <a:rPr lang="en-US" sz="1700" b="1" kern="1200" dirty="0" err="1">
              <a:solidFill>
                <a:srgbClr val="C00000"/>
              </a:solidFill>
            </a:rPr>
            <a:t>dipelajari</a:t>
          </a:r>
          <a:r>
            <a:rPr lang="en-US" sz="1700" b="1" kern="1200" dirty="0">
              <a:solidFill>
                <a:srgbClr val="C00000"/>
              </a:solidFill>
            </a:rPr>
            <a:t> </a:t>
          </a:r>
          <a:r>
            <a:rPr lang="en-US" sz="1700" b="1" kern="1200" dirty="0" err="1">
              <a:solidFill>
                <a:srgbClr val="C00000"/>
              </a:solidFill>
            </a:rPr>
            <a:t>ulang</a:t>
          </a:r>
          <a:r>
            <a:rPr lang="en-US" sz="1700" b="1" kern="1200" dirty="0">
              <a:solidFill>
                <a:srgbClr val="C00000"/>
              </a:solidFill>
            </a:rPr>
            <a:t>.</a:t>
          </a:r>
        </a:p>
      </dsp:txBody>
      <dsp:txXfrm>
        <a:off x="3867657" y="446477"/>
        <a:ext cx="3369528" cy="1052977"/>
      </dsp:txXfrm>
    </dsp:sp>
    <dsp:sp modelId="{52A2438C-5B03-400D-A499-75CC6A7F342D}">
      <dsp:nvSpPr>
        <dsp:cNvPr id="0" name=""/>
        <dsp:cNvSpPr/>
      </dsp:nvSpPr>
      <dsp:spPr>
        <a:xfrm>
          <a:off x="3727260" y="294381"/>
          <a:ext cx="737084" cy="1105626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1E74EA-2284-45A5-8748-B2A700D9EC05}">
      <dsp:nvSpPr>
        <dsp:cNvPr id="0" name=""/>
        <dsp:cNvSpPr/>
      </dsp:nvSpPr>
      <dsp:spPr>
        <a:xfrm>
          <a:off x="142210" y="1772059"/>
          <a:ext cx="3369528" cy="105297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3217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 err="1">
              <a:solidFill>
                <a:srgbClr val="C00000"/>
              </a:solidFill>
            </a:rPr>
            <a:t>Merekam</a:t>
          </a:r>
          <a:r>
            <a:rPr lang="en-US" sz="1700" b="1" kern="1200" dirty="0">
              <a:solidFill>
                <a:srgbClr val="C00000"/>
              </a:solidFill>
            </a:rPr>
            <a:t> data/ </a:t>
          </a:r>
          <a:r>
            <a:rPr lang="en-US" sz="1700" b="1" kern="1200" dirty="0" err="1">
              <a:solidFill>
                <a:srgbClr val="C00000"/>
              </a:solidFill>
            </a:rPr>
            <a:t>informasi</a:t>
          </a:r>
          <a:r>
            <a:rPr lang="en-US" sz="1700" b="1" kern="1200" dirty="0">
              <a:solidFill>
                <a:srgbClr val="C00000"/>
              </a:solidFill>
            </a:rPr>
            <a:t> yang </a:t>
          </a:r>
          <a:r>
            <a:rPr lang="en-US" sz="1700" b="1" kern="1200" dirty="0" err="1">
              <a:solidFill>
                <a:srgbClr val="C00000"/>
              </a:solidFill>
            </a:rPr>
            <a:t>bersifat</a:t>
          </a:r>
          <a:r>
            <a:rPr lang="en-US" sz="1700" b="1" kern="1200" dirty="0">
              <a:solidFill>
                <a:srgbClr val="C00000"/>
              </a:solidFill>
            </a:rPr>
            <a:t> </a:t>
          </a:r>
          <a:r>
            <a:rPr lang="en-US" sz="1700" b="1" kern="1200" dirty="0" err="1">
              <a:solidFill>
                <a:srgbClr val="C00000"/>
              </a:solidFill>
            </a:rPr>
            <a:t>empiris</a:t>
          </a:r>
          <a:r>
            <a:rPr lang="en-US" sz="1700" b="1" kern="1200" dirty="0">
              <a:solidFill>
                <a:srgbClr val="C00000"/>
              </a:solidFill>
            </a:rPr>
            <a:t>.</a:t>
          </a:r>
        </a:p>
      </dsp:txBody>
      <dsp:txXfrm>
        <a:off x="142210" y="1772059"/>
        <a:ext cx="3369528" cy="1052977"/>
      </dsp:txXfrm>
    </dsp:sp>
    <dsp:sp modelId="{1615686C-9207-4EB9-904F-0227DE2F2EF8}">
      <dsp:nvSpPr>
        <dsp:cNvPr id="0" name=""/>
        <dsp:cNvSpPr/>
      </dsp:nvSpPr>
      <dsp:spPr>
        <a:xfrm>
          <a:off x="1813" y="1619962"/>
          <a:ext cx="737084" cy="1105626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B3F82E-B725-476C-8479-333FB13E2D38}">
      <dsp:nvSpPr>
        <dsp:cNvPr id="0" name=""/>
        <dsp:cNvSpPr/>
      </dsp:nvSpPr>
      <dsp:spPr>
        <a:xfrm>
          <a:off x="3867657" y="1772059"/>
          <a:ext cx="3369528" cy="105297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3217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rgbClr val="C00000"/>
              </a:solidFill>
            </a:rPr>
            <a:t>Program </a:t>
          </a:r>
          <a:r>
            <a:rPr lang="en-US" sz="1700" b="1" kern="1200" dirty="0" err="1">
              <a:solidFill>
                <a:srgbClr val="C00000"/>
              </a:solidFill>
            </a:rPr>
            <a:t>pembelajaran</a:t>
          </a:r>
          <a:r>
            <a:rPr lang="en-US" sz="1700" b="1" kern="1200" dirty="0">
              <a:solidFill>
                <a:srgbClr val="C00000"/>
              </a:solidFill>
            </a:rPr>
            <a:t> yang </a:t>
          </a:r>
          <a:r>
            <a:rPr lang="en-US" sz="1700" b="1" kern="1200" dirty="0" err="1">
              <a:solidFill>
                <a:srgbClr val="C00000"/>
              </a:solidFill>
            </a:rPr>
            <a:t>terstruktur</a:t>
          </a:r>
          <a:r>
            <a:rPr lang="en-US" sz="1700" b="1" kern="1200" dirty="0">
              <a:solidFill>
                <a:srgbClr val="C00000"/>
              </a:solidFill>
            </a:rPr>
            <a:t> </a:t>
          </a:r>
          <a:r>
            <a:rPr lang="en-US" sz="1700" b="1" kern="1200" dirty="0" err="1">
              <a:solidFill>
                <a:srgbClr val="C00000"/>
              </a:solidFill>
            </a:rPr>
            <a:t>dan</a:t>
          </a:r>
          <a:r>
            <a:rPr lang="en-US" sz="1700" b="1" kern="1200" dirty="0">
              <a:solidFill>
                <a:srgbClr val="C00000"/>
              </a:solidFill>
            </a:rPr>
            <a:t> </a:t>
          </a:r>
          <a:r>
            <a:rPr lang="en-US" sz="1700" b="1" kern="1200" dirty="0" err="1">
              <a:solidFill>
                <a:srgbClr val="C00000"/>
              </a:solidFill>
            </a:rPr>
            <a:t>sistematis</a:t>
          </a:r>
          <a:r>
            <a:rPr lang="en-US" sz="1700" b="1" kern="1200" dirty="0">
              <a:solidFill>
                <a:srgbClr val="C00000"/>
              </a:solidFill>
            </a:rPr>
            <a:t>.</a:t>
          </a:r>
        </a:p>
      </dsp:txBody>
      <dsp:txXfrm>
        <a:off x="3867657" y="1772059"/>
        <a:ext cx="3369528" cy="1052977"/>
      </dsp:txXfrm>
    </dsp:sp>
    <dsp:sp modelId="{5B855032-1AF1-40E0-AF87-2844F853B943}">
      <dsp:nvSpPr>
        <dsp:cNvPr id="0" name=""/>
        <dsp:cNvSpPr/>
      </dsp:nvSpPr>
      <dsp:spPr>
        <a:xfrm>
          <a:off x="3727260" y="1619962"/>
          <a:ext cx="737084" cy="1105626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58D5D7-D6C7-4CD4-8877-077CE84118BF}">
      <dsp:nvSpPr>
        <dsp:cNvPr id="0" name=""/>
        <dsp:cNvSpPr/>
      </dsp:nvSpPr>
      <dsp:spPr>
        <a:xfrm>
          <a:off x="2004934" y="3097641"/>
          <a:ext cx="3369528" cy="105297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3217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 err="1">
              <a:solidFill>
                <a:srgbClr val="C00000"/>
              </a:solidFill>
            </a:rPr>
            <a:t>Mengandung</a:t>
          </a:r>
          <a:r>
            <a:rPr lang="en-US" sz="1700" b="1" kern="1200" dirty="0">
              <a:solidFill>
                <a:srgbClr val="C00000"/>
              </a:solidFill>
            </a:rPr>
            <a:t> </a:t>
          </a:r>
          <a:r>
            <a:rPr lang="en-US" sz="1700" b="1" kern="1200" dirty="0" err="1">
              <a:solidFill>
                <a:srgbClr val="C00000"/>
              </a:solidFill>
            </a:rPr>
            <a:t>tujuan</a:t>
          </a:r>
          <a:r>
            <a:rPr lang="en-US" sz="1700" b="1" kern="1200" dirty="0">
              <a:solidFill>
                <a:srgbClr val="C00000"/>
              </a:solidFill>
            </a:rPr>
            <a:t>, </a:t>
          </a:r>
          <a:r>
            <a:rPr lang="en-US" sz="1700" b="1" kern="1200" dirty="0" err="1">
              <a:solidFill>
                <a:srgbClr val="C00000"/>
              </a:solidFill>
            </a:rPr>
            <a:t>bahan</a:t>
          </a:r>
          <a:r>
            <a:rPr lang="en-US" sz="1700" b="1" kern="1200" dirty="0">
              <a:solidFill>
                <a:srgbClr val="C00000"/>
              </a:solidFill>
            </a:rPr>
            <a:t>/</a:t>
          </a:r>
          <a:r>
            <a:rPr lang="en-US" sz="1700" b="1" kern="1200" dirty="0" err="1">
              <a:solidFill>
                <a:srgbClr val="C00000"/>
              </a:solidFill>
            </a:rPr>
            <a:t>kegiatan</a:t>
          </a:r>
          <a:r>
            <a:rPr lang="en-US" sz="1700" b="1" kern="1200" dirty="0">
              <a:solidFill>
                <a:srgbClr val="C00000"/>
              </a:solidFill>
            </a:rPr>
            <a:t> </a:t>
          </a:r>
          <a:r>
            <a:rPr lang="en-US" sz="1700" b="1" kern="1200" dirty="0" err="1">
              <a:solidFill>
                <a:srgbClr val="C00000"/>
              </a:solidFill>
            </a:rPr>
            <a:t>dan</a:t>
          </a:r>
          <a:r>
            <a:rPr lang="en-US" sz="1700" b="1" kern="1200" dirty="0">
              <a:solidFill>
                <a:srgbClr val="C00000"/>
              </a:solidFill>
            </a:rPr>
            <a:t> </a:t>
          </a:r>
          <a:r>
            <a:rPr lang="en-US" sz="1700" b="1" kern="1200" dirty="0" err="1">
              <a:solidFill>
                <a:srgbClr val="C00000"/>
              </a:solidFill>
            </a:rPr>
            <a:t>evaluasi</a:t>
          </a:r>
          <a:r>
            <a:rPr lang="en-US" sz="1700" b="1" kern="1200" dirty="0">
              <a:solidFill>
                <a:srgbClr val="C00000"/>
              </a:solidFill>
            </a:rPr>
            <a:t>.</a:t>
          </a:r>
        </a:p>
      </dsp:txBody>
      <dsp:txXfrm>
        <a:off x="2004934" y="3097641"/>
        <a:ext cx="3369528" cy="1052977"/>
      </dsp:txXfrm>
    </dsp:sp>
    <dsp:sp modelId="{6B415C61-D148-46D0-A28A-F3B86974ACC2}">
      <dsp:nvSpPr>
        <dsp:cNvPr id="0" name=""/>
        <dsp:cNvSpPr/>
      </dsp:nvSpPr>
      <dsp:spPr>
        <a:xfrm>
          <a:off x="1864537" y="2945544"/>
          <a:ext cx="737084" cy="1105626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5035A6-AA30-4DE9-A603-FB8F17381A83}">
      <dsp:nvSpPr>
        <dsp:cNvPr id="0" name=""/>
        <dsp:cNvSpPr/>
      </dsp:nvSpPr>
      <dsp:spPr>
        <a:xfrm>
          <a:off x="-5485185" y="-839840"/>
          <a:ext cx="6531081" cy="6531081"/>
        </a:xfrm>
        <a:prstGeom prst="blockArc">
          <a:avLst>
            <a:gd name="adj1" fmla="val 18900000"/>
            <a:gd name="adj2" fmla="val 2700000"/>
            <a:gd name="adj3" fmla="val 33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FEA1D3-4567-48B3-AACE-A20E65EF67D1}">
      <dsp:nvSpPr>
        <dsp:cNvPr id="0" name=""/>
        <dsp:cNvSpPr/>
      </dsp:nvSpPr>
      <dsp:spPr>
        <a:xfrm>
          <a:off x="457298" y="303115"/>
          <a:ext cx="6942678" cy="6066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1504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>
              <a:solidFill>
                <a:schemeClr val="tx1"/>
              </a:solidFill>
            </a:rPr>
            <a:t>Membantu</a:t>
          </a:r>
          <a:r>
            <a:rPr lang="en-US" sz="1800" b="1" kern="1200" dirty="0">
              <a:solidFill>
                <a:schemeClr val="tx1"/>
              </a:solidFill>
            </a:rPr>
            <a:t> </a:t>
          </a:r>
          <a:r>
            <a:rPr lang="en-US" sz="1800" b="1" kern="1200" dirty="0" err="1">
              <a:solidFill>
                <a:schemeClr val="tx1"/>
              </a:solidFill>
            </a:rPr>
            <a:t>peserta</a:t>
          </a:r>
          <a:r>
            <a:rPr lang="en-US" sz="1800" b="1" kern="1200" dirty="0">
              <a:solidFill>
                <a:schemeClr val="tx1"/>
              </a:solidFill>
            </a:rPr>
            <a:t> </a:t>
          </a:r>
          <a:r>
            <a:rPr lang="en-US" sz="1800" b="1" kern="1200" dirty="0" err="1">
              <a:solidFill>
                <a:schemeClr val="tx1"/>
              </a:solidFill>
            </a:rPr>
            <a:t>didik</a:t>
          </a:r>
          <a:r>
            <a:rPr lang="en-US" sz="1800" b="1" kern="1200" dirty="0">
              <a:solidFill>
                <a:schemeClr val="tx1"/>
              </a:solidFill>
            </a:rPr>
            <a:t> agar </a:t>
          </a:r>
          <a:r>
            <a:rPr lang="en-US" sz="1800" b="1" kern="1200" dirty="0" err="1">
              <a:solidFill>
                <a:schemeClr val="tx1"/>
              </a:solidFill>
            </a:rPr>
            <a:t>tidak</a:t>
          </a:r>
          <a:r>
            <a:rPr lang="en-US" sz="1800" b="1" kern="1200" dirty="0">
              <a:solidFill>
                <a:schemeClr val="tx1"/>
              </a:solidFill>
            </a:rPr>
            <a:t> </a:t>
          </a:r>
          <a:r>
            <a:rPr lang="en-US" sz="1800" b="1" kern="1200" dirty="0" err="1">
              <a:solidFill>
                <a:schemeClr val="tx1"/>
              </a:solidFill>
            </a:rPr>
            <a:t>perlu</a:t>
          </a:r>
          <a:r>
            <a:rPr lang="en-US" sz="1800" b="1" kern="1200" dirty="0">
              <a:solidFill>
                <a:schemeClr val="tx1"/>
              </a:solidFill>
            </a:rPr>
            <a:t> </a:t>
          </a:r>
          <a:r>
            <a:rPr lang="en-US" sz="1800" b="1" kern="1200" dirty="0" err="1">
              <a:solidFill>
                <a:schemeClr val="tx1"/>
              </a:solidFill>
            </a:rPr>
            <a:t>mencatat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457298" y="303115"/>
        <a:ext cx="6942678" cy="606619"/>
      </dsp:txXfrm>
    </dsp:sp>
    <dsp:sp modelId="{C05B68EC-A653-484F-A103-208BA5B582A4}">
      <dsp:nvSpPr>
        <dsp:cNvPr id="0" name=""/>
        <dsp:cNvSpPr/>
      </dsp:nvSpPr>
      <dsp:spPr>
        <a:xfrm>
          <a:off x="78161" y="227288"/>
          <a:ext cx="758273" cy="7582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857E85-58BA-439F-B0C4-82C6EE66C275}">
      <dsp:nvSpPr>
        <dsp:cNvPr id="0" name=""/>
        <dsp:cNvSpPr/>
      </dsp:nvSpPr>
      <dsp:spPr>
        <a:xfrm>
          <a:off x="891984" y="1212752"/>
          <a:ext cx="6507993" cy="6066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1504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>
              <a:solidFill>
                <a:schemeClr val="tx1"/>
              </a:solidFill>
            </a:rPr>
            <a:t>Digunakan</a:t>
          </a:r>
          <a:r>
            <a:rPr lang="en-US" sz="1800" b="1" kern="1200" dirty="0">
              <a:solidFill>
                <a:schemeClr val="tx1"/>
              </a:solidFill>
            </a:rPr>
            <a:t> </a:t>
          </a:r>
          <a:r>
            <a:rPr lang="en-US" sz="1800" b="1" kern="1200" dirty="0" err="1">
              <a:solidFill>
                <a:schemeClr val="tx1"/>
              </a:solidFill>
            </a:rPr>
            <a:t>selama</a:t>
          </a:r>
          <a:r>
            <a:rPr lang="en-US" sz="1800" b="1" kern="1200" dirty="0">
              <a:solidFill>
                <a:schemeClr val="tx1"/>
              </a:solidFill>
            </a:rPr>
            <a:t> proses </a:t>
          </a:r>
          <a:r>
            <a:rPr lang="en-US" sz="1800" b="1" kern="1200" dirty="0" err="1">
              <a:solidFill>
                <a:schemeClr val="tx1"/>
              </a:solidFill>
            </a:rPr>
            <a:t>pembelajaran</a:t>
          </a:r>
          <a:r>
            <a:rPr lang="en-US" sz="1800" b="1" kern="1200" dirty="0">
              <a:solidFill>
                <a:schemeClr val="tx1"/>
              </a:solidFill>
            </a:rPr>
            <a:t> </a:t>
          </a:r>
          <a:r>
            <a:rPr lang="en-US" sz="1800" b="1" kern="1200" dirty="0" err="1">
              <a:solidFill>
                <a:schemeClr val="tx1"/>
              </a:solidFill>
            </a:rPr>
            <a:t>dengan</a:t>
          </a:r>
          <a:r>
            <a:rPr lang="en-US" sz="1800" b="1" kern="1200" dirty="0">
              <a:solidFill>
                <a:schemeClr val="tx1"/>
              </a:solidFill>
            </a:rPr>
            <a:t> </a:t>
          </a:r>
          <a:r>
            <a:rPr lang="en-US" sz="1800" b="1" kern="1200" dirty="0" err="1">
              <a:solidFill>
                <a:schemeClr val="tx1"/>
              </a:solidFill>
            </a:rPr>
            <a:t>tujuan</a:t>
          </a:r>
          <a:r>
            <a:rPr lang="en-US" sz="1800" b="1" kern="1200" dirty="0">
              <a:solidFill>
                <a:schemeClr val="tx1"/>
              </a:solidFill>
            </a:rPr>
            <a:t> </a:t>
          </a:r>
          <a:r>
            <a:rPr lang="en-US" sz="1800" b="1" kern="1200" dirty="0" err="1">
              <a:solidFill>
                <a:schemeClr val="tx1"/>
              </a:solidFill>
            </a:rPr>
            <a:t>memudahkan</a:t>
          </a:r>
          <a:r>
            <a:rPr lang="en-US" sz="1800" b="1" kern="1200" dirty="0">
              <a:solidFill>
                <a:schemeClr val="tx1"/>
              </a:solidFill>
            </a:rPr>
            <a:t> guru </a:t>
          </a:r>
          <a:r>
            <a:rPr lang="en-US" sz="1800" b="1" kern="1200" dirty="0" err="1">
              <a:solidFill>
                <a:schemeClr val="tx1"/>
              </a:solidFill>
            </a:rPr>
            <a:t>dalam</a:t>
          </a:r>
          <a:r>
            <a:rPr lang="en-US" sz="1800" b="1" kern="1200" dirty="0">
              <a:solidFill>
                <a:schemeClr val="tx1"/>
              </a:solidFill>
            </a:rPr>
            <a:t> </a:t>
          </a:r>
          <a:r>
            <a:rPr lang="en-US" sz="1800" b="1" kern="1200" dirty="0" err="1">
              <a:solidFill>
                <a:schemeClr val="tx1"/>
              </a:solidFill>
            </a:rPr>
            <a:t>menyampaikan</a:t>
          </a:r>
          <a:r>
            <a:rPr lang="en-US" sz="1800" b="1" kern="1200" dirty="0">
              <a:solidFill>
                <a:schemeClr val="tx1"/>
              </a:solidFill>
            </a:rPr>
            <a:t> </a:t>
          </a:r>
          <a:r>
            <a:rPr lang="en-US" sz="1800" b="1" kern="1200" dirty="0" err="1">
              <a:solidFill>
                <a:schemeClr val="tx1"/>
              </a:solidFill>
            </a:rPr>
            <a:t>materi</a:t>
          </a:r>
          <a:r>
            <a:rPr lang="en-US" sz="1800" b="1" kern="1200" dirty="0">
              <a:solidFill>
                <a:schemeClr val="tx1"/>
              </a:solidFill>
            </a:rPr>
            <a:t>.</a:t>
          </a:r>
          <a:endParaRPr lang="en-US" sz="1800" kern="1200" dirty="0"/>
        </a:p>
      </dsp:txBody>
      <dsp:txXfrm>
        <a:off x="891984" y="1212752"/>
        <a:ext cx="6507993" cy="606619"/>
      </dsp:txXfrm>
    </dsp:sp>
    <dsp:sp modelId="{F495BC98-AB31-4063-83CA-55768A9414BF}">
      <dsp:nvSpPr>
        <dsp:cNvPr id="0" name=""/>
        <dsp:cNvSpPr/>
      </dsp:nvSpPr>
      <dsp:spPr>
        <a:xfrm>
          <a:off x="512847" y="1136925"/>
          <a:ext cx="758273" cy="7582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521B83-2A34-4A25-A49E-8BE85CBBFFE2}">
      <dsp:nvSpPr>
        <dsp:cNvPr id="0" name=""/>
        <dsp:cNvSpPr/>
      </dsp:nvSpPr>
      <dsp:spPr>
        <a:xfrm>
          <a:off x="1025397" y="2122390"/>
          <a:ext cx="6374579" cy="6066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1504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>
              <a:solidFill>
                <a:schemeClr val="tx1"/>
              </a:solidFill>
            </a:rPr>
            <a:t>Sebagai</a:t>
          </a:r>
          <a:r>
            <a:rPr lang="en-US" sz="1800" b="1" kern="1200" dirty="0">
              <a:solidFill>
                <a:schemeClr val="tx1"/>
              </a:solidFill>
            </a:rPr>
            <a:t> </a:t>
          </a:r>
          <a:r>
            <a:rPr lang="en-US" sz="1800" b="1" kern="1200" dirty="0" err="1">
              <a:solidFill>
                <a:schemeClr val="tx1"/>
              </a:solidFill>
            </a:rPr>
            <a:t>pendukung</a:t>
          </a:r>
          <a:r>
            <a:rPr lang="en-US" sz="1800" b="1" kern="1200" dirty="0">
              <a:solidFill>
                <a:schemeClr val="tx1"/>
              </a:solidFill>
            </a:rPr>
            <a:t> </a:t>
          </a:r>
          <a:r>
            <a:rPr lang="en-US" sz="1800" b="1" kern="1200" dirty="0" err="1">
              <a:solidFill>
                <a:schemeClr val="tx1"/>
              </a:solidFill>
            </a:rPr>
            <a:t>bahan</a:t>
          </a:r>
          <a:r>
            <a:rPr lang="en-US" sz="1800" b="1" kern="1200" dirty="0">
              <a:solidFill>
                <a:schemeClr val="tx1"/>
              </a:solidFill>
            </a:rPr>
            <a:t> ajar </a:t>
          </a:r>
          <a:r>
            <a:rPr lang="en-US" sz="1800" b="1" kern="1200" dirty="0" err="1">
              <a:solidFill>
                <a:schemeClr val="tx1"/>
              </a:solidFill>
            </a:rPr>
            <a:t>pendamping</a:t>
          </a:r>
          <a:r>
            <a:rPr lang="en-US" sz="1800" b="1" kern="1200" dirty="0">
              <a:solidFill>
                <a:schemeClr val="tx1"/>
              </a:solidFill>
            </a:rPr>
            <a:t> </a:t>
          </a:r>
          <a:r>
            <a:rPr lang="en-US" sz="1800" b="1" kern="1200" dirty="0" err="1">
              <a:solidFill>
                <a:schemeClr val="tx1"/>
              </a:solidFill>
            </a:rPr>
            <a:t>penjelasan</a:t>
          </a:r>
          <a:r>
            <a:rPr lang="en-US" sz="1800" b="1" kern="1200" dirty="0">
              <a:solidFill>
                <a:schemeClr val="tx1"/>
              </a:solidFill>
            </a:rPr>
            <a:t> guru.</a:t>
          </a:r>
        </a:p>
      </dsp:txBody>
      <dsp:txXfrm>
        <a:off x="1025397" y="2122390"/>
        <a:ext cx="6374579" cy="606619"/>
      </dsp:txXfrm>
    </dsp:sp>
    <dsp:sp modelId="{2D080CFF-C21B-4BB4-98AA-3A302FDF2073}">
      <dsp:nvSpPr>
        <dsp:cNvPr id="0" name=""/>
        <dsp:cNvSpPr/>
      </dsp:nvSpPr>
      <dsp:spPr>
        <a:xfrm>
          <a:off x="646260" y="2046563"/>
          <a:ext cx="758273" cy="7582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4EC18B-043E-48BA-820E-74D089A21C4B}">
      <dsp:nvSpPr>
        <dsp:cNvPr id="0" name=""/>
        <dsp:cNvSpPr/>
      </dsp:nvSpPr>
      <dsp:spPr>
        <a:xfrm>
          <a:off x="891984" y="3032027"/>
          <a:ext cx="6507993" cy="6066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1504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>
              <a:solidFill>
                <a:schemeClr val="tx1"/>
              </a:solidFill>
            </a:rPr>
            <a:t>Memotivasi</a:t>
          </a:r>
          <a:r>
            <a:rPr lang="en-US" sz="1800" b="1" kern="1200" dirty="0">
              <a:solidFill>
                <a:schemeClr val="tx1"/>
              </a:solidFill>
            </a:rPr>
            <a:t> </a:t>
          </a:r>
          <a:r>
            <a:rPr lang="en-US" sz="1800" b="1" kern="1200" dirty="0" err="1">
              <a:solidFill>
                <a:schemeClr val="tx1"/>
              </a:solidFill>
            </a:rPr>
            <a:t>peserta</a:t>
          </a:r>
          <a:r>
            <a:rPr lang="en-US" sz="1800" b="1" kern="1200" dirty="0">
              <a:solidFill>
                <a:schemeClr val="tx1"/>
              </a:solidFill>
            </a:rPr>
            <a:t> </a:t>
          </a:r>
          <a:r>
            <a:rPr lang="en-US" sz="1800" b="1" kern="1200" dirty="0" err="1">
              <a:solidFill>
                <a:schemeClr val="tx1"/>
              </a:solidFill>
            </a:rPr>
            <a:t>didik</a:t>
          </a:r>
          <a:r>
            <a:rPr lang="en-US" sz="1800" b="1" kern="1200" dirty="0">
              <a:solidFill>
                <a:schemeClr val="tx1"/>
              </a:solidFill>
            </a:rPr>
            <a:t> agar </a:t>
          </a:r>
          <a:r>
            <a:rPr lang="en-US" sz="1800" b="1" kern="1200" dirty="0" err="1">
              <a:solidFill>
                <a:schemeClr val="tx1"/>
              </a:solidFill>
            </a:rPr>
            <a:t>lebih</a:t>
          </a:r>
          <a:r>
            <a:rPr lang="en-US" sz="1800" b="1" kern="1200" dirty="0">
              <a:solidFill>
                <a:schemeClr val="tx1"/>
              </a:solidFill>
            </a:rPr>
            <a:t> </a:t>
          </a:r>
          <a:r>
            <a:rPr lang="en-US" sz="1800" b="1" kern="1200" dirty="0" err="1">
              <a:solidFill>
                <a:schemeClr val="tx1"/>
              </a:solidFill>
            </a:rPr>
            <a:t>giat</a:t>
          </a:r>
          <a:r>
            <a:rPr lang="en-US" sz="1800" b="1" kern="1200" dirty="0">
              <a:solidFill>
                <a:schemeClr val="tx1"/>
              </a:solidFill>
            </a:rPr>
            <a:t> </a:t>
          </a:r>
          <a:r>
            <a:rPr lang="en-US" sz="1800" b="1" kern="1200" dirty="0" err="1">
              <a:solidFill>
                <a:schemeClr val="tx1"/>
              </a:solidFill>
            </a:rPr>
            <a:t>belajar</a:t>
          </a:r>
          <a:r>
            <a:rPr lang="en-US" sz="1800" b="1" kern="1200" dirty="0">
              <a:solidFill>
                <a:schemeClr val="tx1"/>
              </a:solidFill>
            </a:rPr>
            <a:t>. </a:t>
          </a:r>
        </a:p>
      </dsp:txBody>
      <dsp:txXfrm>
        <a:off x="891984" y="3032027"/>
        <a:ext cx="6507993" cy="606619"/>
      </dsp:txXfrm>
    </dsp:sp>
    <dsp:sp modelId="{21938A91-ACE8-47E9-9CB3-51C376052267}">
      <dsp:nvSpPr>
        <dsp:cNvPr id="0" name=""/>
        <dsp:cNvSpPr/>
      </dsp:nvSpPr>
      <dsp:spPr>
        <a:xfrm>
          <a:off x="512847" y="2956200"/>
          <a:ext cx="758273" cy="7582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652A71-4286-4FA8-BE2C-E67B9696D063}">
      <dsp:nvSpPr>
        <dsp:cNvPr id="0" name=""/>
        <dsp:cNvSpPr/>
      </dsp:nvSpPr>
      <dsp:spPr>
        <a:xfrm>
          <a:off x="457298" y="3941665"/>
          <a:ext cx="6942678" cy="6066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1504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>
              <a:solidFill>
                <a:schemeClr val="tx1"/>
              </a:solidFill>
            </a:rPr>
            <a:t>Melatih</a:t>
          </a:r>
          <a:r>
            <a:rPr lang="en-US" sz="1800" b="1" kern="1200" dirty="0">
              <a:solidFill>
                <a:schemeClr val="tx1"/>
              </a:solidFill>
            </a:rPr>
            <a:t> </a:t>
          </a:r>
          <a:r>
            <a:rPr lang="en-US" sz="1800" b="1" kern="1200" dirty="0" err="1">
              <a:solidFill>
                <a:schemeClr val="tx1"/>
              </a:solidFill>
            </a:rPr>
            <a:t>kemandirian</a:t>
          </a:r>
          <a:r>
            <a:rPr lang="en-US" sz="1800" b="1" kern="1200" dirty="0">
              <a:solidFill>
                <a:schemeClr val="tx1"/>
              </a:solidFill>
            </a:rPr>
            <a:t> </a:t>
          </a:r>
          <a:r>
            <a:rPr lang="en-US" sz="1800" b="1" kern="1200" dirty="0" err="1">
              <a:solidFill>
                <a:schemeClr val="tx1"/>
              </a:solidFill>
            </a:rPr>
            <a:t>belajar</a:t>
          </a:r>
          <a:r>
            <a:rPr lang="en-US" sz="1800" b="1" kern="1200" dirty="0">
              <a:solidFill>
                <a:schemeClr val="tx1"/>
              </a:solidFill>
            </a:rPr>
            <a:t> </a:t>
          </a:r>
          <a:r>
            <a:rPr lang="en-US" sz="1800" b="1" kern="1200" dirty="0" err="1">
              <a:solidFill>
                <a:schemeClr val="tx1"/>
              </a:solidFill>
            </a:rPr>
            <a:t>siswa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457298" y="3941665"/>
        <a:ext cx="6942678" cy="606619"/>
      </dsp:txXfrm>
    </dsp:sp>
    <dsp:sp modelId="{56D198F2-1D92-4DD4-8A34-7FE505F99840}">
      <dsp:nvSpPr>
        <dsp:cNvPr id="0" name=""/>
        <dsp:cNvSpPr/>
      </dsp:nvSpPr>
      <dsp:spPr>
        <a:xfrm>
          <a:off x="78161" y="3865838"/>
          <a:ext cx="758273" cy="7582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69D742-A7FC-4A29-B777-E39EB0924E5D}">
      <dsp:nvSpPr>
        <dsp:cNvPr id="0" name=""/>
        <dsp:cNvSpPr/>
      </dsp:nvSpPr>
      <dsp:spPr>
        <a:xfrm rot="5400000">
          <a:off x="306650" y="1882156"/>
          <a:ext cx="920208" cy="153120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98B1E5-3D57-4DB9-9F6E-401F811D3CF2}">
      <dsp:nvSpPr>
        <dsp:cNvPr id="0" name=""/>
        <dsp:cNvSpPr/>
      </dsp:nvSpPr>
      <dsp:spPr>
        <a:xfrm>
          <a:off x="153044" y="2339656"/>
          <a:ext cx="1382381" cy="1211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dirty="0" err="1"/>
            <a:t>Tidak</a:t>
          </a:r>
          <a:r>
            <a:rPr lang="en-US" sz="1600" b="0" i="0" kern="1200" dirty="0"/>
            <a:t> </a:t>
          </a:r>
          <a:r>
            <a:rPr lang="en-US" sz="1600" b="0" i="0" kern="1200" dirty="0" err="1"/>
            <a:t>mampu</a:t>
          </a:r>
          <a:r>
            <a:rPr lang="en-US" sz="1600" b="0" i="0" kern="1200" dirty="0"/>
            <a:t> </a:t>
          </a:r>
          <a:r>
            <a:rPr lang="en-US" sz="1600" b="0" i="0" kern="1200" dirty="0" err="1"/>
            <a:t>mempresentasikan</a:t>
          </a:r>
          <a:r>
            <a:rPr lang="en-US" sz="1600" b="0" i="0" kern="1200" dirty="0"/>
            <a:t> </a:t>
          </a:r>
          <a:r>
            <a:rPr lang="en-US" sz="1600" b="0" i="0" kern="1200" dirty="0" err="1"/>
            <a:t>gerakan</a:t>
          </a:r>
          <a:r>
            <a:rPr lang="en-US" sz="1600" b="0" i="0" kern="1200" dirty="0"/>
            <a:t>.</a:t>
          </a:r>
          <a:endParaRPr lang="en-US" sz="1600" kern="1200" dirty="0"/>
        </a:p>
      </dsp:txBody>
      <dsp:txXfrm>
        <a:off x="153044" y="2339656"/>
        <a:ext cx="1382381" cy="1211738"/>
      </dsp:txXfrm>
    </dsp:sp>
    <dsp:sp modelId="{4A14CBA6-FDED-433F-9DC6-BFB921544E10}">
      <dsp:nvSpPr>
        <dsp:cNvPr id="0" name=""/>
        <dsp:cNvSpPr/>
      </dsp:nvSpPr>
      <dsp:spPr>
        <a:xfrm>
          <a:off x="1274599" y="1769426"/>
          <a:ext cx="260826" cy="26082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32DFCE-2329-40E0-8CA1-37FF3ED49E50}">
      <dsp:nvSpPr>
        <dsp:cNvPr id="0" name=""/>
        <dsp:cNvSpPr/>
      </dsp:nvSpPr>
      <dsp:spPr>
        <a:xfrm rot="5400000">
          <a:off x="1998955" y="1463393"/>
          <a:ext cx="920208" cy="153120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113FFB-9489-4147-8DDD-7DC3B1545D9A}">
      <dsp:nvSpPr>
        <dsp:cNvPr id="0" name=""/>
        <dsp:cNvSpPr/>
      </dsp:nvSpPr>
      <dsp:spPr>
        <a:xfrm>
          <a:off x="1845350" y="1920894"/>
          <a:ext cx="1382381" cy="1211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dirty="0" err="1"/>
            <a:t>Beberapa</a:t>
          </a:r>
          <a:r>
            <a:rPr lang="en-US" sz="1600" b="0" i="0" kern="1200" dirty="0"/>
            <a:t> </a:t>
          </a:r>
          <a:r>
            <a:rPr lang="en-US" sz="1600" b="0" i="0" kern="1200" dirty="0" err="1"/>
            <a:t>bahan</a:t>
          </a:r>
          <a:r>
            <a:rPr lang="en-US" sz="1600" b="0" i="0" kern="1200" dirty="0"/>
            <a:t> ajar </a:t>
          </a:r>
          <a:r>
            <a:rPr lang="en-US" sz="1600" b="0" i="0" kern="1200" dirty="0" err="1"/>
            <a:t>cetak</a:t>
          </a:r>
          <a:r>
            <a:rPr lang="en-US" sz="1600" b="0" i="0" kern="1200" dirty="0"/>
            <a:t> </a:t>
          </a:r>
          <a:r>
            <a:rPr lang="en-US" sz="1600" b="0" i="0" kern="1200" dirty="0" err="1"/>
            <a:t>bersifat</a:t>
          </a:r>
          <a:r>
            <a:rPr lang="en-US" sz="1600" b="0" i="0" kern="1200" dirty="0"/>
            <a:t> </a:t>
          </a:r>
          <a:r>
            <a:rPr lang="en-US" sz="1600" b="0" i="0" kern="1200" dirty="0" err="1"/>
            <a:t>monoton</a:t>
          </a:r>
          <a:r>
            <a:rPr lang="en-US" sz="1600" b="0" i="0" kern="1200" dirty="0"/>
            <a:t> </a:t>
          </a:r>
          <a:r>
            <a:rPr lang="en-US" sz="1600" b="0" i="0" kern="1200" dirty="0" err="1"/>
            <a:t>dalam</a:t>
          </a:r>
          <a:r>
            <a:rPr lang="en-US" sz="1600" b="0" i="0" kern="1200" dirty="0"/>
            <a:t> </a:t>
          </a:r>
          <a:r>
            <a:rPr lang="en-US" sz="1600" b="0" i="0" kern="1200" dirty="0" err="1"/>
            <a:t>penyajian</a:t>
          </a:r>
          <a:r>
            <a:rPr lang="en-US" sz="1600" b="0" i="0" kern="1200" dirty="0"/>
            <a:t> </a:t>
          </a:r>
          <a:r>
            <a:rPr lang="en-US" sz="1600" b="0" i="0" kern="1200" dirty="0" err="1"/>
            <a:t>materinya</a:t>
          </a:r>
          <a:r>
            <a:rPr lang="en-US" sz="1600" b="0" i="0" kern="1200" dirty="0"/>
            <a:t>.</a:t>
          </a:r>
          <a:endParaRPr lang="en-US" sz="1600" kern="1200" dirty="0"/>
        </a:p>
      </dsp:txBody>
      <dsp:txXfrm>
        <a:off x="1845350" y="1920894"/>
        <a:ext cx="1382381" cy="1211738"/>
      </dsp:txXfrm>
    </dsp:sp>
    <dsp:sp modelId="{3907CB25-1D77-4F93-8648-7A99EB2632BB}">
      <dsp:nvSpPr>
        <dsp:cNvPr id="0" name=""/>
        <dsp:cNvSpPr/>
      </dsp:nvSpPr>
      <dsp:spPr>
        <a:xfrm>
          <a:off x="2966905" y="1350664"/>
          <a:ext cx="260826" cy="26082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D7D75F-DF0A-454C-A783-84B4BCE5BE52}">
      <dsp:nvSpPr>
        <dsp:cNvPr id="0" name=""/>
        <dsp:cNvSpPr/>
      </dsp:nvSpPr>
      <dsp:spPr>
        <a:xfrm rot="5400000">
          <a:off x="3691261" y="1044630"/>
          <a:ext cx="920208" cy="153120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13E980-E2E2-4210-AB04-D9341830A88A}">
      <dsp:nvSpPr>
        <dsp:cNvPr id="0" name=""/>
        <dsp:cNvSpPr/>
      </dsp:nvSpPr>
      <dsp:spPr>
        <a:xfrm>
          <a:off x="3537655" y="1502131"/>
          <a:ext cx="1382381" cy="1211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dirty="0" err="1"/>
            <a:t>Tidak</a:t>
          </a:r>
          <a:r>
            <a:rPr lang="en-US" sz="1600" b="0" i="0" kern="1200" dirty="0"/>
            <a:t> </a:t>
          </a:r>
          <a:r>
            <a:rPr lang="en-US" sz="1600" b="0" i="0" kern="1200" dirty="0" err="1"/>
            <a:t>dapat</a:t>
          </a:r>
          <a:r>
            <a:rPr lang="en-US" sz="1600" b="0" i="0" kern="1200" dirty="0"/>
            <a:t> </a:t>
          </a:r>
          <a:r>
            <a:rPr lang="en-US" sz="1600" b="0" i="0" kern="1200" dirty="0" err="1"/>
            <a:t>mengakomodasi</a:t>
          </a:r>
          <a:r>
            <a:rPr lang="en-US" sz="1600" b="0" i="0" kern="1200" dirty="0"/>
            <a:t> </a:t>
          </a:r>
          <a:r>
            <a:rPr lang="en-US" sz="1600" b="0" i="0" kern="1200" dirty="0" err="1"/>
            <a:t>siswa</a:t>
          </a:r>
          <a:r>
            <a:rPr lang="en-US" sz="1600" b="0" i="0" kern="1200" dirty="0"/>
            <a:t> </a:t>
          </a:r>
          <a:r>
            <a:rPr lang="en-US" sz="1600" b="0" i="0" kern="1200" dirty="0" err="1"/>
            <a:t>dengan</a:t>
          </a:r>
          <a:r>
            <a:rPr lang="en-US" sz="1600" b="0" i="0" kern="1200" dirty="0"/>
            <a:t> </a:t>
          </a:r>
          <a:r>
            <a:rPr lang="en-US" sz="1600" b="0" i="0" kern="1200" dirty="0" err="1"/>
            <a:t>kemampuan</a:t>
          </a:r>
          <a:r>
            <a:rPr lang="en-US" sz="1600" b="0" i="0" kern="1200" dirty="0"/>
            <a:t> </a:t>
          </a:r>
          <a:r>
            <a:rPr lang="en-US" sz="1600" b="0" i="0" kern="1200" dirty="0" err="1"/>
            <a:t>baca</a:t>
          </a:r>
          <a:r>
            <a:rPr lang="en-US" sz="1600" b="0" i="0" kern="1200" dirty="0"/>
            <a:t> </a:t>
          </a:r>
          <a:r>
            <a:rPr lang="en-US" sz="1600" b="0" i="0" kern="1200" dirty="0" err="1"/>
            <a:t>terbatas</a:t>
          </a:r>
          <a:r>
            <a:rPr lang="en-US" sz="1600" b="0" i="0" kern="1200" dirty="0"/>
            <a:t>.</a:t>
          </a:r>
          <a:endParaRPr lang="en-US" sz="1600" kern="1200" dirty="0"/>
        </a:p>
      </dsp:txBody>
      <dsp:txXfrm>
        <a:off x="3537655" y="1502131"/>
        <a:ext cx="1382381" cy="1211738"/>
      </dsp:txXfrm>
    </dsp:sp>
    <dsp:sp modelId="{CBBE9412-D772-414E-9D81-9E7482B586EE}">
      <dsp:nvSpPr>
        <dsp:cNvPr id="0" name=""/>
        <dsp:cNvSpPr/>
      </dsp:nvSpPr>
      <dsp:spPr>
        <a:xfrm>
          <a:off x="4659210" y="931901"/>
          <a:ext cx="260826" cy="26082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495F51-627B-4721-ACFE-BE246F686F16}">
      <dsp:nvSpPr>
        <dsp:cNvPr id="0" name=""/>
        <dsp:cNvSpPr/>
      </dsp:nvSpPr>
      <dsp:spPr>
        <a:xfrm rot="5400000">
          <a:off x="5383566" y="625868"/>
          <a:ext cx="920208" cy="153120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867A72-654D-4E8D-9EAF-328CEC000185}">
      <dsp:nvSpPr>
        <dsp:cNvPr id="0" name=""/>
        <dsp:cNvSpPr/>
      </dsp:nvSpPr>
      <dsp:spPr>
        <a:xfrm>
          <a:off x="5229961" y="1083368"/>
          <a:ext cx="1382381" cy="1211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dirty="0" err="1"/>
            <a:t>Cenderung</a:t>
          </a:r>
          <a:r>
            <a:rPr lang="en-US" sz="1600" b="0" i="0" kern="1200" dirty="0"/>
            <a:t> </a:t>
          </a:r>
          <a:r>
            <a:rPr lang="en-US" sz="1600" b="0" i="0" kern="1200" dirty="0" err="1"/>
            <a:t>digunakan</a:t>
          </a:r>
          <a:r>
            <a:rPr lang="en-US" sz="1600" b="0" i="0" kern="1200" dirty="0"/>
            <a:t> </a:t>
          </a:r>
          <a:r>
            <a:rPr lang="en-US" sz="1600" b="0" i="0" kern="1200" dirty="0" err="1"/>
            <a:t>sebagai</a:t>
          </a:r>
          <a:r>
            <a:rPr lang="en-US" sz="1600" b="0" i="0" kern="1200" dirty="0"/>
            <a:t> </a:t>
          </a:r>
          <a:r>
            <a:rPr lang="en-US" sz="1600" b="0" i="0" kern="1200" dirty="0" err="1"/>
            <a:t>hafalan</a:t>
          </a:r>
          <a:r>
            <a:rPr lang="en-US" sz="1600" b="0" i="0" kern="1200" dirty="0"/>
            <a:t>, </a:t>
          </a:r>
          <a:r>
            <a:rPr lang="en-US" sz="1600" b="0" i="0" kern="1200" dirty="0" err="1"/>
            <a:t>karena</a:t>
          </a:r>
          <a:r>
            <a:rPr lang="en-US" sz="1600" b="0" i="0" kern="1200" dirty="0"/>
            <a:t> </a:t>
          </a:r>
          <a:r>
            <a:rPr lang="en-US" sz="1600" b="0" i="0" kern="1200" dirty="0" err="1"/>
            <a:t>kurangnya</a:t>
          </a:r>
          <a:r>
            <a:rPr lang="en-US" sz="1600" b="0" i="0" kern="1200" dirty="0"/>
            <a:t> </a:t>
          </a:r>
          <a:r>
            <a:rPr lang="en-US" sz="1600" b="0" i="0" kern="1200" dirty="0" err="1"/>
            <a:t>sifat</a:t>
          </a:r>
          <a:r>
            <a:rPr lang="en-US" sz="1600" b="0" i="0" kern="1200" dirty="0"/>
            <a:t> visual </a:t>
          </a:r>
          <a:r>
            <a:rPr lang="en-US" sz="1600" b="0" i="0" kern="1200" dirty="0" err="1"/>
            <a:t>gambar</a:t>
          </a:r>
          <a:r>
            <a:rPr lang="en-US" sz="1600" b="0" i="0" kern="1200" dirty="0"/>
            <a:t>.</a:t>
          </a:r>
          <a:endParaRPr lang="en-US" sz="1600" kern="1200" dirty="0"/>
        </a:p>
      </dsp:txBody>
      <dsp:txXfrm>
        <a:off x="5229961" y="1083368"/>
        <a:ext cx="1382381" cy="1211738"/>
      </dsp:txXfrm>
    </dsp:sp>
    <dsp:sp modelId="{F029CF94-B72B-4A53-8E58-BAC7E2C2A59A}">
      <dsp:nvSpPr>
        <dsp:cNvPr id="0" name=""/>
        <dsp:cNvSpPr/>
      </dsp:nvSpPr>
      <dsp:spPr>
        <a:xfrm>
          <a:off x="6351516" y="513138"/>
          <a:ext cx="260826" cy="26082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44F2DE-D634-45D1-A4B3-713F71C99A07}">
      <dsp:nvSpPr>
        <dsp:cNvPr id="0" name=""/>
        <dsp:cNvSpPr/>
      </dsp:nvSpPr>
      <dsp:spPr>
        <a:xfrm rot="5400000">
          <a:off x="7075872" y="207105"/>
          <a:ext cx="920208" cy="153120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EFBB75-885C-4552-9BEF-6387FB9EA5AF}">
      <dsp:nvSpPr>
        <dsp:cNvPr id="0" name=""/>
        <dsp:cNvSpPr/>
      </dsp:nvSpPr>
      <dsp:spPr>
        <a:xfrm>
          <a:off x="6922266" y="664606"/>
          <a:ext cx="1382381" cy="1211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dirty="0" err="1"/>
            <a:t>Presentasi</a:t>
          </a:r>
          <a:r>
            <a:rPr lang="en-US" sz="1600" b="0" i="0" kern="1200" dirty="0"/>
            <a:t> </a:t>
          </a:r>
          <a:r>
            <a:rPr lang="en-US" sz="1600" b="0" i="0" kern="1200" dirty="0" err="1"/>
            <a:t>satu</a:t>
          </a:r>
          <a:r>
            <a:rPr lang="en-US" sz="1600" b="0" i="0" kern="1200" dirty="0"/>
            <a:t> </a:t>
          </a:r>
          <a:r>
            <a:rPr lang="en-US" sz="1600" b="0" i="0" kern="1200" dirty="0" err="1"/>
            <a:t>arah</a:t>
          </a:r>
          <a:r>
            <a:rPr lang="en-US" sz="1600" b="0" i="0" kern="1200" dirty="0"/>
            <a:t> </a:t>
          </a:r>
          <a:r>
            <a:rPr lang="en-US" sz="1600" b="0" i="0" kern="1200" dirty="0" err="1"/>
            <a:t>karena</a:t>
          </a:r>
          <a:r>
            <a:rPr lang="en-US" sz="1600" b="0" i="0" kern="1200" dirty="0"/>
            <a:t> </a:t>
          </a:r>
          <a:r>
            <a:rPr lang="en-US" sz="1600" b="0" i="0" kern="1200" dirty="0" err="1"/>
            <a:t>bahan</a:t>
          </a:r>
          <a:r>
            <a:rPr lang="en-US" sz="1600" b="0" i="0" kern="1200" dirty="0"/>
            <a:t> ajar </a:t>
          </a:r>
          <a:r>
            <a:rPr lang="en-US" sz="1600" b="0" i="0" kern="1200" dirty="0" err="1"/>
            <a:t>cetak</a:t>
          </a:r>
          <a:r>
            <a:rPr lang="en-US" sz="1600" b="0" i="0" kern="1200" dirty="0"/>
            <a:t> </a:t>
          </a:r>
          <a:r>
            <a:rPr lang="en-US" sz="1600" b="0" i="0" kern="1200" dirty="0" err="1"/>
            <a:t>tidak</a:t>
          </a:r>
          <a:r>
            <a:rPr lang="en-US" sz="1600" b="0" i="0" kern="1200" dirty="0"/>
            <a:t> </a:t>
          </a:r>
          <a:r>
            <a:rPr lang="en-US" sz="1600" b="0" i="0" kern="1200" dirty="0" err="1"/>
            <a:t>bersifat</a:t>
          </a:r>
          <a:r>
            <a:rPr lang="en-US" sz="1600" b="0" i="0" kern="1200" dirty="0"/>
            <a:t> </a:t>
          </a:r>
          <a:r>
            <a:rPr lang="en-US" sz="1600" b="0" i="0" kern="1200" dirty="0" err="1"/>
            <a:t>interaktif</a:t>
          </a:r>
          <a:r>
            <a:rPr lang="en-US" sz="1600" b="0" i="0" kern="1200" dirty="0"/>
            <a:t>.</a:t>
          </a:r>
          <a:endParaRPr lang="en-US" sz="1600" kern="1200" dirty="0"/>
        </a:p>
      </dsp:txBody>
      <dsp:txXfrm>
        <a:off x="6922266" y="664606"/>
        <a:ext cx="1382381" cy="12117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3A5AE-F77D-45FE-A27C-5FB82FC36AB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515D509-3B34-4BBA-806A-46FE3CB8EF4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3A5AE-F77D-45FE-A27C-5FB82FC36AB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5D509-3B34-4BBA-806A-46FE3CB8EF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3A5AE-F77D-45FE-A27C-5FB82FC36AB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5D509-3B34-4BBA-806A-46FE3CB8EF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3A5AE-F77D-45FE-A27C-5FB82FC36AB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5D509-3B34-4BBA-806A-46FE3CB8EF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3A5AE-F77D-45FE-A27C-5FB82FC36AB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5D509-3B34-4BBA-806A-46FE3CB8EF4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3A5AE-F77D-45FE-A27C-5FB82FC36AB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5D509-3B34-4BBA-806A-46FE3CB8EF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3A5AE-F77D-45FE-A27C-5FB82FC36AB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5D509-3B34-4BBA-806A-46FE3CB8EF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3A5AE-F77D-45FE-A27C-5FB82FC36AB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5D509-3B34-4BBA-806A-46FE3CB8EF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3A5AE-F77D-45FE-A27C-5FB82FC36AB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5D509-3B34-4BBA-806A-46FE3CB8EF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3A5AE-F77D-45FE-A27C-5FB82FC36AB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5D509-3B34-4BBA-806A-46FE3CB8EF4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3A5AE-F77D-45FE-A27C-5FB82FC36AB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5D509-3B34-4BBA-806A-46FE3CB8EF4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D33A5AE-F77D-45FE-A27C-5FB82FC36AB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515D509-3B34-4BBA-806A-46FE3CB8EF4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3810000"/>
            <a:ext cx="6553200" cy="1295400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Prodi </a:t>
            </a:r>
            <a:r>
              <a:rPr lang="en-US" sz="2400" b="1" dirty="0" err="1">
                <a:solidFill>
                  <a:srgbClr val="C00000"/>
                </a:solidFill>
              </a:rPr>
              <a:t>Teknologi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Pendidikan</a:t>
            </a:r>
            <a:endParaRPr lang="en-US" sz="2400" b="1" dirty="0">
              <a:solidFill>
                <a:srgbClr val="C00000"/>
              </a:solidFill>
            </a:endParaRPr>
          </a:p>
          <a:p>
            <a:endParaRPr lang="en-US" sz="2400" b="1" dirty="0">
              <a:solidFill>
                <a:srgbClr val="C00000"/>
              </a:solidFill>
            </a:endParaRPr>
          </a:p>
          <a:p>
            <a:r>
              <a:rPr lang="en-US" sz="2400" b="1" dirty="0">
                <a:solidFill>
                  <a:srgbClr val="C00000"/>
                </a:solidFill>
              </a:rPr>
              <a:t>UNIVERSITAS IBN KHALDUN BOGOR</a:t>
            </a:r>
          </a:p>
          <a:p>
            <a:endParaRPr lang="en-US" sz="24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2971801"/>
            <a:ext cx="6629400" cy="838201"/>
          </a:xfrm>
        </p:spPr>
        <p:txBody>
          <a:bodyPr/>
          <a:lstStyle/>
          <a:p>
            <a:br>
              <a:rPr lang="en-US" sz="2800" dirty="0">
                <a:solidFill>
                  <a:srgbClr val="C00000"/>
                </a:solidFill>
              </a:rPr>
            </a:br>
            <a:r>
              <a:rPr lang="en-US" sz="2800" dirty="0">
                <a:solidFill>
                  <a:srgbClr val="C00000"/>
                </a:solidFill>
              </a:rPr>
              <a:t>Present By : </a:t>
            </a:r>
            <a:r>
              <a:rPr lang="en-US" sz="2800" dirty="0" err="1">
                <a:solidFill>
                  <a:srgbClr val="C00000"/>
                </a:solidFill>
              </a:rPr>
              <a:t>Yeni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Raini</a:t>
            </a:r>
            <a:r>
              <a:rPr lang="en-US" sz="2800" dirty="0">
                <a:solidFill>
                  <a:srgbClr val="C00000"/>
                </a:solidFill>
              </a:rPr>
              <a:t>, </a:t>
            </a:r>
            <a:r>
              <a:rPr lang="en-US" sz="2800" dirty="0" err="1">
                <a:solidFill>
                  <a:srgbClr val="C00000"/>
                </a:solidFill>
              </a:rPr>
              <a:t>M.Pd</a:t>
            </a:r>
            <a:r>
              <a:rPr lang="en-US" sz="2800" dirty="0">
                <a:solidFill>
                  <a:srgbClr val="C00000"/>
                </a:solidFill>
              </a:rPr>
              <a:t>.</a:t>
            </a:r>
            <a:endParaRPr lang="en-US" sz="2800" dirty="0">
              <a:latin typeface="Bahnschrift Light Condensed" pitchFamily="34" charset="0"/>
            </a:endParaRPr>
          </a:p>
        </p:txBody>
      </p:sp>
      <p:pic>
        <p:nvPicPr>
          <p:cNvPr id="4" name="Picture 4" descr="F:\2020\DATA BARU\gambar\LOGO_UIK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00" y="685800"/>
            <a:ext cx="1325724" cy="1310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326378" y="1703669"/>
            <a:ext cx="75392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latin typeface="Algerian" pitchFamily="82" charset="0"/>
              </a:rPr>
              <a:t>Pengembangan</a:t>
            </a:r>
            <a:r>
              <a:rPr lang="en-US" sz="3200" b="1" dirty="0">
                <a:solidFill>
                  <a:srgbClr val="C00000"/>
                </a:solidFill>
                <a:latin typeface="Algerian" pitchFamily="82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lgerian" pitchFamily="82" charset="0"/>
              </a:rPr>
              <a:t>Bahan</a:t>
            </a:r>
            <a:r>
              <a:rPr lang="en-US" sz="3200" b="1" dirty="0">
                <a:solidFill>
                  <a:srgbClr val="C00000"/>
                </a:solidFill>
                <a:latin typeface="Algerian" pitchFamily="82" charset="0"/>
              </a:rPr>
              <a:t> Ajar </a:t>
            </a:r>
            <a:r>
              <a:rPr lang="en-US" sz="3200" b="1" dirty="0" err="1">
                <a:solidFill>
                  <a:srgbClr val="C00000"/>
                </a:solidFill>
                <a:latin typeface="Algerian" pitchFamily="82" charset="0"/>
              </a:rPr>
              <a:t>Cetak</a:t>
            </a:r>
            <a:endParaRPr lang="en-US" sz="3200" b="1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906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Bahnschrift Light Condensed" pitchFamily="34" charset="0"/>
              </a:rPr>
              <a:t>Mengapa</a:t>
            </a:r>
            <a:r>
              <a:rPr lang="en-US" dirty="0">
                <a:latin typeface="Bahnschrift Light Condensed" pitchFamily="34" charset="0"/>
              </a:rPr>
              <a:t> </a:t>
            </a:r>
            <a:r>
              <a:rPr lang="en-US" dirty="0" err="1">
                <a:latin typeface="Bahnschrift Light Condensed" pitchFamily="34" charset="0"/>
              </a:rPr>
              <a:t>diperlukan</a:t>
            </a:r>
            <a:r>
              <a:rPr lang="en-US" dirty="0">
                <a:latin typeface="Bahnschrift Light Condensed" pitchFamily="34" charset="0"/>
              </a:rPr>
              <a:t> ADANYA </a:t>
            </a:r>
            <a:r>
              <a:rPr lang="en-US" dirty="0" err="1">
                <a:latin typeface="Bahnschrift Light Condensed" pitchFamily="34" charset="0"/>
              </a:rPr>
              <a:t>pengembangan</a:t>
            </a:r>
            <a:r>
              <a:rPr lang="en-US" dirty="0">
                <a:latin typeface="Bahnschrift Light Condensed" pitchFamily="34" charset="0"/>
              </a:rPr>
              <a:t> </a:t>
            </a:r>
            <a:r>
              <a:rPr lang="en-US" dirty="0" err="1">
                <a:latin typeface="Bahnschrift Light Condensed" pitchFamily="34" charset="0"/>
              </a:rPr>
              <a:t>bahan</a:t>
            </a:r>
            <a:r>
              <a:rPr lang="en-US" dirty="0">
                <a:latin typeface="Bahnschrift Light Condensed" pitchFamily="34" charset="0"/>
              </a:rPr>
              <a:t> ajar </a:t>
            </a:r>
            <a:r>
              <a:rPr lang="en-US" dirty="0" err="1">
                <a:latin typeface="Bahnschrift Light Condensed" pitchFamily="34" charset="0"/>
              </a:rPr>
              <a:t>cetak</a:t>
            </a:r>
            <a:r>
              <a:rPr lang="en-US" dirty="0">
                <a:latin typeface="Bahnschrift Light Condensed" pitchFamily="34" charset="0"/>
              </a:rPr>
              <a:t>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083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>
                <a:solidFill>
                  <a:srgbClr val="C00000"/>
                </a:solidFill>
                <a:latin typeface="Algerian" pitchFamily="82" charset="0"/>
              </a:rPr>
              <a:t>TUJUAN PENGEMBANGAN BAHAN AJAR CETAK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97570433"/>
              </p:ext>
            </p:extLst>
          </p:nvPr>
        </p:nvGraphicFramePr>
        <p:xfrm>
          <a:off x="2286000" y="1600200"/>
          <a:ext cx="8001000" cy="4913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523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>
                <a:solidFill>
                  <a:srgbClr val="C00000"/>
                </a:solidFill>
                <a:latin typeface="Algerian" pitchFamily="82" charset="0"/>
              </a:rPr>
              <a:t>KARAKTERISTIK BAHAN AJAR CETAK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948665662"/>
              </p:ext>
            </p:extLst>
          </p:nvPr>
        </p:nvGraphicFramePr>
        <p:xfrm>
          <a:off x="2590800" y="1828800"/>
          <a:ext cx="72390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7885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>
                <a:solidFill>
                  <a:srgbClr val="C00000"/>
                </a:solidFill>
                <a:latin typeface="Algerian" pitchFamily="82" charset="0"/>
              </a:rPr>
              <a:t>Fungsi</a:t>
            </a:r>
            <a:r>
              <a:rPr lang="en-US" b="1" dirty="0">
                <a:solidFill>
                  <a:srgbClr val="C00000"/>
                </a:solidFill>
                <a:latin typeface="Algerian" pitchFamily="82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Algerian" pitchFamily="82" charset="0"/>
              </a:rPr>
              <a:t>penggunaan</a:t>
            </a:r>
            <a:r>
              <a:rPr lang="en-US" b="1" dirty="0">
                <a:solidFill>
                  <a:srgbClr val="C00000"/>
                </a:solidFill>
                <a:latin typeface="Algerian" pitchFamily="82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Algerian" pitchFamily="82" charset="0"/>
              </a:rPr>
              <a:t>bahan</a:t>
            </a:r>
            <a:r>
              <a:rPr lang="en-US" b="1" dirty="0">
                <a:solidFill>
                  <a:srgbClr val="C00000"/>
                </a:solidFill>
                <a:latin typeface="Algerian" pitchFamily="82" charset="0"/>
              </a:rPr>
              <a:t> ajar </a:t>
            </a:r>
            <a:r>
              <a:rPr lang="en-US" b="1" dirty="0" err="1">
                <a:solidFill>
                  <a:srgbClr val="C00000"/>
                </a:solidFill>
                <a:latin typeface="Algerian" pitchFamily="82" charset="0"/>
              </a:rPr>
              <a:t>cetak</a:t>
            </a:r>
            <a:endParaRPr lang="en-US" b="1" dirty="0">
              <a:solidFill>
                <a:srgbClr val="C00000"/>
              </a:solidFill>
              <a:latin typeface="Algerian" pitchFamily="82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375097429"/>
              </p:ext>
            </p:extLst>
          </p:nvPr>
        </p:nvGraphicFramePr>
        <p:xfrm>
          <a:off x="2209800" y="1447800"/>
          <a:ext cx="7467600" cy="485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05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Algerian" pitchFamily="82" charset="0"/>
              </a:rPr>
              <a:t>KELEMAHAN BAHAN AJAR CETAK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367360159"/>
              </p:ext>
            </p:extLst>
          </p:nvPr>
        </p:nvGraphicFramePr>
        <p:xfrm>
          <a:off x="1981200" y="1447800"/>
          <a:ext cx="8305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2134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27594" y="3025676"/>
            <a:ext cx="4859207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SEKIAN</a:t>
            </a:r>
          </a:p>
          <a:p>
            <a:pPr algn="ctr"/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DAN</a:t>
            </a:r>
          </a:p>
          <a:p>
            <a:pPr algn="ctr"/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TERIMAKASIH</a:t>
            </a:r>
          </a:p>
        </p:txBody>
      </p:sp>
    </p:spTree>
    <p:extLst>
      <p:ext uri="{BB962C8B-B14F-4D97-AF65-F5344CB8AC3E}">
        <p14:creationId xmlns:p14="http://schemas.microsoft.com/office/powerpoint/2010/main" val="16021606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</TotalTime>
  <Words>223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Algerian</vt:lpstr>
      <vt:lpstr>Arial</vt:lpstr>
      <vt:lpstr>Bahnschrift Light Condensed</vt:lpstr>
      <vt:lpstr>Book Antiqua</vt:lpstr>
      <vt:lpstr>Century Gothic</vt:lpstr>
      <vt:lpstr>Apothecary</vt:lpstr>
      <vt:lpstr> Present By : Yeni Raini, M.Pd.</vt:lpstr>
      <vt:lpstr>Mengapa diperlukan ADANYA pengembangan bahan ajar cetak?</vt:lpstr>
      <vt:lpstr>TUJUAN PENGEMBANGAN BAHAN AJAR CETAK</vt:lpstr>
      <vt:lpstr>KARAKTERISTIK BAHAN AJAR CETAK</vt:lpstr>
      <vt:lpstr>Fungsi penggunaan bahan ajar cetak</vt:lpstr>
      <vt:lpstr>KELEMAHAN BAHAN AJAR CETAK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Yeni Raini</cp:lastModifiedBy>
  <cp:revision>18</cp:revision>
  <dcterms:created xsi:type="dcterms:W3CDTF">2022-03-04T02:52:26Z</dcterms:created>
  <dcterms:modified xsi:type="dcterms:W3CDTF">2023-09-26T05:14:17Z</dcterms:modified>
</cp:coreProperties>
</file>