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954" r:id="rId4"/>
  </p:sldMasterIdLst>
  <p:notesMasterIdLst>
    <p:notesMasterId r:id="rId23"/>
  </p:notesMasterIdLst>
  <p:handoutMasterIdLst>
    <p:handoutMasterId r:id="rId24"/>
  </p:handoutMasterIdLst>
  <p:sldIdLst>
    <p:sldId id="261" r:id="rId5"/>
    <p:sldId id="273" r:id="rId6"/>
    <p:sldId id="275" r:id="rId7"/>
    <p:sldId id="276" r:id="rId8"/>
    <p:sldId id="277" r:id="rId9"/>
    <p:sldId id="278" r:id="rId10"/>
    <p:sldId id="274" r:id="rId11"/>
    <p:sldId id="279" r:id="rId12"/>
    <p:sldId id="280" r:id="rId13"/>
    <p:sldId id="281" r:id="rId14"/>
    <p:sldId id="282" r:id="rId15"/>
    <p:sldId id="283" r:id="rId16"/>
    <p:sldId id="284" r:id="rId17"/>
    <p:sldId id="285" r:id="rId18"/>
    <p:sldId id="286" r:id="rId19"/>
    <p:sldId id="287" r:id="rId20"/>
    <p:sldId id="288" r:id="rId21"/>
    <p:sldId id="289"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3467B"/>
    <a:srgbClr val="EEEEEE"/>
    <a:srgbClr val="87175F"/>
    <a:srgbClr val="EEC621"/>
    <a:srgbClr val="E58C09"/>
    <a:srgbClr val="AEA422"/>
    <a:srgbClr val="F69E1D"/>
    <a:srgbClr val="E19E6B"/>
    <a:srgbClr val="75503A"/>
    <a:srgbClr val="DDB61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DBED569-4797-4DF1-A0F4-6AAB3CD982D8}">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5034" autoAdjust="0"/>
  </p:normalViewPr>
  <p:slideViewPr>
    <p:cSldViewPr>
      <p:cViewPr varScale="1">
        <p:scale>
          <a:sx n="67" d="100"/>
          <a:sy n="67" d="100"/>
        </p:scale>
        <p:origin x="780" y="78"/>
      </p:cViewPr>
      <p:guideLst/>
    </p:cSldViewPr>
  </p:slideViewPr>
  <p:outlineViewPr>
    <p:cViewPr>
      <p:scale>
        <a:sx n="33" d="100"/>
        <a:sy n="33" d="100"/>
      </p:scale>
      <p:origin x="0" y="-20822"/>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0" d="100"/>
          <a:sy n="60" d="100"/>
        </p:scale>
        <p:origin x="3187" y="3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4464472-DAE5-4012-9A5A-CB432293B44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latin typeface="Tw Cen MT" panose="020B0602020104020603" pitchFamily="34" charset="0"/>
            </a:endParaRPr>
          </a:p>
        </p:txBody>
      </p:sp>
      <p:sp>
        <p:nvSpPr>
          <p:cNvPr id="3" name="Date Placeholder 2">
            <a:extLst>
              <a:ext uri="{FF2B5EF4-FFF2-40B4-BE49-F238E27FC236}">
                <a16:creationId xmlns:a16="http://schemas.microsoft.com/office/drawing/2014/main" id="{0586DB41-0314-4E22-8F5A-547FA67B06A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2233E32-5603-440A-ACDD-7442C88C5FED}" type="datetimeFigureOut">
              <a:rPr lang="en-US" smtClean="0">
                <a:latin typeface="Tw Cen MT" panose="020B0602020104020603" pitchFamily="34" charset="0"/>
              </a:rPr>
              <a:t>10/27/2023</a:t>
            </a:fld>
            <a:endParaRPr lang="en-US" dirty="0">
              <a:latin typeface="Tw Cen MT" panose="020B0602020104020603" pitchFamily="34" charset="0"/>
            </a:endParaRPr>
          </a:p>
        </p:txBody>
      </p:sp>
      <p:sp>
        <p:nvSpPr>
          <p:cNvPr id="4" name="Footer Placeholder 3">
            <a:extLst>
              <a:ext uri="{FF2B5EF4-FFF2-40B4-BE49-F238E27FC236}">
                <a16:creationId xmlns:a16="http://schemas.microsoft.com/office/drawing/2014/main" id="{D563188E-D235-4A3B-823C-E0E10F336CC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latin typeface="Tw Cen MT" panose="020B0602020104020603" pitchFamily="34" charset="0"/>
            </a:endParaRPr>
          </a:p>
        </p:txBody>
      </p:sp>
      <p:sp>
        <p:nvSpPr>
          <p:cNvPr id="5" name="Slide Number Placeholder 4">
            <a:extLst>
              <a:ext uri="{FF2B5EF4-FFF2-40B4-BE49-F238E27FC236}">
                <a16:creationId xmlns:a16="http://schemas.microsoft.com/office/drawing/2014/main" id="{04D3A68C-A1CC-4704-8503-01E13B0AED6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1BB1589-0F8A-400D-AEF4-57688446A2F5}" type="slidenum">
              <a:rPr lang="en-US" smtClean="0">
                <a:latin typeface="Tw Cen MT" panose="020B0602020104020603" pitchFamily="34" charset="0"/>
              </a:rPr>
              <a:t>‹#›</a:t>
            </a:fld>
            <a:endParaRPr lang="en-US" dirty="0">
              <a:latin typeface="Tw Cen MT" panose="020B0602020104020603" pitchFamily="34" charset="0"/>
            </a:endParaRPr>
          </a:p>
        </p:txBody>
      </p:sp>
    </p:spTree>
    <p:extLst>
      <p:ext uri="{BB962C8B-B14F-4D97-AF65-F5344CB8AC3E}">
        <p14:creationId xmlns:p14="http://schemas.microsoft.com/office/powerpoint/2010/main" val="28219105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Tw Cen MT" panose="020B0602020104020603" pitchFamily="34" charset="0"/>
              </a:defRPr>
            </a:lvl1pPr>
          </a:lstStyle>
          <a:p>
            <a:endParaRPr lang="en-US" noProof="0"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Tw Cen MT" panose="020B0602020104020603" pitchFamily="34" charset="0"/>
              </a:defRPr>
            </a:lvl1pPr>
          </a:lstStyle>
          <a:p>
            <a:fld id="{AF4A386A-BFE4-4655-9801-CBB04655F27A}" type="datetimeFigureOut">
              <a:rPr lang="en-US" noProof="0" smtClean="0"/>
              <a:pPr/>
              <a:t>10/27/2023</a:t>
            </a:fld>
            <a:endParaRPr lang="en-US" noProof="0"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noProof="0"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Tw Cen MT" panose="020B0602020104020603" pitchFamily="34" charset="0"/>
              </a:defRPr>
            </a:lvl1pPr>
          </a:lstStyle>
          <a:p>
            <a:endParaRPr lang="en-US" noProof="0"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Tw Cen MT" panose="020B0602020104020603" pitchFamily="34" charset="0"/>
              </a:defRPr>
            </a:lvl1pPr>
          </a:lstStyle>
          <a:p>
            <a:fld id="{DAE5FABD-26C8-4F74-B1E3-45BC91BC9D7B}" type="slidenum">
              <a:rPr lang="en-US" noProof="0" smtClean="0"/>
              <a:pPr/>
              <a:t>‹#›</a:t>
            </a:fld>
            <a:endParaRPr lang="en-US" noProof="0" dirty="0"/>
          </a:p>
        </p:txBody>
      </p:sp>
    </p:spTree>
    <p:extLst>
      <p:ext uri="{BB962C8B-B14F-4D97-AF65-F5344CB8AC3E}">
        <p14:creationId xmlns:p14="http://schemas.microsoft.com/office/powerpoint/2010/main" val="25077535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Tw Cen MT" panose="020B0602020104020603" pitchFamily="34" charset="0"/>
        <a:ea typeface="+mn-ea"/>
        <a:cs typeface="+mn-cs"/>
      </a:defRPr>
    </a:lvl1pPr>
    <a:lvl2pPr marL="457200" algn="l" defTabSz="914400" rtl="0" eaLnBrk="1" latinLnBrk="0" hangingPunct="1">
      <a:defRPr sz="1200" kern="1200">
        <a:solidFill>
          <a:schemeClr val="tx1"/>
        </a:solidFill>
        <a:latin typeface="Tw Cen MT" panose="020B0602020104020603" pitchFamily="34" charset="0"/>
        <a:ea typeface="+mn-ea"/>
        <a:cs typeface="+mn-cs"/>
      </a:defRPr>
    </a:lvl2pPr>
    <a:lvl3pPr marL="914400" algn="l" defTabSz="914400" rtl="0" eaLnBrk="1" latinLnBrk="0" hangingPunct="1">
      <a:defRPr sz="1200" kern="1200">
        <a:solidFill>
          <a:schemeClr val="tx1"/>
        </a:solidFill>
        <a:latin typeface="Tw Cen MT" panose="020B0602020104020603" pitchFamily="34" charset="0"/>
        <a:ea typeface="+mn-ea"/>
        <a:cs typeface="+mn-cs"/>
      </a:defRPr>
    </a:lvl3pPr>
    <a:lvl4pPr marL="1371600" algn="l" defTabSz="914400" rtl="0" eaLnBrk="1" latinLnBrk="0" hangingPunct="1">
      <a:defRPr sz="1200" kern="1200">
        <a:solidFill>
          <a:schemeClr val="tx1"/>
        </a:solidFill>
        <a:latin typeface="Tw Cen MT" panose="020B0602020104020603" pitchFamily="34" charset="0"/>
        <a:ea typeface="+mn-ea"/>
        <a:cs typeface="+mn-cs"/>
      </a:defRPr>
    </a:lvl4pPr>
    <a:lvl5pPr marL="1828800" algn="l" defTabSz="914400" rtl="0" eaLnBrk="1" latinLnBrk="0" hangingPunct="1">
      <a:defRPr sz="1200" kern="1200">
        <a:solidFill>
          <a:schemeClr val="tx1"/>
        </a:solidFill>
        <a:latin typeface="Tw Cen MT" panose="020B0602020104020603"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AE5FABD-26C8-4F74-B1E3-45BC91BC9D7B}" type="slidenum">
              <a:rPr lang="en-US" noProof="0" smtClean="0"/>
              <a:pPr/>
              <a:t>1</a:t>
            </a:fld>
            <a:endParaRPr lang="en-US" noProof="0" dirty="0"/>
          </a:p>
        </p:txBody>
      </p:sp>
    </p:spTree>
    <p:extLst>
      <p:ext uri="{BB962C8B-B14F-4D97-AF65-F5344CB8AC3E}">
        <p14:creationId xmlns:p14="http://schemas.microsoft.com/office/powerpoint/2010/main" val="31479871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AE5FABD-26C8-4F74-B1E3-45BC91BC9D7B}" type="slidenum">
              <a:rPr lang="en-US" noProof="0" smtClean="0"/>
              <a:pPr/>
              <a:t>2</a:t>
            </a:fld>
            <a:endParaRPr lang="en-US" noProof="0" dirty="0"/>
          </a:p>
        </p:txBody>
      </p:sp>
    </p:spTree>
    <p:extLst>
      <p:ext uri="{BB962C8B-B14F-4D97-AF65-F5344CB8AC3E}">
        <p14:creationId xmlns:p14="http://schemas.microsoft.com/office/powerpoint/2010/main" val="7449107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AE5FABD-26C8-4F74-B1E3-45BC91BC9D7B}" type="slidenum">
              <a:rPr lang="en-US" noProof="0" smtClean="0"/>
              <a:pPr/>
              <a:t>13</a:t>
            </a:fld>
            <a:endParaRPr lang="en-US" noProof="0" dirty="0"/>
          </a:p>
        </p:txBody>
      </p:sp>
    </p:spTree>
    <p:extLst>
      <p:ext uri="{BB962C8B-B14F-4D97-AF65-F5344CB8AC3E}">
        <p14:creationId xmlns:p14="http://schemas.microsoft.com/office/powerpoint/2010/main" val="19896974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AE5FABD-26C8-4F74-B1E3-45BC91BC9D7B}" type="slidenum">
              <a:rPr lang="en-US" noProof="0" smtClean="0"/>
              <a:pPr/>
              <a:t>14</a:t>
            </a:fld>
            <a:endParaRPr lang="en-US" noProof="0" dirty="0"/>
          </a:p>
        </p:txBody>
      </p:sp>
    </p:spTree>
    <p:extLst>
      <p:ext uri="{BB962C8B-B14F-4D97-AF65-F5344CB8AC3E}">
        <p14:creationId xmlns:p14="http://schemas.microsoft.com/office/powerpoint/2010/main" val="2627154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AE5FABD-26C8-4F74-B1E3-45BC91BC9D7B}" type="slidenum">
              <a:rPr lang="en-US" noProof="0" smtClean="0"/>
              <a:pPr/>
              <a:t>15</a:t>
            </a:fld>
            <a:endParaRPr lang="en-US" noProof="0" dirty="0"/>
          </a:p>
        </p:txBody>
      </p:sp>
    </p:spTree>
    <p:extLst>
      <p:ext uri="{BB962C8B-B14F-4D97-AF65-F5344CB8AC3E}">
        <p14:creationId xmlns:p14="http://schemas.microsoft.com/office/powerpoint/2010/main" val="19954888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AE5FABD-26C8-4F74-B1E3-45BC91BC9D7B}" type="slidenum">
              <a:rPr lang="en-US" noProof="0" smtClean="0"/>
              <a:pPr/>
              <a:t>16</a:t>
            </a:fld>
            <a:endParaRPr lang="en-US" noProof="0" dirty="0"/>
          </a:p>
        </p:txBody>
      </p:sp>
    </p:spTree>
    <p:extLst>
      <p:ext uri="{BB962C8B-B14F-4D97-AF65-F5344CB8AC3E}">
        <p14:creationId xmlns:p14="http://schemas.microsoft.com/office/powerpoint/2010/main" val="37920192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AE5FABD-26C8-4F74-B1E3-45BC91BC9D7B}" type="slidenum">
              <a:rPr lang="en-US" noProof="0" smtClean="0"/>
              <a:pPr/>
              <a:t>17</a:t>
            </a:fld>
            <a:endParaRPr lang="en-US" noProof="0" dirty="0"/>
          </a:p>
        </p:txBody>
      </p:sp>
    </p:spTree>
    <p:extLst>
      <p:ext uri="{BB962C8B-B14F-4D97-AF65-F5344CB8AC3E}">
        <p14:creationId xmlns:p14="http://schemas.microsoft.com/office/powerpoint/2010/main" val="14765563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_DeepYellow">
    <p:bg>
      <p:bgPr>
        <a:solidFill>
          <a:schemeClr val="bg1">
            <a:lumMod val="95000"/>
          </a:schemeClr>
        </a:solidFill>
        <a:effectLst/>
      </p:bgPr>
    </p:bg>
    <p:spTree>
      <p:nvGrpSpPr>
        <p:cNvPr id="1" name=""/>
        <p:cNvGrpSpPr/>
        <p:nvPr/>
      </p:nvGrpSpPr>
      <p:grpSpPr>
        <a:xfrm>
          <a:off x="0" y="0"/>
          <a:ext cx="0" cy="0"/>
          <a:chOff x="0" y="0"/>
          <a:chExt cx="0" cy="0"/>
        </a:xfrm>
      </p:grpSpPr>
      <p:sp>
        <p:nvSpPr>
          <p:cNvPr id="53" name="Text Placeholder 52">
            <a:extLst>
              <a:ext uri="{FF2B5EF4-FFF2-40B4-BE49-F238E27FC236}">
                <a16:creationId xmlns:a16="http://schemas.microsoft.com/office/drawing/2014/main" id="{4016877F-9863-4CBC-B4AF-D4764DBA673B}"/>
              </a:ext>
              <a:ext uri="{C183D7F6-B498-43B3-948B-1728B52AA6E4}">
                <adec:decorative xmlns:adec="http://schemas.microsoft.com/office/drawing/2017/decorative" val="1"/>
              </a:ext>
            </a:extLst>
          </p:cNvPr>
          <p:cNvSpPr>
            <a:spLocks noGrp="1"/>
          </p:cNvSpPr>
          <p:nvPr>
            <p:ph type="body" sz="quarter" idx="14" hasCustomPrompt="1"/>
          </p:nvPr>
        </p:nvSpPr>
        <p:spPr>
          <a:xfrm>
            <a:off x="1181099" y="457200"/>
            <a:ext cx="8128343" cy="6248400"/>
          </a:xfrm>
          <a:custGeom>
            <a:avLst/>
            <a:gdLst>
              <a:gd name="connsiteX0" fmla="*/ 0 w 8128343"/>
              <a:gd name="connsiteY0" fmla="*/ 0 h 6248400"/>
              <a:gd name="connsiteX1" fmla="*/ 8128343 w 8128343"/>
              <a:gd name="connsiteY1" fmla="*/ 0 h 6248400"/>
              <a:gd name="connsiteX2" fmla="*/ 8128343 w 8128343"/>
              <a:gd name="connsiteY2" fmla="*/ 3258609 h 6248400"/>
              <a:gd name="connsiteX3" fmla="*/ 5858354 w 8128343"/>
              <a:gd name="connsiteY3" fmla="*/ 6248400 h 6248400"/>
              <a:gd name="connsiteX4" fmla="*/ 0 w 8128343"/>
              <a:gd name="connsiteY4" fmla="*/ 6248400 h 6248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28343" h="6248400">
                <a:moveTo>
                  <a:pt x="0" y="0"/>
                </a:moveTo>
                <a:lnTo>
                  <a:pt x="8128343" y="0"/>
                </a:lnTo>
                <a:lnTo>
                  <a:pt x="8128343" y="3258609"/>
                </a:lnTo>
                <a:lnTo>
                  <a:pt x="5858354" y="6248400"/>
                </a:lnTo>
                <a:lnTo>
                  <a:pt x="0" y="62484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buNone/>
              <a:defRPr lang="en-GB" sz="1800" dirty="0">
                <a:solidFill>
                  <a:schemeClr val="lt1">
                    <a:alpha val="0"/>
                  </a:schemeClr>
                </a:solidFill>
              </a:defRPr>
            </a:lvl1pPr>
          </a:lstStyle>
          <a:p>
            <a:pPr marL="0" lvl="0" algn="ctr"/>
            <a:r>
              <a:rPr lang="en-US" noProof="0"/>
              <a:t>I</a:t>
            </a:r>
          </a:p>
        </p:txBody>
      </p:sp>
      <p:sp>
        <p:nvSpPr>
          <p:cNvPr id="48" name="Freeform: Shape 47">
            <a:extLst>
              <a:ext uri="{FF2B5EF4-FFF2-40B4-BE49-F238E27FC236}">
                <a16:creationId xmlns:a16="http://schemas.microsoft.com/office/drawing/2014/main" id="{9070D0C4-1F90-4B84-B84E-8285FA0A01B0}"/>
              </a:ext>
            </a:extLst>
          </p:cNvPr>
          <p:cNvSpPr/>
          <p:nvPr userDrawn="1"/>
        </p:nvSpPr>
        <p:spPr>
          <a:xfrm rot="2232448">
            <a:off x="9455741" y="-926244"/>
            <a:ext cx="131438" cy="8710488"/>
          </a:xfrm>
          <a:custGeom>
            <a:avLst/>
            <a:gdLst>
              <a:gd name="connsiteX0" fmla="*/ 0 w 131438"/>
              <a:gd name="connsiteY0" fmla="*/ 99793 h 8710488"/>
              <a:gd name="connsiteX1" fmla="*/ 131438 w 131438"/>
              <a:gd name="connsiteY1" fmla="*/ 0 h 8710488"/>
              <a:gd name="connsiteX2" fmla="*/ 131438 w 131438"/>
              <a:gd name="connsiteY2" fmla="*/ 8610694 h 8710488"/>
              <a:gd name="connsiteX3" fmla="*/ 0 w 131438"/>
              <a:gd name="connsiteY3" fmla="*/ 8710488 h 8710488"/>
            </a:gdLst>
            <a:ahLst/>
            <a:cxnLst>
              <a:cxn ang="0">
                <a:pos x="connsiteX0" y="connsiteY0"/>
              </a:cxn>
              <a:cxn ang="0">
                <a:pos x="connsiteX1" y="connsiteY1"/>
              </a:cxn>
              <a:cxn ang="0">
                <a:pos x="connsiteX2" y="connsiteY2"/>
              </a:cxn>
              <a:cxn ang="0">
                <a:pos x="connsiteX3" y="connsiteY3"/>
              </a:cxn>
            </a:cxnLst>
            <a:rect l="l" t="t" r="r" b="b"/>
            <a:pathLst>
              <a:path w="131438" h="8710488">
                <a:moveTo>
                  <a:pt x="0" y="99793"/>
                </a:moveTo>
                <a:lnTo>
                  <a:pt x="131438" y="0"/>
                </a:lnTo>
                <a:lnTo>
                  <a:pt x="131438" y="8610694"/>
                </a:lnTo>
                <a:lnTo>
                  <a:pt x="0" y="8710488"/>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9" name="Freeform: Shape 48">
            <a:extLst>
              <a:ext uri="{FF2B5EF4-FFF2-40B4-BE49-F238E27FC236}">
                <a16:creationId xmlns:a16="http://schemas.microsoft.com/office/drawing/2014/main" id="{B8546525-A0E6-4238-93BC-5D43C93A450D}"/>
              </a:ext>
              <a:ext uri="{C183D7F6-B498-43B3-948B-1728B52AA6E4}">
                <adec:decorative xmlns:adec="http://schemas.microsoft.com/office/drawing/2017/decorative" val="1"/>
              </a:ext>
            </a:extLst>
          </p:cNvPr>
          <p:cNvSpPr/>
          <p:nvPr userDrawn="1"/>
        </p:nvSpPr>
        <p:spPr>
          <a:xfrm rot="2232448">
            <a:off x="9332817" y="-941780"/>
            <a:ext cx="172357" cy="8741560"/>
          </a:xfrm>
          <a:custGeom>
            <a:avLst/>
            <a:gdLst>
              <a:gd name="connsiteX0" fmla="*/ 172357 w 172357"/>
              <a:gd name="connsiteY0" fmla="*/ 0 h 8741560"/>
              <a:gd name="connsiteX1" fmla="*/ 172357 w 172357"/>
              <a:gd name="connsiteY1" fmla="*/ 8610698 h 8741560"/>
              <a:gd name="connsiteX2" fmla="*/ 0 w 172357"/>
              <a:gd name="connsiteY2" fmla="*/ 8741560 h 8741560"/>
              <a:gd name="connsiteX3" fmla="*/ 0 w 172357"/>
              <a:gd name="connsiteY3" fmla="*/ 130862 h 8741560"/>
            </a:gdLst>
            <a:ahLst/>
            <a:cxnLst>
              <a:cxn ang="0">
                <a:pos x="connsiteX0" y="connsiteY0"/>
              </a:cxn>
              <a:cxn ang="0">
                <a:pos x="connsiteX1" y="connsiteY1"/>
              </a:cxn>
              <a:cxn ang="0">
                <a:pos x="connsiteX2" y="connsiteY2"/>
              </a:cxn>
              <a:cxn ang="0">
                <a:pos x="connsiteX3" y="connsiteY3"/>
              </a:cxn>
            </a:cxnLst>
            <a:rect l="l" t="t" r="r" b="b"/>
            <a:pathLst>
              <a:path w="172357" h="8741560">
                <a:moveTo>
                  <a:pt x="172357" y="0"/>
                </a:moveTo>
                <a:lnTo>
                  <a:pt x="172357" y="8610698"/>
                </a:lnTo>
                <a:lnTo>
                  <a:pt x="0" y="8741560"/>
                </a:lnTo>
                <a:lnTo>
                  <a:pt x="0" y="13086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a:endParaRPr lang="en-US" noProof="0" dirty="0"/>
          </a:p>
        </p:txBody>
      </p:sp>
      <p:sp>
        <p:nvSpPr>
          <p:cNvPr id="17" name="Text Placeholder 16">
            <a:extLst>
              <a:ext uri="{FF2B5EF4-FFF2-40B4-BE49-F238E27FC236}">
                <a16:creationId xmlns:a16="http://schemas.microsoft.com/office/drawing/2014/main" id="{FF9E63E5-568A-4FA2-9851-E5BFA12B85D1}"/>
              </a:ext>
              <a:ext uri="{C183D7F6-B498-43B3-948B-1728B52AA6E4}">
                <adec:decorative xmlns:adec="http://schemas.microsoft.com/office/drawing/2017/decorative" val="1"/>
              </a:ext>
            </a:extLst>
          </p:cNvPr>
          <p:cNvSpPr>
            <a:spLocks noGrp="1"/>
          </p:cNvSpPr>
          <p:nvPr>
            <p:ph type="body" sz="quarter" idx="12" hasCustomPrompt="1"/>
          </p:nvPr>
        </p:nvSpPr>
        <p:spPr>
          <a:xfrm>
            <a:off x="990599" y="304800"/>
            <a:ext cx="8128343" cy="6248400"/>
          </a:xfrm>
          <a:solidFill>
            <a:schemeClr val="bg1"/>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noProof="0"/>
              <a:t>I</a:t>
            </a:r>
          </a:p>
        </p:txBody>
      </p:sp>
      <p:sp>
        <p:nvSpPr>
          <p:cNvPr id="2" name="Title 1"/>
          <p:cNvSpPr>
            <a:spLocks noGrp="1"/>
          </p:cNvSpPr>
          <p:nvPr>
            <p:ph type="ctrTitle"/>
          </p:nvPr>
        </p:nvSpPr>
        <p:spPr>
          <a:xfrm>
            <a:off x="1378135" y="1219199"/>
            <a:ext cx="7232465" cy="2732439"/>
          </a:xfrm>
        </p:spPr>
        <p:txBody>
          <a:bodyPr anchor="t">
            <a:normAutofit/>
          </a:bodyPr>
          <a:lstStyle>
            <a:lvl1pPr algn="l">
              <a:defRPr lang="en-US" sz="5000" kern="1200" cap="all" spc="100" baseline="0" dirty="0">
                <a:solidFill>
                  <a:srgbClr val="2C2E52"/>
                </a:solidFill>
                <a:latin typeface="+mj-lt"/>
                <a:ea typeface="+mj-ea"/>
                <a:cs typeface="+mj-cs"/>
              </a:defRPr>
            </a:lvl1pPr>
          </a:lstStyle>
          <a:p>
            <a:r>
              <a:rPr lang="en-US" noProof="0"/>
              <a:t>Click to edit Master title style</a:t>
            </a:r>
          </a:p>
        </p:txBody>
      </p:sp>
      <p:sp>
        <p:nvSpPr>
          <p:cNvPr id="3" name="Subtitle 2"/>
          <p:cNvSpPr>
            <a:spLocks noGrp="1"/>
          </p:cNvSpPr>
          <p:nvPr>
            <p:ph type="subTitle" idx="1"/>
          </p:nvPr>
        </p:nvSpPr>
        <p:spPr>
          <a:xfrm>
            <a:off x="1378134" y="4069079"/>
            <a:ext cx="5022666" cy="1463040"/>
          </a:xfrm>
        </p:spPr>
        <p:txBody>
          <a:bodyPr lIns="91440" rIns="91440" anchor="t">
            <a:normAutofit/>
          </a:bodyPr>
          <a:lstStyle>
            <a:lvl1pPr marL="0" indent="0" algn="l">
              <a:lnSpc>
                <a:spcPct val="100000"/>
              </a:lnSpc>
              <a:spcBef>
                <a:spcPts val="0"/>
              </a:spcBef>
              <a:buNone/>
              <a:defRPr lang="en-US" sz="2000" kern="1200" dirty="0">
                <a:solidFill>
                  <a:schemeClr val="tx1"/>
                </a:solidFill>
                <a:latin typeface="+mn-lt"/>
                <a:ea typeface="+mn-ea"/>
                <a:cs typeface="+mn-cs"/>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noProof="0"/>
              <a:t>Click to edit Master subtitle style</a:t>
            </a:r>
          </a:p>
        </p:txBody>
      </p:sp>
      <p:sp>
        <p:nvSpPr>
          <p:cNvPr id="33" name="Rectangle 32">
            <a:extLst>
              <a:ext uri="{FF2B5EF4-FFF2-40B4-BE49-F238E27FC236}">
                <a16:creationId xmlns:a16="http://schemas.microsoft.com/office/drawing/2014/main" id="{E905A207-2310-4F94-86E5-13B4CCC359EC}"/>
              </a:ext>
              <a:ext uri="{C183D7F6-B498-43B3-948B-1728B52AA6E4}">
                <adec:decorative xmlns:adec="http://schemas.microsoft.com/office/drawing/2017/decorative" val="1"/>
              </a:ext>
            </a:extLst>
          </p:cNvPr>
          <p:cNvSpPr/>
          <p:nvPr userDrawn="1"/>
        </p:nvSpPr>
        <p:spPr>
          <a:xfrm rot="5400000" flipV="1">
            <a:off x="1562101" y="-114299"/>
            <a:ext cx="304797" cy="533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a:endParaRPr lang="en-US" noProof="0" dirty="0"/>
          </a:p>
        </p:txBody>
      </p:sp>
      <p:sp>
        <p:nvSpPr>
          <p:cNvPr id="19" name="Picture Placeholder 18">
            <a:extLst>
              <a:ext uri="{FF2B5EF4-FFF2-40B4-BE49-F238E27FC236}">
                <a16:creationId xmlns:a16="http://schemas.microsoft.com/office/drawing/2014/main" id="{018BFA80-A3BB-4316-BD6E-3E5F6B4D89CF}"/>
              </a:ext>
              <a:ext uri="{C183D7F6-B498-43B3-948B-1728B52AA6E4}">
                <adec:decorative xmlns:adec="http://schemas.microsoft.com/office/drawing/2017/decorative" val="1"/>
              </a:ext>
            </a:extLst>
          </p:cNvPr>
          <p:cNvSpPr>
            <a:spLocks noGrp="1"/>
          </p:cNvSpPr>
          <p:nvPr>
            <p:ph type="pic" sz="quarter" idx="11" hasCustomPrompt="1"/>
          </p:nvPr>
        </p:nvSpPr>
        <p:spPr>
          <a:xfrm>
            <a:off x="7013448" y="34960"/>
            <a:ext cx="5178552" cy="6823040"/>
          </a:xfrm>
          <a:custGeom>
            <a:avLst/>
            <a:gdLst>
              <a:gd name="connsiteX0" fmla="*/ 5178552 w 5178552"/>
              <a:gd name="connsiteY0" fmla="*/ 0 h 6823040"/>
              <a:gd name="connsiteX1" fmla="*/ 5178552 w 5178552"/>
              <a:gd name="connsiteY1" fmla="*/ 6823040 h 6823040"/>
              <a:gd name="connsiteX2" fmla="*/ 1752601 w 5178552"/>
              <a:gd name="connsiteY2" fmla="*/ 6823040 h 6823040"/>
              <a:gd name="connsiteX3" fmla="*/ 0 w 5178552"/>
              <a:gd name="connsiteY3" fmla="*/ 6823040 h 6823040"/>
            </a:gdLst>
            <a:ahLst/>
            <a:cxnLst>
              <a:cxn ang="0">
                <a:pos x="connsiteX0" y="connsiteY0"/>
              </a:cxn>
              <a:cxn ang="0">
                <a:pos x="connsiteX1" y="connsiteY1"/>
              </a:cxn>
              <a:cxn ang="0">
                <a:pos x="connsiteX2" y="connsiteY2"/>
              </a:cxn>
              <a:cxn ang="0">
                <a:pos x="connsiteX3" y="connsiteY3"/>
              </a:cxn>
            </a:cxnLst>
            <a:rect l="l" t="t" r="r" b="b"/>
            <a:pathLst>
              <a:path w="5178552" h="6823040">
                <a:moveTo>
                  <a:pt x="5178552" y="0"/>
                </a:moveTo>
                <a:lnTo>
                  <a:pt x="5178552" y="6823040"/>
                </a:lnTo>
                <a:lnTo>
                  <a:pt x="1752601" y="6823040"/>
                </a:lnTo>
                <a:lnTo>
                  <a:pt x="0" y="6823040"/>
                </a:lnTo>
                <a:close/>
              </a:path>
            </a:pathLst>
          </a:custGeom>
          <a:solidFill>
            <a:schemeClr val="bg1"/>
          </a:solidFill>
        </p:spPr>
        <p:txBody>
          <a:bodyPr wrap="square" anchor="ctr">
            <a:noAutofit/>
          </a:bodyPr>
          <a:lstStyle>
            <a:lvl1pPr marL="0" indent="0" algn="ctr">
              <a:buNone/>
              <a:defRPr/>
            </a:lvl1pPr>
          </a:lstStyle>
          <a:p>
            <a:r>
              <a:rPr lang="en-US" noProof="0" dirty="0"/>
              <a:t>Insert Image</a:t>
            </a:r>
          </a:p>
        </p:txBody>
      </p:sp>
    </p:spTree>
    <p:extLst>
      <p:ext uri="{BB962C8B-B14F-4D97-AF65-F5344CB8AC3E}">
        <p14:creationId xmlns:p14="http://schemas.microsoft.com/office/powerpoint/2010/main" val="26254041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ubtitle and Conten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p:nvPr>
        </p:nvSpPr>
        <p:spPr>
          <a:xfrm>
            <a:off x="548640" y="2667000"/>
            <a:ext cx="10288693" cy="3660648"/>
          </a:xfrm>
        </p:spPr>
        <p:txBody>
          <a:bodyPr lIns="91440" rIns="9144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Picture Placeholder 9">
            <a:extLst>
              <a:ext uri="{FF2B5EF4-FFF2-40B4-BE49-F238E27FC236}">
                <a16:creationId xmlns:a16="http://schemas.microsoft.com/office/drawing/2014/main" id="{B1F422E5-0916-42D9-AC79-50E4FC133F3D}"/>
              </a:ext>
              <a:ext uri="{C183D7F6-B498-43B3-948B-1728B52AA6E4}">
                <adec:decorative xmlns:adec="http://schemas.microsoft.com/office/drawing/2017/decorative" val="1"/>
              </a:ext>
            </a:extLst>
          </p:cNvPr>
          <p:cNvSpPr>
            <a:spLocks noGrp="1"/>
          </p:cNvSpPr>
          <p:nvPr>
            <p:ph type="pic" sz="quarter" idx="15" hasCustomPrompt="1"/>
          </p:nvPr>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solidFill>
            <a:schemeClr val="bg1"/>
          </a:solidFill>
          <a:effectLst>
            <a:outerShdw blurRad="50800" dist="38100" dir="5400000" algn="t" rotWithShape="0">
              <a:prstClr val="black">
                <a:alpha val="40000"/>
              </a:prstClr>
            </a:outerShdw>
          </a:effectLst>
        </p:spPr>
        <p:txBody>
          <a:bodyPr wrap="square" anchor="ctr">
            <a:noAutofit/>
          </a:bodyPr>
          <a:lstStyle>
            <a:lvl1pPr marL="0" indent="0" algn="ctr">
              <a:buNone/>
              <a:defRPr sz="1600">
                <a:solidFill>
                  <a:schemeClr val="bg1">
                    <a:lumMod val="75000"/>
                  </a:schemeClr>
                </a:solidFill>
              </a:defRPr>
            </a:lvl1pPr>
          </a:lstStyle>
          <a:p>
            <a:r>
              <a:rPr lang="en-US" noProof="0" dirty="0"/>
              <a:t>Insert Image</a:t>
            </a:r>
          </a:p>
        </p:txBody>
      </p:sp>
      <p:sp>
        <p:nvSpPr>
          <p:cNvPr id="8" name="Text Placeholder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548640" y="1676400"/>
            <a:ext cx="10837333" cy="424732"/>
          </a:xfrm>
          <a:noFill/>
        </p:spPr>
        <p:txBody>
          <a:bodyPr wrap="square" lIns="91440" rIns="91440">
            <a:spAutoFit/>
          </a:bodyPr>
          <a:lstStyle>
            <a:lvl1pPr marL="0" indent="0">
              <a:buNone/>
              <a:defRPr sz="2400" b="0">
                <a:solidFill>
                  <a:schemeClr val="tx2"/>
                </a:solidFill>
              </a:defRPr>
            </a:lvl1pPr>
          </a:lstStyle>
          <a:p>
            <a:pPr lvl="0"/>
            <a:r>
              <a:rPr lang="en-US" noProof="0"/>
              <a:t>Add additional text </a:t>
            </a:r>
          </a:p>
        </p:txBody>
      </p:sp>
      <p:sp>
        <p:nvSpPr>
          <p:cNvPr id="13" name="Slide Number Placeholder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3215529186"/>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ONLY_Blu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13" name="Slide Number Placeholder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9" name="Freeform: Shape 8">
            <a:extLst>
              <a:ext uri="{FF2B5EF4-FFF2-40B4-BE49-F238E27FC236}">
                <a16:creationId xmlns:a16="http://schemas.microsoft.com/office/drawing/2014/main" id="{0CE973A6-10E7-4E33-AA8B-7240F9197012}"/>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1695425977"/>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ONLY_sea gree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13" name="Slide Number Placeholder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9" name="Freeform: Shape 8">
            <a:extLst>
              <a:ext uri="{FF2B5EF4-FFF2-40B4-BE49-F238E27FC236}">
                <a16:creationId xmlns:a16="http://schemas.microsoft.com/office/drawing/2014/main" id="{0CE973A6-10E7-4E33-AA8B-7240F9197012}"/>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solidFill>
            <a:schemeClr val="accent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3714886579"/>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NLY_Orang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13" name="Slide Number Placeholder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9" name="Freeform: Shape 8">
            <a:extLst>
              <a:ext uri="{FF2B5EF4-FFF2-40B4-BE49-F238E27FC236}">
                <a16:creationId xmlns:a16="http://schemas.microsoft.com/office/drawing/2014/main" id="{0CE973A6-10E7-4E33-AA8B-7240F9197012}"/>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1814971853"/>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ONLY_Pink">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13" name="Slide Number Placeholder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9" name="Freeform: Shape 8">
            <a:extLst>
              <a:ext uri="{FF2B5EF4-FFF2-40B4-BE49-F238E27FC236}">
                <a16:creationId xmlns:a16="http://schemas.microsoft.com/office/drawing/2014/main" id="{0CE973A6-10E7-4E33-AA8B-7240F9197012}"/>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solidFill>
            <a:schemeClr val="accent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1832375406"/>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_Light Blu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13" name="Slide Number Placeholder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9" name="Freeform: Shape 8">
            <a:extLst>
              <a:ext uri="{FF2B5EF4-FFF2-40B4-BE49-F238E27FC236}">
                <a16:creationId xmlns:a16="http://schemas.microsoft.com/office/drawing/2014/main" id="{0CE973A6-10E7-4E33-AA8B-7240F9197012}"/>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2117665835"/>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ONLY_Grey">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13" name="Slide Number Placeholder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9" name="Freeform: Shape 8">
            <a:extLst>
              <a:ext uri="{FF2B5EF4-FFF2-40B4-BE49-F238E27FC236}">
                <a16:creationId xmlns:a16="http://schemas.microsoft.com/office/drawing/2014/main" id="{0CE973A6-10E7-4E33-AA8B-7240F9197012}"/>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solidFill>
            <a:schemeClr val="bg2">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3853620884"/>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ONLY_Blue_Triangle patch 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605BCA9F-FC20-461D-9118-7EC2AC28D050}"/>
              </a:ext>
              <a:ext uri="{C183D7F6-B498-43B3-948B-1728B52AA6E4}">
                <adec:decorative xmlns:adec="http://schemas.microsoft.com/office/drawing/2017/decorative" val="1"/>
              </a:ext>
            </a:extLst>
          </p:cNvPr>
          <p:cNvSpPr/>
          <p:nvPr userDrawn="1"/>
        </p:nvSpPr>
        <p:spPr>
          <a:xfrm>
            <a:off x="3175958" y="0"/>
            <a:ext cx="9016043" cy="6858000"/>
          </a:xfrm>
          <a:custGeom>
            <a:avLst/>
            <a:gdLst>
              <a:gd name="connsiteX0" fmla="*/ 5153328 w 9016043"/>
              <a:gd name="connsiteY0" fmla="*/ 0 h 6858000"/>
              <a:gd name="connsiteX1" fmla="*/ 9016043 w 9016043"/>
              <a:gd name="connsiteY1" fmla="*/ 0 h 6858000"/>
              <a:gd name="connsiteX2" fmla="*/ 9016043 w 9016043"/>
              <a:gd name="connsiteY2" fmla="*/ 6858000 h 6858000"/>
              <a:gd name="connsiteX3" fmla="*/ 0 w 9016043"/>
              <a:gd name="connsiteY3" fmla="*/ 6858000 h 6858000"/>
              <a:gd name="connsiteX4" fmla="*/ 5153328 w 9016043"/>
              <a:gd name="connsiteY4" fmla="*/ 68183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16043" h="6858000">
                <a:moveTo>
                  <a:pt x="5153328" y="0"/>
                </a:moveTo>
                <a:lnTo>
                  <a:pt x="9016043" y="0"/>
                </a:lnTo>
                <a:lnTo>
                  <a:pt x="9016043" y="6858000"/>
                </a:lnTo>
                <a:lnTo>
                  <a:pt x="0" y="6858000"/>
                </a:lnTo>
                <a:lnTo>
                  <a:pt x="5153328" y="68183"/>
                </a:lnTo>
                <a:close/>
              </a:path>
            </a:pathLst>
          </a:custGeom>
          <a:solidFill>
            <a:srgbClr val="EEEE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noProof="0" dirty="0"/>
          </a:p>
        </p:txBody>
      </p:sp>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13" name="Slide Number Placeholder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9" name="Freeform: Shape 8">
            <a:extLst>
              <a:ext uri="{FF2B5EF4-FFF2-40B4-BE49-F238E27FC236}">
                <a16:creationId xmlns:a16="http://schemas.microsoft.com/office/drawing/2014/main" id="{0CE973A6-10E7-4E33-AA8B-7240F9197012}"/>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704092513"/>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Subtitle Content and Imag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p:nvPr>
        </p:nvSpPr>
        <p:spPr>
          <a:xfrm>
            <a:off x="548641" y="2667000"/>
            <a:ext cx="5775960" cy="3660648"/>
          </a:xfrm>
        </p:spPr>
        <p:txBody>
          <a:bodyPr lIns="91440" rIns="9144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Picture Placeholder 9">
            <a:extLst>
              <a:ext uri="{FF2B5EF4-FFF2-40B4-BE49-F238E27FC236}">
                <a16:creationId xmlns:a16="http://schemas.microsoft.com/office/drawing/2014/main" id="{B1F422E5-0916-42D9-AC79-50E4FC133F3D}"/>
              </a:ext>
              <a:ext uri="{C183D7F6-B498-43B3-948B-1728B52AA6E4}">
                <adec:decorative xmlns:adec="http://schemas.microsoft.com/office/drawing/2017/decorative" val="1"/>
              </a:ext>
            </a:extLst>
          </p:cNvPr>
          <p:cNvSpPr>
            <a:spLocks noGrp="1"/>
          </p:cNvSpPr>
          <p:nvPr>
            <p:ph type="pic" sz="quarter" idx="15" hasCustomPrompt="1"/>
          </p:nvPr>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solidFill>
            <a:schemeClr val="bg1"/>
          </a:solidFill>
          <a:effectLst>
            <a:outerShdw blurRad="50800" dist="38100" dir="5400000" algn="t" rotWithShape="0">
              <a:prstClr val="black">
                <a:alpha val="40000"/>
              </a:prstClr>
            </a:outerShdw>
          </a:effectLst>
        </p:spPr>
        <p:txBody>
          <a:bodyPr wrap="square" anchor="ctr">
            <a:noAutofit/>
          </a:bodyPr>
          <a:lstStyle>
            <a:lvl1pPr marL="0" indent="0" algn="ctr">
              <a:buNone/>
              <a:defRPr sz="1600">
                <a:solidFill>
                  <a:schemeClr val="bg1">
                    <a:lumMod val="75000"/>
                  </a:schemeClr>
                </a:solidFill>
              </a:defRPr>
            </a:lvl1pPr>
          </a:lstStyle>
          <a:p>
            <a:r>
              <a:rPr lang="en-US" noProof="0" dirty="0"/>
              <a:t>Insert Image</a:t>
            </a:r>
          </a:p>
        </p:txBody>
      </p:sp>
      <p:sp>
        <p:nvSpPr>
          <p:cNvPr id="8" name="Text Placeholder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548640" y="1676400"/>
            <a:ext cx="10837333" cy="424732"/>
          </a:xfrm>
          <a:noFill/>
        </p:spPr>
        <p:txBody>
          <a:bodyPr wrap="square" lIns="91440" rIns="91440">
            <a:spAutoFit/>
          </a:bodyPr>
          <a:lstStyle>
            <a:lvl1pPr marL="0" indent="0">
              <a:buNone/>
              <a:defRPr sz="2400" b="0">
                <a:solidFill>
                  <a:schemeClr val="tx2"/>
                </a:solidFill>
              </a:defRPr>
            </a:lvl1pPr>
          </a:lstStyle>
          <a:p>
            <a:pPr lvl="0"/>
            <a:r>
              <a:rPr lang="en-US" noProof="0"/>
              <a:t>Add additional text </a:t>
            </a:r>
          </a:p>
        </p:txBody>
      </p:sp>
      <p:sp>
        <p:nvSpPr>
          <p:cNvPr id="9" name="Picture Placeholder 8">
            <a:extLst>
              <a:ext uri="{FF2B5EF4-FFF2-40B4-BE49-F238E27FC236}">
                <a16:creationId xmlns:a16="http://schemas.microsoft.com/office/drawing/2014/main" id="{17C4BA0D-DEC0-450E-8F4D-B0E6D2D7D0C3}"/>
              </a:ext>
            </a:extLst>
          </p:cNvPr>
          <p:cNvSpPr>
            <a:spLocks noGrp="1"/>
          </p:cNvSpPr>
          <p:nvPr>
            <p:ph type="pic" sz="quarter" idx="17" hasCustomPrompt="1"/>
          </p:nvPr>
        </p:nvSpPr>
        <p:spPr>
          <a:xfrm>
            <a:off x="6629399" y="2667000"/>
            <a:ext cx="5013959" cy="3660775"/>
          </a:xfrm>
        </p:spPr>
        <p:txBody>
          <a:bodyPr anchor="ctr"/>
          <a:lstStyle>
            <a:lvl1pPr marL="0" indent="0" algn="ctr">
              <a:buNone/>
              <a:defRPr>
                <a:solidFill>
                  <a:schemeClr val="bg1">
                    <a:lumMod val="50000"/>
                  </a:schemeClr>
                </a:solidFill>
              </a:defRPr>
            </a:lvl1pPr>
          </a:lstStyle>
          <a:p>
            <a:r>
              <a:rPr lang="en-US" noProof="0" dirty="0"/>
              <a:t>Insert Image</a:t>
            </a:r>
          </a:p>
        </p:txBody>
      </p:sp>
      <p:sp>
        <p:nvSpPr>
          <p:cNvPr id="13" name="Slide Number Placeholder 5">
            <a:extLst>
              <a:ext uri="{FF2B5EF4-FFF2-40B4-BE49-F238E27FC236}">
                <a16:creationId xmlns:a16="http://schemas.microsoft.com/office/drawing/2014/main" id="{8F869F17-9BF3-4974-956D-0CBCD60BA35B}"/>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2142137778"/>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Subtitle Content and Image_Top shape bar">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p:nvPr>
        </p:nvSpPr>
        <p:spPr>
          <a:xfrm>
            <a:off x="548641" y="2667000"/>
            <a:ext cx="5775960" cy="3660648"/>
          </a:xfrm>
        </p:spPr>
        <p:txBody>
          <a:bodyPr lIns="91440" rIns="9144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Text Placeholder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548640" y="1676400"/>
            <a:ext cx="10837333" cy="424732"/>
          </a:xfrm>
          <a:noFill/>
        </p:spPr>
        <p:txBody>
          <a:bodyPr wrap="square" lIns="91440" rIns="91440">
            <a:spAutoFit/>
          </a:bodyPr>
          <a:lstStyle>
            <a:lvl1pPr marL="0" indent="0">
              <a:buNone/>
              <a:defRPr sz="2400" b="0">
                <a:solidFill>
                  <a:schemeClr val="tx2"/>
                </a:solidFill>
              </a:defRPr>
            </a:lvl1pPr>
          </a:lstStyle>
          <a:p>
            <a:pPr lvl="0"/>
            <a:r>
              <a:rPr lang="en-US" noProof="0"/>
              <a:t>Add additional text </a:t>
            </a:r>
          </a:p>
        </p:txBody>
      </p:sp>
      <p:sp>
        <p:nvSpPr>
          <p:cNvPr id="9" name="Picture Placeholder 8">
            <a:extLst>
              <a:ext uri="{FF2B5EF4-FFF2-40B4-BE49-F238E27FC236}">
                <a16:creationId xmlns:a16="http://schemas.microsoft.com/office/drawing/2014/main" id="{17C4BA0D-DEC0-450E-8F4D-B0E6D2D7D0C3}"/>
              </a:ext>
            </a:extLst>
          </p:cNvPr>
          <p:cNvSpPr>
            <a:spLocks noGrp="1"/>
          </p:cNvSpPr>
          <p:nvPr>
            <p:ph type="pic" sz="quarter" idx="17" hasCustomPrompt="1"/>
          </p:nvPr>
        </p:nvSpPr>
        <p:spPr>
          <a:xfrm>
            <a:off x="6629399" y="2667000"/>
            <a:ext cx="5013959" cy="3660775"/>
          </a:xfrm>
        </p:spPr>
        <p:txBody>
          <a:bodyPr anchor="ctr"/>
          <a:lstStyle>
            <a:lvl1pPr marL="0" indent="0" algn="ctr">
              <a:buNone/>
              <a:defRPr>
                <a:solidFill>
                  <a:schemeClr val="bg1">
                    <a:lumMod val="50000"/>
                  </a:schemeClr>
                </a:solidFill>
              </a:defRPr>
            </a:lvl1pPr>
          </a:lstStyle>
          <a:p>
            <a:r>
              <a:rPr lang="en-US" noProof="0" dirty="0"/>
              <a:t>Insert Image</a:t>
            </a:r>
          </a:p>
        </p:txBody>
      </p:sp>
      <p:sp>
        <p:nvSpPr>
          <p:cNvPr id="13" name="Slide Number Placeholder 5">
            <a:extLst>
              <a:ext uri="{FF2B5EF4-FFF2-40B4-BE49-F238E27FC236}">
                <a16:creationId xmlns:a16="http://schemas.microsoft.com/office/drawing/2014/main" id="{A654DBB0-1027-4E5D-B635-00F2F173A24F}"/>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3433771035"/>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Title Slide_DeepYellow">
    <p:bg>
      <p:bgPr>
        <a:solidFill>
          <a:schemeClr val="bg1">
            <a:lumMod val="95000"/>
          </a:schemeClr>
        </a:solidFill>
        <a:effectLst/>
      </p:bgPr>
    </p:bg>
    <p:spTree>
      <p:nvGrpSpPr>
        <p:cNvPr id="1" name=""/>
        <p:cNvGrpSpPr/>
        <p:nvPr/>
      </p:nvGrpSpPr>
      <p:grpSpPr>
        <a:xfrm>
          <a:off x="0" y="0"/>
          <a:ext cx="0" cy="0"/>
          <a:chOff x="0" y="0"/>
          <a:chExt cx="0" cy="0"/>
        </a:xfrm>
      </p:grpSpPr>
      <p:sp>
        <p:nvSpPr>
          <p:cNvPr id="53" name="Text Placeholder 52">
            <a:extLst>
              <a:ext uri="{FF2B5EF4-FFF2-40B4-BE49-F238E27FC236}">
                <a16:creationId xmlns:a16="http://schemas.microsoft.com/office/drawing/2014/main" id="{4016877F-9863-4CBC-B4AF-D4764DBA673B}"/>
              </a:ext>
              <a:ext uri="{C183D7F6-B498-43B3-948B-1728B52AA6E4}">
                <adec:decorative xmlns:adec="http://schemas.microsoft.com/office/drawing/2017/decorative" val="1"/>
              </a:ext>
            </a:extLst>
          </p:cNvPr>
          <p:cNvSpPr>
            <a:spLocks noGrp="1"/>
          </p:cNvSpPr>
          <p:nvPr>
            <p:ph type="body" sz="quarter" idx="14" hasCustomPrompt="1"/>
          </p:nvPr>
        </p:nvSpPr>
        <p:spPr>
          <a:xfrm>
            <a:off x="1181099" y="457200"/>
            <a:ext cx="8128343" cy="6248400"/>
          </a:xfrm>
          <a:custGeom>
            <a:avLst/>
            <a:gdLst>
              <a:gd name="connsiteX0" fmla="*/ 0 w 8128343"/>
              <a:gd name="connsiteY0" fmla="*/ 0 h 6248400"/>
              <a:gd name="connsiteX1" fmla="*/ 8128343 w 8128343"/>
              <a:gd name="connsiteY1" fmla="*/ 0 h 6248400"/>
              <a:gd name="connsiteX2" fmla="*/ 8128343 w 8128343"/>
              <a:gd name="connsiteY2" fmla="*/ 3258609 h 6248400"/>
              <a:gd name="connsiteX3" fmla="*/ 5858354 w 8128343"/>
              <a:gd name="connsiteY3" fmla="*/ 6248400 h 6248400"/>
              <a:gd name="connsiteX4" fmla="*/ 0 w 8128343"/>
              <a:gd name="connsiteY4" fmla="*/ 6248400 h 6248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28343" h="6248400">
                <a:moveTo>
                  <a:pt x="0" y="0"/>
                </a:moveTo>
                <a:lnTo>
                  <a:pt x="8128343" y="0"/>
                </a:lnTo>
                <a:lnTo>
                  <a:pt x="8128343" y="3258609"/>
                </a:lnTo>
                <a:lnTo>
                  <a:pt x="5858354" y="6248400"/>
                </a:lnTo>
                <a:lnTo>
                  <a:pt x="0" y="624840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buNone/>
              <a:defRPr lang="en-GB" sz="1800" dirty="0">
                <a:solidFill>
                  <a:schemeClr val="lt1">
                    <a:alpha val="0"/>
                  </a:schemeClr>
                </a:solidFill>
              </a:defRPr>
            </a:lvl1pPr>
          </a:lstStyle>
          <a:p>
            <a:pPr marL="0" lvl="0" algn="ctr"/>
            <a:r>
              <a:rPr lang="en-US" noProof="0"/>
              <a:t>I</a:t>
            </a:r>
          </a:p>
        </p:txBody>
      </p:sp>
      <p:sp>
        <p:nvSpPr>
          <p:cNvPr id="48" name="Freeform: Shape 47">
            <a:extLst>
              <a:ext uri="{FF2B5EF4-FFF2-40B4-BE49-F238E27FC236}">
                <a16:creationId xmlns:a16="http://schemas.microsoft.com/office/drawing/2014/main" id="{9070D0C4-1F90-4B84-B84E-8285FA0A01B0}"/>
              </a:ext>
            </a:extLst>
          </p:cNvPr>
          <p:cNvSpPr/>
          <p:nvPr userDrawn="1"/>
        </p:nvSpPr>
        <p:spPr>
          <a:xfrm rot="2232448">
            <a:off x="9455741" y="-926244"/>
            <a:ext cx="131438" cy="8710488"/>
          </a:xfrm>
          <a:custGeom>
            <a:avLst/>
            <a:gdLst>
              <a:gd name="connsiteX0" fmla="*/ 0 w 131438"/>
              <a:gd name="connsiteY0" fmla="*/ 99793 h 8710488"/>
              <a:gd name="connsiteX1" fmla="*/ 131438 w 131438"/>
              <a:gd name="connsiteY1" fmla="*/ 0 h 8710488"/>
              <a:gd name="connsiteX2" fmla="*/ 131438 w 131438"/>
              <a:gd name="connsiteY2" fmla="*/ 8610694 h 8710488"/>
              <a:gd name="connsiteX3" fmla="*/ 0 w 131438"/>
              <a:gd name="connsiteY3" fmla="*/ 8710488 h 8710488"/>
            </a:gdLst>
            <a:ahLst/>
            <a:cxnLst>
              <a:cxn ang="0">
                <a:pos x="connsiteX0" y="connsiteY0"/>
              </a:cxn>
              <a:cxn ang="0">
                <a:pos x="connsiteX1" y="connsiteY1"/>
              </a:cxn>
              <a:cxn ang="0">
                <a:pos x="connsiteX2" y="connsiteY2"/>
              </a:cxn>
              <a:cxn ang="0">
                <a:pos x="connsiteX3" y="connsiteY3"/>
              </a:cxn>
            </a:cxnLst>
            <a:rect l="l" t="t" r="r" b="b"/>
            <a:pathLst>
              <a:path w="131438" h="8710488">
                <a:moveTo>
                  <a:pt x="0" y="99793"/>
                </a:moveTo>
                <a:lnTo>
                  <a:pt x="131438" y="0"/>
                </a:lnTo>
                <a:lnTo>
                  <a:pt x="131438" y="8610694"/>
                </a:lnTo>
                <a:lnTo>
                  <a:pt x="0" y="8710488"/>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9" name="Freeform: Shape 48">
            <a:extLst>
              <a:ext uri="{FF2B5EF4-FFF2-40B4-BE49-F238E27FC236}">
                <a16:creationId xmlns:a16="http://schemas.microsoft.com/office/drawing/2014/main" id="{B8546525-A0E6-4238-93BC-5D43C93A450D}"/>
              </a:ext>
              <a:ext uri="{C183D7F6-B498-43B3-948B-1728B52AA6E4}">
                <adec:decorative xmlns:adec="http://schemas.microsoft.com/office/drawing/2017/decorative" val="1"/>
              </a:ext>
            </a:extLst>
          </p:cNvPr>
          <p:cNvSpPr/>
          <p:nvPr userDrawn="1"/>
        </p:nvSpPr>
        <p:spPr>
          <a:xfrm rot="2232448">
            <a:off x="9332817" y="-941780"/>
            <a:ext cx="172357" cy="8741560"/>
          </a:xfrm>
          <a:custGeom>
            <a:avLst/>
            <a:gdLst>
              <a:gd name="connsiteX0" fmla="*/ 172357 w 172357"/>
              <a:gd name="connsiteY0" fmla="*/ 0 h 8741560"/>
              <a:gd name="connsiteX1" fmla="*/ 172357 w 172357"/>
              <a:gd name="connsiteY1" fmla="*/ 8610698 h 8741560"/>
              <a:gd name="connsiteX2" fmla="*/ 0 w 172357"/>
              <a:gd name="connsiteY2" fmla="*/ 8741560 h 8741560"/>
              <a:gd name="connsiteX3" fmla="*/ 0 w 172357"/>
              <a:gd name="connsiteY3" fmla="*/ 130862 h 8741560"/>
            </a:gdLst>
            <a:ahLst/>
            <a:cxnLst>
              <a:cxn ang="0">
                <a:pos x="connsiteX0" y="connsiteY0"/>
              </a:cxn>
              <a:cxn ang="0">
                <a:pos x="connsiteX1" y="connsiteY1"/>
              </a:cxn>
              <a:cxn ang="0">
                <a:pos x="connsiteX2" y="connsiteY2"/>
              </a:cxn>
              <a:cxn ang="0">
                <a:pos x="connsiteX3" y="connsiteY3"/>
              </a:cxn>
            </a:cxnLst>
            <a:rect l="l" t="t" r="r" b="b"/>
            <a:pathLst>
              <a:path w="172357" h="8741560">
                <a:moveTo>
                  <a:pt x="172357" y="0"/>
                </a:moveTo>
                <a:lnTo>
                  <a:pt x="172357" y="8610698"/>
                </a:lnTo>
                <a:lnTo>
                  <a:pt x="0" y="8741560"/>
                </a:lnTo>
                <a:lnTo>
                  <a:pt x="0" y="13086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a:endParaRPr lang="en-US" noProof="0" dirty="0"/>
          </a:p>
        </p:txBody>
      </p:sp>
      <p:sp>
        <p:nvSpPr>
          <p:cNvPr id="17" name="Text Placeholder 16">
            <a:extLst>
              <a:ext uri="{FF2B5EF4-FFF2-40B4-BE49-F238E27FC236}">
                <a16:creationId xmlns:a16="http://schemas.microsoft.com/office/drawing/2014/main" id="{FF9E63E5-568A-4FA2-9851-E5BFA12B85D1}"/>
              </a:ext>
              <a:ext uri="{C183D7F6-B498-43B3-948B-1728B52AA6E4}">
                <adec:decorative xmlns:adec="http://schemas.microsoft.com/office/drawing/2017/decorative" val="1"/>
              </a:ext>
            </a:extLst>
          </p:cNvPr>
          <p:cNvSpPr>
            <a:spLocks noGrp="1"/>
          </p:cNvSpPr>
          <p:nvPr>
            <p:ph type="body" sz="quarter" idx="12" hasCustomPrompt="1"/>
          </p:nvPr>
        </p:nvSpPr>
        <p:spPr>
          <a:xfrm>
            <a:off x="990599" y="304800"/>
            <a:ext cx="8128343" cy="6248400"/>
          </a:xfrm>
          <a:solidFill>
            <a:schemeClr val="bg1"/>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noProof="0"/>
              <a:t>I</a:t>
            </a:r>
          </a:p>
        </p:txBody>
      </p:sp>
      <p:sp>
        <p:nvSpPr>
          <p:cNvPr id="2" name="Title 1"/>
          <p:cNvSpPr>
            <a:spLocks noGrp="1"/>
          </p:cNvSpPr>
          <p:nvPr>
            <p:ph type="ctrTitle"/>
          </p:nvPr>
        </p:nvSpPr>
        <p:spPr>
          <a:xfrm>
            <a:off x="1378135" y="1219199"/>
            <a:ext cx="7232465" cy="2732439"/>
          </a:xfrm>
        </p:spPr>
        <p:txBody>
          <a:bodyPr anchor="t">
            <a:normAutofit/>
          </a:bodyPr>
          <a:lstStyle>
            <a:lvl1pPr algn="l">
              <a:defRPr lang="en-US" sz="5000" kern="1200" cap="all" spc="100" baseline="0" dirty="0">
                <a:solidFill>
                  <a:srgbClr val="2C2E52"/>
                </a:solidFill>
                <a:latin typeface="+mj-lt"/>
                <a:ea typeface="+mj-ea"/>
                <a:cs typeface="+mj-cs"/>
              </a:defRPr>
            </a:lvl1pPr>
          </a:lstStyle>
          <a:p>
            <a:r>
              <a:rPr lang="en-US" noProof="0"/>
              <a:t>Click to edit Master title style</a:t>
            </a:r>
          </a:p>
        </p:txBody>
      </p:sp>
      <p:sp>
        <p:nvSpPr>
          <p:cNvPr id="3" name="Subtitle 2"/>
          <p:cNvSpPr>
            <a:spLocks noGrp="1"/>
          </p:cNvSpPr>
          <p:nvPr>
            <p:ph type="subTitle" idx="1"/>
          </p:nvPr>
        </p:nvSpPr>
        <p:spPr>
          <a:xfrm>
            <a:off x="1378134" y="4069079"/>
            <a:ext cx="5022666" cy="1463040"/>
          </a:xfrm>
        </p:spPr>
        <p:txBody>
          <a:bodyPr lIns="91440" rIns="91440" anchor="t">
            <a:normAutofit/>
          </a:bodyPr>
          <a:lstStyle>
            <a:lvl1pPr marL="0" indent="0" algn="l">
              <a:lnSpc>
                <a:spcPct val="100000"/>
              </a:lnSpc>
              <a:spcBef>
                <a:spcPts val="0"/>
              </a:spcBef>
              <a:buNone/>
              <a:defRPr lang="en-US" sz="2000" kern="1200" dirty="0">
                <a:solidFill>
                  <a:schemeClr val="tx1"/>
                </a:solidFill>
                <a:latin typeface="+mn-lt"/>
                <a:ea typeface="+mn-ea"/>
                <a:cs typeface="+mn-cs"/>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noProof="0"/>
              <a:t>Click to edit Master subtitle style</a:t>
            </a:r>
          </a:p>
        </p:txBody>
      </p:sp>
      <p:sp>
        <p:nvSpPr>
          <p:cNvPr id="33" name="Rectangle 32">
            <a:extLst>
              <a:ext uri="{FF2B5EF4-FFF2-40B4-BE49-F238E27FC236}">
                <a16:creationId xmlns:a16="http://schemas.microsoft.com/office/drawing/2014/main" id="{E905A207-2310-4F94-86E5-13B4CCC359EC}"/>
              </a:ext>
              <a:ext uri="{C183D7F6-B498-43B3-948B-1728B52AA6E4}">
                <adec:decorative xmlns:adec="http://schemas.microsoft.com/office/drawing/2017/decorative" val="1"/>
              </a:ext>
            </a:extLst>
          </p:cNvPr>
          <p:cNvSpPr/>
          <p:nvPr userDrawn="1"/>
        </p:nvSpPr>
        <p:spPr>
          <a:xfrm rot="5400000" flipV="1">
            <a:off x="1562101" y="-114299"/>
            <a:ext cx="304797" cy="533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a:endParaRPr lang="en-US" noProof="0" dirty="0"/>
          </a:p>
        </p:txBody>
      </p:sp>
      <p:sp>
        <p:nvSpPr>
          <p:cNvPr id="19" name="Picture Placeholder 18">
            <a:extLst>
              <a:ext uri="{FF2B5EF4-FFF2-40B4-BE49-F238E27FC236}">
                <a16:creationId xmlns:a16="http://schemas.microsoft.com/office/drawing/2014/main" id="{018BFA80-A3BB-4316-BD6E-3E5F6B4D89CF}"/>
              </a:ext>
              <a:ext uri="{C183D7F6-B498-43B3-948B-1728B52AA6E4}">
                <adec:decorative xmlns:adec="http://schemas.microsoft.com/office/drawing/2017/decorative" val="1"/>
              </a:ext>
            </a:extLst>
          </p:cNvPr>
          <p:cNvSpPr>
            <a:spLocks noGrp="1"/>
          </p:cNvSpPr>
          <p:nvPr>
            <p:ph type="pic" sz="quarter" idx="11" hasCustomPrompt="1"/>
          </p:nvPr>
        </p:nvSpPr>
        <p:spPr>
          <a:xfrm>
            <a:off x="7013448" y="34960"/>
            <a:ext cx="5178552" cy="6823040"/>
          </a:xfrm>
          <a:custGeom>
            <a:avLst/>
            <a:gdLst>
              <a:gd name="connsiteX0" fmla="*/ 5178552 w 5178552"/>
              <a:gd name="connsiteY0" fmla="*/ 0 h 6823040"/>
              <a:gd name="connsiteX1" fmla="*/ 5178552 w 5178552"/>
              <a:gd name="connsiteY1" fmla="*/ 6823040 h 6823040"/>
              <a:gd name="connsiteX2" fmla="*/ 1752601 w 5178552"/>
              <a:gd name="connsiteY2" fmla="*/ 6823040 h 6823040"/>
              <a:gd name="connsiteX3" fmla="*/ 0 w 5178552"/>
              <a:gd name="connsiteY3" fmla="*/ 6823040 h 6823040"/>
            </a:gdLst>
            <a:ahLst/>
            <a:cxnLst>
              <a:cxn ang="0">
                <a:pos x="connsiteX0" y="connsiteY0"/>
              </a:cxn>
              <a:cxn ang="0">
                <a:pos x="connsiteX1" y="connsiteY1"/>
              </a:cxn>
              <a:cxn ang="0">
                <a:pos x="connsiteX2" y="connsiteY2"/>
              </a:cxn>
              <a:cxn ang="0">
                <a:pos x="connsiteX3" y="connsiteY3"/>
              </a:cxn>
            </a:cxnLst>
            <a:rect l="l" t="t" r="r" b="b"/>
            <a:pathLst>
              <a:path w="5178552" h="6823040">
                <a:moveTo>
                  <a:pt x="5178552" y="0"/>
                </a:moveTo>
                <a:lnTo>
                  <a:pt x="5178552" y="6823040"/>
                </a:lnTo>
                <a:lnTo>
                  <a:pt x="1752601" y="6823040"/>
                </a:lnTo>
                <a:lnTo>
                  <a:pt x="0" y="6823040"/>
                </a:lnTo>
                <a:close/>
              </a:path>
            </a:pathLst>
          </a:custGeom>
          <a:solidFill>
            <a:schemeClr val="bg1"/>
          </a:solidFill>
        </p:spPr>
        <p:txBody>
          <a:bodyPr wrap="square" anchor="ctr">
            <a:noAutofit/>
          </a:bodyPr>
          <a:lstStyle>
            <a:lvl1pPr marL="0" indent="0" algn="ctr">
              <a:buNone/>
              <a:defRPr/>
            </a:lvl1pPr>
          </a:lstStyle>
          <a:p>
            <a:r>
              <a:rPr lang="en-US" noProof="0" dirty="0"/>
              <a:t>Insert Image</a:t>
            </a:r>
          </a:p>
        </p:txBody>
      </p:sp>
    </p:spTree>
    <p:extLst>
      <p:ext uri="{BB962C8B-B14F-4D97-AF65-F5344CB8AC3E}">
        <p14:creationId xmlns:p14="http://schemas.microsoft.com/office/powerpoint/2010/main" val="139208271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Subtitle Content and Image_Top shape white bar">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5334001" y="112976"/>
            <a:ext cx="6858000" cy="6745024"/>
          </a:xfrm>
        </p:spPr>
        <p:txBody>
          <a:bodyPr anchor="ctr"/>
          <a:lstStyle>
            <a:lvl1pPr marL="0" indent="0" algn="ctr">
              <a:buNone/>
              <a:defRPr>
                <a:solidFill>
                  <a:schemeClr val="bg1">
                    <a:lumMod val="50000"/>
                  </a:schemeClr>
                </a:solidFill>
              </a:defRPr>
            </a:lvl1pPr>
          </a:lstStyle>
          <a:p>
            <a:r>
              <a:rPr lang="en-US" noProof="0" dirty="0"/>
              <a:t>Insert Image</a:t>
            </a:r>
          </a:p>
        </p:txBody>
      </p:sp>
      <p:sp>
        <p:nvSpPr>
          <p:cNvPr id="12" name="Text Placeholder 16">
            <a:extLst>
              <a:ext uri="{FF2B5EF4-FFF2-40B4-BE49-F238E27FC236}">
                <a16:creationId xmlns:a16="http://schemas.microsoft.com/office/drawing/2014/main" id="{E59725C5-1168-4A5F-B420-8E0562019687}"/>
              </a:ext>
            </a:extLst>
          </p:cNvPr>
          <p:cNvSpPr>
            <a:spLocks noGrp="1"/>
          </p:cNvSpPr>
          <p:nvPr>
            <p:ph type="body" sz="quarter" idx="19" hasCustomPrompt="1"/>
          </p:nvPr>
        </p:nvSpPr>
        <p:spPr>
          <a:xfrm rot="5400000">
            <a:off x="5238089" y="208890"/>
            <a:ext cx="6745024" cy="6553200"/>
          </a:xfrm>
          <a:gradFill flip="none" rotWithShape="1">
            <a:gsLst>
              <a:gs pos="0">
                <a:schemeClr val="bg1"/>
              </a:gs>
              <a:gs pos="82000">
                <a:schemeClr val="bg1">
                  <a:alpha val="0"/>
                </a:schemeClr>
              </a:gs>
            </a:gsLst>
            <a:lin ang="16200000" scaled="1"/>
            <a:tileRect/>
          </a:gradFill>
          <a:effectLst/>
        </p:spPr>
        <p:txBody>
          <a:bodyPr/>
          <a:lstStyle>
            <a:lvl1pPr marL="0" indent="0">
              <a:buNone/>
              <a:defRPr>
                <a:solidFill>
                  <a:schemeClr val="tx1">
                    <a:alpha val="0"/>
                  </a:schemeClr>
                </a:solidFill>
              </a:defRPr>
            </a:lvl1pPr>
          </a:lstStyle>
          <a:p>
            <a:pPr lvl="0"/>
            <a:r>
              <a:rPr lang="en-US" noProof="0"/>
              <a:t>I</a:t>
            </a:r>
          </a:p>
        </p:txBody>
      </p:sp>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p:nvPr>
        </p:nvSpPr>
        <p:spPr>
          <a:xfrm>
            <a:off x="548641" y="2667000"/>
            <a:ext cx="5775960" cy="3660648"/>
          </a:xfrm>
        </p:spPr>
        <p:txBody>
          <a:bodyPr lIns="91440" rIns="9144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Text Placeholder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548640" y="1676400"/>
            <a:ext cx="10837333" cy="424732"/>
          </a:xfrm>
          <a:noFill/>
        </p:spPr>
        <p:txBody>
          <a:bodyPr wrap="square" lIns="91440" rIns="91440">
            <a:spAutoFit/>
          </a:bodyPr>
          <a:lstStyle>
            <a:lvl1pPr marL="0" indent="0">
              <a:buNone/>
              <a:defRPr sz="2400" b="0">
                <a:solidFill>
                  <a:schemeClr val="tx2"/>
                </a:solidFill>
              </a:defRPr>
            </a:lvl1pPr>
          </a:lstStyle>
          <a:p>
            <a:pPr lvl="0"/>
            <a:r>
              <a:rPr lang="en-US" noProof="0"/>
              <a:t>Add additional text </a:t>
            </a:r>
          </a:p>
        </p:txBody>
      </p:sp>
      <p:sp>
        <p:nvSpPr>
          <p:cNvPr id="16" name="Slide Number Placeholder 5">
            <a:extLst>
              <a:ext uri="{FF2B5EF4-FFF2-40B4-BE49-F238E27FC236}">
                <a16:creationId xmlns:a16="http://schemas.microsoft.com/office/drawing/2014/main" id="{7532AFA8-ADE4-4C3E-AF0A-235C724999FF}"/>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747721153"/>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guide id="3" pos="432" userDrawn="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Subtitle Content and half horizontal Image_Top shape bar">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548641" y="2667001"/>
            <a:ext cx="11094718" cy="1757126"/>
          </a:xfrm>
        </p:spPr>
        <p:txBody>
          <a:bodyPr anchor="ctr"/>
          <a:lstStyle>
            <a:lvl1pPr marL="0" indent="0" algn="ctr">
              <a:buNone/>
              <a:defRPr>
                <a:solidFill>
                  <a:schemeClr val="bg1">
                    <a:lumMod val="50000"/>
                  </a:schemeClr>
                </a:solidFill>
              </a:defRPr>
            </a:lvl1pPr>
          </a:lstStyle>
          <a:p>
            <a:r>
              <a:rPr lang="en-US" noProof="0" dirty="0"/>
              <a:t>Insert Image</a:t>
            </a:r>
          </a:p>
        </p:txBody>
      </p:sp>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p:nvPr>
        </p:nvSpPr>
        <p:spPr>
          <a:xfrm>
            <a:off x="548640" y="4709677"/>
            <a:ext cx="11094717" cy="1500876"/>
          </a:xfrm>
        </p:spPr>
        <p:txBody>
          <a:bodyPr lIns="91440" rIns="9144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Text Placeholder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548640" y="1676400"/>
            <a:ext cx="10837333" cy="424732"/>
          </a:xfrm>
          <a:noFill/>
        </p:spPr>
        <p:txBody>
          <a:bodyPr wrap="square" lIns="91440" rIns="91440">
            <a:spAutoFit/>
          </a:bodyPr>
          <a:lstStyle>
            <a:lvl1pPr marL="0" indent="0">
              <a:buNone/>
              <a:defRPr sz="2400" b="0">
                <a:solidFill>
                  <a:schemeClr val="tx2"/>
                </a:solidFill>
              </a:defRPr>
            </a:lvl1pPr>
          </a:lstStyle>
          <a:p>
            <a:pPr lvl="0"/>
            <a:r>
              <a:rPr lang="en-US" noProof="0"/>
              <a:t>Add additional text </a:t>
            </a:r>
          </a:p>
        </p:txBody>
      </p:sp>
      <p:sp>
        <p:nvSpPr>
          <p:cNvPr id="13" name="Slide Number Placeholder 5">
            <a:extLst>
              <a:ext uri="{FF2B5EF4-FFF2-40B4-BE49-F238E27FC236}">
                <a16:creationId xmlns:a16="http://schemas.microsoft.com/office/drawing/2014/main" id="{4232B29A-2701-4A73-83CF-09E0AB1B2DD0}"/>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2946410738"/>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Subtitle Content and half Image_Top shape bar">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548641" y="2667001"/>
            <a:ext cx="5775959" cy="3543552"/>
          </a:xfrm>
        </p:spPr>
        <p:txBody>
          <a:bodyPr anchor="ctr"/>
          <a:lstStyle>
            <a:lvl1pPr marL="0" indent="0" algn="ctr">
              <a:buNone/>
              <a:defRPr>
                <a:solidFill>
                  <a:schemeClr val="bg1">
                    <a:lumMod val="50000"/>
                  </a:schemeClr>
                </a:solidFill>
              </a:defRPr>
            </a:lvl1pPr>
          </a:lstStyle>
          <a:p>
            <a:r>
              <a:rPr lang="en-US" noProof="0" dirty="0"/>
              <a:t>Insert Image</a:t>
            </a:r>
          </a:p>
        </p:txBody>
      </p:sp>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p:nvPr>
        </p:nvSpPr>
        <p:spPr>
          <a:xfrm>
            <a:off x="6553200" y="2667001"/>
            <a:ext cx="5090157" cy="3543552"/>
          </a:xfrm>
        </p:spPr>
        <p:txBody>
          <a:bodyPr lIns="91440" rIns="9144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Text Placeholder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548640" y="1676400"/>
            <a:ext cx="10837333" cy="424732"/>
          </a:xfrm>
          <a:noFill/>
        </p:spPr>
        <p:txBody>
          <a:bodyPr wrap="square" lIns="91440" rIns="91440">
            <a:spAutoFit/>
          </a:bodyPr>
          <a:lstStyle>
            <a:lvl1pPr marL="0" indent="0">
              <a:buNone/>
              <a:defRPr sz="2400" b="0">
                <a:solidFill>
                  <a:schemeClr val="tx2"/>
                </a:solidFill>
              </a:defRPr>
            </a:lvl1pPr>
          </a:lstStyle>
          <a:p>
            <a:pPr lvl="0"/>
            <a:r>
              <a:rPr lang="en-US" noProof="0"/>
              <a:t>Add additional text </a:t>
            </a:r>
          </a:p>
        </p:txBody>
      </p:sp>
      <p:sp>
        <p:nvSpPr>
          <p:cNvPr id="13" name="Slide Number Placeholder 5">
            <a:extLst>
              <a:ext uri="{FF2B5EF4-FFF2-40B4-BE49-F238E27FC236}">
                <a16:creationId xmlns:a16="http://schemas.microsoft.com/office/drawing/2014/main" id="{6A52166E-5DA9-4AA1-9355-E8DBFDD90AEB}"/>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964095946"/>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Half Image Title Content and Top shape bar">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3735623"/>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p:nvPr>
        </p:nvSpPr>
        <p:spPr>
          <a:xfrm>
            <a:off x="548640" y="4617492"/>
            <a:ext cx="9890759" cy="1527048"/>
          </a:xfrm>
        </p:spPr>
        <p:txBody>
          <a:bodyPr lIns="91440" rIns="91440">
            <a:normAutofit/>
          </a:bodyPr>
          <a:lstStyle>
            <a:lvl1pPr>
              <a:defRPr sz="1800"/>
            </a:lvl1pPr>
            <a:lvl2pPr>
              <a:defRPr sz="1600"/>
            </a:lvl2pPr>
            <a:lvl3pPr>
              <a:defRPr sz="1400"/>
            </a:lvl3pPr>
            <a:lvl4pPr>
              <a:defRPr sz="1200"/>
            </a:lvl4pPr>
            <a:lvl5pPr>
              <a:defRPr sz="12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Picture Placeholder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0" y="112976"/>
            <a:ext cx="12191999" cy="3278423"/>
          </a:xfrm>
        </p:spPr>
        <p:txBody>
          <a:bodyPr anchor="ctr"/>
          <a:lstStyle>
            <a:lvl1pPr marL="0" indent="0" algn="ctr">
              <a:buNone/>
              <a:defRPr>
                <a:solidFill>
                  <a:schemeClr val="bg1">
                    <a:lumMod val="50000"/>
                  </a:schemeClr>
                </a:solidFill>
              </a:defRPr>
            </a:lvl1pPr>
          </a:lstStyle>
          <a:p>
            <a:r>
              <a:rPr lang="en-US" noProof="0" dirty="0"/>
              <a:t>Insert Image</a:t>
            </a:r>
          </a:p>
        </p:txBody>
      </p:sp>
      <p:sp>
        <p:nvSpPr>
          <p:cNvPr id="12" name="Slide Number Placeholder 5">
            <a:extLst>
              <a:ext uri="{FF2B5EF4-FFF2-40B4-BE49-F238E27FC236}">
                <a16:creationId xmlns:a16="http://schemas.microsoft.com/office/drawing/2014/main" id="{E9FF8476-DF8C-4276-8CF6-44BC91B88C2C}"/>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1270053395"/>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Half Image Title Two column Content and Top shape bar">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3735623"/>
            <a:ext cx="111099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p:nvPr>
        </p:nvSpPr>
        <p:spPr>
          <a:xfrm>
            <a:off x="548641" y="4617492"/>
            <a:ext cx="5212080" cy="1527048"/>
          </a:xfrm>
        </p:spPr>
        <p:txBody>
          <a:bodyPr lIns="91440" rIns="91440">
            <a:normAutofit/>
          </a:bodyPr>
          <a:lstStyle>
            <a:lvl1pPr>
              <a:defRPr sz="1800"/>
            </a:lvl1pPr>
            <a:lvl2pPr>
              <a:defRPr sz="1600"/>
            </a:lvl2pPr>
            <a:lvl3pPr>
              <a:defRPr sz="1400"/>
            </a:lvl3pPr>
            <a:lvl4pPr>
              <a:defRPr sz="1200"/>
            </a:lvl4pPr>
            <a:lvl5pPr>
              <a:defRPr sz="12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Picture Placeholder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0" y="112976"/>
            <a:ext cx="12191999" cy="3278423"/>
          </a:xfrm>
        </p:spPr>
        <p:txBody>
          <a:bodyPr anchor="ctr"/>
          <a:lstStyle>
            <a:lvl1pPr marL="0" indent="0" algn="ctr">
              <a:buNone/>
              <a:defRPr>
                <a:solidFill>
                  <a:schemeClr val="bg1">
                    <a:lumMod val="50000"/>
                  </a:schemeClr>
                </a:solidFill>
              </a:defRPr>
            </a:lvl1pPr>
          </a:lstStyle>
          <a:p>
            <a:r>
              <a:rPr lang="en-US" noProof="0" dirty="0"/>
              <a:t>Insert Image</a:t>
            </a:r>
          </a:p>
        </p:txBody>
      </p:sp>
      <p:sp>
        <p:nvSpPr>
          <p:cNvPr id="12" name="Content Placeholder 6">
            <a:extLst>
              <a:ext uri="{FF2B5EF4-FFF2-40B4-BE49-F238E27FC236}">
                <a16:creationId xmlns:a16="http://schemas.microsoft.com/office/drawing/2014/main" id="{E93A96C6-A4F2-43F1-A47D-0D52EF29954B}"/>
              </a:ext>
            </a:extLst>
          </p:cNvPr>
          <p:cNvSpPr>
            <a:spLocks noGrp="1"/>
          </p:cNvSpPr>
          <p:nvPr>
            <p:ph sz="quarter" idx="19"/>
          </p:nvPr>
        </p:nvSpPr>
        <p:spPr>
          <a:xfrm>
            <a:off x="6446520" y="4617492"/>
            <a:ext cx="5212080" cy="1527048"/>
          </a:xfrm>
        </p:spPr>
        <p:txBody>
          <a:bodyPr lIns="91440" rIns="91440">
            <a:normAutofit/>
          </a:bodyPr>
          <a:lstStyle>
            <a:lvl1pPr>
              <a:defRPr sz="1800"/>
            </a:lvl1pPr>
            <a:lvl2pPr>
              <a:defRPr sz="1600"/>
            </a:lvl2pPr>
            <a:lvl3pPr>
              <a:defRPr sz="1400"/>
            </a:lvl3pPr>
            <a:lvl4pPr>
              <a:defRPr sz="1200"/>
            </a:lvl4pPr>
            <a:lvl5pPr>
              <a:defRPr sz="12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4" name="Slide Number Placeholder 5">
            <a:extLst>
              <a:ext uri="{FF2B5EF4-FFF2-40B4-BE49-F238E27FC236}">
                <a16:creationId xmlns:a16="http://schemas.microsoft.com/office/drawing/2014/main" id="{FC5AD12C-F7F6-431D-ABA4-F7E37CACEAC6}"/>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3490030484"/>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Half Image Title Two column Content and Top shape bar">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1721698" y="3735622"/>
            <a:ext cx="5013960" cy="2408917"/>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9" name="Picture Placeholder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0" y="112976"/>
            <a:ext cx="12191999" cy="3278423"/>
          </a:xfrm>
        </p:spPr>
        <p:txBody>
          <a:bodyPr anchor="ctr"/>
          <a:lstStyle>
            <a:lvl1pPr marL="0" indent="0" algn="ctr">
              <a:buNone/>
              <a:defRPr>
                <a:solidFill>
                  <a:schemeClr val="bg1">
                    <a:lumMod val="50000"/>
                  </a:schemeClr>
                </a:solidFill>
              </a:defRPr>
            </a:lvl1pPr>
          </a:lstStyle>
          <a:p>
            <a:r>
              <a:rPr lang="en-US" noProof="0" dirty="0"/>
              <a:t>Insert Image</a:t>
            </a:r>
          </a:p>
        </p:txBody>
      </p:sp>
      <p:sp>
        <p:nvSpPr>
          <p:cNvPr id="13" name="Text Placeholder 16">
            <a:extLst>
              <a:ext uri="{FF2B5EF4-FFF2-40B4-BE49-F238E27FC236}">
                <a16:creationId xmlns:a16="http://schemas.microsoft.com/office/drawing/2014/main" id="{38376498-C218-4EDB-8416-A59802EF2018}"/>
              </a:ext>
              <a:ext uri="{C183D7F6-B498-43B3-948B-1728B52AA6E4}">
                <adec:decorative xmlns:adec="http://schemas.microsoft.com/office/drawing/2017/decorative" val="1"/>
              </a:ext>
            </a:extLst>
          </p:cNvPr>
          <p:cNvSpPr>
            <a:spLocks noGrp="1"/>
          </p:cNvSpPr>
          <p:nvPr>
            <p:ph type="body" sz="quarter" idx="20" hasCustomPrompt="1"/>
          </p:nvPr>
        </p:nvSpPr>
        <p:spPr>
          <a:xfrm>
            <a:off x="7239000" y="1981199"/>
            <a:ext cx="4389542" cy="4163339"/>
          </a:xfrm>
          <a:solidFill>
            <a:schemeClr val="bg1"/>
          </a:solidFill>
          <a:ln w="28575">
            <a:solidFill>
              <a:schemeClr val="accent2"/>
            </a:solidFill>
          </a:ln>
          <a:effectLst/>
        </p:spPr>
        <p:txBody>
          <a:bodyPr/>
          <a:lstStyle>
            <a:lvl1pPr marL="0" indent="0">
              <a:buNone/>
              <a:defRPr>
                <a:solidFill>
                  <a:schemeClr val="tx1">
                    <a:alpha val="0"/>
                  </a:schemeClr>
                </a:solidFill>
              </a:defRPr>
            </a:lvl1pPr>
          </a:lstStyle>
          <a:p>
            <a:pPr lvl="0"/>
            <a:r>
              <a:rPr lang="en-US" noProof="0"/>
              <a:t>I</a:t>
            </a:r>
          </a:p>
        </p:txBody>
      </p:sp>
      <p:sp>
        <p:nvSpPr>
          <p:cNvPr id="12" name="Content Placeholder 6">
            <a:extLst>
              <a:ext uri="{FF2B5EF4-FFF2-40B4-BE49-F238E27FC236}">
                <a16:creationId xmlns:a16="http://schemas.microsoft.com/office/drawing/2014/main" id="{E93A96C6-A4F2-43F1-A47D-0D52EF29954B}"/>
              </a:ext>
            </a:extLst>
          </p:cNvPr>
          <p:cNvSpPr>
            <a:spLocks noGrp="1"/>
          </p:cNvSpPr>
          <p:nvPr>
            <p:ph sz="quarter" idx="19" hasCustomPrompt="1"/>
          </p:nvPr>
        </p:nvSpPr>
        <p:spPr>
          <a:xfrm>
            <a:off x="7589520" y="2286000"/>
            <a:ext cx="3688080" cy="3581400"/>
          </a:xfrm>
        </p:spPr>
        <p:txBody>
          <a:bodyPr lIns="91440" rIns="91440">
            <a:normAutofit/>
          </a:bodyPr>
          <a:lstStyle>
            <a:lvl1pPr marL="0" indent="0">
              <a:lnSpc>
                <a:spcPct val="100000"/>
              </a:lnSpc>
              <a:spcBef>
                <a:spcPts val="0"/>
              </a:spcBef>
              <a:spcAft>
                <a:spcPts val="0"/>
              </a:spcAft>
              <a:buNone/>
              <a:defRPr sz="3200">
                <a:solidFill>
                  <a:schemeClr val="accent2"/>
                </a:solidFill>
              </a:defRPr>
            </a:lvl1pPr>
            <a:lvl2pPr>
              <a:defRPr sz="1600"/>
            </a:lvl2pPr>
            <a:lvl3pPr>
              <a:defRPr sz="1400"/>
            </a:lvl3pPr>
            <a:lvl4pPr>
              <a:defRPr sz="1200"/>
            </a:lvl4pPr>
            <a:lvl5pPr>
              <a:defRPr sz="1200"/>
            </a:lvl5pPr>
          </a:lstStyle>
          <a:p>
            <a:pPr lvl="0"/>
            <a:r>
              <a:rPr lang="en-US" noProof="0"/>
              <a:t>Important Content</a:t>
            </a:r>
          </a:p>
        </p:txBody>
      </p:sp>
      <p:sp>
        <p:nvSpPr>
          <p:cNvPr id="8" name="Picture Placeholder 7">
            <a:extLst>
              <a:ext uri="{FF2B5EF4-FFF2-40B4-BE49-F238E27FC236}">
                <a16:creationId xmlns:a16="http://schemas.microsoft.com/office/drawing/2014/main" id="{1EC81B64-070E-43F3-BCB5-833AB965D638}"/>
              </a:ext>
              <a:ext uri="{C183D7F6-B498-43B3-948B-1728B52AA6E4}">
                <adec:decorative xmlns:adec="http://schemas.microsoft.com/office/drawing/2017/decorative" val="1"/>
              </a:ext>
            </a:extLst>
          </p:cNvPr>
          <p:cNvSpPr>
            <a:spLocks noGrp="1"/>
          </p:cNvSpPr>
          <p:nvPr>
            <p:ph type="pic" sz="quarter" idx="21" hasCustomPrompt="1"/>
          </p:nvPr>
        </p:nvSpPr>
        <p:spPr>
          <a:xfrm>
            <a:off x="548944" y="3717925"/>
            <a:ext cx="914400" cy="930275"/>
          </a:xfrm>
        </p:spPr>
        <p:txBody>
          <a:bodyPr anchor="ctr"/>
          <a:lstStyle>
            <a:lvl1pPr marL="0" indent="0" algn="ctr">
              <a:buNone/>
              <a:defRPr/>
            </a:lvl1pPr>
          </a:lstStyle>
          <a:p>
            <a:r>
              <a:rPr lang="en-US" noProof="0" dirty="0"/>
              <a:t>Icon</a:t>
            </a:r>
          </a:p>
        </p:txBody>
      </p:sp>
      <p:sp>
        <p:nvSpPr>
          <p:cNvPr id="15" name="Slide Number Placeholder 5">
            <a:extLst>
              <a:ext uri="{FF2B5EF4-FFF2-40B4-BE49-F238E27FC236}">
                <a16:creationId xmlns:a16="http://schemas.microsoft.com/office/drawing/2014/main" id="{8D5893EC-1256-429B-9581-379342C2368B}"/>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1666431938"/>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Half Image Multiple images Title Two column Content and Top shape bar">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7315200" y="4176259"/>
            <a:ext cx="4343400" cy="1968280"/>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9" name="Picture Placeholder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0" y="112976"/>
            <a:ext cx="12191999" cy="3278423"/>
          </a:xfrm>
        </p:spPr>
        <p:txBody>
          <a:bodyPr anchor="ctr"/>
          <a:lstStyle>
            <a:lvl1pPr marL="0" indent="0" algn="ctr">
              <a:buNone/>
              <a:defRPr>
                <a:solidFill>
                  <a:schemeClr val="bg1">
                    <a:lumMod val="50000"/>
                  </a:schemeClr>
                </a:solidFill>
              </a:defRPr>
            </a:lvl1pPr>
          </a:lstStyle>
          <a:p>
            <a:r>
              <a:rPr lang="en-US" noProof="0" dirty="0"/>
              <a:t>Insert Image</a:t>
            </a:r>
          </a:p>
        </p:txBody>
      </p:sp>
      <p:sp>
        <p:nvSpPr>
          <p:cNvPr id="14" name="Picture Placeholder 8">
            <a:extLst>
              <a:ext uri="{FF2B5EF4-FFF2-40B4-BE49-F238E27FC236}">
                <a16:creationId xmlns:a16="http://schemas.microsoft.com/office/drawing/2014/main" id="{96DE17A8-F4B7-4571-A6E8-FD28BA425B19}"/>
              </a:ext>
              <a:ext uri="{C183D7F6-B498-43B3-948B-1728B52AA6E4}">
                <adec:decorative xmlns:adec="http://schemas.microsoft.com/office/drawing/2017/decorative" val="1"/>
              </a:ext>
            </a:extLst>
          </p:cNvPr>
          <p:cNvSpPr>
            <a:spLocks noGrp="1"/>
          </p:cNvSpPr>
          <p:nvPr>
            <p:ph type="pic" sz="quarter" idx="19" hasCustomPrompt="1"/>
          </p:nvPr>
        </p:nvSpPr>
        <p:spPr>
          <a:xfrm>
            <a:off x="542834" y="1066801"/>
            <a:ext cx="3505199" cy="5077738"/>
          </a:xfrm>
          <a:solidFill>
            <a:schemeClr val="bg1"/>
          </a:solidFill>
          <a:effectLst>
            <a:outerShdw blurRad="50800" dist="38100" dir="2700000" algn="tl" rotWithShape="0">
              <a:prstClr val="black">
                <a:alpha val="40000"/>
              </a:prstClr>
            </a:outerShdw>
          </a:effectLst>
        </p:spPr>
        <p:txBody>
          <a:bodyPr anchor="ctr"/>
          <a:lstStyle>
            <a:lvl1pPr marL="0" indent="0" algn="ctr">
              <a:buNone/>
              <a:defRPr>
                <a:solidFill>
                  <a:schemeClr val="bg1">
                    <a:lumMod val="50000"/>
                  </a:schemeClr>
                </a:solidFill>
              </a:defRPr>
            </a:lvl1pPr>
          </a:lstStyle>
          <a:p>
            <a:r>
              <a:rPr lang="en-US" noProof="0" dirty="0"/>
              <a:t>Insert Image</a:t>
            </a:r>
          </a:p>
        </p:txBody>
      </p:sp>
      <p:sp>
        <p:nvSpPr>
          <p:cNvPr id="15" name="Picture Placeholder 8">
            <a:extLst>
              <a:ext uri="{FF2B5EF4-FFF2-40B4-BE49-F238E27FC236}">
                <a16:creationId xmlns:a16="http://schemas.microsoft.com/office/drawing/2014/main" id="{9D9A0502-98A2-467D-BE1C-CE8391C73BF4}"/>
              </a:ext>
              <a:ext uri="{C183D7F6-B498-43B3-948B-1728B52AA6E4}">
                <adec:decorative xmlns:adec="http://schemas.microsoft.com/office/drawing/2017/decorative" val="1"/>
              </a:ext>
            </a:extLst>
          </p:cNvPr>
          <p:cNvSpPr>
            <a:spLocks noGrp="1"/>
          </p:cNvSpPr>
          <p:nvPr>
            <p:ph type="pic" sz="quarter" idx="20" hasCustomPrompt="1"/>
          </p:nvPr>
        </p:nvSpPr>
        <p:spPr>
          <a:xfrm>
            <a:off x="4191000" y="4343400"/>
            <a:ext cx="2743200" cy="1801138"/>
          </a:xfrm>
          <a:solidFill>
            <a:schemeClr val="bg1"/>
          </a:solidFill>
          <a:effectLst>
            <a:outerShdw blurRad="50800" dist="38100" dir="2700000" algn="tl" rotWithShape="0">
              <a:prstClr val="black">
                <a:alpha val="40000"/>
              </a:prstClr>
            </a:outerShdw>
          </a:effectLst>
        </p:spPr>
        <p:txBody>
          <a:bodyPr anchor="ctr"/>
          <a:lstStyle>
            <a:lvl1pPr marL="0" indent="0" algn="ctr">
              <a:buNone/>
              <a:defRPr>
                <a:solidFill>
                  <a:schemeClr val="bg1">
                    <a:lumMod val="50000"/>
                  </a:schemeClr>
                </a:solidFill>
              </a:defRPr>
            </a:lvl1pPr>
          </a:lstStyle>
          <a:p>
            <a:r>
              <a:rPr lang="en-US" noProof="0" dirty="0"/>
              <a:t>Insert Image</a:t>
            </a:r>
          </a:p>
        </p:txBody>
      </p:sp>
      <p:sp>
        <p:nvSpPr>
          <p:cNvPr id="16" name="Picture Placeholder 8">
            <a:extLst>
              <a:ext uri="{FF2B5EF4-FFF2-40B4-BE49-F238E27FC236}">
                <a16:creationId xmlns:a16="http://schemas.microsoft.com/office/drawing/2014/main" id="{8298DB4E-3B92-4CA4-852A-9F647E7219A4}"/>
              </a:ext>
              <a:ext uri="{C183D7F6-B498-43B3-948B-1728B52AA6E4}">
                <adec:decorative xmlns:adec="http://schemas.microsoft.com/office/drawing/2017/decorative" val="1"/>
              </a:ext>
            </a:extLst>
          </p:cNvPr>
          <p:cNvSpPr>
            <a:spLocks noGrp="1"/>
          </p:cNvSpPr>
          <p:nvPr>
            <p:ph type="pic" sz="quarter" idx="21" hasCustomPrompt="1"/>
          </p:nvPr>
        </p:nvSpPr>
        <p:spPr>
          <a:xfrm>
            <a:off x="4191000" y="1066801"/>
            <a:ext cx="2743200" cy="3126023"/>
          </a:xfrm>
          <a:solidFill>
            <a:schemeClr val="bg1"/>
          </a:solidFill>
          <a:effectLst>
            <a:outerShdw blurRad="50800" dist="38100" dir="2700000" algn="tl" rotWithShape="0">
              <a:prstClr val="black">
                <a:alpha val="40000"/>
              </a:prstClr>
            </a:outerShdw>
          </a:effectLst>
        </p:spPr>
        <p:txBody>
          <a:bodyPr anchor="ctr"/>
          <a:lstStyle>
            <a:lvl1pPr marL="0" indent="0" algn="ctr">
              <a:buNone/>
              <a:defRPr>
                <a:solidFill>
                  <a:schemeClr val="bg1">
                    <a:lumMod val="50000"/>
                  </a:schemeClr>
                </a:solidFill>
              </a:defRPr>
            </a:lvl1pPr>
          </a:lstStyle>
          <a:p>
            <a:r>
              <a:rPr lang="en-US" noProof="0" dirty="0"/>
              <a:t>Insert Image</a:t>
            </a:r>
          </a:p>
        </p:txBody>
      </p:sp>
      <p:sp>
        <p:nvSpPr>
          <p:cNvPr id="13" name="Slide Number Placeholder 5">
            <a:extLst>
              <a:ext uri="{FF2B5EF4-FFF2-40B4-BE49-F238E27FC236}">
                <a16:creationId xmlns:a16="http://schemas.microsoft.com/office/drawing/2014/main" id="{2E528B4D-15E8-4161-96F7-75D0217AD20C}"/>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2269429564"/>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Full Image with Top bar">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9" name="Picture Placeholder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0" y="112976"/>
            <a:ext cx="12191999" cy="6745024"/>
          </a:xfrm>
          <a:prstGeom prst="rect">
            <a:avLst/>
          </a:prstGeom>
        </p:spPr>
        <p:txBody>
          <a:bodyPr anchor="ctr"/>
          <a:lstStyle>
            <a:lvl1pPr marL="0" indent="0" algn="ctr">
              <a:buNone/>
              <a:defRPr>
                <a:solidFill>
                  <a:schemeClr val="bg1">
                    <a:lumMod val="50000"/>
                  </a:schemeClr>
                </a:solidFill>
              </a:defRPr>
            </a:lvl1pPr>
          </a:lstStyle>
          <a:p>
            <a:r>
              <a:rPr lang="en-US" noProof="0" dirty="0"/>
              <a:t>Insert Image</a:t>
            </a:r>
          </a:p>
        </p:txBody>
      </p:sp>
      <p:sp>
        <p:nvSpPr>
          <p:cNvPr id="10" name="Slide Number Placeholder 5">
            <a:extLst>
              <a:ext uri="{FF2B5EF4-FFF2-40B4-BE49-F238E27FC236}">
                <a16:creationId xmlns:a16="http://schemas.microsoft.com/office/drawing/2014/main" id="{7C67066A-9B9E-468B-97C6-94BF615FA94E}"/>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2" name="Title 1">
            <a:extLst>
              <a:ext uri="{FF2B5EF4-FFF2-40B4-BE49-F238E27FC236}">
                <a16:creationId xmlns:a16="http://schemas.microsoft.com/office/drawing/2014/main" id="{A82AF7E6-6C19-4A41-BFA5-44C4F2A371E9}"/>
              </a:ext>
            </a:extLst>
          </p:cNvPr>
          <p:cNvSpPr>
            <a:spLocks noGrp="1"/>
          </p:cNvSpPr>
          <p:nvPr>
            <p:ph type="title"/>
          </p:nvPr>
        </p:nvSpPr>
        <p:spPr>
          <a:xfrm>
            <a:off x="548640" y="548640"/>
            <a:ext cx="11106150" cy="518160"/>
          </a:xfrm>
        </p:spPr>
        <p:txBody>
          <a:bodyPr/>
          <a:lstStyle/>
          <a:p>
            <a:r>
              <a:rPr lang="en-US"/>
              <a:t>Click to edit Master title style</a:t>
            </a:r>
          </a:p>
        </p:txBody>
      </p:sp>
    </p:spTree>
    <p:extLst>
      <p:ext uri="{BB962C8B-B14F-4D97-AF65-F5344CB8AC3E}">
        <p14:creationId xmlns:p14="http://schemas.microsoft.com/office/powerpoint/2010/main" val="311124754"/>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Full Image">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0" y="0"/>
            <a:ext cx="12191999" cy="6858000"/>
          </a:xfrm>
          <a:prstGeom prst="rect">
            <a:avLst/>
          </a:prstGeom>
        </p:spPr>
        <p:txBody>
          <a:bodyPr anchor="ctr"/>
          <a:lstStyle>
            <a:lvl1pPr marL="0" indent="0" algn="ctr">
              <a:buNone/>
              <a:defRPr>
                <a:solidFill>
                  <a:schemeClr val="bg1">
                    <a:lumMod val="50000"/>
                  </a:schemeClr>
                </a:solidFill>
              </a:defRPr>
            </a:lvl1pPr>
          </a:lstStyle>
          <a:p>
            <a:r>
              <a:rPr lang="en-US" dirty="0"/>
              <a:t>Insert Image</a:t>
            </a:r>
            <a:endParaRPr lang="en-GB" dirty="0"/>
          </a:p>
        </p:txBody>
      </p:sp>
      <p:sp>
        <p:nvSpPr>
          <p:cNvPr id="7" name="Slide Number Placeholder 5">
            <a:extLst>
              <a:ext uri="{FF2B5EF4-FFF2-40B4-BE49-F238E27FC236}">
                <a16:creationId xmlns:a16="http://schemas.microsoft.com/office/drawing/2014/main" id="{9FC59837-0A86-4467-BB38-E2AC882F314B}"/>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smtClean="0"/>
              <a:pPr/>
              <a:t>‹#›</a:t>
            </a:fld>
            <a:endParaRPr lang="en-US" dirty="0"/>
          </a:p>
        </p:txBody>
      </p:sp>
      <p:sp>
        <p:nvSpPr>
          <p:cNvPr id="2" name="Title 1">
            <a:extLst>
              <a:ext uri="{FF2B5EF4-FFF2-40B4-BE49-F238E27FC236}">
                <a16:creationId xmlns:a16="http://schemas.microsoft.com/office/drawing/2014/main" id="{78857779-E765-4EC2-825C-B8E41285A0C7}"/>
              </a:ext>
            </a:extLst>
          </p:cNvPr>
          <p:cNvSpPr>
            <a:spLocks noGrp="1"/>
          </p:cNvSpPr>
          <p:nvPr>
            <p:ph type="title"/>
          </p:nvPr>
        </p:nvSpPr>
        <p:spPr>
          <a:xfrm>
            <a:off x="548640" y="548640"/>
            <a:ext cx="11106150" cy="518160"/>
          </a:xfrm>
        </p:spPr>
        <p:txBody>
          <a:bodyPr/>
          <a:lstStyle/>
          <a:p>
            <a:r>
              <a:rPr lang="en-US"/>
              <a:t>Click to edit Master title style</a:t>
            </a:r>
          </a:p>
        </p:txBody>
      </p:sp>
    </p:spTree>
    <p:extLst>
      <p:ext uri="{BB962C8B-B14F-4D97-AF65-F5344CB8AC3E}">
        <p14:creationId xmlns:p14="http://schemas.microsoft.com/office/powerpoint/2010/main" val="1004607006"/>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Full Image">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0" y="0"/>
            <a:ext cx="12191999" cy="6858000"/>
          </a:xfrm>
          <a:prstGeom prst="rect">
            <a:avLst/>
          </a:prstGeom>
        </p:spPr>
        <p:txBody>
          <a:bodyPr anchor="ctr"/>
          <a:lstStyle>
            <a:lvl1pPr marL="0" indent="0" algn="ctr">
              <a:buNone/>
              <a:defRPr>
                <a:solidFill>
                  <a:schemeClr val="bg1">
                    <a:lumMod val="50000"/>
                  </a:schemeClr>
                </a:solidFill>
              </a:defRPr>
            </a:lvl1pPr>
          </a:lstStyle>
          <a:p>
            <a:r>
              <a:rPr lang="en-US" dirty="0"/>
              <a:t>Insert Image</a:t>
            </a:r>
            <a:endParaRPr lang="en-GB" dirty="0"/>
          </a:p>
        </p:txBody>
      </p:sp>
      <p:sp>
        <p:nvSpPr>
          <p:cNvPr id="6" name="Text Placeholder 16">
            <a:extLst>
              <a:ext uri="{FF2B5EF4-FFF2-40B4-BE49-F238E27FC236}">
                <a16:creationId xmlns:a16="http://schemas.microsoft.com/office/drawing/2014/main" id="{16932398-C947-4474-88D6-4117EC391CEF}"/>
              </a:ext>
              <a:ext uri="{C183D7F6-B498-43B3-948B-1728B52AA6E4}">
                <adec:decorative xmlns:adec="http://schemas.microsoft.com/office/drawing/2017/decorative" val="1"/>
              </a:ext>
            </a:extLst>
          </p:cNvPr>
          <p:cNvSpPr>
            <a:spLocks noGrp="1"/>
          </p:cNvSpPr>
          <p:nvPr>
            <p:ph type="body" sz="quarter" idx="20" hasCustomPrompt="1"/>
          </p:nvPr>
        </p:nvSpPr>
        <p:spPr>
          <a:xfrm>
            <a:off x="7261801" y="1189969"/>
            <a:ext cx="4389542" cy="4677431"/>
          </a:xfrm>
          <a:solidFill>
            <a:schemeClr val="bg1">
              <a:alpha val="88000"/>
            </a:schemeClr>
          </a:solidFill>
          <a:ln w="28575">
            <a:solidFill>
              <a:schemeClr val="accent2"/>
            </a:solidFill>
          </a:ln>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7" name="Content Placeholder 6">
            <a:extLst>
              <a:ext uri="{FF2B5EF4-FFF2-40B4-BE49-F238E27FC236}">
                <a16:creationId xmlns:a16="http://schemas.microsoft.com/office/drawing/2014/main" id="{88FDA84E-9F5D-4D50-8133-68FB098D7135}"/>
              </a:ext>
            </a:extLst>
          </p:cNvPr>
          <p:cNvSpPr>
            <a:spLocks noGrp="1"/>
          </p:cNvSpPr>
          <p:nvPr>
            <p:ph sz="quarter" idx="19" hasCustomPrompt="1"/>
          </p:nvPr>
        </p:nvSpPr>
        <p:spPr>
          <a:xfrm>
            <a:off x="7612321" y="1494770"/>
            <a:ext cx="3688080" cy="3915430"/>
          </a:xfrm>
        </p:spPr>
        <p:txBody>
          <a:bodyPr lIns="91440" rIns="91440">
            <a:normAutofit/>
          </a:bodyPr>
          <a:lstStyle>
            <a:lvl1pPr marL="0" indent="0">
              <a:lnSpc>
                <a:spcPct val="100000"/>
              </a:lnSpc>
              <a:spcBef>
                <a:spcPts val="0"/>
              </a:spcBef>
              <a:spcAft>
                <a:spcPts val="0"/>
              </a:spcAft>
              <a:buNone/>
              <a:defRPr sz="3200"/>
            </a:lvl1pPr>
            <a:lvl2pPr>
              <a:defRPr sz="1600"/>
            </a:lvl2pPr>
            <a:lvl3pPr>
              <a:defRPr sz="1400"/>
            </a:lvl3pPr>
            <a:lvl4pPr>
              <a:defRPr sz="1200"/>
            </a:lvl4pPr>
            <a:lvl5pPr>
              <a:defRPr sz="1200"/>
            </a:lvl5pPr>
          </a:lstStyle>
          <a:p>
            <a:pPr lvl="0"/>
            <a:r>
              <a:rPr lang="en-US" dirty="0"/>
              <a:t>Important Content</a:t>
            </a:r>
            <a:endParaRPr lang="en-GB" dirty="0"/>
          </a:p>
        </p:txBody>
      </p:sp>
      <p:sp>
        <p:nvSpPr>
          <p:cNvPr id="10" name="Slide Number Placeholder 5">
            <a:extLst>
              <a:ext uri="{FF2B5EF4-FFF2-40B4-BE49-F238E27FC236}">
                <a16:creationId xmlns:a16="http://schemas.microsoft.com/office/drawing/2014/main" id="{5AE16EF6-8987-4193-B346-1BEA14401CC6}"/>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smtClean="0"/>
              <a:pPr/>
              <a:t>‹#›</a:t>
            </a:fld>
            <a:endParaRPr lang="en-US" dirty="0"/>
          </a:p>
        </p:txBody>
      </p:sp>
      <p:sp>
        <p:nvSpPr>
          <p:cNvPr id="2" name="Title 1">
            <a:extLst>
              <a:ext uri="{FF2B5EF4-FFF2-40B4-BE49-F238E27FC236}">
                <a16:creationId xmlns:a16="http://schemas.microsoft.com/office/drawing/2014/main" id="{5E2D4840-4EB5-4438-9A16-D0006A68A19E}"/>
              </a:ext>
            </a:extLst>
          </p:cNvPr>
          <p:cNvSpPr>
            <a:spLocks noGrp="1"/>
          </p:cNvSpPr>
          <p:nvPr>
            <p:ph type="title"/>
          </p:nvPr>
        </p:nvSpPr>
        <p:spPr>
          <a:xfrm>
            <a:off x="548640" y="548640"/>
            <a:ext cx="11106150" cy="641329"/>
          </a:xfrm>
        </p:spPr>
        <p:txBody>
          <a:bodyPr/>
          <a:lstStyle/>
          <a:p>
            <a:r>
              <a:rPr lang="en-US"/>
              <a:t>Click to edit Master title style</a:t>
            </a:r>
          </a:p>
        </p:txBody>
      </p:sp>
    </p:spTree>
    <p:extLst>
      <p:ext uri="{BB962C8B-B14F-4D97-AF65-F5344CB8AC3E}">
        <p14:creationId xmlns:p14="http://schemas.microsoft.com/office/powerpoint/2010/main" val="1691470651"/>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3_Title Slide_DeepYellow">
    <p:bg>
      <p:bgPr>
        <a:solidFill>
          <a:schemeClr val="bg1">
            <a:lumMod val="95000"/>
          </a:schemeClr>
        </a:solidFill>
        <a:effectLst/>
      </p:bgPr>
    </p:bg>
    <p:spTree>
      <p:nvGrpSpPr>
        <p:cNvPr id="1" name=""/>
        <p:cNvGrpSpPr/>
        <p:nvPr/>
      </p:nvGrpSpPr>
      <p:grpSpPr>
        <a:xfrm>
          <a:off x="0" y="0"/>
          <a:ext cx="0" cy="0"/>
          <a:chOff x="0" y="0"/>
          <a:chExt cx="0" cy="0"/>
        </a:xfrm>
      </p:grpSpPr>
      <p:sp>
        <p:nvSpPr>
          <p:cNvPr id="11" name="Text Placeholder 16">
            <a:extLst>
              <a:ext uri="{FF2B5EF4-FFF2-40B4-BE49-F238E27FC236}">
                <a16:creationId xmlns:a16="http://schemas.microsoft.com/office/drawing/2014/main" id="{50D09E5B-B146-4D08-82EC-846DD89B0B87}"/>
              </a:ext>
              <a:ext uri="{C183D7F6-B498-43B3-948B-1728B52AA6E4}">
                <adec:decorative xmlns:adec="http://schemas.microsoft.com/office/drawing/2017/decorative" val="1"/>
              </a:ext>
            </a:extLst>
          </p:cNvPr>
          <p:cNvSpPr>
            <a:spLocks noGrp="1"/>
          </p:cNvSpPr>
          <p:nvPr>
            <p:ph type="body" sz="quarter" idx="16" hasCustomPrompt="1"/>
          </p:nvPr>
        </p:nvSpPr>
        <p:spPr>
          <a:xfrm>
            <a:off x="660462" y="0"/>
            <a:ext cx="9931338" cy="6823040"/>
          </a:xfrm>
          <a:solidFill>
            <a:schemeClr val="bg1"/>
          </a:solidFill>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12" name="Text Placeholder 16">
            <a:extLst>
              <a:ext uri="{FF2B5EF4-FFF2-40B4-BE49-F238E27FC236}">
                <a16:creationId xmlns:a16="http://schemas.microsoft.com/office/drawing/2014/main" id="{88940597-2E9A-4141-B2D0-C488487F11D7}"/>
              </a:ext>
              <a:ext uri="{C183D7F6-B498-43B3-948B-1728B52AA6E4}">
                <adec:decorative xmlns:adec="http://schemas.microsoft.com/office/drawing/2017/decorative" val="1"/>
              </a:ext>
            </a:extLst>
          </p:cNvPr>
          <p:cNvSpPr>
            <a:spLocks noGrp="1"/>
          </p:cNvSpPr>
          <p:nvPr>
            <p:ph type="body" sz="quarter" idx="17" hasCustomPrompt="1"/>
          </p:nvPr>
        </p:nvSpPr>
        <p:spPr>
          <a:xfrm>
            <a:off x="533400" y="0"/>
            <a:ext cx="50863" cy="6858000"/>
          </a:xfrm>
          <a:solidFill>
            <a:schemeClr val="accent2"/>
          </a:solidFill>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10" name="Text Placeholder 16">
            <a:extLst>
              <a:ext uri="{FF2B5EF4-FFF2-40B4-BE49-F238E27FC236}">
                <a16:creationId xmlns:a16="http://schemas.microsoft.com/office/drawing/2014/main" id="{0CC06030-90E1-4B3F-AFDF-369354FBFE62}"/>
              </a:ext>
              <a:ext uri="{C183D7F6-B498-43B3-948B-1728B52AA6E4}">
                <adec:decorative xmlns:adec="http://schemas.microsoft.com/office/drawing/2017/decorative" val="1"/>
              </a:ext>
            </a:extLst>
          </p:cNvPr>
          <p:cNvSpPr>
            <a:spLocks noGrp="1"/>
          </p:cNvSpPr>
          <p:nvPr>
            <p:ph type="body" sz="quarter" idx="15" hasCustomPrompt="1"/>
          </p:nvPr>
        </p:nvSpPr>
        <p:spPr>
          <a:xfrm>
            <a:off x="990600" y="609600"/>
            <a:ext cx="7429500" cy="5638800"/>
          </a:xfrm>
          <a:solidFill>
            <a:schemeClr val="bg1"/>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 name="Title 1"/>
          <p:cNvSpPr>
            <a:spLocks noGrp="1"/>
          </p:cNvSpPr>
          <p:nvPr>
            <p:ph type="ctrTitle"/>
          </p:nvPr>
        </p:nvSpPr>
        <p:spPr>
          <a:xfrm>
            <a:off x="1295400" y="1905000"/>
            <a:ext cx="5864382" cy="2275238"/>
          </a:xfrm>
        </p:spPr>
        <p:txBody>
          <a:bodyPr anchor="t">
            <a:normAutofit/>
          </a:bodyPr>
          <a:lstStyle>
            <a:lvl1pPr algn="l">
              <a:defRPr lang="en-US" sz="5000" kern="1200" cap="all" spc="100" baseline="0" dirty="0">
                <a:solidFill>
                  <a:srgbClr val="2C2E52"/>
                </a:solidFill>
                <a:latin typeface="+mj-lt"/>
                <a:ea typeface="+mj-ea"/>
                <a:cs typeface="+mj-cs"/>
              </a:defRPr>
            </a:lvl1pPr>
          </a:lstStyle>
          <a:p>
            <a:r>
              <a:rPr lang="en-US"/>
              <a:t>Click to edit Master title style</a:t>
            </a:r>
            <a:endParaRPr lang="en-US" dirty="0"/>
          </a:p>
        </p:txBody>
      </p:sp>
      <p:sp>
        <p:nvSpPr>
          <p:cNvPr id="3" name="Subtitle 2"/>
          <p:cNvSpPr>
            <a:spLocks noGrp="1"/>
          </p:cNvSpPr>
          <p:nvPr>
            <p:ph type="subTitle" idx="1"/>
          </p:nvPr>
        </p:nvSpPr>
        <p:spPr>
          <a:xfrm>
            <a:off x="1295400" y="4297679"/>
            <a:ext cx="4072586" cy="1463040"/>
          </a:xfrm>
        </p:spPr>
        <p:txBody>
          <a:bodyPr lIns="91440" rIns="91440" anchor="t">
            <a:normAutofit/>
          </a:bodyPr>
          <a:lstStyle>
            <a:lvl1pPr marL="0" indent="0" algn="l">
              <a:lnSpc>
                <a:spcPct val="100000"/>
              </a:lnSpc>
              <a:spcBef>
                <a:spcPts val="0"/>
              </a:spcBef>
              <a:buNone/>
              <a:defRPr lang="en-US" sz="2000" kern="1200" dirty="0">
                <a:solidFill>
                  <a:schemeClr val="tx1"/>
                </a:solidFill>
                <a:latin typeface="+mn-lt"/>
                <a:ea typeface="+mn-ea"/>
                <a:cs typeface="+mn-cs"/>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13" name="Text Placeholder 16">
            <a:extLst>
              <a:ext uri="{FF2B5EF4-FFF2-40B4-BE49-F238E27FC236}">
                <a16:creationId xmlns:a16="http://schemas.microsoft.com/office/drawing/2014/main" id="{EA44EEDB-C599-41AA-9D84-D53811C28804}"/>
              </a:ext>
              <a:ext uri="{C183D7F6-B498-43B3-948B-1728B52AA6E4}">
                <adec:decorative xmlns:adec="http://schemas.microsoft.com/office/drawing/2017/decorative" val="1"/>
              </a:ext>
            </a:extLst>
          </p:cNvPr>
          <p:cNvSpPr>
            <a:spLocks noGrp="1"/>
          </p:cNvSpPr>
          <p:nvPr>
            <p:ph type="body" sz="quarter" idx="18" hasCustomPrompt="1"/>
          </p:nvPr>
        </p:nvSpPr>
        <p:spPr>
          <a:xfrm>
            <a:off x="450896" y="0"/>
            <a:ext cx="63502" cy="6858000"/>
          </a:xfrm>
          <a:solidFill>
            <a:schemeClr val="accent2"/>
          </a:solidFill>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14" name="Text Placeholder 16">
            <a:extLst>
              <a:ext uri="{FF2B5EF4-FFF2-40B4-BE49-F238E27FC236}">
                <a16:creationId xmlns:a16="http://schemas.microsoft.com/office/drawing/2014/main" id="{FE574478-76DE-4613-8FBD-36B353081849}"/>
              </a:ext>
              <a:ext uri="{C183D7F6-B498-43B3-948B-1728B52AA6E4}">
                <adec:decorative xmlns:adec="http://schemas.microsoft.com/office/drawing/2017/decorative" val="1"/>
              </a:ext>
            </a:extLst>
          </p:cNvPr>
          <p:cNvSpPr>
            <a:spLocks noGrp="1"/>
          </p:cNvSpPr>
          <p:nvPr>
            <p:ph type="body" sz="quarter" idx="19" hasCustomPrompt="1"/>
          </p:nvPr>
        </p:nvSpPr>
        <p:spPr>
          <a:xfrm>
            <a:off x="368391" y="0"/>
            <a:ext cx="63502" cy="6858000"/>
          </a:xfrm>
          <a:solidFill>
            <a:schemeClr val="accent2"/>
          </a:solidFill>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19" name="Picture Placeholder 18">
            <a:extLst>
              <a:ext uri="{FF2B5EF4-FFF2-40B4-BE49-F238E27FC236}">
                <a16:creationId xmlns:a16="http://schemas.microsoft.com/office/drawing/2014/main" id="{018BFA80-A3BB-4316-BD6E-3E5F6B4D89CF}"/>
              </a:ext>
              <a:ext uri="{C183D7F6-B498-43B3-948B-1728B52AA6E4}">
                <adec:decorative xmlns:adec="http://schemas.microsoft.com/office/drawing/2017/decorative" val="1"/>
              </a:ext>
            </a:extLst>
          </p:cNvPr>
          <p:cNvSpPr>
            <a:spLocks noGrp="1"/>
          </p:cNvSpPr>
          <p:nvPr>
            <p:ph type="pic" sz="quarter" idx="11" hasCustomPrompt="1"/>
          </p:nvPr>
        </p:nvSpPr>
        <p:spPr>
          <a:xfrm>
            <a:off x="7013448" y="34960"/>
            <a:ext cx="5178552" cy="6823040"/>
          </a:xfrm>
          <a:custGeom>
            <a:avLst/>
            <a:gdLst>
              <a:gd name="connsiteX0" fmla="*/ 5178552 w 5178552"/>
              <a:gd name="connsiteY0" fmla="*/ 0 h 6823040"/>
              <a:gd name="connsiteX1" fmla="*/ 5178552 w 5178552"/>
              <a:gd name="connsiteY1" fmla="*/ 6823040 h 6823040"/>
              <a:gd name="connsiteX2" fmla="*/ 1752601 w 5178552"/>
              <a:gd name="connsiteY2" fmla="*/ 6823040 h 6823040"/>
              <a:gd name="connsiteX3" fmla="*/ 0 w 5178552"/>
              <a:gd name="connsiteY3" fmla="*/ 6823040 h 6823040"/>
            </a:gdLst>
            <a:ahLst/>
            <a:cxnLst>
              <a:cxn ang="0">
                <a:pos x="connsiteX0" y="connsiteY0"/>
              </a:cxn>
              <a:cxn ang="0">
                <a:pos x="connsiteX1" y="connsiteY1"/>
              </a:cxn>
              <a:cxn ang="0">
                <a:pos x="connsiteX2" y="connsiteY2"/>
              </a:cxn>
              <a:cxn ang="0">
                <a:pos x="connsiteX3" y="connsiteY3"/>
              </a:cxn>
            </a:cxnLst>
            <a:rect l="l" t="t" r="r" b="b"/>
            <a:pathLst>
              <a:path w="5178552" h="6823040">
                <a:moveTo>
                  <a:pt x="5178552" y="0"/>
                </a:moveTo>
                <a:lnTo>
                  <a:pt x="5178552" y="6823040"/>
                </a:lnTo>
                <a:lnTo>
                  <a:pt x="1752601" y="6823040"/>
                </a:lnTo>
                <a:lnTo>
                  <a:pt x="0" y="6823040"/>
                </a:lnTo>
                <a:close/>
              </a:path>
            </a:pathLst>
          </a:custGeom>
          <a:solidFill>
            <a:schemeClr val="bg1"/>
          </a:solidFill>
        </p:spPr>
        <p:txBody>
          <a:bodyPr wrap="square" anchor="ctr">
            <a:noAutofit/>
          </a:bodyPr>
          <a:lstStyle>
            <a:lvl1pPr marL="0" indent="0" algn="ctr">
              <a:buNone/>
              <a:defRPr/>
            </a:lvl1pPr>
          </a:lstStyle>
          <a:p>
            <a:r>
              <a:rPr lang="en-US" dirty="0"/>
              <a:t>Insert Image</a:t>
            </a:r>
            <a:endParaRPr lang="en-GB" dirty="0"/>
          </a:p>
        </p:txBody>
      </p:sp>
    </p:spTree>
    <p:extLst>
      <p:ext uri="{BB962C8B-B14F-4D97-AF65-F5344CB8AC3E}">
        <p14:creationId xmlns:p14="http://schemas.microsoft.com/office/powerpoint/2010/main" val="369565339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_Full Image">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0" y="0"/>
            <a:ext cx="12191999" cy="6858000"/>
          </a:xfrm>
          <a:prstGeom prst="rect">
            <a:avLst/>
          </a:prstGeom>
        </p:spPr>
        <p:txBody>
          <a:bodyPr anchor="ctr"/>
          <a:lstStyle>
            <a:lvl1pPr marL="0" indent="0" algn="ctr">
              <a:buNone/>
              <a:defRPr>
                <a:solidFill>
                  <a:schemeClr val="bg1">
                    <a:lumMod val="50000"/>
                  </a:schemeClr>
                </a:solidFill>
              </a:defRPr>
            </a:lvl1pPr>
          </a:lstStyle>
          <a:p>
            <a:r>
              <a:rPr lang="en-US" noProof="0" dirty="0"/>
              <a:t>Insert Image</a:t>
            </a:r>
          </a:p>
        </p:txBody>
      </p:sp>
      <p:sp>
        <p:nvSpPr>
          <p:cNvPr id="6" name="Text Placeholder 16">
            <a:extLst>
              <a:ext uri="{FF2B5EF4-FFF2-40B4-BE49-F238E27FC236}">
                <a16:creationId xmlns:a16="http://schemas.microsoft.com/office/drawing/2014/main" id="{16932398-C947-4474-88D6-4117EC391CEF}"/>
              </a:ext>
              <a:ext uri="{C183D7F6-B498-43B3-948B-1728B52AA6E4}">
                <adec:decorative xmlns:adec="http://schemas.microsoft.com/office/drawing/2017/decorative" val="1"/>
              </a:ext>
            </a:extLst>
          </p:cNvPr>
          <p:cNvSpPr>
            <a:spLocks noGrp="1"/>
          </p:cNvSpPr>
          <p:nvPr>
            <p:ph type="body" sz="quarter" idx="20" hasCustomPrompt="1"/>
          </p:nvPr>
        </p:nvSpPr>
        <p:spPr>
          <a:xfrm>
            <a:off x="552269" y="1189969"/>
            <a:ext cx="4389542" cy="4677431"/>
          </a:xfrm>
          <a:solidFill>
            <a:schemeClr val="accent2">
              <a:alpha val="88000"/>
            </a:schemeClr>
          </a:solidFill>
          <a:ln w="28575">
            <a:solidFill>
              <a:schemeClr val="accent2"/>
            </a:solidFill>
          </a:ln>
          <a:effectLst/>
        </p:spPr>
        <p:txBody>
          <a:bodyPr/>
          <a:lstStyle>
            <a:lvl1pPr marL="0" indent="0">
              <a:buNone/>
              <a:defRPr>
                <a:solidFill>
                  <a:schemeClr val="tx1">
                    <a:alpha val="0"/>
                  </a:schemeClr>
                </a:solidFill>
              </a:defRPr>
            </a:lvl1pPr>
          </a:lstStyle>
          <a:p>
            <a:pPr lvl="0"/>
            <a:r>
              <a:rPr lang="en-US" noProof="0"/>
              <a:t>I</a:t>
            </a:r>
          </a:p>
        </p:txBody>
      </p:sp>
      <p:sp>
        <p:nvSpPr>
          <p:cNvPr id="7" name="Content Placeholder 6">
            <a:extLst>
              <a:ext uri="{FF2B5EF4-FFF2-40B4-BE49-F238E27FC236}">
                <a16:creationId xmlns:a16="http://schemas.microsoft.com/office/drawing/2014/main" id="{88FDA84E-9F5D-4D50-8133-68FB098D7135}"/>
              </a:ext>
            </a:extLst>
          </p:cNvPr>
          <p:cNvSpPr>
            <a:spLocks noGrp="1"/>
          </p:cNvSpPr>
          <p:nvPr>
            <p:ph sz="quarter" idx="19" hasCustomPrompt="1"/>
          </p:nvPr>
        </p:nvSpPr>
        <p:spPr>
          <a:xfrm>
            <a:off x="902789" y="1494770"/>
            <a:ext cx="3688080" cy="3915430"/>
          </a:xfrm>
        </p:spPr>
        <p:txBody>
          <a:bodyPr lIns="91440" rIns="91440">
            <a:normAutofit/>
          </a:bodyPr>
          <a:lstStyle>
            <a:lvl1pPr marL="0" indent="0">
              <a:lnSpc>
                <a:spcPct val="100000"/>
              </a:lnSpc>
              <a:spcBef>
                <a:spcPts val="0"/>
              </a:spcBef>
              <a:spcAft>
                <a:spcPts val="0"/>
              </a:spcAft>
              <a:buNone/>
              <a:defRPr sz="3200">
                <a:solidFill>
                  <a:schemeClr val="bg1"/>
                </a:solidFill>
              </a:defRPr>
            </a:lvl1pPr>
            <a:lvl2pPr>
              <a:defRPr sz="1600"/>
            </a:lvl2pPr>
            <a:lvl3pPr>
              <a:defRPr sz="1400"/>
            </a:lvl3pPr>
            <a:lvl4pPr>
              <a:defRPr sz="1200"/>
            </a:lvl4pPr>
            <a:lvl5pPr>
              <a:defRPr sz="1200"/>
            </a:lvl5pPr>
          </a:lstStyle>
          <a:p>
            <a:pPr lvl="0"/>
            <a:r>
              <a:rPr lang="en-US" noProof="0"/>
              <a:t>Important Content</a:t>
            </a:r>
          </a:p>
        </p:txBody>
      </p:sp>
      <p:sp>
        <p:nvSpPr>
          <p:cNvPr id="10" name="Slide Number Placeholder 5">
            <a:extLst>
              <a:ext uri="{FF2B5EF4-FFF2-40B4-BE49-F238E27FC236}">
                <a16:creationId xmlns:a16="http://schemas.microsoft.com/office/drawing/2014/main" id="{1AC89BA5-7D71-4838-92DC-A9DD44EC0557}"/>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2" name="Title 1">
            <a:extLst>
              <a:ext uri="{FF2B5EF4-FFF2-40B4-BE49-F238E27FC236}">
                <a16:creationId xmlns:a16="http://schemas.microsoft.com/office/drawing/2014/main" id="{75614DBA-0879-4C83-B4B4-EECB085A204E}"/>
              </a:ext>
            </a:extLst>
          </p:cNvPr>
          <p:cNvSpPr>
            <a:spLocks noGrp="1"/>
          </p:cNvSpPr>
          <p:nvPr>
            <p:ph type="title"/>
          </p:nvPr>
        </p:nvSpPr>
        <p:spPr>
          <a:xfrm>
            <a:off x="548640" y="548640"/>
            <a:ext cx="11106150" cy="441960"/>
          </a:xfrm>
        </p:spPr>
        <p:txBody>
          <a:bodyPr/>
          <a:lstStyle/>
          <a:p>
            <a:r>
              <a:rPr lang="en-US"/>
              <a:t>Click to edit Master title style</a:t>
            </a:r>
          </a:p>
        </p:txBody>
      </p:sp>
    </p:spTree>
    <p:extLst>
      <p:ext uri="{BB962C8B-B14F-4D97-AF65-F5344CB8AC3E}">
        <p14:creationId xmlns:p14="http://schemas.microsoft.com/office/powerpoint/2010/main" val="1219768155"/>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_Title Subtitle Content and half Image_Top shape bar">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p:nvPr>
        </p:nvSpPr>
        <p:spPr>
          <a:xfrm>
            <a:off x="548640" y="4021648"/>
            <a:ext cx="5090157" cy="1884265"/>
          </a:xfrm>
        </p:spPr>
        <p:txBody>
          <a:bodyPr lIns="91440" rIns="9144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Text Placeholder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548640" y="3429000"/>
            <a:ext cx="5090157" cy="424732"/>
          </a:xfrm>
          <a:noFill/>
        </p:spPr>
        <p:txBody>
          <a:bodyPr wrap="square" lIns="91440" rIns="91440">
            <a:spAutoFit/>
          </a:bodyPr>
          <a:lstStyle>
            <a:lvl1pPr marL="0" indent="0">
              <a:buNone/>
              <a:defRPr sz="2400" b="1">
                <a:solidFill>
                  <a:schemeClr val="tx2"/>
                </a:solidFill>
              </a:defRPr>
            </a:lvl1pPr>
          </a:lstStyle>
          <a:p>
            <a:pPr lvl="0"/>
            <a:r>
              <a:rPr lang="en-US" noProof="0"/>
              <a:t>ADD ADDITIONAL TEXT </a:t>
            </a:r>
          </a:p>
        </p:txBody>
      </p:sp>
      <p:sp>
        <p:nvSpPr>
          <p:cNvPr id="12" name="Content Placeholder 6">
            <a:extLst>
              <a:ext uri="{FF2B5EF4-FFF2-40B4-BE49-F238E27FC236}">
                <a16:creationId xmlns:a16="http://schemas.microsoft.com/office/drawing/2014/main" id="{2E79C3B8-3CB6-4D76-8182-4489C35C869A}"/>
              </a:ext>
            </a:extLst>
          </p:cNvPr>
          <p:cNvSpPr>
            <a:spLocks noGrp="1"/>
          </p:cNvSpPr>
          <p:nvPr>
            <p:ph sz="quarter" idx="19"/>
          </p:nvPr>
        </p:nvSpPr>
        <p:spPr>
          <a:xfrm>
            <a:off x="6527803" y="4021648"/>
            <a:ext cx="5090157" cy="1884265"/>
          </a:xfrm>
        </p:spPr>
        <p:txBody>
          <a:bodyPr lIns="91440" rIns="9144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3" name="Text Placeholder 7">
            <a:extLst>
              <a:ext uri="{FF2B5EF4-FFF2-40B4-BE49-F238E27FC236}">
                <a16:creationId xmlns:a16="http://schemas.microsoft.com/office/drawing/2014/main" id="{0CBC5711-960A-4093-BF8D-E1FB5C4179A9}"/>
              </a:ext>
            </a:extLst>
          </p:cNvPr>
          <p:cNvSpPr>
            <a:spLocks noGrp="1"/>
          </p:cNvSpPr>
          <p:nvPr>
            <p:ph type="body" sz="quarter" idx="20" hasCustomPrompt="1"/>
          </p:nvPr>
        </p:nvSpPr>
        <p:spPr>
          <a:xfrm>
            <a:off x="6527803" y="3429000"/>
            <a:ext cx="5090157" cy="424732"/>
          </a:xfrm>
          <a:noFill/>
        </p:spPr>
        <p:txBody>
          <a:bodyPr wrap="square" lIns="91440" rIns="91440">
            <a:spAutoFit/>
          </a:bodyPr>
          <a:lstStyle>
            <a:lvl1pPr marL="0" indent="0">
              <a:buNone/>
              <a:defRPr sz="2400" b="1">
                <a:solidFill>
                  <a:schemeClr val="accent2"/>
                </a:solidFill>
              </a:defRPr>
            </a:lvl1pPr>
          </a:lstStyle>
          <a:p>
            <a:pPr lvl="0"/>
            <a:r>
              <a:rPr lang="en-US" noProof="0"/>
              <a:t>ADD ADDITIONAL TEXT </a:t>
            </a:r>
          </a:p>
        </p:txBody>
      </p:sp>
      <p:sp>
        <p:nvSpPr>
          <p:cNvPr id="14" name="Picture Placeholder 7">
            <a:extLst>
              <a:ext uri="{FF2B5EF4-FFF2-40B4-BE49-F238E27FC236}">
                <a16:creationId xmlns:a16="http://schemas.microsoft.com/office/drawing/2014/main" id="{37CF37DF-A8A3-42D8-BAFE-0F56DCEC7657}"/>
              </a:ext>
              <a:ext uri="{C183D7F6-B498-43B3-948B-1728B52AA6E4}">
                <adec:decorative xmlns:adec="http://schemas.microsoft.com/office/drawing/2017/decorative" val="1"/>
              </a:ext>
            </a:extLst>
          </p:cNvPr>
          <p:cNvSpPr>
            <a:spLocks noGrp="1"/>
          </p:cNvSpPr>
          <p:nvPr>
            <p:ph type="pic" sz="quarter" idx="21" hasCustomPrompt="1"/>
          </p:nvPr>
        </p:nvSpPr>
        <p:spPr>
          <a:xfrm>
            <a:off x="548944" y="2423061"/>
            <a:ext cx="711197" cy="723544"/>
          </a:xfrm>
        </p:spPr>
        <p:txBody>
          <a:bodyPr anchor="ctr"/>
          <a:lstStyle>
            <a:lvl1pPr marL="0" indent="0" algn="ctr">
              <a:buNone/>
              <a:defRPr/>
            </a:lvl1pPr>
          </a:lstStyle>
          <a:p>
            <a:r>
              <a:rPr lang="en-US" noProof="0" dirty="0"/>
              <a:t>Icon</a:t>
            </a:r>
          </a:p>
        </p:txBody>
      </p:sp>
      <p:sp>
        <p:nvSpPr>
          <p:cNvPr id="15" name="Picture Placeholder 7">
            <a:extLst>
              <a:ext uri="{FF2B5EF4-FFF2-40B4-BE49-F238E27FC236}">
                <a16:creationId xmlns:a16="http://schemas.microsoft.com/office/drawing/2014/main" id="{6C4C965C-0B8E-48F5-AAAC-C3237DCB2911}"/>
              </a:ext>
              <a:ext uri="{C183D7F6-B498-43B3-948B-1728B52AA6E4}">
                <adec:decorative xmlns:adec="http://schemas.microsoft.com/office/drawing/2017/decorative" val="1"/>
              </a:ext>
            </a:extLst>
          </p:cNvPr>
          <p:cNvSpPr>
            <a:spLocks noGrp="1"/>
          </p:cNvSpPr>
          <p:nvPr>
            <p:ph type="pic" sz="quarter" idx="22" hasCustomPrompt="1"/>
          </p:nvPr>
        </p:nvSpPr>
        <p:spPr>
          <a:xfrm>
            <a:off x="6527803" y="2423061"/>
            <a:ext cx="711197" cy="723544"/>
          </a:xfrm>
        </p:spPr>
        <p:txBody>
          <a:bodyPr anchor="ctr"/>
          <a:lstStyle>
            <a:lvl1pPr marL="0" indent="0" algn="ctr">
              <a:buNone/>
              <a:defRPr/>
            </a:lvl1pPr>
          </a:lstStyle>
          <a:p>
            <a:r>
              <a:rPr lang="en-US" noProof="0" dirty="0"/>
              <a:t>Icon</a:t>
            </a:r>
          </a:p>
        </p:txBody>
      </p:sp>
      <p:sp>
        <p:nvSpPr>
          <p:cNvPr id="17" name="Slide Number Placeholder 5">
            <a:extLst>
              <a:ext uri="{FF2B5EF4-FFF2-40B4-BE49-F238E27FC236}">
                <a16:creationId xmlns:a16="http://schemas.microsoft.com/office/drawing/2014/main" id="{C94646A1-59D8-49D7-B0E1-B7771AB22D4B}"/>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3980668054"/>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2_Title Subtitle Content and half Image_Top shape bar">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p:nvPr>
        </p:nvSpPr>
        <p:spPr>
          <a:xfrm>
            <a:off x="548640" y="4021648"/>
            <a:ext cx="3474720" cy="1884265"/>
          </a:xfrm>
        </p:spPr>
        <p:txBody>
          <a:bodyPr lIns="91440" rIns="9144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Text Placeholder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548640" y="3429000"/>
            <a:ext cx="3474720" cy="424732"/>
          </a:xfrm>
          <a:noFill/>
        </p:spPr>
        <p:txBody>
          <a:bodyPr wrap="square" lIns="91440" rIns="91440">
            <a:noAutofit/>
          </a:bodyPr>
          <a:lstStyle>
            <a:lvl1pPr marL="0" indent="0">
              <a:buNone/>
              <a:defRPr sz="2400" b="1">
                <a:solidFill>
                  <a:schemeClr val="tx2"/>
                </a:solidFill>
              </a:defRPr>
            </a:lvl1pPr>
          </a:lstStyle>
          <a:p>
            <a:pPr lvl="0"/>
            <a:r>
              <a:rPr lang="en-US" noProof="0"/>
              <a:t>ADD ADDITIONAL TEXT </a:t>
            </a:r>
          </a:p>
        </p:txBody>
      </p:sp>
      <p:sp>
        <p:nvSpPr>
          <p:cNvPr id="12" name="Content Placeholder 6">
            <a:extLst>
              <a:ext uri="{FF2B5EF4-FFF2-40B4-BE49-F238E27FC236}">
                <a16:creationId xmlns:a16="http://schemas.microsoft.com/office/drawing/2014/main" id="{2E79C3B8-3CB6-4D76-8182-4489C35C869A}"/>
              </a:ext>
            </a:extLst>
          </p:cNvPr>
          <p:cNvSpPr>
            <a:spLocks noGrp="1"/>
          </p:cNvSpPr>
          <p:nvPr>
            <p:ph sz="quarter" idx="19"/>
          </p:nvPr>
        </p:nvSpPr>
        <p:spPr>
          <a:xfrm>
            <a:off x="4358640" y="4021648"/>
            <a:ext cx="3474720" cy="1884265"/>
          </a:xfrm>
        </p:spPr>
        <p:txBody>
          <a:bodyPr lIns="91440" rIns="9144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3" name="Text Placeholder 7">
            <a:extLst>
              <a:ext uri="{FF2B5EF4-FFF2-40B4-BE49-F238E27FC236}">
                <a16:creationId xmlns:a16="http://schemas.microsoft.com/office/drawing/2014/main" id="{0CBC5711-960A-4093-BF8D-E1FB5C4179A9}"/>
              </a:ext>
            </a:extLst>
          </p:cNvPr>
          <p:cNvSpPr>
            <a:spLocks noGrp="1"/>
          </p:cNvSpPr>
          <p:nvPr>
            <p:ph type="body" sz="quarter" idx="20" hasCustomPrompt="1"/>
          </p:nvPr>
        </p:nvSpPr>
        <p:spPr>
          <a:xfrm>
            <a:off x="4358640" y="3429000"/>
            <a:ext cx="3474720" cy="424732"/>
          </a:xfrm>
          <a:noFill/>
        </p:spPr>
        <p:txBody>
          <a:bodyPr wrap="square" lIns="91440" rIns="91440">
            <a:noAutofit/>
          </a:bodyPr>
          <a:lstStyle>
            <a:lvl1pPr marL="0" indent="0">
              <a:buNone/>
              <a:defRPr sz="2400" b="1">
                <a:solidFill>
                  <a:schemeClr val="accent5"/>
                </a:solidFill>
              </a:defRPr>
            </a:lvl1pPr>
          </a:lstStyle>
          <a:p>
            <a:pPr lvl="0"/>
            <a:r>
              <a:rPr lang="en-US" noProof="0"/>
              <a:t>ADD ADDITIONAL TEXT </a:t>
            </a:r>
          </a:p>
        </p:txBody>
      </p:sp>
      <p:sp>
        <p:nvSpPr>
          <p:cNvPr id="14" name="Picture Placeholder 7">
            <a:extLst>
              <a:ext uri="{FF2B5EF4-FFF2-40B4-BE49-F238E27FC236}">
                <a16:creationId xmlns:a16="http://schemas.microsoft.com/office/drawing/2014/main" id="{37CF37DF-A8A3-42D8-BAFE-0F56DCEC7657}"/>
              </a:ext>
              <a:ext uri="{C183D7F6-B498-43B3-948B-1728B52AA6E4}">
                <adec:decorative xmlns:adec="http://schemas.microsoft.com/office/drawing/2017/decorative" val="1"/>
              </a:ext>
            </a:extLst>
          </p:cNvPr>
          <p:cNvSpPr>
            <a:spLocks noGrp="1"/>
          </p:cNvSpPr>
          <p:nvPr>
            <p:ph type="pic" sz="quarter" idx="21" hasCustomPrompt="1"/>
          </p:nvPr>
        </p:nvSpPr>
        <p:spPr>
          <a:xfrm>
            <a:off x="548944" y="2423061"/>
            <a:ext cx="711197" cy="723544"/>
          </a:xfrm>
        </p:spPr>
        <p:txBody>
          <a:bodyPr anchor="ctr"/>
          <a:lstStyle>
            <a:lvl1pPr marL="0" indent="0" algn="ctr">
              <a:buNone/>
              <a:defRPr/>
            </a:lvl1pPr>
          </a:lstStyle>
          <a:p>
            <a:r>
              <a:rPr lang="en-US" noProof="0" dirty="0"/>
              <a:t>Icon</a:t>
            </a:r>
          </a:p>
        </p:txBody>
      </p:sp>
      <p:sp>
        <p:nvSpPr>
          <p:cNvPr id="15" name="Picture Placeholder 7">
            <a:extLst>
              <a:ext uri="{FF2B5EF4-FFF2-40B4-BE49-F238E27FC236}">
                <a16:creationId xmlns:a16="http://schemas.microsoft.com/office/drawing/2014/main" id="{6C4C965C-0B8E-48F5-AAAC-C3237DCB2911}"/>
              </a:ext>
              <a:ext uri="{C183D7F6-B498-43B3-948B-1728B52AA6E4}">
                <adec:decorative xmlns:adec="http://schemas.microsoft.com/office/drawing/2017/decorative" val="1"/>
              </a:ext>
            </a:extLst>
          </p:cNvPr>
          <p:cNvSpPr>
            <a:spLocks noGrp="1"/>
          </p:cNvSpPr>
          <p:nvPr>
            <p:ph type="pic" sz="quarter" idx="22" hasCustomPrompt="1"/>
          </p:nvPr>
        </p:nvSpPr>
        <p:spPr>
          <a:xfrm>
            <a:off x="4358640" y="2423061"/>
            <a:ext cx="711197" cy="723544"/>
          </a:xfrm>
        </p:spPr>
        <p:txBody>
          <a:bodyPr anchor="ctr"/>
          <a:lstStyle>
            <a:lvl1pPr marL="0" indent="0" algn="ctr">
              <a:buNone/>
              <a:defRPr/>
            </a:lvl1pPr>
          </a:lstStyle>
          <a:p>
            <a:r>
              <a:rPr lang="en-US" noProof="0" dirty="0"/>
              <a:t>Icon</a:t>
            </a:r>
          </a:p>
        </p:txBody>
      </p:sp>
      <p:sp>
        <p:nvSpPr>
          <p:cNvPr id="16" name="Content Placeholder 6">
            <a:extLst>
              <a:ext uri="{FF2B5EF4-FFF2-40B4-BE49-F238E27FC236}">
                <a16:creationId xmlns:a16="http://schemas.microsoft.com/office/drawing/2014/main" id="{F4C1E55C-86D8-4053-9865-59D5B4F8A350}"/>
              </a:ext>
            </a:extLst>
          </p:cNvPr>
          <p:cNvSpPr>
            <a:spLocks noGrp="1"/>
          </p:cNvSpPr>
          <p:nvPr>
            <p:ph sz="quarter" idx="23"/>
          </p:nvPr>
        </p:nvSpPr>
        <p:spPr>
          <a:xfrm>
            <a:off x="8168640" y="4021648"/>
            <a:ext cx="3474720" cy="1884265"/>
          </a:xfrm>
        </p:spPr>
        <p:txBody>
          <a:bodyPr lIns="91440" rIns="9144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7" name="Text Placeholder 7">
            <a:extLst>
              <a:ext uri="{FF2B5EF4-FFF2-40B4-BE49-F238E27FC236}">
                <a16:creationId xmlns:a16="http://schemas.microsoft.com/office/drawing/2014/main" id="{3B68B60C-9D86-4961-A5CE-AB650CA3364D}"/>
              </a:ext>
            </a:extLst>
          </p:cNvPr>
          <p:cNvSpPr>
            <a:spLocks noGrp="1"/>
          </p:cNvSpPr>
          <p:nvPr>
            <p:ph type="body" sz="quarter" idx="24" hasCustomPrompt="1"/>
          </p:nvPr>
        </p:nvSpPr>
        <p:spPr>
          <a:xfrm>
            <a:off x="8168640" y="3429000"/>
            <a:ext cx="3474720" cy="424732"/>
          </a:xfrm>
          <a:noFill/>
        </p:spPr>
        <p:txBody>
          <a:bodyPr wrap="square" lIns="91440" rIns="91440">
            <a:noAutofit/>
          </a:bodyPr>
          <a:lstStyle>
            <a:lvl1pPr marL="0" indent="0">
              <a:buNone/>
              <a:defRPr sz="2400" b="1">
                <a:solidFill>
                  <a:schemeClr val="accent2"/>
                </a:solidFill>
              </a:defRPr>
            </a:lvl1pPr>
          </a:lstStyle>
          <a:p>
            <a:pPr lvl="0"/>
            <a:r>
              <a:rPr lang="en-US" noProof="0"/>
              <a:t>ADD ADDITIONAL TEXT </a:t>
            </a:r>
          </a:p>
        </p:txBody>
      </p:sp>
      <p:sp>
        <p:nvSpPr>
          <p:cNvPr id="19" name="Picture Placeholder 7">
            <a:extLst>
              <a:ext uri="{FF2B5EF4-FFF2-40B4-BE49-F238E27FC236}">
                <a16:creationId xmlns:a16="http://schemas.microsoft.com/office/drawing/2014/main" id="{AFE200E7-D3F0-41C3-92B0-E09677035AD0}"/>
              </a:ext>
              <a:ext uri="{C183D7F6-B498-43B3-948B-1728B52AA6E4}">
                <adec:decorative xmlns:adec="http://schemas.microsoft.com/office/drawing/2017/decorative" val="1"/>
              </a:ext>
            </a:extLst>
          </p:cNvPr>
          <p:cNvSpPr>
            <a:spLocks noGrp="1"/>
          </p:cNvSpPr>
          <p:nvPr>
            <p:ph type="pic" sz="quarter" idx="25" hasCustomPrompt="1"/>
          </p:nvPr>
        </p:nvSpPr>
        <p:spPr>
          <a:xfrm>
            <a:off x="8168336" y="2423061"/>
            <a:ext cx="711197" cy="723544"/>
          </a:xfrm>
        </p:spPr>
        <p:txBody>
          <a:bodyPr anchor="ctr"/>
          <a:lstStyle>
            <a:lvl1pPr marL="0" indent="0" algn="ctr">
              <a:buNone/>
              <a:defRPr/>
            </a:lvl1pPr>
          </a:lstStyle>
          <a:p>
            <a:r>
              <a:rPr lang="en-US" noProof="0" dirty="0"/>
              <a:t>Icon</a:t>
            </a:r>
          </a:p>
        </p:txBody>
      </p:sp>
      <p:sp>
        <p:nvSpPr>
          <p:cNvPr id="21" name="Slide Number Placeholder 5">
            <a:extLst>
              <a:ext uri="{FF2B5EF4-FFF2-40B4-BE49-F238E27FC236}">
                <a16:creationId xmlns:a16="http://schemas.microsoft.com/office/drawing/2014/main" id="{520633DF-6AFD-4B07-9AFD-09317A9CC680}"/>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2566824035"/>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Icon Content 2 rows">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hasCustomPrompt="1"/>
          </p:nvPr>
        </p:nvSpPr>
        <p:spPr>
          <a:xfrm>
            <a:off x="5562600" y="2438400"/>
            <a:ext cx="5901458" cy="975260"/>
          </a:xfrm>
        </p:spPr>
        <p:txBody>
          <a:bodyPr lIns="91440" rIns="91440" anchor="ctr">
            <a:noAutofit/>
          </a:bodyPr>
          <a:lstStyle>
            <a:lvl1pPr>
              <a:defRPr/>
            </a:lvl1pPr>
          </a:lstStyle>
          <a:p>
            <a:pPr lvl="0"/>
            <a:r>
              <a:rPr lang="en-US" noProof="0"/>
              <a:t>Description text </a:t>
            </a:r>
          </a:p>
        </p:txBody>
      </p:sp>
      <p:sp>
        <p:nvSpPr>
          <p:cNvPr id="8" name="Text Placeholder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1524000" y="2713664"/>
            <a:ext cx="3474720" cy="424732"/>
          </a:xfrm>
          <a:noFill/>
        </p:spPr>
        <p:txBody>
          <a:bodyPr wrap="square" lIns="91440" rIns="91440">
            <a:noAutofit/>
          </a:bodyPr>
          <a:lstStyle>
            <a:lvl1pPr marL="0" indent="0">
              <a:buNone/>
              <a:defRPr sz="2400" b="1">
                <a:solidFill>
                  <a:schemeClr val="tx2"/>
                </a:solidFill>
              </a:defRPr>
            </a:lvl1pPr>
          </a:lstStyle>
          <a:p>
            <a:pPr lvl="0"/>
            <a:r>
              <a:rPr lang="en-US" noProof="0"/>
              <a:t>ADD ADDITIONAL TEXT </a:t>
            </a:r>
          </a:p>
        </p:txBody>
      </p:sp>
      <p:sp>
        <p:nvSpPr>
          <p:cNvPr id="14" name="Picture Placeholder 7">
            <a:extLst>
              <a:ext uri="{FF2B5EF4-FFF2-40B4-BE49-F238E27FC236}">
                <a16:creationId xmlns:a16="http://schemas.microsoft.com/office/drawing/2014/main" id="{37CF37DF-A8A3-42D8-BAFE-0F56DCEC7657}"/>
              </a:ext>
              <a:ext uri="{C183D7F6-B498-43B3-948B-1728B52AA6E4}">
                <adec:decorative xmlns:adec="http://schemas.microsoft.com/office/drawing/2017/decorative" val="1"/>
              </a:ext>
            </a:extLst>
          </p:cNvPr>
          <p:cNvSpPr>
            <a:spLocks noGrp="1"/>
          </p:cNvSpPr>
          <p:nvPr>
            <p:ph type="pic" sz="quarter" idx="21" hasCustomPrompt="1"/>
          </p:nvPr>
        </p:nvSpPr>
        <p:spPr>
          <a:xfrm>
            <a:off x="548944" y="2564258"/>
            <a:ext cx="711197" cy="723544"/>
          </a:xfrm>
        </p:spPr>
        <p:txBody>
          <a:bodyPr anchor="ctr"/>
          <a:lstStyle>
            <a:lvl1pPr marL="0" indent="0" algn="ctr">
              <a:buNone/>
              <a:defRPr/>
            </a:lvl1pPr>
          </a:lstStyle>
          <a:p>
            <a:r>
              <a:rPr lang="en-US" noProof="0" dirty="0"/>
              <a:t>Icon</a:t>
            </a:r>
          </a:p>
        </p:txBody>
      </p:sp>
      <p:sp>
        <p:nvSpPr>
          <p:cNvPr id="20" name="Content Placeholder 6">
            <a:extLst>
              <a:ext uri="{FF2B5EF4-FFF2-40B4-BE49-F238E27FC236}">
                <a16:creationId xmlns:a16="http://schemas.microsoft.com/office/drawing/2014/main" id="{36B305EA-E44E-48DA-922F-20D8D3496709}"/>
              </a:ext>
            </a:extLst>
          </p:cNvPr>
          <p:cNvSpPr>
            <a:spLocks noGrp="1"/>
          </p:cNvSpPr>
          <p:nvPr>
            <p:ph sz="quarter" idx="22" hasCustomPrompt="1"/>
          </p:nvPr>
        </p:nvSpPr>
        <p:spPr>
          <a:xfrm>
            <a:off x="5562600" y="4391622"/>
            <a:ext cx="5901458" cy="975260"/>
          </a:xfrm>
        </p:spPr>
        <p:txBody>
          <a:bodyPr lIns="91440" rIns="91440" anchor="ctr">
            <a:noAutofit/>
          </a:bodyPr>
          <a:lstStyle>
            <a:lvl1pPr>
              <a:defRPr/>
            </a:lvl1pPr>
          </a:lstStyle>
          <a:p>
            <a:pPr lvl="0"/>
            <a:r>
              <a:rPr lang="en-US" noProof="0"/>
              <a:t>Description text </a:t>
            </a:r>
          </a:p>
        </p:txBody>
      </p:sp>
      <p:sp>
        <p:nvSpPr>
          <p:cNvPr id="21" name="Text Placeholder 7">
            <a:extLst>
              <a:ext uri="{FF2B5EF4-FFF2-40B4-BE49-F238E27FC236}">
                <a16:creationId xmlns:a16="http://schemas.microsoft.com/office/drawing/2014/main" id="{038D7323-C655-4E9F-A5C0-AE44AF907081}"/>
              </a:ext>
            </a:extLst>
          </p:cNvPr>
          <p:cNvSpPr>
            <a:spLocks noGrp="1"/>
          </p:cNvSpPr>
          <p:nvPr>
            <p:ph type="body" sz="quarter" idx="23" hasCustomPrompt="1"/>
          </p:nvPr>
        </p:nvSpPr>
        <p:spPr>
          <a:xfrm>
            <a:off x="1524000" y="4666886"/>
            <a:ext cx="3474720" cy="424732"/>
          </a:xfrm>
          <a:noFill/>
        </p:spPr>
        <p:txBody>
          <a:bodyPr wrap="square" lIns="91440" rIns="91440">
            <a:noAutofit/>
          </a:bodyPr>
          <a:lstStyle>
            <a:lvl1pPr marL="0" indent="0">
              <a:buNone/>
              <a:defRPr sz="2400" b="1">
                <a:solidFill>
                  <a:schemeClr val="accent5"/>
                </a:solidFill>
              </a:defRPr>
            </a:lvl1pPr>
          </a:lstStyle>
          <a:p>
            <a:pPr lvl="0"/>
            <a:r>
              <a:rPr lang="en-US" noProof="0"/>
              <a:t>ADD ADDITIONAL TEXT </a:t>
            </a:r>
          </a:p>
        </p:txBody>
      </p:sp>
      <p:sp>
        <p:nvSpPr>
          <p:cNvPr id="22" name="Picture Placeholder 7">
            <a:extLst>
              <a:ext uri="{FF2B5EF4-FFF2-40B4-BE49-F238E27FC236}">
                <a16:creationId xmlns:a16="http://schemas.microsoft.com/office/drawing/2014/main" id="{F79C998E-1F82-4AC1-AD39-82F45A05CED8}"/>
              </a:ext>
              <a:ext uri="{C183D7F6-B498-43B3-948B-1728B52AA6E4}">
                <adec:decorative xmlns:adec="http://schemas.microsoft.com/office/drawing/2017/decorative" val="1"/>
              </a:ext>
            </a:extLst>
          </p:cNvPr>
          <p:cNvSpPr>
            <a:spLocks noGrp="1"/>
          </p:cNvSpPr>
          <p:nvPr>
            <p:ph type="pic" sz="quarter" idx="24" hasCustomPrompt="1"/>
          </p:nvPr>
        </p:nvSpPr>
        <p:spPr>
          <a:xfrm>
            <a:off x="548944" y="4517480"/>
            <a:ext cx="711197" cy="723544"/>
          </a:xfrm>
        </p:spPr>
        <p:txBody>
          <a:bodyPr anchor="ctr"/>
          <a:lstStyle>
            <a:lvl1pPr marL="0" indent="0" algn="ctr">
              <a:buNone/>
              <a:defRPr/>
            </a:lvl1pPr>
          </a:lstStyle>
          <a:p>
            <a:r>
              <a:rPr lang="en-US" noProof="0" dirty="0"/>
              <a:t>Icon</a:t>
            </a:r>
          </a:p>
        </p:txBody>
      </p:sp>
      <p:sp>
        <p:nvSpPr>
          <p:cNvPr id="16" name="Slide Number Placeholder 5">
            <a:extLst>
              <a:ext uri="{FF2B5EF4-FFF2-40B4-BE49-F238E27FC236}">
                <a16:creationId xmlns:a16="http://schemas.microsoft.com/office/drawing/2014/main" id="{E0693782-2388-4647-A185-37537397019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862157401"/>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Icon Content 3 rows">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hasCustomPrompt="1"/>
          </p:nvPr>
        </p:nvSpPr>
        <p:spPr>
          <a:xfrm>
            <a:off x="5562600" y="2423061"/>
            <a:ext cx="5901458" cy="1005939"/>
          </a:xfrm>
        </p:spPr>
        <p:txBody>
          <a:bodyPr lIns="91440" rIns="91440"/>
          <a:lstStyle>
            <a:lvl1pPr>
              <a:defRPr/>
            </a:lvl1pPr>
          </a:lstStyle>
          <a:p>
            <a:pPr lvl="0"/>
            <a:r>
              <a:rPr lang="en-US" noProof="0"/>
              <a:t>Description text </a:t>
            </a:r>
          </a:p>
        </p:txBody>
      </p:sp>
      <p:sp>
        <p:nvSpPr>
          <p:cNvPr id="8" name="Text Placeholder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1524000" y="2713664"/>
            <a:ext cx="3810000" cy="424732"/>
          </a:xfrm>
          <a:noFill/>
        </p:spPr>
        <p:txBody>
          <a:bodyPr wrap="square" lIns="91440" rIns="91440" anchor="ctr">
            <a:spAutoFit/>
          </a:bodyPr>
          <a:lstStyle>
            <a:lvl1pPr marL="0" indent="0">
              <a:buNone/>
              <a:defRPr sz="2400" b="1">
                <a:solidFill>
                  <a:schemeClr val="tx2"/>
                </a:solidFill>
              </a:defRPr>
            </a:lvl1pPr>
          </a:lstStyle>
          <a:p>
            <a:pPr lvl="0"/>
            <a:r>
              <a:rPr lang="en-US" noProof="0"/>
              <a:t>ADD ADDITIONAL TEXT </a:t>
            </a:r>
          </a:p>
        </p:txBody>
      </p:sp>
      <p:sp>
        <p:nvSpPr>
          <p:cNvPr id="14" name="Picture Placeholder 7">
            <a:extLst>
              <a:ext uri="{FF2B5EF4-FFF2-40B4-BE49-F238E27FC236}">
                <a16:creationId xmlns:a16="http://schemas.microsoft.com/office/drawing/2014/main" id="{37CF37DF-A8A3-42D8-BAFE-0F56DCEC7657}"/>
              </a:ext>
              <a:ext uri="{C183D7F6-B498-43B3-948B-1728B52AA6E4}">
                <adec:decorative xmlns:adec="http://schemas.microsoft.com/office/drawing/2017/decorative" val="1"/>
              </a:ext>
            </a:extLst>
          </p:cNvPr>
          <p:cNvSpPr>
            <a:spLocks noGrp="1"/>
          </p:cNvSpPr>
          <p:nvPr>
            <p:ph type="pic" sz="quarter" idx="21" hasCustomPrompt="1"/>
          </p:nvPr>
        </p:nvSpPr>
        <p:spPr>
          <a:xfrm>
            <a:off x="548944" y="2564258"/>
            <a:ext cx="711197" cy="723544"/>
          </a:xfrm>
        </p:spPr>
        <p:txBody>
          <a:bodyPr anchor="ctr"/>
          <a:lstStyle>
            <a:lvl1pPr marL="0" indent="0" algn="ctr">
              <a:buNone/>
              <a:defRPr/>
            </a:lvl1pPr>
          </a:lstStyle>
          <a:p>
            <a:r>
              <a:rPr lang="en-US" noProof="0" dirty="0"/>
              <a:t>Icon</a:t>
            </a:r>
          </a:p>
        </p:txBody>
      </p:sp>
      <p:sp>
        <p:nvSpPr>
          <p:cNvPr id="20" name="Content Placeholder 6">
            <a:extLst>
              <a:ext uri="{FF2B5EF4-FFF2-40B4-BE49-F238E27FC236}">
                <a16:creationId xmlns:a16="http://schemas.microsoft.com/office/drawing/2014/main" id="{36B305EA-E44E-48DA-922F-20D8D3496709}"/>
              </a:ext>
            </a:extLst>
          </p:cNvPr>
          <p:cNvSpPr>
            <a:spLocks noGrp="1"/>
          </p:cNvSpPr>
          <p:nvPr>
            <p:ph sz="quarter" idx="22" hasCustomPrompt="1"/>
          </p:nvPr>
        </p:nvSpPr>
        <p:spPr>
          <a:xfrm>
            <a:off x="5562600" y="3556396"/>
            <a:ext cx="5901458" cy="1005939"/>
          </a:xfrm>
        </p:spPr>
        <p:txBody>
          <a:bodyPr lIns="91440" rIns="91440"/>
          <a:lstStyle>
            <a:lvl1pPr>
              <a:defRPr/>
            </a:lvl1pPr>
          </a:lstStyle>
          <a:p>
            <a:pPr lvl="0"/>
            <a:r>
              <a:rPr lang="en-US" noProof="0"/>
              <a:t>Description text </a:t>
            </a:r>
          </a:p>
        </p:txBody>
      </p:sp>
      <p:sp>
        <p:nvSpPr>
          <p:cNvPr id="21" name="Text Placeholder 7">
            <a:extLst>
              <a:ext uri="{FF2B5EF4-FFF2-40B4-BE49-F238E27FC236}">
                <a16:creationId xmlns:a16="http://schemas.microsoft.com/office/drawing/2014/main" id="{038D7323-C655-4E9F-A5C0-AE44AF907081}"/>
              </a:ext>
            </a:extLst>
          </p:cNvPr>
          <p:cNvSpPr>
            <a:spLocks noGrp="1"/>
          </p:cNvSpPr>
          <p:nvPr>
            <p:ph type="body" sz="quarter" idx="23" hasCustomPrompt="1"/>
          </p:nvPr>
        </p:nvSpPr>
        <p:spPr>
          <a:xfrm>
            <a:off x="1524000" y="3846999"/>
            <a:ext cx="3810000" cy="424732"/>
          </a:xfrm>
          <a:noFill/>
        </p:spPr>
        <p:txBody>
          <a:bodyPr wrap="square" lIns="91440" rIns="91440" anchor="ctr">
            <a:spAutoFit/>
          </a:bodyPr>
          <a:lstStyle>
            <a:lvl1pPr marL="0" indent="0">
              <a:buNone/>
              <a:defRPr sz="2400" b="1">
                <a:solidFill>
                  <a:schemeClr val="accent5"/>
                </a:solidFill>
              </a:defRPr>
            </a:lvl1pPr>
          </a:lstStyle>
          <a:p>
            <a:pPr lvl="0"/>
            <a:r>
              <a:rPr lang="en-US" noProof="0"/>
              <a:t>ADD ADDITIONAL TEXT </a:t>
            </a:r>
          </a:p>
        </p:txBody>
      </p:sp>
      <p:sp>
        <p:nvSpPr>
          <p:cNvPr id="22" name="Picture Placeholder 7">
            <a:extLst>
              <a:ext uri="{FF2B5EF4-FFF2-40B4-BE49-F238E27FC236}">
                <a16:creationId xmlns:a16="http://schemas.microsoft.com/office/drawing/2014/main" id="{F79C998E-1F82-4AC1-AD39-82F45A05CED8}"/>
              </a:ext>
              <a:ext uri="{C183D7F6-B498-43B3-948B-1728B52AA6E4}">
                <adec:decorative xmlns:adec="http://schemas.microsoft.com/office/drawing/2017/decorative" val="1"/>
              </a:ext>
            </a:extLst>
          </p:cNvPr>
          <p:cNvSpPr>
            <a:spLocks noGrp="1"/>
          </p:cNvSpPr>
          <p:nvPr>
            <p:ph type="pic" sz="quarter" idx="24" hasCustomPrompt="1"/>
          </p:nvPr>
        </p:nvSpPr>
        <p:spPr>
          <a:xfrm>
            <a:off x="548944" y="3697593"/>
            <a:ext cx="711197" cy="723544"/>
          </a:xfrm>
        </p:spPr>
        <p:txBody>
          <a:bodyPr anchor="ctr"/>
          <a:lstStyle>
            <a:lvl1pPr marL="0" indent="0" algn="ctr">
              <a:buNone/>
              <a:defRPr/>
            </a:lvl1pPr>
          </a:lstStyle>
          <a:p>
            <a:r>
              <a:rPr lang="en-US" noProof="0" dirty="0"/>
              <a:t>Icon</a:t>
            </a:r>
          </a:p>
        </p:txBody>
      </p:sp>
      <p:sp>
        <p:nvSpPr>
          <p:cNvPr id="16" name="Slide Number Placeholder 5">
            <a:extLst>
              <a:ext uri="{FF2B5EF4-FFF2-40B4-BE49-F238E27FC236}">
                <a16:creationId xmlns:a16="http://schemas.microsoft.com/office/drawing/2014/main" id="{E0693782-2388-4647-A185-37537397019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13" name="Content Placeholder 6">
            <a:extLst>
              <a:ext uri="{FF2B5EF4-FFF2-40B4-BE49-F238E27FC236}">
                <a16:creationId xmlns:a16="http://schemas.microsoft.com/office/drawing/2014/main" id="{3FD6DDB9-4D92-43F8-B746-ABBAB109CA1E}"/>
              </a:ext>
            </a:extLst>
          </p:cNvPr>
          <p:cNvSpPr>
            <a:spLocks noGrp="1"/>
          </p:cNvSpPr>
          <p:nvPr>
            <p:ph sz="quarter" idx="25" hasCustomPrompt="1"/>
          </p:nvPr>
        </p:nvSpPr>
        <p:spPr>
          <a:xfrm>
            <a:off x="5562600" y="4689732"/>
            <a:ext cx="5901458" cy="1005939"/>
          </a:xfrm>
        </p:spPr>
        <p:txBody>
          <a:bodyPr lIns="91440" rIns="91440"/>
          <a:lstStyle>
            <a:lvl1pPr>
              <a:defRPr/>
            </a:lvl1pPr>
          </a:lstStyle>
          <a:p>
            <a:pPr lvl="0"/>
            <a:r>
              <a:rPr lang="en-US" noProof="0"/>
              <a:t>Description text </a:t>
            </a:r>
          </a:p>
        </p:txBody>
      </p:sp>
      <p:sp>
        <p:nvSpPr>
          <p:cNvPr id="17" name="Text Placeholder 7">
            <a:extLst>
              <a:ext uri="{FF2B5EF4-FFF2-40B4-BE49-F238E27FC236}">
                <a16:creationId xmlns:a16="http://schemas.microsoft.com/office/drawing/2014/main" id="{13E2F95F-BD26-4AA8-941E-3993C9F1DBBC}"/>
              </a:ext>
            </a:extLst>
          </p:cNvPr>
          <p:cNvSpPr>
            <a:spLocks noGrp="1"/>
          </p:cNvSpPr>
          <p:nvPr>
            <p:ph type="body" sz="quarter" idx="26" hasCustomPrompt="1"/>
          </p:nvPr>
        </p:nvSpPr>
        <p:spPr>
          <a:xfrm>
            <a:off x="1524000" y="4980335"/>
            <a:ext cx="3810000" cy="424732"/>
          </a:xfrm>
          <a:noFill/>
        </p:spPr>
        <p:txBody>
          <a:bodyPr wrap="square" lIns="91440" rIns="91440" anchor="ctr">
            <a:spAutoFit/>
          </a:bodyPr>
          <a:lstStyle>
            <a:lvl1pPr marL="0" indent="0">
              <a:buNone/>
              <a:defRPr sz="2400" b="1">
                <a:solidFill>
                  <a:schemeClr val="accent6"/>
                </a:solidFill>
              </a:defRPr>
            </a:lvl1pPr>
          </a:lstStyle>
          <a:p>
            <a:pPr lvl="0"/>
            <a:r>
              <a:rPr lang="en-US" noProof="0"/>
              <a:t>ADD ADDITIONAL TEXT </a:t>
            </a:r>
          </a:p>
        </p:txBody>
      </p:sp>
      <p:sp>
        <p:nvSpPr>
          <p:cNvPr id="19" name="Picture Placeholder 7">
            <a:extLst>
              <a:ext uri="{FF2B5EF4-FFF2-40B4-BE49-F238E27FC236}">
                <a16:creationId xmlns:a16="http://schemas.microsoft.com/office/drawing/2014/main" id="{68F52DD2-B3F0-4652-8C7B-96406F99FC14}"/>
              </a:ext>
              <a:ext uri="{C183D7F6-B498-43B3-948B-1728B52AA6E4}">
                <adec:decorative xmlns:adec="http://schemas.microsoft.com/office/drawing/2017/decorative" val="1"/>
              </a:ext>
            </a:extLst>
          </p:cNvPr>
          <p:cNvSpPr>
            <a:spLocks noGrp="1"/>
          </p:cNvSpPr>
          <p:nvPr>
            <p:ph type="pic" sz="quarter" idx="27" hasCustomPrompt="1"/>
          </p:nvPr>
        </p:nvSpPr>
        <p:spPr>
          <a:xfrm>
            <a:off x="548944" y="4830929"/>
            <a:ext cx="711197" cy="723544"/>
          </a:xfrm>
        </p:spPr>
        <p:txBody>
          <a:bodyPr anchor="ctr"/>
          <a:lstStyle>
            <a:lvl1pPr marL="0" indent="0" algn="ctr">
              <a:buNone/>
              <a:defRPr/>
            </a:lvl1pPr>
          </a:lstStyle>
          <a:p>
            <a:r>
              <a:rPr lang="en-US" noProof="0" dirty="0"/>
              <a:t>Icon</a:t>
            </a:r>
          </a:p>
        </p:txBody>
      </p:sp>
    </p:spTree>
    <p:extLst>
      <p:ext uri="{BB962C8B-B14F-4D97-AF65-F5344CB8AC3E}">
        <p14:creationId xmlns:p14="http://schemas.microsoft.com/office/powerpoint/2010/main" val="2847411034"/>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le Side patch Icon Content 3 rows">
    <p:spTree>
      <p:nvGrpSpPr>
        <p:cNvPr id="1" name=""/>
        <p:cNvGrpSpPr/>
        <p:nvPr/>
      </p:nvGrpSpPr>
      <p:grpSpPr>
        <a:xfrm>
          <a:off x="0" y="0"/>
          <a:ext cx="0" cy="0"/>
          <a:chOff x="0" y="0"/>
          <a:chExt cx="0" cy="0"/>
        </a:xfrm>
      </p:grpSpPr>
      <p:sp>
        <p:nvSpPr>
          <p:cNvPr id="34" name="Freeform: Shape 33">
            <a:extLst>
              <a:ext uri="{FF2B5EF4-FFF2-40B4-BE49-F238E27FC236}">
                <a16:creationId xmlns:a16="http://schemas.microsoft.com/office/drawing/2014/main" id="{724AA86D-A811-42CE-8C83-8053DFC66751}"/>
              </a:ext>
              <a:ext uri="{C183D7F6-B498-43B3-948B-1728B52AA6E4}">
                <adec:decorative xmlns:adec="http://schemas.microsoft.com/office/drawing/2017/decorative" val="1"/>
              </a:ext>
            </a:extLst>
          </p:cNvPr>
          <p:cNvSpPr/>
          <p:nvPr userDrawn="1"/>
        </p:nvSpPr>
        <p:spPr>
          <a:xfrm>
            <a:off x="-1" y="0"/>
            <a:ext cx="8329286" cy="6858000"/>
          </a:xfrm>
          <a:custGeom>
            <a:avLst/>
            <a:gdLst>
              <a:gd name="connsiteX0" fmla="*/ 0 w 8329286"/>
              <a:gd name="connsiteY0" fmla="*/ 0 h 6858000"/>
              <a:gd name="connsiteX1" fmla="*/ 8329286 w 8329286"/>
              <a:gd name="connsiteY1" fmla="*/ 0 h 6858000"/>
              <a:gd name="connsiteX2" fmla="*/ 8329286 w 8329286"/>
              <a:gd name="connsiteY2" fmla="*/ 68183 h 6858000"/>
              <a:gd name="connsiteX3" fmla="*/ 3175958 w 8329286"/>
              <a:gd name="connsiteY3" fmla="*/ 6858000 h 6858000"/>
              <a:gd name="connsiteX4" fmla="*/ 0 w 8329286"/>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29286" h="6858000">
                <a:moveTo>
                  <a:pt x="0" y="0"/>
                </a:moveTo>
                <a:lnTo>
                  <a:pt x="8329286" y="0"/>
                </a:lnTo>
                <a:lnTo>
                  <a:pt x="8329286" y="68183"/>
                </a:lnTo>
                <a:lnTo>
                  <a:pt x="3175958" y="6858000"/>
                </a:lnTo>
                <a:lnTo>
                  <a:pt x="0" y="6858000"/>
                </a:lnTo>
                <a:close/>
              </a:path>
            </a:pathLst>
          </a:custGeom>
          <a:solidFill>
            <a:srgbClr val="EEEE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hasCustomPrompt="1"/>
          </p:nvPr>
        </p:nvSpPr>
        <p:spPr>
          <a:xfrm>
            <a:off x="7151214" y="2035302"/>
            <a:ext cx="4312844" cy="914490"/>
          </a:xfrm>
        </p:spPr>
        <p:txBody>
          <a:bodyPr lIns="91440" rIns="91440" anchor="ctr">
            <a:noAutofit/>
          </a:bodyPr>
          <a:lstStyle>
            <a:lvl1pPr marL="0" indent="0">
              <a:buNone/>
              <a:defRPr sz="1400"/>
            </a:lvl1pPr>
          </a:lstStyle>
          <a:p>
            <a:pPr lvl="0"/>
            <a:r>
              <a:rPr lang="en-US" noProof="0"/>
              <a:t>Description text </a:t>
            </a:r>
          </a:p>
        </p:txBody>
      </p:sp>
      <p:sp>
        <p:nvSpPr>
          <p:cNvPr id="8" name="Text Placeholder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624840" y="2280181"/>
            <a:ext cx="4937760" cy="424732"/>
          </a:xfrm>
          <a:noFill/>
        </p:spPr>
        <p:txBody>
          <a:bodyPr wrap="square" lIns="91440" rIns="91440" anchor="ctr">
            <a:noAutofit/>
          </a:bodyPr>
          <a:lstStyle>
            <a:lvl1pPr marL="0" indent="0" algn="r">
              <a:buNone/>
              <a:defRPr sz="2000" b="1">
                <a:solidFill>
                  <a:schemeClr val="tx2"/>
                </a:solidFill>
              </a:defRPr>
            </a:lvl1pPr>
          </a:lstStyle>
          <a:p>
            <a:pPr lvl="0"/>
            <a:r>
              <a:rPr lang="en-US" noProof="0"/>
              <a:t>ADD TEXT </a:t>
            </a:r>
          </a:p>
        </p:txBody>
      </p:sp>
      <p:sp>
        <p:nvSpPr>
          <p:cNvPr id="14" name="Picture Placeholder 7">
            <a:extLst>
              <a:ext uri="{FF2B5EF4-FFF2-40B4-BE49-F238E27FC236}">
                <a16:creationId xmlns:a16="http://schemas.microsoft.com/office/drawing/2014/main" id="{37CF37DF-A8A3-42D8-BAFE-0F56DCEC7657}"/>
              </a:ext>
              <a:ext uri="{C183D7F6-B498-43B3-948B-1728B52AA6E4}">
                <adec:decorative xmlns:adec="http://schemas.microsoft.com/office/drawing/2017/decorative" val="1"/>
              </a:ext>
            </a:extLst>
          </p:cNvPr>
          <p:cNvSpPr>
            <a:spLocks noGrp="1"/>
          </p:cNvSpPr>
          <p:nvPr>
            <p:ph type="pic" sz="quarter" idx="21" hasCustomPrompt="1"/>
          </p:nvPr>
        </p:nvSpPr>
        <p:spPr>
          <a:xfrm>
            <a:off x="5756426" y="1935993"/>
            <a:ext cx="1094116" cy="1113108"/>
          </a:xfrm>
          <a:prstGeom prst="ellipse">
            <a:avLst/>
          </a:prstGeom>
          <a:solidFill>
            <a:schemeClr val="bg1"/>
          </a:solidFill>
          <a:effectLst>
            <a:outerShdw blurRad="50800" dist="38100" dir="2700000" algn="tl" rotWithShape="0">
              <a:prstClr val="black">
                <a:alpha val="40000"/>
              </a:prstClr>
            </a:outerShdw>
          </a:effectLst>
        </p:spPr>
        <p:txBody>
          <a:bodyPr anchor="ctr"/>
          <a:lstStyle>
            <a:lvl1pPr marL="0" indent="0" algn="ctr">
              <a:buNone/>
              <a:defRPr/>
            </a:lvl1pPr>
          </a:lstStyle>
          <a:p>
            <a:r>
              <a:rPr lang="en-US" noProof="0" dirty="0"/>
              <a:t>Icon</a:t>
            </a:r>
          </a:p>
        </p:txBody>
      </p:sp>
      <p:sp>
        <p:nvSpPr>
          <p:cNvPr id="20" name="Content Placeholder 6">
            <a:extLst>
              <a:ext uri="{FF2B5EF4-FFF2-40B4-BE49-F238E27FC236}">
                <a16:creationId xmlns:a16="http://schemas.microsoft.com/office/drawing/2014/main" id="{36B305EA-E44E-48DA-922F-20D8D3496709}"/>
              </a:ext>
            </a:extLst>
          </p:cNvPr>
          <p:cNvSpPr>
            <a:spLocks noGrp="1"/>
          </p:cNvSpPr>
          <p:nvPr>
            <p:ph sz="quarter" idx="22" hasCustomPrompt="1"/>
          </p:nvPr>
        </p:nvSpPr>
        <p:spPr>
          <a:xfrm>
            <a:off x="6071132" y="3576256"/>
            <a:ext cx="5392925" cy="914490"/>
          </a:xfrm>
        </p:spPr>
        <p:txBody>
          <a:bodyPr lIns="91440" rIns="91440" anchor="ctr">
            <a:noAutofit/>
          </a:bodyPr>
          <a:lstStyle>
            <a:lvl1pPr marL="0" indent="0">
              <a:buNone/>
              <a:defRPr sz="1400"/>
            </a:lvl1pPr>
          </a:lstStyle>
          <a:p>
            <a:pPr lvl="0"/>
            <a:r>
              <a:rPr lang="en-US" noProof="0"/>
              <a:t>Description text </a:t>
            </a:r>
          </a:p>
        </p:txBody>
      </p:sp>
      <p:sp>
        <p:nvSpPr>
          <p:cNvPr id="21" name="Text Placeholder 7">
            <a:extLst>
              <a:ext uri="{FF2B5EF4-FFF2-40B4-BE49-F238E27FC236}">
                <a16:creationId xmlns:a16="http://schemas.microsoft.com/office/drawing/2014/main" id="{038D7323-C655-4E9F-A5C0-AE44AF907081}"/>
              </a:ext>
            </a:extLst>
          </p:cNvPr>
          <p:cNvSpPr>
            <a:spLocks noGrp="1"/>
          </p:cNvSpPr>
          <p:nvPr>
            <p:ph type="body" sz="quarter" idx="23" hasCustomPrompt="1"/>
          </p:nvPr>
        </p:nvSpPr>
        <p:spPr>
          <a:xfrm>
            <a:off x="548640" y="3846999"/>
            <a:ext cx="4023360" cy="424732"/>
          </a:xfrm>
          <a:noFill/>
        </p:spPr>
        <p:txBody>
          <a:bodyPr wrap="square" lIns="91440" rIns="91440" anchor="ctr">
            <a:noAutofit/>
          </a:bodyPr>
          <a:lstStyle>
            <a:lvl1pPr marL="0" indent="0" algn="r">
              <a:buNone/>
              <a:defRPr sz="2000" b="1">
                <a:solidFill>
                  <a:schemeClr val="accent5"/>
                </a:solidFill>
              </a:defRPr>
            </a:lvl1pPr>
          </a:lstStyle>
          <a:p>
            <a:pPr lvl="0"/>
            <a:r>
              <a:rPr lang="en-US" noProof="0"/>
              <a:t>ADD TEXT </a:t>
            </a:r>
          </a:p>
        </p:txBody>
      </p:sp>
      <p:sp>
        <p:nvSpPr>
          <p:cNvPr id="22" name="Picture Placeholder 7">
            <a:extLst>
              <a:ext uri="{FF2B5EF4-FFF2-40B4-BE49-F238E27FC236}">
                <a16:creationId xmlns:a16="http://schemas.microsoft.com/office/drawing/2014/main" id="{F79C998E-1F82-4AC1-AD39-82F45A05CED8}"/>
              </a:ext>
              <a:ext uri="{C183D7F6-B498-43B3-948B-1728B52AA6E4}">
                <adec:decorative xmlns:adec="http://schemas.microsoft.com/office/drawing/2017/decorative" val="1"/>
              </a:ext>
            </a:extLst>
          </p:cNvPr>
          <p:cNvSpPr>
            <a:spLocks noGrp="1"/>
          </p:cNvSpPr>
          <p:nvPr>
            <p:ph type="pic" sz="quarter" idx="24" hasCustomPrompt="1"/>
          </p:nvPr>
        </p:nvSpPr>
        <p:spPr>
          <a:xfrm>
            <a:off x="4774508" y="3502811"/>
            <a:ext cx="1094116" cy="1113108"/>
          </a:xfrm>
          <a:prstGeom prst="ellipse">
            <a:avLst/>
          </a:prstGeom>
          <a:solidFill>
            <a:schemeClr val="bg1"/>
          </a:solidFill>
          <a:effectLst>
            <a:outerShdw blurRad="50800" dist="38100" dir="2700000" algn="tl" rotWithShape="0">
              <a:prstClr val="black">
                <a:alpha val="40000"/>
              </a:prstClr>
            </a:outerShdw>
          </a:effectLst>
        </p:spPr>
        <p:txBody>
          <a:bodyPr anchor="ctr"/>
          <a:lstStyle>
            <a:lvl1pPr marL="0" indent="0" algn="ctr">
              <a:buNone/>
              <a:defRPr/>
            </a:lvl1pPr>
          </a:lstStyle>
          <a:p>
            <a:r>
              <a:rPr lang="en-US" noProof="0" dirty="0"/>
              <a:t>Icon</a:t>
            </a:r>
          </a:p>
        </p:txBody>
      </p:sp>
      <p:sp>
        <p:nvSpPr>
          <p:cNvPr id="16" name="Slide Number Placeholder 5">
            <a:extLst>
              <a:ext uri="{FF2B5EF4-FFF2-40B4-BE49-F238E27FC236}">
                <a16:creationId xmlns:a16="http://schemas.microsoft.com/office/drawing/2014/main" id="{E0693782-2388-4647-A185-37537397019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13" name="Content Placeholder 6">
            <a:extLst>
              <a:ext uri="{FF2B5EF4-FFF2-40B4-BE49-F238E27FC236}">
                <a16:creationId xmlns:a16="http://schemas.microsoft.com/office/drawing/2014/main" id="{3FD6DDB9-4D92-43F8-B746-ABBAB109CA1E}"/>
              </a:ext>
            </a:extLst>
          </p:cNvPr>
          <p:cNvSpPr>
            <a:spLocks noGrp="1"/>
          </p:cNvSpPr>
          <p:nvPr>
            <p:ph sz="quarter" idx="25" hasCustomPrompt="1"/>
          </p:nvPr>
        </p:nvSpPr>
        <p:spPr>
          <a:xfrm>
            <a:off x="4949699" y="5117210"/>
            <a:ext cx="6514359" cy="914490"/>
          </a:xfrm>
        </p:spPr>
        <p:txBody>
          <a:bodyPr lIns="91440" rIns="91440" anchor="ctr">
            <a:noAutofit/>
          </a:bodyPr>
          <a:lstStyle>
            <a:lvl1pPr marL="0" indent="0">
              <a:buNone/>
              <a:defRPr sz="1400"/>
            </a:lvl1pPr>
          </a:lstStyle>
          <a:p>
            <a:pPr lvl="0"/>
            <a:r>
              <a:rPr lang="en-US" noProof="0"/>
              <a:t>Description text </a:t>
            </a:r>
          </a:p>
        </p:txBody>
      </p:sp>
      <p:sp>
        <p:nvSpPr>
          <p:cNvPr id="17" name="Text Placeholder 7">
            <a:extLst>
              <a:ext uri="{FF2B5EF4-FFF2-40B4-BE49-F238E27FC236}">
                <a16:creationId xmlns:a16="http://schemas.microsoft.com/office/drawing/2014/main" id="{13E2F95F-BD26-4AA8-941E-3993C9F1DBBC}"/>
              </a:ext>
            </a:extLst>
          </p:cNvPr>
          <p:cNvSpPr>
            <a:spLocks noGrp="1"/>
          </p:cNvSpPr>
          <p:nvPr>
            <p:ph type="body" sz="quarter" idx="26" hasCustomPrompt="1"/>
          </p:nvPr>
        </p:nvSpPr>
        <p:spPr>
          <a:xfrm>
            <a:off x="548641" y="5362089"/>
            <a:ext cx="2956560" cy="424732"/>
          </a:xfrm>
          <a:noFill/>
        </p:spPr>
        <p:txBody>
          <a:bodyPr wrap="square" lIns="91440" rIns="91440" anchor="ctr">
            <a:noAutofit/>
          </a:bodyPr>
          <a:lstStyle>
            <a:lvl1pPr marL="0" indent="0" algn="r">
              <a:buNone/>
              <a:defRPr sz="2000" b="1">
                <a:solidFill>
                  <a:schemeClr val="accent6"/>
                </a:solidFill>
              </a:defRPr>
            </a:lvl1pPr>
          </a:lstStyle>
          <a:p>
            <a:pPr lvl="0"/>
            <a:r>
              <a:rPr lang="en-US" noProof="0"/>
              <a:t>ADD TEXT </a:t>
            </a:r>
          </a:p>
        </p:txBody>
      </p:sp>
      <p:sp>
        <p:nvSpPr>
          <p:cNvPr id="19" name="Picture Placeholder 7">
            <a:extLst>
              <a:ext uri="{FF2B5EF4-FFF2-40B4-BE49-F238E27FC236}">
                <a16:creationId xmlns:a16="http://schemas.microsoft.com/office/drawing/2014/main" id="{68F52DD2-B3F0-4652-8C7B-96406F99FC14}"/>
              </a:ext>
              <a:ext uri="{C183D7F6-B498-43B3-948B-1728B52AA6E4}">
                <adec:decorative xmlns:adec="http://schemas.microsoft.com/office/drawing/2017/decorative" val="1"/>
              </a:ext>
            </a:extLst>
          </p:cNvPr>
          <p:cNvSpPr>
            <a:spLocks noGrp="1"/>
          </p:cNvSpPr>
          <p:nvPr>
            <p:ph type="pic" sz="quarter" idx="27" hasCustomPrompt="1"/>
          </p:nvPr>
        </p:nvSpPr>
        <p:spPr>
          <a:xfrm>
            <a:off x="3680392" y="5017901"/>
            <a:ext cx="1094116" cy="1113108"/>
          </a:xfrm>
          <a:prstGeom prst="ellipse">
            <a:avLst/>
          </a:prstGeom>
          <a:solidFill>
            <a:schemeClr val="bg1"/>
          </a:solidFill>
          <a:effectLst>
            <a:outerShdw blurRad="50800" dist="38100" dir="2700000" algn="tl" rotWithShape="0">
              <a:prstClr val="black">
                <a:alpha val="40000"/>
              </a:prstClr>
            </a:outerShdw>
          </a:effectLst>
        </p:spPr>
        <p:txBody>
          <a:bodyPr anchor="ctr"/>
          <a:lstStyle>
            <a:lvl1pPr marL="0" indent="0" algn="ctr">
              <a:buNone/>
              <a:defRPr/>
            </a:lvl1pPr>
          </a:lstStyle>
          <a:p>
            <a:r>
              <a:rPr lang="en-US" noProof="0" dirty="0"/>
              <a:t>Icon</a:t>
            </a:r>
          </a:p>
        </p:txBody>
      </p:sp>
      <p:sp>
        <p:nvSpPr>
          <p:cNvPr id="35" name="Freeform: Shape 34">
            <a:extLst>
              <a:ext uri="{FF2B5EF4-FFF2-40B4-BE49-F238E27FC236}">
                <a16:creationId xmlns:a16="http://schemas.microsoft.com/office/drawing/2014/main" id="{79F57DF2-7AB9-4D3A-AADE-E93D5621B0F8}"/>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1358974389"/>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itle Side patch Title Only">
    <p:spTree>
      <p:nvGrpSpPr>
        <p:cNvPr id="1" name=""/>
        <p:cNvGrpSpPr/>
        <p:nvPr/>
      </p:nvGrpSpPr>
      <p:grpSpPr>
        <a:xfrm>
          <a:off x="0" y="0"/>
          <a:ext cx="0" cy="0"/>
          <a:chOff x="0" y="0"/>
          <a:chExt cx="0" cy="0"/>
        </a:xfrm>
      </p:grpSpPr>
      <p:sp>
        <p:nvSpPr>
          <p:cNvPr id="34" name="Freeform: Shape 33">
            <a:extLst>
              <a:ext uri="{FF2B5EF4-FFF2-40B4-BE49-F238E27FC236}">
                <a16:creationId xmlns:a16="http://schemas.microsoft.com/office/drawing/2014/main" id="{724AA86D-A811-42CE-8C83-8053DFC66751}"/>
              </a:ext>
              <a:ext uri="{C183D7F6-B498-43B3-948B-1728B52AA6E4}">
                <adec:decorative xmlns:adec="http://schemas.microsoft.com/office/drawing/2017/decorative" val="1"/>
              </a:ext>
            </a:extLst>
          </p:cNvPr>
          <p:cNvSpPr/>
          <p:nvPr userDrawn="1"/>
        </p:nvSpPr>
        <p:spPr>
          <a:xfrm>
            <a:off x="-1" y="0"/>
            <a:ext cx="8329286" cy="6858000"/>
          </a:xfrm>
          <a:custGeom>
            <a:avLst/>
            <a:gdLst>
              <a:gd name="connsiteX0" fmla="*/ 0 w 8329286"/>
              <a:gd name="connsiteY0" fmla="*/ 0 h 6858000"/>
              <a:gd name="connsiteX1" fmla="*/ 8329286 w 8329286"/>
              <a:gd name="connsiteY1" fmla="*/ 0 h 6858000"/>
              <a:gd name="connsiteX2" fmla="*/ 8329286 w 8329286"/>
              <a:gd name="connsiteY2" fmla="*/ 68183 h 6858000"/>
              <a:gd name="connsiteX3" fmla="*/ 3175958 w 8329286"/>
              <a:gd name="connsiteY3" fmla="*/ 6858000 h 6858000"/>
              <a:gd name="connsiteX4" fmla="*/ 0 w 8329286"/>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29286" h="6858000">
                <a:moveTo>
                  <a:pt x="0" y="0"/>
                </a:moveTo>
                <a:lnTo>
                  <a:pt x="8329286" y="0"/>
                </a:lnTo>
                <a:lnTo>
                  <a:pt x="8329286" y="68183"/>
                </a:lnTo>
                <a:lnTo>
                  <a:pt x="3175958" y="6858000"/>
                </a:lnTo>
                <a:lnTo>
                  <a:pt x="0" y="6858000"/>
                </a:lnTo>
                <a:close/>
              </a:path>
            </a:pathLst>
          </a:custGeom>
          <a:solidFill>
            <a:srgbClr val="EEEE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16" name="Slide Number Placeholder 5">
            <a:extLst>
              <a:ext uri="{FF2B5EF4-FFF2-40B4-BE49-F238E27FC236}">
                <a16:creationId xmlns:a16="http://schemas.microsoft.com/office/drawing/2014/main" id="{E0693782-2388-4647-A185-37537397019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15" name="Freeform: Shape 14">
            <a:extLst>
              <a:ext uri="{FF2B5EF4-FFF2-40B4-BE49-F238E27FC236}">
                <a16:creationId xmlns:a16="http://schemas.microsoft.com/office/drawing/2014/main" id="{89314C5F-7D40-40CF-8951-9660A5ACE1F7}"/>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8" name="Straight Connector 17">
            <a:extLst>
              <a:ext uri="{FF2B5EF4-FFF2-40B4-BE49-F238E27FC236}">
                <a16:creationId xmlns:a16="http://schemas.microsoft.com/office/drawing/2014/main" id="{6B4884FC-8C22-42B9-9E84-2B12AC73364F}"/>
              </a:ext>
              <a:ext uri="{C183D7F6-B498-43B3-948B-1728B52AA6E4}">
                <adec:decorative xmlns:adec="http://schemas.microsoft.com/office/drawing/2017/decorative" val="1"/>
              </a:ext>
            </a:extLst>
          </p:cNvPr>
          <p:cNvCxnSpPr/>
          <p:nvPr userDrawn="1"/>
        </p:nvCxnSpPr>
        <p:spPr>
          <a:xfrm>
            <a:off x="2018097" y="5181600"/>
            <a:ext cx="688207" cy="0"/>
          </a:xfrm>
          <a:prstGeom prst="line">
            <a:avLst/>
          </a:prstGeom>
          <a:ln w="5715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C6B9C406-BFD3-481F-9B48-3DCA3A33014F}"/>
              </a:ext>
              <a:ext uri="{C183D7F6-B498-43B3-948B-1728B52AA6E4}">
                <adec:decorative xmlns:adec="http://schemas.microsoft.com/office/drawing/2017/decorative" val="1"/>
              </a:ext>
            </a:extLst>
          </p:cNvPr>
          <p:cNvCxnSpPr/>
          <p:nvPr userDrawn="1"/>
        </p:nvCxnSpPr>
        <p:spPr>
          <a:xfrm>
            <a:off x="5751896" y="5181600"/>
            <a:ext cx="688207" cy="0"/>
          </a:xfrm>
          <a:prstGeom prst="line">
            <a:avLst/>
          </a:prstGeom>
          <a:ln w="5715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4AF3D50D-B3D8-4A41-84D8-4BE250D1BD62}"/>
              </a:ext>
              <a:ext uri="{C183D7F6-B498-43B3-948B-1728B52AA6E4}">
                <adec:decorative xmlns:adec="http://schemas.microsoft.com/office/drawing/2017/decorative" val="1"/>
              </a:ext>
            </a:extLst>
          </p:cNvPr>
          <p:cNvCxnSpPr/>
          <p:nvPr userDrawn="1"/>
        </p:nvCxnSpPr>
        <p:spPr>
          <a:xfrm>
            <a:off x="9485696" y="5181600"/>
            <a:ext cx="688207" cy="0"/>
          </a:xfrm>
          <a:prstGeom prst="line">
            <a:avLst/>
          </a:prstGeom>
          <a:ln w="57150" cap="rnd">
            <a:solidFill>
              <a:schemeClr val="accent2"/>
            </a:solidFill>
          </a:ln>
        </p:spPr>
        <p:style>
          <a:lnRef idx="1">
            <a:schemeClr val="accent1"/>
          </a:lnRef>
          <a:fillRef idx="0">
            <a:schemeClr val="accent1"/>
          </a:fillRef>
          <a:effectRef idx="0">
            <a:schemeClr val="accent1"/>
          </a:effectRef>
          <a:fontRef idx="minor">
            <a:schemeClr val="tx1"/>
          </a:fontRef>
        </p:style>
      </p:cxnSp>
      <p:sp>
        <p:nvSpPr>
          <p:cNvPr id="29" name="Picture Placeholder 8">
            <a:extLst>
              <a:ext uri="{FF2B5EF4-FFF2-40B4-BE49-F238E27FC236}">
                <a16:creationId xmlns:a16="http://schemas.microsoft.com/office/drawing/2014/main" id="{D7401DA1-CBDE-40D5-856F-25C28280FCB0}"/>
              </a:ext>
              <a:ext uri="{C183D7F6-B498-43B3-948B-1728B52AA6E4}">
                <adec:decorative xmlns:adec="http://schemas.microsoft.com/office/drawing/2017/decorative" val="1"/>
              </a:ext>
            </a:extLst>
          </p:cNvPr>
          <p:cNvSpPr>
            <a:spLocks noGrp="1"/>
          </p:cNvSpPr>
          <p:nvPr>
            <p:ph type="pic" sz="quarter" idx="17" hasCustomPrompt="1"/>
          </p:nvPr>
        </p:nvSpPr>
        <p:spPr>
          <a:xfrm>
            <a:off x="533401" y="2057401"/>
            <a:ext cx="3657599" cy="2762808"/>
          </a:xfrm>
          <a:solidFill>
            <a:schemeClr val="bg1"/>
          </a:solidFill>
          <a:effectLst>
            <a:outerShdw blurRad="50800" dist="38100" dir="2700000" algn="tl" rotWithShape="0">
              <a:prstClr val="black">
                <a:alpha val="40000"/>
              </a:prstClr>
            </a:outerShdw>
          </a:effectLst>
        </p:spPr>
        <p:txBody>
          <a:bodyPr anchor="ctr"/>
          <a:lstStyle>
            <a:lvl1pPr marL="0" indent="0" algn="ctr">
              <a:buNone/>
              <a:defRPr>
                <a:solidFill>
                  <a:schemeClr val="bg1">
                    <a:lumMod val="50000"/>
                  </a:schemeClr>
                </a:solidFill>
              </a:defRPr>
            </a:lvl1pPr>
          </a:lstStyle>
          <a:p>
            <a:r>
              <a:rPr lang="en-US" noProof="0" dirty="0"/>
              <a:t>Insert Image 1</a:t>
            </a:r>
          </a:p>
        </p:txBody>
      </p:sp>
      <p:sp>
        <p:nvSpPr>
          <p:cNvPr id="30" name="Picture Placeholder 8">
            <a:extLst>
              <a:ext uri="{FF2B5EF4-FFF2-40B4-BE49-F238E27FC236}">
                <a16:creationId xmlns:a16="http://schemas.microsoft.com/office/drawing/2014/main" id="{6321F101-EC7B-4128-A7FA-373AC507D3D4}"/>
              </a:ext>
              <a:ext uri="{C183D7F6-B498-43B3-948B-1728B52AA6E4}">
                <adec:decorative xmlns:adec="http://schemas.microsoft.com/office/drawing/2017/decorative" val="1"/>
              </a:ext>
            </a:extLst>
          </p:cNvPr>
          <p:cNvSpPr>
            <a:spLocks noGrp="1"/>
          </p:cNvSpPr>
          <p:nvPr>
            <p:ph type="pic" sz="quarter" idx="18" hasCustomPrompt="1"/>
          </p:nvPr>
        </p:nvSpPr>
        <p:spPr>
          <a:xfrm>
            <a:off x="4267200" y="2057401"/>
            <a:ext cx="3657599" cy="2762808"/>
          </a:xfrm>
          <a:solidFill>
            <a:schemeClr val="bg1"/>
          </a:solidFill>
          <a:effectLst>
            <a:outerShdw blurRad="50800" dist="38100" dir="2700000" algn="tl" rotWithShape="0">
              <a:prstClr val="black">
                <a:alpha val="40000"/>
              </a:prstClr>
            </a:outerShdw>
          </a:effectLst>
        </p:spPr>
        <p:txBody>
          <a:bodyPr anchor="ctr"/>
          <a:lstStyle>
            <a:lvl1pPr marL="0" indent="0" algn="ctr">
              <a:buNone/>
              <a:defRPr>
                <a:solidFill>
                  <a:schemeClr val="bg1">
                    <a:lumMod val="50000"/>
                  </a:schemeClr>
                </a:solidFill>
              </a:defRPr>
            </a:lvl1pPr>
          </a:lstStyle>
          <a:p>
            <a:r>
              <a:rPr lang="en-US" noProof="0" dirty="0"/>
              <a:t>Insert Image 2</a:t>
            </a:r>
          </a:p>
        </p:txBody>
      </p:sp>
      <p:sp>
        <p:nvSpPr>
          <p:cNvPr id="31" name="Picture Placeholder 8">
            <a:extLst>
              <a:ext uri="{FF2B5EF4-FFF2-40B4-BE49-F238E27FC236}">
                <a16:creationId xmlns:a16="http://schemas.microsoft.com/office/drawing/2014/main" id="{229667AF-39CB-43E6-8D30-A2DDF8365C21}"/>
              </a:ext>
              <a:ext uri="{C183D7F6-B498-43B3-948B-1728B52AA6E4}">
                <adec:decorative xmlns:adec="http://schemas.microsoft.com/office/drawing/2017/decorative" val="1"/>
              </a:ext>
            </a:extLst>
          </p:cNvPr>
          <p:cNvSpPr>
            <a:spLocks noGrp="1"/>
          </p:cNvSpPr>
          <p:nvPr>
            <p:ph type="pic" sz="quarter" idx="19" hasCustomPrompt="1"/>
          </p:nvPr>
        </p:nvSpPr>
        <p:spPr>
          <a:xfrm>
            <a:off x="8001000" y="2057401"/>
            <a:ext cx="3657599" cy="2762808"/>
          </a:xfrm>
          <a:solidFill>
            <a:schemeClr val="bg1"/>
          </a:solidFill>
          <a:effectLst>
            <a:outerShdw blurRad="50800" dist="38100" dir="2700000" algn="tl" rotWithShape="0">
              <a:prstClr val="black">
                <a:alpha val="40000"/>
              </a:prstClr>
            </a:outerShdw>
          </a:effectLst>
        </p:spPr>
        <p:txBody>
          <a:bodyPr anchor="ctr"/>
          <a:lstStyle>
            <a:lvl1pPr marL="0" indent="0" algn="ctr">
              <a:buNone/>
              <a:defRPr>
                <a:solidFill>
                  <a:schemeClr val="bg1">
                    <a:lumMod val="50000"/>
                  </a:schemeClr>
                </a:solidFill>
              </a:defRPr>
            </a:lvl1pPr>
          </a:lstStyle>
          <a:p>
            <a:r>
              <a:rPr lang="en-US" noProof="0" dirty="0"/>
              <a:t>Insert Image 3</a:t>
            </a:r>
          </a:p>
        </p:txBody>
      </p:sp>
      <p:sp>
        <p:nvSpPr>
          <p:cNvPr id="32" name="Text Placeholder 7">
            <a:extLst>
              <a:ext uri="{FF2B5EF4-FFF2-40B4-BE49-F238E27FC236}">
                <a16:creationId xmlns:a16="http://schemas.microsoft.com/office/drawing/2014/main" id="{125C62A5-1A39-471E-B819-35EB9F8B0CEE}"/>
              </a:ext>
            </a:extLst>
          </p:cNvPr>
          <p:cNvSpPr>
            <a:spLocks noGrp="1"/>
          </p:cNvSpPr>
          <p:nvPr>
            <p:ph type="body" sz="quarter" idx="16" hasCustomPrompt="1"/>
          </p:nvPr>
        </p:nvSpPr>
        <p:spPr>
          <a:xfrm>
            <a:off x="548640" y="5542992"/>
            <a:ext cx="3642359" cy="424732"/>
          </a:xfrm>
          <a:noFill/>
        </p:spPr>
        <p:txBody>
          <a:bodyPr wrap="square" lIns="91440" rIns="91440" anchor="t">
            <a:noAutofit/>
          </a:bodyPr>
          <a:lstStyle>
            <a:lvl1pPr marL="0" indent="0" algn="ctr">
              <a:spcBef>
                <a:spcPts val="0"/>
              </a:spcBef>
              <a:spcAft>
                <a:spcPts val="0"/>
              </a:spcAft>
              <a:buNone/>
              <a:defRPr sz="2000" b="1">
                <a:solidFill>
                  <a:schemeClr val="tx2"/>
                </a:solidFill>
              </a:defRPr>
            </a:lvl1pPr>
          </a:lstStyle>
          <a:p>
            <a:pPr lvl="0"/>
            <a:r>
              <a:rPr lang="en-US" noProof="0"/>
              <a:t>ADD TEXT </a:t>
            </a:r>
          </a:p>
        </p:txBody>
      </p:sp>
      <p:sp>
        <p:nvSpPr>
          <p:cNvPr id="33" name="Text Placeholder 7">
            <a:extLst>
              <a:ext uri="{FF2B5EF4-FFF2-40B4-BE49-F238E27FC236}">
                <a16:creationId xmlns:a16="http://schemas.microsoft.com/office/drawing/2014/main" id="{EB4CA538-2AD9-458A-B582-2FBFEAF60CFA}"/>
              </a:ext>
            </a:extLst>
          </p:cNvPr>
          <p:cNvSpPr>
            <a:spLocks noGrp="1"/>
          </p:cNvSpPr>
          <p:nvPr>
            <p:ph type="body" sz="quarter" idx="20" hasCustomPrompt="1"/>
          </p:nvPr>
        </p:nvSpPr>
        <p:spPr>
          <a:xfrm>
            <a:off x="4267200" y="5542992"/>
            <a:ext cx="3642359" cy="424732"/>
          </a:xfrm>
          <a:noFill/>
        </p:spPr>
        <p:txBody>
          <a:bodyPr wrap="square" lIns="91440" rIns="91440" anchor="t">
            <a:noAutofit/>
          </a:bodyPr>
          <a:lstStyle>
            <a:lvl1pPr marL="0" indent="0" algn="ctr">
              <a:spcBef>
                <a:spcPts val="0"/>
              </a:spcBef>
              <a:spcAft>
                <a:spcPts val="0"/>
              </a:spcAft>
              <a:buNone/>
              <a:defRPr sz="2000" b="1">
                <a:solidFill>
                  <a:schemeClr val="tx2"/>
                </a:solidFill>
              </a:defRPr>
            </a:lvl1pPr>
          </a:lstStyle>
          <a:p>
            <a:pPr lvl="0"/>
            <a:r>
              <a:rPr lang="en-US" noProof="0"/>
              <a:t>ADD TEXT </a:t>
            </a:r>
          </a:p>
        </p:txBody>
      </p:sp>
      <p:sp>
        <p:nvSpPr>
          <p:cNvPr id="35" name="Text Placeholder 7">
            <a:extLst>
              <a:ext uri="{FF2B5EF4-FFF2-40B4-BE49-F238E27FC236}">
                <a16:creationId xmlns:a16="http://schemas.microsoft.com/office/drawing/2014/main" id="{857C263B-EA99-4350-84C0-08B9746AEC05}"/>
              </a:ext>
            </a:extLst>
          </p:cNvPr>
          <p:cNvSpPr>
            <a:spLocks noGrp="1"/>
          </p:cNvSpPr>
          <p:nvPr>
            <p:ph type="body" sz="quarter" idx="21" hasCustomPrompt="1"/>
          </p:nvPr>
        </p:nvSpPr>
        <p:spPr>
          <a:xfrm>
            <a:off x="8001000" y="5542992"/>
            <a:ext cx="3642359" cy="424732"/>
          </a:xfrm>
          <a:noFill/>
        </p:spPr>
        <p:txBody>
          <a:bodyPr wrap="square" lIns="91440" rIns="91440" anchor="t">
            <a:noAutofit/>
          </a:bodyPr>
          <a:lstStyle>
            <a:lvl1pPr marL="0" indent="0" algn="ctr">
              <a:spcBef>
                <a:spcPts val="0"/>
              </a:spcBef>
              <a:spcAft>
                <a:spcPts val="0"/>
              </a:spcAft>
              <a:buNone/>
              <a:defRPr sz="2000" b="1">
                <a:solidFill>
                  <a:schemeClr val="tx2"/>
                </a:solidFill>
              </a:defRPr>
            </a:lvl1pPr>
          </a:lstStyle>
          <a:p>
            <a:pPr lvl="0"/>
            <a:r>
              <a:rPr lang="en-US" noProof="0"/>
              <a:t>ADD TEXT </a:t>
            </a:r>
          </a:p>
        </p:txBody>
      </p:sp>
    </p:spTree>
    <p:extLst>
      <p:ext uri="{BB962C8B-B14F-4D97-AF65-F5344CB8AC3E}">
        <p14:creationId xmlns:p14="http://schemas.microsoft.com/office/powerpoint/2010/main" val="1184759353"/>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eam Slide">
    <p:spTree>
      <p:nvGrpSpPr>
        <p:cNvPr id="1" name=""/>
        <p:cNvGrpSpPr/>
        <p:nvPr/>
      </p:nvGrpSpPr>
      <p:grpSpPr>
        <a:xfrm>
          <a:off x="0" y="0"/>
          <a:ext cx="0" cy="0"/>
          <a:chOff x="0" y="0"/>
          <a:chExt cx="0" cy="0"/>
        </a:xfrm>
      </p:grpSpPr>
      <p:sp>
        <p:nvSpPr>
          <p:cNvPr id="34" name="Freeform: Shape 33">
            <a:extLst>
              <a:ext uri="{FF2B5EF4-FFF2-40B4-BE49-F238E27FC236}">
                <a16:creationId xmlns:a16="http://schemas.microsoft.com/office/drawing/2014/main" id="{724AA86D-A811-42CE-8C83-8053DFC66751}"/>
              </a:ext>
              <a:ext uri="{C183D7F6-B498-43B3-948B-1728B52AA6E4}">
                <adec:decorative xmlns:adec="http://schemas.microsoft.com/office/drawing/2017/decorative" val="1"/>
              </a:ext>
            </a:extLst>
          </p:cNvPr>
          <p:cNvSpPr/>
          <p:nvPr userDrawn="1"/>
        </p:nvSpPr>
        <p:spPr>
          <a:xfrm>
            <a:off x="-1" y="0"/>
            <a:ext cx="8329286" cy="6858000"/>
          </a:xfrm>
          <a:custGeom>
            <a:avLst/>
            <a:gdLst>
              <a:gd name="connsiteX0" fmla="*/ 0 w 8329286"/>
              <a:gd name="connsiteY0" fmla="*/ 0 h 6858000"/>
              <a:gd name="connsiteX1" fmla="*/ 8329286 w 8329286"/>
              <a:gd name="connsiteY1" fmla="*/ 0 h 6858000"/>
              <a:gd name="connsiteX2" fmla="*/ 8329286 w 8329286"/>
              <a:gd name="connsiteY2" fmla="*/ 68183 h 6858000"/>
              <a:gd name="connsiteX3" fmla="*/ 3175958 w 8329286"/>
              <a:gd name="connsiteY3" fmla="*/ 6858000 h 6858000"/>
              <a:gd name="connsiteX4" fmla="*/ 0 w 8329286"/>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29286" h="6858000">
                <a:moveTo>
                  <a:pt x="0" y="0"/>
                </a:moveTo>
                <a:lnTo>
                  <a:pt x="8329286" y="0"/>
                </a:lnTo>
                <a:lnTo>
                  <a:pt x="8329286" y="68183"/>
                </a:lnTo>
                <a:lnTo>
                  <a:pt x="3175958" y="6858000"/>
                </a:lnTo>
                <a:lnTo>
                  <a:pt x="0" y="6858000"/>
                </a:lnTo>
                <a:close/>
              </a:path>
            </a:pathLst>
          </a:custGeom>
          <a:solidFill>
            <a:srgbClr val="EEEE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16" name="Slide Number Placeholder 5">
            <a:extLst>
              <a:ext uri="{FF2B5EF4-FFF2-40B4-BE49-F238E27FC236}">
                <a16:creationId xmlns:a16="http://schemas.microsoft.com/office/drawing/2014/main" id="{E0693782-2388-4647-A185-37537397019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15" name="Freeform: Shape 14">
            <a:extLst>
              <a:ext uri="{FF2B5EF4-FFF2-40B4-BE49-F238E27FC236}">
                <a16:creationId xmlns:a16="http://schemas.microsoft.com/office/drawing/2014/main" id="{89314C5F-7D40-40CF-8951-9660A5ACE1F7}"/>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8" name="Straight Connector 17">
            <a:extLst>
              <a:ext uri="{FF2B5EF4-FFF2-40B4-BE49-F238E27FC236}">
                <a16:creationId xmlns:a16="http://schemas.microsoft.com/office/drawing/2014/main" id="{6B4884FC-8C22-42B9-9E84-2B12AC73364F}"/>
              </a:ext>
              <a:ext uri="{C183D7F6-B498-43B3-948B-1728B52AA6E4}">
                <adec:decorative xmlns:adec="http://schemas.microsoft.com/office/drawing/2017/decorative" val="1"/>
              </a:ext>
            </a:extLst>
          </p:cNvPr>
          <p:cNvCxnSpPr/>
          <p:nvPr userDrawn="1"/>
        </p:nvCxnSpPr>
        <p:spPr>
          <a:xfrm>
            <a:off x="1751397" y="5027659"/>
            <a:ext cx="688207" cy="0"/>
          </a:xfrm>
          <a:prstGeom prst="line">
            <a:avLst/>
          </a:prstGeom>
          <a:ln w="57150" cap="rnd">
            <a:solidFill>
              <a:schemeClr val="accent2"/>
            </a:solidFill>
          </a:ln>
        </p:spPr>
        <p:style>
          <a:lnRef idx="1">
            <a:schemeClr val="accent1"/>
          </a:lnRef>
          <a:fillRef idx="0">
            <a:schemeClr val="accent1"/>
          </a:fillRef>
          <a:effectRef idx="0">
            <a:schemeClr val="accent1"/>
          </a:effectRef>
          <a:fontRef idx="minor">
            <a:schemeClr val="tx1"/>
          </a:fontRef>
        </p:style>
      </p:cxnSp>
      <p:sp>
        <p:nvSpPr>
          <p:cNvPr id="29" name="Picture Placeholder 8">
            <a:extLst>
              <a:ext uri="{FF2B5EF4-FFF2-40B4-BE49-F238E27FC236}">
                <a16:creationId xmlns:a16="http://schemas.microsoft.com/office/drawing/2014/main" id="{D7401DA1-CBDE-40D5-856F-25C28280FCB0}"/>
              </a:ext>
              <a:ext uri="{C183D7F6-B498-43B3-948B-1728B52AA6E4}">
                <adec:decorative xmlns:adec="http://schemas.microsoft.com/office/drawing/2017/decorative" val="1"/>
              </a:ext>
            </a:extLst>
          </p:cNvPr>
          <p:cNvSpPr>
            <a:spLocks noGrp="1"/>
          </p:cNvSpPr>
          <p:nvPr>
            <p:ph type="pic" sz="quarter" idx="17" hasCustomPrompt="1"/>
          </p:nvPr>
        </p:nvSpPr>
        <p:spPr>
          <a:xfrm>
            <a:off x="723902" y="2057402"/>
            <a:ext cx="2743197" cy="2743198"/>
          </a:xfrm>
          <a:prstGeom prst="ellipse">
            <a:avLst/>
          </a:prstGeom>
          <a:solidFill>
            <a:schemeClr val="bg1"/>
          </a:solidFill>
          <a:effectLst>
            <a:outerShdw blurRad="50800" dist="38100" dir="2700000" algn="tl" rotWithShape="0">
              <a:prstClr val="black">
                <a:alpha val="40000"/>
              </a:prstClr>
            </a:outerShdw>
          </a:effectLst>
        </p:spPr>
        <p:txBody>
          <a:bodyPr anchor="ctr"/>
          <a:lstStyle>
            <a:lvl1pPr marL="0" indent="0" algn="ctr">
              <a:buNone/>
              <a:defRPr>
                <a:solidFill>
                  <a:schemeClr val="bg1">
                    <a:lumMod val="50000"/>
                  </a:schemeClr>
                </a:solidFill>
              </a:defRPr>
            </a:lvl1pPr>
          </a:lstStyle>
          <a:p>
            <a:r>
              <a:rPr lang="en-US" noProof="0" dirty="0"/>
              <a:t>Insert Image</a:t>
            </a:r>
          </a:p>
        </p:txBody>
      </p:sp>
      <p:sp>
        <p:nvSpPr>
          <p:cNvPr id="32" name="Text Placeholder 7">
            <a:extLst>
              <a:ext uri="{FF2B5EF4-FFF2-40B4-BE49-F238E27FC236}">
                <a16:creationId xmlns:a16="http://schemas.microsoft.com/office/drawing/2014/main" id="{125C62A5-1A39-471E-B819-35EB9F8B0CEE}"/>
              </a:ext>
            </a:extLst>
          </p:cNvPr>
          <p:cNvSpPr>
            <a:spLocks noGrp="1"/>
          </p:cNvSpPr>
          <p:nvPr>
            <p:ph type="body" sz="quarter" idx="16" hasCustomPrompt="1"/>
          </p:nvPr>
        </p:nvSpPr>
        <p:spPr>
          <a:xfrm>
            <a:off x="541021" y="5307558"/>
            <a:ext cx="3108959" cy="424732"/>
          </a:xfrm>
          <a:noFill/>
        </p:spPr>
        <p:txBody>
          <a:bodyPr wrap="square" lIns="91440" rIns="91440" anchor="t">
            <a:noAutofit/>
          </a:bodyPr>
          <a:lstStyle>
            <a:lvl1pPr marL="0" indent="0" algn="ctr">
              <a:spcBef>
                <a:spcPts val="0"/>
              </a:spcBef>
              <a:spcAft>
                <a:spcPts val="0"/>
              </a:spcAft>
              <a:buNone/>
              <a:defRPr sz="2000" b="1">
                <a:solidFill>
                  <a:schemeClr val="tx2"/>
                </a:solidFill>
                <a:latin typeface="+mj-lt"/>
              </a:defRPr>
            </a:lvl1pPr>
          </a:lstStyle>
          <a:p>
            <a:pPr lvl="0"/>
            <a:r>
              <a:rPr lang="en-US" noProof="0"/>
              <a:t>ADD TEXT </a:t>
            </a:r>
          </a:p>
        </p:txBody>
      </p:sp>
      <p:sp>
        <p:nvSpPr>
          <p:cNvPr id="17" name="Text Placeholder 7">
            <a:extLst>
              <a:ext uri="{FF2B5EF4-FFF2-40B4-BE49-F238E27FC236}">
                <a16:creationId xmlns:a16="http://schemas.microsoft.com/office/drawing/2014/main" id="{2FD9C5C0-2B13-4BD9-BA25-5F692DE9E82D}"/>
              </a:ext>
            </a:extLst>
          </p:cNvPr>
          <p:cNvSpPr>
            <a:spLocks noGrp="1"/>
          </p:cNvSpPr>
          <p:nvPr>
            <p:ph type="body" sz="quarter" idx="18" hasCustomPrompt="1"/>
          </p:nvPr>
        </p:nvSpPr>
        <p:spPr>
          <a:xfrm>
            <a:off x="541021" y="5688559"/>
            <a:ext cx="3108959" cy="323629"/>
          </a:xfrm>
          <a:noFill/>
        </p:spPr>
        <p:txBody>
          <a:bodyPr wrap="square" lIns="91440" rIns="91440" anchor="t">
            <a:noAutofit/>
          </a:bodyPr>
          <a:lstStyle>
            <a:lvl1pPr marL="0" indent="0" algn="ctr">
              <a:spcBef>
                <a:spcPts val="0"/>
              </a:spcBef>
              <a:spcAft>
                <a:spcPts val="0"/>
              </a:spcAft>
              <a:buNone/>
              <a:defRPr sz="1400" b="0">
                <a:solidFill>
                  <a:schemeClr val="tx2"/>
                </a:solidFill>
                <a:latin typeface="+mn-lt"/>
              </a:defRPr>
            </a:lvl1pPr>
          </a:lstStyle>
          <a:p>
            <a:pPr lvl="0"/>
            <a:r>
              <a:rPr lang="en-US" noProof="0"/>
              <a:t>Description</a:t>
            </a:r>
          </a:p>
        </p:txBody>
      </p:sp>
      <p:cxnSp>
        <p:nvCxnSpPr>
          <p:cNvPr id="5" name="Straight Connector 4">
            <a:extLst>
              <a:ext uri="{FF2B5EF4-FFF2-40B4-BE49-F238E27FC236}">
                <a16:creationId xmlns:a16="http://schemas.microsoft.com/office/drawing/2014/main" id="{9971D9F8-CAE6-4680-A029-F96D0F1441FD}"/>
              </a:ext>
            </a:extLst>
          </p:cNvPr>
          <p:cNvCxnSpPr>
            <a:cxnSpLocks/>
          </p:cNvCxnSpPr>
          <p:nvPr userDrawn="1"/>
        </p:nvCxnSpPr>
        <p:spPr>
          <a:xfrm flipH="1">
            <a:off x="3907846" y="2747071"/>
            <a:ext cx="2160050" cy="2836074"/>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31598D0-210A-4FC8-9A7B-BFA0921CF214}"/>
              </a:ext>
              <a:ext uri="{C183D7F6-B498-43B3-948B-1728B52AA6E4}">
                <adec:decorative xmlns:adec="http://schemas.microsoft.com/office/drawing/2017/decorative" val="1"/>
              </a:ext>
            </a:extLst>
          </p:cNvPr>
          <p:cNvCxnSpPr>
            <a:cxnSpLocks/>
          </p:cNvCxnSpPr>
          <p:nvPr userDrawn="1"/>
        </p:nvCxnSpPr>
        <p:spPr>
          <a:xfrm rot="16200000">
            <a:off x="5536511" y="3617080"/>
            <a:ext cx="0" cy="1097280"/>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6" name="Group 5">
            <a:extLst>
              <a:ext uri="{FF2B5EF4-FFF2-40B4-BE49-F238E27FC236}">
                <a16:creationId xmlns:a16="http://schemas.microsoft.com/office/drawing/2014/main" id="{606439E2-68F5-46DF-9799-ABBEBECFD358}"/>
              </a:ext>
              <a:ext uri="{C183D7F6-B498-43B3-948B-1728B52AA6E4}">
                <adec:decorative xmlns:adec="http://schemas.microsoft.com/office/drawing/2017/decorative" val="1"/>
              </a:ext>
            </a:extLst>
          </p:cNvPr>
          <p:cNvGrpSpPr/>
          <p:nvPr userDrawn="1"/>
        </p:nvGrpSpPr>
        <p:grpSpPr>
          <a:xfrm>
            <a:off x="3906013" y="2754546"/>
            <a:ext cx="3254399" cy="2828600"/>
            <a:chOff x="4431264" y="2199060"/>
            <a:chExt cx="3363136" cy="2828600"/>
          </a:xfrm>
        </p:grpSpPr>
        <p:cxnSp>
          <p:nvCxnSpPr>
            <p:cNvPr id="21" name="Straight Connector 20">
              <a:extLst>
                <a:ext uri="{FF2B5EF4-FFF2-40B4-BE49-F238E27FC236}">
                  <a16:creationId xmlns:a16="http://schemas.microsoft.com/office/drawing/2014/main" id="{E95E9585-55FC-4C03-8122-DED9B077D9F8}"/>
                </a:ext>
              </a:extLst>
            </p:cNvPr>
            <p:cNvCxnSpPr>
              <a:cxnSpLocks/>
            </p:cNvCxnSpPr>
            <p:nvPr userDrawn="1"/>
          </p:nvCxnSpPr>
          <p:spPr>
            <a:xfrm rot="16200000">
              <a:off x="7227429" y="1632088"/>
              <a:ext cx="0" cy="1133943"/>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F2403E01-A7A9-4801-84C2-A2B3D9B7F577}"/>
                </a:ext>
              </a:extLst>
            </p:cNvPr>
            <p:cNvCxnSpPr>
              <a:cxnSpLocks/>
            </p:cNvCxnSpPr>
            <p:nvPr userDrawn="1"/>
          </p:nvCxnSpPr>
          <p:spPr>
            <a:xfrm rot="16200000">
              <a:off x="4950988" y="4507936"/>
              <a:ext cx="0" cy="1039447"/>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5" name="Picture Placeholder 8">
            <a:extLst>
              <a:ext uri="{FF2B5EF4-FFF2-40B4-BE49-F238E27FC236}">
                <a16:creationId xmlns:a16="http://schemas.microsoft.com/office/drawing/2014/main" id="{BDA24073-E1E8-43FF-B135-B2947B97222B}"/>
              </a:ext>
              <a:ext uri="{C183D7F6-B498-43B3-948B-1728B52AA6E4}">
                <adec:decorative xmlns:adec="http://schemas.microsoft.com/office/drawing/2017/decorative" val="1"/>
              </a:ext>
            </a:extLst>
          </p:cNvPr>
          <p:cNvSpPr>
            <a:spLocks noGrp="1"/>
          </p:cNvSpPr>
          <p:nvPr userDrawn="1">
            <p:ph type="pic" sz="quarter" idx="19" hasCustomPrompt="1"/>
          </p:nvPr>
        </p:nvSpPr>
        <p:spPr>
          <a:xfrm>
            <a:off x="5426747" y="3663296"/>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6" name="Picture Placeholder 8">
            <a:extLst>
              <a:ext uri="{FF2B5EF4-FFF2-40B4-BE49-F238E27FC236}">
                <a16:creationId xmlns:a16="http://schemas.microsoft.com/office/drawing/2014/main" id="{DAD1D946-AD65-4E2D-A739-D93BA1AC1DFD}"/>
              </a:ext>
              <a:ext uri="{C183D7F6-B498-43B3-948B-1728B52AA6E4}">
                <adec:decorative xmlns:adec="http://schemas.microsoft.com/office/drawing/2017/decorative" val="1"/>
              </a:ext>
            </a:extLst>
          </p:cNvPr>
          <p:cNvSpPr>
            <a:spLocks noGrp="1"/>
          </p:cNvSpPr>
          <p:nvPr userDrawn="1">
            <p:ph type="pic" sz="quarter" idx="20" hasCustomPrompt="1"/>
          </p:nvPr>
        </p:nvSpPr>
        <p:spPr>
          <a:xfrm>
            <a:off x="4408933" y="5090164"/>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7" name="Picture Placeholder 8">
            <a:extLst>
              <a:ext uri="{FF2B5EF4-FFF2-40B4-BE49-F238E27FC236}">
                <a16:creationId xmlns:a16="http://schemas.microsoft.com/office/drawing/2014/main" id="{036FD13F-5CDF-4A6F-A890-1F23EA59027F}"/>
              </a:ext>
              <a:ext uri="{C183D7F6-B498-43B3-948B-1728B52AA6E4}">
                <adec:decorative xmlns:adec="http://schemas.microsoft.com/office/drawing/2017/decorative" val="1"/>
              </a:ext>
            </a:extLst>
          </p:cNvPr>
          <p:cNvSpPr>
            <a:spLocks noGrp="1"/>
          </p:cNvSpPr>
          <p:nvPr userDrawn="1">
            <p:ph type="pic" sz="quarter" idx="21" hasCustomPrompt="1"/>
          </p:nvPr>
        </p:nvSpPr>
        <p:spPr>
          <a:xfrm>
            <a:off x="6458832" y="2223786"/>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cxnSp>
        <p:nvCxnSpPr>
          <p:cNvPr id="36" name="Straight Connector 35">
            <a:extLst>
              <a:ext uri="{FF2B5EF4-FFF2-40B4-BE49-F238E27FC236}">
                <a16:creationId xmlns:a16="http://schemas.microsoft.com/office/drawing/2014/main" id="{4EA974DF-48E5-46E7-9453-8A47028BC514}"/>
              </a:ext>
              <a:ext uri="{C183D7F6-B498-43B3-948B-1728B52AA6E4}">
                <adec:decorative xmlns:adec="http://schemas.microsoft.com/office/drawing/2017/decorative" val="1"/>
              </a:ext>
            </a:extLst>
          </p:cNvPr>
          <p:cNvCxnSpPr>
            <a:cxnSpLocks/>
          </p:cNvCxnSpPr>
          <p:nvPr userDrawn="1"/>
        </p:nvCxnSpPr>
        <p:spPr>
          <a:xfrm flipH="1">
            <a:off x="7036660" y="2747071"/>
            <a:ext cx="2160050" cy="2836074"/>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CA85692E-DBD5-4FD7-95CA-849C102632D2}"/>
              </a:ext>
              <a:ext uri="{C183D7F6-B498-43B3-948B-1728B52AA6E4}">
                <adec:decorative xmlns:adec="http://schemas.microsoft.com/office/drawing/2017/decorative" val="1"/>
              </a:ext>
            </a:extLst>
          </p:cNvPr>
          <p:cNvCxnSpPr>
            <a:cxnSpLocks/>
          </p:cNvCxnSpPr>
          <p:nvPr userDrawn="1"/>
        </p:nvCxnSpPr>
        <p:spPr>
          <a:xfrm rot="16200000">
            <a:off x="8665325" y="3617080"/>
            <a:ext cx="0" cy="1097280"/>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38" name="Group 37">
            <a:extLst>
              <a:ext uri="{FF2B5EF4-FFF2-40B4-BE49-F238E27FC236}">
                <a16:creationId xmlns:a16="http://schemas.microsoft.com/office/drawing/2014/main" id="{606422F5-A2F2-43D5-84EE-F875A28A728B}"/>
              </a:ext>
              <a:ext uri="{C183D7F6-B498-43B3-948B-1728B52AA6E4}">
                <adec:decorative xmlns:adec="http://schemas.microsoft.com/office/drawing/2017/decorative" val="1"/>
              </a:ext>
            </a:extLst>
          </p:cNvPr>
          <p:cNvGrpSpPr/>
          <p:nvPr userDrawn="1"/>
        </p:nvGrpSpPr>
        <p:grpSpPr>
          <a:xfrm>
            <a:off x="7034827" y="2754546"/>
            <a:ext cx="3254399" cy="2828600"/>
            <a:chOff x="4431264" y="2199060"/>
            <a:chExt cx="3363136" cy="2828600"/>
          </a:xfrm>
        </p:grpSpPr>
        <p:cxnSp>
          <p:nvCxnSpPr>
            <p:cNvPr id="39" name="Straight Connector 38">
              <a:extLst>
                <a:ext uri="{FF2B5EF4-FFF2-40B4-BE49-F238E27FC236}">
                  <a16:creationId xmlns:a16="http://schemas.microsoft.com/office/drawing/2014/main" id="{4BDD12EB-7EFD-4370-A7C6-9E57D6A7C6DF}"/>
                </a:ext>
              </a:extLst>
            </p:cNvPr>
            <p:cNvCxnSpPr>
              <a:cxnSpLocks/>
            </p:cNvCxnSpPr>
            <p:nvPr userDrawn="1"/>
          </p:nvCxnSpPr>
          <p:spPr>
            <a:xfrm rot="16200000">
              <a:off x="7227429" y="1632088"/>
              <a:ext cx="0" cy="1133943"/>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95D1AAC8-713E-418F-B7B4-27B58BDFD77C}"/>
                </a:ext>
              </a:extLst>
            </p:cNvPr>
            <p:cNvCxnSpPr>
              <a:cxnSpLocks/>
            </p:cNvCxnSpPr>
            <p:nvPr userDrawn="1"/>
          </p:nvCxnSpPr>
          <p:spPr>
            <a:xfrm rot="16200000">
              <a:off x="4950988" y="4507936"/>
              <a:ext cx="0" cy="1039447"/>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41" name="Picture Placeholder 8">
            <a:extLst>
              <a:ext uri="{FF2B5EF4-FFF2-40B4-BE49-F238E27FC236}">
                <a16:creationId xmlns:a16="http://schemas.microsoft.com/office/drawing/2014/main" id="{DEE070FD-95C9-4396-B429-69E1E14E3273}"/>
              </a:ext>
              <a:ext uri="{C183D7F6-B498-43B3-948B-1728B52AA6E4}">
                <adec:decorative xmlns:adec="http://schemas.microsoft.com/office/drawing/2017/decorative" val="1"/>
              </a:ext>
            </a:extLst>
          </p:cNvPr>
          <p:cNvSpPr>
            <a:spLocks noGrp="1"/>
          </p:cNvSpPr>
          <p:nvPr>
            <p:ph type="pic" sz="quarter" idx="22" hasCustomPrompt="1"/>
          </p:nvPr>
        </p:nvSpPr>
        <p:spPr>
          <a:xfrm>
            <a:off x="8555561" y="3663296"/>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42" name="Picture Placeholder 8">
            <a:extLst>
              <a:ext uri="{FF2B5EF4-FFF2-40B4-BE49-F238E27FC236}">
                <a16:creationId xmlns:a16="http://schemas.microsoft.com/office/drawing/2014/main" id="{5A9E7D40-35C3-4F7D-AAB6-D4168037C92B}"/>
              </a:ext>
              <a:ext uri="{C183D7F6-B498-43B3-948B-1728B52AA6E4}">
                <adec:decorative xmlns:adec="http://schemas.microsoft.com/office/drawing/2017/decorative" val="1"/>
              </a:ext>
            </a:extLst>
          </p:cNvPr>
          <p:cNvSpPr>
            <a:spLocks noGrp="1"/>
          </p:cNvSpPr>
          <p:nvPr>
            <p:ph type="pic" sz="quarter" idx="23" hasCustomPrompt="1"/>
          </p:nvPr>
        </p:nvSpPr>
        <p:spPr>
          <a:xfrm>
            <a:off x="7537747" y="5090164"/>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43" name="Picture Placeholder 8">
            <a:extLst>
              <a:ext uri="{FF2B5EF4-FFF2-40B4-BE49-F238E27FC236}">
                <a16:creationId xmlns:a16="http://schemas.microsoft.com/office/drawing/2014/main" id="{13CB6343-C37E-4656-A566-EA9A3A1BF01D}"/>
              </a:ext>
              <a:ext uri="{C183D7F6-B498-43B3-948B-1728B52AA6E4}">
                <adec:decorative xmlns:adec="http://schemas.microsoft.com/office/drawing/2017/decorative" val="1"/>
              </a:ext>
            </a:extLst>
          </p:cNvPr>
          <p:cNvSpPr>
            <a:spLocks noGrp="1"/>
          </p:cNvSpPr>
          <p:nvPr>
            <p:ph type="pic" sz="quarter" idx="24" hasCustomPrompt="1"/>
          </p:nvPr>
        </p:nvSpPr>
        <p:spPr>
          <a:xfrm>
            <a:off x="9587646" y="2223786"/>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44" name="Text Placeholder 7">
            <a:extLst>
              <a:ext uri="{FF2B5EF4-FFF2-40B4-BE49-F238E27FC236}">
                <a16:creationId xmlns:a16="http://schemas.microsoft.com/office/drawing/2014/main" id="{847B0A6E-95FE-4876-8783-F2D69813E0D6}"/>
              </a:ext>
            </a:extLst>
          </p:cNvPr>
          <p:cNvSpPr>
            <a:spLocks noGrp="1"/>
          </p:cNvSpPr>
          <p:nvPr>
            <p:ph type="body" sz="quarter" idx="25" hasCustomPrompt="1"/>
          </p:nvPr>
        </p:nvSpPr>
        <p:spPr>
          <a:xfrm>
            <a:off x="7595850" y="2643605"/>
            <a:ext cx="1311814" cy="166199"/>
          </a:xfrm>
          <a:noFill/>
        </p:spPr>
        <p:txBody>
          <a:bodyPr wrap="square" lIns="0" tIns="0" rIns="0" bIns="0" anchor="ctr">
            <a:noAutofit/>
          </a:bodyPr>
          <a:lstStyle>
            <a:lvl1pPr marL="0" indent="0" algn="l">
              <a:spcBef>
                <a:spcPts val="0"/>
              </a:spcBef>
              <a:spcAft>
                <a:spcPts val="0"/>
              </a:spcAft>
              <a:buNone/>
              <a:defRPr sz="1200" b="0">
                <a:solidFill>
                  <a:schemeClr val="tx1">
                    <a:lumMod val="75000"/>
                    <a:lumOff val="25000"/>
                  </a:schemeClr>
                </a:solidFill>
                <a:latin typeface="+mn-lt"/>
              </a:defRPr>
            </a:lvl1pPr>
          </a:lstStyle>
          <a:p>
            <a:pPr lvl="0"/>
            <a:r>
              <a:rPr lang="en-US" noProof="0"/>
              <a:t>Name</a:t>
            </a:r>
          </a:p>
        </p:txBody>
      </p:sp>
      <p:sp>
        <p:nvSpPr>
          <p:cNvPr id="45" name="Text Placeholder 7">
            <a:extLst>
              <a:ext uri="{FF2B5EF4-FFF2-40B4-BE49-F238E27FC236}">
                <a16:creationId xmlns:a16="http://schemas.microsoft.com/office/drawing/2014/main" id="{4E9CD2A8-E96D-45CF-B252-F6F8267FF344}"/>
              </a:ext>
            </a:extLst>
          </p:cNvPr>
          <p:cNvSpPr>
            <a:spLocks noGrp="1"/>
          </p:cNvSpPr>
          <p:nvPr>
            <p:ph type="body" sz="quarter" idx="26" hasCustomPrompt="1"/>
          </p:nvPr>
        </p:nvSpPr>
        <p:spPr>
          <a:xfrm>
            <a:off x="6557415" y="4083115"/>
            <a:ext cx="1311814" cy="166199"/>
          </a:xfrm>
          <a:noFill/>
        </p:spPr>
        <p:txBody>
          <a:bodyPr wrap="square" lIns="0" tIns="0" rIns="0" bIns="0" anchor="ctr">
            <a:noAutofit/>
          </a:bodyPr>
          <a:lstStyle>
            <a:lvl1pPr marL="0" indent="0" algn="l">
              <a:spcBef>
                <a:spcPts val="0"/>
              </a:spcBef>
              <a:spcAft>
                <a:spcPts val="0"/>
              </a:spcAft>
              <a:buNone/>
              <a:defRPr sz="1200" b="0">
                <a:solidFill>
                  <a:schemeClr val="tx1">
                    <a:lumMod val="75000"/>
                    <a:lumOff val="25000"/>
                  </a:schemeClr>
                </a:solidFill>
                <a:latin typeface="+mn-lt"/>
              </a:defRPr>
            </a:lvl1pPr>
          </a:lstStyle>
          <a:p>
            <a:pPr lvl="0"/>
            <a:r>
              <a:rPr lang="en-US" noProof="0"/>
              <a:t>Name</a:t>
            </a:r>
          </a:p>
        </p:txBody>
      </p:sp>
      <p:sp>
        <p:nvSpPr>
          <p:cNvPr id="46" name="Text Placeholder 7">
            <a:extLst>
              <a:ext uri="{FF2B5EF4-FFF2-40B4-BE49-F238E27FC236}">
                <a16:creationId xmlns:a16="http://schemas.microsoft.com/office/drawing/2014/main" id="{1AE8BBFE-01C4-4028-9B89-8D3A005A4B89}"/>
              </a:ext>
            </a:extLst>
          </p:cNvPr>
          <p:cNvSpPr>
            <a:spLocks noGrp="1"/>
          </p:cNvSpPr>
          <p:nvPr>
            <p:ph type="body" sz="quarter" idx="27" hasCustomPrompt="1"/>
          </p:nvPr>
        </p:nvSpPr>
        <p:spPr>
          <a:xfrm>
            <a:off x="5564282" y="5509983"/>
            <a:ext cx="1311814" cy="166199"/>
          </a:xfrm>
          <a:noFill/>
        </p:spPr>
        <p:txBody>
          <a:bodyPr wrap="square" lIns="0" tIns="0" rIns="0" bIns="0" anchor="ctr">
            <a:noAutofit/>
          </a:bodyPr>
          <a:lstStyle>
            <a:lvl1pPr marL="0" indent="0" algn="l">
              <a:spcBef>
                <a:spcPts val="0"/>
              </a:spcBef>
              <a:spcAft>
                <a:spcPts val="0"/>
              </a:spcAft>
              <a:buNone/>
              <a:defRPr sz="1200" b="0">
                <a:solidFill>
                  <a:schemeClr val="tx1">
                    <a:lumMod val="75000"/>
                    <a:lumOff val="25000"/>
                  </a:schemeClr>
                </a:solidFill>
                <a:latin typeface="+mn-lt"/>
              </a:defRPr>
            </a:lvl1pPr>
          </a:lstStyle>
          <a:p>
            <a:pPr lvl="0"/>
            <a:r>
              <a:rPr lang="en-US" noProof="0"/>
              <a:t>Name</a:t>
            </a:r>
          </a:p>
        </p:txBody>
      </p:sp>
      <p:sp>
        <p:nvSpPr>
          <p:cNvPr id="47" name="Text Placeholder 7">
            <a:extLst>
              <a:ext uri="{FF2B5EF4-FFF2-40B4-BE49-F238E27FC236}">
                <a16:creationId xmlns:a16="http://schemas.microsoft.com/office/drawing/2014/main" id="{49C15349-435A-457E-9835-D4345AD3ED9F}"/>
              </a:ext>
            </a:extLst>
          </p:cNvPr>
          <p:cNvSpPr>
            <a:spLocks noGrp="1"/>
          </p:cNvSpPr>
          <p:nvPr>
            <p:ph type="body" sz="quarter" idx="28" hasCustomPrompt="1"/>
          </p:nvPr>
        </p:nvSpPr>
        <p:spPr>
          <a:xfrm>
            <a:off x="10727786" y="2643605"/>
            <a:ext cx="1311814" cy="166199"/>
          </a:xfrm>
          <a:noFill/>
        </p:spPr>
        <p:txBody>
          <a:bodyPr wrap="square" lIns="0" tIns="0" rIns="0" bIns="0" anchor="ctr">
            <a:noAutofit/>
          </a:bodyPr>
          <a:lstStyle>
            <a:lvl1pPr marL="0" indent="0" algn="l">
              <a:spcBef>
                <a:spcPts val="0"/>
              </a:spcBef>
              <a:spcAft>
                <a:spcPts val="0"/>
              </a:spcAft>
              <a:buNone/>
              <a:defRPr sz="1200" b="0">
                <a:solidFill>
                  <a:schemeClr val="tx1">
                    <a:lumMod val="75000"/>
                    <a:lumOff val="25000"/>
                  </a:schemeClr>
                </a:solidFill>
                <a:latin typeface="+mn-lt"/>
              </a:defRPr>
            </a:lvl1pPr>
          </a:lstStyle>
          <a:p>
            <a:pPr lvl="0"/>
            <a:r>
              <a:rPr lang="en-US" noProof="0"/>
              <a:t>Name</a:t>
            </a:r>
          </a:p>
        </p:txBody>
      </p:sp>
      <p:sp>
        <p:nvSpPr>
          <p:cNvPr id="48" name="Text Placeholder 7">
            <a:extLst>
              <a:ext uri="{FF2B5EF4-FFF2-40B4-BE49-F238E27FC236}">
                <a16:creationId xmlns:a16="http://schemas.microsoft.com/office/drawing/2014/main" id="{06DC437D-C5F6-49FA-8BF0-932297827EA8}"/>
              </a:ext>
            </a:extLst>
          </p:cNvPr>
          <p:cNvSpPr>
            <a:spLocks noGrp="1"/>
          </p:cNvSpPr>
          <p:nvPr>
            <p:ph type="body" sz="quarter" idx="29" hasCustomPrompt="1"/>
          </p:nvPr>
        </p:nvSpPr>
        <p:spPr>
          <a:xfrm>
            <a:off x="9689351" y="4083115"/>
            <a:ext cx="1311814" cy="166199"/>
          </a:xfrm>
          <a:noFill/>
        </p:spPr>
        <p:txBody>
          <a:bodyPr wrap="square" lIns="0" tIns="0" rIns="0" bIns="0" anchor="ctr">
            <a:noAutofit/>
          </a:bodyPr>
          <a:lstStyle>
            <a:lvl1pPr marL="0" indent="0" algn="l">
              <a:spcBef>
                <a:spcPts val="0"/>
              </a:spcBef>
              <a:spcAft>
                <a:spcPts val="0"/>
              </a:spcAft>
              <a:buNone/>
              <a:defRPr sz="1200" b="0">
                <a:solidFill>
                  <a:schemeClr val="tx1">
                    <a:lumMod val="75000"/>
                    <a:lumOff val="25000"/>
                  </a:schemeClr>
                </a:solidFill>
                <a:latin typeface="+mn-lt"/>
              </a:defRPr>
            </a:lvl1pPr>
          </a:lstStyle>
          <a:p>
            <a:pPr lvl="0"/>
            <a:r>
              <a:rPr lang="en-US" noProof="0"/>
              <a:t>Name</a:t>
            </a:r>
          </a:p>
        </p:txBody>
      </p:sp>
      <p:sp>
        <p:nvSpPr>
          <p:cNvPr id="49" name="Text Placeholder 7">
            <a:extLst>
              <a:ext uri="{FF2B5EF4-FFF2-40B4-BE49-F238E27FC236}">
                <a16:creationId xmlns:a16="http://schemas.microsoft.com/office/drawing/2014/main" id="{9DB16E7F-EE86-4AF9-871B-5614FE2D4428}"/>
              </a:ext>
            </a:extLst>
          </p:cNvPr>
          <p:cNvSpPr>
            <a:spLocks noGrp="1"/>
          </p:cNvSpPr>
          <p:nvPr>
            <p:ph type="body" sz="quarter" idx="30" hasCustomPrompt="1"/>
          </p:nvPr>
        </p:nvSpPr>
        <p:spPr>
          <a:xfrm>
            <a:off x="8696218" y="5509983"/>
            <a:ext cx="1311814" cy="166199"/>
          </a:xfrm>
          <a:noFill/>
        </p:spPr>
        <p:txBody>
          <a:bodyPr wrap="square" lIns="0" tIns="0" rIns="0" bIns="0" anchor="ctr">
            <a:noAutofit/>
          </a:bodyPr>
          <a:lstStyle>
            <a:lvl1pPr marL="0" indent="0" algn="l">
              <a:spcBef>
                <a:spcPts val="0"/>
              </a:spcBef>
              <a:spcAft>
                <a:spcPts val="0"/>
              </a:spcAft>
              <a:buNone/>
              <a:defRPr sz="1200" b="0">
                <a:solidFill>
                  <a:schemeClr val="tx1">
                    <a:lumMod val="75000"/>
                    <a:lumOff val="25000"/>
                  </a:schemeClr>
                </a:solidFill>
                <a:latin typeface="+mn-lt"/>
              </a:defRPr>
            </a:lvl1pPr>
          </a:lstStyle>
          <a:p>
            <a:pPr lvl="0"/>
            <a:r>
              <a:rPr lang="en-US" noProof="0"/>
              <a:t>Name</a:t>
            </a:r>
          </a:p>
        </p:txBody>
      </p:sp>
    </p:spTree>
    <p:extLst>
      <p:ext uri="{BB962C8B-B14F-4D97-AF65-F5344CB8AC3E}">
        <p14:creationId xmlns:p14="http://schemas.microsoft.com/office/powerpoint/2010/main" val="3622213138"/>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ITLE ONLY_Org Char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13" name="Slide Number Placeholder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9" name="Freeform: Shape 8">
            <a:extLst>
              <a:ext uri="{FF2B5EF4-FFF2-40B4-BE49-F238E27FC236}">
                <a16:creationId xmlns:a16="http://schemas.microsoft.com/office/drawing/2014/main" id="{0CE973A6-10E7-4E33-AA8B-7240F9197012}"/>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Picture Placeholder 8">
            <a:extLst>
              <a:ext uri="{FF2B5EF4-FFF2-40B4-BE49-F238E27FC236}">
                <a16:creationId xmlns:a16="http://schemas.microsoft.com/office/drawing/2014/main" id="{48934421-B8F7-41B6-9EC4-5E3C497424A8}"/>
              </a:ext>
              <a:ext uri="{C183D7F6-B498-43B3-948B-1728B52AA6E4}">
                <adec:decorative xmlns:adec="http://schemas.microsoft.com/office/drawing/2017/decorative" val="1"/>
              </a:ext>
            </a:extLst>
          </p:cNvPr>
          <p:cNvSpPr>
            <a:spLocks noGrp="1"/>
          </p:cNvSpPr>
          <p:nvPr>
            <p:ph type="pic" sz="quarter" idx="17" hasCustomPrompt="1"/>
          </p:nvPr>
        </p:nvSpPr>
        <p:spPr>
          <a:xfrm>
            <a:off x="3960064" y="1981200"/>
            <a:ext cx="1523993" cy="1523994"/>
          </a:xfrm>
          <a:prstGeom prst="ellipse">
            <a:avLst/>
          </a:prstGeom>
          <a:solidFill>
            <a:schemeClr val="bg1"/>
          </a:solidFill>
          <a:effectLst>
            <a:outerShdw blurRad="50800" dist="38100" dir="2700000" algn="tl" rotWithShape="0">
              <a:prstClr val="black">
                <a:alpha val="40000"/>
              </a:prstClr>
            </a:outerShdw>
          </a:effectLst>
        </p:spPr>
        <p:txBody>
          <a:bodyPr anchor="ctr"/>
          <a:lstStyle>
            <a:lvl1pPr marL="0" indent="0" algn="ctr">
              <a:buNone/>
              <a:defRPr>
                <a:solidFill>
                  <a:schemeClr val="bg1">
                    <a:lumMod val="50000"/>
                  </a:schemeClr>
                </a:solidFill>
              </a:defRPr>
            </a:lvl1pPr>
          </a:lstStyle>
          <a:p>
            <a:r>
              <a:rPr lang="en-US" noProof="0" dirty="0"/>
              <a:t>Insert Image</a:t>
            </a:r>
          </a:p>
        </p:txBody>
      </p:sp>
      <p:sp>
        <p:nvSpPr>
          <p:cNvPr id="10" name="Text Placeholder 7">
            <a:extLst>
              <a:ext uri="{FF2B5EF4-FFF2-40B4-BE49-F238E27FC236}">
                <a16:creationId xmlns:a16="http://schemas.microsoft.com/office/drawing/2014/main" id="{4BACF049-4E3E-418D-9DB0-9D63BDDD25AE}"/>
              </a:ext>
            </a:extLst>
          </p:cNvPr>
          <p:cNvSpPr>
            <a:spLocks noGrp="1"/>
          </p:cNvSpPr>
          <p:nvPr>
            <p:ph type="body" sz="quarter" idx="16" hasCustomPrompt="1"/>
          </p:nvPr>
        </p:nvSpPr>
        <p:spPr>
          <a:xfrm>
            <a:off x="5788864" y="2618469"/>
            <a:ext cx="3108959" cy="424732"/>
          </a:xfrm>
          <a:noFill/>
        </p:spPr>
        <p:txBody>
          <a:bodyPr wrap="square" lIns="91440" rIns="91440" anchor="ctr">
            <a:noAutofit/>
          </a:bodyPr>
          <a:lstStyle>
            <a:lvl1pPr marL="0" indent="0" algn="l">
              <a:spcBef>
                <a:spcPts val="0"/>
              </a:spcBef>
              <a:spcAft>
                <a:spcPts val="0"/>
              </a:spcAft>
              <a:buNone/>
              <a:defRPr sz="1600" b="1">
                <a:solidFill>
                  <a:schemeClr val="tx2"/>
                </a:solidFill>
                <a:latin typeface="+mj-lt"/>
              </a:defRPr>
            </a:lvl1pPr>
          </a:lstStyle>
          <a:p>
            <a:pPr lvl="0"/>
            <a:r>
              <a:rPr lang="en-US" noProof="0"/>
              <a:t>ADD TEXT </a:t>
            </a:r>
          </a:p>
        </p:txBody>
      </p:sp>
      <p:sp>
        <p:nvSpPr>
          <p:cNvPr id="12" name="Text Placeholder 7">
            <a:extLst>
              <a:ext uri="{FF2B5EF4-FFF2-40B4-BE49-F238E27FC236}">
                <a16:creationId xmlns:a16="http://schemas.microsoft.com/office/drawing/2014/main" id="{EFE2AF5B-D21D-4FE5-932F-F2989F6E0116}"/>
              </a:ext>
            </a:extLst>
          </p:cNvPr>
          <p:cNvSpPr>
            <a:spLocks noGrp="1"/>
          </p:cNvSpPr>
          <p:nvPr>
            <p:ph type="body" sz="quarter" idx="18" hasCustomPrompt="1"/>
          </p:nvPr>
        </p:nvSpPr>
        <p:spPr>
          <a:xfrm>
            <a:off x="5788864" y="2999470"/>
            <a:ext cx="3108959" cy="323629"/>
          </a:xfrm>
          <a:noFill/>
        </p:spPr>
        <p:txBody>
          <a:bodyPr wrap="square" lIns="91440" rIns="91440" anchor="t">
            <a:noAutofit/>
          </a:bodyPr>
          <a:lstStyle>
            <a:lvl1pPr marL="0" indent="0" algn="l">
              <a:spcBef>
                <a:spcPts val="0"/>
              </a:spcBef>
              <a:spcAft>
                <a:spcPts val="0"/>
              </a:spcAft>
              <a:buNone/>
              <a:defRPr sz="1200" b="0">
                <a:solidFill>
                  <a:schemeClr val="tx2"/>
                </a:solidFill>
                <a:latin typeface="+mn-lt"/>
              </a:defRPr>
            </a:lvl1pPr>
          </a:lstStyle>
          <a:p>
            <a:pPr lvl="0"/>
            <a:r>
              <a:rPr lang="en-US" noProof="0"/>
              <a:t>Description</a:t>
            </a:r>
          </a:p>
        </p:txBody>
      </p:sp>
      <p:cxnSp>
        <p:nvCxnSpPr>
          <p:cNvPr id="14" name="Straight Connector 13">
            <a:extLst>
              <a:ext uri="{FF2B5EF4-FFF2-40B4-BE49-F238E27FC236}">
                <a16:creationId xmlns:a16="http://schemas.microsoft.com/office/drawing/2014/main" id="{266B4E82-4E92-438C-9DBD-FDAC98DBA804}"/>
              </a:ext>
              <a:ext uri="{C183D7F6-B498-43B3-948B-1728B52AA6E4}">
                <adec:decorative xmlns:adec="http://schemas.microsoft.com/office/drawing/2017/decorative" val="1"/>
              </a:ext>
            </a:extLst>
          </p:cNvPr>
          <p:cNvCxnSpPr>
            <a:cxnSpLocks/>
          </p:cNvCxnSpPr>
          <p:nvPr userDrawn="1"/>
        </p:nvCxnSpPr>
        <p:spPr>
          <a:xfrm rot="16200000">
            <a:off x="6146423" y="665228"/>
            <a:ext cx="0" cy="7406640"/>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6" name="Picture Placeholder 8">
            <a:extLst>
              <a:ext uri="{FF2B5EF4-FFF2-40B4-BE49-F238E27FC236}">
                <a16:creationId xmlns:a16="http://schemas.microsoft.com/office/drawing/2014/main" id="{5C2A05E4-0266-470B-94B6-0EA500EFD52F}"/>
              </a:ext>
              <a:ext uri="{C183D7F6-B498-43B3-948B-1728B52AA6E4}">
                <adec:decorative xmlns:adec="http://schemas.microsoft.com/office/drawing/2017/decorative" val="1"/>
              </a:ext>
            </a:extLst>
          </p:cNvPr>
          <p:cNvSpPr>
            <a:spLocks noGrp="1"/>
          </p:cNvSpPr>
          <p:nvPr>
            <p:ph type="pic" sz="quarter" idx="21" hasCustomPrompt="1"/>
          </p:nvPr>
        </p:nvSpPr>
        <p:spPr>
          <a:xfrm>
            <a:off x="1811223"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17" name="Text Placeholder 7">
            <a:extLst>
              <a:ext uri="{FF2B5EF4-FFF2-40B4-BE49-F238E27FC236}">
                <a16:creationId xmlns:a16="http://schemas.microsoft.com/office/drawing/2014/main" id="{8B705CE2-63BB-44EF-9494-D7197888F260}"/>
              </a:ext>
            </a:extLst>
          </p:cNvPr>
          <p:cNvSpPr>
            <a:spLocks noGrp="1"/>
          </p:cNvSpPr>
          <p:nvPr>
            <p:ph type="body" sz="quarter" idx="25" hasCustomPrompt="1"/>
          </p:nvPr>
        </p:nvSpPr>
        <p:spPr>
          <a:xfrm>
            <a:off x="1520494" y="5114385"/>
            <a:ext cx="1587295" cy="166199"/>
          </a:xfrm>
          <a:noFill/>
        </p:spPr>
        <p:txBody>
          <a:bodyPr wrap="square" lIns="0" tIns="0" rIns="0" bIns="0" anchor="ctr">
            <a:noAutofit/>
          </a:bodyPr>
          <a:lstStyle>
            <a:lvl1pPr marL="0" indent="0" algn="ctr">
              <a:spcBef>
                <a:spcPts val="0"/>
              </a:spcBef>
              <a:spcAft>
                <a:spcPts val="0"/>
              </a:spcAft>
              <a:buNone/>
              <a:defRPr sz="1200" b="1">
                <a:solidFill>
                  <a:schemeClr val="accent1"/>
                </a:solidFill>
                <a:latin typeface="+mn-lt"/>
              </a:defRPr>
            </a:lvl1pPr>
          </a:lstStyle>
          <a:p>
            <a:pPr lvl="0"/>
            <a:r>
              <a:rPr lang="en-US" noProof="0"/>
              <a:t>NAME</a:t>
            </a:r>
          </a:p>
        </p:txBody>
      </p:sp>
      <p:sp>
        <p:nvSpPr>
          <p:cNvPr id="18" name="Text Placeholder 7">
            <a:extLst>
              <a:ext uri="{FF2B5EF4-FFF2-40B4-BE49-F238E27FC236}">
                <a16:creationId xmlns:a16="http://schemas.microsoft.com/office/drawing/2014/main" id="{91C9BD3E-CCA7-4ADF-83CB-175C316AEA84}"/>
              </a:ext>
            </a:extLst>
          </p:cNvPr>
          <p:cNvSpPr>
            <a:spLocks noGrp="1"/>
          </p:cNvSpPr>
          <p:nvPr>
            <p:ph type="body" sz="quarter" idx="26" hasCustomPrompt="1"/>
          </p:nvPr>
        </p:nvSpPr>
        <p:spPr>
          <a:xfrm>
            <a:off x="1520494" y="5346798"/>
            <a:ext cx="1587295" cy="166199"/>
          </a:xfrm>
          <a:noFill/>
        </p:spPr>
        <p:txBody>
          <a:bodyPr wrap="square" lIns="0" tIns="0" rIns="0" bIns="0" anchor="t">
            <a:noAutofit/>
          </a:bodyPr>
          <a:lstStyle>
            <a:lvl1pPr marL="0" indent="0" algn="ctr">
              <a:spcBef>
                <a:spcPts val="0"/>
              </a:spcBef>
              <a:spcAft>
                <a:spcPts val="0"/>
              </a:spcAft>
              <a:buNone/>
              <a:defRPr sz="1200" b="0">
                <a:solidFill>
                  <a:schemeClr val="tx1">
                    <a:lumMod val="75000"/>
                    <a:lumOff val="25000"/>
                  </a:schemeClr>
                </a:solidFill>
                <a:latin typeface="+mn-lt"/>
              </a:defRPr>
            </a:lvl1pPr>
          </a:lstStyle>
          <a:p>
            <a:pPr lvl="0"/>
            <a:r>
              <a:rPr lang="en-US" noProof="0"/>
              <a:t>Description</a:t>
            </a:r>
          </a:p>
        </p:txBody>
      </p:sp>
      <p:sp>
        <p:nvSpPr>
          <p:cNvPr id="19" name="Picture Placeholder 8">
            <a:extLst>
              <a:ext uri="{FF2B5EF4-FFF2-40B4-BE49-F238E27FC236}">
                <a16:creationId xmlns:a16="http://schemas.microsoft.com/office/drawing/2014/main" id="{DC756ECA-27F0-4309-A411-2021931A3A4F}"/>
              </a:ext>
              <a:ext uri="{C183D7F6-B498-43B3-948B-1728B52AA6E4}">
                <adec:decorative xmlns:adec="http://schemas.microsoft.com/office/drawing/2017/decorative" val="1"/>
              </a:ext>
            </a:extLst>
          </p:cNvPr>
          <p:cNvSpPr>
            <a:spLocks noGrp="1"/>
          </p:cNvSpPr>
          <p:nvPr>
            <p:ph type="pic" sz="quarter" idx="27" hasCustomPrompt="1"/>
          </p:nvPr>
        </p:nvSpPr>
        <p:spPr>
          <a:xfrm>
            <a:off x="3640023"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0" name="Text Placeholder 7">
            <a:extLst>
              <a:ext uri="{FF2B5EF4-FFF2-40B4-BE49-F238E27FC236}">
                <a16:creationId xmlns:a16="http://schemas.microsoft.com/office/drawing/2014/main" id="{BCC1B1EE-9270-494A-B26E-3E810517012E}"/>
              </a:ext>
            </a:extLst>
          </p:cNvPr>
          <p:cNvSpPr>
            <a:spLocks noGrp="1"/>
          </p:cNvSpPr>
          <p:nvPr>
            <p:ph type="body" sz="quarter" idx="28" hasCustomPrompt="1"/>
          </p:nvPr>
        </p:nvSpPr>
        <p:spPr>
          <a:xfrm>
            <a:off x="3349294" y="5114385"/>
            <a:ext cx="1587295" cy="166199"/>
          </a:xfrm>
          <a:noFill/>
        </p:spPr>
        <p:txBody>
          <a:bodyPr wrap="square" lIns="0" tIns="0" rIns="0" bIns="0" anchor="ctr">
            <a:noAutofit/>
          </a:bodyPr>
          <a:lstStyle>
            <a:lvl1pPr marL="0" indent="0" algn="ctr">
              <a:spcBef>
                <a:spcPts val="0"/>
              </a:spcBef>
              <a:spcAft>
                <a:spcPts val="0"/>
              </a:spcAft>
              <a:buNone/>
              <a:defRPr sz="1200" b="1">
                <a:solidFill>
                  <a:schemeClr val="accent1"/>
                </a:solidFill>
                <a:latin typeface="+mn-lt"/>
              </a:defRPr>
            </a:lvl1pPr>
          </a:lstStyle>
          <a:p>
            <a:pPr lvl="0"/>
            <a:r>
              <a:rPr lang="en-US" noProof="0"/>
              <a:t>NAME</a:t>
            </a:r>
          </a:p>
        </p:txBody>
      </p:sp>
      <p:sp>
        <p:nvSpPr>
          <p:cNvPr id="21" name="Text Placeholder 7">
            <a:extLst>
              <a:ext uri="{FF2B5EF4-FFF2-40B4-BE49-F238E27FC236}">
                <a16:creationId xmlns:a16="http://schemas.microsoft.com/office/drawing/2014/main" id="{621D9997-09EF-468A-A3A6-7C2705CF1757}"/>
              </a:ext>
            </a:extLst>
          </p:cNvPr>
          <p:cNvSpPr>
            <a:spLocks noGrp="1"/>
          </p:cNvSpPr>
          <p:nvPr>
            <p:ph type="body" sz="quarter" idx="29" hasCustomPrompt="1"/>
          </p:nvPr>
        </p:nvSpPr>
        <p:spPr>
          <a:xfrm>
            <a:off x="3349294" y="5346798"/>
            <a:ext cx="1587295" cy="166199"/>
          </a:xfrm>
          <a:noFill/>
        </p:spPr>
        <p:txBody>
          <a:bodyPr wrap="square" lIns="0" tIns="0" rIns="0" bIns="0" anchor="t">
            <a:noAutofit/>
          </a:bodyPr>
          <a:lstStyle>
            <a:lvl1pPr marL="0" indent="0" algn="ctr">
              <a:spcBef>
                <a:spcPts val="0"/>
              </a:spcBef>
              <a:spcAft>
                <a:spcPts val="0"/>
              </a:spcAft>
              <a:buNone/>
              <a:defRPr sz="1200" b="0">
                <a:solidFill>
                  <a:schemeClr val="tx1">
                    <a:lumMod val="75000"/>
                    <a:lumOff val="25000"/>
                  </a:schemeClr>
                </a:solidFill>
                <a:latin typeface="+mn-lt"/>
              </a:defRPr>
            </a:lvl1pPr>
          </a:lstStyle>
          <a:p>
            <a:pPr lvl="0"/>
            <a:r>
              <a:rPr lang="en-US" noProof="0"/>
              <a:t>Description</a:t>
            </a:r>
          </a:p>
        </p:txBody>
      </p:sp>
      <p:sp>
        <p:nvSpPr>
          <p:cNvPr id="22" name="Picture Placeholder 8">
            <a:extLst>
              <a:ext uri="{FF2B5EF4-FFF2-40B4-BE49-F238E27FC236}">
                <a16:creationId xmlns:a16="http://schemas.microsoft.com/office/drawing/2014/main" id="{CC2A50A3-3A8F-469D-B16E-A06FD4C2A978}"/>
              </a:ext>
              <a:ext uri="{C183D7F6-B498-43B3-948B-1728B52AA6E4}">
                <adec:decorative xmlns:adec="http://schemas.microsoft.com/office/drawing/2017/decorative" val="1"/>
              </a:ext>
            </a:extLst>
          </p:cNvPr>
          <p:cNvSpPr>
            <a:spLocks noGrp="1"/>
          </p:cNvSpPr>
          <p:nvPr>
            <p:ph type="pic" sz="quarter" idx="30" hasCustomPrompt="1"/>
          </p:nvPr>
        </p:nvSpPr>
        <p:spPr>
          <a:xfrm>
            <a:off x="5449773"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3" name="Text Placeholder 7">
            <a:extLst>
              <a:ext uri="{FF2B5EF4-FFF2-40B4-BE49-F238E27FC236}">
                <a16:creationId xmlns:a16="http://schemas.microsoft.com/office/drawing/2014/main" id="{065EDDEE-214F-4148-8B8C-0BA5AEF7658A}"/>
              </a:ext>
            </a:extLst>
          </p:cNvPr>
          <p:cNvSpPr>
            <a:spLocks noGrp="1"/>
          </p:cNvSpPr>
          <p:nvPr>
            <p:ph type="body" sz="quarter" idx="31" hasCustomPrompt="1"/>
          </p:nvPr>
        </p:nvSpPr>
        <p:spPr>
          <a:xfrm>
            <a:off x="5159044" y="5114385"/>
            <a:ext cx="1587295" cy="166199"/>
          </a:xfrm>
          <a:noFill/>
        </p:spPr>
        <p:txBody>
          <a:bodyPr wrap="square" lIns="0" tIns="0" rIns="0" bIns="0" anchor="ctr">
            <a:noAutofit/>
          </a:bodyPr>
          <a:lstStyle>
            <a:lvl1pPr marL="0" indent="0" algn="ctr">
              <a:spcBef>
                <a:spcPts val="0"/>
              </a:spcBef>
              <a:spcAft>
                <a:spcPts val="0"/>
              </a:spcAft>
              <a:buNone/>
              <a:defRPr sz="1200" b="1">
                <a:solidFill>
                  <a:schemeClr val="accent1"/>
                </a:solidFill>
                <a:latin typeface="+mn-lt"/>
              </a:defRPr>
            </a:lvl1pPr>
          </a:lstStyle>
          <a:p>
            <a:pPr lvl="0"/>
            <a:r>
              <a:rPr lang="en-US" noProof="0"/>
              <a:t>NAME</a:t>
            </a:r>
          </a:p>
        </p:txBody>
      </p:sp>
      <p:sp>
        <p:nvSpPr>
          <p:cNvPr id="24" name="Text Placeholder 7">
            <a:extLst>
              <a:ext uri="{FF2B5EF4-FFF2-40B4-BE49-F238E27FC236}">
                <a16:creationId xmlns:a16="http://schemas.microsoft.com/office/drawing/2014/main" id="{520C0E2F-F27A-44AC-BB9A-74F62BEC5752}"/>
              </a:ext>
            </a:extLst>
          </p:cNvPr>
          <p:cNvSpPr>
            <a:spLocks noGrp="1"/>
          </p:cNvSpPr>
          <p:nvPr>
            <p:ph type="body" sz="quarter" idx="32" hasCustomPrompt="1"/>
          </p:nvPr>
        </p:nvSpPr>
        <p:spPr>
          <a:xfrm>
            <a:off x="5159044" y="5346798"/>
            <a:ext cx="1587295" cy="166199"/>
          </a:xfrm>
          <a:noFill/>
        </p:spPr>
        <p:txBody>
          <a:bodyPr wrap="square" lIns="0" tIns="0" rIns="0" bIns="0" anchor="t">
            <a:noAutofit/>
          </a:bodyPr>
          <a:lstStyle>
            <a:lvl1pPr marL="0" indent="0" algn="ctr">
              <a:spcBef>
                <a:spcPts val="0"/>
              </a:spcBef>
              <a:spcAft>
                <a:spcPts val="0"/>
              </a:spcAft>
              <a:buNone/>
              <a:defRPr sz="1200" b="0">
                <a:solidFill>
                  <a:schemeClr val="tx1">
                    <a:lumMod val="75000"/>
                    <a:lumOff val="25000"/>
                  </a:schemeClr>
                </a:solidFill>
                <a:latin typeface="+mn-lt"/>
              </a:defRPr>
            </a:lvl1pPr>
          </a:lstStyle>
          <a:p>
            <a:pPr lvl="0"/>
            <a:r>
              <a:rPr lang="en-US" noProof="0"/>
              <a:t>Description</a:t>
            </a:r>
          </a:p>
        </p:txBody>
      </p:sp>
      <p:sp>
        <p:nvSpPr>
          <p:cNvPr id="25" name="Picture Placeholder 8">
            <a:extLst>
              <a:ext uri="{FF2B5EF4-FFF2-40B4-BE49-F238E27FC236}">
                <a16:creationId xmlns:a16="http://schemas.microsoft.com/office/drawing/2014/main" id="{ADC5446D-3469-43DA-ACE3-2AEC5B90384E}"/>
              </a:ext>
              <a:ext uri="{C183D7F6-B498-43B3-948B-1728B52AA6E4}">
                <adec:decorative xmlns:adec="http://schemas.microsoft.com/office/drawing/2017/decorative" val="1"/>
              </a:ext>
            </a:extLst>
          </p:cNvPr>
          <p:cNvSpPr>
            <a:spLocks noGrp="1"/>
          </p:cNvSpPr>
          <p:nvPr>
            <p:ph type="pic" sz="quarter" idx="33" hasCustomPrompt="1"/>
          </p:nvPr>
        </p:nvSpPr>
        <p:spPr>
          <a:xfrm>
            <a:off x="7259523"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6" name="Text Placeholder 7">
            <a:extLst>
              <a:ext uri="{FF2B5EF4-FFF2-40B4-BE49-F238E27FC236}">
                <a16:creationId xmlns:a16="http://schemas.microsoft.com/office/drawing/2014/main" id="{4BF91944-817D-4080-9FC7-1C01D3C52F74}"/>
              </a:ext>
            </a:extLst>
          </p:cNvPr>
          <p:cNvSpPr>
            <a:spLocks noGrp="1"/>
          </p:cNvSpPr>
          <p:nvPr>
            <p:ph type="body" sz="quarter" idx="34" hasCustomPrompt="1"/>
          </p:nvPr>
        </p:nvSpPr>
        <p:spPr>
          <a:xfrm>
            <a:off x="6968794" y="5114385"/>
            <a:ext cx="1587295" cy="166199"/>
          </a:xfrm>
          <a:noFill/>
        </p:spPr>
        <p:txBody>
          <a:bodyPr wrap="square" lIns="0" tIns="0" rIns="0" bIns="0" anchor="ctr">
            <a:noAutofit/>
          </a:bodyPr>
          <a:lstStyle>
            <a:lvl1pPr marL="0" indent="0" algn="ctr">
              <a:spcBef>
                <a:spcPts val="0"/>
              </a:spcBef>
              <a:spcAft>
                <a:spcPts val="0"/>
              </a:spcAft>
              <a:buNone/>
              <a:defRPr sz="1200" b="1">
                <a:solidFill>
                  <a:schemeClr val="accent1"/>
                </a:solidFill>
                <a:latin typeface="+mn-lt"/>
              </a:defRPr>
            </a:lvl1pPr>
          </a:lstStyle>
          <a:p>
            <a:pPr lvl="0"/>
            <a:r>
              <a:rPr lang="en-US" noProof="0"/>
              <a:t>NAME</a:t>
            </a:r>
          </a:p>
        </p:txBody>
      </p:sp>
      <p:sp>
        <p:nvSpPr>
          <p:cNvPr id="27" name="Text Placeholder 7">
            <a:extLst>
              <a:ext uri="{FF2B5EF4-FFF2-40B4-BE49-F238E27FC236}">
                <a16:creationId xmlns:a16="http://schemas.microsoft.com/office/drawing/2014/main" id="{B6FC5678-B04A-4631-9DFF-776737E9C8AC}"/>
              </a:ext>
            </a:extLst>
          </p:cNvPr>
          <p:cNvSpPr>
            <a:spLocks noGrp="1"/>
          </p:cNvSpPr>
          <p:nvPr>
            <p:ph type="body" sz="quarter" idx="35" hasCustomPrompt="1"/>
          </p:nvPr>
        </p:nvSpPr>
        <p:spPr>
          <a:xfrm>
            <a:off x="6968794" y="5346798"/>
            <a:ext cx="1587295" cy="166199"/>
          </a:xfrm>
          <a:noFill/>
        </p:spPr>
        <p:txBody>
          <a:bodyPr wrap="square" lIns="0" tIns="0" rIns="0" bIns="0" anchor="t">
            <a:noAutofit/>
          </a:bodyPr>
          <a:lstStyle>
            <a:lvl1pPr marL="0" indent="0" algn="ctr">
              <a:spcBef>
                <a:spcPts val="0"/>
              </a:spcBef>
              <a:spcAft>
                <a:spcPts val="0"/>
              </a:spcAft>
              <a:buNone/>
              <a:defRPr sz="1200" b="0">
                <a:solidFill>
                  <a:schemeClr val="tx1">
                    <a:lumMod val="75000"/>
                    <a:lumOff val="25000"/>
                  </a:schemeClr>
                </a:solidFill>
                <a:latin typeface="+mn-lt"/>
              </a:defRPr>
            </a:lvl1pPr>
          </a:lstStyle>
          <a:p>
            <a:pPr lvl="0"/>
            <a:r>
              <a:rPr lang="en-US" noProof="0"/>
              <a:t>Description</a:t>
            </a:r>
          </a:p>
        </p:txBody>
      </p:sp>
      <p:sp>
        <p:nvSpPr>
          <p:cNvPr id="28" name="Picture Placeholder 8">
            <a:extLst>
              <a:ext uri="{FF2B5EF4-FFF2-40B4-BE49-F238E27FC236}">
                <a16:creationId xmlns:a16="http://schemas.microsoft.com/office/drawing/2014/main" id="{BF024C2A-A070-4BF1-BA78-8FDD47DED455}"/>
              </a:ext>
              <a:ext uri="{C183D7F6-B498-43B3-948B-1728B52AA6E4}">
                <adec:decorative xmlns:adec="http://schemas.microsoft.com/office/drawing/2017/decorative" val="1"/>
              </a:ext>
            </a:extLst>
          </p:cNvPr>
          <p:cNvSpPr>
            <a:spLocks noGrp="1"/>
          </p:cNvSpPr>
          <p:nvPr>
            <p:ph type="pic" sz="quarter" idx="36" hasCustomPrompt="1"/>
          </p:nvPr>
        </p:nvSpPr>
        <p:spPr>
          <a:xfrm>
            <a:off x="9066634"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9" name="Text Placeholder 7">
            <a:extLst>
              <a:ext uri="{FF2B5EF4-FFF2-40B4-BE49-F238E27FC236}">
                <a16:creationId xmlns:a16="http://schemas.microsoft.com/office/drawing/2014/main" id="{72D75690-3F0F-4257-84B4-90CB4E6BB7EA}"/>
              </a:ext>
            </a:extLst>
          </p:cNvPr>
          <p:cNvSpPr>
            <a:spLocks noGrp="1"/>
          </p:cNvSpPr>
          <p:nvPr>
            <p:ph type="body" sz="quarter" idx="37" hasCustomPrompt="1"/>
          </p:nvPr>
        </p:nvSpPr>
        <p:spPr>
          <a:xfrm>
            <a:off x="8775905" y="5114385"/>
            <a:ext cx="1587295" cy="166199"/>
          </a:xfrm>
          <a:noFill/>
        </p:spPr>
        <p:txBody>
          <a:bodyPr wrap="square" lIns="0" tIns="0" rIns="0" bIns="0" anchor="ctr">
            <a:noAutofit/>
          </a:bodyPr>
          <a:lstStyle>
            <a:lvl1pPr marL="0" indent="0" algn="ctr">
              <a:spcBef>
                <a:spcPts val="0"/>
              </a:spcBef>
              <a:spcAft>
                <a:spcPts val="0"/>
              </a:spcAft>
              <a:buNone/>
              <a:defRPr sz="1200" b="1">
                <a:solidFill>
                  <a:schemeClr val="accent1"/>
                </a:solidFill>
                <a:latin typeface="+mn-lt"/>
              </a:defRPr>
            </a:lvl1pPr>
          </a:lstStyle>
          <a:p>
            <a:pPr lvl="0"/>
            <a:r>
              <a:rPr lang="en-US" noProof="0"/>
              <a:t>NAME</a:t>
            </a:r>
          </a:p>
        </p:txBody>
      </p:sp>
      <p:sp>
        <p:nvSpPr>
          <p:cNvPr id="30" name="Text Placeholder 7">
            <a:extLst>
              <a:ext uri="{FF2B5EF4-FFF2-40B4-BE49-F238E27FC236}">
                <a16:creationId xmlns:a16="http://schemas.microsoft.com/office/drawing/2014/main" id="{FC3E89DF-7D8F-458A-910F-B06B607998AF}"/>
              </a:ext>
            </a:extLst>
          </p:cNvPr>
          <p:cNvSpPr>
            <a:spLocks noGrp="1"/>
          </p:cNvSpPr>
          <p:nvPr>
            <p:ph type="body" sz="quarter" idx="38" hasCustomPrompt="1"/>
          </p:nvPr>
        </p:nvSpPr>
        <p:spPr>
          <a:xfrm>
            <a:off x="8775905" y="5346798"/>
            <a:ext cx="1587295" cy="166199"/>
          </a:xfrm>
          <a:noFill/>
        </p:spPr>
        <p:txBody>
          <a:bodyPr wrap="square" lIns="0" tIns="0" rIns="0" bIns="0" anchor="t">
            <a:noAutofit/>
          </a:bodyPr>
          <a:lstStyle>
            <a:lvl1pPr marL="0" indent="0" algn="ctr">
              <a:spcBef>
                <a:spcPts val="0"/>
              </a:spcBef>
              <a:spcAft>
                <a:spcPts val="0"/>
              </a:spcAft>
              <a:buNone/>
              <a:defRPr sz="1200" b="0">
                <a:solidFill>
                  <a:schemeClr val="tx1">
                    <a:lumMod val="75000"/>
                    <a:lumOff val="25000"/>
                  </a:schemeClr>
                </a:solidFill>
                <a:latin typeface="+mn-lt"/>
              </a:defRPr>
            </a:lvl1pPr>
          </a:lstStyle>
          <a:p>
            <a:pPr lvl="0"/>
            <a:r>
              <a:rPr lang="en-US" noProof="0"/>
              <a:t>Description</a:t>
            </a:r>
          </a:p>
        </p:txBody>
      </p:sp>
    </p:spTree>
    <p:extLst>
      <p:ext uri="{BB962C8B-B14F-4D97-AF65-F5344CB8AC3E}">
        <p14:creationId xmlns:p14="http://schemas.microsoft.com/office/powerpoint/2010/main" val="372609534"/>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TLE ONLY_Org Chart 6">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13" name="Slide Number Placeholder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9" name="Freeform: Shape 8">
            <a:extLst>
              <a:ext uri="{FF2B5EF4-FFF2-40B4-BE49-F238E27FC236}">
                <a16:creationId xmlns:a16="http://schemas.microsoft.com/office/drawing/2014/main" id="{0CE973A6-10E7-4E33-AA8B-7240F9197012}"/>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Picture Placeholder 8">
            <a:extLst>
              <a:ext uri="{FF2B5EF4-FFF2-40B4-BE49-F238E27FC236}">
                <a16:creationId xmlns:a16="http://schemas.microsoft.com/office/drawing/2014/main" id="{48934421-B8F7-41B6-9EC4-5E3C497424A8}"/>
              </a:ext>
              <a:ext uri="{C183D7F6-B498-43B3-948B-1728B52AA6E4}">
                <adec:decorative xmlns:adec="http://schemas.microsoft.com/office/drawing/2017/decorative" val="1"/>
              </a:ext>
            </a:extLst>
          </p:cNvPr>
          <p:cNvSpPr>
            <a:spLocks noGrp="1"/>
          </p:cNvSpPr>
          <p:nvPr>
            <p:ph type="pic" sz="quarter" idx="17" hasCustomPrompt="1"/>
          </p:nvPr>
        </p:nvSpPr>
        <p:spPr>
          <a:xfrm>
            <a:off x="3596641" y="1981200"/>
            <a:ext cx="1523993" cy="1523994"/>
          </a:xfrm>
          <a:prstGeom prst="ellipse">
            <a:avLst/>
          </a:prstGeom>
          <a:solidFill>
            <a:schemeClr val="bg1"/>
          </a:solidFill>
          <a:effectLst>
            <a:outerShdw blurRad="50800" dist="38100" dir="2700000" algn="tl" rotWithShape="0">
              <a:prstClr val="black">
                <a:alpha val="40000"/>
              </a:prstClr>
            </a:outerShdw>
          </a:effectLst>
        </p:spPr>
        <p:txBody>
          <a:bodyPr anchor="ctr"/>
          <a:lstStyle>
            <a:lvl1pPr marL="0" indent="0" algn="ctr">
              <a:buNone/>
              <a:defRPr>
                <a:solidFill>
                  <a:schemeClr val="bg1">
                    <a:lumMod val="50000"/>
                  </a:schemeClr>
                </a:solidFill>
              </a:defRPr>
            </a:lvl1pPr>
          </a:lstStyle>
          <a:p>
            <a:r>
              <a:rPr lang="en-US" noProof="0" dirty="0"/>
              <a:t>Insert Image</a:t>
            </a:r>
          </a:p>
        </p:txBody>
      </p:sp>
      <p:sp>
        <p:nvSpPr>
          <p:cNvPr id="10" name="Text Placeholder 7">
            <a:extLst>
              <a:ext uri="{FF2B5EF4-FFF2-40B4-BE49-F238E27FC236}">
                <a16:creationId xmlns:a16="http://schemas.microsoft.com/office/drawing/2014/main" id="{4BACF049-4E3E-418D-9DB0-9D63BDDD25AE}"/>
              </a:ext>
            </a:extLst>
          </p:cNvPr>
          <p:cNvSpPr>
            <a:spLocks noGrp="1"/>
          </p:cNvSpPr>
          <p:nvPr>
            <p:ph type="body" sz="quarter" idx="16" hasCustomPrompt="1"/>
          </p:nvPr>
        </p:nvSpPr>
        <p:spPr>
          <a:xfrm>
            <a:off x="5425441" y="2618469"/>
            <a:ext cx="3108959" cy="424732"/>
          </a:xfrm>
          <a:noFill/>
        </p:spPr>
        <p:txBody>
          <a:bodyPr wrap="square" lIns="91440" rIns="91440" anchor="ctr">
            <a:noAutofit/>
          </a:bodyPr>
          <a:lstStyle>
            <a:lvl1pPr marL="0" indent="0" algn="l">
              <a:spcBef>
                <a:spcPts val="0"/>
              </a:spcBef>
              <a:spcAft>
                <a:spcPts val="0"/>
              </a:spcAft>
              <a:buNone/>
              <a:defRPr sz="1600" b="1">
                <a:solidFill>
                  <a:schemeClr val="tx2"/>
                </a:solidFill>
                <a:latin typeface="+mj-lt"/>
              </a:defRPr>
            </a:lvl1pPr>
          </a:lstStyle>
          <a:p>
            <a:pPr lvl="0"/>
            <a:r>
              <a:rPr lang="en-US" noProof="0"/>
              <a:t>ADD TEXT </a:t>
            </a:r>
          </a:p>
        </p:txBody>
      </p:sp>
      <p:sp>
        <p:nvSpPr>
          <p:cNvPr id="12" name="Text Placeholder 7">
            <a:extLst>
              <a:ext uri="{FF2B5EF4-FFF2-40B4-BE49-F238E27FC236}">
                <a16:creationId xmlns:a16="http://schemas.microsoft.com/office/drawing/2014/main" id="{EFE2AF5B-D21D-4FE5-932F-F2989F6E0116}"/>
              </a:ext>
            </a:extLst>
          </p:cNvPr>
          <p:cNvSpPr>
            <a:spLocks noGrp="1"/>
          </p:cNvSpPr>
          <p:nvPr>
            <p:ph type="body" sz="quarter" idx="18" hasCustomPrompt="1"/>
          </p:nvPr>
        </p:nvSpPr>
        <p:spPr>
          <a:xfrm>
            <a:off x="5425441" y="2999470"/>
            <a:ext cx="3108959" cy="323629"/>
          </a:xfrm>
          <a:noFill/>
        </p:spPr>
        <p:txBody>
          <a:bodyPr wrap="square" lIns="91440" rIns="91440" anchor="t">
            <a:noAutofit/>
          </a:bodyPr>
          <a:lstStyle>
            <a:lvl1pPr marL="0" indent="0" algn="l">
              <a:spcBef>
                <a:spcPts val="0"/>
              </a:spcBef>
              <a:spcAft>
                <a:spcPts val="0"/>
              </a:spcAft>
              <a:buNone/>
              <a:defRPr sz="1200" b="0">
                <a:solidFill>
                  <a:schemeClr val="tx2"/>
                </a:solidFill>
                <a:latin typeface="+mn-lt"/>
              </a:defRPr>
            </a:lvl1pPr>
          </a:lstStyle>
          <a:p>
            <a:pPr lvl="0"/>
            <a:r>
              <a:rPr lang="en-US" noProof="0"/>
              <a:t>Description</a:t>
            </a:r>
          </a:p>
        </p:txBody>
      </p:sp>
      <p:cxnSp>
        <p:nvCxnSpPr>
          <p:cNvPr id="14" name="Straight Connector 13">
            <a:extLst>
              <a:ext uri="{FF2B5EF4-FFF2-40B4-BE49-F238E27FC236}">
                <a16:creationId xmlns:a16="http://schemas.microsoft.com/office/drawing/2014/main" id="{266B4E82-4E92-438C-9DBD-FDAC98DBA804}"/>
              </a:ext>
              <a:ext uri="{C183D7F6-B498-43B3-948B-1728B52AA6E4}">
                <adec:decorative xmlns:adec="http://schemas.microsoft.com/office/drawing/2017/decorative" val="1"/>
              </a:ext>
            </a:extLst>
          </p:cNvPr>
          <p:cNvCxnSpPr>
            <a:cxnSpLocks/>
          </p:cNvCxnSpPr>
          <p:nvPr userDrawn="1"/>
        </p:nvCxnSpPr>
        <p:spPr>
          <a:xfrm rot="16200000">
            <a:off x="6165169" y="-112012"/>
            <a:ext cx="0" cy="8961120"/>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6" name="Picture Placeholder 8">
            <a:extLst>
              <a:ext uri="{FF2B5EF4-FFF2-40B4-BE49-F238E27FC236}">
                <a16:creationId xmlns:a16="http://schemas.microsoft.com/office/drawing/2014/main" id="{5C2A05E4-0266-470B-94B6-0EA500EFD52F}"/>
              </a:ext>
              <a:ext uri="{C183D7F6-B498-43B3-948B-1728B52AA6E4}">
                <adec:decorative xmlns:adec="http://schemas.microsoft.com/office/drawing/2017/decorative" val="1"/>
              </a:ext>
            </a:extLst>
          </p:cNvPr>
          <p:cNvSpPr>
            <a:spLocks noGrp="1"/>
          </p:cNvSpPr>
          <p:nvPr>
            <p:ph type="pic" sz="quarter" idx="21" hasCustomPrompt="1"/>
          </p:nvPr>
        </p:nvSpPr>
        <p:spPr>
          <a:xfrm>
            <a:off x="1052729"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17" name="Text Placeholder 7">
            <a:extLst>
              <a:ext uri="{FF2B5EF4-FFF2-40B4-BE49-F238E27FC236}">
                <a16:creationId xmlns:a16="http://schemas.microsoft.com/office/drawing/2014/main" id="{8B705CE2-63BB-44EF-9494-D7197888F260}"/>
              </a:ext>
            </a:extLst>
          </p:cNvPr>
          <p:cNvSpPr>
            <a:spLocks noGrp="1"/>
          </p:cNvSpPr>
          <p:nvPr>
            <p:ph type="body" sz="quarter" idx="25" hasCustomPrompt="1"/>
          </p:nvPr>
        </p:nvSpPr>
        <p:spPr>
          <a:xfrm>
            <a:off x="762000" y="5114385"/>
            <a:ext cx="1587295" cy="166199"/>
          </a:xfrm>
          <a:noFill/>
        </p:spPr>
        <p:txBody>
          <a:bodyPr wrap="square" lIns="0" tIns="0" rIns="0" bIns="0" anchor="ctr">
            <a:noAutofit/>
          </a:bodyPr>
          <a:lstStyle>
            <a:lvl1pPr marL="0" indent="0" algn="ctr">
              <a:spcBef>
                <a:spcPts val="0"/>
              </a:spcBef>
              <a:spcAft>
                <a:spcPts val="0"/>
              </a:spcAft>
              <a:buNone/>
              <a:defRPr sz="1200" b="1">
                <a:solidFill>
                  <a:schemeClr val="accent1"/>
                </a:solidFill>
                <a:latin typeface="+mn-lt"/>
              </a:defRPr>
            </a:lvl1pPr>
          </a:lstStyle>
          <a:p>
            <a:pPr lvl="0"/>
            <a:r>
              <a:rPr lang="en-US" noProof="0"/>
              <a:t>NAME</a:t>
            </a:r>
          </a:p>
        </p:txBody>
      </p:sp>
      <p:sp>
        <p:nvSpPr>
          <p:cNvPr id="18" name="Text Placeholder 7">
            <a:extLst>
              <a:ext uri="{FF2B5EF4-FFF2-40B4-BE49-F238E27FC236}">
                <a16:creationId xmlns:a16="http://schemas.microsoft.com/office/drawing/2014/main" id="{91C9BD3E-CCA7-4ADF-83CB-175C316AEA84}"/>
              </a:ext>
            </a:extLst>
          </p:cNvPr>
          <p:cNvSpPr>
            <a:spLocks noGrp="1"/>
          </p:cNvSpPr>
          <p:nvPr>
            <p:ph type="body" sz="quarter" idx="26" hasCustomPrompt="1"/>
          </p:nvPr>
        </p:nvSpPr>
        <p:spPr>
          <a:xfrm>
            <a:off x="762000" y="5346798"/>
            <a:ext cx="1587295" cy="166199"/>
          </a:xfrm>
          <a:noFill/>
        </p:spPr>
        <p:txBody>
          <a:bodyPr wrap="square" lIns="0" tIns="0" rIns="0" bIns="0" anchor="t">
            <a:noAutofit/>
          </a:bodyPr>
          <a:lstStyle>
            <a:lvl1pPr marL="0" indent="0" algn="ctr">
              <a:spcBef>
                <a:spcPts val="0"/>
              </a:spcBef>
              <a:spcAft>
                <a:spcPts val="0"/>
              </a:spcAft>
              <a:buNone/>
              <a:defRPr sz="1200" b="0">
                <a:solidFill>
                  <a:schemeClr val="tx1">
                    <a:lumMod val="75000"/>
                    <a:lumOff val="25000"/>
                  </a:schemeClr>
                </a:solidFill>
                <a:latin typeface="+mn-lt"/>
              </a:defRPr>
            </a:lvl1pPr>
          </a:lstStyle>
          <a:p>
            <a:pPr lvl="0"/>
            <a:r>
              <a:rPr lang="en-US" noProof="0"/>
              <a:t>Description</a:t>
            </a:r>
          </a:p>
        </p:txBody>
      </p:sp>
      <p:sp>
        <p:nvSpPr>
          <p:cNvPr id="19" name="Picture Placeholder 8">
            <a:extLst>
              <a:ext uri="{FF2B5EF4-FFF2-40B4-BE49-F238E27FC236}">
                <a16:creationId xmlns:a16="http://schemas.microsoft.com/office/drawing/2014/main" id="{DC756ECA-27F0-4309-A411-2021931A3A4F}"/>
              </a:ext>
              <a:ext uri="{C183D7F6-B498-43B3-948B-1728B52AA6E4}">
                <adec:decorative xmlns:adec="http://schemas.microsoft.com/office/drawing/2017/decorative" val="1"/>
              </a:ext>
            </a:extLst>
          </p:cNvPr>
          <p:cNvSpPr>
            <a:spLocks noGrp="1"/>
          </p:cNvSpPr>
          <p:nvPr>
            <p:ph type="pic" sz="quarter" idx="27" hasCustomPrompt="1"/>
          </p:nvPr>
        </p:nvSpPr>
        <p:spPr>
          <a:xfrm>
            <a:off x="2881529"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0" name="Text Placeholder 7">
            <a:extLst>
              <a:ext uri="{FF2B5EF4-FFF2-40B4-BE49-F238E27FC236}">
                <a16:creationId xmlns:a16="http://schemas.microsoft.com/office/drawing/2014/main" id="{BCC1B1EE-9270-494A-B26E-3E810517012E}"/>
              </a:ext>
            </a:extLst>
          </p:cNvPr>
          <p:cNvSpPr>
            <a:spLocks noGrp="1"/>
          </p:cNvSpPr>
          <p:nvPr>
            <p:ph type="body" sz="quarter" idx="28" hasCustomPrompt="1"/>
          </p:nvPr>
        </p:nvSpPr>
        <p:spPr>
          <a:xfrm>
            <a:off x="2590800" y="5114385"/>
            <a:ext cx="1587295" cy="166199"/>
          </a:xfrm>
          <a:noFill/>
        </p:spPr>
        <p:txBody>
          <a:bodyPr wrap="square" lIns="0" tIns="0" rIns="0" bIns="0" anchor="ctr">
            <a:noAutofit/>
          </a:bodyPr>
          <a:lstStyle>
            <a:lvl1pPr marL="0" indent="0" algn="ctr">
              <a:spcBef>
                <a:spcPts val="0"/>
              </a:spcBef>
              <a:spcAft>
                <a:spcPts val="0"/>
              </a:spcAft>
              <a:buNone/>
              <a:defRPr sz="1200" b="1">
                <a:solidFill>
                  <a:schemeClr val="accent1"/>
                </a:solidFill>
                <a:latin typeface="+mn-lt"/>
              </a:defRPr>
            </a:lvl1pPr>
          </a:lstStyle>
          <a:p>
            <a:pPr lvl="0"/>
            <a:r>
              <a:rPr lang="en-US" noProof="0"/>
              <a:t>NAME</a:t>
            </a:r>
          </a:p>
        </p:txBody>
      </p:sp>
      <p:sp>
        <p:nvSpPr>
          <p:cNvPr id="21" name="Text Placeholder 7">
            <a:extLst>
              <a:ext uri="{FF2B5EF4-FFF2-40B4-BE49-F238E27FC236}">
                <a16:creationId xmlns:a16="http://schemas.microsoft.com/office/drawing/2014/main" id="{621D9997-09EF-468A-A3A6-7C2705CF1757}"/>
              </a:ext>
            </a:extLst>
          </p:cNvPr>
          <p:cNvSpPr>
            <a:spLocks noGrp="1"/>
          </p:cNvSpPr>
          <p:nvPr>
            <p:ph type="body" sz="quarter" idx="29" hasCustomPrompt="1"/>
          </p:nvPr>
        </p:nvSpPr>
        <p:spPr>
          <a:xfrm>
            <a:off x="2590800" y="5346798"/>
            <a:ext cx="1587295" cy="166199"/>
          </a:xfrm>
          <a:noFill/>
        </p:spPr>
        <p:txBody>
          <a:bodyPr wrap="square" lIns="0" tIns="0" rIns="0" bIns="0" anchor="t">
            <a:noAutofit/>
          </a:bodyPr>
          <a:lstStyle>
            <a:lvl1pPr marL="0" indent="0" algn="ctr">
              <a:spcBef>
                <a:spcPts val="0"/>
              </a:spcBef>
              <a:spcAft>
                <a:spcPts val="0"/>
              </a:spcAft>
              <a:buNone/>
              <a:defRPr sz="1200" b="0">
                <a:solidFill>
                  <a:schemeClr val="tx1">
                    <a:lumMod val="75000"/>
                    <a:lumOff val="25000"/>
                  </a:schemeClr>
                </a:solidFill>
                <a:latin typeface="+mn-lt"/>
              </a:defRPr>
            </a:lvl1pPr>
          </a:lstStyle>
          <a:p>
            <a:pPr lvl="0"/>
            <a:r>
              <a:rPr lang="en-US" noProof="0"/>
              <a:t>Description</a:t>
            </a:r>
          </a:p>
        </p:txBody>
      </p:sp>
      <p:sp>
        <p:nvSpPr>
          <p:cNvPr id="22" name="Picture Placeholder 8">
            <a:extLst>
              <a:ext uri="{FF2B5EF4-FFF2-40B4-BE49-F238E27FC236}">
                <a16:creationId xmlns:a16="http://schemas.microsoft.com/office/drawing/2014/main" id="{CC2A50A3-3A8F-469D-B16E-A06FD4C2A978}"/>
              </a:ext>
              <a:ext uri="{C183D7F6-B498-43B3-948B-1728B52AA6E4}">
                <adec:decorative xmlns:adec="http://schemas.microsoft.com/office/drawing/2017/decorative" val="1"/>
              </a:ext>
            </a:extLst>
          </p:cNvPr>
          <p:cNvSpPr>
            <a:spLocks noGrp="1"/>
          </p:cNvSpPr>
          <p:nvPr>
            <p:ph type="pic" sz="quarter" idx="30" hasCustomPrompt="1"/>
          </p:nvPr>
        </p:nvSpPr>
        <p:spPr>
          <a:xfrm>
            <a:off x="4691279"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3" name="Text Placeholder 7">
            <a:extLst>
              <a:ext uri="{FF2B5EF4-FFF2-40B4-BE49-F238E27FC236}">
                <a16:creationId xmlns:a16="http://schemas.microsoft.com/office/drawing/2014/main" id="{065EDDEE-214F-4148-8B8C-0BA5AEF7658A}"/>
              </a:ext>
            </a:extLst>
          </p:cNvPr>
          <p:cNvSpPr>
            <a:spLocks noGrp="1"/>
          </p:cNvSpPr>
          <p:nvPr>
            <p:ph type="body" sz="quarter" idx="31" hasCustomPrompt="1"/>
          </p:nvPr>
        </p:nvSpPr>
        <p:spPr>
          <a:xfrm>
            <a:off x="4400550" y="5114385"/>
            <a:ext cx="1587295" cy="166199"/>
          </a:xfrm>
          <a:noFill/>
        </p:spPr>
        <p:txBody>
          <a:bodyPr wrap="square" lIns="0" tIns="0" rIns="0" bIns="0" anchor="ctr">
            <a:noAutofit/>
          </a:bodyPr>
          <a:lstStyle>
            <a:lvl1pPr marL="0" indent="0" algn="ctr">
              <a:spcBef>
                <a:spcPts val="0"/>
              </a:spcBef>
              <a:spcAft>
                <a:spcPts val="0"/>
              </a:spcAft>
              <a:buNone/>
              <a:defRPr sz="1200" b="1">
                <a:solidFill>
                  <a:schemeClr val="accent1"/>
                </a:solidFill>
                <a:latin typeface="+mn-lt"/>
              </a:defRPr>
            </a:lvl1pPr>
          </a:lstStyle>
          <a:p>
            <a:pPr lvl="0"/>
            <a:r>
              <a:rPr lang="en-US" noProof="0"/>
              <a:t>NAME</a:t>
            </a:r>
          </a:p>
        </p:txBody>
      </p:sp>
      <p:sp>
        <p:nvSpPr>
          <p:cNvPr id="24" name="Text Placeholder 7">
            <a:extLst>
              <a:ext uri="{FF2B5EF4-FFF2-40B4-BE49-F238E27FC236}">
                <a16:creationId xmlns:a16="http://schemas.microsoft.com/office/drawing/2014/main" id="{520C0E2F-F27A-44AC-BB9A-74F62BEC5752}"/>
              </a:ext>
            </a:extLst>
          </p:cNvPr>
          <p:cNvSpPr>
            <a:spLocks noGrp="1"/>
          </p:cNvSpPr>
          <p:nvPr>
            <p:ph type="body" sz="quarter" idx="32" hasCustomPrompt="1"/>
          </p:nvPr>
        </p:nvSpPr>
        <p:spPr>
          <a:xfrm>
            <a:off x="4400550" y="5346798"/>
            <a:ext cx="1587295" cy="166199"/>
          </a:xfrm>
          <a:noFill/>
        </p:spPr>
        <p:txBody>
          <a:bodyPr wrap="square" lIns="0" tIns="0" rIns="0" bIns="0" anchor="t">
            <a:noAutofit/>
          </a:bodyPr>
          <a:lstStyle>
            <a:lvl1pPr marL="0" indent="0" algn="ctr">
              <a:spcBef>
                <a:spcPts val="0"/>
              </a:spcBef>
              <a:spcAft>
                <a:spcPts val="0"/>
              </a:spcAft>
              <a:buNone/>
              <a:defRPr sz="1200" b="0">
                <a:solidFill>
                  <a:schemeClr val="tx1">
                    <a:lumMod val="75000"/>
                    <a:lumOff val="25000"/>
                  </a:schemeClr>
                </a:solidFill>
                <a:latin typeface="+mn-lt"/>
              </a:defRPr>
            </a:lvl1pPr>
          </a:lstStyle>
          <a:p>
            <a:pPr lvl="0"/>
            <a:r>
              <a:rPr lang="en-US" noProof="0"/>
              <a:t>Description</a:t>
            </a:r>
          </a:p>
        </p:txBody>
      </p:sp>
      <p:sp>
        <p:nvSpPr>
          <p:cNvPr id="25" name="Picture Placeholder 8">
            <a:extLst>
              <a:ext uri="{FF2B5EF4-FFF2-40B4-BE49-F238E27FC236}">
                <a16:creationId xmlns:a16="http://schemas.microsoft.com/office/drawing/2014/main" id="{ADC5446D-3469-43DA-ACE3-2AEC5B90384E}"/>
              </a:ext>
              <a:ext uri="{C183D7F6-B498-43B3-948B-1728B52AA6E4}">
                <adec:decorative xmlns:adec="http://schemas.microsoft.com/office/drawing/2017/decorative" val="1"/>
              </a:ext>
            </a:extLst>
          </p:cNvPr>
          <p:cNvSpPr>
            <a:spLocks noGrp="1"/>
          </p:cNvSpPr>
          <p:nvPr>
            <p:ph type="pic" sz="quarter" idx="33" hasCustomPrompt="1"/>
          </p:nvPr>
        </p:nvSpPr>
        <p:spPr>
          <a:xfrm>
            <a:off x="6501029"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6" name="Text Placeholder 7">
            <a:extLst>
              <a:ext uri="{FF2B5EF4-FFF2-40B4-BE49-F238E27FC236}">
                <a16:creationId xmlns:a16="http://schemas.microsoft.com/office/drawing/2014/main" id="{4BF91944-817D-4080-9FC7-1C01D3C52F74}"/>
              </a:ext>
            </a:extLst>
          </p:cNvPr>
          <p:cNvSpPr>
            <a:spLocks noGrp="1"/>
          </p:cNvSpPr>
          <p:nvPr>
            <p:ph type="body" sz="quarter" idx="34" hasCustomPrompt="1"/>
          </p:nvPr>
        </p:nvSpPr>
        <p:spPr>
          <a:xfrm>
            <a:off x="6210300" y="5114385"/>
            <a:ext cx="1587295" cy="166199"/>
          </a:xfrm>
          <a:noFill/>
        </p:spPr>
        <p:txBody>
          <a:bodyPr wrap="square" lIns="0" tIns="0" rIns="0" bIns="0" anchor="ctr">
            <a:noAutofit/>
          </a:bodyPr>
          <a:lstStyle>
            <a:lvl1pPr marL="0" indent="0" algn="ctr">
              <a:spcBef>
                <a:spcPts val="0"/>
              </a:spcBef>
              <a:spcAft>
                <a:spcPts val="0"/>
              </a:spcAft>
              <a:buNone/>
              <a:defRPr sz="1200" b="1">
                <a:solidFill>
                  <a:schemeClr val="accent1"/>
                </a:solidFill>
                <a:latin typeface="+mn-lt"/>
              </a:defRPr>
            </a:lvl1pPr>
          </a:lstStyle>
          <a:p>
            <a:pPr lvl="0"/>
            <a:r>
              <a:rPr lang="en-US" noProof="0"/>
              <a:t>NAME</a:t>
            </a:r>
          </a:p>
        </p:txBody>
      </p:sp>
      <p:sp>
        <p:nvSpPr>
          <p:cNvPr id="27" name="Text Placeholder 7">
            <a:extLst>
              <a:ext uri="{FF2B5EF4-FFF2-40B4-BE49-F238E27FC236}">
                <a16:creationId xmlns:a16="http://schemas.microsoft.com/office/drawing/2014/main" id="{B6FC5678-B04A-4631-9DFF-776737E9C8AC}"/>
              </a:ext>
            </a:extLst>
          </p:cNvPr>
          <p:cNvSpPr>
            <a:spLocks noGrp="1"/>
          </p:cNvSpPr>
          <p:nvPr>
            <p:ph type="body" sz="quarter" idx="35" hasCustomPrompt="1"/>
          </p:nvPr>
        </p:nvSpPr>
        <p:spPr>
          <a:xfrm>
            <a:off x="6210300" y="5346798"/>
            <a:ext cx="1587295" cy="166199"/>
          </a:xfrm>
          <a:noFill/>
        </p:spPr>
        <p:txBody>
          <a:bodyPr wrap="square" lIns="0" tIns="0" rIns="0" bIns="0" anchor="t">
            <a:noAutofit/>
          </a:bodyPr>
          <a:lstStyle>
            <a:lvl1pPr marL="0" indent="0" algn="ctr">
              <a:spcBef>
                <a:spcPts val="0"/>
              </a:spcBef>
              <a:spcAft>
                <a:spcPts val="0"/>
              </a:spcAft>
              <a:buNone/>
              <a:defRPr sz="1200" b="0">
                <a:solidFill>
                  <a:schemeClr val="tx1">
                    <a:lumMod val="75000"/>
                    <a:lumOff val="25000"/>
                  </a:schemeClr>
                </a:solidFill>
                <a:latin typeface="+mn-lt"/>
              </a:defRPr>
            </a:lvl1pPr>
          </a:lstStyle>
          <a:p>
            <a:pPr lvl="0"/>
            <a:r>
              <a:rPr lang="en-US" noProof="0"/>
              <a:t>Description</a:t>
            </a:r>
          </a:p>
        </p:txBody>
      </p:sp>
      <p:sp>
        <p:nvSpPr>
          <p:cNvPr id="28" name="Picture Placeholder 8">
            <a:extLst>
              <a:ext uri="{FF2B5EF4-FFF2-40B4-BE49-F238E27FC236}">
                <a16:creationId xmlns:a16="http://schemas.microsoft.com/office/drawing/2014/main" id="{BF024C2A-A070-4BF1-BA78-8FDD47DED455}"/>
              </a:ext>
              <a:ext uri="{C183D7F6-B498-43B3-948B-1728B52AA6E4}">
                <adec:decorative xmlns:adec="http://schemas.microsoft.com/office/drawing/2017/decorative" val="1"/>
              </a:ext>
            </a:extLst>
          </p:cNvPr>
          <p:cNvSpPr>
            <a:spLocks noGrp="1"/>
          </p:cNvSpPr>
          <p:nvPr>
            <p:ph type="pic" sz="quarter" idx="36" hasCustomPrompt="1"/>
          </p:nvPr>
        </p:nvSpPr>
        <p:spPr>
          <a:xfrm>
            <a:off x="8308140"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9" name="Text Placeholder 7">
            <a:extLst>
              <a:ext uri="{FF2B5EF4-FFF2-40B4-BE49-F238E27FC236}">
                <a16:creationId xmlns:a16="http://schemas.microsoft.com/office/drawing/2014/main" id="{72D75690-3F0F-4257-84B4-90CB4E6BB7EA}"/>
              </a:ext>
            </a:extLst>
          </p:cNvPr>
          <p:cNvSpPr>
            <a:spLocks noGrp="1"/>
          </p:cNvSpPr>
          <p:nvPr>
            <p:ph type="body" sz="quarter" idx="37" hasCustomPrompt="1"/>
          </p:nvPr>
        </p:nvSpPr>
        <p:spPr>
          <a:xfrm>
            <a:off x="8017411" y="5114385"/>
            <a:ext cx="1587295" cy="166199"/>
          </a:xfrm>
          <a:noFill/>
        </p:spPr>
        <p:txBody>
          <a:bodyPr wrap="square" lIns="0" tIns="0" rIns="0" bIns="0" anchor="ctr">
            <a:noAutofit/>
          </a:bodyPr>
          <a:lstStyle>
            <a:lvl1pPr marL="0" indent="0" algn="ctr">
              <a:spcBef>
                <a:spcPts val="0"/>
              </a:spcBef>
              <a:spcAft>
                <a:spcPts val="0"/>
              </a:spcAft>
              <a:buNone/>
              <a:defRPr sz="1200" b="1">
                <a:solidFill>
                  <a:schemeClr val="accent1"/>
                </a:solidFill>
                <a:latin typeface="+mn-lt"/>
              </a:defRPr>
            </a:lvl1pPr>
          </a:lstStyle>
          <a:p>
            <a:pPr lvl="0"/>
            <a:r>
              <a:rPr lang="en-US" noProof="0"/>
              <a:t>NAME</a:t>
            </a:r>
          </a:p>
        </p:txBody>
      </p:sp>
      <p:sp>
        <p:nvSpPr>
          <p:cNvPr id="30" name="Text Placeholder 7">
            <a:extLst>
              <a:ext uri="{FF2B5EF4-FFF2-40B4-BE49-F238E27FC236}">
                <a16:creationId xmlns:a16="http://schemas.microsoft.com/office/drawing/2014/main" id="{FC3E89DF-7D8F-458A-910F-B06B607998AF}"/>
              </a:ext>
            </a:extLst>
          </p:cNvPr>
          <p:cNvSpPr>
            <a:spLocks noGrp="1"/>
          </p:cNvSpPr>
          <p:nvPr>
            <p:ph type="body" sz="quarter" idx="38" hasCustomPrompt="1"/>
          </p:nvPr>
        </p:nvSpPr>
        <p:spPr>
          <a:xfrm>
            <a:off x="8017411" y="5346798"/>
            <a:ext cx="1587295" cy="166199"/>
          </a:xfrm>
          <a:noFill/>
        </p:spPr>
        <p:txBody>
          <a:bodyPr wrap="square" lIns="0" tIns="0" rIns="0" bIns="0" anchor="t">
            <a:noAutofit/>
          </a:bodyPr>
          <a:lstStyle>
            <a:lvl1pPr marL="0" indent="0" algn="ctr">
              <a:spcBef>
                <a:spcPts val="0"/>
              </a:spcBef>
              <a:spcAft>
                <a:spcPts val="0"/>
              </a:spcAft>
              <a:buNone/>
              <a:defRPr sz="1200" b="0">
                <a:solidFill>
                  <a:schemeClr val="tx1">
                    <a:lumMod val="75000"/>
                    <a:lumOff val="25000"/>
                  </a:schemeClr>
                </a:solidFill>
                <a:latin typeface="+mn-lt"/>
              </a:defRPr>
            </a:lvl1pPr>
          </a:lstStyle>
          <a:p>
            <a:pPr lvl="0"/>
            <a:r>
              <a:rPr lang="en-US" noProof="0"/>
              <a:t>Description</a:t>
            </a:r>
          </a:p>
        </p:txBody>
      </p:sp>
      <p:sp>
        <p:nvSpPr>
          <p:cNvPr id="31" name="Picture Placeholder 8">
            <a:extLst>
              <a:ext uri="{FF2B5EF4-FFF2-40B4-BE49-F238E27FC236}">
                <a16:creationId xmlns:a16="http://schemas.microsoft.com/office/drawing/2014/main" id="{49030BC1-7B5E-4BBD-AB44-8615DCFD46B7}"/>
              </a:ext>
              <a:ext uri="{C183D7F6-B498-43B3-948B-1728B52AA6E4}">
                <adec:decorative xmlns:adec="http://schemas.microsoft.com/office/drawing/2017/decorative" val="1"/>
              </a:ext>
            </a:extLst>
          </p:cNvPr>
          <p:cNvSpPr>
            <a:spLocks noGrp="1"/>
          </p:cNvSpPr>
          <p:nvPr>
            <p:ph type="pic" sz="quarter" idx="39" hasCustomPrompt="1"/>
          </p:nvPr>
        </p:nvSpPr>
        <p:spPr>
          <a:xfrm>
            <a:off x="10115251"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32" name="Text Placeholder 7">
            <a:extLst>
              <a:ext uri="{FF2B5EF4-FFF2-40B4-BE49-F238E27FC236}">
                <a16:creationId xmlns:a16="http://schemas.microsoft.com/office/drawing/2014/main" id="{10ED1CED-11B2-4927-93A4-CE47939F0AEC}"/>
              </a:ext>
            </a:extLst>
          </p:cNvPr>
          <p:cNvSpPr>
            <a:spLocks noGrp="1"/>
          </p:cNvSpPr>
          <p:nvPr>
            <p:ph type="body" sz="quarter" idx="40" hasCustomPrompt="1"/>
          </p:nvPr>
        </p:nvSpPr>
        <p:spPr>
          <a:xfrm>
            <a:off x="9824522" y="5114385"/>
            <a:ext cx="1587295" cy="166199"/>
          </a:xfrm>
          <a:noFill/>
        </p:spPr>
        <p:txBody>
          <a:bodyPr wrap="square" lIns="0" tIns="0" rIns="0" bIns="0" anchor="ctr">
            <a:noAutofit/>
          </a:bodyPr>
          <a:lstStyle>
            <a:lvl1pPr marL="0" indent="0" algn="ctr">
              <a:spcBef>
                <a:spcPts val="0"/>
              </a:spcBef>
              <a:spcAft>
                <a:spcPts val="0"/>
              </a:spcAft>
              <a:buNone/>
              <a:defRPr sz="1200" b="1">
                <a:solidFill>
                  <a:schemeClr val="accent1"/>
                </a:solidFill>
                <a:latin typeface="+mn-lt"/>
              </a:defRPr>
            </a:lvl1pPr>
          </a:lstStyle>
          <a:p>
            <a:pPr lvl="0"/>
            <a:r>
              <a:rPr lang="en-US" noProof="0"/>
              <a:t>NAME</a:t>
            </a:r>
          </a:p>
        </p:txBody>
      </p:sp>
      <p:sp>
        <p:nvSpPr>
          <p:cNvPr id="33" name="Text Placeholder 7">
            <a:extLst>
              <a:ext uri="{FF2B5EF4-FFF2-40B4-BE49-F238E27FC236}">
                <a16:creationId xmlns:a16="http://schemas.microsoft.com/office/drawing/2014/main" id="{39E2E141-317E-41F9-853F-B96493C8FB9B}"/>
              </a:ext>
            </a:extLst>
          </p:cNvPr>
          <p:cNvSpPr>
            <a:spLocks noGrp="1"/>
          </p:cNvSpPr>
          <p:nvPr>
            <p:ph type="body" sz="quarter" idx="41" hasCustomPrompt="1"/>
          </p:nvPr>
        </p:nvSpPr>
        <p:spPr>
          <a:xfrm>
            <a:off x="9824522" y="5346798"/>
            <a:ext cx="1587295" cy="166199"/>
          </a:xfrm>
          <a:noFill/>
        </p:spPr>
        <p:txBody>
          <a:bodyPr wrap="square" lIns="0" tIns="0" rIns="0" bIns="0" anchor="t">
            <a:noAutofit/>
          </a:bodyPr>
          <a:lstStyle>
            <a:lvl1pPr marL="0" indent="0" algn="ctr">
              <a:spcBef>
                <a:spcPts val="0"/>
              </a:spcBef>
              <a:spcAft>
                <a:spcPts val="0"/>
              </a:spcAft>
              <a:buNone/>
              <a:defRPr sz="1200" b="0">
                <a:solidFill>
                  <a:schemeClr val="tx1">
                    <a:lumMod val="75000"/>
                    <a:lumOff val="25000"/>
                  </a:schemeClr>
                </a:solidFill>
                <a:latin typeface="+mn-lt"/>
              </a:defRPr>
            </a:lvl1pPr>
          </a:lstStyle>
          <a:p>
            <a:pPr lvl="0"/>
            <a:r>
              <a:rPr lang="en-US" noProof="0"/>
              <a:t>Description</a:t>
            </a:r>
          </a:p>
        </p:txBody>
      </p:sp>
    </p:spTree>
    <p:extLst>
      <p:ext uri="{BB962C8B-B14F-4D97-AF65-F5344CB8AC3E}">
        <p14:creationId xmlns:p14="http://schemas.microsoft.com/office/powerpoint/2010/main" val="3782655552"/>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4_Title Slide_DeepYellow">
    <p:spTree>
      <p:nvGrpSpPr>
        <p:cNvPr id="1" name=""/>
        <p:cNvGrpSpPr/>
        <p:nvPr/>
      </p:nvGrpSpPr>
      <p:grpSpPr>
        <a:xfrm>
          <a:off x="0" y="0"/>
          <a:ext cx="0" cy="0"/>
          <a:chOff x="0" y="0"/>
          <a:chExt cx="0" cy="0"/>
        </a:xfrm>
      </p:grpSpPr>
      <p:sp>
        <p:nvSpPr>
          <p:cNvPr id="26" name="Picture Placeholder 25">
            <a:extLst>
              <a:ext uri="{FF2B5EF4-FFF2-40B4-BE49-F238E27FC236}">
                <a16:creationId xmlns:a16="http://schemas.microsoft.com/office/drawing/2014/main" id="{32EC3EF4-A2D5-4058-977A-74A37AC365BD}"/>
              </a:ext>
              <a:ext uri="{C183D7F6-B498-43B3-948B-1728B52AA6E4}">
                <adec:decorative xmlns:adec="http://schemas.microsoft.com/office/drawing/2017/decorative" val="1"/>
              </a:ext>
            </a:extLst>
          </p:cNvPr>
          <p:cNvSpPr>
            <a:spLocks noGrp="1"/>
          </p:cNvSpPr>
          <p:nvPr>
            <p:ph type="pic" sz="quarter" idx="11" hasCustomPrompt="1"/>
          </p:nvPr>
        </p:nvSpPr>
        <p:spPr>
          <a:xfrm>
            <a:off x="0"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602525 h 6858000"/>
              <a:gd name="connsiteX3" fmla="*/ 8273508 w 12192000"/>
              <a:gd name="connsiteY3" fmla="*/ 6858000 h 6858000"/>
              <a:gd name="connsiteX4" fmla="*/ 0 w 12192000"/>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6858000">
                <a:moveTo>
                  <a:pt x="0" y="0"/>
                </a:moveTo>
                <a:lnTo>
                  <a:pt x="12192000" y="0"/>
                </a:lnTo>
                <a:lnTo>
                  <a:pt x="12192000" y="602525"/>
                </a:lnTo>
                <a:lnTo>
                  <a:pt x="8273508" y="6858000"/>
                </a:lnTo>
                <a:lnTo>
                  <a:pt x="0" y="6858000"/>
                </a:lnTo>
                <a:close/>
              </a:path>
            </a:pathLst>
          </a:custGeom>
          <a:solidFill>
            <a:schemeClr val="bg1"/>
          </a:solidFill>
          <a:effectLst>
            <a:outerShdw blurRad="165100" dist="38100" dir="2700000" algn="tl" rotWithShape="0">
              <a:prstClr val="black">
                <a:alpha val="40000"/>
              </a:prstClr>
            </a:outerShdw>
          </a:effectLst>
        </p:spPr>
        <p:txBody>
          <a:bodyPr wrap="square" anchor="ctr">
            <a:noAutofit/>
          </a:bodyPr>
          <a:lstStyle>
            <a:lvl1pPr marL="0" indent="0" algn="ctr">
              <a:buNone/>
              <a:defRPr/>
            </a:lvl1pPr>
          </a:lstStyle>
          <a:p>
            <a:r>
              <a:rPr lang="en-US" dirty="0"/>
              <a:t>Insert Image</a:t>
            </a:r>
            <a:endParaRPr lang="en-GB" dirty="0"/>
          </a:p>
        </p:txBody>
      </p:sp>
      <p:sp>
        <p:nvSpPr>
          <p:cNvPr id="27" name="Text Placeholder 16">
            <a:extLst>
              <a:ext uri="{FF2B5EF4-FFF2-40B4-BE49-F238E27FC236}">
                <a16:creationId xmlns:a16="http://schemas.microsoft.com/office/drawing/2014/main" id="{4E7C74DD-4244-46B7-8336-30F7151DB21B}"/>
              </a:ext>
              <a:ext uri="{C183D7F6-B498-43B3-948B-1728B52AA6E4}">
                <adec:decorative xmlns:adec="http://schemas.microsoft.com/office/drawing/2017/decorative" val="1"/>
              </a:ext>
            </a:extLst>
          </p:cNvPr>
          <p:cNvSpPr>
            <a:spLocks noGrp="1"/>
          </p:cNvSpPr>
          <p:nvPr>
            <p:ph type="body" sz="quarter" idx="13" hasCustomPrompt="1"/>
          </p:nvPr>
        </p:nvSpPr>
        <p:spPr>
          <a:xfrm rot="10800000" flipH="1" flipV="1">
            <a:off x="8074536" y="3124200"/>
            <a:ext cx="2087678" cy="3270696"/>
          </a:xfrm>
          <a:prstGeom prst="triangle">
            <a:avLst>
              <a:gd name="adj" fmla="val 100000"/>
            </a:avLst>
          </a:prstGeom>
          <a:solidFill>
            <a:schemeClr val="accent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4" name="Text Placeholder 23">
            <a:extLst>
              <a:ext uri="{FF2B5EF4-FFF2-40B4-BE49-F238E27FC236}">
                <a16:creationId xmlns:a16="http://schemas.microsoft.com/office/drawing/2014/main" id="{9DC663CF-0C67-4619-B40E-7832C4DA15FE}"/>
              </a:ext>
              <a:ext uri="{C183D7F6-B498-43B3-948B-1728B52AA6E4}">
                <adec:decorative xmlns:adec="http://schemas.microsoft.com/office/drawing/2017/decorative" val="1"/>
              </a:ext>
            </a:extLst>
          </p:cNvPr>
          <p:cNvSpPr>
            <a:spLocks noGrp="1"/>
          </p:cNvSpPr>
          <p:nvPr>
            <p:ph type="body" sz="quarter" idx="15" hasCustomPrompt="1"/>
          </p:nvPr>
        </p:nvSpPr>
        <p:spPr>
          <a:xfrm>
            <a:off x="2190750" y="609600"/>
            <a:ext cx="7810500" cy="5638800"/>
          </a:xfrm>
          <a:custGeom>
            <a:avLst/>
            <a:gdLst>
              <a:gd name="connsiteX0" fmla="*/ 0 w 7810500"/>
              <a:gd name="connsiteY0" fmla="*/ 0 h 5638800"/>
              <a:gd name="connsiteX1" fmla="*/ 7810500 w 7810500"/>
              <a:gd name="connsiteY1" fmla="*/ 0 h 5638800"/>
              <a:gd name="connsiteX2" fmla="*/ 7810500 w 7810500"/>
              <a:gd name="connsiteY2" fmla="*/ 3151512 h 5638800"/>
              <a:gd name="connsiteX3" fmla="*/ 6252438 w 7810500"/>
              <a:gd name="connsiteY3" fmla="*/ 5638800 h 5638800"/>
              <a:gd name="connsiteX4" fmla="*/ 0 w 7810500"/>
              <a:gd name="connsiteY4" fmla="*/ 5638800 h 563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10500" h="5638800">
                <a:moveTo>
                  <a:pt x="0" y="0"/>
                </a:moveTo>
                <a:lnTo>
                  <a:pt x="7810500" y="0"/>
                </a:lnTo>
                <a:lnTo>
                  <a:pt x="7810500" y="3151512"/>
                </a:lnTo>
                <a:lnTo>
                  <a:pt x="6252438" y="5638800"/>
                </a:lnTo>
                <a:lnTo>
                  <a:pt x="0" y="5638800"/>
                </a:lnTo>
                <a:close/>
              </a:path>
            </a:pathLst>
          </a:custGeom>
          <a:solidFill>
            <a:schemeClr val="accent1"/>
          </a:solidFill>
          <a:effectLst>
            <a:outerShdw blurRad="50800" dist="38100" dir="2700000" algn="tl" rotWithShape="0">
              <a:prstClr val="black">
                <a:alpha val="40000"/>
              </a:prstClr>
            </a:outerShdw>
          </a:effectLst>
        </p:spPr>
        <p:txBody>
          <a:bodyPr wrap="square">
            <a:noAutofit/>
          </a:bodyPr>
          <a:lstStyle>
            <a:lvl1pPr marL="0" indent="0" algn="ctr">
              <a:buNone/>
              <a:defRPr>
                <a:solidFill>
                  <a:schemeClr val="tx1">
                    <a:alpha val="0"/>
                  </a:schemeClr>
                </a:solidFill>
              </a:defRPr>
            </a:lvl1pPr>
          </a:lstStyle>
          <a:p>
            <a:pPr lvl="0"/>
            <a:r>
              <a:rPr lang="en-US" dirty="0"/>
              <a:t>I</a:t>
            </a:r>
            <a:endParaRPr lang="en-GB" dirty="0"/>
          </a:p>
        </p:txBody>
      </p:sp>
      <p:sp>
        <p:nvSpPr>
          <p:cNvPr id="2" name="Title 1"/>
          <p:cNvSpPr>
            <a:spLocks noGrp="1"/>
          </p:cNvSpPr>
          <p:nvPr>
            <p:ph type="ctrTitle"/>
          </p:nvPr>
        </p:nvSpPr>
        <p:spPr>
          <a:xfrm>
            <a:off x="3163809" y="1905000"/>
            <a:ext cx="5864382" cy="2275238"/>
          </a:xfrm>
        </p:spPr>
        <p:txBody>
          <a:bodyPr anchor="t">
            <a:normAutofit/>
          </a:bodyPr>
          <a:lstStyle>
            <a:lvl1pPr algn="ctr">
              <a:defRPr lang="en-US" sz="5000" kern="1200" cap="all" spc="100" baseline="0" dirty="0">
                <a:solidFill>
                  <a:schemeClr val="bg1"/>
                </a:solidFill>
                <a:latin typeface="+mj-lt"/>
                <a:ea typeface="+mj-ea"/>
                <a:cs typeface="+mj-cs"/>
              </a:defRPr>
            </a:lvl1pPr>
          </a:lstStyle>
          <a:p>
            <a:r>
              <a:rPr lang="en-US"/>
              <a:t>Click to edit Master title style</a:t>
            </a:r>
            <a:endParaRPr lang="en-US" dirty="0"/>
          </a:p>
        </p:txBody>
      </p:sp>
      <p:sp>
        <p:nvSpPr>
          <p:cNvPr id="3" name="Subtitle 2"/>
          <p:cNvSpPr>
            <a:spLocks noGrp="1"/>
          </p:cNvSpPr>
          <p:nvPr>
            <p:ph type="subTitle" idx="1"/>
          </p:nvPr>
        </p:nvSpPr>
        <p:spPr>
          <a:xfrm>
            <a:off x="4059707" y="4297679"/>
            <a:ext cx="4072586" cy="1463040"/>
          </a:xfrm>
        </p:spPr>
        <p:txBody>
          <a:bodyPr lIns="91440" rIns="91440" anchor="t">
            <a:normAutofit/>
          </a:bodyPr>
          <a:lstStyle>
            <a:lvl1pPr marL="0" indent="0" algn="ctr">
              <a:lnSpc>
                <a:spcPct val="100000"/>
              </a:lnSpc>
              <a:spcBef>
                <a:spcPts val="0"/>
              </a:spcBef>
              <a:buNone/>
              <a:defRPr lang="en-US" sz="2000" kern="1200" dirty="0">
                <a:solidFill>
                  <a:schemeClr val="bg1"/>
                </a:solidFill>
                <a:latin typeface="+mn-lt"/>
                <a:ea typeface="+mn-ea"/>
                <a:cs typeface="+mn-cs"/>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Tree>
    <p:extLst>
      <p:ext uri="{BB962C8B-B14F-4D97-AF65-F5344CB8AC3E}">
        <p14:creationId xmlns:p14="http://schemas.microsoft.com/office/powerpoint/2010/main" val="376643190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ITLE ONLY_Org Chart 12">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13" name="Slide Number Placeholder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9" name="Freeform: Shape 8">
            <a:extLst>
              <a:ext uri="{FF2B5EF4-FFF2-40B4-BE49-F238E27FC236}">
                <a16:creationId xmlns:a16="http://schemas.microsoft.com/office/drawing/2014/main" id="{0CE973A6-10E7-4E33-AA8B-7240F9197012}"/>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Picture Placeholder 8">
            <a:extLst>
              <a:ext uri="{FF2B5EF4-FFF2-40B4-BE49-F238E27FC236}">
                <a16:creationId xmlns:a16="http://schemas.microsoft.com/office/drawing/2014/main" id="{48934421-B8F7-41B6-9EC4-5E3C497424A8}"/>
              </a:ext>
              <a:ext uri="{C183D7F6-B498-43B3-948B-1728B52AA6E4}">
                <adec:decorative xmlns:adec="http://schemas.microsoft.com/office/drawing/2017/decorative" val="1"/>
              </a:ext>
            </a:extLst>
          </p:cNvPr>
          <p:cNvSpPr>
            <a:spLocks noGrp="1"/>
          </p:cNvSpPr>
          <p:nvPr>
            <p:ph type="pic" sz="quarter" idx="17" hasCustomPrompt="1"/>
          </p:nvPr>
        </p:nvSpPr>
        <p:spPr>
          <a:xfrm>
            <a:off x="4178095" y="1905000"/>
            <a:ext cx="1255400" cy="1255400"/>
          </a:xfrm>
          <a:prstGeom prst="ellipse">
            <a:avLst/>
          </a:prstGeom>
          <a:solidFill>
            <a:schemeClr val="bg1"/>
          </a:solidFill>
          <a:effectLst>
            <a:outerShdw blurRad="50800" dist="38100" dir="2700000" algn="tl" rotWithShape="0">
              <a:prstClr val="black">
                <a:alpha val="40000"/>
              </a:prstClr>
            </a:outerShdw>
          </a:effectLst>
        </p:spPr>
        <p:txBody>
          <a:bodyPr anchor="ctr"/>
          <a:lstStyle>
            <a:lvl1pPr marL="0" indent="0" algn="ctr">
              <a:buNone/>
              <a:defRPr>
                <a:solidFill>
                  <a:schemeClr val="bg1">
                    <a:lumMod val="50000"/>
                  </a:schemeClr>
                </a:solidFill>
              </a:defRPr>
            </a:lvl1pPr>
          </a:lstStyle>
          <a:p>
            <a:r>
              <a:rPr lang="en-US" noProof="0" dirty="0"/>
              <a:t>Insert Image</a:t>
            </a:r>
          </a:p>
        </p:txBody>
      </p:sp>
      <p:sp>
        <p:nvSpPr>
          <p:cNvPr id="10" name="Text Placeholder 7">
            <a:extLst>
              <a:ext uri="{FF2B5EF4-FFF2-40B4-BE49-F238E27FC236}">
                <a16:creationId xmlns:a16="http://schemas.microsoft.com/office/drawing/2014/main" id="{4BACF049-4E3E-418D-9DB0-9D63BDDD25AE}"/>
              </a:ext>
            </a:extLst>
          </p:cNvPr>
          <p:cNvSpPr>
            <a:spLocks noGrp="1"/>
          </p:cNvSpPr>
          <p:nvPr>
            <p:ph type="body" sz="quarter" idx="16" hasCustomPrompt="1"/>
          </p:nvPr>
        </p:nvSpPr>
        <p:spPr>
          <a:xfrm>
            <a:off x="5601136" y="2288331"/>
            <a:ext cx="3108959" cy="290097"/>
          </a:xfrm>
          <a:noFill/>
        </p:spPr>
        <p:txBody>
          <a:bodyPr wrap="square" lIns="91440" rIns="91440" anchor="ctr">
            <a:noAutofit/>
          </a:bodyPr>
          <a:lstStyle>
            <a:lvl1pPr marL="0" indent="0" algn="l">
              <a:spcBef>
                <a:spcPts val="0"/>
              </a:spcBef>
              <a:spcAft>
                <a:spcPts val="0"/>
              </a:spcAft>
              <a:buNone/>
              <a:defRPr sz="1600" b="1">
                <a:solidFill>
                  <a:schemeClr val="tx2"/>
                </a:solidFill>
                <a:latin typeface="+mj-lt"/>
              </a:defRPr>
            </a:lvl1pPr>
          </a:lstStyle>
          <a:p>
            <a:pPr lvl="0"/>
            <a:r>
              <a:rPr lang="en-US" noProof="0"/>
              <a:t>ADD TEXT </a:t>
            </a:r>
          </a:p>
        </p:txBody>
      </p:sp>
      <p:sp>
        <p:nvSpPr>
          <p:cNvPr id="12" name="Text Placeholder 7">
            <a:extLst>
              <a:ext uri="{FF2B5EF4-FFF2-40B4-BE49-F238E27FC236}">
                <a16:creationId xmlns:a16="http://schemas.microsoft.com/office/drawing/2014/main" id="{EFE2AF5B-D21D-4FE5-932F-F2989F6E0116}"/>
              </a:ext>
            </a:extLst>
          </p:cNvPr>
          <p:cNvSpPr>
            <a:spLocks noGrp="1"/>
          </p:cNvSpPr>
          <p:nvPr>
            <p:ph type="body" sz="quarter" idx="18" hasCustomPrompt="1"/>
          </p:nvPr>
        </p:nvSpPr>
        <p:spPr>
          <a:xfrm>
            <a:off x="5601136" y="2566041"/>
            <a:ext cx="3108959" cy="221043"/>
          </a:xfrm>
          <a:noFill/>
        </p:spPr>
        <p:txBody>
          <a:bodyPr wrap="square" lIns="91440" rIns="91440" anchor="t">
            <a:noAutofit/>
          </a:bodyPr>
          <a:lstStyle>
            <a:lvl1pPr marL="0" indent="0" algn="l">
              <a:spcBef>
                <a:spcPts val="0"/>
              </a:spcBef>
              <a:spcAft>
                <a:spcPts val="0"/>
              </a:spcAft>
              <a:buNone/>
              <a:defRPr sz="1200" b="0">
                <a:solidFill>
                  <a:schemeClr val="tx2"/>
                </a:solidFill>
                <a:latin typeface="+mn-lt"/>
              </a:defRPr>
            </a:lvl1pPr>
          </a:lstStyle>
          <a:p>
            <a:pPr lvl="0"/>
            <a:r>
              <a:rPr lang="en-US" noProof="0"/>
              <a:t>Description</a:t>
            </a:r>
          </a:p>
        </p:txBody>
      </p:sp>
      <p:cxnSp>
        <p:nvCxnSpPr>
          <p:cNvPr id="14" name="Straight Connector 13">
            <a:extLst>
              <a:ext uri="{FF2B5EF4-FFF2-40B4-BE49-F238E27FC236}">
                <a16:creationId xmlns:a16="http://schemas.microsoft.com/office/drawing/2014/main" id="{266B4E82-4E92-438C-9DBD-FDAC98DBA804}"/>
              </a:ext>
              <a:ext uri="{C183D7F6-B498-43B3-948B-1728B52AA6E4}">
                <adec:decorative xmlns:adec="http://schemas.microsoft.com/office/drawing/2017/decorative" val="1"/>
              </a:ext>
            </a:extLst>
          </p:cNvPr>
          <p:cNvCxnSpPr>
            <a:cxnSpLocks/>
          </p:cNvCxnSpPr>
          <p:nvPr userDrawn="1"/>
        </p:nvCxnSpPr>
        <p:spPr>
          <a:xfrm rot="16200000">
            <a:off x="6165169" y="-670561"/>
            <a:ext cx="0" cy="8961120"/>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6" name="Picture Placeholder 8">
            <a:extLst>
              <a:ext uri="{FF2B5EF4-FFF2-40B4-BE49-F238E27FC236}">
                <a16:creationId xmlns:a16="http://schemas.microsoft.com/office/drawing/2014/main" id="{5C2A05E4-0266-470B-94B6-0EA500EFD52F}"/>
              </a:ext>
              <a:ext uri="{C183D7F6-B498-43B3-948B-1728B52AA6E4}">
                <adec:decorative xmlns:adec="http://schemas.microsoft.com/office/drawing/2017/decorative" val="1"/>
              </a:ext>
            </a:extLst>
          </p:cNvPr>
          <p:cNvSpPr>
            <a:spLocks noGrp="1" noChangeAspect="1"/>
          </p:cNvSpPr>
          <p:nvPr>
            <p:ph type="pic" sz="quarter" idx="21" hasCustomPrompt="1"/>
          </p:nvPr>
        </p:nvSpPr>
        <p:spPr>
          <a:xfrm>
            <a:off x="1098449" y="3352800"/>
            <a:ext cx="914396" cy="91439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17" name="Text Placeholder 7">
            <a:extLst>
              <a:ext uri="{FF2B5EF4-FFF2-40B4-BE49-F238E27FC236}">
                <a16:creationId xmlns:a16="http://schemas.microsoft.com/office/drawing/2014/main" id="{8B705CE2-63BB-44EF-9494-D7197888F260}"/>
              </a:ext>
            </a:extLst>
          </p:cNvPr>
          <p:cNvSpPr>
            <a:spLocks noGrp="1"/>
          </p:cNvSpPr>
          <p:nvPr>
            <p:ph type="body" sz="quarter" idx="25" hasCustomPrompt="1"/>
          </p:nvPr>
        </p:nvSpPr>
        <p:spPr>
          <a:xfrm>
            <a:off x="762000" y="4327380"/>
            <a:ext cx="1587295" cy="166199"/>
          </a:xfrm>
          <a:noFill/>
        </p:spPr>
        <p:txBody>
          <a:bodyPr wrap="square" lIns="0" tIns="0" rIns="0" bIns="0" anchor="ctr">
            <a:noAutofit/>
          </a:bodyPr>
          <a:lstStyle>
            <a:lvl1pPr marL="0" indent="0" algn="ctr">
              <a:spcBef>
                <a:spcPts val="0"/>
              </a:spcBef>
              <a:spcAft>
                <a:spcPts val="0"/>
              </a:spcAft>
              <a:buNone/>
              <a:defRPr sz="1100" b="1">
                <a:solidFill>
                  <a:schemeClr val="accent1"/>
                </a:solidFill>
                <a:latin typeface="+mn-lt"/>
              </a:defRPr>
            </a:lvl1pPr>
          </a:lstStyle>
          <a:p>
            <a:pPr lvl="0"/>
            <a:r>
              <a:rPr lang="en-US" noProof="0"/>
              <a:t>NAME</a:t>
            </a:r>
          </a:p>
        </p:txBody>
      </p:sp>
      <p:sp>
        <p:nvSpPr>
          <p:cNvPr id="18" name="Text Placeholder 7">
            <a:extLst>
              <a:ext uri="{FF2B5EF4-FFF2-40B4-BE49-F238E27FC236}">
                <a16:creationId xmlns:a16="http://schemas.microsoft.com/office/drawing/2014/main" id="{91C9BD3E-CCA7-4ADF-83CB-175C316AEA84}"/>
              </a:ext>
            </a:extLst>
          </p:cNvPr>
          <p:cNvSpPr>
            <a:spLocks noGrp="1"/>
          </p:cNvSpPr>
          <p:nvPr>
            <p:ph type="body" sz="quarter" idx="26" hasCustomPrompt="1"/>
          </p:nvPr>
        </p:nvSpPr>
        <p:spPr>
          <a:xfrm>
            <a:off x="762000" y="4497392"/>
            <a:ext cx="1587295" cy="166199"/>
          </a:xfrm>
          <a:noFill/>
        </p:spPr>
        <p:txBody>
          <a:bodyPr wrap="square" lIns="0" tIns="0" rIns="0" bIns="0" anchor="t">
            <a:noAutofit/>
          </a:bodyPr>
          <a:lstStyle>
            <a:lvl1pPr marL="0" indent="0" algn="ctr">
              <a:spcBef>
                <a:spcPts val="0"/>
              </a:spcBef>
              <a:spcAft>
                <a:spcPts val="0"/>
              </a:spcAft>
              <a:buNone/>
              <a:defRPr sz="1100" b="0">
                <a:solidFill>
                  <a:schemeClr val="tx1">
                    <a:lumMod val="75000"/>
                    <a:lumOff val="25000"/>
                  </a:schemeClr>
                </a:solidFill>
                <a:latin typeface="+mn-lt"/>
              </a:defRPr>
            </a:lvl1pPr>
          </a:lstStyle>
          <a:p>
            <a:pPr lvl="0"/>
            <a:r>
              <a:rPr lang="en-US" noProof="0"/>
              <a:t>Description</a:t>
            </a:r>
          </a:p>
        </p:txBody>
      </p:sp>
      <p:sp>
        <p:nvSpPr>
          <p:cNvPr id="19" name="Picture Placeholder 8">
            <a:extLst>
              <a:ext uri="{FF2B5EF4-FFF2-40B4-BE49-F238E27FC236}">
                <a16:creationId xmlns:a16="http://schemas.microsoft.com/office/drawing/2014/main" id="{DC756ECA-27F0-4309-A411-2021931A3A4F}"/>
              </a:ext>
              <a:ext uri="{C183D7F6-B498-43B3-948B-1728B52AA6E4}">
                <adec:decorative xmlns:adec="http://schemas.microsoft.com/office/drawing/2017/decorative" val="1"/>
              </a:ext>
            </a:extLst>
          </p:cNvPr>
          <p:cNvSpPr>
            <a:spLocks noGrp="1" noChangeAspect="1"/>
          </p:cNvSpPr>
          <p:nvPr>
            <p:ph type="pic" sz="quarter" idx="27" hasCustomPrompt="1"/>
          </p:nvPr>
        </p:nvSpPr>
        <p:spPr>
          <a:xfrm>
            <a:off x="2927249" y="3352800"/>
            <a:ext cx="914396" cy="91439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0" name="Text Placeholder 7">
            <a:extLst>
              <a:ext uri="{FF2B5EF4-FFF2-40B4-BE49-F238E27FC236}">
                <a16:creationId xmlns:a16="http://schemas.microsoft.com/office/drawing/2014/main" id="{BCC1B1EE-9270-494A-B26E-3E810517012E}"/>
              </a:ext>
            </a:extLst>
          </p:cNvPr>
          <p:cNvSpPr>
            <a:spLocks noGrp="1"/>
          </p:cNvSpPr>
          <p:nvPr>
            <p:ph type="body" sz="quarter" idx="28" hasCustomPrompt="1"/>
          </p:nvPr>
        </p:nvSpPr>
        <p:spPr>
          <a:xfrm>
            <a:off x="2590800" y="4327380"/>
            <a:ext cx="1587295" cy="166199"/>
          </a:xfrm>
          <a:noFill/>
        </p:spPr>
        <p:txBody>
          <a:bodyPr wrap="square" lIns="0" tIns="0" rIns="0" bIns="0" anchor="ctr">
            <a:noAutofit/>
          </a:bodyPr>
          <a:lstStyle>
            <a:lvl1pPr marL="0" indent="0" algn="ctr">
              <a:spcBef>
                <a:spcPts val="0"/>
              </a:spcBef>
              <a:spcAft>
                <a:spcPts val="0"/>
              </a:spcAft>
              <a:buNone/>
              <a:defRPr sz="1100" b="1">
                <a:solidFill>
                  <a:schemeClr val="accent1"/>
                </a:solidFill>
                <a:latin typeface="+mn-lt"/>
              </a:defRPr>
            </a:lvl1pPr>
          </a:lstStyle>
          <a:p>
            <a:pPr lvl="0"/>
            <a:r>
              <a:rPr lang="en-US" noProof="0"/>
              <a:t>NAME</a:t>
            </a:r>
          </a:p>
        </p:txBody>
      </p:sp>
      <p:sp>
        <p:nvSpPr>
          <p:cNvPr id="21" name="Text Placeholder 7">
            <a:extLst>
              <a:ext uri="{FF2B5EF4-FFF2-40B4-BE49-F238E27FC236}">
                <a16:creationId xmlns:a16="http://schemas.microsoft.com/office/drawing/2014/main" id="{621D9997-09EF-468A-A3A6-7C2705CF1757}"/>
              </a:ext>
            </a:extLst>
          </p:cNvPr>
          <p:cNvSpPr>
            <a:spLocks noGrp="1"/>
          </p:cNvSpPr>
          <p:nvPr>
            <p:ph type="body" sz="quarter" idx="29" hasCustomPrompt="1"/>
          </p:nvPr>
        </p:nvSpPr>
        <p:spPr>
          <a:xfrm>
            <a:off x="2590800" y="4497392"/>
            <a:ext cx="1587295" cy="166199"/>
          </a:xfrm>
          <a:noFill/>
        </p:spPr>
        <p:txBody>
          <a:bodyPr wrap="square" lIns="0" tIns="0" rIns="0" bIns="0" anchor="t">
            <a:noAutofit/>
          </a:bodyPr>
          <a:lstStyle>
            <a:lvl1pPr marL="0" indent="0" algn="ctr">
              <a:spcBef>
                <a:spcPts val="0"/>
              </a:spcBef>
              <a:spcAft>
                <a:spcPts val="0"/>
              </a:spcAft>
              <a:buNone/>
              <a:defRPr sz="1100" b="0">
                <a:solidFill>
                  <a:schemeClr val="tx1">
                    <a:lumMod val="75000"/>
                    <a:lumOff val="25000"/>
                  </a:schemeClr>
                </a:solidFill>
                <a:latin typeface="+mn-lt"/>
              </a:defRPr>
            </a:lvl1pPr>
          </a:lstStyle>
          <a:p>
            <a:pPr lvl="0"/>
            <a:r>
              <a:rPr lang="en-US" noProof="0"/>
              <a:t>Description</a:t>
            </a:r>
          </a:p>
        </p:txBody>
      </p:sp>
      <p:sp>
        <p:nvSpPr>
          <p:cNvPr id="22" name="Picture Placeholder 8">
            <a:extLst>
              <a:ext uri="{FF2B5EF4-FFF2-40B4-BE49-F238E27FC236}">
                <a16:creationId xmlns:a16="http://schemas.microsoft.com/office/drawing/2014/main" id="{CC2A50A3-3A8F-469D-B16E-A06FD4C2A978}"/>
              </a:ext>
              <a:ext uri="{C183D7F6-B498-43B3-948B-1728B52AA6E4}">
                <adec:decorative xmlns:adec="http://schemas.microsoft.com/office/drawing/2017/decorative" val="1"/>
              </a:ext>
            </a:extLst>
          </p:cNvPr>
          <p:cNvSpPr>
            <a:spLocks noGrp="1" noChangeAspect="1"/>
          </p:cNvSpPr>
          <p:nvPr>
            <p:ph type="pic" sz="quarter" idx="30" hasCustomPrompt="1"/>
          </p:nvPr>
        </p:nvSpPr>
        <p:spPr>
          <a:xfrm>
            <a:off x="4736999" y="3352800"/>
            <a:ext cx="914396" cy="91439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3" name="Text Placeholder 7">
            <a:extLst>
              <a:ext uri="{FF2B5EF4-FFF2-40B4-BE49-F238E27FC236}">
                <a16:creationId xmlns:a16="http://schemas.microsoft.com/office/drawing/2014/main" id="{065EDDEE-214F-4148-8B8C-0BA5AEF7658A}"/>
              </a:ext>
            </a:extLst>
          </p:cNvPr>
          <p:cNvSpPr>
            <a:spLocks noGrp="1"/>
          </p:cNvSpPr>
          <p:nvPr>
            <p:ph type="body" sz="quarter" idx="31" hasCustomPrompt="1"/>
          </p:nvPr>
        </p:nvSpPr>
        <p:spPr>
          <a:xfrm>
            <a:off x="4400550" y="4327380"/>
            <a:ext cx="1587295" cy="166199"/>
          </a:xfrm>
          <a:noFill/>
        </p:spPr>
        <p:txBody>
          <a:bodyPr wrap="square" lIns="0" tIns="0" rIns="0" bIns="0" anchor="ctr">
            <a:noAutofit/>
          </a:bodyPr>
          <a:lstStyle>
            <a:lvl1pPr marL="0" indent="0" algn="ctr">
              <a:spcBef>
                <a:spcPts val="0"/>
              </a:spcBef>
              <a:spcAft>
                <a:spcPts val="0"/>
              </a:spcAft>
              <a:buNone/>
              <a:defRPr sz="1100" b="1">
                <a:solidFill>
                  <a:schemeClr val="accent1"/>
                </a:solidFill>
                <a:latin typeface="+mn-lt"/>
              </a:defRPr>
            </a:lvl1pPr>
          </a:lstStyle>
          <a:p>
            <a:pPr lvl="0"/>
            <a:r>
              <a:rPr lang="en-US" noProof="0"/>
              <a:t>NAME</a:t>
            </a:r>
          </a:p>
        </p:txBody>
      </p:sp>
      <p:sp>
        <p:nvSpPr>
          <p:cNvPr id="24" name="Text Placeholder 7">
            <a:extLst>
              <a:ext uri="{FF2B5EF4-FFF2-40B4-BE49-F238E27FC236}">
                <a16:creationId xmlns:a16="http://schemas.microsoft.com/office/drawing/2014/main" id="{520C0E2F-F27A-44AC-BB9A-74F62BEC5752}"/>
              </a:ext>
            </a:extLst>
          </p:cNvPr>
          <p:cNvSpPr>
            <a:spLocks noGrp="1"/>
          </p:cNvSpPr>
          <p:nvPr>
            <p:ph type="body" sz="quarter" idx="32" hasCustomPrompt="1"/>
          </p:nvPr>
        </p:nvSpPr>
        <p:spPr>
          <a:xfrm>
            <a:off x="4400550" y="4497392"/>
            <a:ext cx="1587295" cy="166199"/>
          </a:xfrm>
          <a:noFill/>
        </p:spPr>
        <p:txBody>
          <a:bodyPr wrap="square" lIns="0" tIns="0" rIns="0" bIns="0" anchor="t">
            <a:noAutofit/>
          </a:bodyPr>
          <a:lstStyle>
            <a:lvl1pPr marL="0" indent="0" algn="ctr">
              <a:spcBef>
                <a:spcPts val="0"/>
              </a:spcBef>
              <a:spcAft>
                <a:spcPts val="0"/>
              </a:spcAft>
              <a:buNone/>
              <a:defRPr sz="1100" b="0">
                <a:solidFill>
                  <a:schemeClr val="tx1">
                    <a:lumMod val="75000"/>
                    <a:lumOff val="25000"/>
                  </a:schemeClr>
                </a:solidFill>
                <a:latin typeface="+mn-lt"/>
              </a:defRPr>
            </a:lvl1pPr>
          </a:lstStyle>
          <a:p>
            <a:pPr lvl="0"/>
            <a:r>
              <a:rPr lang="en-US" noProof="0"/>
              <a:t>Description</a:t>
            </a:r>
          </a:p>
        </p:txBody>
      </p:sp>
      <p:sp>
        <p:nvSpPr>
          <p:cNvPr id="25" name="Picture Placeholder 8">
            <a:extLst>
              <a:ext uri="{FF2B5EF4-FFF2-40B4-BE49-F238E27FC236}">
                <a16:creationId xmlns:a16="http://schemas.microsoft.com/office/drawing/2014/main" id="{ADC5446D-3469-43DA-ACE3-2AEC5B90384E}"/>
              </a:ext>
              <a:ext uri="{C183D7F6-B498-43B3-948B-1728B52AA6E4}">
                <adec:decorative xmlns:adec="http://schemas.microsoft.com/office/drawing/2017/decorative" val="1"/>
              </a:ext>
            </a:extLst>
          </p:cNvPr>
          <p:cNvSpPr>
            <a:spLocks noGrp="1" noChangeAspect="1"/>
          </p:cNvSpPr>
          <p:nvPr>
            <p:ph type="pic" sz="quarter" idx="33" hasCustomPrompt="1"/>
          </p:nvPr>
        </p:nvSpPr>
        <p:spPr>
          <a:xfrm>
            <a:off x="6546749" y="3352800"/>
            <a:ext cx="914396" cy="91439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6" name="Text Placeholder 7">
            <a:extLst>
              <a:ext uri="{FF2B5EF4-FFF2-40B4-BE49-F238E27FC236}">
                <a16:creationId xmlns:a16="http://schemas.microsoft.com/office/drawing/2014/main" id="{4BF91944-817D-4080-9FC7-1C01D3C52F74}"/>
              </a:ext>
            </a:extLst>
          </p:cNvPr>
          <p:cNvSpPr>
            <a:spLocks noGrp="1"/>
          </p:cNvSpPr>
          <p:nvPr>
            <p:ph type="body" sz="quarter" idx="34" hasCustomPrompt="1"/>
          </p:nvPr>
        </p:nvSpPr>
        <p:spPr>
          <a:xfrm>
            <a:off x="6210300" y="4327380"/>
            <a:ext cx="1587295" cy="166199"/>
          </a:xfrm>
          <a:noFill/>
        </p:spPr>
        <p:txBody>
          <a:bodyPr wrap="square" lIns="0" tIns="0" rIns="0" bIns="0" anchor="ctr">
            <a:noAutofit/>
          </a:bodyPr>
          <a:lstStyle>
            <a:lvl1pPr marL="0" indent="0" algn="ctr">
              <a:spcBef>
                <a:spcPts val="0"/>
              </a:spcBef>
              <a:spcAft>
                <a:spcPts val="0"/>
              </a:spcAft>
              <a:buNone/>
              <a:defRPr sz="1100" b="1">
                <a:solidFill>
                  <a:schemeClr val="accent1"/>
                </a:solidFill>
                <a:latin typeface="+mn-lt"/>
              </a:defRPr>
            </a:lvl1pPr>
          </a:lstStyle>
          <a:p>
            <a:pPr lvl="0"/>
            <a:r>
              <a:rPr lang="en-US" noProof="0"/>
              <a:t>NAME</a:t>
            </a:r>
          </a:p>
        </p:txBody>
      </p:sp>
      <p:sp>
        <p:nvSpPr>
          <p:cNvPr id="27" name="Text Placeholder 7">
            <a:extLst>
              <a:ext uri="{FF2B5EF4-FFF2-40B4-BE49-F238E27FC236}">
                <a16:creationId xmlns:a16="http://schemas.microsoft.com/office/drawing/2014/main" id="{B6FC5678-B04A-4631-9DFF-776737E9C8AC}"/>
              </a:ext>
            </a:extLst>
          </p:cNvPr>
          <p:cNvSpPr>
            <a:spLocks noGrp="1"/>
          </p:cNvSpPr>
          <p:nvPr>
            <p:ph type="body" sz="quarter" idx="35" hasCustomPrompt="1"/>
          </p:nvPr>
        </p:nvSpPr>
        <p:spPr>
          <a:xfrm>
            <a:off x="6210300" y="4497392"/>
            <a:ext cx="1587295" cy="166199"/>
          </a:xfrm>
          <a:noFill/>
        </p:spPr>
        <p:txBody>
          <a:bodyPr wrap="square" lIns="0" tIns="0" rIns="0" bIns="0" anchor="t">
            <a:noAutofit/>
          </a:bodyPr>
          <a:lstStyle>
            <a:lvl1pPr marL="0" indent="0" algn="ctr">
              <a:spcBef>
                <a:spcPts val="0"/>
              </a:spcBef>
              <a:spcAft>
                <a:spcPts val="0"/>
              </a:spcAft>
              <a:buNone/>
              <a:defRPr sz="1100" b="0">
                <a:solidFill>
                  <a:schemeClr val="tx1">
                    <a:lumMod val="75000"/>
                    <a:lumOff val="25000"/>
                  </a:schemeClr>
                </a:solidFill>
                <a:latin typeface="+mn-lt"/>
              </a:defRPr>
            </a:lvl1pPr>
          </a:lstStyle>
          <a:p>
            <a:pPr lvl="0"/>
            <a:r>
              <a:rPr lang="en-US" noProof="0"/>
              <a:t>Description</a:t>
            </a:r>
          </a:p>
        </p:txBody>
      </p:sp>
      <p:sp>
        <p:nvSpPr>
          <p:cNvPr id="28" name="Picture Placeholder 8">
            <a:extLst>
              <a:ext uri="{FF2B5EF4-FFF2-40B4-BE49-F238E27FC236}">
                <a16:creationId xmlns:a16="http://schemas.microsoft.com/office/drawing/2014/main" id="{BF024C2A-A070-4BF1-BA78-8FDD47DED455}"/>
              </a:ext>
              <a:ext uri="{C183D7F6-B498-43B3-948B-1728B52AA6E4}">
                <adec:decorative xmlns:adec="http://schemas.microsoft.com/office/drawing/2017/decorative" val="1"/>
              </a:ext>
            </a:extLst>
          </p:cNvPr>
          <p:cNvSpPr>
            <a:spLocks noGrp="1" noChangeAspect="1"/>
          </p:cNvSpPr>
          <p:nvPr>
            <p:ph type="pic" sz="quarter" idx="36" hasCustomPrompt="1"/>
          </p:nvPr>
        </p:nvSpPr>
        <p:spPr>
          <a:xfrm>
            <a:off x="8353860" y="3352800"/>
            <a:ext cx="914396" cy="91439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9" name="Text Placeholder 7">
            <a:extLst>
              <a:ext uri="{FF2B5EF4-FFF2-40B4-BE49-F238E27FC236}">
                <a16:creationId xmlns:a16="http://schemas.microsoft.com/office/drawing/2014/main" id="{72D75690-3F0F-4257-84B4-90CB4E6BB7EA}"/>
              </a:ext>
            </a:extLst>
          </p:cNvPr>
          <p:cNvSpPr>
            <a:spLocks noGrp="1"/>
          </p:cNvSpPr>
          <p:nvPr>
            <p:ph type="body" sz="quarter" idx="37" hasCustomPrompt="1"/>
          </p:nvPr>
        </p:nvSpPr>
        <p:spPr>
          <a:xfrm>
            <a:off x="8017411" y="4327380"/>
            <a:ext cx="1587295" cy="166199"/>
          </a:xfrm>
          <a:noFill/>
        </p:spPr>
        <p:txBody>
          <a:bodyPr wrap="square" lIns="0" tIns="0" rIns="0" bIns="0" anchor="ctr">
            <a:noAutofit/>
          </a:bodyPr>
          <a:lstStyle>
            <a:lvl1pPr marL="0" indent="0" algn="ctr">
              <a:spcBef>
                <a:spcPts val="0"/>
              </a:spcBef>
              <a:spcAft>
                <a:spcPts val="0"/>
              </a:spcAft>
              <a:buNone/>
              <a:defRPr sz="1100" b="1">
                <a:solidFill>
                  <a:schemeClr val="accent1"/>
                </a:solidFill>
                <a:latin typeface="+mn-lt"/>
              </a:defRPr>
            </a:lvl1pPr>
          </a:lstStyle>
          <a:p>
            <a:pPr lvl="0"/>
            <a:r>
              <a:rPr lang="en-US" noProof="0"/>
              <a:t>NAME</a:t>
            </a:r>
          </a:p>
        </p:txBody>
      </p:sp>
      <p:sp>
        <p:nvSpPr>
          <p:cNvPr id="30" name="Text Placeholder 7">
            <a:extLst>
              <a:ext uri="{FF2B5EF4-FFF2-40B4-BE49-F238E27FC236}">
                <a16:creationId xmlns:a16="http://schemas.microsoft.com/office/drawing/2014/main" id="{FC3E89DF-7D8F-458A-910F-B06B607998AF}"/>
              </a:ext>
            </a:extLst>
          </p:cNvPr>
          <p:cNvSpPr>
            <a:spLocks noGrp="1"/>
          </p:cNvSpPr>
          <p:nvPr>
            <p:ph type="body" sz="quarter" idx="38" hasCustomPrompt="1"/>
          </p:nvPr>
        </p:nvSpPr>
        <p:spPr>
          <a:xfrm>
            <a:off x="8017411" y="4497392"/>
            <a:ext cx="1587295" cy="166199"/>
          </a:xfrm>
          <a:noFill/>
        </p:spPr>
        <p:txBody>
          <a:bodyPr wrap="square" lIns="0" tIns="0" rIns="0" bIns="0" anchor="t">
            <a:noAutofit/>
          </a:bodyPr>
          <a:lstStyle>
            <a:lvl1pPr marL="0" indent="0" algn="ctr">
              <a:spcBef>
                <a:spcPts val="0"/>
              </a:spcBef>
              <a:spcAft>
                <a:spcPts val="0"/>
              </a:spcAft>
              <a:buNone/>
              <a:defRPr sz="1100" b="0">
                <a:solidFill>
                  <a:schemeClr val="tx1">
                    <a:lumMod val="75000"/>
                    <a:lumOff val="25000"/>
                  </a:schemeClr>
                </a:solidFill>
                <a:latin typeface="+mn-lt"/>
              </a:defRPr>
            </a:lvl1pPr>
          </a:lstStyle>
          <a:p>
            <a:pPr lvl="0"/>
            <a:r>
              <a:rPr lang="en-US" noProof="0"/>
              <a:t>Description</a:t>
            </a:r>
          </a:p>
        </p:txBody>
      </p:sp>
      <p:sp>
        <p:nvSpPr>
          <p:cNvPr id="31" name="Picture Placeholder 8">
            <a:extLst>
              <a:ext uri="{FF2B5EF4-FFF2-40B4-BE49-F238E27FC236}">
                <a16:creationId xmlns:a16="http://schemas.microsoft.com/office/drawing/2014/main" id="{49030BC1-7B5E-4BBD-AB44-8615DCFD46B7}"/>
              </a:ext>
              <a:ext uri="{C183D7F6-B498-43B3-948B-1728B52AA6E4}">
                <adec:decorative xmlns:adec="http://schemas.microsoft.com/office/drawing/2017/decorative" val="1"/>
              </a:ext>
            </a:extLst>
          </p:cNvPr>
          <p:cNvSpPr>
            <a:spLocks noGrp="1" noChangeAspect="1"/>
          </p:cNvSpPr>
          <p:nvPr>
            <p:ph type="pic" sz="quarter" idx="39" hasCustomPrompt="1"/>
          </p:nvPr>
        </p:nvSpPr>
        <p:spPr>
          <a:xfrm>
            <a:off x="10160971" y="3352800"/>
            <a:ext cx="914396" cy="91439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32" name="Text Placeholder 7">
            <a:extLst>
              <a:ext uri="{FF2B5EF4-FFF2-40B4-BE49-F238E27FC236}">
                <a16:creationId xmlns:a16="http://schemas.microsoft.com/office/drawing/2014/main" id="{10ED1CED-11B2-4927-93A4-CE47939F0AEC}"/>
              </a:ext>
            </a:extLst>
          </p:cNvPr>
          <p:cNvSpPr>
            <a:spLocks noGrp="1"/>
          </p:cNvSpPr>
          <p:nvPr>
            <p:ph type="body" sz="quarter" idx="40" hasCustomPrompt="1"/>
          </p:nvPr>
        </p:nvSpPr>
        <p:spPr>
          <a:xfrm>
            <a:off x="9824522" y="4327380"/>
            <a:ext cx="1587295" cy="166199"/>
          </a:xfrm>
          <a:noFill/>
        </p:spPr>
        <p:txBody>
          <a:bodyPr wrap="square" lIns="0" tIns="0" rIns="0" bIns="0" anchor="ctr">
            <a:noAutofit/>
          </a:bodyPr>
          <a:lstStyle>
            <a:lvl1pPr marL="0" indent="0" algn="ctr">
              <a:spcBef>
                <a:spcPts val="0"/>
              </a:spcBef>
              <a:spcAft>
                <a:spcPts val="0"/>
              </a:spcAft>
              <a:buNone/>
              <a:defRPr sz="1100" b="1">
                <a:solidFill>
                  <a:schemeClr val="accent1"/>
                </a:solidFill>
                <a:latin typeface="+mn-lt"/>
              </a:defRPr>
            </a:lvl1pPr>
          </a:lstStyle>
          <a:p>
            <a:pPr lvl="0"/>
            <a:r>
              <a:rPr lang="en-US" noProof="0"/>
              <a:t>NAME</a:t>
            </a:r>
          </a:p>
        </p:txBody>
      </p:sp>
      <p:sp>
        <p:nvSpPr>
          <p:cNvPr id="33" name="Text Placeholder 7">
            <a:extLst>
              <a:ext uri="{FF2B5EF4-FFF2-40B4-BE49-F238E27FC236}">
                <a16:creationId xmlns:a16="http://schemas.microsoft.com/office/drawing/2014/main" id="{39E2E141-317E-41F9-853F-B96493C8FB9B}"/>
              </a:ext>
            </a:extLst>
          </p:cNvPr>
          <p:cNvSpPr>
            <a:spLocks noGrp="1"/>
          </p:cNvSpPr>
          <p:nvPr>
            <p:ph type="body" sz="quarter" idx="41" hasCustomPrompt="1"/>
          </p:nvPr>
        </p:nvSpPr>
        <p:spPr>
          <a:xfrm>
            <a:off x="9824522" y="4497392"/>
            <a:ext cx="1587295" cy="166199"/>
          </a:xfrm>
          <a:noFill/>
        </p:spPr>
        <p:txBody>
          <a:bodyPr wrap="square" lIns="0" tIns="0" rIns="0" bIns="0" anchor="t">
            <a:noAutofit/>
          </a:bodyPr>
          <a:lstStyle>
            <a:lvl1pPr marL="0" indent="0" algn="ctr">
              <a:spcBef>
                <a:spcPts val="0"/>
              </a:spcBef>
              <a:spcAft>
                <a:spcPts val="0"/>
              </a:spcAft>
              <a:buNone/>
              <a:defRPr sz="1100" b="0">
                <a:solidFill>
                  <a:schemeClr val="tx1">
                    <a:lumMod val="75000"/>
                    <a:lumOff val="25000"/>
                  </a:schemeClr>
                </a:solidFill>
                <a:latin typeface="+mn-lt"/>
              </a:defRPr>
            </a:lvl1pPr>
          </a:lstStyle>
          <a:p>
            <a:pPr lvl="0"/>
            <a:r>
              <a:rPr lang="en-US" noProof="0"/>
              <a:t>Description</a:t>
            </a:r>
          </a:p>
        </p:txBody>
      </p:sp>
      <p:cxnSp>
        <p:nvCxnSpPr>
          <p:cNvPr id="34" name="Straight Connector 33">
            <a:extLst>
              <a:ext uri="{FF2B5EF4-FFF2-40B4-BE49-F238E27FC236}">
                <a16:creationId xmlns:a16="http://schemas.microsoft.com/office/drawing/2014/main" id="{A69BD202-1C38-47A5-8B06-0AADB78AAE08}"/>
              </a:ext>
              <a:ext uri="{C183D7F6-B498-43B3-948B-1728B52AA6E4}">
                <adec:decorative xmlns:adec="http://schemas.microsoft.com/office/drawing/2017/decorative" val="1"/>
              </a:ext>
            </a:extLst>
          </p:cNvPr>
          <p:cNvCxnSpPr>
            <a:cxnSpLocks/>
          </p:cNvCxnSpPr>
          <p:nvPr userDrawn="1"/>
        </p:nvCxnSpPr>
        <p:spPr>
          <a:xfrm rot="16200000">
            <a:off x="6165169" y="2642433"/>
            <a:ext cx="0" cy="5564151"/>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8" name="Picture Placeholder 8">
            <a:extLst>
              <a:ext uri="{FF2B5EF4-FFF2-40B4-BE49-F238E27FC236}">
                <a16:creationId xmlns:a16="http://schemas.microsoft.com/office/drawing/2014/main" id="{68CF0B9D-069C-46BA-9B77-7BDE114F3E55}"/>
              </a:ext>
              <a:ext uri="{C183D7F6-B498-43B3-948B-1728B52AA6E4}">
                <adec:decorative xmlns:adec="http://schemas.microsoft.com/office/drawing/2017/decorative" val="1"/>
              </a:ext>
            </a:extLst>
          </p:cNvPr>
          <p:cNvSpPr>
            <a:spLocks noGrp="1" noChangeAspect="1"/>
          </p:cNvSpPr>
          <p:nvPr>
            <p:ph type="pic" sz="quarter" idx="45" hasCustomPrompt="1"/>
          </p:nvPr>
        </p:nvSpPr>
        <p:spPr>
          <a:xfrm>
            <a:off x="2927249" y="4967309"/>
            <a:ext cx="914396" cy="91439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39" name="Text Placeholder 7">
            <a:extLst>
              <a:ext uri="{FF2B5EF4-FFF2-40B4-BE49-F238E27FC236}">
                <a16:creationId xmlns:a16="http://schemas.microsoft.com/office/drawing/2014/main" id="{6EB5CB55-9BF0-4309-AA93-9540CDA1CE22}"/>
              </a:ext>
            </a:extLst>
          </p:cNvPr>
          <p:cNvSpPr>
            <a:spLocks noGrp="1"/>
          </p:cNvSpPr>
          <p:nvPr>
            <p:ph type="body" sz="quarter" idx="46" hasCustomPrompt="1"/>
          </p:nvPr>
        </p:nvSpPr>
        <p:spPr>
          <a:xfrm>
            <a:off x="2590800" y="5988389"/>
            <a:ext cx="1587295" cy="166199"/>
          </a:xfrm>
          <a:noFill/>
        </p:spPr>
        <p:txBody>
          <a:bodyPr wrap="square" lIns="0" tIns="0" rIns="0" bIns="0" anchor="ctr">
            <a:noAutofit/>
          </a:bodyPr>
          <a:lstStyle>
            <a:lvl1pPr marL="0" indent="0" algn="ctr">
              <a:spcBef>
                <a:spcPts val="0"/>
              </a:spcBef>
              <a:spcAft>
                <a:spcPts val="0"/>
              </a:spcAft>
              <a:buNone/>
              <a:defRPr sz="1100" b="1">
                <a:solidFill>
                  <a:schemeClr val="accent1"/>
                </a:solidFill>
                <a:latin typeface="+mn-lt"/>
              </a:defRPr>
            </a:lvl1pPr>
          </a:lstStyle>
          <a:p>
            <a:pPr lvl="0"/>
            <a:r>
              <a:rPr lang="en-US" noProof="0"/>
              <a:t>NAME</a:t>
            </a:r>
          </a:p>
        </p:txBody>
      </p:sp>
      <p:sp>
        <p:nvSpPr>
          <p:cNvPr id="40" name="Text Placeholder 7">
            <a:extLst>
              <a:ext uri="{FF2B5EF4-FFF2-40B4-BE49-F238E27FC236}">
                <a16:creationId xmlns:a16="http://schemas.microsoft.com/office/drawing/2014/main" id="{184A6FF6-89E5-41B3-83AD-E1F1AC1C7187}"/>
              </a:ext>
            </a:extLst>
          </p:cNvPr>
          <p:cNvSpPr>
            <a:spLocks noGrp="1"/>
          </p:cNvSpPr>
          <p:nvPr>
            <p:ph type="body" sz="quarter" idx="47" hasCustomPrompt="1"/>
          </p:nvPr>
        </p:nvSpPr>
        <p:spPr>
          <a:xfrm>
            <a:off x="2590800" y="6158401"/>
            <a:ext cx="1587295" cy="166199"/>
          </a:xfrm>
          <a:noFill/>
        </p:spPr>
        <p:txBody>
          <a:bodyPr wrap="square" lIns="0" tIns="0" rIns="0" bIns="0" anchor="t">
            <a:noAutofit/>
          </a:bodyPr>
          <a:lstStyle>
            <a:lvl1pPr marL="0" indent="0" algn="ctr">
              <a:spcBef>
                <a:spcPts val="0"/>
              </a:spcBef>
              <a:spcAft>
                <a:spcPts val="0"/>
              </a:spcAft>
              <a:buNone/>
              <a:defRPr sz="1100" b="0">
                <a:solidFill>
                  <a:schemeClr val="tx1">
                    <a:lumMod val="75000"/>
                    <a:lumOff val="25000"/>
                  </a:schemeClr>
                </a:solidFill>
                <a:latin typeface="+mn-lt"/>
              </a:defRPr>
            </a:lvl1pPr>
          </a:lstStyle>
          <a:p>
            <a:pPr lvl="0"/>
            <a:r>
              <a:rPr lang="en-US" noProof="0"/>
              <a:t>Description</a:t>
            </a:r>
          </a:p>
        </p:txBody>
      </p:sp>
      <p:sp>
        <p:nvSpPr>
          <p:cNvPr id="41" name="Picture Placeholder 8">
            <a:extLst>
              <a:ext uri="{FF2B5EF4-FFF2-40B4-BE49-F238E27FC236}">
                <a16:creationId xmlns:a16="http://schemas.microsoft.com/office/drawing/2014/main" id="{65909E03-0C86-44C4-9260-484E8CF6315F}"/>
              </a:ext>
              <a:ext uri="{C183D7F6-B498-43B3-948B-1728B52AA6E4}">
                <adec:decorative xmlns:adec="http://schemas.microsoft.com/office/drawing/2017/decorative" val="1"/>
              </a:ext>
            </a:extLst>
          </p:cNvPr>
          <p:cNvSpPr>
            <a:spLocks noGrp="1" noChangeAspect="1"/>
          </p:cNvSpPr>
          <p:nvPr>
            <p:ph type="pic" sz="quarter" idx="48" hasCustomPrompt="1"/>
          </p:nvPr>
        </p:nvSpPr>
        <p:spPr>
          <a:xfrm>
            <a:off x="4736999" y="4967309"/>
            <a:ext cx="914396" cy="91439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42" name="Text Placeholder 7">
            <a:extLst>
              <a:ext uri="{FF2B5EF4-FFF2-40B4-BE49-F238E27FC236}">
                <a16:creationId xmlns:a16="http://schemas.microsoft.com/office/drawing/2014/main" id="{0D08C690-4C72-47C4-ADBC-6DBFC463FC37}"/>
              </a:ext>
            </a:extLst>
          </p:cNvPr>
          <p:cNvSpPr>
            <a:spLocks noGrp="1"/>
          </p:cNvSpPr>
          <p:nvPr>
            <p:ph type="body" sz="quarter" idx="49" hasCustomPrompt="1"/>
          </p:nvPr>
        </p:nvSpPr>
        <p:spPr>
          <a:xfrm>
            <a:off x="4400550" y="5988389"/>
            <a:ext cx="1587295" cy="166199"/>
          </a:xfrm>
          <a:noFill/>
        </p:spPr>
        <p:txBody>
          <a:bodyPr wrap="square" lIns="0" tIns="0" rIns="0" bIns="0" anchor="ctr">
            <a:noAutofit/>
          </a:bodyPr>
          <a:lstStyle>
            <a:lvl1pPr marL="0" indent="0" algn="ctr">
              <a:spcBef>
                <a:spcPts val="0"/>
              </a:spcBef>
              <a:spcAft>
                <a:spcPts val="0"/>
              </a:spcAft>
              <a:buNone/>
              <a:defRPr sz="1100" b="1">
                <a:solidFill>
                  <a:schemeClr val="accent1"/>
                </a:solidFill>
                <a:latin typeface="+mn-lt"/>
              </a:defRPr>
            </a:lvl1pPr>
          </a:lstStyle>
          <a:p>
            <a:pPr lvl="0"/>
            <a:r>
              <a:rPr lang="en-US" noProof="0"/>
              <a:t>NAME</a:t>
            </a:r>
          </a:p>
        </p:txBody>
      </p:sp>
      <p:sp>
        <p:nvSpPr>
          <p:cNvPr id="43" name="Text Placeholder 7">
            <a:extLst>
              <a:ext uri="{FF2B5EF4-FFF2-40B4-BE49-F238E27FC236}">
                <a16:creationId xmlns:a16="http://schemas.microsoft.com/office/drawing/2014/main" id="{FEBB122E-6E5D-4B48-91C0-C6EB8BA3D2D9}"/>
              </a:ext>
            </a:extLst>
          </p:cNvPr>
          <p:cNvSpPr>
            <a:spLocks noGrp="1"/>
          </p:cNvSpPr>
          <p:nvPr>
            <p:ph type="body" sz="quarter" idx="50" hasCustomPrompt="1"/>
          </p:nvPr>
        </p:nvSpPr>
        <p:spPr>
          <a:xfrm>
            <a:off x="4400550" y="6158401"/>
            <a:ext cx="1587295" cy="166199"/>
          </a:xfrm>
          <a:noFill/>
        </p:spPr>
        <p:txBody>
          <a:bodyPr wrap="square" lIns="0" tIns="0" rIns="0" bIns="0" anchor="t">
            <a:noAutofit/>
          </a:bodyPr>
          <a:lstStyle>
            <a:lvl1pPr marL="0" indent="0" algn="ctr">
              <a:spcBef>
                <a:spcPts val="0"/>
              </a:spcBef>
              <a:spcAft>
                <a:spcPts val="0"/>
              </a:spcAft>
              <a:buNone/>
              <a:defRPr sz="1100" b="0">
                <a:solidFill>
                  <a:schemeClr val="tx1">
                    <a:lumMod val="75000"/>
                    <a:lumOff val="25000"/>
                  </a:schemeClr>
                </a:solidFill>
                <a:latin typeface="+mn-lt"/>
              </a:defRPr>
            </a:lvl1pPr>
          </a:lstStyle>
          <a:p>
            <a:pPr lvl="0"/>
            <a:r>
              <a:rPr lang="en-US" noProof="0"/>
              <a:t>Description</a:t>
            </a:r>
          </a:p>
        </p:txBody>
      </p:sp>
      <p:sp>
        <p:nvSpPr>
          <p:cNvPr id="44" name="Picture Placeholder 8">
            <a:extLst>
              <a:ext uri="{FF2B5EF4-FFF2-40B4-BE49-F238E27FC236}">
                <a16:creationId xmlns:a16="http://schemas.microsoft.com/office/drawing/2014/main" id="{A968314E-9F6B-4D90-BC2A-C5BB6AC70F5F}"/>
              </a:ext>
              <a:ext uri="{C183D7F6-B498-43B3-948B-1728B52AA6E4}">
                <adec:decorative xmlns:adec="http://schemas.microsoft.com/office/drawing/2017/decorative" val="1"/>
              </a:ext>
            </a:extLst>
          </p:cNvPr>
          <p:cNvSpPr>
            <a:spLocks noGrp="1" noChangeAspect="1"/>
          </p:cNvSpPr>
          <p:nvPr>
            <p:ph type="pic" sz="quarter" idx="51" hasCustomPrompt="1"/>
          </p:nvPr>
        </p:nvSpPr>
        <p:spPr>
          <a:xfrm>
            <a:off x="6546749" y="4967309"/>
            <a:ext cx="914396" cy="91439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45" name="Text Placeholder 7">
            <a:extLst>
              <a:ext uri="{FF2B5EF4-FFF2-40B4-BE49-F238E27FC236}">
                <a16:creationId xmlns:a16="http://schemas.microsoft.com/office/drawing/2014/main" id="{98FF5C01-8CE1-475F-A59A-011328494FC8}"/>
              </a:ext>
            </a:extLst>
          </p:cNvPr>
          <p:cNvSpPr>
            <a:spLocks noGrp="1"/>
          </p:cNvSpPr>
          <p:nvPr>
            <p:ph type="body" sz="quarter" idx="52" hasCustomPrompt="1"/>
          </p:nvPr>
        </p:nvSpPr>
        <p:spPr>
          <a:xfrm>
            <a:off x="6210300" y="5988389"/>
            <a:ext cx="1587295" cy="166199"/>
          </a:xfrm>
          <a:noFill/>
        </p:spPr>
        <p:txBody>
          <a:bodyPr wrap="square" lIns="0" tIns="0" rIns="0" bIns="0" anchor="ctr">
            <a:noAutofit/>
          </a:bodyPr>
          <a:lstStyle>
            <a:lvl1pPr marL="0" indent="0" algn="ctr">
              <a:spcBef>
                <a:spcPts val="0"/>
              </a:spcBef>
              <a:spcAft>
                <a:spcPts val="0"/>
              </a:spcAft>
              <a:buNone/>
              <a:defRPr sz="1100" b="1">
                <a:solidFill>
                  <a:schemeClr val="accent1"/>
                </a:solidFill>
                <a:latin typeface="+mn-lt"/>
              </a:defRPr>
            </a:lvl1pPr>
          </a:lstStyle>
          <a:p>
            <a:pPr lvl="0"/>
            <a:r>
              <a:rPr lang="en-US" noProof="0"/>
              <a:t>NAME</a:t>
            </a:r>
          </a:p>
        </p:txBody>
      </p:sp>
      <p:sp>
        <p:nvSpPr>
          <p:cNvPr id="46" name="Text Placeholder 7">
            <a:extLst>
              <a:ext uri="{FF2B5EF4-FFF2-40B4-BE49-F238E27FC236}">
                <a16:creationId xmlns:a16="http://schemas.microsoft.com/office/drawing/2014/main" id="{DC690F93-088F-498C-9B26-2DCE00A1145F}"/>
              </a:ext>
            </a:extLst>
          </p:cNvPr>
          <p:cNvSpPr>
            <a:spLocks noGrp="1"/>
          </p:cNvSpPr>
          <p:nvPr>
            <p:ph type="body" sz="quarter" idx="53" hasCustomPrompt="1"/>
          </p:nvPr>
        </p:nvSpPr>
        <p:spPr>
          <a:xfrm>
            <a:off x="6210300" y="6158401"/>
            <a:ext cx="1587295" cy="166199"/>
          </a:xfrm>
          <a:noFill/>
        </p:spPr>
        <p:txBody>
          <a:bodyPr wrap="square" lIns="0" tIns="0" rIns="0" bIns="0" anchor="t">
            <a:noAutofit/>
          </a:bodyPr>
          <a:lstStyle>
            <a:lvl1pPr marL="0" indent="0" algn="ctr">
              <a:spcBef>
                <a:spcPts val="0"/>
              </a:spcBef>
              <a:spcAft>
                <a:spcPts val="0"/>
              </a:spcAft>
              <a:buNone/>
              <a:defRPr sz="1100" b="0">
                <a:solidFill>
                  <a:schemeClr val="tx1">
                    <a:lumMod val="75000"/>
                    <a:lumOff val="25000"/>
                  </a:schemeClr>
                </a:solidFill>
                <a:latin typeface="+mn-lt"/>
              </a:defRPr>
            </a:lvl1pPr>
          </a:lstStyle>
          <a:p>
            <a:pPr lvl="0"/>
            <a:r>
              <a:rPr lang="en-US" noProof="0"/>
              <a:t>Description</a:t>
            </a:r>
          </a:p>
        </p:txBody>
      </p:sp>
      <p:sp>
        <p:nvSpPr>
          <p:cNvPr id="47" name="Picture Placeholder 8">
            <a:extLst>
              <a:ext uri="{FF2B5EF4-FFF2-40B4-BE49-F238E27FC236}">
                <a16:creationId xmlns:a16="http://schemas.microsoft.com/office/drawing/2014/main" id="{1D462CE1-BEE9-45C4-AB54-354D05E69D31}"/>
              </a:ext>
              <a:ext uri="{C183D7F6-B498-43B3-948B-1728B52AA6E4}">
                <adec:decorative xmlns:adec="http://schemas.microsoft.com/office/drawing/2017/decorative" val="1"/>
              </a:ext>
            </a:extLst>
          </p:cNvPr>
          <p:cNvSpPr>
            <a:spLocks noGrp="1" noChangeAspect="1"/>
          </p:cNvSpPr>
          <p:nvPr>
            <p:ph type="pic" sz="quarter" idx="54" hasCustomPrompt="1"/>
          </p:nvPr>
        </p:nvSpPr>
        <p:spPr>
          <a:xfrm>
            <a:off x="8353860" y="4967309"/>
            <a:ext cx="914396" cy="91439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48" name="Text Placeholder 7">
            <a:extLst>
              <a:ext uri="{FF2B5EF4-FFF2-40B4-BE49-F238E27FC236}">
                <a16:creationId xmlns:a16="http://schemas.microsoft.com/office/drawing/2014/main" id="{9FA2731A-D1B2-4144-8373-12B9313F9BFD}"/>
              </a:ext>
            </a:extLst>
          </p:cNvPr>
          <p:cNvSpPr>
            <a:spLocks noGrp="1"/>
          </p:cNvSpPr>
          <p:nvPr>
            <p:ph type="body" sz="quarter" idx="55" hasCustomPrompt="1"/>
          </p:nvPr>
        </p:nvSpPr>
        <p:spPr>
          <a:xfrm>
            <a:off x="8017411" y="5988389"/>
            <a:ext cx="1587295" cy="166199"/>
          </a:xfrm>
          <a:noFill/>
        </p:spPr>
        <p:txBody>
          <a:bodyPr wrap="square" lIns="0" tIns="0" rIns="0" bIns="0" anchor="ctr">
            <a:noAutofit/>
          </a:bodyPr>
          <a:lstStyle>
            <a:lvl1pPr marL="0" indent="0" algn="ctr">
              <a:spcBef>
                <a:spcPts val="0"/>
              </a:spcBef>
              <a:spcAft>
                <a:spcPts val="0"/>
              </a:spcAft>
              <a:buNone/>
              <a:defRPr sz="1100" b="1">
                <a:solidFill>
                  <a:schemeClr val="accent1"/>
                </a:solidFill>
                <a:latin typeface="+mn-lt"/>
              </a:defRPr>
            </a:lvl1pPr>
          </a:lstStyle>
          <a:p>
            <a:pPr lvl="0"/>
            <a:r>
              <a:rPr lang="en-US" noProof="0"/>
              <a:t>NAME</a:t>
            </a:r>
          </a:p>
        </p:txBody>
      </p:sp>
      <p:sp>
        <p:nvSpPr>
          <p:cNvPr id="49" name="Text Placeholder 7">
            <a:extLst>
              <a:ext uri="{FF2B5EF4-FFF2-40B4-BE49-F238E27FC236}">
                <a16:creationId xmlns:a16="http://schemas.microsoft.com/office/drawing/2014/main" id="{F61DF59D-6B27-4EC6-A151-0F9B99DC8051}"/>
              </a:ext>
            </a:extLst>
          </p:cNvPr>
          <p:cNvSpPr>
            <a:spLocks noGrp="1"/>
          </p:cNvSpPr>
          <p:nvPr>
            <p:ph type="body" sz="quarter" idx="56" hasCustomPrompt="1"/>
          </p:nvPr>
        </p:nvSpPr>
        <p:spPr>
          <a:xfrm>
            <a:off x="8017411" y="6158401"/>
            <a:ext cx="1587295" cy="166199"/>
          </a:xfrm>
          <a:noFill/>
        </p:spPr>
        <p:txBody>
          <a:bodyPr wrap="square" lIns="0" tIns="0" rIns="0" bIns="0" anchor="t">
            <a:noAutofit/>
          </a:bodyPr>
          <a:lstStyle>
            <a:lvl1pPr marL="0" indent="0" algn="ctr">
              <a:spcBef>
                <a:spcPts val="0"/>
              </a:spcBef>
              <a:spcAft>
                <a:spcPts val="0"/>
              </a:spcAft>
              <a:buNone/>
              <a:defRPr sz="1100" b="0">
                <a:solidFill>
                  <a:schemeClr val="tx1">
                    <a:lumMod val="75000"/>
                    <a:lumOff val="25000"/>
                  </a:schemeClr>
                </a:solidFill>
                <a:latin typeface="+mn-lt"/>
              </a:defRPr>
            </a:lvl1pPr>
          </a:lstStyle>
          <a:p>
            <a:pPr lvl="0"/>
            <a:r>
              <a:rPr lang="en-US" noProof="0"/>
              <a:t>Description</a:t>
            </a:r>
          </a:p>
        </p:txBody>
      </p:sp>
    </p:spTree>
    <p:extLst>
      <p:ext uri="{BB962C8B-B14F-4D97-AF65-F5344CB8AC3E}">
        <p14:creationId xmlns:p14="http://schemas.microsoft.com/office/powerpoint/2010/main" val="1020462147"/>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1_Title Side patch Title Only">
    <p:spTree>
      <p:nvGrpSpPr>
        <p:cNvPr id="1" name=""/>
        <p:cNvGrpSpPr/>
        <p:nvPr/>
      </p:nvGrpSpPr>
      <p:grpSpPr>
        <a:xfrm>
          <a:off x="0" y="0"/>
          <a:ext cx="0" cy="0"/>
          <a:chOff x="0" y="0"/>
          <a:chExt cx="0" cy="0"/>
        </a:xfrm>
      </p:grpSpPr>
      <p:sp>
        <p:nvSpPr>
          <p:cNvPr id="34" name="Freeform: Shape 33">
            <a:extLst>
              <a:ext uri="{FF2B5EF4-FFF2-40B4-BE49-F238E27FC236}">
                <a16:creationId xmlns:a16="http://schemas.microsoft.com/office/drawing/2014/main" id="{724AA86D-A811-42CE-8C83-8053DFC66751}"/>
              </a:ext>
              <a:ext uri="{C183D7F6-B498-43B3-948B-1728B52AA6E4}">
                <adec:decorative xmlns:adec="http://schemas.microsoft.com/office/drawing/2017/decorative" val="1"/>
              </a:ext>
            </a:extLst>
          </p:cNvPr>
          <p:cNvSpPr/>
          <p:nvPr userDrawn="1"/>
        </p:nvSpPr>
        <p:spPr>
          <a:xfrm>
            <a:off x="-1" y="0"/>
            <a:ext cx="8329286" cy="6858000"/>
          </a:xfrm>
          <a:custGeom>
            <a:avLst/>
            <a:gdLst>
              <a:gd name="connsiteX0" fmla="*/ 0 w 8329286"/>
              <a:gd name="connsiteY0" fmla="*/ 0 h 6858000"/>
              <a:gd name="connsiteX1" fmla="*/ 8329286 w 8329286"/>
              <a:gd name="connsiteY1" fmla="*/ 0 h 6858000"/>
              <a:gd name="connsiteX2" fmla="*/ 8329286 w 8329286"/>
              <a:gd name="connsiteY2" fmla="*/ 68183 h 6858000"/>
              <a:gd name="connsiteX3" fmla="*/ 3175958 w 8329286"/>
              <a:gd name="connsiteY3" fmla="*/ 6858000 h 6858000"/>
              <a:gd name="connsiteX4" fmla="*/ 0 w 8329286"/>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29286" h="6858000">
                <a:moveTo>
                  <a:pt x="0" y="0"/>
                </a:moveTo>
                <a:lnTo>
                  <a:pt x="8329286" y="0"/>
                </a:lnTo>
                <a:lnTo>
                  <a:pt x="8329286" y="68183"/>
                </a:lnTo>
                <a:lnTo>
                  <a:pt x="3175958" y="6858000"/>
                </a:lnTo>
                <a:lnTo>
                  <a:pt x="0" y="6858000"/>
                </a:lnTo>
                <a:close/>
              </a:path>
            </a:pathLst>
          </a:custGeom>
          <a:solidFill>
            <a:srgbClr val="EEEE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16" name="Slide Number Placeholder 5">
            <a:extLst>
              <a:ext uri="{FF2B5EF4-FFF2-40B4-BE49-F238E27FC236}">
                <a16:creationId xmlns:a16="http://schemas.microsoft.com/office/drawing/2014/main" id="{E0693782-2388-4647-A185-37537397019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15" name="Freeform: Shape 14">
            <a:extLst>
              <a:ext uri="{FF2B5EF4-FFF2-40B4-BE49-F238E27FC236}">
                <a16:creationId xmlns:a16="http://schemas.microsoft.com/office/drawing/2014/main" id="{89314C5F-7D40-40CF-8951-9660A5ACE1F7}"/>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180005240"/>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userDrawn="1">
  <p:cSld name="Image Caption Content_Blue">
    <p:bg>
      <p:bgPr>
        <a:solidFill>
          <a:schemeClr val="tx2"/>
        </a:solidFill>
        <a:effectLst/>
      </p:bgPr>
    </p:bg>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A623EB06-2F79-4698-807D-96A58B4F1D71}"/>
              </a:ext>
              <a:ext uri="{C183D7F6-B498-43B3-948B-1728B52AA6E4}">
                <adec:decorative xmlns:adec="http://schemas.microsoft.com/office/drawing/2017/decorative" val="1"/>
              </a:ext>
            </a:extLst>
          </p:cNvPr>
          <p:cNvSpPr>
            <a:spLocks noGrp="1"/>
          </p:cNvSpPr>
          <p:nvPr>
            <p:ph type="pic" sz="quarter" idx="15" hasCustomPrompt="1"/>
          </p:nvPr>
        </p:nvSpPr>
        <p:spPr>
          <a:xfrm>
            <a:off x="0" y="0"/>
            <a:ext cx="8329286" cy="6858000"/>
          </a:xfrm>
          <a:custGeom>
            <a:avLst/>
            <a:gdLst>
              <a:gd name="connsiteX0" fmla="*/ 0 w 8329286"/>
              <a:gd name="connsiteY0" fmla="*/ 0 h 6858000"/>
              <a:gd name="connsiteX1" fmla="*/ 8329286 w 8329286"/>
              <a:gd name="connsiteY1" fmla="*/ 0 h 6858000"/>
              <a:gd name="connsiteX2" fmla="*/ 3124200 w 8329286"/>
              <a:gd name="connsiteY2" fmla="*/ 6858000 h 6858000"/>
              <a:gd name="connsiteX3" fmla="*/ 0 w 8329286"/>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8329286" h="6858000">
                <a:moveTo>
                  <a:pt x="0" y="0"/>
                </a:moveTo>
                <a:lnTo>
                  <a:pt x="8329286" y="0"/>
                </a:lnTo>
                <a:lnTo>
                  <a:pt x="3124200" y="6858000"/>
                </a:lnTo>
                <a:lnTo>
                  <a:pt x="0" y="6858000"/>
                </a:lnTo>
                <a:close/>
              </a:path>
            </a:pathLst>
          </a:custGeom>
          <a:solidFill>
            <a:schemeClr val="bg1"/>
          </a:solidFill>
          <a:effectLst>
            <a:outerShdw blurRad="228600" dist="38100" algn="l" rotWithShape="0">
              <a:prstClr val="black">
                <a:alpha val="40000"/>
              </a:prstClr>
            </a:outerShdw>
          </a:effectLst>
        </p:spPr>
        <p:txBody>
          <a:bodyPr wrap="square" anchor="ctr">
            <a:noAutofit/>
          </a:bodyPr>
          <a:lstStyle>
            <a:lvl1pPr marL="0" indent="0" algn="ctr">
              <a:buNone/>
              <a:defRPr/>
            </a:lvl1pPr>
          </a:lstStyle>
          <a:p>
            <a:r>
              <a:rPr lang="en-US" dirty="0"/>
              <a:t>Insert Image</a:t>
            </a:r>
            <a:endParaRPr lang="en-GB" dirty="0"/>
          </a:p>
        </p:txBody>
      </p:sp>
      <p:sp>
        <p:nvSpPr>
          <p:cNvPr id="17" name="Text Placeholder 16">
            <a:extLst>
              <a:ext uri="{FF2B5EF4-FFF2-40B4-BE49-F238E27FC236}">
                <a16:creationId xmlns:a16="http://schemas.microsoft.com/office/drawing/2014/main" id="{FF9E63E5-568A-4FA2-9851-E5BFA12B85D1}"/>
              </a:ext>
              <a:ext uri="{C183D7F6-B498-43B3-948B-1728B52AA6E4}">
                <adec:decorative xmlns:adec="http://schemas.microsoft.com/office/drawing/2017/decorative" val="1"/>
              </a:ext>
            </a:extLst>
          </p:cNvPr>
          <p:cNvSpPr>
            <a:spLocks noGrp="1"/>
          </p:cNvSpPr>
          <p:nvPr>
            <p:ph type="body" sz="quarter" idx="12" hasCustomPrompt="1"/>
          </p:nvPr>
        </p:nvSpPr>
        <p:spPr>
          <a:xfrm>
            <a:off x="990600" y="609600"/>
            <a:ext cx="4648200" cy="6248400"/>
          </a:xfrm>
          <a:solidFill>
            <a:schemeClr val="bg1"/>
          </a:solidFill>
          <a:effectLst>
            <a:outerShdw blurRad="3556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 name="Title 1"/>
          <p:cNvSpPr>
            <a:spLocks noGrp="1"/>
          </p:cNvSpPr>
          <p:nvPr>
            <p:ph type="ctrTitle"/>
          </p:nvPr>
        </p:nvSpPr>
        <p:spPr>
          <a:xfrm>
            <a:off x="1257300" y="3962400"/>
            <a:ext cx="4114800" cy="1981200"/>
          </a:xfrm>
        </p:spPr>
        <p:txBody>
          <a:bodyPr anchor="ctr">
            <a:noAutofit/>
          </a:bodyPr>
          <a:lstStyle>
            <a:lvl1pPr algn="ctr">
              <a:lnSpc>
                <a:spcPct val="80000"/>
              </a:lnSpc>
              <a:defRPr sz="4000" b="0" spc="200" baseline="0"/>
            </a:lvl1pPr>
          </a:lstStyle>
          <a:p>
            <a:r>
              <a:rPr lang="en-US"/>
              <a:t>Click to edit Master title style</a:t>
            </a:r>
            <a:endParaRPr lang="en-US" dirty="0"/>
          </a:p>
        </p:txBody>
      </p:sp>
      <p:sp>
        <p:nvSpPr>
          <p:cNvPr id="3" name="Subtitle 2"/>
          <p:cNvSpPr>
            <a:spLocks noGrp="1"/>
          </p:cNvSpPr>
          <p:nvPr>
            <p:ph type="subTitle" idx="1"/>
          </p:nvPr>
        </p:nvSpPr>
        <p:spPr>
          <a:xfrm>
            <a:off x="6057900" y="4114800"/>
            <a:ext cx="4876800" cy="1371602"/>
          </a:xfrm>
        </p:spPr>
        <p:txBody>
          <a:bodyPr lIns="91440" rIns="91440" anchor="ctr">
            <a:normAutofit/>
          </a:bodyPr>
          <a:lstStyle>
            <a:lvl1pPr marL="0" indent="0" algn="l">
              <a:lnSpc>
                <a:spcPct val="100000"/>
              </a:lnSpc>
              <a:spcBef>
                <a:spcPts val="0"/>
              </a:spcBef>
              <a:spcAft>
                <a:spcPts val="0"/>
              </a:spcAft>
              <a:buNone/>
              <a:defRPr sz="1600">
                <a:solidFill>
                  <a:schemeClr val="bg1"/>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7" name="Text Placeholder 16">
            <a:extLst>
              <a:ext uri="{FF2B5EF4-FFF2-40B4-BE49-F238E27FC236}">
                <a16:creationId xmlns:a16="http://schemas.microsoft.com/office/drawing/2014/main" id="{D6D785D2-DAEB-48F3-AB8A-2954F03ACD2B}"/>
              </a:ext>
              <a:ext uri="{C183D7F6-B498-43B3-948B-1728B52AA6E4}">
                <adec:decorative xmlns:adec="http://schemas.microsoft.com/office/drawing/2017/decorative" val="1"/>
              </a:ext>
            </a:extLst>
          </p:cNvPr>
          <p:cNvSpPr>
            <a:spLocks noGrp="1"/>
          </p:cNvSpPr>
          <p:nvPr>
            <p:ph type="body" sz="quarter" idx="13" hasCustomPrompt="1"/>
          </p:nvPr>
        </p:nvSpPr>
        <p:spPr>
          <a:xfrm rot="16200000">
            <a:off x="381000" y="4840091"/>
            <a:ext cx="1219200" cy="225818"/>
          </a:xfrm>
          <a:solidFill>
            <a:schemeClr val="accent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8" name="Text Placeholder 16">
            <a:extLst>
              <a:ext uri="{FF2B5EF4-FFF2-40B4-BE49-F238E27FC236}">
                <a16:creationId xmlns:a16="http://schemas.microsoft.com/office/drawing/2014/main" id="{BB42ECCE-195D-45F5-94EB-137CEFCFE916}"/>
              </a:ext>
              <a:ext uri="{C183D7F6-B498-43B3-948B-1728B52AA6E4}">
                <adec:decorative xmlns:adec="http://schemas.microsoft.com/office/drawing/2017/decorative" val="1"/>
              </a:ext>
            </a:extLst>
          </p:cNvPr>
          <p:cNvSpPr>
            <a:spLocks noGrp="1"/>
          </p:cNvSpPr>
          <p:nvPr>
            <p:ph type="body" sz="quarter" idx="14" hasCustomPrompt="1"/>
          </p:nvPr>
        </p:nvSpPr>
        <p:spPr>
          <a:xfrm rot="16200000">
            <a:off x="5029200" y="4840092"/>
            <a:ext cx="1219200" cy="225818"/>
          </a:xfrm>
          <a:solidFill>
            <a:schemeClr val="accent2"/>
          </a:solidFill>
          <a:effectLst>
            <a:outerShdw blurRad="50800" dist="38100" dir="18900000" algn="b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Tree>
    <p:extLst>
      <p:ext uri="{BB962C8B-B14F-4D97-AF65-F5344CB8AC3E}">
        <p14:creationId xmlns:p14="http://schemas.microsoft.com/office/powerpoint/2010/main" val="319270573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userDrawn="1">
  <p:cSld name="Image Caption Content_Orange">
    <p:bg>
      <p:bgPr>
        <a:solidFill>
          <a:schemeClr val="accent2"/>
        </a:solidFill>
        <a:effectLst/>
      </p:bgPr>
    </p:bg>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A623EB06-2F79-4698-807D-96A58B4F1D71}"/>
              </a:ext>
              <a:ext uri="{C183D7F6-B498-43B3-948B-1728B52AA6E4}">
                <adec:decorative xmlns:adec="http://schemas.microsoft.com/office/drawing/2017/decorative" val="1"/>
              </a:ext>
            </a:extLst>
          </p:cNvPr>
          <p:cNvSpPr>
            <a:spLocks noGrp="1"/>
          </p:cNvSpPr>
          <p:nvPr>
            <p:ph type="pic" sz="quarter" idx="15" hasCustomPrompt="1"/>
          </p:nvPr>
        </p:nvSpPr>
        <p:spPr>
          <a:xfrm>
            <a:off x="0" y="0"/>
            <a:ext cx="8329286" cy="6858000"/>
          </a:xfrm>
          <a:custGeom>
            <a:avLst/>
            <a:gdLst>
              <a:gd name="connsiteX0" fmla="*/ 0 w 8329286"/>
              <a:gd name="connsiteY0" fmla="*/ 0 h 6858000"/>
              <a:gd name="connsiteX1" fmla="*/ 8329286 w 8329286"/>
              <a:gd name="connsiteY1" fmla="*/ 0 h 6858000"/>
              <a:gd name="connsiteX2" fmla="*/ 3124200 w 8329286"/>
              <a:gd name="connsiteY2" fmla="*/ 6858000 h 6858000"/>
              <a:gd name="connsiteX3" fmla="*/ 0 w 8329286"/>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8329286" h="6858000">
                <a:moveTo>
                  <a:pt x="0" y="0"/>
                </a:moveTo>
                <a:lnTo>
                  <a:pt x="8329286" y="0"/>
                </a:lnTo>
                <a:lnTo>
                  <a:pt x="3124200" y="6858000"/>
                </a:lnTo>
                <a:lnTo>
                  <a:pt x="0" y="6858000"/>
                </a:lnTo>
                <a:close/>
              </a:path>
            </a:pathLst>
          </a:custGeom>
          <a:solidFill>
            <a:schemeClr val="bg1"/>
          </a:solidFill>
          <a:effectLst>
            <a:outerShdw blurRad="228600" dist="38100" algn="l" rotWithShape="0">
              <a:prstClr val="black">
                <a:alpha val="40000"/>
              </a:prstClr>
            </a:outerShdw>
          </a:effectLst>
        </p:spPr>
        <p:txBody>
          <a:bodyPr wrap="square" anchor="ctr">
            <a:noAutofit/>
          </a:bodyPr>
          <a:lstStyle>
            <a:lvl1pPr marL="0" indent="0" algn="ctr">
              <a:buNone/>
              <a:defRPr/>
            </a:lvl1pPr>
          </a:lstStyle>
          <a:p>
            <a:r>
              <a:rPr lang="en-US" dirty="0"/>
              <a:t>Insert Image</a:t>
            </a:r>
            <a:endParaRPr lang="en-GB" dirty="0"/>
          </a:p>
        </p:txBody>
      </p:sp>
      <p:sp>
        <p:nvSpPr>
          <p:cNvPr id="17" name="Text Placeholder 16">
            <a:extLst>
              <a:ext uri="{FF2B5EF4-FFF2-40B4-BE49-F238E27FC236}">
                <a16:creationId xmlns:a16="http://schemas.microsoft.com/office/drawing/2014/main" id="{FF9E63E5-568A-4FA2-9851-E5BFA12B85D1}"/>
              </a:ext>
              <a:ext uri="{C183D7F6-B498-43B3-948B-1728B52AA6E4}">
                <adec:decorative xmlns:adec="http://schemas.microsoft.com/office/drawing/2017/decorative" val="1"/>
              </a:ext>
            </a:extLst>
          </p:cNvPr>
          <p:cNvSpPr>
            <a:spLocks noGrp="1"/>
          </p:cNvSpPr>
          <p:nvPr>
            <p:ph type="body" sz="quarter" idx="12" hasCustomPrompt="1"/>
          </p:nvPr>
        </p:nvSpPr>
        <p:spPr>
          <a:xfrm>
            <a:off x="990600" y="609600"/>
            <a:ext cx="4648200" cy="6248400"/>
          </a:xfrm>
          <a:solidFill>
            <a:schemeClr val="bg1"/>
          </a:solidFill>
          <a:effectLst>
            <a:outerShdw blurRad="3556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 name="Title 1"/>
          <p:cNvSpPr>
            <a:spLocks noGrp="1"/>
          </p:cNvSpPr>
          <p:nvPr>
            <p:ph type="ctrTitle"/>
          </p:nvPr>
        </p:nvSpPr>
        <p:spPr>
          <a:xfrm>
            <a:off x="1257300" y="3962400"/>
            <a:ext cx="4114800" cy="1981200"/>
          </a:xfrm>
        </p:spPr>
        <p:txBody>
          <a:bodyPr anchor="ctr">
            <a:noAutofit/>
          </a:bodyPr>
          <a:lstStyle>
            <a:lvl1pPr algn="ctr">
              <a:lnSpc>
                <a:spcPct val="80000"/>
              </a:lnSpc>
              <a:defRPr sz="4000" b="0" spc="200" baseline="0"/>
            </a:lvl1pPr>
          </a:lstStyle>
          <a:p>
            <a:r>
              <a:rPr lang="en-US"/>
              <a:t>Click to edit Master title style</a:t>
            </a:r>
            <a:endParaRPr lang="en-US" dirty="0"/>
          </a:p>
        </p:txBody>
      </p:sp>
      <p:sp>
        <p:nvSpPr>
          <p:cNvPr id="3" name="Subtitle 2"/>
          <p:cNvSpPr>
            <a:spLocks noGrp="1"/>
          </p:cNvSpPr>
          <p:nvPr>
            <p:ph type="subTitle" idx="1"/>
          </p:nvPr>
        </p:nvSpPr>
        <p:spPr>
          <a:xfrm>
            <a:off x="6057900" y="4114800"/>
            <a:ext cx="4876800" cy="1371602"/>
          </a:xfrm>
        </p:spPr>
        <p:txBody>
          <a:bodyPr lIns="91440" rIns="91440" anchor="ctr">
            <a:normAutofit/>
          </a:bodyPr>
          <a:lstStyle>
            <a:lvl1pPr marL="0" indent="0" algn="l">
              <a:lnSpc>
                <a:spcPct val="100000"/>
              </a:lnSpc>
              <a:spcBef>
                <a:spcPts val="0"/>
              </a:spcBef>
              <a:spcAft>
                <a:spcPts val="0"/>
              </a:spcAft>
              <a:buNone/>
              <a:defRPr sz="1600">
                <a:solidFill>
                  <a:schemeClr val="bg1"/>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7" name="Text Placeholder 16">
            <a:extLst>
              <a:ext uri="{FF2B5EF4-FFF2-40B4-BE49-F238E27FC236}">
                <a16:creationId xmlns:a16="http://schemas.microsoft.com/office/drawing/2014/main" id="{D6D785D2-DAEB-48F3-AB8A-2954F03ACD2B}"/>
              </a:ext>
              <a:ext uri="{C183D7F6-B498-43B3-948B-1728B52AA6E4}">
                <adec:decorative xmlns:adec="http://schemas.microsoft.com/office/drawing/2017/decorative" val="1"/>
              </a:ext>
            </a:extLst>
          </p:cNvPr>
          <p:cNvSpPr>
            <a:spLocks noGrp="1"/>
          </p:cNvSpPr>
          <p:nvPr>
            <p:ph type="body" sz="quarter" idx="13" hasCustomPrompt="1"/>
          </p:nvPr>
        </p:nvSpPr>
        <p:spPr>
          <a:xfrm rot="16200000">
            <a:off x="381000" y="4840091"/>
            <a:ext cx="1219200" cy="225818"/>
          </a:xfrm>
          <a:solidFill>
            <a:schemeClr val="accent5"/>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8" name="Text Placeholder 16">
            <a:extLst>
              <a:ext uri="{FF2B5EF4-FFF2-40B4-BE49-F238E27FC236}">
                <a16:creationId xmlns:a16="http://schemas.microsoft.com/office/drawing/2014/main" id="{BB42ECCE-195D-45F5-94EB-137CEFCFE916}"/>
              </a:ext>
              <a:ext uri="{C183D7F6-B498-43B3-948B-1728B52AA6E4}">
                <adec:decorative xmlns:adec="http://schemas.microsoft.com/office/drawing/2017/decorative" val="1"/>
              </a:ext>
            </a:extLst>
          </p:cNvPr>
          <p:cNvSpPr>
            <a:spLocks noGrp="1"/>
          </p:cNvSpPr>
          <p:nvPr>
            <p:ph type="body" sz="quarter" idx="14" hasCustomPrompt="1"/>
          </p:nvPr>
        </p:nvSpPr>
        <p:spPr>
          <a:xfrm rot="16200000">
            <a:off x="5029200" y="4840092"/>
            <a:ext cx="1219200" cy="225818"/>
          </a:xfrm>
          <a:solidFill>
            <a:schemeClr val="accent5"/>
          </a:solidFill>
          <a:effectLst>
            <a:outerShdw blurRad="50800" dist="38100" dir="18900000" algn="b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Tree>
    <p:extLst>
      <p:ext uri="{BB962C8B-B14F-4D97-AF65-F5344CB8AC3E}">
        <p14:creationId xmlns:p14="http://schemas.microsoft.com/office/powerpoint/2010/main" val="18570586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Segue">
    <p:spTree>
      <p:nvGrpSpPr>
        <p:cNvPr id="1" name=""/>
        <p:cNvGrpSpPr/>
        <p:nvPr/>
      </p:nvGrpSpPr>
      <p:grpSpPr>
        <a:xfrm>
          <a:off x="0" y="0"/>
          <a:ext cx="0" cy="0"/>
          <a:chOff x="0" y="0"/>
          <a:chExt cx="0" cy="0"/>
        </a:xfrm>
      </p:grpSpPr>
      <p:sp>
        <p:nvSpPr>
          <p:cNvPr id="9" name="Text Placeholder 16">
            <a:extLst>
              <a:ext uri="{FF2B5EF4-FFF2-40B4-BE49-F238E27FC236}">
                <a16:creationId xmlns:a16="http://schemas.microsoft.com/office/drawing/2014/main" id="{7B86D83E-A097-4B71-82C6-197A18DD32D9}"/>
              </a:ext>
              <a:ext uri="{C183D7F6-B498-43B3-948B-1728B52AA6E4}">
                <adec:decorative xmlns:adec="http://schemas.microsoft.com/office/drawing/2017/decorative" val="1"/>
              </a:ext>
            </a:extLst>
          </p:cNvPr>
          <p:cNvSpPr>
            <a:spLocks noGrp="1"/>
          </p:cNvSpPr>
          <p:nvPr>
            <p:ph type="body" sz="quarter" idx="13" hasCustomPrompt="1"/>
          </p:nvPr>
        </p:nvSpPr>
        <p:spPr>
          <a:xfrm rot="10800000" flipH="1" flipV="1">
            <a:off x="10104322" y="3587303"/>
            <a:ext cx="2087678" cy="3270696"/>
          </a:xfrm>
          <a:prstGeom prst="triangle">
            <a:avLst>
              <a:gd name="adj" fmla="val 100000"/>
            </a:avLst>
          </a:prstGeom>
          <a:solidFill>
            <a:schemeClr val="accent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7" name="Text Placeholder 16">
            <a:extLst>
              <a:ext uri="{FF2B5EF4-FFF2-40B4-BE49-F238E27FC236}">
                <a16:creationId xmlns:a16="http://schemas.microsoft.com/office/drawing/2014/main" id="{A2552DEC-1A1C-4055-B5AF-D7C796522FED}"/>
              </a:ext>
              <a:ext uri="{C183D7F6-B498-43B3-948B-1728B52AA6E4}">
                <adec:decorative xmlns:adec="http://schemas.microsoft.com/office/drawing/2017/decorative" val="1"/>
              </a:ext>
            </a:extLst>
          </p:cNvPr>
          <p:cNvSpPr>
            <a:spLocks noGrp="1"/>
          </p:cNvSpPr>
          <p:nvPr>
            <p:ph type="body" sz="quarter" idx="22" hasCustomPrompt="1"/>
          </p:nvPr>
        </p:nvSpPr>
        <p:spPr>
          <a:xfrm>
            <a:off x="285750" y="0"/>
            <a:ext cx="11620500" cy="6591300"/>
          </a:xfrm>
          <a:solidFill>
            <a:schemeClr val="accent1"/>
          </a:solidFill>
          <a:effectLst>
            <a:outerShdw blurRad="3556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 name="Title 1">
            <a:extLst>
              <a:ext uri="{FF2B5EF4-FFF2-40B4-BE49-F238E27FC236}">
                <a16:creationId xmlns:a16="http://schemas.microsoft.com/office/drawing/2014/main" id="{2F2E942B-4297-4570-B120-E2ACA52D126E}"/>
              </a:ext>
            </a:extLst>
          </p:cNvPr>
          <p:cNvSpPr>
            <a:spLocks noGrp="1"/>
          </p:cNvSpPr>
          <p:nvPr>
            <p:ph type="title"/>
          </p:nvPr>
        </p:nvSpPr>
        <p:spPr>
          <a:xfrm>
            <a:off x="1085850" y="2679192"/>
            <a:ext cx="9963150" cy="1499616"/>
          </a:xfrm>
          <a:noFill/>
        </p:spPr>
        <p:txBody>
          <a:bodyPr>
            <a:normAutofit/>
          </a:bodyPr>
          <a:lstStyle>
            <a:lvl1pPr>
              <a:defRPr sz="6000">
                <a:solidFill>
                  <a:schemeClr val="bg1"/>
                </a:solidFill>
              </a:defRPr>
            </a:lvl1pPr>
          </a:lstStyle>
          <a:p>
            <a:r>
              <a:rPr lang="en-US"/>
              <a:t>Click to edit Master title style</a:t>
            </a:r>
            <a:endParaRPr lang="en-GB" dirty="0"/>
          </a:p>
        </p:txBody>
      </p:sp>
      <p:sp>
        <p:nvSpPr>
          <p:cNvPr id="8" name="Text Placeholder 16">
            <a:extLst>
              <a:ext uri="{FF2B5EF4-FFF2-40B4-BE49-F238E27FC236}">
                <a16:creationId xmlns:a16="http://schemas.microsoft.com/office/drawing/2014/main" id="{565D4960-2277-429C-B87B-08014535398C}"/>
              </a:ext>
              <a:ext uri="{C183D7F6-B498-43B3-948B-1728B52AA6E4}">
                <adec:decorative xmlns:adec="http://schemas.microsoft.com/office/drawing/2017/decorative" val="1"/>
              </a:ext>
            </a:extLst>
          </p:cNvPr>
          <p:cNvSpPr>
            <a:spLocks noGrp="1"/>
          </p:cNvSpPr>
          <p:nvPr>
            <p:ph type="body" sz="quarter" idx="23" hasCustomPrompt="1"/>
          </p:nvPr>
        </p:nvSpPr>
        <p:spPr>
          <a:xfrm>
            <a:off x="0" y="2679192"/>
            <a:ext cx="533400" cy="1499616"/>
          </a:xfrm>
          <a:solidFill>
            <a:schemeClr val="accent2"/>
          </a:solidFill>
          <a:effectLst>
            <a:outerShdw blurRad="3556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Tree>
    <p:extLst>
      <p:ext uri="{BB962C8B-B14F-4D97-AF65-F5344CB8AC3E}">
        <p14:creationId xmlns:p14="http://schemas.microsoft.com/office/powerpoint/2010/main" val="215752666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1_Segue">
    <p:spTree>
      <p:nvGrpSpPr>
        <p:cNvPr id="1" name=""/>
        <p:cNvGrpSpPr/>
        <p:nvPr/>
      </p:nvGrpSpPr>
      <p:grpSpPr>
        <a:xfrm>
          <a:off x="0" y="0"/>
          <a:ext cx="0" cy="0"/>
          <a:chOff x="0" y="0"/>
          <a:chExt cx="0" cy="0"/>
        </a:xfrm>
      </p:grpSpPr>
      <p:sp>
        <p:nvSpPr>
          <p:cNvPr id="9" name="Text Placeholder 16">
            <a:extLst>
              <a:ext uri="{FF2B5EF4-FFF2-40B4-BE49-F238E27FC236}">
                <a16:creationId xmlns:a16="http://schemas.microsoft.com/office/drawing/2014/main" id="{7B86D83E-A097-4B71-82C6-197A18DD32D9}"/>
              </a:ext>
              <a:ext uri="{C183D7F6-B498-43B3-948B-1728B52AA6E4}">
                <adec:decorative xmlns:adec="http://schemas.microsoft.com/office/drawing/2017/decorative" val="1"/>
              </a:ext>
            </a:extLst>
          </p:cNvPr>
          <p:cNvSpPr>
            <a:spLocks noGrp="1"/>
          </p:cNvSpPr>
          <p:nvPr>
            <p:ph type="body" sz="quarter" idx="13" hasCustomPrompt="1"/>
          </p:nvPr>
        </p:nvSpPr>
        <p:spPr>
          <a:xfrm rot="10800000" flipH="1" flipV="1">
            <a:off x="10104322" y="3587303"/>
            <a:ext cx="2087678" cy="3270696"/>
          </a:xfrm>
          <a:prstGeom prst="triangle">
            <a:avLst>
              <a:gd name="adj" fmla="val 100000"/>
            </a:avLst>
          </a:prstGeom>
          <a:solidFill>
            <a:schemeClr val="tx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7" name="Text Placeholder 16">
            <a:extLst>
              <a:ext uri="{FF2B5EF4-FFF2-40B4-BE49-F238E27FC236}">
                <a16:creationId xmlns:a16="http://schemas.microsoft.com/office/drawing/2014/main" id="{A2552DEC-1A1C-4055-B5AF-D7C796522FED}"/>
              </a:ext>
              <a:ext uri="{C183D7F6-B498-43B3-948B-1728B52AA6E4}">
                <adec:decorative xmlns:adec="http://schemas.microsoft.com/office/drawing/2017/decorative" val="1"/>
              </a:ext>
            </a:extLst>
          </p:cNvPr>
          <p:cNvSpPr>
            <a:spLocks noGrp="1"/>
          </p:cNvSpPr>
          <p:nvPr>
            <p:ph type="body" sz="quarter" idx="22" hasCustomPrompt="1"/>
          </p:nvPr>
        </p:nvSpPr>
        <p:spPr>
          <a:xfrm>
            <a:off x="285750" y="0"/>
            <a:ext cx="11620500" cy="6591300"/>
          </a:xfrm>
          <a:solidFill>
            <a:schemeClr val="accent2"/>
          </a:solidFill>
          <a:effectLst>
            <a:outerShdw blurRad="3556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 name="Title 1">
            <a:extLst>
              <a:ext uri="{FF2B5EF4-FFF2-40B4-BE49-F238E27FC236}">
                <a16:creationId xmlns:a16="http://schemas.microsoft.com/office/drawing/2014/main" id="{2F2E942B-4297-4570-B120-E2ACA52D126E}"/>
              </a:ext>
            </a:extLst>
          </p:cNvPr>
          <p:cNvSpPr>
            <a:spLocks noGrp="1"/>
          </p:cNvSpPr>
          <p:nvPr>
            <p:ph type="title"/>
          </p:nvPr>
        </p:nvSpPr>
        <p:spPr>
          <a:xfrm>
            <a:off x="1085850" y="2679192"/>
            <a:ext cx="9963150" cy="1499616"/>
          </a:xfrm>
          <a:noFill/>
        </p:spPr>
        <p:txBody>
          <a:bodyPr>
            <a:normAutofit/>
          </a:bodyPr>
          <a:lstStyle>
            <a:lvl1pPr>
              <a:defRPr sz="6000">
                <a:solidFill>
                  <a:schemeClr val="bg1"/>
                </a:solidFill>
              </a:defRPr>
            </a:lvl1pPr>
          </a:lstStyle>
          <a:p>
            <a:r>
              <a:rPr lang="en-US"/>
              <a:t>Click to edit Master title style</a:t>
            </a:r>
            <a:endParaRPr lang="en-GB" dirty="0"/>
          </a:p>
        </p:txBody>
      </p:sp>
      <p:sp>
        <p:nvSpPr>
          <p:cNvPr id="8" name="Text Placeholder 16">
            <a:extLst>
              <a:ext uri="{FF2B5EF4-FFF2-40B4-BE49-F238E27FC236}">
                <a16:creationId xmlns:a16="http://schemas.microsoft.com/office/drawing/2014/main" id="{565D4960-2277-429C-B87B-08014535398C}"/>
              </a:ext>
              <a:ext uri="{C183D7F6-B498-43B3-948B-1728B52AA6E4}">
                <adec:decorative xmlns:adec="http://schemas.microsoft.com/office/drawing/2017/decorative" val="1"/>
              </a:ext>
            </a:extLst>
          </p:cNvPr>
          <p:cNvSpPr>
            <a:spLocks noGrp="1"/>
          </p:cNvSpPr>
          <p:nvPr>
            <p:ph type="body" sz="quarter" idx="23" hasCustomPrompt="1"/>
          </p:nvPr>
        </p:nvSpPr>
        <p:spPr>
          <a:xfrm>
            <a:off x="0" y="2679192"/>
            <a:ext cx="533400" cy="1499616"/>
          </a:xfrm>
          <a:solidFill>
            <a:schemeClr val="tx2"/>
          </a:solidFill>
          <a:effectLst>
            <a:outerShdw blurRad="3556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Tree>
    <p:extLst>
      <p:ext uri="{BB962C8B-B14F-4D97-AF65-F5344CB8AC3E}">
        <p14:creationId xmlns:p14="http://schemas.microsoft.com/office/powerpoint/2010/main" val="403172234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2_Segue">
    <p:spTree>
      <p:nvGrpSpPr>
        <p:cNvPr id="1" name=""/>
        <p:cNvGrpSpPr/>
        <p:nvPr/>
      </p:nvGrpSpPr>
      <p:grpSpPr>
        <a:xfrm>
          <a:off x="0" y="0"/>
          <a:ext cx="0" cy="0"/>
          <a:chOff x="0" y="0"/>
          <a:chExt cx="0" cy="0"/>
        </a:xfrm>
      </p:grpSpPr>
      <p:sp>
        <p:nvSpPr>
          <p:cNvPr id="9" name="Text Placeholder 16">
            <a:extLst>
              <a:ext uri="{FF2B5EF4-FFF2-40B4-BE49-F238E27FC236}">
                <a16:creationId xmlns:a16="http://schemas.microsoft.com/office/drawing/2014/main" id="{7B86D83E-A097-4B71-82C6-197A18DD32D9}"/>
              </a:ext>
              <a:ext uri="{C183D7F6-B498-43B3-948B-1728B52AA6E4}">
                <adec:decorative xmlns:adec="http://schemas.microsoft.com/office/drawing/2017/decorative" val="1"/>
              </a:ext>
            </a:extLst>
          </p:cNvPr>
          <p:cNvSpPr>
            <a:spLocks noGrp="1"/>
          </p:cNvSpPr>
          <p:nvPr>
            <p:ph type="body" sz="quarter" idx="13" hasCustomPrompt="1"/>
          </p:nvPr>
        </p:nvSpPr>
        <p:spPr>
          <a:xfrm rot="10800000" flipH="1" flipV="1">
            <a:off x="10104322" y="3587303"/>
            <a:ext cx="2087678" cy="3270696"/>
          </a:xfrm>
          <a:prstGeom prst="triangle">
            <a:avLst>
              <a:gd name="adj" fmla="val 100000"/>
            </a:avLst>
          </a:prstGeom>
          <a:solidFill>
            <a:schemeClr val="accent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7" name="Text Placeholder 16">
            <a:extLst>
              <a:ext uri="{FF2B5EF4-FFF2-40B4-BE49-F238E27FC236}">
                <a16:creationId xmlns:a16="http://schemas.microsoft.com/office/drawing/2014/main" id="{A2552DEC-1A1C-4055-B5AF-D7C796522FED}"/>
              </a:ext>
              <a:ext uri="{C183D7F6-B498-43B3-948B-1728B52AA6E4}">
                <adec:decorative xmlns:adec="http://schemas.microsoft.com/office/drawing/2017/decorative" val="1"/>
              </a:ext>
            </a:extLst>
          </p:cNvPr>
          <p:cNvSpPr>
            <a:spLocks noGrp="1"/>
          </p:cNvSpPr>
          <p:nvPr>
            <p:ph type="body" sz="quarter" idx="22" hasCustomPrompt="1"/>
          </p:nvPr>
        </p:nvSpPr>
        <p:spPr>
          <a:xfrm>
            <a:off x="285750" y="0"/>
            <a:ext cx="11620500" cy="6591300"/>
          </a:xfrm>
          <a:solidFill>
            <a:schemeClr val="accent5"/>
          </a:solidFill>
          <a:effectLst>
            <a:outerShdw blurRad="3556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 name="Title 1">
            <a:extLst>
              <a:ext uri="{FF2B5EF4-FFF2-40B4-BE49-F238E27FC236}">
                <a16:creationId xmlns:a16="http://schemas.microsoft.com/office/drawing/2014/main" id="{2F2E942B-4297-4570-B120-E2ACA52D126E}"/>
              </a:ext>
            </a:extLst>
          </p:cNvPr>
          <p:cNvSpPr>
            <a:spLocks noGrp="1"/>
          </p:cNvSpPr>
          <p:nvPr>
            <p:ph type="title"/>
          </p:nvPr>
        </p:nvSpPr>
        <p:spPr>
          <a:xfrm>
            <a:off x="1085850" y="2679192"/>
            <a:ext cx="9963150" cy="1499616"/>
          </a:xfrm>
          <a:noFill/>
        </p:spPr>
        <p:txBody>
          <a:bodyPr>
            <a:normAutofit/>
          </a:bodyPr>
          <a:lstStyle>
            <a:lvl1pPr>
              <a:defRPr sz="6000">
                <a:solidFill>
                  <a:schemeClr val="bg1"/>
                </a:solidFill>
              </a:defRPr>
            </a:lvl1pPr>
          </a:lstStyle>
          <a:p>
            <a:r>
              <a:rPr lang="en-US"/>
              <a:t>Click to edit Master title style</a:t>
            </a:r>
            <a:endParaRPr lang="en-GB" dirty="0"/>
          </a:p>
        </p:txBody>
      </p:sp>
      <p:sp>
        <p:nvSpPr>
          <p:cNvPr id="8" name="Text Placeholder 16">
            <a:extLst>
              <a:ext uri="{FF2B5EF4-FFF2-40B4-BE49-F238E27FC236}">
                <a16:creationId xmlns:a16="http://schemas.microsoft.com/office/drawing/2014/main" id="{565D4960-2277-429C-B87B-08014535398C}"/>
              </a:ext>
              <a:ext uri="{C183D7F6-B498-43B3-948B-1728B52AA6E4}">
                <adec:decorative xmlns:adec="http://schemas.microsoft.com/office/drawing/2017/decorative" val="1"/>
              </a:ext>
            </a:extLst>
          </p:cNvPr>
          <p:cNvSpPr>
            <a:spLocks noGrp="1"/>
          </p:cNvSpPr>
          <p:nvPr>
            <p:ph type="body" sz="quarter" idx="23" hasCustomPrompt="1"/>
          </p:nvPr>
        </p:nvSpPr>
        <p:spPr>
          <a:xfrm>
            <a:off x="0" y="2679192"/>
            <a:ext cx="533400" cy="1499616"/>
          </a:xfrm>
          <a:solidFill>
            <a:schemeClr val="accent2"/>
          </a:solidFill>
          <a:effectLst>
            <a:outerShdw blurRad="3556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Tree>
    <p:extLst>
      <p:ext uri="{BB962C8B-B14F-4D97-AF65-F5344CB8AC3E}">
        <p14:creationId xmlns:p14="http://schemas.microsoft.com/office/powerpoint/2010/main" val="298610927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3_Segue">
    <p:spTree>
      <p:nvGrpSpPr>
        <p:cNvPr id="1" name=""/>
        <p:cNvGrpSpPr/>
        <p:nvPr/>
      </p:nvGrpSpPr>
      <p:grpSpPr>
        <a:xfrm>
          <a:off x="0" y="0"/>
          <a:ext cx="0" cy="0"/>
          <a:chOff x="0" y="0"/>
          <a:chExt cx="0" cy="0"/>
        </a:xfrm>
      </p:grpSpPr>
      <p:sp>
        <p:nvSpPr>
          <p:cNvPr id="25" name="Picture Placeholder 8">
            <a:extLst>
              <a:ext uri="{FF2B5EF4-FFF2-40B4-BE49-F238E27FC236}">
                <a16:creationId xmlns:a16="http://schemas.microsoft.com/office/drawing/2014/main" id="{489EE1C9-68AE-4BDD-B34C-9DE809C4DD0B}"/>
              </a:ext>
              <a:ext uri="{C183D7F6-B498-43B3-948B-1728B52AA6E4}">
                <adec:decorative xmlns:adec="http://schemas.microsoft.com/office/drawing/2017/decorative" val="1"/>
              </a:ext>
            </a:extLst>
          </p:cNvPr>
          <p:cNvSpPr>
            <a:spLocks noGrp="1"/>
          </p:cNvSpPr>
          <p:nvPr>
            <p:ph type="pic" sz="quarter" idx="17" hasCustomPrompt="1"/>
          </p:nvPr>
        </p:nvSpPr>
        <p:spPr>
          <a:xfrm>
            <a:off x="0" y="0"/>
            <a:ext cx="12191999" cy="6858000"/>
          </a:xfrm>
          <a:prstGeom prst="rect">
            <a:avLst/>
          </a:prstGeom>
        </p:spPr>
        <p:txBody>
          <a:bodyPr anchor="ctr"/>
          <a:lstStyle>
            <a:lvl1pPr marL="0" indent="0" algn="ctr">
              <a:buNone/>
              <a:defRPr>
                <a:solidFill>
                  <a:schemeClr val="bg1">
                    <a:lumMod val="50000"/>
                  </a:schemeClr>
                </a:solidFill>
              </a:defRPr>
            </a:lvl1pPr>
          </a:lstStyle>
          <a:p>
            <a:r>
              <a:rPr lang="en-US" dirty="0"/>
              <a:t>Insert Image</a:t>
            </a:r>
            <a:endParaRPr lang="en-GB" dirty="0"/>
          </a:p>
        </p:txBody>
      </p:sp>
      <p:sp>
        <p:nvSpPr>
          <p:cNvPr id="27" name="Text Placeholder 26">
            <a:extLst>
              <a:ext uri="{FF2B5EF4-FFF2-40B4-BE49-F238E27FC236}">
                <a16:creationId xmlns:a16="http://schemas.microsoft.com/office/drawing/2014/main" id="{A222F077-B5D5-442D-BB60-47BE1094D15F}"/>
              </a:ext>
              <a:ext uri="{C183D7F6-B498-43B3-948B-1728B52AA6E4}">
                <adec:decorative xmlns:adec="http://schemas.microsoft.com/office/drawing/2017/decorative" val="1"/>
              </a:ext>
            </a:extLst>
          </p:cNvPr>
          <p:cNvSpPr>
            <a:spLocks noGrp="1"/>
          </p:cNvSpPr>
          <p:nvPr>
            <p:ph type="body" sz="quarter" idx="18" hasCustomPrompt="1"/>
          </p:nvPr>
        </p:nvSpPr>
        <p:spPr>
          <a:xfrm>
            <a:off x="0" y="0"/>
            <a:ext cx="12192000" cy="5723182"/>
          </a:xfrm>
          <a:custGeom>
            <a:avLst/>
            <a:gdLst>
              <a:gd name="connsiteX0" fmla="*/ 0 w 12192000"/>
              <a:gd name="connsiteY0" fmla="*/ 0 h 5723182"/>
              <a:gd name="connsiteX1" fmla="*/ 12192000 w 12192000"/>
              <a:gd name="connsiteY1" fmla="*/ 0 h 5723182"/>
              <a:gd name="connsiteX2" fmla="*/ 12192000 w 12192000"/>
              <a:gd name="connsiteY2" fmla="*/ 5378958 h 5723182"/>
              <a:gd name="connsiteX3" fmla="*/ 8243540 w 12192000"/>
              <a:gd name="connsiteY3" fmla="*/ 5378958 h 5723182"/>
              <a:gd name="connsiteX4" fmla="*/ 7982281 w 12192000"/>
              <a:gd name="connsiteY4" fmla="*/ 5723182 h 5723182"/>
              <a:gd name="connsiteX5" fmla="*/ 0 w 12192000"/>
              <a:gd name="connsiteY5" fmla="*/ 5723182 h 5723182"/>
              <a:gd name="connsiteX6" fmla="*/ 0 w 12192000"/>
              <a:gd name="connsiteY6" fmla="*/ 5378958 h 5723182"/>
              <a:gd name="connsiteX7" fmla="*/ 0 w 12192000"/>
              <a:gd name="connsiteY7" fmla="*/ 5265982 h 5723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723182">
                <a:moveTo>
                  <a:pt x="0" y="0"/>
                </a:moveTo>
                <a:lnTo>
                  <a:pt x="12192000" y="0"/>
                </a:lnTo>
                <a:lnTo>
                  <a:pt x="12192000" y="5378958"/>
                </a:lnTo>
                <a:lnTo>
                  <a:pt x="8243540" y="5378958"/>
                </a:lnTo>
                <a:lnTo>
                  <a:pt x="7982281" y="5723182"/>
                </a:lnTo>
                <a:lnTo>
                  <a:pt x="0" y="5723182"/>
                </a:lnTo>
                <a:lnTo>
                  <a:pt x="0" y="5378958"/>
                </a:lnTo>
                <a:lnTo>
                  <a:pt x="0" y="5265982"/>
                </a:lnTo>
                <a:close/>
              </a:path>
            </a:pathLst>
          </a:custGeom>
          <a:solidFill>
            <a:schemeClr val="accent2">
              <a:alpha val="84000"/>
            </a:schemeClr>
          </a:solidFill>
          <a:effectLst/>
        </p:spPr>
        <p:txBody>
          <a:bodyPr wrap="square">
            <a:noAutofit/>
          </a:bodyPr>
          <a:lstStyle>
            <a:lvl1pPr marL="0" indent="0">
              <a:buNone/>
              <a:defRPr>
                <a:solidFill>
                  <a:schemeClr val="tx1">
                    <a:alpha val="0"/>
                  </a:schemeClr>
                </a:solidFill>
              </a:defRPr>
            </a:lvl1pPr>
          </a:lstStyle>
          <a:p>
            <a:pPr lvl="0"/>
            <a:r>
              <a:rPr lang="en-US" dirty="0"/>
              <a:t>I</a:t>
            </a:r>
            <a:endParaRPr lang="en-GB" dirty="0"/>
          </a:p>
        </p:txBody>
      </p:sp>
      <p:sp>
        <p:nvSpPr>
          <p:cNvPr id="26" name="Text Placeholder 16">
            <a:extLst>
              <a:ext uri="{FF2B5EF4-FFF2-40B4-BE49-F238E27FC236}">
                <a16:creationId xmlns:a16="http://schemas.microsoft.com/office/drawing/2014/main" id="{9F89ADF8-2320-4EC3-98EA-5CB618A528E6}"/>
              </a:ext>
              <a:ext uri="{C183D7F6-B498-43B3-948B-1728B52AA6E4}">
                <adec:decorative xmlns:adec="http://schemas.microsoft.com/office/drawing/2017/decorative" val="1"/>
              </a:ext>
            </a:extLst>
          </p:cNvPr>
          <p:cNvSpPr>
            <a:spLocks noGrp="1"/>
          </p:cNvSpPr>
          <p:nvPr>
            <p:ph type="body" sz="quarter" idx="12" hasCustomPrompt="1"/>
          </p:nvPr>
        </p:nvSpPr>
        <p:spPr>
          <a:xfrm>
            <a:off x="533400" y="0"/>
            <a:ext cx="6781800" cy="6324600"/>
          </a:xfrm>
          <a:solidFill>
            <a:schemeClr val="tx2"/>
          </a:solidFill>
          <a:effectLst>
            <a:outerShdw blurRad="3556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 name="Title 1">
            <a:extLst>
              <a:ext uri="{FF2B5EF4-FFF2-40B4-BE49-F238E27FC236}">
                <a16:creationId xmlns:a16="http://schemas.microsoft.com/office/drawing/2014/main" id="{2F2E942B-4297-4570-B120-E2ACA52D126E}"/>
              </a:ext>
            </a:extLst>
          </p:cNvPr>
          <p:cNvSpPr>
            <a:spLocks noGrp="1"/>
          </p:cNvSpPr>
          <p:nvPr>
            <p:ph type="title"/>
          </p:nvPr>
        </p:nvSpPr>
        <p:spPr>
          <a:xfrm>
            <a:off x="1266825" y="2265916"/>
            <a:ext cx="5314950" cy="3488998"/>
          </a:xfrm>
          <a:noFill/>
        </p:spPr>
        <p:txBody>
          <a:bodyPr anchor="b">
            <a:normAutofit/>
          </a:bodyPr>
          <a:lstStyle>
            <a:lvl1pPr algn="ctr">
              <a:defRPr sz="6000">
                <a:solidFill>
                  <a:schemeClr val="bg1"/>
                </a:solidFill>
              </a:defRPr>
            </a:lvl1pPr>
          </a:lstStyle>
          <a:p>
            <a:r>
              <a:rPr lang="en-US"/>
              <a:t>Click to edit Master title style</a:t>
            </a:r>
            <a:endParaRPr lang="en-GB" dirty="0"/>
          </a:p>
        </p:txBody>
      </p:sp>
      <p:sp>
        <p:nvSpPr>
          <p:cNvPr id="6" name="Slide Number Placeholder 5">
            <a:extLst>
              <a:ext uri="{FF2B5EF4-FFF2-40B4-BE49-F238E27FC236}">
                <a16:creationId xmlns:a16="http://schemas.microsoft.com/office/drawing/2014/main" id="{F074D12B-58A6-47D1-9B2D-697AB265C81B}"/>
              </a:ext>
            </a:extLst>
          </p:cNvPr>
          <p:cNvSpPr>
            <a:spLocks noGrp="1"/>
          </p:cNvSpPr>
          <p:nvPr>
            <p:ph type="sldNum" sz="quarter" idx="4"/>
          </p:nvPr>
        </p:nvSpPr>
        <p:spPr>
          <a:xfrm>
            <a:off x="628788" y="6339840"/>
            <a:ext cx="302281" cy="365760"/>
          </a:xfrm>
          <a:prstGeom prst="rect">
            <a:avLst/>
          </a:prstGeom>
          <a:solidFill>
            <a:schemeClr val="bg1"/>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66253759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4_Segu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6E015B08-6C1F-4B1F-8038-D3C209BA0DBC}"/>
              </a:ext>
              <a:ext uri="{C183D7F6-B498-43B3-948B-1728B52AA6E4}">
                <adec:decorative xmlns:adec="http://schemas.microsoft.com/office/drawing/2017/decorative" val="1"/>
              </a:ext>
            </a:extLst>
          </p:cNvPr>
          <p:cNvSpPr>
            <a:spLocks noGrp="1"/>
          </p:cNvSpPr>
          <p:nvPr>
            <p:ph type="pic" sz="quarter" idx="17" hasCustomPrompt="1"/>
          </p:nvPr>
        </p:nvSpPr>
        <p:spPr>
          <a:xfrm>
            <a:off x="0" y="5378958"/>
            <a:ext cx="12191999" cy="1479041"/>
          </a:xfrm>
          <a:custGeom>
            <a:avLst/>
            <a:gdLst>
              <a:gd name="connsiteX0" fmla="*/ 8243540 w 12191999"/>
              <a:gd name="connsiteY0" fmla="*/ 0 h 1479041"/>
              <a:gd name="connsiteX1" fmla="*/ 12191999 w 12191999"/>
              <a:gd name="connsiteY1" fmla="*/ 0 h 1479041"/>
              <a:gd name="connsiteX2" fmla="*/ 12191999 w 12191999"/>
              <a:gd name="connsiteY2" fmla="*/ 1479041 h 1479041"/>
              <a:gd name="connsiteX3" fmla="*/ 0 w 12191999"/>
              <a:gd name="connsiteY3" fmla="*/ 1479041 h 1479041"/>
              <a:gd name="connsiteX4" fmla="*/ 0 w 12191999"/>
              <a:gd name="connsiteY4" fmla="*/ 344224 h 1479041"/>
              <a:gd name="connsiteX5" fmla="*/ 7982281 w 12191999"/>
              <a:gd name="connsiteY5" fmla="*/ 344224 h 1479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1999" h="1479041">
                <a:moveTo>
                  <a:pt x="8243540" y="0"/>
                </a:moveTo>
                <a:lnTo>
                  <a:pt x="12191999" y="0"/>
                </a:lnTo>
                <a:lnTo>
                  <a:pt x="12191999" y="1479041"/>
                </a:lnTo>
                <a:lnTo>
                  <a:pt x="0" y="1479041"/>
                </a:lnTo>
                <a:lnTo>
                  <a:pt x="0" y="344224"/>
                </a:lnTo>
                <a:lnTo>
                  <a:pt x="7982281" y="344224"/>
                </a:lnTo>
                <a:close/>
              </a:path>
            </a:pathLst>
          </a:custGeom>
        </p:spPr>
        <p:txBody>
          <a:bodyPr wrap="square" anchor="ctr">
            <a:noAutofit/>
          </a:bodyPr>
          <a:lstStyle>
            <a:lvl1pPr marL="0" indent="0" algn="ctr">
              <a:buNone/>
              <a:defRPr>
                <a:solidFill>
                  <a:schemeClr val="bg1">
                    <a:lumMod val="50000"/>
                  </a:schemeClr>
                </a:solidFill>
              </a:defRPr>
            </a:lvl1pPr>
          </a:lstStyle>
          <a:p>
            <a:r>
              <a:rPr lang="en-US" dirty="0"/>
              <a:t>Insert Image</a:t>
            </a:r>
            <a:endParaRPr lang="en-GB" dirty="0"/>
          </a:p>
        </p:txBody>
      </p:sp>
      <p:sp>
        <p:nvSpPr>
          <p:cNvPr id="27" name="Text Placeholder 26">
            <a:extLst>
              <a:ext uri="{FF2B5EF4-FFF2-40B4-BE49-F238E27FC236}">
                <a16:creationId xmlns:a16="http://schemas.microsoft.com/office/drawing/2014/main" id="{A222F077-B5D5-442D-BB60-47BE1094D15F}"/>
              </a:ext>
              <a:ext uri="{C183D7F6-B498-43B3-948B-1728B52AA6E4}">
                <adec:decorative xmlns:adec="http://schemas.microsoft.com/office/drawing/2017/decorative" val="1"/>
              </a:ext>
            </a:extLst>
          </p:cNvPr>
          <p:cNvSpPr>
            <a:spLocks noGrp="1"/>
          </p:cNvSpPr>
          <p:nvPr>
            <p:ph type="body" sz="quarter" idx="18" hasCustomPrompt="1"/>
          </p:nvPr>
        </p:nvSpPr>
        <p:spPr>
          <a:xfrm>
            <a:off x="0" y="0"/>
            <a:ext cx="12192000" cy="5723182"/>
          </a:xfrm>
          <a:custGeom>
            <a:avLst/>
            <a:gdLst>
              <a:gd name="connsiteX0" fmla="*/ 0 w 12192000"/>
              <a:gd name="connsiteY0" fmla="*/ 0 h 5723182"/>
              <a:gd name="connsiteX1" fmla="*/ 12192000 w 12192000"/>
              <a:gd name="connsiteY1" fmla="*/ 0 h 5723182"/>
              <a:gd name="connsiteX2" fmla="*/ 12192000 w 12192000"/>
              <a:gd name="connsiteY2" fmla="*/ 5378958 h 5723182"/>
              <a:gd name="connsiteX3" fmla="*/ 8243540 w 12192000"/>
              <a:gd name="connsiteY3" fmla="*/ 5378958 h 5723182"/>
              <a:gd name="connsiteX4" fmla="*/ 7982281 w 12192000"/>
              <a:gd name="connsiteY4" fmla="*/ 5723182 h 5723182"/>
              <a:gd name="connsiteX5" fmla="*/ 0 w 12192000"/>
              <a:gd name="connsiteY5" fmla="*/ 5723182 h 5723182"/>
              <a:gd name="connsiteX6" fmla="*/ 0 w 12192000"/>
              <a:gd name="connsiteY6" fmla="*/ 5378958 h 5723182"/>
              <a:gd name="connsiteX7" fmla="*/ 0 w 12192000"/>
              <a:gd name="connsiteY7" fmla="*/ 5265982 h 5723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723182">
                <a:moveTo>
                  <a:pt x="0" y="0"/>
                </a:moveTo>
                <a:lnTo>
                  <a:pt x="12192000" y="0"/>
                </a:lnTo>
                <a:lnTo>
                  <a:pt x="12192000" y="5378958"/>
                </a:lnTo>
                <a:lnTo>
                  <a:pt x="8243540" y="5378958"/>
                </a:lnTo>
                <a:lnTo>
                  <a:pt x="7982281" y="5723182"/>
                </a:lnTo>
                <a:lnTo>
                  <a:pt x="0" y="5723182"/>
                </a:lnTo>
                <a:lnTo>
                  <a:pt x="0" y="5378958"/>
                </a:lnTo>
                <a:lnTo>
                  <a:pt x="0" y="5265982"/>
                </a:lnTo>
                <a:close/>
              </a:path>
            </a:pathLst>
          </a:custGeom>
          <a:solidFill>
            <a:schemeClr val="accent2"/>
          </a:solidFill>
          <a:effectLst>
            <a:outerShdw blurRad="152400" dist="38100" dir="2700000" algn="tl" rotWithShape="0">
              <a:prstClr val="black">
                <a:alpha val="66000"/>
              </a:prstClr>
            </a:outerShdw>
          </a:effectLst>
        </p:spPr>
        <p:txBody>
          <a:bodyPr wrap="square">
            <a:noAutofit/>
          </a:bodyPr>
          <a:lstStyle>
            <a:lvl1pPr marL="0" indent="0">
              <a:buNone/>
              <a:defRPr>
                <a:solidFill>
                  <a:schemeClr val="tx1">
                    <a:alpha val="0"/>
                  </a:schemeClr>
                </a:solidFill>
              </a:defRPr>
            </a:lvl1pPr>
          </a:lstStyle>
          <a:p>
            <a:pPr lvl="0"/>
            <a:r>
              <a:rPr lang="en-US" dirty="0"/>
              <a:t>I</a:t>
            </a:r>
            <a:endParaRPr lang="en-GB" dirty="0"/>
          </a:p>
        </p:txBody>
      </p:sp>
      <p:sp>
        <p:nvSpPr>
          <p:cNvPr id="2" name="Title 1">
            <a:extLst>
              <a:ext uri="{FF2B5EF4-FFF2-40B4-BE49-F238E27FC236}">
                <a16:creationId xmlns:a16="http://schemas.microsoft.com/office/drawing/2014/main" id="{2F2E942B-4297-4570-B120-E2ACA52D126E}"/>
              </a:ext>
            </a:extLst>
          </p:cNvPr>
          <p:cNvSpPr>
            <a:spLocks noGrp="1"/>
          </p:cNvSpPr>
          <p:nvPr>
            <p:ph type="title"/>
          </p:nvPr>
        </p:nvSpPr>
        <p:spPr>
          <a:xfrm>
            <a:off x="781049" y="990600"/>
            <a:ext cx="9144000" cy="2590800"/>
          </a:xfrm>
          <a:noFill/>
        </p:spPr>
        <p:txBody>
          <a:bodyPr anchor="t">
            <a:normAutofit/>
          </a:bodyPr>
          <a:lstStyle>
            <a:lvl1pPr algn="l">
              <a:defRPr sz="6000">
                <a:solidFill>
                  <a:schemeClr val="bg1"/>
                </a:solidFill>
              </a:defRPr>
            </a:lvl1pPr>
          </a:lstStyle>
          <a:p>
            <a:r>
              <a:rPr lang="en-US"/>
              <a:t>Click to edit Master title style</a:t>
            </a:r>
            <a:endParaRPr lang="en-GB" dirty="0"/>
          </a:p>
        </p:txBody>
      </p:sp>
      <p:sp>
        <p:nvSpPr>
          <p:cNvPr id="9" name="Text Placeholder 16">
            <a:extLst>
              <a:ext uri="{FF2B5EF4-FFF2-40B4-BE49-F238E27FC236}">
                <a16:creationId xmlns:a16="http://schemas.microsoft.com/office/drawing/2014/main" id="{4E78EDD8-13BF-4551-BD7B-C04131A68BC1}"/>
              </a:ext>
              <a:ext uri="{C183D7F6-B498-43B3-948B-1728B52AA6E4}">
                <adec:decorative xmlns:adec="http://schemas.microsoft.com/office/drawing/2017/decorative" val="1"/>
              </a:ext>
            </a:extLst>
          </p:cNvPr>
          <p:cNvSpPr>
            <a:spLocks noGrp="1"/>
          </p:cNvSpPr>
          <p:nvPr>
            <p:ph type="body" sz="quarter" idx="23" hasCustomPrompt="1"/>
          </p:nvPr>
        </p:nvSpPr>
        <p:spPr>
          <a:xfrm>
            <a:off x="0" y="633984"/>
            <a:ext cx="304800" cy="1499616"/>
          </a:xfrm>
          <a:solidFill>
            <a:schemeClr val="bg1"/>
          </a:solidFill>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7" name="Slide Number Placeholder 5">
            <a:extLst>
              <a:ext uri="{FF2B5EF4-FFF2-40B4-BE49-F238E27FC236}">
                <a16:creationId xmlns:a16="http://schemas.microsoft.com/office/drawing/2014/main" id="{973FC1AA-8591-43A1-9962-1599E1A8AB30}"/>
              </a:ext>
            </a:extLst>
          </p:cNvPr>
          <p:cNvSpPr>
            <a:spLocks noGrp="1"/>
          </p:cNvSpPr>
          <p:nvPr>
            <p:ph type="sldNum" sz="quarter" idx="4"/>
          </p:nvPr>
        </p:nvSpPr>
        <p:spPr>
          <a:xfrm>
            <a:off x="628788" y="6339840"/>
            <a:ext cx="302281" cy="365760"/>
          </a:xfrm>
          <a:prstGeom prst="rect">
            <a:avLst/>
          </a:prstGeom>
          <a:solidFill>
            <a:schemeClr val="bg1"/>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27354822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5_Segu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6E015B08-6C1F-4B1F-8038-D3C209BA0DBC}"/>
              </a:ext>
              <a:ext uri="{C183D7F6-B498-43B3-948B-1728B52AA6E4}">
                <adec:decorative xmlns:adec="http://schemas.microsoft.com/office/drawing/2017/decorative" val="1"/>
              </a:ext>
            </a:extLst>
          </p:cNvPr>
          <p:cNvSpPr>
            <a:spLocks noGrp="1"/>
          </p:cNvSpPr>
          <p:nvPr>
            <p:ph type="pic" sz="quarter" idx="17" hasCustomPrompt="1"/>
          </p:nvPr>
        </p:nvSpPr>
        <p:spPr>
          <a:xfrm>
            <a:off x="0" y="5378958"/>
            <a:ext cx="12191999" cy="1479041"/>
          </a:xfrm>
          <a:custGeom>
            <a:avLst/>
            <a:gdLst>
              <a:gd name="connsiteX0" fmla="*/ 8243540 w 12191999"/>
              <a:gd name="connsiteY0" fmla="*/ 0 h 1479041"/>
              <a:gd name="connsiteX1" fmla="*/ 12191999 w 12191999"/>
              <a:gd name="connsiteY1" fmla="*/ 0 h 1479041"/>
              <a:gd name="connsiteX2" fmla="*/ 12191999 w 12191999"/>
              <a:gd name="connsiteY2" fmla="*/ 1479041 h 1479041"/>
              <a:gd name="connsiteX3" fmla="*/ 0 w 12191999"/>
              <a:gd name="connsiteY3" fmla="*/ 1479041 h 1479041"/>
              <a:gd name="connsiteX4" fmla="*/ 0 w 12191999"/>
              <a:gd name="connsiteY4" fmla="*/ 344224 h 1479041"/>
              <a:gd name="connsiteX5" fmla="*/ 7982281 w 12191999"/>
              <a:gd name="connsiteY5" fmla="*/ 344224 h 1479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1999" h="1479041">
                <a:moveTo>
                  <a:pt x="8243540" y="0"/>
                </a:moveTo>
                <a:lnTo>
                  <a:pt x="12191999" y="0"/>
                </a:lnTo>
                <a:lnTo>
                  <a:pt x="12191999" y="1479041"/>
                </a:lnTo>
                <a:lnTo>
                  <a:pt x="0" y="1479041"/>
                </a:lnTo>
                <a:lnTo>
                  <a:pt x="0" y="344224"/>
                </a:lnTo>
                <a:lnTo>
                  <a:pt x="7982281" y="344224"/>
                </a:lnTo>
                <a:close/>
              </a:path>
            </a:pathLst>
          </a:custGeom>
        </p:spPr>
        <p:txBody>
          <a:bodyPr wrap="square" anchor="ctr">
            <a:noAutofit/>
          </a:bodyPr>
          <a:lstStyle>
            <a:lvl1pPr marL="0" indent="0" algn="ctr">
              <a:buNone/>
              <a:defRPr>
                <a:solidFill>
                  <a:schemeClr val="bg1">
                    <a:lumMod val="50000"/>
                  </a:schemeClr>
                </a:solidFill>
              </a:defRPr>
            </a:lvl1pPr>
          </a:lstStyle>
          <a:p>
            <a:r>
              <a:rPr lang="en-US" dirty="0"/>
              <a:t>Insert Image</a:t>
            </a:r>
            <a:endParaRPr lang="en-GB" dirty="0"/>
          </a:p>
        </p:txBody>
      </p:sp>
      <p:sp>
        <p:nvSpPr>
          <p:cNvPr id="27" name="Text Placeholder 26">
            <a:extLst>
              <a:ext uri="{FF2B5EF4-FFF2-40B4-BE49-F238E27FC236}">
                <a16:creationId xmlns:a16="http://schemas.microsoft.com/office/drawing/2014/main" id="{A222F077-B5D5-442D-BB60-47BE1094D15F}"/>
              </a:ext>
              <a:ext uri="{C183D7F6-B498-43B3-948B-1728B52AA6E4}">
                <adec:decorative xmlns:adec="http://schemas.microsoft.com/office/drawing/2017/decorative" val="1"/>
              </a:ext>
            </a:extLst>
          </p:cNvPr>
          <p:cNvSpPr>
            <a:spLocks noGrp="1"/>
          </p:cNvSpPr>
          <p:nvPr>
            <p:ph type="body" sz="quarter" idx="18" hasCustomPrompt="1"/>
          </p:nvPr>
        </p:nvSpPr>
        <p:spPr>
          <a:xfrm>
            <a:off x="0" y="0"/>
            <a:ext cx="12192000" cy="5723182"/>
          </a:xfrm>
          <a:custGeom>
            <a:avLst/>
            <a:gdLst>
              <a:gd name="connsiteX0" fmla="*/ 0 w 12192000"/>
              <a:gd name="connsiteY0" fmla="*/ 0 h 5723182"/>
              <a:gd name="connsiteX1" fmla="*/ 12192000 w 12192000"/>
              <a:gd name="connsiteY1" fmla="*/ 0 h 5723182"/>
              <a:gd name="connsiteX2" fmla="*/ 12192000 w 12192000"/>
              <a:gd name="connsiteY2" fmla="*/ 5378958 h 5723182"/>
              <a:gd name="connsiteX3" fmla="*/ 8243540 w 12192000"/>
              <a:gd name="connsiteY3" fmla="*/ 5378958 h 5723182"/>
              <a:gd name="connsiteX4" fmla="*/ 7982281 w 12192000"/>
              <a:gd name="connsiteY4" fmla="*/ 5723182 h 5723182"/>
              <a:gd name="connsiteX5" fmla="*/ 0 w 12192000"/>
              <a:gd name="connsiteY5" fmla="*/ 5723182 h 5723182"/>
              <a:gd name="connsiteX6" fmla="*/ 0 w 12192000"/>
              <a:gd name="connsiteY6" fmla="*/ 5378958 h 5723182"/>
              <a:gd name="connsiteX7" fmla="*/ 0 w 12192000"/>
              <a:gd name="connsiteY7" fmla="*/ 5265982 h 5723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723182">
                <a:moveTo>
                  <a:pt x="0" y="0"/>
                </a:moveTo>
                <a:lnTo>
                  <a:pt x="12192000" y="0"/>
                </a:lnTo>
                <a:lnTo>
                  <a:pt x="12192000" y="5378958"/>
                </a:lnTo>
                <a:lnTo>
                  <a:pt x="8243540" y="5378958"/>
                </a:lnTo>
                <a:lnTo>
                  <a:pt x="7982281" y="5723182"/>
                </a:lnTo>
                <a:lnTo>
                  <a:pt x="0" y="5723182"/>
                </a:lnTo>
                <a:lnTo>
                  <a:pt x="0" y="5378958"/>
                </a:lnTo>
                <a:lnTo>
                  <a:pt x="0" y="5265982"/>
                </a:lnTo>
                <a:close/>
              </a:path>
            </a:pathLst>
          </a:custGeom>
          <a:solidFill>
            <a:schemeClr val="accent1"/>
          </a:solidFill>
          <a:effectLst>
            <a:outerShdw blurRad="152400" dist="38100" dir="2700000" algn="tl" rotWithShape="0">
              <a:prstClr val="black">
                <a:alpha val="66000"/>
              </a:prstClr>
            </a:outerShdw>
          </a:effectLst>
        </p:spPr>
        <p:txBody>
          <a:bodyPr wrap="square">
            <a:noAutofit/>
          </a:bodyPr>
          <a:lstStyle>
            <a:lvl1pPr marL="0" indent="0">
              <a:buNone/>
              <a:defRPr>
                <a:solidFill>
                  <a:schemeClr val="tx1">
                    <a:alpha val="0"/>
                  </a:schemeClr>
                </a:solidFill>
              </a:defRPr>
            </a:lvl1pPr>
          </a:lstStyle>
          <a:p>
            <a:pPr lvl="0"/>
            <a:r>
              <a:rPr lang="en-US" dirty="0"/>
              <a:t>I</a:t>
            </a:r>
            <a:endParaRPr lang="en-GB" dirty="0"/>
          </a:p>
        </p:txBody>
      </p:sp>
      <p:sp>
        <p:nvSpPr>
          <p:cNvPr id="2" name="Title 1">
            <a:extLst>
              <a:ext uri="{FF2B5EF4-FFF2-40B4-BE49-F238E27FC236}">
                <a16:creationId xmlns:a16="http://schemas.microsoft.com/office/drawing/2014/main" id="{2F2E942B-4297-4570-B120-E2ACA52D126E}"/>
              </a:ext>
            </a:extLst>
          </p:cNvPr>
          <p:cNvSpPr>
            <a:spLocks noGrp="1"/>
          </p:cNvSpPr>
          <p:nvPr>
            <p:ph type="title"/>
          </p:nvPr>
        </p:nvSpPr>
        <p:spPr>
          <a:xfrm>
            <a:off x="781049" y="990600"/>
            <a:ext cx="9144000" cy="2590800"/>
          </a:xfrm>
          <a:noFill/>
        </p:spPr>
        <p:txBody>
          <a:bodyPr anchor="t">
            <a:normAutofit/>
          </a:bodyPr>
          <a:lstStyle>
            <a:lvl1pPr algn="l">
              <a:defRPr sz="6000">
                <a:solidFill>
                  <a:schemeClr val="bg1"/>
                </a:solidFill>
              </a:defRPr>
            </a:lvl1pPr>
          </a:lstStyle>
          <a:p>
            <a:r>
              <a:rPr lang="en-US"/>
              <a:t>Click to edit Master title style</a:t>
            </a:r>
            <a:endParaRPr lang="en-GB" dirty="0"/>
          </a:p>
        </p:txBody>
      </p:sp>
      <p:sp>
        <p:nvSpPr>
          <p:cNvPr id="9" name="Text Placeholder 16">
            <a:extLst>
              <a:ext uri="{FF2B5EF4-FFF2-40B4-BE49-F238E27FC236}">
                <a16:creationId xmlns:a16="http://schemas.microsoft.com/office/drawing/2014/main" id="{4E78EDD8-13BF-4551-BD7B-C04131A68BC1}"/>
              </a:ext>
              <a:ext uri="{C183D7F6-B498-43B3-948B-1728B52AA6E4}">
                <adec:decorative xmlns:adec="http://schemas.microsoft.com/office/drawing/2017/decorative" val="1"/>
              </a:ext>
            </a:extLst>
          </p:cNvPr>
          <p:cNvSpPr>
            <a:spLocks noGrp="1"/>
          </p:cNvSpPr>
          <p:nvPr>
            <p:ph type="body" sz="quarter" idx="23" hasCustomPrompt="1"/>
          </p:nvPr>
        </p:nvSpPr>
        <p:spPr>
          <a:xfrm>
            <a:off x="0" y="633984"/>
            <a:ext cx="304800" cy="1499616"/>
          </a:xfrm>
          <a:solidFill>
            <a:schemeClr val="bg1"/>
          </a:solidFill>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7" name="Slide Number Placeholder 5">
            <a:extLst>
              <a:ext uri="{FF2B5EF4-FFF2-40B4-BE49-F238E27FC236}">
                <a16:creationId xmlns:a16="http://schemas.microsoft.com/office/drawing/2014/main" id="{7160B2D8-3756-4781-A8DD-692C3F895981}"/>
              </a:ext>
            </a:extLst>
          </p:cNvPr>
          <p:cNvSpPr>
            <a:spLocks noGrp="1"/>
          </p:cNvSpPr>
          <p:nvPr>
            <p:ph type="sldNum" sz="quarter" idx="4"/>
          </p:nvPr>
        </p:nvSpPr>
        <p:spPr>
          <a:xfrm>
            <a:off x="628788" y="6339840"/>
            <a:ext cx="302281" cy="365760"/>
          </a:xfrm>
          <a:prstGeom prst="rect">
            <a:avLst/>
          </a:prstGeom>
          <a:solidFill>
            <a:schemeClr val="bg1"/>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931107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5_Title Slide_Deep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Picture Placeholder 18">
            <a:extLst>
              <a:ext uri="{FF2B5EF4-FFF2-40B4-BE49-F238E27FC236}">
                <a16:creationId xmlns:a16="http://schemas.microsoft.com/office/drawing/2014/main" id="{018BFA80-A3BB-4316-BD6E-3E5F6B4D89CF}"/>
              </a:ext>
            </a:extLst>
          </p:cNvPr>
          <p:cNvSpPr>
            <a:spLocks noGrp="1"/>
          </p:cNvSpPr>
          <p:nvPr>
            <p:ph type="pic" sz="quarter" idx="11" hasCustomPrompt="1"/>
          </p:nvPr>
        </p:nvSpPr>
        <p:spPr>
          <a:xfrm>
            <a:off x="0" y="0"/>
            <a:ext cx="12192000" cy="6858000"/>
          </a:xfrm>
          <a:prstGeom prst="rect">
            <a:avLst/>
          </a:prstGeom>
          <a:solidFill>
            <a:schemeClr val="bg1"/>
          </a:solidFill>
        </p:spPr>
        <p:txBody>
          <a:bodyPr wrap="square" anchor="ctr">
            <a:noAutofit/>
          </a:bodyPr>
          <a:lstStyle>
            <a:lvl1pPr marL="0" indent="0" algn="ctr">
              <a:buNone/>
              <a:defRPr/>
            </a:lvl1pPr>
          </a:lstStyle>
          <a:p>
            <a:r>
              <a:rPr lang="en-US" dirty="0"/>
              <a:t>Insert Image</a:t>
            </a:r>
            <a:endParaRPr lang="en-GB" dirty="0"/>
          </a:p>
        </p:txBody>
      </p:sp>
      <p:sp>
        <p:nvSpPr>
          <p:cNvPr id="7" name="Text Placeholder 16">
            <a:extLst>
              <a:ext uri="{FF2B5EF4-FFF2-40B4-BE49-F238E27FC236}">
                <a16:creationId xmlns:a16="http://schemas.microsoft.com/office/drawing/2014/main" id="{8F962CE0-5C0C-48F3-A07B-34E33D6704BC}"/>
              </a:ext>
              <a:ext uri="{C183D7F6-B498-43B3-948B-1728B52AA6E4}">
                <adec:decorative xmlns:adec="http://schemas.microsoft.com/office/drawing/2017/decorative" val="1"/>
              </a:ext>
            </a:extLst>
          </p:cNvPr>
          <p:cNvSpPr>
            <a:spLocks noGrp="1"/>
          </p:cNvSpPr>
          <p:nvPr>
            <p:ph type="body" sz="quarter" idx="16" hasCustomPrompt="1"/>
          </p:nvPr>
        </p:nvSpPr>
        <p:spPr>
          <a:xfrm rot="10800000">
            <a:off x="2057400" y="466725"/>
            <a:ext cx="703341" cy="1101901"/>
          </a:xfrm>
          <a:prstGeom prst="triangle">
            <a:avLst>
              <a:gd name="adj" fmla="val 100000"/>
            </a:avLst>
          </a:prstGeom>
          <a:solidFill>
            <a:schemeClr val="accent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2" name="Text Placeholder 16">
            <a:extLst>
              <a:ext uri="{FF2B5EF4-FFF2-40B4-BE49-F238E27FC236}">
                <a16:creationId xmlns:a16="http://schemas.microsoft.com/office/drawing/2014/main" id="{654457EF-8A97-4FCA-9870-5095D09BF83E}"/>
              </a:ext>
              <a:ext uri="{C183D7F6-B498-43B3-948B-1728B52AA6E4}">
                <adec:decorative xmlns:adec="http://schemas.microsoft.com/office/drawing/2017/decorative" val="1"/>
              </a:ext>
            </a:extLst>
          </p:cNvPr>
          <p:cNvSpPr>
            <a:spLocks noGrp="1"/>
          </p:cNvSpPr>
          <p:nvPr>
            <p:ph type="body" sz="quarter" idx="13" hasCustomPrompt="1"/>
          </p:nvPr>
        </p:nvSpPr>
        <p:spPr>
          <a:xfrm rot="10800000" flipH="1" flipV="1">
            <a:off x="9067800" y="4648200"/>
            <a:ext cx="1143000" cy="1790700"/>
          </a:xfrm>
          <a:prstGeom prst="triangle">
            <a:avLst>
              <a:gd name="adj" fmla="val 100000"/>
            </a:avLst>
          </a:prstGeom>
          <a:solidFill>
            <a:schemeClr val="accent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10" name="Text Placeholder 16">
            <a:extLst>
              <a:ext uri="{FF2B5EF4-FFF2-40B4-BE49-F238E27FC236}">
                <a16:creationId xmlns:a16="http://schemas.microsoft.com/office/drawing/2014/main" id="{0CC06030-90E1-4B3F-AFDF-369354FBFE62}"/>
              </a:ext>
              <a:ext uri="{C183D7F6-B498-43B3-948B-1728B52AA6E4}">
                <adec:decorative xmlns:adec="http://schemas.microsoft.com/office/drawing/2017/decorative" val="1"/>
              </a:ext>
            </a:extLst>
          </p:cNvPr>
          <p:cNvSpPr>
            <a:spLocks noGrp="1"/>
          </p:cNvSpPr>
          <p:nvPr>
            <p:ph type="body" sz="quarter" idx="15" hasCustomPrompt="1"/>
          </p:nvPr>
        </p:nvSpPr>
        <p:spPr>
          <a:xfrm>
            <a:off x="2190750" y="609600"/>
            <a:ext cx="7810500" cy="5638800"/>
          </a:xfrm>
          <a:solidFill>
            <a:schemeClr val="accent1">
              <a:lumMod val="75000"/>
              <a:alpha val="92000"/>
            </a:schemeClr>
          </a:solidFill>
          <a:effectLst/>
        </p:spPr>
        <p:txBody>
          <a:bodyPr/>
          <a:lstStyle>
            <a:lvl1pPr marL="0" indent="0" algn="ctr">
              <a:buNone/>
              <a:defRPr>
                <a:solidFill>
                  <a:schemeClr val="tx1">
                    <a:alpha val="0"/>
                  </a:schemeClr>
                </a:solidFill>
              </a:defRPr>
            </a:lvl1pPr>
          </a:lstStyle>
          <a:p>
            <a:pPr lvl="0"/>
            <a:r>
              <a:rPr lang="en-US" dirty="0"/>
              <a:t>I</a:t>
            </a:r>
            <a:endParaRPr lang="en-GB" dirty="0"/>
          </a:p>
        </p:txBody>
      </p:sp>
      <p:sp>
        <p:nvSpPr>
          <p:cNvPr id="2" name="Title 1"/>
          <p:cNvSpPr>
            <a:spLocks noGrp="1"/>
          </p:cNvSpPr>
          <p:nvPr>
            <p:ph type="ctrTitle"/>
          </p:nvPr>
        </p:nvSpPr>
        <p:spPr>
          <a:xfrm>
            <a:off x="3163809" y="1905000"/>
            <a:ext cx="5864382" cy="2275238"/>
          </a:xfrm>
        </p:spPr>
        <p:txBody>
          <a:bodyPr anchor="t">
            <a:normAutofit/>
          </a:bodyPr>
          <a:lstStyle>
            <a:lvl1pPr algn="ctr">
              <a:defRPr lang="en-US" sz="5000" kern="1200" cap="all" spc="100" baseline="0" dirty="0">
                <a:solidFill>
                  <a:schemeClr val="bg1"/>
                </a:solidFill>
                <a:latin typeface="+mj-lt"/>
                <a:ea typeface="+mj-ea"/>
                <a:cs typeface="+mj-cs"/>
              </a:defRPr>
            </a:lvl1pPr>
          </a:lstStyle>
          <a:p>
            <a:r>
              <a:rPr lang="en-US"/>
              <a:t>Click to edit Master title style</a:t>
            </a:r>
            <a:endParaRPr lang="en-US" dirty="0"/>
          </a:p>
        </p:txBody>
      </p:sp>
      <p:sp>
        <p:nvSpPr>
          <p:cNvPr id="3" name="Subtitle 2"/>
          <p:cNvSpPr>
            <a:spLocks noGrp="1"/>
          </p:cNvSpPr>
          <p:nvPr>
            <p:ph type="subTitle" idx="1"/>
          </p:nvPr>
        </p:nvSpPr>
        <p:spPr>
          <a:xfrm>
            <a:off x="4059707" y="4297679"/>
            <a:ext cx="4072586" cy="1463040"/>
          </a:xfrm>
        </p:spPr>
        <p:txBody>
          <a:bodyPr lIns="91440" rIns="91440" anchor="t">
            <a:normAutofit/>
          </a:bodyPr>
          <a:lstStyle>
            <a:lvl1pPr marL="0" indent="0" algn="ctr">
              <a:lnSpc>
                <a:spcPct val="100000"/>
              </a:lnSpc>
              <a:spcBef>
                <a:spcPts val="0"/>
              </a:spcBef>
              <a:buNone/>
              <a:defRPr lang="en-US" sz="2000" kern="1200" dirty="0">
                <a:solidFill>
                  <a:schemeClr val="bg1"/>
                </a:solidFill>
                <a:latin typeface="+mn-lt"/>
                <a:ea typeface="+mn-ea"/>
                <a:cs typeface="+mn-cs"/>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Tree>
    <p:extLst>
      <p:ext uri="{BB962C8B-B14F-4D97-AF65-F5344CB8AC3E}">
        <p14:creationId xmlns:p14="http://schemas.microsoft.com/office/powerpoint/2010/main" val="305320110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6_Segu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6E015B08-6C1F-4B1F-8038-D3C209BA0DBC}"/>
              </a:ext>
              <a:ext uri="{C183D7F6-B498-43B3-948B-1728B52AA6E4}">
                <adec:decorative xmlns:adec="http://schemas.microsoft.com/office/drawing/2017/decorative" val="1"/>
              </a:ext>
            </a:extLst>
          </p:cNvPr>
          <p:cNvSpPr>
            <a:spLocks noGrp="1"/>
          </p:cNvSpPr>
          <p:nvPr>
            <p:ph type="pic" sz="quarter" idx="17" hasCustomPrompt="1"/>
          </p:nvPr>
        </p:nvSpPr>
        <p:spPr>
          <a:xfrm>
            <a:off x="0" y="5378958"/>
            <a:ext cx="12191999" cy="1479041"/>
          </a:xfrm>
          <a:custGeom>
            <a:avLst/>
            <a:gdLst>
              <a:gd name="connsiteX0" fmla="*/ 8243540 w 12191999"/>
              <a:gd name="connsiteY0" fmla="*/ 0 h 1479041"/>
              <a:gd name="connsiteX1" fmla="*/ 12191999 w 12191999"/>
              <a:gd name="connsiteY1" fmla="*/ 0 h 1479041"/>
              <a:gd name="connsiteX2" fmla="*/ 12191999 w 12191999"/>
              <a:gd name="connsiteY2" fmla="*/ 1479041 h 1479041"/>
              <a:gd name="connsiteX3" fmla="*/ 0 w 12191999"/>
              <a:gd name="connsiteY3" fmla="*/ 1479041 h 1479041"/>
              <a:gd name="connsiteX4" fmla="*/ 0 w 12191999"/>
              <a:gd name="connsiteY4" fmla="*/ 344224 h 1479041"/>
              <a:gd name="connsiteX5" fmla="*/ 7982281 w 12191999"/>
              <a:gd name="connsiteY5" fmla="*/ 344224 h 1479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1999" h="1479041">
                <a:moveTo>
                  <a:pt x="8243540" y="0"/>
                </a:moveTo>
                <a:lnTo>
                  <a:pt x="12191999" y="0"/>
                </a:lnTo>
                <a:lnTo>
                  <a:pt x="12191999" y="1479041"/>
                </a:lnTo>
                <a:lnTo>
                  <a:pt x="0" y="1479041"/>
                </a:lnTo>
                <a:lnTo>
                  <a:pt x="0" y="344224"/>
                </a:lnTo>
                <a:lnTo>
                  <a:pt x="7982281" y="344224"/>
                </a:lnTo>
                <a:close/>
              </a:path>
            </a:pathLst>
          </a:custGeom>
        </p:spPr>
        <p:txBody>
          <a:bodyPr wrap="square" anchor="ctr">
            <a:noAutofit/>
          </a:bodyPr>
          <a:lstStyle>
            <a:lvl1pPr marL="0" indent="0" algn="ctr">
              <a:buNone/>
              <a:defRPr>
                <a:solidFill>
                  <a:schemeClr val="bg1">
                    <a:lumMod val="50000"/>
                  </a:schemeClr>
                </a:solidFill>
              </a:defRPr>
            </a:lvl1pPr>
          </a:lstStyle>
          <a:p>
            <a:r>
              <a:rPr lang="en-US" dirty="0"/>
              <a:t>Insert Image</a:t>
            </a:r>
            <a:endParaRPr lang="en-GB" dirty="0"/>
          </a:p>
        </p:txBody>
      </p:sp>
      <p:sp>
        <p:nvSpPr>
          <p:cNvPr id="27" name="Text Placeholder 26">
            <a:extLst>
              <a:ext uri="{FF2B5EF4-FFF2-40B4-BE49-F238E27FC236}">
                <a16:creationId xmlns:a16="http://schemas.microsoft.com/office/drawing/2014/main" id="{A222F077-B5D5-442D-BB60-47BE1094D15F}"/>
              </a:ext>
              <a:ext uri="{C183D7F6-B498-43B3-948B-1728B52AA6E4}">
                <adec:decorative xmlns:adec="http://schemas.microsoft.com/office/drawing/2017/decorative" val="1"/>
              </a:ext>
            </a:extLst>
          </p:cNvPr>
          <p:cNvSpPr>
            <a:spLocks noGrp="1"/>
          </p:cNvSpPr>
          <p:nvPr>
            <p:ph type="body" sz="quarter" idx="18" hasCustomPrompt="1"/>
          </p:nvPr>
        </p:nvSpPr>
        <p:spPr>
          <a:xfrm>
            <a:off x="0" y="0"/>
            <a:ext cx="12192000" cy="5723182"/>
          </a:xfrm>
          <a:custGeom>
            <a:avLst/>
            <a:gdLst>
              <a:gd name="connsiteX0" fmla="*/ 0 w 12192000"/>
              <a:gd name="connsiteY0" fmla="*/ 0 h 5723182"/>
              <a:gd name="connsiteX1" fmla="*/ 12192000 w 12192000"/>
              <a:gd name="connsiteY1" fmla="*/ 0 h 5723182"/>
              <a:gd name="connsiteX2" fmla="*/ 12192000 w 12192000"/>
              <a:gd name="connsiteY2" fmla="*/ 5378958 h 5723182"/>
              <a:gd name="connsiteX3" fmla="*/ 8243540 w 12192000"/>
              <a:gd name="connsiteY3" fmla="*/ 5378958 h 5723182"/>
              <a:gd name="connsiteX4" fmla="*/ 7982281 w 12192000"/>
              <a:gd name="connsiteY4" fmla="*/ 5723182 h 5723182"/>
              <a:gd name="connsiteX5" fmla="*/ 0 w 12192000"/>
              <a:gd name="connsiteY5" fmla="*/ 5723182 h 5723182"/>
              <a:gd name="connsiteX6" fmla="*/ 0 w 12192000"/>
              <a:gd name="connsiteY6" fmla="*/ 5378958 h 5723182"/>
              <a:gd name="connsiteX7" fmla="*/ 0 w 12192000"/>
              <a:gd name="connsiteY7" fmla="*/ 5265982 h 5723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723182">
                <a:moveTo>
                  <a:pt x="0" y="0"/>
                </a:moveTo>
                <a:lnTo>
                  <a:pt x="12192000" y="0"/>
                </a:lnTo>
                <a:lnTo>
                  <a:pt x="12192000" y="5378958"/>
                </a:lnTo>
                <a:lnTo>
                  <a:pt x="8243540" y="5378958"/>
                </a:lnTo>
                <a:lnTo>
                  <a:pt x="7982281" y="5723182"/>
                </a:lnTo>
                <a:lnTo>
                  <a:pt x="0" y="5723182"/>
                </a:lnTo>
                <a:lnTo>
                  <a:pt x="0" y="5378958"/>
                </a:lnTo>
                <a:lnTo>
                  <a:pt x="0" y="5265982"/>
                </a:lnTo>
                <a:close/>
              </a:path>
            </a:pathLst>
          </a:custGeom>
          <a:solidFill>
            <a:schemeClr val="accent5"/>
          </a:solidFill>
          <a:effectLst>
            <a:outerShdw blurRad="152400" dist="38100" dir="2700000" algn="tl" rotWithShape="0">
              <a:prstClr val="black">
                <a:alpha val="66000"/>
              </a:prstClr>
            </a:outerShdw>
          </a:effectLst>
        </p:spPr>
        <p:txBody>
          <a:bodyPr wrap="square">
            <a:noAutofit/>
          </a:bodyPr>
          <a:lstStyle>
            <a:lvl1pPr marL="0" indent="0">
              <a:buNone/>
              <a:defRPr>
                <a:solidFill>
                  <a:schemeClr val="tx1">
                    <a:alpha val="0"/>
                  </a:schemeClr>
                </a:solidFill>
              </a:defRPr>
            </a:lvl1pPr>
          </a:lstStyle>
          <a:p>
            <a:pPr lvl="0"/>
            <a:r>
              <a:rPr lang="en-US" dirty="0"/>
              <a:t>I</a:t>
            </a:r>
            <a:endParaRPr lang="en-GB" dirty="0"/>
          </a:p>
        </p:txBody>
      </p:sp>
      <p:sp>
        <p:nvSpPr>
          <p:cNvPr id="2" name="Title 1">
            <a:extLst>
              <a:ext uri="{FF2B5EF4-FFF2-40B4-BE49-F238E27FC236}">
                <a16:creationId xmlns:a16="http://schemas.microsoft.com/office/drawing/2014/main" id="{2F2E942B-4297-4570-B120-E2ACA52D126E}"/>
              </a:ext>
            </a:extLst>
          </p:cNvPr>
          <p:cNvSpPr>
            <a:spLocks noGrp="1"/>
          </p:cNvSpPr>
          <p:nvPr>
            <p:ph type="title"/>
          </p:nvPr>
        </p:nvSpPr>
        <p:spPr>
          <a:xfrm>
            <a:off x="781049" y="990600"/>
            <a:ext cx="9144000" cy="2590800"/>
          </a:xfrm>
          <a:noFill/>
        </p:spPr>
        <p:txBody>
          <a:bodyPr anchor="t">
            <a:normAutofit/>
          </a:bodyPr>
          <a:lstStyle>
            <a:lvl1pPr algn="l">
              <a:defRPr sz="6000">
                <a:solidFill>
                  <a:schemeClr val="bg1"/>
                </a:solidFill>
              </a:defRPr>
            </a:lvl1pPr>
          </a:lstStyle>
          <a:p>
            <a:r>
              <a:rPr lang="en-US"/>
              <a:t>Click to edit Master title style</a:t>
            </a:r>
            <a:endParaRPr lang="en-GB" dirty="0"/>
          </a:p>
        </p:txBody>
      </p:sp>
      <p:sp>
        <p:nvSpPr>
          <p:cNvPr id="9" name="Text Placeholder 16">
            <a:extLst>
              <a:ext uri="{FF2B5EF4-FFF2-40B4-BE49-F238E27FC236}">
                <a16:creationId xmlns:a16="http://schemas.microsoft.com/office/drawing/2014/main" id="{4E78EDD8-13BF-4551-BD7B-C04131A68BC1}"/>
              </a:ext>
              <a:ext uri="{C183D7F6-B498-43B3-948B-1728B52AA6E4}">
                <adec:decorative xmlns:adec="http://schemas.microsoft.com/office/drawing/2017/decorative" val="1"/>
              </a:ext>
            </a:extLst>
          </p:cNvPr>
          <p:cNvSpPr>
            <a:spLocks noGrp="1"/>
          </p:cNvSpPr>
          <p:nvPr>
            <p:ph type="body" sz="quarter" idx="23" hasCustomPrompt="1"/>
          </p:nvPr>
        </p:nvSpPr>
        <p:spPr>
          <a:xfrm>
            <a:off x="0" y="633984"/>
            <a:ext cx="304800" cy="1499616"/>
          </a:xfrm>
          <a:solidFill>
            <a:schemeClr val="bg1"/>
          </a:solidFill>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7" name="Slide Number Placeholder 5">
            <a:extLst>
              <a:ext uri="{FF2B5EF4-FFF2-40B4-BE49-F238E27FC236}">
                <a16:creationId xmlns:a16="http://schemas.microsoft.com/office/drawing/2014/main" id="{9EEDA9EB-20CE-4EA1-9720-40FBEB45614B}"/>
              </a:ext>
            </a:extLst>
          </p:cNvPr>
          <p:cNvSpPr>
            <a:spLocks noGrp="1"/>
          </p:cNvSpPr>
          <p:nvPr>
            <p:ph type="sldNum" sz="quarter" idx="4"/>
          </p:nvPr>
        </p:nvSpPr>
        <p:spPr>
          <a:xfrm>
            <a:off x="628788" y="6339840"/>
            <a:ext cx="302281" cy="365760"/>
          </a:xfrm>
          <a:prstGeom prst="rect">
            <a:avLst/>
          </a:prstGeom>
          <a:solidFill>
            <a:schemeClr val="bg1"/>
          </a:solidFill>
          <a:ln>
            <a:solidFill>
              <a:schemeClr val="accent5"/>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00636509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7_Segu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6E015B08-6C1F-4B1F-8038-D3C209BA0DBC}"/>
              </a:ext>
              <a:ext uri="{C183D7F6-B498-43B3-948B-1728B52AA6E4}">
                <adec:decorative xmlns:adec="http://schemas.microsoft.com/office/drawing/2017/decorative" val="1"/>
              </a:ext>
            </a:extLst>
          </p:cNvPr>
          <p:cNvSpPr>
            <a:spLocks noGrp="1"/>
          </p:cNvSpPr>
          <p:nvPr>
            <p:ph type="pic" sz="quarter" idx="17" hasCustomPrompt="1"/>
          </p:nvPr>
        </p:nvSpPr>
        <p:spPr>
          <a:xfrm>
            <a:off x="0" y="5378958"/>
            <a:ext cx="12191999" cy="1479041"/>
          </a:xfrm>
          <a:custGeom>
            <a:avLst/>
            <a:gdLst>
              <a:gd name="connsiteX0" fmla="*/ 8243540 w 12191999"/>
              <a:gd name="connsiteY0" fmla="*/ 0 h 1479041"/>
              <a:gd name="connsiteX1" fmla="*/ 12191999 w 12191999"/>
              <a:gd name="connsiteY1" fmla="*/ 0 h 1479041"/>
              <a:gd name="connsiteX2" fmla="*/ 12191999 w 12191999"/>
              <a:gd name="connsiteY2" fmla="*/ 1479041 h 1479041"/>
              <a:gd name="connsiteX3" fmla="*/ 0 w 12191999"/>
              <a:gd name="connsiteY3" fmla="*/ 1479041 h 1479041"/>
              <a:gd name="connsiteX4" fmla="*/ 0 w 12191999"/>
              <a:gd name="connsiteY4" fmla="*/ 344224 h 1479041"/>
              <a:gd name="connsiteX5" fmla="*/ 7982281 w 12191999"/>
              <a:gd name="connsiteY5" fmla="*/ 344224 h 1479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1999" h="1479041">
                <a:moveTo>
                  <a:pt x="8243540" y="0"/>
                </a:moveTo>
                <a:lnTo>
                  <a:pt x="12191999" y="0"/>
                </a:lnTo>
                <a:lnTo>
                  <a:pt x="12191999" y="1479041"/>
                </a:lnTo>
                <a:lnTo>
                  <a:pt x="0" y="1479041"/>
                </a:lnTo>
                <a:lnTo>
                  <a:pt x="0" y="344224"/>
                </a:lnTo>
                <a:lnTo>
                  <a:pt x="7982281" y="344224"/>
                </a:lnTo>
                <a:close/>
              </a:path>
            </a:pathLst>
          </a:custGeom>
        </p:spPr>
        <p:txBody>
          <a:bodyPr wrap="square" anchor="ctr">
            <a:noAutofit/>
          </a:bodyPr>
          <a:lstStyle>
            <a:lvl1pPr marL="0" indent="0" algn="ctr">
              <a:buNone/>
              <a:defRPr>
                <a:solidFill>
                  <a:schemeClr val="bg1">
                    <a:lumMod val="50000"/>
                  </a:schemeClr>
                </a:solidFill>
              </a:defRPr>
            </a:lvl1pPr>
          </a:lstStyle>
          <a:p>
            <a:r>
              <a:rPr lang="en-US" dirty="0"/>
              <a:t>Insert Image</a:t>
            </a:r>
            <a:endParaRPr lang="en-GB" dirty="0"/>
          </a:p>
        </p:txBody>
      </p:sp>
      <p:sp>
        <p:nvSpPr>
          <p:cNvPr id="27" name="Text Placeholder 26">
            <a:extLst>
              <a:ext uri="{FF2B5EF4-FFF2-40B4-BE49-F238E27FC236}">
                <a16:creationId xmlns:a16="http://schemas.microsoft.com/office/drawing/2014/main" id="{A222F077-B5D5-442D-BB60-47BE1094D15F}"/>
              </a:ext>
              <a:ext uri="{C183D7F6-B498-43B3-948B-1728B52AA6E4}">
                <adec:decorative xmlns:adec="http://schemas.microsoft.com/office/drawing/2017/decorative" val="1"/>
              </a:ext>
            </a:extLst>
          </p:cNvPr>
          <p:cNvSpPr>
            <a:spLocks noGrp="1"/>
          </p:cNvSpPr>
          <p:nvPr>
            <p:ph type="body" sz="quarter" idx="18" hasCustomPrompt="1"/>
          </p:nvPr>
        </p:nvSpPr>
        <p:spPr>
          <a:xfrm>
            <a:off x="0" y="0"/>
            <a:ext cx="12192000" cy="5723182"/>
          </a:xfrm>
          <a:custGeom>
            <a:avLst/>
            <a:gdLst>
              <a:gd name="connsiteX0" fmla="*/ 0 w 12192000"/>
              <a:gd name="connsiteY0" fmla="*/ 0 h 5723182"/>
              <a:gd name="connsiteX1" fmla="*/ 12192000 w 12192000"/>
              <a:gd name="connsiteY1" fmla="*/ 0 h 5723182"/>
              <a:gd name="connsiteX2" fmla="*/ 12192000 w 12192000"/>
              <a:gd name="connsiteY2" fmla="*/ 5378958 h 5723182"/>
              <a:gd name="connsiteX3" fmla="*/ 8243540 w 12192000"/>
              <a:gd name="connsiteY3" fmla="*/ 5378958 h 5723182"/>
              <a:gd name="connsiteX4" fmla="*/ 7982281 w 12192000"/>
              <a:gd name="connsiteY4" fmla="*/ 5723182 h 5723182"/>
              <a:gd name="connsiteX5" fmla="*/ 0 w 12192000"/>
              <a:gd name="connsiteY5" fmla="*/ 5723182 h 5723182"/>
              <a:gd name="connsiteX6" fmla="*/ 0 w 12192000"/>
              <a:gd name="connsiteY6" fmla="*/ 5378958 h 5723182"/>
              <a:gd name="connsiteX7" fmla="*/ 0 w 12192000"/>
              <a:gd name="connsiteY7" fmla="*/ 5265982 h 5723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723182">
                <a:moveTo>
                  <a:pt x="0" y="0"/>
                </a:moveTo>
                <a:lnTo>
                  <a:pt x="12192000" y="0"/>
                </a:lnTo>
                <a:lnTo>
                  <a:pt x="12192000" y="5378958"/>
                </a:lnTo>
                <a:lnTo>
                  <a:pt x="8243540" y="5378958"/>
                </a:lnTo>
                <a:lnTo>
                  <a:pt x="7982281" y="5723182"/>
                </a:lnTo>
                <a:lnTo>
                  <a:pt x="0" y="5723182"/>
                </a:lnTo>
                <a:lnTo>
                  <a:pt x="0" y="5378958"/>
                </a:lnTo>
                <a:lnTo>
                  <a:pt x="0" y="5265982"/>
                </a:lnTo>
                <a:close/>
              </a:path>
            </a:pathLst>
          </a:custGeom>
          <a:solidFill>
            <a:schemeClr val="accent6"/>
          </a:solidFill>
          <a:effectLst>
            <a:outerShdw blurRad="152400" dist="38100" dir="2700000" algn="tl" rotWithShape="0">
              <a:prstClr val="black">
                <a:alpha val="66000"/>
              </a:prstClr>
            </a:outerShdw>
          </a:effectLst>
        </p:spPr>
        <p:txBody>
          <a:bodyPr wrap="square">
            <a:noAutofit/>
          </a:bodyPr>
          <a:lstStyle>
            <a:lvl1pPr marL="0" indent="0">
              <a:buNone/>
              <a:defRPr>
                <a:solidFill>
                  <a:schemeClr val="tx1">
                    <a:alpha val="0"/>
                  </a:schemeClr>
                </a:solidFill>
              </a:defRPr>
            </a:lvl1pPr>
          </a:lstStyle>
          <a:p>
            <a:pPr lvl="0"/>
            <a:r>
              <a:rPr lang="en-US" dirty="0"/>
              <a:t>I</a:t>
            </a:r>
            <a:endParaRPr lang="en-GB" dirty="0"/>
          </a:p>
        </p:txBody>
      </p:sp>
      <p:sp>
        <p:nvSpPr>
          <p:cNvPr id="2" name="Title 1">
            <a:extLst>
              <a:ext uri="{FF2B5EF4-FFF2-40B4-BE49-F238E27FC236}">
                <a16:creationId xmlns:a16="http://schemas.microsoft.com/office/drawing/2014/main" id="{2F2E942B-4297-4570-B120-E2ACA52D126E}"/>
              </a:ext>
            </a:extLst>
          </p:cNvPr>
          <p:cNvSpPr>
            <a:spLocks noGrp="1"/>
          </p:cNvSpPr>
          <p:nvPr>
            <p:ph type="title"/>
          </p:nvPr>
        </p:nvSpPr>
        <p:spPr>
          <a:xfrm>
            <a:off x="781049" y="990600"/>
            <a:ext cx="9144000" cy="2590800"/>
          </a:xfrm>
          <a:noFill/>
        </p:spPr>
        <p:txBody>
          <a:bodyPr anchor="t">
            <a:normAutofit/>
          </a:bodyPr>
          <a:lstStyle>
            <a:lvl1pPr algn="l">
              <a:defRPr sz="6000">
                <a:solidFill>
                  <a:schemeClr val="bg1"/>
                </a:solidFill>
              </a:defRPr>
            </a:lvl1pPr>
          </a:lstStyle>
          <a:p>
            <a:r>
              <a:rPr lang="en-US"/>
              <a:t>Click to edit Master title style</a:t>
            </a:r>
            <a:endParaRPr lang="en-GB" dirty="0"/>
          </a:p>
        </p:txBody>
      </p:sp>
      <p:sp>
        <p:nvSpPr>
          <p:cNvPr id="9" name="Text Placeholder 16">
            <a:extLst>
              <a:ext uri="{FF2B5EF4-FFF2-40B4-BE49-F238E27FC236}">
                <a16:creationId xmlns:a16="http://schemas.microsoft.com/office/drawing/2014/main" id="{4E78EDD8-13BF-4551-BD7B-C04131A68BC1}"/>
              </a:ext>
              <a:ext uri="{C183D7F6-B498-43B3-948B-1728B52AA6E4}">
                <adec:decorative xmlns:adec="http://schemas.microsoft.com/office/drawing/2017/decorative" val="1"/>
              </a:ext>
            </a:extLst>
          </p:cNvPr>
          <p:cNvSpPr>
            <a:spLocks noGrp="1"/>
          </p:cNvSpPr>
          <p:nvPr>
            <p:ph type="body" sz="quarter" idx="23" hasCustomPrompt="1"/>
          </p:nvPr>
        </p:nvSpPr>
        <p:spPr>
          <a:xfrm>
            <a:off x="0" y="633984"/>
            <a:ext cx="304800" cy="1499616"/>
          </a:xfrm>
          <a:solidFill>
            <a:schemeClr val="bg1"/>
          </a:solidFill>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7" name="Slide Number Placeholder 5">
            <a:extLst>
              <a:ext uri="{FF2B5EF4-FFF2-40B4-BE49-F238E27FC236}">
                <a16:creationId xmlns:a16="http://schemas.microsoft.com/office/drawing/2014/main" id="{80033509-FE6E-46FC-85C8-B777FBA2F1A5}"/>
              </a:ext>
            </a:extLst>
          </p:cNvPr>
          <p:cNvSpPr>
            <a:spLocks noGrp="1"/>
          </p:cNvSpPr>
          <p:nvPr>
            <p:ph type="sldNum" sz="quarter" idx="4"/>
          </p:nvPr>
        </p:nvSpPr>
        <p:spPr>
          <a:xfrm>
            <a:off x="628788" y="6339840"/>
            <a:ext cx="302281" cy="365760"/>
          </a:xfrm>
          <a:prstGeom prst="rect">
            <a:avLst/>
          </a:prstGeom>
          <a:solidFill>
            <a:schemeClr val="bg1"/>
          </a:solidFill>
          <a:ln>
            <a:solidFill>
              <a:schemeClr val="accent6"/>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64389156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preserve="1" userDrawn="1">
  <p:cSld name="Closing-Thank you 1">
    <p:bg>
      <p:bgPr>
        <a:solidFill>
          <a:schemeClr val="bg1">
            <a:lumMod val="95000"/>
          </a:schemeClr>
        </a:solidFill>
        <a:effectLst/>
      </p:bgPr>
    </p:bg>
    <p:spTree>
      <p:nvGrpSpPr>
        <p:cNvPr id="1" name=""/>
        <p:cNvGrpSpPr/>
        <p:nvPr/>
      </p:nvGrpSpPr>
      <p:grpSpPr>
        <a:xfrm>
          <a:off x="0" y="0"/>
          <a:ext cx="0" cy="0"/>
          <a:chOff x="0" y="0"/>
          <a:chExt cx="0" cy="0"/>
        </a:xfrm>
      </p:grpSpPr>
      <p:sp>
        <p:nvSpPr>
          <p:cNvPr id="53" name="Text Placeholder 52">
            <a:extLst>
              <a:ext uri="{FF2B5EF4-FFF2-40B4-BE49-F238E27FC236}">
                <a16:creationId xmlns:a16="http://schemas.microsoft.com/office/drawing/2014/main" id="{4016877F-9863-4CBC-B4AF-D4764DBA673B}"/>
              </a:ext>
              <a:ext uri="{C183D7F6-B498-43B3-948B-1728B52AA6E4}">
                <adec:decorative xmlns:adec="http://schemas.microsoft.com/office/drawing/2017/decorative" val="1"/>
              </a:ext>
            </a:extLst>
          </p:cNvPr>
          <p:cNvSpPr>
            <a:spLocks noGrp="1"/>
          </p:cNvSpPr>
          <p:nvPr>
            <p:ph type="body" sz="quarter" idx="14" hasCustomPrompt="1"/>
          </p:nvPr>
        </p:nvSpPr>
        <p:spPr>
          <a:xfrm>
            <a:off x="1181099" y="457200"/>
            <a:ext cx="8128343" cy="6248400"/>
          </a:xfrm>
          <a:custGeom>
            <a:avLst/>
            <a:gdLst>
              <a:gd name="connsiteX0" fmla="*/ 0 w 8128343"/>
              <a:gd name="connsiteY0" fmla="*/ 0 h 6248400"/>
              <a:gd name="connsiteX1" fmla="*/ 8128343 w 8128343"/>
              <a:gd name="connsiteY1" fmla="*/ 0 h 6248400"/>
              <a:gd name="connsiteX2" fmla="*/ 8128343 w 8128343"/>
              <a:gd name="connsiteY2" fmla="*/ 3258609 h 6248400"/>
              <a:gd name="connsiteX3" fmla="*/ 5858354 w 8128343"/>
              <a:gd name="connsiteY3" fmla="*/ 6248400 h 6248400"/>
              <a:gd name="connsiteX4" fmla="*/ 0 w 8128343"/>
              <a:gd name="connsiteY4" fmla="*/ 6248400 h 6248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28343" h="6248400">
                <a:moveTo>
                  <a:pt x="0" y="0"/>
                </a:moveTo>
                <a:lnTo>
                  <a:pt x="8128343" y="0"/>
                </a:lnTo>
                <a:lnTo>
                  <a:pt x="8128343" y="3258609"/>
                </a:lnTo>
                <a:lnTo>
                  <a:pt x="5858354" y="6248400"/>
                </a:lnTo>
                <a:lnTo>
                  <a:pt x="0" y="624840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buNone/>
              <a:defRPr lang="en-GB" sz="1800" dirty="0">
                <a:solidFill>
                  <a:schemeClr val="lt1">
                    <a:alpha val="0"/>
                  </a:schemeClr>
                </a:solidFill>
              </a:defRPr>
            </a:lvl1pPr>
          </a:lstStyle>
          <a:p>
            <a:pPr marL="0" lvl="0" algn="ctr"/>
            <a:r>
              <a:rPr lang="en-US" noProof="0"/>
              <a:t>I</a:t>
            </a:r>
          </a:p>
        </p:txBody>
      </p:sp>
      <p:sp>
        <p:nvSpPr>
          <p:cNvPr id="48" name="Freeform: Shape 47">
            <a:extLst>
              <a:ext uri="{FF2B5EF4-FFF2-40B4-BE49-F238E27FC236}">
                <a16:creationId xmlns:a16="http://schemas.microsoft.com/office/drawing/2014/main" id="{9070D0C4-1F90-4B84-B84E-8285FA0A01B0}"/>
              </a:ext>
            </a:extLst>
          </p:cNvPr>
          <p:cNvSpPr/>
          <p:nvPr userDrawn="1"/>
        </p:nvSpPr>
        <p:spPr>
          <a:xfrm rot="2232448">
            <a:off x="9455741" y="-926244"/>
            <a:ext cx="131438" cy="8710488"/>
          </a:xfrm>
          <a:custGeom>
            <a:avLst/>
            <a:gdLst>
              <a:gd name="connsiteX0" fmla="*/ 0 w 131438"/>
              <a:gd name="connsiteY0" fmla="*/ 99793 h 8710488"/>
              <a:gd name="connsiteX1" fmla="*/ 131438 w 131438"/>
              <a:gd name="connsiteY1" fmla="*/ 0 h 8710488"/>
              <a:gd name="connsiteX2" fmla="*/ 131438 w 131438"/>
              <a:gd name="connsiteY2" fmla="*/ 8610694 h 8710488"/>
              <a:gd name="connsiteX3" fmla="*/ 0 w 131438"/>
              <a:gd name="connsiteY3" fmla="*/ 8710488 h 8710488"/>
            </a:gdLst>
            <a:ahLst/>
            <a:cxnLst>
              <a:cxn ang="0">
                <a:pos x="connsiteX0" y="connsiteY0"/>
              </a:cxn>
              <a:cxn ang="0">
                <a:pos x="connsiteX1" y="connsiteY1"/>
              </a:cxn>
              <a:cxn ang="0">
                <a:pos x="connsiteX2" y="connsiteY2"/>
              </a:cxn>
              <a:cxn ang="0">
                <a:pos x="connsiteX3" y="connsiteY3"/>
              </a:cxn>
            </a:cxnLst>
            <a:rect l="l" t="t" r="r" b="b"/>
            <a:pathLst>
              <a:path w="131438" h="8710488">
                <a:moveTo>
                  <a:pt x="0" y="99793"/>
                </a:moveTo>
                <a:lnTo>
                  <a:pt x="131438" y="0"/>
                </a:lnTo>
                <a:lnTo>
                  <a:pt x="131438" y="8610694"/>
                </a:lnTo>
                <a:lnTo>
                  <a:pt x="0" y="8710488"/>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9" name="Freeform: Shape 48">
            <a:extLst>
              <a:ext uri="{FF2B5EF4-FFF2-40B4-BE49-F238E27FC236}">
                <a16:creationId xmlns:a16="http://schemas.microsoft.com/office/drawing/2014/main" id="{B8546525-A0E6-4238-93BC-5D43C93A450D}"/>
              </a:ext>
              <a:ext uri="{C183D7F6-B498-43B3-948B-1728B52AA6E4}">
                <adec:decorative xmlns:adec="http://schemas.microsoft.com/office/drawing/2017/decorative" val="1"/>
              </a:ext>
            </a:extLst>
          </p:cNvPr>
          <p:cNvSpPr/>
          <p:nvPr userDrawn="1"/>
        </p:nvSpPr>
        <p:spPr>
          <a:xfrm rot="2232448">
            <a:off x="9332817" y="-941780"/>
            <a:ext cx="172357" cy="8741560"/>
          </a:xfrm>
          <a:custGeom>
            <a:avLst/>
            <a:gdLst>
              <a:gd name="connsiteX0" fmla="*/ 172357 w 172357"/>
              <a:gd name="connsiteY0" fmla="*/ 0 h 8741560"/>
              <a:gd name="connsiteX1" fmla="*/ 172357 w 172357"/>
              <a:gd name="connsiteY1" fmla="*/ 8610698 h 8741560"/>
              <a:gd name="connsiteX2" fmla="*/ 0 w 172357"/>
              <a:gd name="connsiteY2" fmla="*/ 8741560 h 8741560"/>
              <a:gd name="connsiteX3" fmla="*/ 0 w 172357"/>
              <a:gd name="connsiteY3" fmla="*/ 130862 h 8741560"/>
            </a:gdLst>
            <a:ahLst/>
            <a:cxnLst>
              <a:cxn ang="0">
                <a:pos x="connsiteX0" y="connsiteY0"/>
              </a:cxn>
              <a:cxn ang="0">
                <a:pos x="connsiteX1" y="connsiteY1"/>
              </a:cxn>
              <a:cxn ang="0">
                <a:pos x="connsiteX2" y="connsiteY2"/>
              </a:cxn>
              <a:cxn ang="0">
                <a:pos x="connsiteX3" y="connsiteY3"/>
              </a:cxn>
            </a:cxnLst>
            <a:rect l="l" t="t" r="r" b="b"/>
            <a:pathLst>
              <a:path w="172357" h="8741560">
                <a:moveTo>
                  <a:pt x="172357" y="0"/>
                </a:moveTo>
                <a:lnTo>
                  <a:pt x="172357" y="8610698"/>
                </a:lnTo>
                <a:lnTo>
                  <a:pt x="0" y="8741560"/>
                </a:lnTo>
                <a:lnTo>
                  <a:pt x="0" y="13086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a:endParaRPr lang="en-US" noProof="0" dirty="0"/>
          </a:p>
        </p:txBody>
      </p:sp>
      <p:sp>
        <p:nvSpPr>
          <p:cNvPr id="17" name="Text Placeholder 16">
            <a:extLst>
              <a:ext uri="{FF2B5EF4-FFF2-40B4-BE49-F238E27FC236}">
                <a16:creationId xmlns:a16="http://schemas.microsoft.com/office/drawing/2014/main" id="{FF9E63E5-568A-4FA2-9851-E5BFA12B85D1}"/>
              </a:ext>
              <a:ext uri="{C183D7F6-B498-43B3-948B-1728B52AA6E4}">
                <adec:decorative xmlns:adec="http://schemas.microsoft.com/office/drawing/2017/decorative" val="1"/>
              </a:ext>
            </a:extLst>
          </p:cNvPr>
          <p:cNvSpPr>
            <a:spLocks noGrp="1"/>
          </p:cNvSpPr>
          <p:nvPr>
            <p:ph type="body" sz="quarter" idx="12" hasCustomPrompt="1"/>
          </p:nvPr>
        </p:nvSpPr>
        <p:spPr>
          <a:xfrm>
            <a:off x="990599" y="304800"/>
            <a:ext cx="8128343" cy="6248400"/>
          </a:xfrm>
          <a:solidFill>
            <a:schemeClr val="bg1"/>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noProof="0"/>
              <a:t>I</a:t>
            </a:r>
          </a:p>
        </p:txBody>
      </p:sp>
      <p:sp>
        <p:nvSpPr>
          <p:cNvPr id="2" name="Title 1"/>
          <p:cNvSpPr>
            <a:spLocks noGrp="1"/>
          </p:cNvSpPr>
          <p:nvPr>
            <p:ph type="ctrTitle" hasCustomPrompt="1"/>
          </p:nvPr>
        </p:nvSpPr>
        <p:spPr>
          <a:xfrm>
            <a:off x="1378135" y="1219200"/>
            <a:ext cx="7232465" cy="903638"/>
          </a:xfrm>
        </p:spPr>
        <p:txBody>
          <a:bodyPr anchor="t">
            <a:normAutofit/>
          </a:bodyPr>
          <a:lstStyle>
            <a:lvl1pPr algn="l">
              <a:defRPr lang="en-US" sz="5000" kern="1200" cap="all" spc="100" baseline="0" dirty="0">
                <a:solidFill>
                  <a:srgbClr val="2C2E52"/>
                </a:solidFill>
                <a:latin typeface="+mj-lt"/>
                <a:ea typeface="+mj-ea"/>
                <a:cs typeface="+mj-cs"/>
              </a:defRPr>
            </a:lvl1pPr>
          </a:lstStyle>
          <a:p>
            <a:r>
              <a:rPr lang="en-US" noProof="0"/>
              <a:t>THANK yOU</a:t>
            </a:r>
          </a:p>
        </p:txBody>
      </p:sp>
      <p:sp>
        <p:nvSpPr>
          <p:cNvPr id="33" name="Rectangle 32">
            <a:extLst>
              <a:ext uri="{FF2B5EF4-FFF2-40B4-BE49-F238E27FC236}">
                <a16:creationId xmlns:a16="http://schemas.microsoft.com/office/drawing/2014/main" id="{E905A207-2310-4F94-86E5-13B4CCC359EC}"/>
              </a:ext>
              <a:ext uri="{C183D7F6-B498-43B3-948B-1728B52AA6E4}">
                <adec:decorative xmlns:adec="http://schemas.microsoft.com/office/drawing/2017/decorative" val="1"/>
              </a:ext>
            </a:extLst>
          </p:cNvPr>
          <p:cNvSpPr/>
          <p:nvPr userDrawn="1"/>
        </p:nvSpPr>
        <p:spPr>
          <a:xfrm rot="5400000" flipV="1">
            <a:off x="1562101" y="-114299"/>
            <a:ext cx="304797" cy="533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a:endParaRPr lang="en-US" noProof="0" dirty="0"/>
          </a:p>
        </p:txBody>
      </p:sp>
      <p:sp>
        <p:nvSpPr>
          <p:cNvPr id="19" name="Picture Placeholder 18">
            <a:extLst>
              <a:ext uri="{FF2B5EF4-FFF2-40B4-BE49-F238E27FC236}">
                <a16:creationId xmlns:a16="http://schemas.microsoft.com/office/drawing/2014/main" id="{018BFA80-A3BB-4316-BD6E-3E5F6B4D89CF}"/>
              </a:ext>
              <a:ext uri="{C183D7F6-B498-43B3-948B-1728B52AA6E4}">
                <adec:decorative xmlns:adec="http://schemas.microsoft.com/office/drawing/2017/decorative" val="1"/>
              </a:ext>
            </a:extLst>
          </p:cNvPr>
          <p:cNvSpPr>
            <a:spLocks noGrp="1"/>
          </p:cNvSpPr>
          <p:nvPr>
            <p:ph type="pic" sz="quarter" idx="11" hasCustomPrompt="1"/>
          </p:nvPr>
        </p:nvSpPr>
        <p:spPr>
          <a:xfrm>
            <a:off x="7013448" y="34960"/>
            <a:ext cx="5178552" cy="6823040"/>
          </a:xfrm>
          <a:custGeom>
            <a:avLst/>
            <a:gdLst>
              <a:gd name="connsiteX0" fmla="*/ 5178552 w 5178552"/>
              <a:gd name="connsiteY0" fmla="*/ 0 h 6823040"/>
              <a:gd name="connsiteX1" fmla="*/ 5178552 w 5178552"/>
              <a:gd name="connsiteY1" fmla="*/ 6823040 h 6823040"/>
              <a:gd name="connsiteX2" fmla="*/ 1752601 w 5178552"/>
              <a:gd name="connsiteY2" fmla="*/ 6823040 h 6823040"/>
              <a:gd name="connsiteX3" fmla="*/ 0 w 5178552"/>
              <a:gd name="connsiteY3" fmla="*/ 6823040 h 6823040"/>
            </a:gdLst>
            <a:ahLst/>
            <a:cxnLst>
              <a:cxn ang="0">
                <a:pos x="connsiteX0" y="connsiteY0"/>
              </a:cxn>
              <a:cxn ang="0">
                <a:pos x="connsiteX1" y="connsiteY1"/>
              </a:cxn>
              <a:cxn ang="0">
                <a:pos x="connsiteX2" y="connsiteY2"/>
              </a:cxn>
              <a:cxn ang="0">
                <a:pos x="connsiteX3" y="connsiteY3"/>
              </a:cxn>
            </a:cxnLst>
            <a:rect l="l" t="t" r="r" b="b"/>
            <a:pathLst>
              <a:path w="5178552" h="6823040">
                <a:moveTo>
                  <a:pt x="5178552" y="0"/>
                </a:moveTo>
                <a:lnTo>
                  <a:pt x="5178552" y="6823040"/>
                </a:lnTo>
                <a:lnTo>
                  <a:pt x="1752601" y="6823040"/>
                </a:lnTo>
                <a:lnTo>
                  <a:pt x="0" y="6823040"/>
                </a:lnTo>
                <a:close/>
              </a:path>
            </a:pathLst>
          </a:custGeom>
          <a:solidFill>
            <a:schemeClr val="bg1"/>
          </a:solidFill>
        </p:spPr>
        <p:txBody>
          <a:bodyPr wrap="square" anchor="ctr">
            <a:noAutofit/>
          </a:bodyPr>
          <a:lstStyle>
            <a:lvl1pPr marL="0" indent="0" algn="ctr">
              <a:buNone/>
              <a:defRPr/>
            </a:lvl1pPr>
          </a:lstStyle>
          <a:p>
            <a:r>
              <a:rPr lang="en-US" noProof="0" dirty="0"/>
              <a:t>Insert Image</a:t>
            </a:r>
          </a:p>
        </p:txBody>
      </p:sp>
    </p:spTree>
    <p:extLst>
      <p:ext uri="{BB962C8B-B14F-4D97-AF65-F5344CB8AC3E}">
        <p14:creationId xmlns:p14="http://schemas.microsoft.com/office/powerpoint/2010/main" val="39325193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preserve="1" userDrawn="1">
  <p:cSld name="Closing-Thank you 2">
    <p:spTree>
      <p:nvGrpSpPr>
        <p:cNvPr id="1" name=""/>
        <p:cNvGrpSpPr/>
        <p:nvPr/>
      </p:nvGrpSpPr>
      <p:grpSpPr>
        <a:xfrm>
          <a:off x="0" y="0"/>
          <a:ext cx="0" cy="0"/>
          <a:chOff x="0" y="0"/>
          <a:chExt cx="0" cy="0"/>
        </a:xfrm>
      </p:grpSpPr>
      <p:sp>
        <p:nvSpPr>
          <p:cNvPr id="26" name="Picture Placeholder 25">
            <a:extLst>
              <a:ext uri="{FF2B5EF4-FFF2-40B4-BE49-F238E27FC236}">
                <a16:creationId xmlns:a16="http://schemas.microsoft.com/office/drawing/2014/main" id="{32EC3EF4-A2D5-4058-977A-74A37AC365BD}"/>
              </a:ext>
              <a:ext uri="{C183D7F6-B498-43B3-948B-1728B52AA6E4}">
                <adec:decorative xmlns:adec="http://schemas.microsoft.com/office/drawing/2017/decorative" val="1"/>
              </a:ext>
            </a:extLst>
          </p:cNvPr>
          <p:cNvSpPr>
            <a:spLocks noGrp="1"/>
          </p:cNvSpPr>
          <p:nvPr>
            <p:ph type="pic" sz="quarter" idx="11" hasCustomPrompt="1"/>
          </p:nvPr>
        </p:nvSpPr>
        <p:spPr>
          <a:xfrm>
            <a:off x="0"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602525 h 6858000"/>
              <a:gd name="connsiteX3" fmla="*/ 8273508 w 12192000"/>
              <a:gd name="connsiteY3" fmla="*/ 6858000 h 6858000"/>
              <a:gd name="connsiteX4" fmla="*/ 0 w 12192000"/>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6858000">
                <a:moveTo>
                  <a:pt x="0" y="0"/>
                </a:moveTo>
                <a:lnTo>
                  <a:pt x="12192000" y="0"/>
                </a:lnTo>
                <a:lnTo>
                  <a:pt x="12192000" y="602525"/>
                </a:lnTo>
                <a:lnTo>
                  <a:pt x="8273508" y="6858000"/>
                </a:lnTo>
                <a:lnTo>
                  <a:pt x="0" y="6858000"/>
                </a:lnTo>
                <a:close/>
              </a:path>
            </a:pathLst>
          </a:custGeom>
          <a:solidFill>
            <a:schemeClr val="bg1"/>
          </a:solidFill>
          <a:effectLst>
            <a:outerShdw blurRad="165100" dist="38100" dir="2700000" algn="tl" rotWithShape="0">
              <a:prstClr val="black">
                <a:alpha val="40000"/>
              </a:prstClr>
            </a:outerShdw>
          </a:effectLst>
        </p:spPr>
        <p:txBody>
          <a:bodyPr wrap="square" anchor="ctr">
            <a:noAutofit/>
          </a:bodyPr>
          <a:lstStyle>
            <a:lvl1pPr marL="0" indent="0" algn="ctr">
              <a:buNone/>
              <a:defRPr/>
            </a:lvl1pPr>
          </a:lstStyle>
          <a:p>
            <a:r>
              <a:rPr lang="en-US" dirty="0"/>
              <a:t>Insert Image</a:t>
            </a:r>
            <a:endParaRPr lang="en-GB" dirty="0"/>
          </a:p>
        </p:txBody>
      </p:sp>
      <p:sp>
        <p:nvSpPr>
          <p:cNvPr id="27" name="Text Placeholder 16">
            <a:extLst>
              <a:ext uri="{FF2B5EF4-FFF2-40B4-BE49-F238E27FC236}">
                <a16:creationId xmlns:a16="http://schemas.microsoft.com/office/drawing/2014/main" id="{4E7C74DD-4244-46B7-8336-30F7151DB21B}"/>
              </a:ext>
              <a:ext uri="{C183D7F6-B498-43B3-948B-1728B52AA6E4}">
                <adec:decorative xmlns:adec="http://schemas.microsoft.com/office/drawing/2017/decorative" val="1"/>
              </a:ext>
            </a:extLst>
          </p:cNvPr>
          <p:cNvSpPr>
            <a:spLocks noGrp="1"/>
          </p:cNvSpPr>
          <p:nvPr>
            <p:ph type="body" sz="quarter" idx="13" hasCustomPrompt="1"/>
          </p:nvPr>
        </p:nvSpPr>
        <p:spPr>
          <a:xfrm rot="10800000" flipH="1" flipV="1">
            <a:off x="8074536" y="3124200"/>
            <a:ext cx="2087678" cy="3270696"/>
          </a:xfrm>
          <a:prstGeom prst="triangle">
            <a:avLst>
              <a:gd name="adj" fmla="val 100000"/>
            </a:avLst>
          </a:prstGeom>
          <a:solidFill>
            <a:schemeClr val="accent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4" name="Text Placeholder 23">
            <a:extLst>
              <a:ext uri="{FF2B5EF4-FFF2-40B4-BE49-F238E27FC236}">
                <a16:creationId xmlns:a16="http://schemas.microsoft.com/office/drawing/2014/main" id="{9DC663CF-0C67-4619-B40E-7832C4DA15FE}"/>
              </a:ext>
              <a:ext uri="{C183D7F6-B498-43B3-948B-1728B52AA6E4}">
                <adec:decorative xmlns:adec="http://schemas.microsoft.com/office/drawing/2017/decorative" val="1"/>
              </a:ext>
            </a:extLst>
          </p:cNvPr>
          <p:cNvSpPr>
            <a:spLocks noGrp="1"/>
          </p:cNvSpPr>
          <p:nvPr>
            <p:ph type="body" sz="quarter" idx="15" hasCustomPrompt="1"/>
          </p:nvPr>
        </p:nvSpPr>
        <p:spPr>
          <a:xfrm>
            <a:off x="2190750" y="609600"/>
            <a:ext cx="7810500" cy="5638800"/>
          </a:xfrm>
          <a:custGeom>
            <a:avLst/>
            <a:gdLst>
              <a:gd name="connsiteX0" fmla="*/ 0 w 7810500"/>
              <a:gd name="connsiteY0" fmla="*/ 0 h 5638800"/>
              <a:gd name="connsiteX1" fmla="*/ 7810500 w 7810500"/>
              <a:gd name="connsiteY1" fmla="*/ 0 h 5638800"/>
              <a:gd name="connsiteX2" fmla="*/ 7810500 w 7810500"/>
              <a:gd name="connsiteY2" fmla="*/ 3151512 h 5638800"/>
              <a:gd name="connsiteX3" fmla="*/ 6252438 w 7810500"/>
              <a:gd name="connsiteY3" fmla="*/ 5638800 h 5638800"/>
              <a:gd name="connsiteX4" fmla="*/ 0 w 7810500"/>
              <a:gd name="connsiteY4" fmla="*/ 5638800 h 563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10500" h="5638800">
                <a:moveTo>
                  <a:pt x="0" y="0"/>
                </a:moveTo>
                <a:lnTo>
                  <a:pt x="7810500" y="0"/>
                </a:lnTo>
                <a:lnTo>
                  <a:pt x="7810500" y="3151512"/>
                </a:lnTo>
                <a:lnTo>
                  <a:pt x="6252438" y="5638800"/>
                </a:lnTo>
                <a:lnTo>
                  <a:pt x="0" y="5638800"/>
                </a:lnTo>
                <a:close/>
              </a:path>
            </a:pathLst>
          </a:custGeom>
          <a:solidFill>
            <a:schemeClr val="accent1"/>
          </a:solidFill>
          <a:effectLst>
            <a:outerShdw blurRad="50800" dist="38100" dir="2700000" algn="tl" rotWithShape="0">
              <a:prstClr val="black">
                <a:alpha val="40000"/>
              </a:prstClr>
            </a:outerShdw>
          </a:effectLst>
        </p:spPr>
        <p:txBody>
          <a:bodyPr wrap="square">
            <a:noAutofit/>
          </a:bodyPr>
          <a:lstStyle>
            <a:lvl1pPr marL="0" indent="0" algn="ctr">
              <a:buNone/>
              <a:defRPr>
                <a:solidFill>
                  <a:schemeClr val="tx1">
                    <a:alpha val="0"/>
                  </a:schemeClr>
                </a:solidFill>
              </a:defRPr>
            </a:lvl1pPr>
          </a:lstStyle>
          <a:p>
            <a:pPr lvl="0"/>
            <a:r>
              <a:rPr lang="en-US" dirty="0"/>
              <a:t>I</a:t>
            </a:r>
            <a:endParaRPr lang="en-GB" dirty="0"/>
          </a:p>
        </p:txBody>
      </p:sp>
      <p:sp>
        <p:nvSpPr>
          <p:cNvPr id="2" name="Title 1"/>
          <p:cNvSpPr>
            <a:spLocks noGrp="1"/>
          </p:cNvSpPr>
          <p:nvPr>
            <p:ph type="ctrTitle" hasCustomPrompt="1"/>
          </p:nvPr>
        </p:nvSpPr>
        <p:spPr>
          <a:xfrm>
            <a:off x="3163809" y="1905000"/>
            <a:ext cx="5864382" cy="2275238"/>
          </a:xfrm>
        </p:spPr>
        <p:txBody>
          <a:bodyPr anchor="ctr">
            <a:normAutofit/>
          </a:bodyPr>
          <a:lstStyle>
            <a:lvl1pPr algn="ctr">
              <a:defRPr lang="en-US" sz="5000" kern="1200" cap="all" spc="100" baseline="0" dirty="0">
                <a:solidFill>
                  <a:schemeClr val="bg1"/>
                </a:solidFill>
                <a:latin typeface="+mj-lt"/>
                <a:ea typeface="+mj-ea"/>
                <a:cs typeface="+mj-cs"/>
              </a:defRPr>
            </a:lvl1pPr>
          </a:lstStyle>
          <a:p>
            <a:r>
              <a:rPr lang="en-US" dirty="0"/>
              <a:t>THANK </a:t>
            </a:r>
            <a:r>
              <a:rPr lang="en-US" dirty="0" err="1"/>
              <a:t>yOU</a:t>
            </a:r>
            <a:endParaRPr lang="en-US" dirty="0"/>
          </a:p>
        </p:txBody>
      </p:sp>
    </p:spTree>
    <p:extLst>
      <p:ext uri="{BB962C8B-B14F-4D97-AF65-F5344CB8AC3E}">
        <p14:creationId xmlns:p14="http://schemas.microsoft.com/office/powerpoint/2010/main" val="161220322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preserve="1" userDrawn="1">
  <p:cSld name="Closing-Thank you 3">
    <p:bg>
      <p:bgPr>
        <a:solidFill>
          <a:schemeClr val="bg1">
            <a:lumMod val="95000"/>
          </a:schemeClr>
        </a:solidFill>
        <a:effectLst/>
      </p:bgPr>
    </p:bg>
    <p:spTree>
      <p:nvGrpSpPr>
        <p:cNvPr id="1" name=""/>
        <p:cNvGrpSpPr/>
        <p:nvPr/>
      </p:nvGrpSpPr>
      <p:grpSpPr>
        <a:xfrm>
          <a:off x="0" y="0"/>
          <a:ext cx="0" cy="0"/>
          <a:chOff x="0" y="0"/>
          <a:chExt cx="0" cy="0"/>
        </a:xfrm>
      </p:grpSpPr>
      <p:sp>
        <p:nvSpPr>
          <p:cNvPr id="19" name="Picture Placeholder 18">
            <a:extLst>
              <a:ext uri="{FF2B5EF4-FFF2-40B4-BE49-F238E27FC236}">
                <a16:creationId xmlns:a16="http://schemas.microsoft.com/office/drawing/2014/main" id="{018BFA80-A3BB-4316-BD6E-3E5F6B4D89CF}"/>
              </a:ext>
              <a:ext uri="{C183D7F6-B498-43B3-948B-1728B52AA6E4}">
                <adec:decorative xmlns:adec="http://schemas.microsoft.com/office/drawing/2017/decorative" val="1"/>
              </a:ext>
            </a:extLst>
          </p:cNvPr>
          <p:cNvSpPr>
            <a:spLocks noGrp="1"/>
          </p:cNvSpPr>
          <p:nvPr>
            <p:ph type="pic" sz="quarter" idx="11" hasCustomPrompt="1"/>
          </p:nvPr>
        </p:nvSpPr>
        <p:spPr>
          <a:xfrm>
            <a:off x="0" y="0"/>
            <a:ext cx="12192000" cy="6858000"/>
          </a:xfrm>
          <a:prstGeom prst="rect">
            <a:avLst/>
          </a:prstGeom>
          <a:solidFill>
            <a:schemeClr val="bg1"/>
          </a:solidFill>
        </p:spPr>
        <p:txBody>
          <a:bodyPr wrap="square" anchor="ctr">
            <a:noAutofit/>
          </a:bodyPr>
          <a:lstStyle>
            <a:lvl1pPr marL="0" indent="0" algn="ctr">
              <a:buNone/>
              <a:defRPr/>
            </a:lvl1pPr>
          </a:lstStyle>
          <a:p>
            <a:r>
              <a:rPr lang="en-US" dirty="0"/>
              <a:t>Insert Image</a:t>
            </a:r>
            <a:endParaRPr lang="en-GB" dirty="0"/>
          </a:p>
        </p:txBody>
      </p:sp>
      <p:sp>
        <p:nvSpPr>
          <p:cNvPr id="7" name="Text Placeholder 16">
            <a:extLst>
              <a:ext uri="{FF2B5EF4-FFF2-40B4-BE49-F238E27FC236}">
                <a16:creationId xmlns:a16="http://schemas.microsoft.com/office/drawing/2014/main" id="{8F962CE0-5C0C-48F3-A07B-34E33D6704BC}"/>
              </a:ext>
              <a:ext uri="{C183D7F6-B498-43B3-948B-1728B52AA6E4}">
                <adec:decorative xmlns:adec="http://schemas.microsoft.com/office/drawing/2017/decorative" val="1"/>
              </a:ext>
            </a:extLst>
          </p:cNvPr>
          <p:cNvSpPr>
            <a:spLocks noGrp="1"/>
          </p:cNvSpPr>
          <p:nvPr>
            <p:ph type="body" sz="quarter" idx="16" hasCustomPrompt="1"/>
          </p:nvPr>
        </p:nvSpPr>
        <p:spPr>
          <a:xfrm rot="10800000">
            <a:off x="2057400" y="466725"/>
            <a:ext cx="703341" cy="1101901"/>
          </a:xfrm>
          <a:prstGeom prst="triangle">
            <a:avLst>
              <a:gd name="adj" fmla="val 100000"/>
            </a:avLst>
          </a:prstGeom>
          <a:solidFill>
            <a:schemeClr val="accent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2" name="Text Placeholder 16">
            <a:extLst>
              <a:ext uri="{FF2B5EF4-FFF2-40B4-BE49-F238E27FC236}">
                <a16:creationId xmlns:a16="http://schemas.microsoft.com/office/drawing/2014/main" id="{654457EF-8A97-4FCA-9870-5095D09BF83E}"/>
              </a:ext>
              <a:ext uri="{C183D7F6-B498-43B3-948B-1728B52AA6E4}">
                <adec:decorative xmlns:adec="http://schemas.microsoft.com/office/drawing/2017/decorative" val="1"/>
              </a:ext>
            </a:extLst>
          </p:cNvPr>
          <p:cNvSpPr>
            <a:spLocks noGrp="1"/>
          </p:cNvSpPr>
          <p:nvPr>
            <p:ph type="body" sz="quarter" idx="13" hasCustomPrompt="1"/>
          </p:nvPr>
        </p:nvSpPr>
        <p:spPr>
          <a:xfrm rot="10800000" flipH="1" flipV="1">
            <a:off x="9067800" y="4648200"/>
            <a:ext cx="1143000" cy="1790700"/>
          </a:xfrm>
          <a:prstGeom prst="triangle">
            <a:avLst>
              <a:gd name="adj" fmla="val 100000"/>
            </a:avLst>
          </a:prstGeom>
          <a:solidFill>
            <a:schemeClr val="accent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10" name="Text Placeholder 16">
            <a:extLst>
              <a:ext uri="{FF2B5EF4-FFF2-40B4-BE49-F238E27FC236}">
                <a16:creationId xmlns:a16="http://schemas.microsoft.com/office/drawing/2014/main" id="{0CC06030-90E1-4B3F-AFDF-369354FBFE62}"/>
              </a:ext>
              <a:ext uri="{C183D7F6-B498-43B3-948B-1728B52AA6E4}">
                <adec:decorative xmlns:adec="http://schemas.microsoft.com/office/drawing/2017/decorative" val="1"/>
              </a:ext>
            </a:extLst>
          </p:cNvPr>
          <p:cNvSpPr>
            <a:spLocks noGrp="1"/>
          </p:cNvSpPr>
          <p:nvPr>
            <p:ph type="body" sz="quarter" idx="15" hasCustomPrompt="1"/>
          </p:nvPr>
        </p:nvSpPr>
        <p:spPr>
          <a:xfrm>
            <a:off x="2190750" y="609600"/>
            <a:ext cx="7810500" cy="5638800"/>
          </a:xfrm>
          <a:solidFill>
            <a:schemeClr val="accent1">
              <a:lumMod val="75000"/>
              <a:alpha val="92000"/>
            </a:schemeClr>
          </a:solidFill>
          <a:effectLst/>
        </p:spPr>
        <p:txBody>
          <a:bodyPr/>
          <a:lstStyle>
            <a:lvl1pPr marL="0" indent="0" algn="ctr">
              <a:buNone/>
              <a:defRPr>
                <a:solidFill>
                  <a:schemeClr val="tx1">
                    <a:alpha val="0"/>
                  </a:schemeClr>
                </a:solidFill>
              </a:defRPr>
            </a:lvl1pPr>
          </a:lstStyle>
          <a:p>
            <a:pPr lvl="0"/>
            <a:r>
              <a:rPr lang="en-US" dirty="0"/>
              <a:t>I</a:t>
            </a:r>
            <a:endParaRPr lang="en-GB" dirty="0"/>
          </a:p>
        </p:txBody>
      </p:sp>
      <p:sp>
        <p:nvSpPr>
          <p:cNvPr id="2" name="Title 1"/>
          <p:cNvSpPr>
            <a:spLocks noGrp="1"/>
          </p:cNvSpPr>
          <p:nvPr>
            <p:ph type="ctrTitle" hasCustomPrompt="1"/>
          </p:nvPr>
        </p:nvSpPr>
        <p:spPr>
          <a:xfrm>
            <a:off x="3163809" y="1905000"/>
            <a:ext cx="5864382" cy="2275238"/>
          </a:xfrm>
        </p:spPr>
        <p:txBody>
          <a:bodyPr anchor="ctr">
            <a:normAutofit/>
          </a:bodyPr>
          <a:lstStyle>
            <a:lvl1pPr algn="ctr">
              <a:defRPr lang="en-US" sz="5000" kern="1200" cap="all" spc="100" baseline="0" dirty="0">
                <a:solidFill>
                  <a:schemeClr val="bg1"/>
                </a:solidFill>
                <a:latin typeface="+mj-lt"/>
                <a:ea typeface="+mj-ea"/>
                <a:cs typeface="+mj-cs"/>
              </a:defRPr>
            </a:lvl1pPr>
          </a:lstStyle>
          <a:p>
            <a:r>
              <a:rPr lang="en-US" dirty="0"/>
              <a:t>THANK </a:t>
            </a:r>
            <a:r>
              <a:rPr lang="en-US" dirty="0" err="1"/>
              <a:t>yOU</a:t>
            </a:r>
            <a:endParaRPr lang="en-US" dirty="0"/>
          </a:p>
        </p:txBody>
      </p:sp>
    </p:spTree>
    <p:extLst>
      <p:ext uri="{BB962C8B-B14F-4D97-AF65-F5344CB8AC3E}">
        <p14:creationId xmlns:p14="http://schemas.microsoft.com/office/powerpoint/2010/main" val="265348575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preserve="1" userDrawn="1">
  <p:cSld name="Closing-Thank you 4">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1">
            <a:extLst>
              <a:ext uri="{FF2B5EF4-FFF2-40B4-BE49-F238E27FC236}">
                <a16:creationId xmlns:a16="http://schemas.microsoft.com/office/drawing/2014/main" id="{FC033E0E-968F-40A8-BE78-354499D7F913}"/>
              </a:ext>
              <a:ext uri="{C183D7F6-B498-43B3-948B-1728B52AA6E4}">
                <adec:decorative xmlns:adec="http://schemas.microsoft.com/office/drawing/2017/decorative" val="1"/>
              </a:ext>
            </a:extLst>
          </p:cNvPr>
          <p:cNvSpPr>
            <a:spLocks noGrp="1"/>
          </p:cNvSpPr>
          <p:nvPr>
            <p:ph type="body" sz="quarter" idx="21" hasCustomPrompt="1"/>
          </p:nvPr>
        </p:nvSpPr>
        <p:spPr>
          <a:xfrm rot="19594102" flipH="1">
            <a:off x="584131" y="-142449"/>
            <a:ext cx="1218268" cy="6177109"/>
          </a:xfrm>
          <a:custGeom>
            <a:avLst/>
            <a:gdLst>
              <a:gd name="connsiteX0" fmla="*/ 1114975 w 1218268"/>
              <a:gd name="connsiteY0" fmla="*/ 1688918 h 6177109"/>
              <a:gd name="connsiteX1" fmla="*/ 1114975 w 1218268"/>
              <a:gd name="connsiteY1" fmla="*/ 5441035 h 6177109"/>
              <a:gd name="connsiteX2" fmla="*/ 1218268 w 1218268"/>
              <a:gd name="connsiteY2" fmla="*/ 5372844 h 6177109"/>
              <a:gd name="connsiteX3" fmla="*/ 1218268 w 1218268"/>
              <a:gd name="connsiteY3" fmla="*/ 1845382 h 6177109"/>
              <a:gd name="connsiteX4" fmla="*/ 675740 w 1218268"/>
              <a:gd name="connsiteY4" fmla="*/ 1023583 h 6177109"/>
              <a:gd name="connsiteX5" fmla="*/ 675740 w 1218268"/>
              <a:gd name="connsiteY5" fmla="*/ 5731005 h 6177109"/>
              <a:gd name="connsiteX6" fmla="*/ 951275 w 1218268"/>
              <a:gd name="connsiteY6" fmla="*/ 5549105 h 6177109"/>
              <a:gd name="connsiteX7" fmla="*/ 951275 w 1218268"/>
              <a:gd name="connsiteY7" fmla="*/ 1440952 h 6177109"/>
              <a:gd name="connsiteX8" fmla="*/ 0 w 1218268"/>
              <a:gd name="connsiteY8" fmla="*/ 0 h 6177109"/>
              <a:gd name="connsiteX9" fmla="*/ 0 w 1218268"/>
              <a:gd name="connsiteY9" fmla="*/ 6177109 h 6177109"/>
              <a:gd name="connsiteX10" fmla="*/ 485620 w 1218268"/>
              <a:gd name="connsiteY10" fmla="*/ 5856517 h 6177109"/>
              <a:gd name="connsiteX11" fmla="*/ 485620 w 1218268"/>
              <a:gd name="connsiteY11" fmla="*/ 735597 h 61771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8268" h="6177109">
                <a:moveTo>
                  <a:pt x="1114975" y="1688918"/>
                </a:moveTo>
                <a:lnTo>
                  <a:pt x="1114975" y="5441035"/>
                </a:lnTo>
                <a:lnTo>
                  <a:pt x="1218268" y="5372844"/>
                </a:lnTo>
                <a:lnTo>
                  <a:pt x="1218268" y="1845382"/>
                </a:lnTo>
                <a:close/>
                <a:moveTo>
                  <a:pt x="675740" y="1023583"/>
                </a:moveTo>
                <a:lnTo>
                  <a:pt x="675740" y="5731005"/>
                </a:lnTo>
                <a:lnTo>
                  <a:pt x="951275" y="5549105"/>
                </a:lnTo>
                <a:lnTo>
                  <a:pt x="951275" y="1440952"/>
                </a:lnTo>
                <a:close/>
                <a:moveTo>
                  <a:pt x="0" y="0"/>
                </a:moveTo>
                <a:lnTo>
                  <a:pt x="0" y="6177109"/>
                </a:lnTo>
                <a:lnTo>
                  <a:pt x="485620" y="5856517"/>
                </a:lnTo>
                <a:lnTo>
                  <a:pt x="485620" y="735597"/>
                </a:lnTo>
                <a:close/>
              </a:path>
            </a:pathLst>
          </a:custGeom>
          <a:solidFill>
            <a:schemeClr val="bg1"/>
          </a:solidFill>
          <a:effectLst/>
        </p:spPr>
        <p:txBody>
          <a:bodyPr wrap="square">
            <a:noAutofit/>
          </a:bodyPr>
          <a:lstStyle>
            <a:lvl1pPr marL="0" indent="0">
              <a:buNone/>
              <a:defRPr>
                <a:solidFill>
                  <a:schemeClr val="tx1">
                    <a:alpha val="0"/>
                  </a:schemeClr>
                </a:solidFill>
              </a:defRPr>
            </a:lvl1pPr>
          </a:lstStyle>
          <a:p>
            <a:pPr lvl="0"/>
            <a:r>
              <a:rPr lang="en-US" dirty="0"/>
              <a:t>I</a:t>
            </a:r>
            <a:endParaRPr lang="en-GB" dirty="0"/>
          </a:p>
        </p:txBody>
      </p:sp>
      <p:sp>
        <p:nvSpPr>
          <p:cNvPr id="15" name="Picture Placeholder 14">
            <a:extLst>
              <a:ext uri="{FF2B5EF4-FFF2-40B4-BE49-F238E27FC236}">
                <a16:creationId xmlns:a16="http://schemas.microsoft.com/office/drawing/2014/main" id="{B9454D95-B362-4CB6-B706-EB2022A3342D}"/>
              </a:ext>
              <a:ext uri="{C183D7F6-B498-43B3-948B-1728B52AA6E4}">
                <adec:decorative xmlns:adec="http://schemas.microsoft.com/office/drawing/2017/decorative" val="1"/>
              </a:ext>
            </a:extLst>
          </p:cNvPr>
          <p:cNvSpPr>
            <a:spLocks noGrp="1"/>
          </p:cNvSpPr>
          <p:nvPr>
            <p:ph type="pic" sz="quarter" idx="11" hasCustomPrompt="1"/>
          </p:nvPr>
        </p:nvSpPr>
        <p:spPr>
          <a:xfrm>
            <a:off x="3124200" y="0"/>
            <a:ext cx="9067800" cy="6858000"/>
          </a:xfrm>
          <a:custGeom>
            <a:avLst/>
            <a:gdLst>
              <a:gd name="connsiteX0" fmla="*/ 5205086 w 9067800"/>
              <a:gd name="connsiteY0" fmla="*/ 0 h 6858000"/>
              <a:gd name="connsiteX1" fmla="*/ 6957685 w 9067800"/>
              <a:gd name="connsiteY1" fmla="*/ 0 h 6858000"/>
              <a:gd name="connsiteX2" fmla="*/ 9067800 w 9067800"/>
              <a:gd name="connsiteY2" fmla="*/ 0 h 6858000"/>
              <a:gd name="connsiteX3" fmla="*/ 9067800 w 9067800"/>
              <a:gd name="connsiteY3" fmla="*/ 6827058 h 6858000"/>
              <a:gd name="connsiteX4" fmla="*/ 9044315 w 9067800"/>
              <a:gd name="connsiteY4" fmla="*/ 6858000 h 6858000"/>
              <a:gd name="connsiteX5" fmla="*/ 7291715 w 9067800"/>
              <a:gd name="connsiteY5" fmla="*/ 6858000 h 6858000"/>
              <a:gd name="connsiteX6" fmla="*/ 1752601 w 9067800"/>
              <a:gd name="connsiteY6" fmla="*/ 6858000 h 6858000"/>
              <a:gd name="connsiteX7" fmla="*/ 0 w 90678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067800" h="6858000">
                <a:moveTo>
                  <a:pt x="5205086" y="0"/>
                </a:moveTo>
                <a:lnTo>
                  <a:pt x="6957685" y="0"/>
                </a:lnTo>
                <a:lnTo>
                  <a:pt x="9067800" y="0"/>
                </a:lnTo>
                <a:lnTo>
                  <a:pt x="9067800" y="6827058"/>
                </a:lnTo>
                <a:lnTo>
                  <a:pt x="9044315" y="6858000"/>
                </a:lnTo>
                <a:lnTo>
                  <a:pt x="7291715" y="6858000"/>
                </a:lnTo>
                <a:lnTo>
                  <a:pt x="1752601" y="6858000"/>
                </a:lnTo>
                <a:lnTo>
                  <a:pt x="0" y="6858000"/>
                </a:lnTo>
                <a:close/>
              </a:path>
            </a:pathLst>
          </a:custGeom>
          <a:solidFill>
            <a:schemeClr val="bg1"/>
          </a:solidFill>
        </p:spPr>
        <p:txBody>
          <a:bodyPr wrap="square" anchor="ctr">
            <a:noAutofit/>
          </a:bodyPr>
          <a:lstStyle>
            <a:lvl1pPr marL="0" indent="0" algn="ctr">
              <a:buNone/>
              <a:defRPr/>
            </a:lvl1pPr>
          </a:lstStyle>
          <a:p>
            <a:r>
              <a:rPr lang="en-US" dirty="0"/>
              <a:t>Insert Image</a:t>
            </a:r>
            <a:endParaRPr lang="en-GB" dirty="0"/>
          </a:p>
        </p:txBody>
      </p:sp>
      <p:sp>
        <p:nvSpPr>
          <p:cNvPr id="17" name="Text Placeholder 16">
            <a:extLst>
              <a:ext uri="{FF2B5EF4-FFF2-40B4-BE49-F238E27FC236}">
                <a16:creationId xmlns:a16="http://schemas.microsoft.com/office/drawing/2014/main" id="{FF9E63E5-568A-4FA2-9851-E5BFA12B85D1}"/>
              </a:ext>
              <a:ext uri="{C183D7F6-B498-43B3-948B-1728B52AA6E4}">
                <adec:decorative xmlns:adec="http://schemas.microsoft.com/office/drawing/2017/decorative" val="1"/>
              </a:ext>
            </a:extLst>
          </p:cNvPr>
          <p:cNvSpPr>
            <a:spLocks noGrp="1"/>
          </p:cNvSpPr>
          <p:nvPr>
            <p:ph type="body" sz="quarter" idx="12" hasCustomPrompt="1"/>
          </p:nvPr>
        </p:nvSpPr>
        <p:spPr>
          <a:xfrm>
            <a:off x="533400" y="266700"/>
            <a:ext cx="5105400" cy="6324600"/>
          </a:xfrm>
          <a:solidFill>
            <a:schemeClr val="bg1"/>
          </a:solidFill>
          <a:effectLst>
            <a:outerShdw blurRad="3556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 name="Title 1"/>
          <p:cNvSpPr>
            <a:spLocks noGrp="1"/>
          </p:cNvSpPr>
          <p:nvPr>
            <p:ph type="ctrTitle" hasCustomPrompt="1"/>
          </p:nvPr>
        </p:nvSpPr>
        <p:spPr>
          <a:xfrm>
            <a:off x="933450" y="762000"/>
            <a:ext cx="4381500" cy="3429000"/>
          </a:xfrm>
        </p:spPr>
        <p:txBody>
          <a:bodyPr anchor="ctr">
            <a:normAutofit/>
          </a:bodyPr>
          <a:lstStyle>
            <a:lvl1pPr algn="ctr">
              <a:defRPr sz="5000" spc="200" baseline="0"/>
            </a:lvl1pPr>
          </a:lstStyle>
          <a:p>
            <a:r>
              <a:rPr lang="en-US" dirty="0"/>
              <a:t>THANK </a:t>
            </a:r>
            <a:r>
              <a:rPr lang="en-US" dirty="0" err="1"/>
              <a:t>yOU</a:t>
            </a:r>
            <a:endParaRPr lang="en-US" dirty="0"/>
          </a:p>
        </p:txBody>
      </p:sp>
      <p:sp>
        <p:nvSpPr>
          <p:cNvPr id="7" name="Text Placeholder 16">
            <a:extLst>
              <a:ext uri="{FF2B5EF4-FFF2-40B4-BE49-F238E27FC236}">
                <a16:creationId xmlns:a16="http://schemas.microsoft.com/office/drawing/2014/main" id="{D6D785D2-DAEB-48F3-AB8A-2954F03ACD2B}"/>
              </a:ext>
              <a:ext uri="{C183D7F6-B498-43B3-948B-1728B52AA6E4}">
                <adec:decorative xmlns:adec="http://schemas.microsoft.com/office/drawing/2017/decorative" val="1"/>
              </a:ext>
            </a:extLst>
          </p:cNvPr>
          <p:cNvSpPr>
            <a:spLocks noGrp="1"/>
          </p:cNvSpPr>
          <p:nvPr>
            <p:ph type="body" sz="quarter" idx="13" hasCustomPrompt="1"/>
          </p:nvPr>
        </p:nvSpPr>
        <p:spPr>
          <a:xfrm rot="10800000" flipV="1">
            <a:off x="314325" y="4953000"/>
            <a:ext cx="1143000" cy="1790700"/>
          </a:xfrm>
          <a:prstGeom prst="triangle">
            <a:avLst>
              <a:gd name="adj" fmla="val 100000"/>
            </a:avLst>
          </a:prstGeom>
          <a:solidFill>
            <a:schemeClr val="accent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Tree>
    <p:extLst>
      <p:ext uri="{BB962C8B-B14F-4D97-AF65-F5344CB8AC3E}">
        <p14:creationId xmlns:p14="http://schemas.microsoft.com/office/powerpoint/2010/main" val="304480348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preserve="1" userDrawn="1">
  <p:cSld name="Closing-Thank you 5">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A623EB06-2F79-4698-807D-96A58B4F1D71}"/>
              </a:ext>
              <a:ext uri="{C183D7F6-B498-43B3-948B-1728B52AA6E4}">
                <adec:decorative xmlns:adec="http://schemas.microsoft.com/office/drawing/2017/decorative" val="1"/>
              </a:ext>
            </a:extLst>
          </p:cNvPr>
          <p:cNvSpPr>
            <a:spLocks noGrp="1"/>
          </p:cNvSpPr>
          <p:nvPr>
            <p:ph type="pic" sz="quarter" idx="15" hasCustomPrompt="1"/>
          </p:nvPr>
        </p:nvSpPr>
        <p:spPr>
          <a:xfrm>
            <a:off x="0" y="0"/>
            <a:ext cx="8329286" cy="6858000"/>
          </a:xfrm>
          <a:custGeom>
            <a:avLst/>
            <a:gdLst>
              <a:gd name="connsiteX0" fmla="*/ 0 w 8329286"/>
              <a:gd name="connsiteY0" fmla="*/ 0 h 6858000"/>
              <a:gd name="connsiteX1" fmla="*/ 8329286 w 8329286"/>
              <a:gd name="connsiteY1" fmla="*/ 0 h 6858000"/>
              <a:gd name="connsiteX2" fmla="*/ 3124200 w 8329286"/>
              <a:gd name="connsiteY2" fmla="*/ 6858000 h 6858000"/>
              <a:gd name="connsiteX3" fmla="*/ 0 w 8329286"/>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8329286" h="6858000">
                <a:moveTo>
                  <a:pt x="0" y="0"/>
                </a:moveTo>
                <a:lnTo>
                  <a:pt x="8329286" y="0"/>
                </a:lnTo>
                <a:lnTo>
                  <a:pt x="3124200" y="6858000"/>
                </a:lnTo>
                <a:lnTo>
                  <a:pt x="0" y="6858000"/>
                </a:lnTo>
                <a:close/>
              </a:path>
            </a:pathLst>
          </a:custGeom>
          <a:solidFill>
            <a:schemeClr val="bg1"/>
          </a:solidFill>
          <a:effectLst>
            <a:outerShdw blurRad="228600" dist="38100" algn="l" rotWithShape="0">
              <a:prstClr val="black">
                <a:alpha val="40000"/>
              </a:prstClr>
            </a:outerShdw>
          </a:effectLst>
        </p:spPr>
        <p:txBody>
          <a:bodyPr wrap="square" anchor="ctr">
            <a:noAutofit/>
          </a:bodyPr>
          <a:lstStyle>
            <a:lvl1pPr marL="0" indent="0" algn="ctr">
              <a:buNone/>
              <a:defRPr/>
            </a:lvl1pPr>
          </a:lstStyle>
          <a:p>
            <a:r>
              <a:rPr lang="en-US" dirty="0"/>
              <a:t>Insert Image</a:t>
            </a:r>
            <a:endParaRPr lang="en-GB" dirty="0"/>
          </a:p>
        </p:txBody>
      </p:sp>
      <p:sp>
        <p:nvSpPr>
          <p:cNvPr id="17" name="Text Placeholder 16">
            <a:extLst>
              <a:ext uri="{FF2B5EF4-FFF2-40B4-BE49-F238E27FC236}">
                <a16:creationId xmlns:a16="http://schemas.microsoft.com/office/drawing/2014/main" id="{FF9E63E5-568A-4FA2-9851-E5BFA12B85D1}"/>
              </a:ext>
              <a:ext uri="{C183D7F6-B498-43B3-948B-1728B52AA6E4}">
                <adec:decorative xmlns:adec="http://schemas.microsoft.com/office/drawing/2017/decorative" val="1"/>
              </a:ext>
            </a:extLst>
          </p:cNvPr>
          <p:cNvSpPr>
            <a:spLocks noGrp="1"/>
          </p:cNvSpPr>
          <p:nvPr>
            <p:ph type="body" sz="quarter" idx="12" hasCustomPrompt="1"/>
          </p:nvPr>
        </p:nvSpPr>
        <p:spPr>
          <a:xfrm>
            <a:off x="990600" y="609600"/>
            <a:ext cx="4648200" cy="5638800"/>
          </a:xfrm>
          <a:solidFill>
            <a:schemeClr val="bg1"/>
          </a:solidFill>
          <a:effectLst>
            <a:outerShdw blurRad="3556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 name="Title 1"/>
          <p:cNvSpPr>
            <a:spLocks noGrp="1"/>
          </p:cNvSpPr>
          <p:nvPr>
            <p:ph type="ctrTitle" hasCustomPrompt="1"/>
          </p:nvPr>
        </p:nvSpPr>
        <p:spPr>
          <a:xfrm>
            <a:off x="1257300" y="1447800"/>
            <a:ext cx="4114800" cy="3962400"/>
          </a:xfrm>
        </p:spPr>
        <p:txBody>
          <a:bodyPr anchor="ctr">
            <a:normAutofit/>
          </a:bodyPr>
          <a:lstStyle>
            <a:lvl1pPr algn="ctr">
              <a:defRPr sz="5000" spc="200" baseline="0"/>
            </a:lvl1pPr>
          </a:lstStyle>
          <a:p>
            <a:r>
              <a:rPr lang="en-US" dirty="0"/>
              <a:t>THANK </a:t>
            </a:r>
            <a:r>
              <a:rPr lang="en-US" dirty="0" err="1"/>
              <a:t>yOU</a:t>
            </a:r>
            <a:endParaRPr lang="en-US" dirty="0"/>
          </a:p>
        </p:txBody>
      </p:sp>
      <p:sp>
        <p:nvSpPr>
          <p:cNvPr id="7" name="Text Placeholder 16">
            <a:extLst>
              <a:ext uri="{FF2B5EF4-FFF2-40B4-BE49-F238E27FC236}">
                <a16:creationId xmlns:a16="http://schemas.microsoft.com/office/drawing/2014/main" id="{D6D785D2-DAEB-48F3-AB8A-2954F03ACD2B}"/>
              </a:ext>
              <a:ext uri="{C183D7F6-B498-43B3-948B-1728B52AA6E4}">
                <adec:decorative xmlns:adec="http://schemas.microsoft.com/office/drawing/2017/decorative" val="1"/>
              </a:ext>
            </a:extLst>
          </p:cNvPr>
          <p:cNvSpPr>
            <a:spLocks noGrp="1"/>
          </p:cNvSpPr>
          <p:nvPr>
            <p:ph type="body" sz="quarter" idx="13" hasCustomPrompt="1"/>
          </p:nvPr>
        </p:nvSpPr>
        <p:spPr>
          <a:xfrm>
            <a:off x="2705100" y="409575"/>
            <a:ext cx="1219200" cy="400050"/>
          </a:xfrm>
          <a:solidFill>
            <a:schemeClr val="accent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8" name="Text Placeholder 16">
            <a:extLst>
              <a:ext uri="{FF2B5EF4-FFF2-40B4-BE49-F238E27FC236}">
                <a16:creationId xmlns:a16="http://schemas.microsoft.com/office/drawing/2014/main" id="{BB42ECCE-195D-45F5-94EB-137CEFCFE916}"/>
              </a:ext>
              <a:ext uri="{C183D7F6-B498-43B3-948B-1728B52AA6E4}">
                <adec:decorative xmlns:adec="http://schemas.microsoft.com/office/drawing/2017/decorative" val="1"/>
              </a:ext>
            </a:extLst>
          </p:cNvPr>
          <p:cNvSpPr>
            <a:spLocks noGrp="1"/>
          </p:cNvSpPr>
          <p:nvPr>
            <p:ph type="body" sz="quarter" idx="14" hasCustomPrompt="1"/>
          </p:nvPr>
        </p:nvSpPr>
        <p:spPr>
          <a:xfrm>
            <a:off x="2705100" y="6076950"/>
            <a:ext cx="1219200" cy="400050"/>
          </a:xfrm>
          <a:solidFill>
            <a:schemeClr val="accent2"/>
          </a:solidFill>
          <a:effectLst>
            <a:outerShdw blurRad="50800" dist="38100" dir="18900000" algn="b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Tree>
    <p:extLst>
      <p:ext uri="{BB962C8B-B14F-4D97-AF65-F5344CB8AC3E}">
        <p14:creationId xmlns:p14="http://schemas.microsoft.com/office/powerpoint/2010/main" val="1325539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1_Title Slide">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1">
            <a:extLst>
              <a:ext uri="{FF2B5EF4-FFF2-40B4-BE49-F238E27FC236}">
                <a16:creationId xmlns:a16="http://schemas.microsoft.com/office/drawing/2014/main" id="{FC033E0E-968F-40A8-BE78-354499D7F913}"/>
              </a:ext>
              <a:ext uri="{C183D7F6-B498-43B3-948B-1728B52AA6E4}">
                <adec:decorative xmlns:adec="http://schemas.microsoft.com/office/drawing/2017/decorative" val="1"/>
              </a:ext>
            </a:extLst>
          </p:cNvPr>
          <p:cNvSpPr>
            <a:spLocks noGrp="1"/>
          </p:cNvSpPr>
          <p:nvPr>
            <p:ph type="body" sz="quarter" idx="21" hasCustomPrompt="1"/>
          </p:nvPr>
        </p:nvSpPr>
        <p:spPr>
          <a:xfrm rot="19594102" flipH="1">
            <a:off x="584131" y="-142449"/>
            <a:ext cx="1218268" cy="6177109"/>
          </a:xfrm>
          <a:custGeom>
            <a:avLst/>
            <a:gdLst>
              <a:gd name="connsiteX0" fmla="*/ 1114975 w 1218268"/>
              <a:gd name="connsiteY0" fmla="*/ 1688918 h 6177109"/>
              <a:gd name="connsiteX1" fmla="*/ 1114975 w 1218268"/>
              <a:gd name="connsiteY1" fmla="*/ 5441035 h 6177109"/>
              <a:gd name="connsiteX2" fmla="*/ 1218268 w 1218268"/>
              <a:gd name="connsiteY2" fmla="*/ 5372844 h 6177109"/>
              <a:gd name="connsiteX3" fmla="*/ 1218268 w 1218268"/>
              <a:gd name="connsiteY3" fmla="*/ 1845382 h 6177109"/>
              <a:gd name="connsiteX4" fmla="*/ 675740 w 1218268"/>
              <a:gd name="connsiteY4" fmla="*/ 1023583 h 6177109"/>
              <a:gd name="connsiteX5" fmla="*/ 675740 w 1218268"/>
              <a:gd name="connsiteY5" fmla="*/ 5731005 h 6177109"/>
              <a:gd name="connsiteX6" fmla="*/ 951275 w 1218268"/>
              <a:gd name="connsiteY6" fmla="*/ 5549105 h 6177109"/>
              <a:gd name="connsiteX7" fmla="*/ 951275 w 1218268"/>
              <a:gd name="connsiteY7" fmla="*/ 1440952 h 6177109"/>
              <a:gd name="connsiteX8" fmla="*/ 0 w 1218268"/>
              <a:gd name="connsiteY8" fmla="*/ 0 h 6177109"/>
              <a:gd name="connsiteX9" fmla="*/ 0 w 1218268"/>
              <a:gd name="connsiteY9" fmla="*/ 6177109 h 6177109"/>
              <a:gd name="connsiteX10" fmla="*/ 485620 w 1218268"/>
              <a:gd name="connsiteY10" fmla="*/ 5856517 h 6177109"/>
              <a:gd name="connsiteX11" fmla="*/ 485620 w 1218268"/>
              <a:gd name="connsiteY11" fmla="*/ 735597 h 61771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8268" h="6177109">
                <a:moveTo>
                  <a:pt x="1114975" y="1688918"/>
                </a:moveTo>
                <a:lnTo>
                  <a:pt x="1114975" y="5441035"/>
                </a:lnTo>
                <a:lnTo>
                  <a:pt x="1218268" y="5372844"/>
                </a:lnTo>
                <a:lnTo>
                  <a:pt x="1218268" y="1845382"/>
                </a:lnTo>
                <a:close/>
                <a:moveTo>
                  <a:pt x="675740" y="1023583"/>
                </a:moveTo>
                <a:lnTo>
                  <a:pt x="675740" y="5731005"/>
                </a:lnTo>
                <a:lnTo>
                  <a:pt x="951275" y="5549105"/>
                </a:lnTo>
                <a:lnTo>
                  <a:pt x="951275" y="1440952"/>
                </a:lnTo>
                <a:close/>
                <a:moveTo>
                  <a:pt x="0" y="0"/>
                </a:moveTo>
                <a:lnTo>
                  <a:pt x="0" y="6177109"/>
                </a:lnTo>
                <a:lnTo>
                  <a:pt x="485620" y="5856517"/>
                </a:lnTo>
                <a:lnTo>
                  <a:pt x="485620" y="735597"/>
                </a:lnTo>
                <a:close/>
              </a:path>
            </a:pathLst>
          </a:custGeom>
          <a:solidFill>
            <a:schemeClr val="bg1"/>
          </a:solidFill>
          <a:effectLst/>
        </p:spPr>
        <p:txBody>
          <a:bodyPr wrap="square">
            <a:noAutofit/>
          </a:bodyPr>
          <a:lstStyle>
            <a:lvl1pPr marL="0" indent="0">
              <a:buNone/>
              <a:defRPr>
                <a:solidFill>
                  <a:schemeClr val="tx1">
                    <a:alpha val="0"/>
                  </a:schemeClr>
                </a:solidFill>
              </a:defRPr>
            </a:lvl1pPr>
          </a:lstStyle>
          <a:p>
            <a:pPr lvl="0"/>
            <a:r>
              <a:rPr lang="en-US" dirty="0"/>
              <a:t>I</a:t>
            </a:r>
            <a:endParaRPr lang="en-GB" dirty="0"/>
          </a:p>
        </p:txBody>
      </p:sp>
      <p:sp>
        <p:nvSpPr>
          <p:cNvPr id="15" name="Picture Placeholder 14">
            <a:extLst>
              <a:ext uri="{FF2B5EF4-FFF2-40B4-BE49-F238E27FC236}">
                <a16:creationId xmlns:a16="http://schemas.microsoft.com/office/drawing/2014/main" id="{B9454D95-B362-4CB6-B706-EB2022A3342D}"/>
              </a:ext>
              <a:ext uri="{C183D7F6-B498-43B3-948B-1728B52AA6E4}">
                <adec:decorative xmlns:adec="http://schemas.microsoft.com/office/drawing/2017/decorative" val="1"/>
              </a:ext>
            </a:extLst>
          </p:cNvPr>
          <p:cNvSpPr>
            <a:spLocks noGrp="1"/>
          </p:cNvSpPr>
          <p:nvPr>
            <p:ph type="pic" sz="quarter" idx="11" hasCustomPrompt="1"/>
          </p:nvPr>
        </p:nvSpPr>
        <p:spPr>
          <a:xfrm>
            <a:off x="3124200" y="0"/>
            <a:ext cx="9067800" cy="6858000"/>
          </a:xfrm>
          <a:custGeom>
            <a:avLst/>
            <a:gdLst>
              <a:gd name="connsiteX0" fmla="*/ 5205086 w 9067800"/>
              <a:gd name="connsiteY0" fmla="*/ 0 h 6858000"/>
              <a:gd name="connsiteX1" fmla="*/ 6957685 w 9067800"/>
              <a:gd name="connsiteY1" fmla="*/ 0 h 6858000"/>
              <a:gd name="connsiteX2" fmla="*/ 9067800 w 9067800"/>
              <a:gd name="connsiteY2" fmla="*/ 0 h 6858000"/>
              <a:gd name="connsiteX3" fmla="*/ 9067800 w 9067800"/>
              <a:gd name="connsiteY3" fmla="*/ 6827058 h 6858000"/>
              <a:gd name="connsiteX4" fmla="*/ 9044315 w 9067800"/>
              <a:gd name="connsiteY4" fmla="*/ 6858000 h 6858000"/>
              <a:gd name="connsiteX5" fmla="*/ 7291715 w 9067800"/>
              <a:gd name="connsiteY5" fmla="*/ 6858000 h 6858000"/>
              <a:gd name="connsiteX6" fmla="*/ 1752601 w 9067800"/>
              <a:gd name="connsiteY6" fmla="*/ 6858000 h 6858000"/>
              <a:gd name="connsiteX7" fmla="*/ 0 w 90678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067800" h="6858000">
                <a:moveTo>
                  <a:pt x="5205086" y="0"/>
                </a:moveTo>
                <a:lnTo>
                  <a:pt x="6957685" y="0"/>
                </a:lnTo>
                <a:lnTo>
                  <a:pt x="9067800" y="0"/>
                </a:lnTo>
                <a:lnTo>
                  <a:pt x="9067800" y="6827058"/>
                </a:lnTo>
                <a:lnTo>
                  <a:pt x="9044315" y="6858000"/>
                </a:lnTo>
                <a:lnTo>
                  <a:pt x="7291715" y="6858000"/>
                </a:lnTo>
                <a:lnTo>
                  <a:pt x="1752601" y="6858000"/>
                </a:lnTo>
                <a:lnTo>
                  <a:pt x="0" y="6858000"/>
                </a:lnTo>
                <a:close/>
              </a:path>
            </a:pathLst>
          </a:custGeom>
          <a:solidFill>
            <a:schemeClr val="bg1"/>
          </a:solidFill>
        </p:spPr>
        <p:txBody>
          <a:bodyPr wrap="square" anchor="ctr">
            <a:noAutofit/>
          </a:bodyPr>
          <a:lstStyle>
            <a:lvl1pPr marL="0" indent="0" algn="ctr">
              <a:buNone/>
              <a:defRPr/>
            </a:lvl1pPr>
          </a:lstStyle>
          <a:p>
            <a:r>
              <a:rPr lang="en-US" dirty="0"/>
              <a:t>Insert Image</a:t>
            </a:r>
            <a:endParaRPr lang="en-GB" dirty="0"/>
          </a:p>
        </p:txBody>
      </p:sp>
      <p:sp>
        <p:nvSpPr>
          <p:cNvPr id="17" name="Text Placeholder 16">
            <a:extLst>
              <a:ext uri="{FF2B5EF4-FFF2-40B4-BE49-F238E27FC236}">
                <a16:creationId xmlns:a16="http://schemas.microsoft.com/office/drawing/2014/main" id="{FF9E63E5-568A-4FA2-9851-E5BFA12B85D1}"/>
              </a:ext>
              <a:ext uri="{C183D7F6-B498-43B3-948B-1728B52AA6E4}">
                <adec:decorative xmlns:adec="http://schemas.microsoft.com/office/drawing/2017/decorative" val="1"/>
              </a:ext>
            </a:extLst>
          </p:cNvPr>
          <p:cNvSpPr>
            <a:spLocks noGrp="1"/>
          </p:cNvSpPr>
          <p:nvPr>
            <p:ph type="body" sz="quarter" idx="12" hasCustomPrompt="1"/>
          </p:nvPr>
        </p:nvSpPr>
        <p:spPr>
          <a:xfrm>
            <a:off x="533400" y="266700"/>
            <a:ext cx="5105400" cy="6324600"/>
          </a:xfrm>
          <a:solidFill>
            <a:schemeClr val="bg1"/>
          </a:solidFill>
          <a:effectLst>
            <a:outerShdw blurRad="3556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 name="Title 1"/>
          <p:cNvSpPr>
            <a:spLocks noGrp="1"/>
          </p:cNvSpPr>
          <p:nvPr>
            <p:ph type="ctrTitle"/>
          </p:nvPr>
        </p:nvSpPr>
        <p:spPr>
          <a:xfrm>
            <a:off x="933450" y="762000"/>
            <a:ext cx="4381500" cy="3429000"/>
          </a:xfrm>
        </p:spPr>
        <p:txBody>
          <a:bodyPr anchor="ctr">
            <a:normAutofit/>
          </a:bodyPr>
          <a:lstStyle>
            <a:lvl1pPr algn="ct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933450" y="4343400"/>
            <a:ext cx="4381500" cy="1355732"/>
          </a:xfrm>
        </p:spPr>
        <p:txBody>
          <a:bodyPr lIns="91440" rIns="91440" anchor="t">
            <a:normAutofit/>
          </a:bodyPr>
          <a:lstStyle>
            <a:lvl1pPr marL="0" indent="0" algn="ctr">
              <a:lnSpc>
                <a:spcPct val="100000"/>
              </a:lnSpc>
              <a:spcBef>
                <a:spcPts val="0"/>
              </a:spcBef>
              <a:spcAft>
                <a:spcPts val="0"/>
              </a:spcAft>
              <a:buNone/>
              <a:defRPr sz="16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7" name="Text Placeholder 16">
            <a:extLst>
              <a:ext uri="{FF2B5EF4-FFF2-40B4-BE49-F238E27FC236}">
                <a16:creationId xmlns:a16="http://schemas.microsoft.com/office/drawing/2014/main" id="{D6D785D2-DAEB-48F3-AB8A-2954F03ACD2B}"/>
              </a:ext>
              <a:ext uri="{C183D7F6-B498-43B3-948B-1728B52AA6E4}">
                <adec:decorative xmlns:adec="http://schemas.microsoft.com/office/drawing/2017/decorative" val="1"/>
              </a:ext>
            </a:extLst>
          </p:cNvPr>
          <p:cNvSpPr>
            <a:spLocks noGrp="1"/>
          </p:cNvSpPr>
          <p:nvPr>
            <p:ph type="body" sz="quarter" idx="13" hasCustomPrompt="1"/>
          </p:nvPr>
        </p:nvSpPr>
        <p:spPr>
          <a:xfrm rot="10800000" flipV="1">
            <a:off x="314325" y="4953000"/>
            <a:ext cx="1143000" cy="1790700"/>
          </a:xfrm>
          <a:prstGeom prst="triangle">
            <a:avLst>
              <a:gd name="adj" fmla="val 100000"/>
            </a:avLst>
          </a:prstGeom>
          <a:solidFill>
            <a:schemeClr val="accent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Tree>
    <p:extLst>
      <p:ext uri="{BB962C8B-B14F-4D97-AF65-F5344CB8AC3E}">
        <p14:creationId xmlns:p14="http://schemas.microsoft.com/office/powerpoint/2010/main" val="104992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2_Title Slide">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A623EB06-2F79-4698-807D-96A58B4F1D71}"/>
              </a:ext>
              <a:ext uri="{C183D7F6-B498-43B3-948B-1728B52AA6E4}">
                <adec:decorative xmlns:adec="http://schemas.microsoft.com/office/drawing/2017/decorative" val="1"/>
              </a:ext>
            </a:extLst>
          </p:cNvPr>
          <p:cNvSpPr>
            <a:spLocks noGrp="1"/>
          </p:cNvSpPr>
          <p:nvPr>
            <p:ph type="pic" sz="quarter" idx="15" hasCustomPrompt="1"/>
          </p:nvPr>
        </p:nvSpPr>
        <p:spPr>
          <a:xfrm>
            <a:off x="0" y="0"/>
            <a:ext cx="8329286" cy="6858000"/>
          </a:xfrm>
          <a:custGeom>
            <a:avLst/>
            <a:gdLst>
              <a:gd name="connsiteX0" fmla="*/ 0 w 8329286"/>
              <a:gd name="connsiteY0" fmla="*/ 0 h 6858000"/>
              <a:gd name="connsiteX1" fmla="*/ 8329286 w 8329286"/>
              <a:gd name="connsiteY1" fmla="*/ 0 h 6858000"/>
              <a:gd name="connsiteX2" fmla="*/ 3124200 w 8329286"/>
              <a:gd name="connsiteY2" fmla="*/ 6858000 h 6858000"/>
              <a:gd name="connsiteX3" fmla="*/ 0 w 8329286"/>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8329286" h="6858000">
                <a:moveTo>
                  <a:pt x="0" y="0"/>
                </a:moveTo>
                <a:lnTo>
                  <a:pt x="8329286" y="0"/>
                </a:lnTo>
                <a:lnTo>
                  <a:pt x="3124200" y="6858000"/>
                </a:lnTo>
                <a:lnTo>
                  <a:pt x="0" y="6858000"/>
                </a:lnTo>
                <a:close/>
              </a:path>
            </a:pathLst>
          </a:custGeom>
          <a:solidFill>
            <a:schemeClr val="bg1"/>
          </a:solidFill>
          <a:effectLst>
            <a:outerShdw blurRad="228600" dist="38100" algn="l" rotWithShape="0">
              <a:prstClr val="black">
                <a:alpha val="40000"/>
              </a:prstClr>
            </a:outerShdw>
          </a:effectLst>
        </p:spPr>
        <p:txBody>
          <a:bodyPr wrap="square" anchor="ctr">
            <a:noAutofit/>
          </a:bodyPr>
          <a:lstStyle>
            <a:lvl1pPr marL="0" indent="0" algn="ctr">
              <a:buNone/>
              <a:defRPr/>
            </a:lvl1pPr>
          </a:lstStyle>
          <a:p>
            <a:r>
              <a:rPr lang="en-US" dirty="0"/>
              <a:t>Insert Image</a:t>
            </a:r>
            <a:endParaRPr lang="en-GB" dirty="0"/>
          </a:p>
        </p:txBody>
      </p:sp>
      <p:sp>
        <p:nvSpPr>
          <p:cNvPr id="17" name="Text Placeholder 16">
            <a:extLst>
              <a:ext uri="{FF2B5EF4-FFF2-40B4-BE49-F238E27FC236}">
                <a16:creationId xmlns:a16="http://schemas.microsoft.com/office/drawing/2014/main" id="{FF9E63E5-568A-4FA2-9851-E5BFA12B85D1}"/>
              </a:ext>
              <a:ext uri="{C183D7F6-B498-43B3-948B-1728B52AA6E4}">
                <adec:decorative xmlns:adec="http://schemas.microsoft.com/office/drawing/2017/decorative" val="1"/>
              </a:ext>
            </a:extLst>
          </p:cNvPr>
          <p:cNvSpPr>
            <a:spLocks noGrp="1"/>
          </p:cNvSpPr>
          <p:nvPr>
            <p:ph type="body" sz="quarter" idx="12" hasCustomPrompt="1"/>
          </p:nvPr>
        </p:nvSpPr>
        <p:spPr>
          <a:xfrm>
            <a:off x="990600" y="609600"/>
            <a:ext cx="4648200" cy="5638800"/>
          </a:xfrm>
          <a:solidFill>
            <a:schemeClr val="bg1"/>
          </a:solidFill>
          <a:effectLst>
            <a:outerShdw blurRad="3556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 name="Title 1"/>
          <p:cNvSpPr>
            <a:spLocks noGrp="1"/>
          </p:cNvSpPr>
          <p:nvPr>
            <p:ph type="ctrTitle"/>
          </p:nvPr>
        </p:nvSpPr>
        <p:spPr>
          <a:xfrm>
            <a:off x="1257300" y="1447800"/>
            <a:ext cx="4114800" cy="3962400"/>
          </a:xfrm>
        </p:spPr>
        <p:txBody>
          <a:bodyPr anchor="ctr">
            <a:normAutofit/>
          </a:bodyPr>
          <a:lstStyle>
            <a:lvl1pPr algn="ct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6057900" y="4495801"/>
            <a:ext cx="4876800" cy="609600"/>
          </a:xfrm>
        </p:spPr>
        <p:txBody>
          <a:bodyPr lIns="91440" rIns="91440" anchor="ctr">
            <a:normAutofit/>
          </a:bodyPr>
          <a:lstStyle>
            <a:lvl1pPr marL="0" indent="0" algn="l">
              <a:lnSpc>
                <a:spcPct val="100000"/>
              </a:lnSpc>
              <a:spcBef>
                <a:spcPts val="0"/>
              </a:spcBef>
              <a:spcAft>
                <a:spcPts val="0"/>
              </a:spcAft>
              <a:buNone/>
              <a:defRPr sz="16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7" name="Text Placeholder 16">
            <a:extLst>
              <a:ext uri="{FF2B5EF4-FFF2-40B4-BE49-F238E27FC236}">
                <a16:creationId xmlns:a16="http://schemas.microsoft.com/office/drawing/2014/main" id="{D6D785D2-DAEB-48F3-AB8A-2954F03ACD2B}"/>
              </a:ext>
              <a:ext uri="{C183D7F6-B498-43B3-948B-1728B52AA6E4}">
                <adec:decorative xmlns:adec="http://schemas.microsoft.com/office/drawing/2017/decorative" val="1"/>
              </a:ext>
            </a:extLst>
          </p:cNvPr>
          <p:cNvSpPr>
            <a:spLocks noGrp="1"/>
          </p:cNvSpPr>
          <p:nvPr>
            <p:ph type="body" sz="quarter" idx="13" hasCustomPrompt="1"/>
          </p:nvPr>
        </p:nvSpPr>
        <p:spPr>
          <a:xfrm>
            <a:off x="2705100" y="409575"/>
            <a:ext cx="1219200" cy="400050"/>
          </a:xfrm>
          <a:solidFill>
            <a:schemeClr val="accent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8" name="Text Placeholder 16">
            <a:extLst>
              <a:ext uri="{FF2B5EF4-FFF2-40B4-BE49-F238E27FC236}">
                <a16:creationId xmlns:a16="http://schemas.microsoft.com/office/drawing/2014/main" id="{BB42ECCE-195D-45F5-94EB-137CEFCFE916}"/>
              </a:ext>
              <a:ext uri="{C183D7F6-B498-43B3-948B-1728B52AA6E4}">
                <adec:decorative xmlns:adec="http://schemas.microsoft.com/office/drawing/2017/decorative" val="1"/>
              </a:ext>
            </a:extLst>
          </p:cNvPr>
          <p:cNvSpPr>
            <a:spLocks noGrp="1"/>
          </p:cNvSpPr>
          <p:nvPr>
            <p:ph type="body" sz="quarter" idx="14" hasCustomPrompt="1"/>
          </p:nvPr>
        </p:nvSpPr>
        <p:spPr>
          <a:xfrm>
            <a:off x="2705100" y="6076950"/>
            <a:ext cx="1219200" cy="400050"/>
          </a:xfrm>
          <a:solidFill>
            <a:schemeClr val="accent2"/>
          </a:solidFill>
          <a:effectLst>
            <a:outerShdw blurRad="50800" dist="38100" dir="18900000" algn="b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Tree>
    <p:extLst>
      <p:ext uri="{BB962C8B-B14F-4D97-AF65-F5344CB8AC3E}">
        <p14:creationId xmlns:p14="http://schemas.microsoft.com/office/powerpoint/2010/main" val="2601318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1447800"/>
          </a:xfrm>
        </p:spPr>
        <p:txBody>
          <a:bodyPr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p:nvPr>
        </p:nvSpPr>
        <p:spPr>
          <a:xfrm>
            <a:off x="548640" y="2667000"/>
            <a:ext cx="10288693" cy="3660648"/>
          </a:xfrm>
        </p:spPr>
        <p:txBody>
          <a:bodyPr lIns="91440" rIns="9144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Picture Placeholder 9">
            <a:extLst>
              <a:ext uri="{FF2B5EF4-FFF2-40B4-BE49-F238E27FC236}">
                <a16:creationId xmlns:a16="http://schemas.microsoft.com/office/drawing/2014/main" id="{B1F422E5-0916-42D9-AC79-50E4FC133F3D}"/>
              </a:ext>
              <a:ext uri="{C183D7F6-B498-43B3-948B-1728B52AA6E4}">
                <adec:decorative xmlns:adec="http://schemas.microsoft.com/office/drawing/2017/decorative" val="1"/>
              </a:ext>
            </a:extLst>
          </p:cNvPr>
          <p:cNvSpPr>
            <a:spLocks noGrp="1"/>
          </p:cNvSpPr>
          <p:nvPr>
            <p:ph type="pic" sz="quarter" idx="15" hasCustomPrompt="1"/>
          </p:nvPr>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solidFill>
            <a:schemeClr val="bg1"/>
          </a:solidFill>
          <a:effectLst>
            <a:outerShdw blurRad="50800" dist="38100" dir="5400000" algn="t" rotWithShape="0">
              <a:prstClr val="black">
                <a:alpha val="40000"/>
              </a:prstClr>
            </a:outerShdw>
          </a:effectLst>
        </p:spPr>
        <p:txBody>
          <a:bodyPr wrap="square" anchor="ctr">
            <a:noAutofit/>
          </a:bodyPr>
          <a:lstStyle>
            <a:lvl1pPr marL="0" indent="0" algn="ctr">
              <a:buNone/>
              <a:defRPr sz="1600">
                <a:solidFill>
                  <a:schemeClr val="bg1">
                    <a:lumMod val="75000"/>
                  </a:schemeClr>
                </a:solidFill>
              </a:defRPr>
            </a:lvl1pPr>
          </a:lstStyle>
          <a:p>
            <a:r>
              <a:rPr lang="en-US" noProof="0" dirty="0"/>
              <a:t>Insert Image</a:t>
            </a:r>
          </a:p>
        </p:txBody>
      </p:sp>
      <p:sp>
        <p:nvSpPr>
          <p:cNvPr id="14" name="Slide Number Placeholder 5">
            <a:extLst>
              <a:ext uri="{FF2B5EF4-FFF2-40B4-BE49-F238E27FC236}">
                <a16:creationId xmlns:a16="http://schemas.microsoft.com/office/drawing/2014/main" id="{0621E917-505B-493E-99EE-2E57CB3327C6}"/>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792466477"/>
      </p:ext>
    </p:extLst>
  </p:cSld>
  <p:clrMapOvr>
    <a:masterClrMapping/>
  </p:clrMapOvr>
  <p:extLst>
    <p:ext uri="{DCECCB84-F9BA-43D5-87BE-67443E8EF086}">
      <p15:sldGuideLst xmlns:p15="http://schemas.microsoft.com/office/powerpoint/2012/main">
        <p15:guide id="1" orient="horz" pos="2160" userDrawn="1">
          <p15:clr>
            <a:srgbClr val="FBAE40"/>
          </p15:clr>
        </p15:guide>
        <p15:guide id="2" orient="horz" pos="72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Emphasis-Subtitle and Conten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p:nvPr>
        </p:nvSpPr>
        <p:spPr>
          <a:xfrm>
            <a:off x="548640" y="2667000"/>
            <a:ext cx="10288693" cy="3660648"/>
          </a:xfrm>
        </p:spPr>
        <p:txBody>
          <a:bodyPr lIns="91440" rIns="9144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Picture Placeholder 9">
            <a:extLst>
              <a:ext uri="{FF2B5EF4-FFF2-40B4-BE49-F238E27FC236}">
                <a16:creationId xmlns:a16="http://schemas.microsoft.com/office/drawing/2014/main" id="{B1F422E5-0916-42D9-AC79-50E4FC133F3D}"/>
              </a:ext>
              <a:ext uri="{C183D7F6-B498-43B3-948B-1728B52AA6E4}">
                <adec:decorative xmlns:adec="http://schemas.microsoft.com/office/drawing/2017/decorative" val="1"/>
              </a:ext>
            </a:extLst>
          </p:cNvPr>
          <p:cNvSpPr>
            <a:spLocks noGrp="1"/>
          </p:cNvSpPr>
          <p:nvPr>
            <p:ph type="pic" sz="quarter" idx="15" hasCustomPrompt="1"/>
          </p:nvPr>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solidFill>
            <a:schemeClr val="bg1"/>
          </a:solidFill>
          <a:effectLst>
            <a:outerShdw blurRad="50800" dist="38100" dir="5400000" algn="t" rotWithShape="0">
              <a:prstClr val="black">
                <a:alpha val="40000"/>
              </a:prstClr>
            </a:outerShdw>
          </a:effectLst>
        </p:spPr>
        <p:txBody>
          <a:bodyPr wrap="square" anchor="ctr">
            <a:noAutofit/>
          </a:bodyPr>
          <a:lstStyle>
            <a:lvl1pPr marL="0" indent="0" algn="ctr">
              <a:buNone/>
              <a:defRPr sz="1600">
                <a:solidFill>
                  <a:schemeClr val="bg1">
                    <a:lumMod val="75000"/>
                  </a:schemeClr>
                </a:solidFill>
              </a:defRPr>
            </a:lvl1pPr>
          </a:lstStyle>
          <a:p>
            <a:r>
              <a:rPr lang="en-US" noProof="0" dirty="0"/>
              <a:t>Insert Image</a:t>
            </a:r>
          </a:p>
        </p:txBody>
      </p:sp>
      <p:sp>
        <p:nvSpPr>
          <p:cNvPr id="8" name="Text Placeholder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1" y="1676400"/>
            <a:ext cx="10837333" cy="424732"/>
          </a:xfrm>
          <a:solidFill>
            <a:schemeClr val="accent1"/>
          </a:solidFill>
        </p:spPr>
        <p:txBody>
          <a:bodyPr wrap="square" lIns="640080" rIns="91440">
            <a:spAutoFit/>
          </a:bodyPr>
          <a:lstStyle>
            <a:lvl1pPr marL="0" indent="0">
              <a:buNone/>
              <a:defRPr sz="2400" b="0">
                <a:solidFill>
                  <a:schemeClr val="bg1"/>
                </a:solidFill>
              </a:defRPr>
            </a:lvl1pPr>
          </a:lstStyle>
          <a:p>
            <a:pPr lvl="0"/>
            <a:r>
              <a:rPr lang="en-US" noProof="0"/>
              <a:t>Add additional text </a:t>
            </a:r>
          </a:p>
        </p:txBody>
      </p:sp>
      <p:sp>
        <p:nvSpPr>
          <p:cNvPr id="13" name="Slide Number Placeholder 5">
            <a:extLst>
              <a:ext uri="{FF2B5EF4-FFF2-40B4-BE49-F238E27FC236}">
                <a16:creationId xmlns:a16="http://schemas.microsoft.com/office/drawing/2014/main" id="{08E95652-9528-4150-8049-C40C3BB1BB08}"/>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1305947646"/>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 Type="http://schemas.openxmlformats.org/officeDocument/2006/relationships/slideLayout" Target="../slideLayouts/slideLayout5.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theme" Target="../theme/theme1.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8640" y="548640"/>
            <a:ext cx="11106150"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8640" y="2103120"/>
            <a:ext cx="11106150" cy="422148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424938679"/>
      </p:ext>
    </p:extLst>
  </p:cSld>
  <p:clrMap bg1="lt1" tx1="dk1" bg2="lt2" tx2="dk2" accent1="accent1" accent2="accent2" accent3="accent3" accent4="accent4" accent5="accent5" accent6="accent6" hlink="hlink" folHlink="folHlink"/>
  <p:sldLayoutIdLst>
    <p:sldLayoutId id="2147483955" r:id="rId1"/>
    <p:sldLayoutId id="2147483959" r:id="rId2"/>
    <p:sldLayoutId id="2147483961" r:id="rId3"/>
    <p:sldLayoutId id="2147483962" r:id="rId4"/>
    <p:sldLayoutId id="2147483964" r:id="rId5"/>
    <p:sldLayoutId id="2147483958" r:id="rId6"/>
    <p:sldLayoutId id="2147483963" r:id="rId7"/>
    <p:sldLayoutId id="2147483957" r:id="rId8"/>
    <p:sldLayoutId id="2147483965" r:id="rId9"/>
    <p:sldLayoutId id="2147483966" r:id="rId10"/>
    <p:sldLayoutId id="2147483996" r:id="rId11"/>
    <p:sldLayoutId id="2147483997" r:id="rId12"/>
    <p:sldLayoutId id="2147483998" r:id="rId13"/>
    <p:sldLayoutId id="2147483999" r:id="rId14"/>
    <p:sldLayoutId id="2147484000" r:id="rId15"/>
    <p:sldLayoutId id="2147484001" r:id="rId16"/>
    <p:sldLayoutId id="2147484007" r:id="rId17"/>
    <p:sldLayoutId id="2147483967" r:id="rId18"/>
    <p:sldLayoutId id="2147483968" r:id="rId19"/>
    <p:sldLayoutId id="2147483987" r:id="rId20"/>
    <p:sldLayoutId id="2147483969" r:id="rId21"/>
    <p:sldLayoutId id="2147483970" r:id="rId22"/>
    <p:sldLayoutId id="2147483971" r:id="rId23"/>
    <p:sldLayoutId id="2147483972" r:id="rId24"/>
    <p:sldLayoutId id="2147483973" r:id="rId25"/>
    <p:sldLayoutId id="2147483978" r:id="rId26"/>
    <p:sldLayoutId id="2147483974" r:id="rId27"/>
    <p:sldLayoutId id="2147483975" r:id="rId28"/>
    <p:sldLayoutId id="2147483976" r:id="rId29"/>
    <p:sldLayoutId id="2147483977" r:id="rId30"/>
    <p:sldLayoutId id="2147483988" r:id="rId31"/>
    <p:sldLayoutId id="2147483989" r:id="rId32"/>
    <p:sldLayoutId id="2147483990" r:id="rId33"/>
    <p:sldLayoutId id="2147483991" r:id="rId34"/>
    <p:sldLayoutId id="2147483992" r:id="rId35"/>
    <p:sldLayoutId id="2147483993" r:id="rId36"/>
    <p:sldLayoutId id="2147483995" r:id="rId37"/>
    <p:sldLayoutId id="2147484002" r:id="rId38"/>
    <p:sldLayoutId id="2147484003" r:id="rId39"/>
    <p:sldLayoutId id="2147484004" r:id="rId40"/>
    <p:sldLayoutId id="2147483994" r:id="rId41"/>
    <p:sldLayoutId id="2147484005" r:id="rId42"/>
    <p:sldLayoutId id="2147484006" r:id="rId43"/>
    <p:sldLayoutId id="2147483979" r:id="rId44"/>
    <p:sldLayoutId id="2147483980" r:id="rId45"/>
    <p:sldLayoutId id="2147483981" r:id="rId46"/>
    <p:sldLayoutId id="2147483982" r:id="rId47"/>
    <p:sldLayoutId id="2147483983" r:id="rId48"/>
    <p:sldLayoutId id="2147483984" r:id="rId49"/>
    <p:sldLayoutId id="2147483985" r:id="rId50"/>
    <p:sldLayoutId id="2147483986" r:id="rId51"/>
    <p:sldLayoutId id="2147484008" r:id="rId52"/>
    <p:sldLayoutId id="2147484009" r:id="rId53"/>
    <p:sldLayoutId id="2147484010" r:id="rId54"/>
    <p:sldLayoutId id="2147484011" r:id="rId55"/>
    <p:sldLayoutId id="2147484012" r:id="rId56"/>
  </p:sldLayoutIdLst>
  <p:hf hdr="0" ftr="0" dt="0"/>
  <p:txStyles>
    <p:titleStyle>
      <a:lvl1pPr algn="l" defTabSz="914400" rtl="0" eaLnBrk="1" latinLnBrk="0" hangingPunct="1">
        <a:lnSpc>
          <a:spcPct val="90000"/>
        </a:lnSpc>
        <a:spcBef>
          <a:spcPct val="0"/>
        </a:spcBef>
        <a:buNone/>
        <a:defRPr sz="4200" kern="1200" cap="all" spc="100" baseline="0">
          <a:solidFill>
            <a:schemeClr val="tx1">
              <a:lumMod val="95000"/>
              <a:lumOff val="5000"/>
            </a:schemeClr>
          </a:solidFill>
          <a:latin typeface="+mj-lt"/>
          <a:ea typeface="+mj-ea"/>
          <a:cs typeface="+mj-cs"/>
        </a:defRPr>
      </a:lvl1pPr>
    </p:titleStyle>
    <p:bodyStyle>
      <a:lvl1pPr marL="228600" indent="-22860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800" kern="1200">
          <a:solidFill>
            <a:schemeClr val="tx1"/>
          </a:solidFill>
          <a:latin typeface="+mn-lt"/>
          <a:ea typeface="+mn-ea"/>
          <a:cs typeface="+mn-cs"/>
        </a:defRPr>
      </a:lvl2pPr>
      <a:lvl3pPr marL="6858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600" kern="1200">
          <a:solidFill>
            <a:schemeClr val="tx1"/>
          </a:solidFill>
          <a:latin typeface="+mn-lt"/>
          <a:ea typeface="+mn-ea"/>
          <a:cs typeface="+mn-cs"/>
        </a:defRPr>
      </a:lvl3pPr>
      <a:lvl4pPr marL="9144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4pPr>
      <a:lvl5pPr marL="11430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336" userDrawn="1">
          <p15:clr>
            <a:srgbClr val="F26B43"/>
          </p15:clr>
        </p15:guide>
        <p15:guide id="4" orient="horz" pos="336" userDrawn="1">
          <p15:clr>
            <a:srgbClr val="F26B43"/>
          </p15:clr>
        </p15:guide>
        <p15:guide id="5" pos="7344" userDrawn="1">
          <p15:clr>
            <a:srgbClr val="F26B43"/>
          </p15:clr>
        </p15:guide>
        <p15:guide id="6" orient="horz" pos="3984"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4.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0.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a:extLst>
              <a:ext uri="{FF2B5EF4-FFF2-40B4-BE49-F238E27FC236}">
                <a16:creationId xmlns:a16="http://schemas.microsoft.com/office/drawing/2014/main" id="{09890287-4DB6-4C87-AEAF-17E9594F401B}"/>
              </a:ext>
              <a:ext uri="{C183D7F6-B498-43B3-948B-1728B52AA6E4}">
                <adec:decorative xmlns:adec="http://schemas.microsoft.com/office/drawing/2017/decorative" val="1"/>
              </a:ext>
            </a:extLst>
          </p:cNvPr>
          <p:cNvPicPr>
            <a:picLocks noGrp="1" noChangeAspect="1"/>
          </p:cNvPicPr>
          <p:nvPr>
            <p:ph type="pic" sz="quarter" idx="11"/>
          </p:nvPr>
        </p:nvPicPr>
        <p:blipFill>
          <a:blip r:embed="rId3"/>
          <a:srcRect t="7813" b="7813"/>
          <a:stretch>
            <a:fillRect/>
          </a:stretch>
        </p:blipFill>
        <p:spPr/>
      </p:pic>
      <p:sp>
        <p:nvSpPr>
          <p:cNvPr id="285" name="Text Placeholder 284">
            <a:extLst>
              <a:ext uri="{FF2B5EF4-FFF2-40B4-BE49-F238E27FC236}">
                <a16:creationId xmlns:a16="http://schemas.microsoft.com/office/drawing/2014/main" id="{C0BF9B80-F084-4423-8C1C-E79BE829875F}"/>
              </a:ext>
              <a:ext uri="{C183D7F6-B498-43B3-948B-1728B52AA6E4}">
                <adec:decorative xmlns:adec="http://schemas.microsoft.com/office/drawing/2017/decorative" val="1"/>
              </a:ext>
            </a:extLst>
          </p:cNvPr>
          <p:cNvSpPr>
            <a:spLocks noGrp="1"/>
          </p:cNvSpPr>
          <p:nvPr>
            <p:ph type="body" sz="quarter" idx="13"/>
          </p:nvPr>
        </p:nvSpPr>
        <p:spPr/>
        <p:txBody>
          <a:bodyPr/>
          <a:lstStyle/>
          <a:p>
            <a:endParaRPr lang="en-US" dirty="0"/>
          </a:p>
        </p:txBody>
      </p:sp>
      <p:sp>
        <p:nvSpPr>
          <p:cNvPr id="286" name="Text Placeholder 285">
            <a:extLst>
              <a:ext uri="{FF2B5EF4-FFF2-40B4-BE49-F238E27FC236}">
                <a16:creationId xmlns:a16="http://schemas.microsoft.com/office/drawing/2014/main" id="{9626180B-FF05-48CF-BFB3-C95C9B5DAB99}"/>
              </a:ext>
              <a:ext uri="{C183D7F6-B498-43B3-948B-1728B52AA6E4}">
                <adec:decorative xmlns:adec="http://schemas.microsoft.com/office/drawing/2017/decorative" val="1"/>
              </a:ext>
            </a:extLst>
          </p:cNvPr>
          <p:cNvSpPr>
            <a:spLocks noGrp="1"/>
          </p:cNvSpPr>
          <p:nvPr>
            <p:ph type="body" sz="quarter" idx="15"/>
          </p:nvPr>
        </p:nvSpPr>
        <p:spPr/>
        <p:txBody>
          <a:bodyPr/>
          <a:lstStyle/>
          <a:p>
            <a:endParaRPr lang="en-US" dirty="0"/>
          </a:p>
        </p:txBody>
      </p:sp>
      <p:sp>
        <p:nvSpPr>
          <p:cNvPr id="6" name="Title 5">
            <a:extLst>
              <a:ext uri="{FF2B5EF4-FFF2-40B4-BE49-F238E27FC236}">
                <a16:creationId xmlns:a16="http://schemas.microsoft.com/office/drawing/2014/main" id="{3933031D-018B-489E-B613-2113C1CD2360}"/>
              </a:ext>
            </a:extLst>
          </p:cNvPr>
          <p:cNvSpPr>
            <a:spLocks noGrp="1"/>
          </p:cNvSpPr>
          <p:nvPr>
            <p:ph type="ctrTitle"/>
          </p:nvPr>
        </p:nvSpPr>
        <p:spPr/>
        <p:txBody>
          <a:bodyPr/>
          <a:lstStyle/>
          <a:p>
            <a:r>
              <a:rPr lang="en-US"/>
              <a:t>LEMBAGA DAN PROFESI PENUNJANG PASAR MODAL</a:t>
            </a:r>
            <a:br>
              <a:rPr lang="en-US" dirty="0"/>
            </a:br>
            <a:endParaRPr lang="en-US" dirty="0"/>
          </a:p>
        </p:txBody>
      </p:sp>
      <p:sp>
        <p:nvSpPr>
          <p:cNvPr id="7" name="Subtitle 6">
            <a:extLst>
              <a:ext uri="{FF2B5EF4-FFF2-40B4-BE49-F238E27FC236}">
                <a16:creationId xmlns:a16="http://schemas.microsoft.com/office/drawing/2014/main" id="{606F8B2E-A7F5-4413-BEED-BFF7C3D9FF78}"/>
              </a:ext>
            </a:extLst>
          </p:cNvPr>
          <p:cNvSpPr>
            <a:spLocks noGrp="1"/>
          </p:cNvSpPr>
          <p:nvPr>
            <p:ph type="subTitle" idx="1"/>
          </p:nvPr>
        </p:nvSpPr>
        <p:spPr/>
        <p:txBody>
          <a:bodyPr/>
          <a:lstStyle/>
          <a:p>
            <a:r>
              <a:rPr lang="en-US"/>
              <a:t>ARDY WIBOWO, MBA</a:t>
            </a:r>
            <a:endParaRPr lang="en-US" dirty="0"/>
          </a:p>
          <a:p>
            <a:endParaRPr lang="en-US" dirty="0"/>
          </a:p>
        </p:txBody>
      </p:sp>
    </p:spTree>
    <p:extLst>
      <p:ext uri="{BB962C8B-B14F-4D97-AF65-F5344CB8AC3E}">
        <p14:creationId xmlns:p14="http://schemas.microsoft.com/office/powerpoint/2010/main" val="31352289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5C16DC-8F4E-AABF-1B3C-9E55A389FDD3}"/>
              </a:ext>
            </a:extLst>
          </p:cNvPr>
          <p:cNvSpPr>
            <a:spLocks noGrp="1"/>
          </p:cNvSpPr>
          <p:nvPr>
            <p:ph type="title"/>
          </p:nvPr>
        </p:nvSpPr>
        <p:spPr/>
        <p:txBody>
          <a:bodyPr/>
          <a:lstStyle/>
          <a:p>
            <a:r>
              <a:rPr lang="en-US"/>
              <a:t>9 LEMBAGA PENUNJANG PASAR MODAL</a:t>
            </a:r>
          </a:p>
        </p:txBody>
      </p:sp>
      <p:sp>
        <p:nvSpPr>
          <p:cNvPr id="3" name="Content Placeholder 2">
            <a:extLst>
              <a:ext uri="{FF2B5EF4-FFF2-40B4-BE49-F238E27FC236}">
                <a16:creationId xmlns:a16="http://schemas.microsoft.com/office/drawing/2014/main" id="{58837829-CEF7-4ADE-AAFA-8383EE971A40}"/>
              </a:ext>
            </a:extLst>
          </p:cNvPr>
          <p:cNvSpPr>
            <a:spLocks noGrp="1"/>
          </p:cNvSpPr>
          <p:nvPr>
            <p:ph sz="quarter" idx="13"/>
          </p:nvPr>
        </p:nvSpPr>
        <p:spPr>
          <a:xfrm>
            <a:off x="548640" y="1905000"/>
            <a:ext cx="10288693" cy="4422648"/>
          </a:xfrm>
        </p:spPr>
        <p:txBody>
          <a:bodyPr>
            <a:normAutofit/>
          </a:bodyPr>
          <a:lstStyle/>
          <a:p>
            <a:pPr marL="0" indent="0">
              <a:buNone/>
            </a:pPr>
            <a:r>
              <a:rPr lang="en-US" b="1" u="sng"/>
              <a:t>Wali Amanat</a:t>
            </a:r>
          </a:p>
          <a:p>
            <a:pPr marL="0" indent="0">
              <a:buNone/>
            </a:pPr>
            <a:r>
              <a:rPr lang="en-US"/>
              <a:t>Wali amanat adalah wakil dari investor atau pemegang saham dalam menangani hal berkaitan dengan transaksi pasar modal. Lembaga ini juga bisa berperan seperti pengacara dimana mengajukan tuntutan hingga ranah pengadilan bila pelaku pasar modal mengalami masalah yang harus diselesaikan dalam jalur hukum.</a:t>
            </a:r>
          </a:p>
          <a:p>
            <a:pPr marL="0" indent="0">
              <a:buNone/>
            </a:pPr>
            <a:endParaRPr lang="en-US" b="1" u="sng"/>
          </a:p>
          <a:p>
            <a:pPr marL="0" indent="0">
              <a:buNone/>
            </a:pPr>
            <a:r>
              <a:rPr lang="en-US" b="1" u="sng"/>
              <a:t>Pemeringkat Efek</a:t>
            </a:r>
          </a:p>
          <a:p>
            <a:pPr marL="0" indent="0">
              <a:buNone/>
            </a:pPr>
            <a:r>
              <a:rPr lang="en-US"/>
              <a:t>Pemeringkat efek adalah lembaga yang berfungsi melakukan pemeringkatan dan memberi peringkat terhadap suatu efek yang meraih level tertentu. Dalam menjalankan tugasnya, pemeringkat efek harus bersikap obyektif, independen, tidak terpengaruh pihak lain, dan mempertanggungjawabkan penilaian hasil peringkat suatu instrumen.</a:t>
            </a:r>
          </a:p>
        </p:txBody>
      </p:sp>
      <p:sp>
        <p:nvSpPr>
          <p:cNvPr id="4" name="Picture Placeholder 3">
            <a:extLst>
              <a:ext uri="{FF2B5EF4-FFF2-40B4-BE49-F238E27FC236}">
                <a16:creationId xmlns:a16="http://schemas.microsoft.com/office/drawing/2014/main" id="{2DE57B8A-5EC4-45F9-B9DA-461C0DC72558}"/>
              </a:ext>
            </a:extLst>
          </p:cNvPr>
          <p:cNvSpPr>
            <a:spLocks noGrp="1"/>
          </p:cNvSpPr>
          <p:nvPr>
            <p:ph type="pic" sz="quarter" idx="15"/>
          </p:nvPr>
        </p:nvSpPr>
        <p:spPr>
          <a:solidFill>
            <a:srgbClr val="43467B"/>
          </a:solidFill>
        </p:spPr>
        <p:txBody>
          <a:bodyPr/>
          <a:lstStyle/>
          <a:p>
            <a:endParaRPr lang="en-US"/>
          </a:p>
        </p:txBody>
      </p:sp>
      <p:sp>
        <p:nvSpPr>
          <p:cNvPr id="6" name="Slide Number Placeholder 5">
            <a:extLst>
              <a:ext uri="{FF2B5EF4-FFF2-40B4-BE49-F238E27FC236}">
                <a16:creationId xmlns:a16="http://schemas.microsoft.com/office/drawing/2014/main" id="{9FEA94AF-3505-55ED-F44E-B6B1501B561C}"/>
              </a:ext>
            </a:extLst>
          </p:cNvPr>
          <p:cNvSpPr>
            <a:spLocks noGrp="1"/>
          </p:cNvSpPr>
          <p:nvPr>
            <p:ph type="sldNum" sz="quarter" idx="4"/>
          </p:nvPr>
        </p:nvSpPr>
        <p:spPr/>
        <p:txBody>
          <a:bodyPr/>
          <a:lstStyle/>
          <a:p>
            <a:fld id="{4FAB73BC-B049-4115-A692-8D63A059BFB8}" type="slidenum">
              <a:rPr lang="en-US" noProof="0" smtClean="0"/>
              <a:pPr/>
              <a:t>10</a:t>
            </a:fld>
            <a:endParaRPr lang="en-US" noProof="0" dirty="0"/>
          </a:p>
        </p:txBody>
      </p:sp>
    </p:spTree>
    <p:extLst>
      <p:ext uri="{BB962C8B-B14F-4D97-AF65-F5344CB8AC3E}">
        <p14:creationId xmlns:p14="http://schemas.microsoft.com/office/powerpoint/2010/main" val="10900991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5C16DC-8F4E-AABF-1B3C-9E55A389FDD3}"/>
              </a:ext>
            </a:extLst>
          </p:cNvPr>
          <p:cNvSpPr>
            <a:spLocks noGrp="1"/>
          </p:cNvSpPr>
          <p:nvPr>
            <p:ph type="title"/>
          </p:nvPr>
        </p:nvSpPr>
        <p:spPr/>
        <p:txBody>
          <a:bodyPr/>
          <a:lstStyle/>
          <a:p>
            <a:r>
              <a:rPr lang="en-US"/>
              <a:t>9 LEMBAGA PENUNJANG PASAR MODAL</a:t>
            </a:r>
          </a:p>
        </p:txBody>
      </p:sp>
      <p:sp>
        <p:nvSpPr>
          <p:cNvPr id="3" name="Content Placeholder 2">
            <a:extLst>
              <a:ext uri="{FF2B5EF4-FFF2-40B4-BE49-F238E27FC236}">
                <a16:creationId xmlns:a16="http://schemas.microsoft.com/office/drawing/2014/main" id="{58837829-CEF7-4ADE-AAFA-8383EE971A40}"/>
              </a:ext>
            </a:extLst>
          </p:cNvPr>
          <p:cNvSpPr>
            <a:spLocks noGrp="1"/>
          </p:cNvSpPr>
          <p:nvPr>
            <p:ph sz="quarter" idx="13"/>
          </p:nvPr>
        </p:nvSpPr>
        <p:spPr>
          <a:xfrm>
            <a:off x="548640" y="1905000"/>
            <a:ext cx="10288693" cy="4422648"/>
          </a:xfrm>
        </p:spPr>
        <p:txBody>
          <a:bodyPr>
            <a:normAutofit/>
          </a:bodyPr>
          <a:lstStyle/>
          <a:p>
            <a:pPr marL="0" indent="0">
              <a:buNone/>
            </a:pPr>
            <a:r>
              <a:rPr lang="en-US" b="1" u="sng"/>
              <a:t>Perusahaan Emiten</a:t>
            </a:r>
          </a:p>
          <a:p>
            <a:pPr marL="0" indent="0">
              <a:buNone/>
            </a:pPr>
            <a:r>
              <a:rPr lang="en-US"/>
              <a:t>Lembaga penunjang pasar modal di Indonesia yang tak kalah penting yakni perusahaan emiten. Badan ini berfungsi sebagai pihak yang menerbitkan surat berharga dan mempunyai sejumlah portofolio efek untuk diperdagangkan kepada investor. Emiten hadir untuk membuka kesempatan masyarakat dalam berinvestasi sehingga perusahaan mendapatkan modal dalam rangka memajukan bisnisnya.</a:t>
            </a:r>
          </a:p>
          <a:p>
            <a:pPr marL="0" indent="0">
              <a:buNone/>
            </a:pPr>
            <a:endParaRPr lang="en-US" b="1" u="sng"/>
          </a:p>
          <a:p>
            <a:pPr marL="0" indent="0">
              <a:buNone/>
            </a:pPr>
            <a:r>
              <a:rPr lang="en-US" b="1" u="sng"/>
              <a:t>Lembaga Kliring dan Penjaminan (LKP)</a:t>
            </a:r>
          </a:p>
          <a:p>
            <a:pPr marL="0" indent="0">
              <a:buNone/>
            </a:pPr>
            <a:r>
              <a:rPr lang="en-US"/>
              <a:t>Lembaga Kliring dan Penjaminan atau (LKP) yaitu pihak penyedia layanan jasa kliring dan menjamin dalam menyelesaikan kasus atau masalah dalam transaksi di bursa efek. Lembaga yang mendapatkan izin usaha sebagai Lembaga Kliring dan Penjaminan yaitu PT Kliring Penjaminan Efek Indonesia (KPEI).</a:t>
            </a:r>
          </a:p>
        </p:txBody>
      </p:sp>
      <p:sp>
        <p:nvSpPr>
          <p:cNvPr id="4" name="Picture Placeholder 3">
            <a:extLst>
              <a:ext uri="{FF2B5EF4-FFF2-40B4-BE49-F238E27FC236}">
                <a16:creationId xmlns:a16="http://schemas.microsoft.com/office/drawing/2014/main" id="{2DE57B8A-5EC4-45F9-B9DA-461C0DC72558}"/>
              </a:ext>
            </a:extLst>
          </p:cNvPr>
          <p:cNvSpPr>
            <a:spLocks noGrp="1"/>
          </p:cNvSpPr>
          <p:nvPr>
            <p:ph type="pic" sz="quarter" idx="15"/>
          </p:nvPr>
        </p:nvSpPr>
        <p:spPr>
          <a:solidFill>
            <a:srgbClr val="43467B"/>
          </a:solidFill>
        </p:spPr>
        <p:txBody>
          <a:bodyPr/>
          <a:lstStyle/>
          <a:p>
            <a:endParaRPr lang="en-US"/>
          </a:p>
        </p:txBody>
      </p:sp>
      <p:sp>
        <p:nvSpPr>
          <p:cNvPr id="6" name="Slide Number Placeholder 5">
            <a:extLst>
              <a:ext uri="{FF2B5EF4-FFF2-40B4-BE49-F238E27FC236}">
                <a16:creationId xmlns:a16="http://schemas.microsoft.com/office/drawing/2014/main" id="{9FEA94AF-3505-55ED-F44E-B6B1501B561C}"/>
              </a:ext>
            </a:extLst>
          </p:cNvPr>
          <p:cNvSpPr>
            <a:spLocks noGrp="1"/>
          </p:cNvSpPr>
          <p:nvPr>
            <p:ph type="sldNum" sz="quarter" idx="4"/>
          </p:nvPr>
        </p:nvSpPr>
        <p:spPr/>
        <p:txBody>
          <a:bodyPr/>
          <a:lstStyle/>
          <a:p>
            <a:fld id="{4FAB73BC-B049-4115-A692-8D63A059BFB8}" type="slidenum">
              <a:rPr lang="en-US" noProof="0" smtClean="0"/>
              <a:pPr/>
              <a:t>11</a:t>
            </a:fld>
            <a:endParaRPr lang="en-US" noProof="0" dirty="0"/>
          </a:p>
        </p:txBody>
      </p:sp>
    </p:spTree>
    <p:extLst>
      <p:ext uri="{BB962C8B-B14F-4D97-AF65-F5344CB8AC3E}">
        <p14:creationId xmlns:p14="http://schemas.microsoft.com/office/powerpoint/2010/main" val="20732762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5C16DC-8F4E-AABF-1B3C-9E55A389FDD3}"/>
              </a:ext>
            </a:extLst>
          </p:cNvPr>
          <p:cNvSpPr>
            <a:spLocks noGrp="1"/>
          </p:cNvSpPr>
          <p:nvPr>
            <p:ph type="title"/>
          </p:nvPr>
        </p:nvSpPr>
        <p:spPr/>
        <p:txBody>
          <a:bodyPr/>
          <a:lstStyle/>
          <a:p>
            <a:r>
              <a:rPr lang="en-US"/>
              <a:t>9 LEMBAGA PENUNJANG PASAR MODAL</a:t>
            </a:r>
          </a:p>
        </p:txBody>
      </p:sp>
      <p:sp>
        <p:nvSpPr>
          <p:cNvPr id="3" name="Content Placeholder 2">
            <a:extLst>
              <a:ext uri="{FF2B5EF4-FFF2-40B4-BE49-F238E27FC236}">
                <a16:creationId xmlns:a16="http://schemas.microsoft.com/office/drawing/2014/main" id="{58837829-CEF7-4ADE-AAFA-8383EE971A40}"/>
              </a:ext>
            </a:extLst>
          </p:cNvPr>
          <p:cNvSpPr>
            <a:spLocks noGrp="1"/>
          </p:cNvSpPr>
          <p:nvPr>
            <p:ph sz="quarter" idx="13"/>
          </p:nvPr>
        </p:nvSpPr>
        <p:spPr>
          <a:xfrm>
            <a:off x="548640" y="1905000"/>
            <a:ext cx="10288693" cy="4422648"/>
          </a:xfrm>
        </p:spPr>
        <p:txBody>
          <a:bodyPr>
            <a:normAutofit/>
          </a:bodyPr>
          <a:lstStyle/>
          <a:p>
            <a:pPr marL="0" indent="0">
              <a:buNone/>
            </a:pPr>
            <a:r>
              <a:rPr lang="en-US" b="1" u="sng"/>
              <a:t>Lembaga Penyimpanan dan Penyelesaian (LPP)</a:t>
            </a:r>
          </a:p>
          <a:p>
            <a:pPr marL="0" indent="0">
              <a:buNone/>
            </a:pPr>
            <a:r>
              <a:rPr lang="en-US"/>
              <a:t>Lembaga Penyimpanan dan Penyelesaian atau (LPP) yakni penyelenggara segala jenis aktivitas bank kustodian dan perusahaan efek berupa kustodian sentral. Satu-satunya lembaga yang dipercaya menjadi LPP di Indonesia adalah PT Kustodian Sentral Efek Indonesia (KSEI).</a:t>
            </a:r>
          </a:p>
          <a:p>
            <a:pPr marL="0" indent="0">
              <a:buNone/>
            </a:pPr>
            <a:endParaRPr lang="en-US" b="1" u="sng"/>
          </a:p>
          <a:p>
            <a:pPr marL="0" indent="0">
              <a:buNone/>
            </a:pPr>
            <a:r>
              <a:rPr lang="en-US" b="1" u="sng"/>
              <a:t>Ahli Syariah Pasar Modal</a:t>
            </a:r>
          </a:p>
          <a:p>
            <a:pPr marL="0" indent="0">
              <a:buNone/>
            </a:pPr>
            <a:r>
              <a:rPr lang="en-US"/>
              <a:t>Pasar modal tidak hanya bersifat konvensional saja. Terdapat pasar modal syariah sebagai perdagangan dengan prinsip syariah. Oleh sebab itu, lembaga penunjang pasar modal syariah juga diperlukan, yaitu ahli syariah pasar modal.</a:t>
            </a:r>
          </a:p>
          <a:p>
            <a:pPr marL="0" indent="0">
              <a:buNone/>
            </a:pPr>
            <a:r>
              <a:rPr lang="en-US"/>
              <a:t>Pihak terkait dapat dari individu perseorangan atau badan usaha dengan syarat memiliki kapasitas pengetahuan memadai. Lembaga ini berfungsi sebagai penyedia informasi, pemberi nasihat, dan pengawas dalam penerapan prinsip syariah di pasar modal.</a:t>
            </a:r>
          </a:p>
        </p:txBody>
      </p:sp>
      <p:sp>
        <p:nvSpPr>
          <p:cNvPr id="4" name="Picture Placeholder 3">
            <a:extLst>
              <a:ext uri="{FF2B5EF4-FFF2-40B4-BE49-F238E27FC236}">
                <a16:creationId xmlns:a16="http://schemas.microsoft.com/office/drawing/2014/main" id="{2DE57B8A-5EC4-45F9-B9DA-461C0DC72558}"/>
              </a:ext>
            </a:extLst>
          </p:cNvPr>
          <p:cNvSpPr>
            <a:spLocks noGrp="1"/>
          </p:cNvSpPr>
          <p:nvPr>
            <p:ph type="pic" sz="quarter" idx="15"/>
          </p:nvPr>
        </p:nvSpPr>
        <p:spPr>
          <a:solidFill>
            <a:srgbClr val="43467B"/>
          </a:solidFill>
        </p:spPr>
        <p:txBody>
          <a:bodyPr/>
          <a:lstStyle/>
          <a:p>
            <a:endParaRPr lang="en-US"/>
          </a:p>
        </p:txBody>
      </p:sp>
      <p:sp>
        <p:nvSpPr>
          <p:cNvPr id="6" name="Slide Number Placeholder 5">
            <a:extLst>
              <a:ext uri="{FF2B5EF4-FFF2-40B4-BE49-F238E27FC236}">
                <a16:creationId xmlns:a16="http://schemas.microsoft.com/office/drawing/2014/main" id="{9FEA94AF-3505-55ED-F44E-B6B1501B561C}"/>
              </a:ext>
            </a:extLst>
          </p:cNvPr>
          <p:cNvSpPr>
            <a:spLocks noGrp="1"/>
          </p:cNvSpPr>
          <p:nvPr>
            <p:ph type="sldNum" sz="quarter" idx="4"/>
          </p:nvPr>
        </p:nvSpPr>
        <p:spPr/>
        <p:txBody>
          <a:bodyPr/>
          <a:lstStyle/>
          <a:p>
            <a:fld id="{4FAB73BC-B049-4115-A692-8D63A059BFB8}" type="slidenum">
              <a:rPr lang="en-US" noProof="0" smtClean="0"/>
              <a:pPr/>
              <a:t>12</a:t>
            </a:fld>
            <a:endParaRPr lang="en-US" noProof="0" dirty="0"/>
          </a:p>
        </p:txBody>
      </p:sp>
    </p:spTree>
    <p:extLst>
      <p:ext uri="{BB962C8B-B14F-4D97-AF65-F5344CB8AC3E}">
        <p14:creationId xmlns:p14="http://schemas.microsoft.com/office/powerpoint/2010/main" val="30294501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94C582A2-A406-4C9B-A3DA-BA4EECAB37AC}"/>
              </a:ext>
            </a:extLst>
          </p:cNvPr>
          <p:cNvSpPr>
            <a:spLocks noGrp="1"/>
          </p:cNvSpPr>
          <p:nvPr>
            <p:ph type="title"/>
          </p:nvPr>
        </p:nvSpPr>
        <p:spPr/>
        <p:txBody>
          <a:bodyPr/>
          <a:lstStyle/>
          <a:p>
            <a:r>
              <a:rPr lang="en-US"/>
              <a:t>PROFESI PENUNJANG PASAR MODAL</a:t>
            </a:r>
            <a:endParaRPr lang="en-US" dirty="0"/>
          </a:p>
        </p:txBody>
      </p:sp>
      <p:sp>
        <p:nvSpPr>
          <p:cNvPr id="13" name="Content Placeholder 12">
            <a:extLst>
              <a:ext uri="{FF2B5EF4-FFF2-40B4-BE49-F238E27FC236}">
                <a16:creationId xmlns:a16="http://schemas.microsoft.com/office/drawing/2014/main" id="{556610ED-3E2D-4E6A-ABD0-150F203E6B46}"/>
              </a:ext>
            </a:extLst>
          </p:cNvPr>
          <p:cNvSpPr>
            <a:spLocks noGrp="1"/>
          </p:cNvSpPr>
          <p:nvPr>
            <p:ph sz="quarter" idx="13"/>
          </p:nvPr>
        </p:nvSpPr>
        <p:spPr/>
        <p:txBody>
          <a:bodyPr>
            <a:normAutofit/>
          </a:bodyPr>
          <a:lstStyle/>
          <a:p>
            <a:r>
              <a:rPr lang="en-US"/>
              <a:t>Otoritas Jasa Keuangan (OJK) telah menetapkan jenis-jenis profesi penunjang pasar modal sesuai dengan ketentuan pemerintah.</a:t>
            </a:r>
          </a:p>
          <a:p>
            <a:r>
              <a:rPr lang="en-US"/>
              <a:t>Dalam perkembangannya, pasar modal juga memerlukan dukungan dari profesi dan lembaga penunjang pasar modal untuk membantu proses pengoperasiannya.</a:t>
            </a:r>
          </a:p>
          <a:p>
            <a:r>
              <a:rPr lang="en-US"/>
              <a:t>Pihak-pihak tersebut bertugas untuk memastikan keamanan transaksi, memberikan fasilitas pada emiten dalam melakukan IPO, serta menyediakan informasi instrumen bagi investor.</a:t>
            </a:r>
            <a:endParaRPr lang="en-US" dirty="0"/>
          </a:p>
        </p:txBody>
      </p:sp>
      <p:sp>
        <p:nvSpPr>
          <p:cNvPr id="3" name="Slide Number Placeholder 2">
            <a:extLst>
              <a:ext uri="{FF2B5EF4-FFF2-40B4-BE49-F238E27FC236}">
                <a16:creationId xmlns:a16="http://schemas.microsoft.com/office/drawing/2014/main" id="{5F44A039-11AB-474F-8746-9A34D1C39C3F}"/>
              </a:ext>
            </a:extLst>
          </p:cNvPr>
          <p:cNvSpPr>
            <a:spLocks noGrp="1"/>
          </p:cNvSpPr>
          <p:nvPr>
            <p:ph type="sldNum" sz="quarter" idx="4"/>
          </p:nvPr>
        </p:nvSpPr>
        <p:spPr/>
        <p:txBody>
          <a:bodyPr/>
          <a:lstStyle/>
          <a:p>
            <a:fld id="{4FAB73BC-B049-4115-A692-8D63A059BFB8}" type="slidenum">
              <a:rPr lang="en-US" smtClean="0"/>
              <a:pPr/>
              <a:t>13</a:t>
            </a:fld>
            <a:endParaRPr lang="en-US" dirty="0"/>
          </a:p>
        </p:txBody>
      </p:sp>
      <p:sp>
        <p:nvSpPr>
          <p:cNvPr id="18" name="Text Placeholder 119">
            <a:extLst>
              <a:ext uri="{FF2B5EF4-FFF2-40B4-BE49-F238E27FC236}">
                <a16:creationId xmlns:a16="http://schemas.microsoft.com/office/drawing/2014/main" id="{6E5B80C5-6B42-4867-88CC-660291DD3F8D}"/>
              </a:ext>
              <a:ext uri="{C183D7F6-B498-43B3-948B-1728B52AA6E4}">
                <adec:decorative xmlns:adec="http://schemas.microsoft.com/office/drawing/2017/decorative" val="1"/>
              </a:ext>
            </a:extLst>
          </p:cNvPr>
          <p:cNvSpPr txBox="1">
            <a:spLocks/>
          </p:cNvSpPr>
          <p:nvPr/>
        </p:nvSpPr>
        <p:spPr>
          <a:xfrm>
            <a:off x="693060" y="6641305"/>
            <a:ext cx="173736" cy="152400"/>
          </a:xfrm>
          <a:prstGeom prst="rect">
            <a:avLst/>
          </a:prstGeom>
          <a:solidFill>
            <a:schemeClr val="accent2"/>
          </a:solidFill>
          <a:effectLst>
            <a:outerShdw blurRad="50800" dist="38100" dir="2700000" algn="tl" rotWithShape="0">
              <a:prstClr val="black">
                <a:alpha val="40000"/>
              </a:prstClr>
            </a:outerShdw>
          </a:effectLst>
        </p:spPr>
        <p:txBody>
          <a:bodyPr vert="horz" lIns="45720" tIns="45720" rIns="45720" bIns="45720" rtlCol="0">
            <a:normAutofit fontScale="25000" lnSpcReduction="20000"/>
          </a:bodyPr>
          <a:lstStyle>
            <a:lvl1pPr marL="0" indent="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None/>
              <a:defRPr sz="2000" kern="1200">
                <a:solidFill>
                  <a:schemeClr val="tx1">
                    <a:alpha val="0"/>
                  </a:schemeClr>
                </a:solidFill>
                <a:latin typeface="+mn-lt"/>
                <a:ea typeface="+mn-ea"/>
                <a:cs typeface="+mn-cs"/>
              </a:defRPr>
            </a:lvl1pPr>
            <a:lvl2pPr marL="4572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800" kern="1200">
                <a:solidFill>
                  <a:schemeClr val="tx1"/>
                </a:solidFill>
                <a:latin typeface="+mn-lt"/>
                <a:ea typeface="+mn-ea"/>
                <a:cs typeface="+mn-cs"/>
              </a:defRPr>
            </a:lvl2pPr>
            <a:lvl3pPr marL="6858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600" kern="1200">
                <a:solidFill>
                  <a:schemeClr val="tx1"/>
                </a:solidFill>
                <a:latin typeface="+mn-lt"/>
                <a:ea typeface="+mn-ea"/>
                <a:cs typeface="+mn-cs"/>
              </a:defRPr>
            </a:lvl3pPr>
            <a:lvl4pPr marL="9144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4pPr>
            <a:lvl5pPr marL="11430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endParaRPr lang="en-US" dirty="0"/>
          </a:p>
        </p:txBody>
      </p:sp>
      <p:pic>
        <p:nvPicPr>
          <p:cNvPr id="10" name="Picture Placeholder 5">
            <a:extLst>
              <a:ext uri="{FF2B5EF4-FFF2-40B4-BE49-F238E27FC236}">
                <a16:creationId xmlns:a16="http://schemas.microsoft.com/office/drawing/2014/main" id="{D2A5B748-37FD-448D-997E-B1D3326587D6}"/>
              </a:ext>
              <a:ext uri="{C183D7F6-B498-43B3-948B-1728B52AA6E4}">
                <adec:decorative xmlns:adec="http://schemas.microsoft.com/office/drawing/2017/decorative" val="1"/>
              </a:ext>
            </a:extLst>
          </p:cNvPr>
          <p:cNvPicPr>
            <a:picLocks noGrp="1" noChangeAspect="1"/>
          </p:cNvPicPr>
          <p:nvPr>
            <p:ph type="pic" sz="quarter" idx="15"/>
          </p:nvPr>
        </p:nvPicPr>
        <p:blipFill rotWithShape="1">
          <a:blip r:embed="rId3" cstate="screen">
            <a:extLst>
              <a:ext uri="{28A0092B-C50C-407E-A947-70E740481C1C}">
                <a14:useLocalDpi xmlns:a14="http://schemas.microsoft.com/office/drawing/2010/main"/>
              </a:ext>
            </a:extLst>
          </a:blip>
          <a:srcRect t="88" b="88"/>
          <a:stretch/>
        </p:blipFill>
        <p:spPr>
          <a:xfrm>
            <a:off x="0" y="0"/>
            <a:ext cx="8329613" cy="457200"/>
          </a:xfrm>
        </p:spPr>
      </p:pic>
      <p:sp>
        <p:nvSpPr>
          <p:cNvPr id="5" name="Text Placeholder 4">
            <a:extLst>
              <a:ext uri="{FF2B5EF4-FFF2-40B4-BE49-F238E27FC236}">
                <a16:creationId xmlns:a16="http://schemas.microsoft.com/office/drawing/2014/main" id="{84972560-C92A-7FDA-792D-FEA2FE09EBCC}"/>
              </a:ext>
            </a:extLst>
          </p:cNvPr>
          <p:cNvSpPr>
            <a:spLocks noGrp="1"/>
          </p:cNvSpPr>
          <p:nvPr>
            <p:ph type="body" sz="quarter" idx="16"/>
          </p:nvPr>
        </p:nvSpPr>
        <p:spPr/>
        <p:txBody>
          <a:bodyPr/>
          <a:lstStyle/>
          <a:p>
            <a:r>
              <a:rPr lang="en-US"/>
              <a:t>-</a:t>
            </a:r>
          </a:p>
        </p:txBody>
      </p:sp>
    </p:spTree>
    <p:extLst>
      <p:ext uri="{BB962C8B-B14F-4D97-AF65-F5344CB8AC3E}">
        <p14:creationId xmlns:p14="http://schemas.microsoft.com/office/powerpoint/2010/main" val="28010456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94C582A2-A406-4C9B-A3DA-BA4EECAB37AC}"/>
              </a:ext>
            </a:extLst>
          </p:cNvPr>
          <p:cNvSpPr>
            <a:spLocks noGrp="1"/>
          </p:cNvSpPr>
          <p:nvPr>
            <p:ph type="title"/>
          </p:nvPr>
        </p:nvSpPr>
        <p:spPr/>
        <p:txBody>
          <a:bodyPr/>
          <a:lstStyle/>
          <a:p>
            <a:r>
              <a:rPr lang="en-US"/>
              <a:t>PROFESI PENUNJANG PASAR MODAL</a:t>
            </a:r>
            <a:endParaRPr lang="en-US" dirty="0"/>
          </a:p>
        </p:txBody>
      </p:sp>
      <p:sp>
        <p:nvSpPr>
          <p:cNvPr id="13" name="Content Placeholder 12">
            <a:extLst>
              <a:ext uri="{FF2B5EF4-FFF2-40B4-BE49-F238E27FC236}">
                <a16:creationId xmlns:a16="http://schemas.microsoft.com/office/drawing/2014/main" id="{556610ED-3E2D-4E6A-ABD0-150F203E6B46}"/>
              </a:ext>
            </a:extLst>
          </p:cNvPr>
          <p:cNvSpPr>
            <a:spLocks noGrp="1"/>
          </p:cNvSpPr>
          <p:nvPr>
            <p:ph sz="quarter" idx="13"/>
          </p:nvPr>
        </p:nvSpPr>
        <p:spPr/>
        <p:txBody>
          <a:bodyPr>
            <a:normAutofit fontScale="92500" lnSpcReduction="20000"/>
          </a:bodyPr>
          <a:lstStyle/>
          <a:p>
            <a:r>
              <a:rPr lang="en-US"/>
              <a:t>Pihak pertama yang termasuk dalam profesi penunjang pasar modal Indonesia adalah akuntan publik.</a:t>
            </a:r>
          </a:p>
          <a:p>
            <a:r>
              <a:rPr lang="en-US"/>
              <a:t>Akuntan publik merupakan seseorang yang telah mendapat izin untuk memberikan jasa sebagaimana telah diatur dalam UU Akuntan Publik No. 5 Tahun 2011.</a:t>
            </a:r>
          </a:p>
          <a:p>
            <a:r>
              <a:rPr lang="en-US"/>
              <a:t>Akuntan publik adalah akuntan independen yang memberikan jasa pengelolaan finansial tertentu dan menerima pembayaran atas jasa tersebut.</a:t>
            </a:r>
          </a:p>
          <a:p>
            <a:r>
              <a:rPr lang="en-US"/>
              <a:t>Dalam pasar modal, profesi ini berperan sebagai auditor. Mereka bertugas untuk memeriksa dan memberikan pendapat terkait laporan keuangan di pasar modal.</a:t>
            </a:r>
          </a:p>
          <a:p>
            <a:r>
              <a:rPr lang="en-US"/>
              <a:t>Akuntan publik akan memberikan penilaian wajar atau tidaknya suatu laporan keuangan dari sebuah perusahaan yang akan menerbitkan saham baru atau go public.</a:t>
            </a:r>
          </a:p>
          <a:p>
            <a:r>
              <a:rPr lang="en-US"/>
              <a:t>Hasil penilaian tersebut nantinya akan disampaikan kepada para pemangku kebijakan untuk diterbitkan secara berkala melalui media massa.</a:t>
            </a:r>
            <a:endParaRPr lang="en-US" dirty="0"/>
          </a:p>
        </p:txBody>
      </p:sp>
      <p:sp>
        <p:nvSpPr>
          <p:cNvPr id="3" name="Slide Number Placeholder 2">
            <a:extLst>
              <a:ext uri="{FF2B5EF4-FFF2-40B4-BE49-F238E27FC236}">
                <a16:creationId xmlns:a16="http://schemas.microsoft.com/office/drawing/2014/main" id="{5F44A039-11AB-474F-8746-9A34D1C39C3F}"/>
              </a:ext>
            </a:extLst>
          </p:cNvPr>
          <p:cNvSpPr>
            <a:spLocks noGrp="1"/>
          </p:cNvSpPr>
          <p:nvPr>
            <p:ph type="sldNum" sz="quarter" idx="4"/>
          </p:nvPr>
        </p:nvSpPr>
        <p:spPr/>
        <p:txBody>
          <a:bodyPr/>
          <a:lstStyle/>
          <a:p>
            <a:fld id="{4FAB73BC-B049-4115-A692-8D63A059BFB8}" type="slidenum">
              <a:rPr lang="en-US" smtClean="0"/>
              <a:pPr/>
              <a:t>14</a:t>
            </a:fld>
            <a:endParaRPr lang="en-US" dirty="0"/>
          </a:p>
        </p:txBody>
      </p:sp>
      <p:sp>
        <p:nvSpPr>
          <p:cNvPr id="18" name="Text Placeholder 119">
            <a:extLst>
              <a:ext uri="{FF2B5EF4-FFF2-40B4-BE49-F238E27FC236}">
                <a16:creationId xmlns:a16="http://schemas.microsoft.com/office/drawing/2014/main" id="{6E5B80C5-6B42-4867-88CC-660291DD3F8D}"/>
              </a:ext>
              <a:ext uri="{C183D7F6-B498-43B3-948B-1728B52AA6E4}">
                <adec:decorative xmlns:adec="http://schemas.microsoft.com/office/drawing/2017/decorative" val="1"/>
              </a:ext>
            </a:extLst>
          </p:cNvPr>
          <p:cNvSpPr txBox="1">
            <a:spLocks/>
          </p:cNvSpPr>
          <p:nvPr/>
        </p:nvSpPr>
        <p:spPr>
          <a:xfrm>
            <a:off x="693060" y="6641305"/>
            <a:ext cx="173736" cy="152400"/>
          </a:xfrm>
          <a:prstGeom prst="rect">
            <a:avLst/>
          </a:prstGeom>
          <a:solidFill>
            <a:schemeClr val="accent2"/>
          </a:solidFill>
          <a:effectLst>
            <a:outerShdw blurRad="50800" dist="38100" dir="2700000" algn="tl" rotWithShape="0">
              <a:prstClr val="black">
                <a:alpha val="40000"/>
              </a:prstClr>
            </a:outerShdw>
          </a:effectLst>
        </p:spPr>
        <p:txBody>
          <a:bodyPr vert="horz" lIns="45720" tIns="45720" rIns="45720" bIns="45720" rtlCol="0">
            <a:normAutofit fontScale="25000" lnSpcReduction="20000"/>
          </a:bodyPr>
          <a:lstStyle>
            <a:lvl1pPr marL="0" indent="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None/>
              <a:defRPr sz="2000" kern="1200">
                <a:solidFill>
                  <a:schemeClr val="tx1">
                    <a:alpha val="0"/>
                  </a:schemeClr>
                </a:solidFill>
                <a:latin typeface="+mn-lt"/>
                <a:ea typeface="+mn-ea"/>
                <a:cs typeface="+mn-cs"/>
              </a:defRPr>
            </a:lvl1pPr>
            <a:lvl2pPr marL="4572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800" kern="1200">
                <a:solidFill>
                  <a:schemeClr val="tx1"/>
                </a:solidFill>
                <a:latin typeface="+mn-lt"/>
                <a:ea typeface="+mn-ea"/>
                <a:cs typeface="+mn-cs"/>
              </a:defRPr>
            </a:lvl2pPr>
            <a:lvl3pPr marL="6858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600" kern="1200">
                <a:solidFill>
                  <a:schemeClr val="tx1"/>
                </a:solidFill>
                <a:latin typeface="+mn-lt"/>
                <a:ea typeface="+mn-ea"/>
                <a:cs typeface="+mn-cs"/>
              </a:defRPr>
            </a:lvl3pPr>
            <a:lvl4pPr marL="9144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4pPr>
            <a:lvl5pPr marL="11430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endParaRPr lang="en-US" dirty="0"/>
          </a:p>
        </p:txBody>
      </p:sp>
      <p:pic>
        <p:nvPicPr>
          <p:cNvPr id="10" name="Picture Placeholder 5">
            <a:extLst>
              <a:ext uri="{FF2B5EF4-FFF2-40B4-BE49-F238E27FC236}">
                <a16:creationId xmlns:a16="http://schemas.microsoft.com/office/drawing/2014/main" id="{D2A5B748-37FD-448D-997E-B1D3326587D6}"/>
              </a:ext>
              <a:ext uri="{C183D7F6-B498-43B3-948B-1728B52AA6E4}">
                <adec:decorative xmlns:adec="http://schemas.microsoft.com/office/drawing/2017/decorative" val="1"/>
              </a:ext>
            </a:extLst>
          </p:cNvPr>
          <p:cNvPicPr>
            <a:picLocks noGrp="1" noChangeAspect="1"/>
          </p:cNvPicPr>
          <p:nvPr>
            <p:ph type="pic" sz="quarter" idx="15"/>
          </p:nvPr>
        </p:nvPicPr>
        <p:blipFill rotWithShape="1">
          <a:blip r:embed="rId3" cstate="screen">
            <a:extLst>
              <a:ext uri="{28A0092B-C50C-407E-A947-70E740481C1C}">
                <a14:useLocalDpi xmlns:a14="http://schemas.microsoft.com/office/drawing/2010/main"/>
              </a:ext>
            </a:extLst>
          </a:blip>
          <a:srcRect t="88" b="88"/>
          <a:stretch/>
        </p:blipFill>
        <p:spPr>
          <a:xfrm>
            <a:off x="0" y="0"/>
            <a:ext cx="8329613" cy="457200"/>
          </a:xfrm>
        </p:spPr>
      </p:pic>
      <p:sp>
        <p:nvSpPr>
          <p:cNvPr id="5" name="Text Placeholder 4">
            <a:extLst>
              <a:ext uri="{FF2B5EF4-FFF2-40B4-BE49-F238E27FC236}">
                <a16:creationId xmlns:a16="http://schemas.microsoft.com/office/drawing/2014/main" id="{84972560-C92A-7FDA-792D-FEA2FE09EBCC}"/>
              </a:ext>
            </a:extLst>
          </p:cNvPr>
          <p:cNvSpPr>
            <a:spLocks noGrp="1"/>
          </p:cNvSpPr>
          <p:nvPr>
            <p:ph type="body" sz="quarter" idx="16"/>
          </p:nvPr>
        </p:nvSpPr>
        <p:spPr/>
        <p:txBody>
          <a:bodyPr/>
          <a:lstStyle/>
          <a:p>
            <a:r>
              <a:rPr lang="en-US"/>
              <a:t>AKUNTAN PUBLIK</a:t>
            </a:r>
          </a:p>
        </p:txBody>
      </p:sp>
    </p:spTree>
    <p:extLst>
      <p:ext uri="{BB962C8B-B14F-4D97-AF65-F5344CB8AC3E}">
        <p14:creationId xmlns:p14="http://schemas.microsoft.com/office/powerpoint/2010/main" val="30007402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94C582A2-A406-4C9B-A3DA-BA4EECAB37AC}"/>
              </a:ext>
            </a:extLst>
          </p:cNvPr>
          <p:cNvSpPr>
            <a:spLocks noGrp="1"/>
          </p:cNvSpPr>
          <p:nvPr>
            <p:ph type="title"/>
          </p:nvPr>
        </p:nvSpPr>
        <p:spPr/>
        <p:txBody>
          <a:bodyPr/>
          <a:lstStyle/>
          <a:p>
            <a:r>
              <a:rPr lang="en-US"/>
              <a:t>PROFESI PENUNJANG PASAR MODAL</a:t>
            </a:r>
            <a:endParaRPr lang="en-US" dirty="0"/>
          </a:p>
        </p:txBody>
      </p:sp>
      <p:sp>
        <p:nvSpPr>
          <p:cNvPr id="13" name="Content Placeholder 12">
            <a:extLst>
              <a:ext uri="{FF2B5EF4-FFF2-40B4-BE49-F238E27FC236}">
                <a16:creationId xmlns:a16="http://schemas.microsoft.com/office/drawing/2014/main" id="{556610ED-3E2D-4E6A-ABD0-150F203E6B46}"/>
              </a:ext>
            </a:extLst>
          </p:cNvPr>
          <p:cNvSpPr>
            <a:spLocks noGrp="1"/>
          </p:cNvSpPr>
          <p:nvPr>
            <p:ph sz="quarter" idx="13"/>
          </p:nvPr>
        </p:nvSpPr>
        <p:spPr/>
        <p:txBody>
          <a:bodyPr>
            <a:normAutofit/>
          </a:bodyPr>
          <a:lstStyle/>
          <a:p>
            <a:r>
              <a:rPr lang="en-US"/>
              <a:t>Konsultan hukum adalah ahli hukum yang memberikan jasa konsultasi kepada pihak lain terkait suatu permasalahan ataupun perencanaan.</a:t>
            </a:r>
          </a:p>
          <a:p>
            <a:r>
              <a:rPr lang="en-US"/>
              <a:t>Dalam pasar modal, konsultan hukum bertugas untuk memberikan dan menandatangani pendapat hukum terkait emiten.</a:t>
            </a:r>
          </a:p>
          <a:p>
            <a:r>
              <a:rPr lang="en-US"/>
              <a:t>Selain itu, konsultan hukum juga terlibat dalam penerbitan saham untuk memastikan dan memberikan pendapat terkait komponen-komponen hukum dari perusahaan secara independen.</a:t>
            </a:r>
          </a:p>
          <a:p>
            <a:r>
              <a:rPr lang="en-US"/>
              <a:t>Konsultan hukum pasar modal tidak bisa dilakukan oleh sembarang orang, mereka wajib terdaftar dalam HKHPM (Himpunan Konsultan Hukum Pasar Modal) dan memenuhi persyaratan dari OJK.</a:t>
            </a:r>
            <a:endParaRPr lang="en-US" dirty="0"/>
          </a:p>
        </p:txBody>
      </p:sp>
      <p:sp>
        <p:nvSpPr>
          <p:cNvPr id="3" name="Slide Number Placeholder 2">
            <a:extLst>
              <a:ext uri="{FF2B5EF4-FFF2-40B4-BE49-F238E27FC236}">
                <a16:creationId xmlns:a16="http://schemas.microsoft.com/office/drawing/2014/main" id="{5F44A039-11AB-474F-8746-9A34D1C39C3F}"/>
              </a:ext>
            </a:extLst>
          </p:cNvPr>
          <p:cNvSpPr>
            <a:spLocks noGrp="1"/>
          </p:cNvSpPr>
          <p:nvPr>
            <p:ph type="sldNum" sz="quarter" idx="4"/>
          </p:nvPr>
        </p:nvSpPr>
        <p:spPr/>
        <p:txBody>
          <a:bodyPr/>
          <a:lstStyle/>
          <a:p>
            <a:fld id="{4FAB73BC-B049-4115-A692-8D63A059BFB8}" type="slidenum">
              <a:rPr lang="en-US" smtClean="0"/>
              <a:pPr/>
              <a:t>15</a:t>
            </a:fld>
            <a:endParaRPr lang="en-US" dirty="0"/>
          </a:p>
        </p:txBody>
      </p:sp>
      <p:sp>
        <p:nvSpPr>
          <p:cNvPr id="18" name="Text Placeholder 119">
            <a:extLst>
              <a:ext uri="{FF2B5EF4-FFF2-40B4-BE49-F238E27FC236}">
                <a16:creationId xmlns:a16="http://schemas.microsoft.com/office/drawing/2014/main" id="{6E5B80C5-6B42-4867-88CC-660291DD3F8D}"/>
              </a:ext>
              <a:ext uri="{C183D7F6-B498-43B3-948B-1728B52AA6E4}">
                <adec:decorative xmlns:adec="http://schemas.microsoft.com/office/drawing/2017/decorative" val="1"/>
              </a:ext>
            </a:extLst>
          </p:cNvPr>
          <p:cNvSpPr txBox="1">
            <a:spLocks/>
          </p:cNvSpPr>
          <p:nvPr/>
        </p:nvSpPr>
        <p:spPr>
          <a:xfrm>
            <a:off x="693060" y="6641305"/>
            <a:ext cx="173736" cy="152400"/>
          </a:xfrm>
          <a:prstGeom prst="rect">
            <a:avLst/>
          </a:prstGeom>
          <a:solidFill>
            <a:schemeClr val="accent2"/>
          </a:solidFill>
          <a:effectLst>
            <a:outerShdw blurRad="50800" dist="38100" dir="2700000" algn="tl" rotWithShape="0">
              <a:prstClr val="black">
                <a:alpha val="40000"/>
              </a:prstClr>
            </a:outerShdw>
          </a:effectLst>
        </p:spPr>
        <p:txBody>
          <a:bodyPr vert="horz" lIns="45720" tIns="45720" rIns="45720" bIns="45720" rtlCol="0">
            <a:normAutofit fontScale="25000" lnSpcReduction="20000"/>
          </a:bodyPr>
          <a:lstStyle>
            <a:lvl1pPr marL="0" indent="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None/>
              <a:defRPr sz="2000" kern="1200">
                <a:solidFill>
                  <a:schemeClr val="tx1">
                    <a:alpha val="0"/>
                  </a:schemeClr>
                </a:solidFill>
                <a:latin typeface="+mn-lt"/>
                <a:ea typeface="+mn-ea"/>
                <a:cs typeface="+mn-cs"/>
              </a:defRPr>
            </a:lvl1pPr>
            <a:lvl2pPr marL="4572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800" kern="1200">
                <a:solidFill>
                  <a:schemeClr val="tx1"/>
                </a:solidFill>
                <a:latin typeface="+mn-lt"/>
                <a:ea typeface="+mn-ea"/>
                <a:cs typeface="+mn-cs"/>
              </a:defRPr>
            </a:lvl2pPr>
            <a:lvl3pPr marL="6858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600" kern="1200">
                <a:solidFill>
                  <a:schemeClr val="tx1"/>
                </a:solidFill>
                <a:latin typeface="+mn-lt"/>
                <a:ea typeface="+mn-ea"/>
                <a:cs typeface="+mn-cs"/>
              </a:defRPr>
            </a:lvl3pPr>
            <a:lvl4pPr marL="9144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4pPr>
            <a:lvl5pPr marL="11430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endParaRPr lang="en-US" dirty="0"/>
          </a:p>
        </p:txBody>
      </p:sp>
      <p:pic>
        <p:nvPicPr>
          <p:cNvPr id="10" name="Picture Placeholder 5">
            <a:extLst>
              <a:ext uri="{FF2B5EF4-FFF2-40B4-BE49-F238E27FC236}">
                <a16:creationId xmlns:a16="http://schemas.microsoft.com/office/drawing/2014/main" id="{D2A5B748-37FD-448D-997E-B1D3326587D6}"/>
              </a:ext>
              <a:ext uri="{C183D7F6-B498-43B3-948B-1728B52AA6E4}">
                <adec:decorative xmlns:adec="http://schemas.microsoft.com/office/drawing/2017/decorative" val="1"/>
              </a:ext>
            </a:extLst>
          </p:cNvPr>
          <p:cNvPicPr>
            <a:picLocks noGrp="1" noChangeAspect="1"/>
          </p:cNvPicPr>
          <p:nvPr>
            <p:ph type="pic" sz="quarter" idx="15"/>
          </p:nvPr>
        </p:nvPicPr>
        <p:blipFill rotWithShape="1">
          <a:blip r:embed="rId3" cstate="screen">
            <a:extLst>
              <a:ext uri="{28A0092B-C50C-407E-A947-70E740481C1C}">
                <a14:useLocalDpi xmlns:a14="http://schemas.microsoft.com/office/drawing/2010/main"/>
              </a:ext>
            </a:extLst>
          </a:blip>
          <a:srcRect t="88" b="88"/>
          <a:stretch/>
        </p:blipFill>
        <p:spPr>
          <a:xfrm>
            <a:off x="0" y="0"/>
            <a:ext cx="8329613" cy="457200"/>
          </a:xfrm>
        </p:spPr>
      </p:pic>
      <p:sp>
        <p:nvSpPr>
          <p:cNvPr id="5" name="Text Placeholder 4">
            <a:extLst>
              <a:ext uri="{FF2B5EF4-FFF2-40B4-BE49-F238E27FC236}">
                <a16:creationId xmlns:a16="http://schemas.microsoft.com/office/drawing/2014/main" id="{84972560-C92A-7FDA-792D-FEA2FE09EBCC}"/>
              </a:ext>
            </a:extLst>
          </p:cNvPr>
          <p:cNvSpPr>
            <a:spLocks noGrp="1"/>
          </p:cNvSpPr>
          <p:nvPr>
            <p:ph type="body" sz="quarter" idx="16"/>
          </p:nvPr>
        </p:nvSpPr>
        <p:spPr/>
        <p:txBody>
          <a:bodyPr/>
          <a:lstStyle/>
          <a:p>
            <a:r>
              <a:rPr lang="en-US"/>
              <a:t>KONSULTAN HUKUM</a:t>
            </a:r>
          </a:p>
        </p:txBody>
      </p:sp>
    </p:spTree>
    <p:extLst>
      <p:ext uri="{BB962C8B-B14F-4D97-AF65-F5344CB8AC3E}">
        <p14:creationId xmlns:p14="http://schemas.microsoft.com/office/powerpoint/2010/main" val="3903092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94C582A2-A406-4C9B-A3DA-BA4EECAB37AC}"/>
              </a:ext>
            </a:extLst>
          </p:cNvPr>
          <p:cNvSpPr>
            <a:spLocks noGrp="1"/>
          </p:cNvSpPr>
          <p:nvPr>
            <p:ph type="title"/>
          </p:nvPr>
        </p:nvSpPr>
        <p:spPr/>
        <p:txBody>
          <a:bodyPr/>
          <a:lstStyle/>
          <a:p>
            <a:r>
              <a:rPr lang="en-US"/>
              <a:t>PROFESI PENUNJANG PASAR MODAL</a:t>
            </a:r>
            <a:endParaRPr lang="en-US" dirty="0"/>
          </a:p>
        </p:txBody>
      </p:sp>
      <p:sp>
        <p:nvSpPr>
          <p:cNvPr id="13" name="Content Placeholder 12">
            <a:extLst>
              <a:ext uri="{FF2B5EF4-FFF2-40B4-BE49-F238E27FC236}">
                <a16:creationId xmlns:a16="http://schemas.microsoft.com/office/drawing/2014/main" id="{556610ED-3E2D-4E6A-ABD0-150F203E6B46}"/>
              </a:ext>
            </a:extLst>
          </p:cNvPr>
          <p:cNvSpPr>
            <a:spLocks noGrp="1"/>
          </p:cNvSpPr>
          <p:nvPr>
            <p:ph sz="quarter" idx="13"/>
          </p:nvPr>
        </p:nvSpPr>
        <p:spPr/>
        <p:txBody>
          <a:bodyPr>
            <a:normAutofit/>
          </a:bodyPr>
          <a:lstStyle/>
          <a:p>
            <a:r>
              <a:rPr lang="en-US"/>
              <a:t>Selanjutnya dari profesi penunjang pasar modal adalah notaris yang berwenang dalam pembuatan akta perubahan anggaran dasar emiten.</a:t>
            </a:r>
          </a:p>
          <a:p>
            <a:r>
              <a:rPr lang="en-US"/>
              <a:t>Notaris pasar modal juga bertugas untuk menghadiri setiap Rapat Umum Pemegang Saham (RUPS) dan Rapat Umum Pemegang Saham Luar Biasa (RUPSLB) yang diadakan oleh emiten.</a:t>
            </a:r>
          </a:p>
          <a:p>
            <a:r>
              <a:rPr lang="en-US"/>
              <a:t>Pada kegiatan tersebut, notaris harus menyiapkan berita acara RUPS, mempersiapkan naskah perjanjian, membuat naskah perubahan anggaran dasar, serta memastikan seluruh materi anggaran dasar tidak bertentangan dengan aturan perundang-undangan.</a:t>
            </a:r>
          </a:p>
          <a:p>
            <a:r>
              <a:rPr lang="en-US"/>
              <a:t>Sedangkan dalam proses go public, notaris bertugas untuk membuat dan meneliti keabsahan akta-akta atau perjanjian yang berhubungan dengan RUPS dan perubahan anggaran dasar.</a:t>
            </a:r>
            <a:endParaRPr lang="en-US" dirty="0"/>
          </a:p>
        </p:txBody>
      </p:sp>
      <p:sp>
        <p:nvSpPr>
          <p:cNvPr id="3" name="Slide Number Placeholder 2">
            <a:extLst>
              <a:ext uri="{FF2B5EF4-FFF2-40B4-BE49-F238E27FC236}">
                <a16:creationId xmlns:a16="http://schemas.microsoft.com/office/drawing/2014/main" id="{5F44A039-11AB-474F-8746-9A34D1C39C3F}"/>
              </a:ext>
            </a:extLst>
          </p:cNvPr>
          <p:cNvSpPr>
            <a:spLocks noGrp="1"/>
          </p:cNvSpPr>
          <p:nvPr>
            <p:ph type="sldNum" sz="quarter" idx="4"/>
          </p:nvPr>
        </p:nvSpPr>
        <p:spPr/>
        <p:txBody>
          <a:bodyPr/>
          <a:lstStyle/>
          <a:p>
            <a:fld id="{4FAB73BC-B049-4115-A692-8D63A059BFB8}" type="slidenum">
              <a:rPr lang="en-US" smtClean="0"/>
              <a:pPr/>
              <a:t>16</a:t>
            </a:fld>
            <a:endParaRPr lang="en-US" dirty="0"/>
          </a:p>
        </p:txBody>
      </p:sp>
      <p:sp>
        <p:nvSpPr>
          <p:cNvPr id="18" name="Text Placeholder 119">
            <a:extLst>
              <a:ext uri="{FF2B5EF4-FFF2-40B4-BE49-F238E27FC236}">
                <a16:creationId xmlns:a16="http://schemas.microsoft.com/office/drawing/2014/main" id="{6E5B80C5-6B42-4867-88CC-660291DD3F8D}"/>
              </a:ext>
              <a:ext uri="{C183D7F6-B498-43B3-948B-1728B52AA6E4}">
                <adec:decorative xmlns:adec="http://schemas.microsoft.com/office/drawing/2017/decorative" val="1"/>
              </a:ext>
            </a:extLst>
          </p:cNvPr>
          <p:cNvSpPr txBox="1">
            <a:spLocks/>
          </p:cNvSpPr>
          <p:nvPr/>
        </p:nvSpPr>
        <p:spPr>
          <a:xfrm>
            <a:off x="693060" y="6641305"/>
            <a:ext cx="173736" cy="152400"/>
          </a:xfrm>
          <a:prstGeom prst="rect">
            <a:avLst/>
          </a:prstGeom>
          <a:solidFill>
            <a:schemeClr val="accent2"/>
          </a:solidFill>
          <a:effectLst>
            <a:outerShdw blurRad="50800" dist="38100" dir="2700000" algn="tl" rotWithShape="0">
              <a:prstClr val="black">
                <a:alpha val="40000"/>
              </a:prstClr>
            </a:outerShdw>
          </a:effectLst>
        </p:spPr>
        <p:txBody>
          <a:bodyPr vert="horz" lIns="45720" tIns="45720" rIns="45720" bIns="45720" rtlCol="0">
            <a:normAutofit fontScale="25000" lnSpcReduction="20000"/>
          </a:bodyPr>
          <a:lstStyle>
            <a:lvl1pPr marL="0" indent="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None/>
              <a:defRPr sz="2000" kern="1200">
                <a:solidFill>
                  <a:schemeClr val="tx1">
                    <a:alpha val="0"/>
                  </a:schemeClr>
                </a:solidFill>
                <a:latin typeface="+mn-lt"/>
                <a:ea typeface="+mn-ea"/>
                <a:cs typeface="+mn-cs"/>
              </a:defRPr>
            </a:lvl1pPr>
            <a:lvl2pPr marL="4572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800" kern="1200">
                <a:solidFill>
                  <a:schemeClr val="tx1"/>
                </a:solidFill>
                <a:latin typeface="+mn-lt"/>
                <a:ea typeface="+mn-ea"/>
                <a:cs typeface="+mn-cs"/>
              </a:defRPr>
            </a:lvl2pPr>
            <a:lvl3pPr marL="6858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600" kern="1200">
                <a:solidFill>
                  <a:schemeClr val="tx1"/>
                </a:solidFill>
                <a:latin typeface="+mn-lt"/>
                <a:ea typeface="+mn-ea"/>
                <a:cs typeface="+mn-cs"/>
              </a:defRPr>
            </a:lvl3pPr>
            <a:lvl4pPr marL="9144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4pPr>
            <a:lvl5pPr marL="11430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endParaRPr lang="en-US" dirty="0"/>
          </a:p>
        </p:txBody>
      </p:sp>
      <p:pic>
        <p:nvPicPr>
          <p:cNvPr id="10" name="Picture Placeholder 5">
            <a:extLst>
              <a:ext uri="{FF2B5EF4-FFF2-40B4-BE49-F238E27FC236}">
                <a16:creationId xmlns:a16="http://schemas.microsoft.com/office/drawing/2014/main" id="{D2A5B748-37FD-448D-997E-B1D3326587D6}"/>
              </a:ext>
              <a:ext uri="{C183D7F6-B498-43B3-948B-1728B52AA6E4}">
                <adec:decorative xmlns:adec="http://schemas.microsoft.com/office/drawing/2017/decorative" val="1"/>
              </a:ext>
            </a:extLst>
          </p:cNvPr>
          <p:cNvPicPr>
            <a:picLocks noGrp="1" noChangeAspect="1"/>
          </p:cNvPicPr>
          <p:nvPr>
            <p:ph type="pic" sz="quarter" idx="15"/>
          </p:nvPr>
        </p:nvPicPr>
        <p:blipFill rotWithShape="1">
          <a:blip r:embed="rId3" cstate="screen">
            <a:extLst>
              <a:ext uri="{28A0092B-C50C-407E-A947-70E740481C1C}">
                <a14:useLocalDpi xmlns:a14="http://schemas.microsoft.com/office/drawing/2010/main"/>
              </a:ext>
            </a:extLst>
          </a:blip>
          <a:srcRect t="88" b="88"/>
          <a:stretch/>
        </p:blipFill>
        <p:spPr>
          <a:xfrm>
            <a:off x="0" y="0"/>
            <a:ext cx="8329613" cy="457200"/>
          </a:xfrm>
        </p:spPr>
      </p:pic>
      <p:sp>
        <p:nvSpPr>
          <p:cNvPr id="5" name="Text Placeholder 4">
            <a:extLst>
              <a:ext uri="{FF2B5EF4-FFF2-40B4-BE49-F238E27FC236}">
                <a16:creationId xmlns:a16="http://schemas.microsoft.com/office/drawing/2014/main" id="{84972560-C92A-7FDA-792D-FEA2FE09EBCC}"/>
              </a:ext>
            </a:extLst>
          </p:cNvPr>
          <p:cNvSpPr>
            <a:spLocks noGrp="1"/>
          </p:cNvSpPr>
          <p:nvPr>
            <p:ph type="body" sz="quarter" idx="16"/>
          </p:nvPr>
        </p:nvSpPr>
        <p:spPr/>
        <p:txBody>
          <a:bodyPr/>
          <a:lstStyle/>
          <a:p>
            <a:r>
              <a:rPr lang="en-US"/>
              <a:t>NOTARIS</a:t>
            </a:r>
          </a:p>
        </p:txBody>
      </p:sp>
    </p:spTree>
    <p:extLst>
      <p:ext uri="{BB962C8B-B14F-4D97-AF65-F5344CB8AC3E}">
        <p14:creationId xmlns:p14="http://schemas.microsoft.com/office/powerpoint/2010/main" val="41921647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94C582A2-A406-4C9B-A3DA-BA4EECAB37AC}"/>
              </a:ext>
            </a:extLst>
          </p:cNvPr>
          <p:cNvSpPr>
            <a:spLocks noGrp="1"/>
          </p:cNvSpPr>
          <p:nvPr>
            <p:ph type="title"/>
          </p:nvPr>
        </p:nvSpPr>
        <p:spPr/>
        <p:txBody>
          <a:bodyPr/>
          <a:lstStyle/>
          <a:p>
            <a:r>
              <a:rPr lang="en-US"/>
              <a:t>PROFESI PENUNJANG PASAR MODAL</a:t>
            </a:r>
            <a:endParaRPr lang="en-US" dirty="0"/>
          </a:p>
        </p:txBody>
      </p:sp>
      <p:sp>
        <p:nvSpPr>
          <p:cNvPr id="13" name="Content Placeholder 12">
            <a:extLst>
              <a:ext uri="{FF2B5EF4-FFF2-40B4-BE49-F238E27FC236}">
                <a16:creationId xmlns:a16="http://schemas.microsoft.com/office/drawing/2014/main" id="{556610ED-3E2D-4E6A-ABD0-150F203E6B46}"/>
              </a:ext>
            </a:extLst>
          </p:cNvPr>
          <p:cNvSpPr>
            <a:spLocks noGrp="1"/>
          </p:cNvSpPr>
          <p:nvPr>
            <p:ph sz="quarter" idx="13"/>
          </p:nvPr>
        </p:nvSpPr>
        <p:spPr/>
        <p:txBody>
          <a:bodyPr>
            <a:normAutofit/>
          </a:bodyPr>
          <a:lstStyle/>
          <a:p>
            <a:r>
              <a:rPr lang="en-US"/>
              <a:t>Profesi penunjang pasar modal berikutnya adalah penilai (appraiser) yang bertugas untuk memberikan jasa profesional dalam menentukan nilai wajar aktiva suatu perusahaan.</a:t>
            </a:r>
          </a:p>
          <a:p>
            <a:r>
              <a:rPr lang="en-US"/>
              <a:t>Dalam menjalankan tugas tersebut, penilai menerbitkan dan menandatangani laporan penilai sebagai pendapat atas nilai wajar aktiva dari suatu perusahaan.</a:t>
            </a:r>
          </a:p>
          <a:p>
            <a:r>
              <a:rPr lang="en-US"/>
              <a:t>Selain itu, penilai juga berperan sebagai penasihat investasi (investment advisor) sebagai pihak yang memberikan nasihat kepada emiten atau calon emiten terkait masalah keuangan, seperti nasihat tentang struktur modal.</a:t>
            </a:r>
            <a:endParaRPr lang="en-US" dirty="0"/>
          </a:p>
        </p:txBody>
      </p:sp>
      <p:sp>
        <p:nvSpPr>
          <p:cNvPr id="3" name="Slide Number Placeholder 2">
            <a:extLst>
              <a:ext uri="{FF2B5EF4-FFF2-40B4-BE49-F238E27FC236}">
                <a16:creationId xmlns:a16="http://schemas.microsoft.com/office/drawing/2014/main" id="{5F44A039-11AB-474F-8746-9A34D1C39C3F}"/>
              </a:ext>
            </a:extLst>
          </p:cNvPr>
          <p:cNvSpPr>
            <a:spLocks noGrp="1"/>
          </p:cNvSpPr>
          <p:nvPr>
            <p:ph type="sldNum" sz="quarter" idx="4"/>
          </p:nvPr>
        </p:nvSpPr>
        <p:spPr/>
        <p:txBody>
          <a:bodyPr/>
          <a:lstStyle/>
          <a:p>
            <a:fld id="{4FAB73BC-B049-4115-A692-8D63A059BFB8}" type="slidenum">
              <a:rPr lang="en-US" smtClean="0"/>
              <a:pPr/>
              <a:t>17</a:t>
            </a:fld>
            <a:endParaRPr lang="en-US" dirty="0"/>
          </a:p>
        </p:txBody>
      </p:sp>
      <p:sp>
        <p:nvSpPr>
          <p:cNvPr id="18" name="Text Placeholder 119">
            <a:extLst>
              <a:ext uri="{FF2B5EF4-FFF2-40B4-BE49-F238E27FC236}">
                <a16:creationId xmlns:a16="http://schemas.microsoft.com/office/drawing/2014/main" id="{6E5B80C5-6B42-4867-88CC-660291DD3F8D}"/>
              </a:ext>
              <a:ext uri="{C183D7F6-B498-43B3-948B-1728B52AA6E4}">
                <adec:decorative xmlns:adec="http://schemas.microsoft.com/office/drawing/2017/decorative" val="1"/>
              </a:ext>
            </a:extLst>
          </p:cNvPr>
          <p:cNvSpPr txBox="1">
            <a:spLocks/>
          </p:cNvSpPr>
          <p:nvPr/>
        </p:nvSpPr>
        <p:spPr>
          <a:xfrm>
            <a:off x="693060" y="6641305"/>
            <a:ext cx="173736" cy="152400"/>
          </a:xfrm>
          <a:prstGeom prst="rect">
            <a:avLst/>
          </a:prstGeom>
          <a:solidFill>
            <a:schemeClr val="accent2"/>
          </a:solidFill>
          <a:effectLst>
            <a:outerShdw blurRad="50800" dist="38100" dir="2700000" algn="tl" rotWithShape="0">
              <a:prstClr val="black">
                <a:alpha val="40000"/>
              </a:prstClr>
            </a:outerShdw>
          </a:effectLst>
        </p:spPr>
        <p:txBody>
          <a:bodyPr vert="horz" lIns="45720" tIns="45720" rIns="45720" bIns="45720" rtlCol="0">
            <a:normAutofit fontScale="25000" lnSpcReduction="20000"/>
          </a:bodyPr>
          <a:lstStyle>
            <a:lvl1pPr marL="0" indent="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None/>
              <a:defRPr sz="2000" kern="1200">
                <a:solidFill>
                  <a:schemeClr val="tx1">
                    <a:alpha val="0"/>
                  </a:schemeClr>
                </a:solidFill>
                <a:latin typeface="+mn-lt"/>
                <a:ea typeface="+mn-ea"/>
                <a:cs typeface="+mn-cs"/>
              </a:defRPr>
            </a:lvl1pPr>
            <a:lvl2pPr marL="4572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800" kern="1200">
                <a:solidFill>
                  <a:schemeClr val="tx1"/>
                </a:solidFill>
                <a:latin typeface="+mn-lt"/>
                <a:ea typeface="+mn-ea"/>
                <a:cs typeface="+mn-cs"/>
              </a:defRPr>
            </a:lvl2pPr>
            <a:lvl3pPr marL="6858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600" kern="1200">
                <a:solidFill>
                  <a:schemeClr val="tx1"/>
                </a:solidFill>
                <a:latin typeface="+mn-lt"/>
                <a:ea typeface="+mn-ea"/>
                <a:cs typeface="+mn-cs"/>
              </a:defRPr>
            </a:lvl3pPr>
            <a:lvl4pPr marL="9144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4pPr>
            <a:lvl5pPr marL="11430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endParaRPr lang="en-US" dirty="0"/>
          </a:p>
        </p:txBody>
      </p:sp>
      <p:pic>
        <p:nvPicPr>
          <p:cNvPr id="10" name="Picture Placeholder 5">
            <a:extLst>
              <a:ext uri="{FF2B5EF4-FFF2-40B4-BE49-F238E27FC236}">
                <a16:creationId xmlns:a16="http://schemas.microsoft.com/office/drawing/2014/main" id="{D2A5B748-37FD-448D-997E-B1D3326587D6}"/>
              </a:ext>
              <a:ext uri="{C183D7F6-B498-43B3-948B-1728B52AA6E4}">
                <adec:decorative xmlns:adec="http://schemas.microsoft.com/office/drawing/2017/decorative" val="1"/>
              </a:ext>
            </a:extLst>
          </p:cNvPr>
          <p:cNvPicPr>
            <a:picLocks noGrp="1" noChangeAspect="1"/>
          </p:cNvPicPr>
          <p:nvPr>
            <p:ph type="pic" sz="quarter" idx="15"/>
          </p:nvPr>
        </p:nvPicPr>
        <p:blipFill rotWithShape="1">
          <a:blip r:embed="rId3" cstate="screen">
            <a:extLst>
              <a:ext uri="{28A0092B-C50C-407E-A947-70E740481C1C}">
                <a14:useLocalDpi xmlns:a14="http://schemas.microsoft.com/office/drawing/2010/main"/>
              </a:ext>
            </a:extLst>
          </a:blip>
          <a:srcRect t="88" b="88"/>
          <a:stretch/>
        </p:blipFill>
        <p:spPr>
          <a:xfrm>
            <a:off x="0" y="0"/>
            <a:ext cx="8329613" cy="457200"/>
          </a:xfrm>
        </p:spPr>
      </p:pic>
      <p:sp>
        <p:nvSpPr>
          <p:cNvPr id="5" name="Text Placeholder 4">
            <a:extLst>
              <a:ext uri="{FF2B5EF4-FFF2-40B4-BE49-F238E27FC236}">
                <a16:creationId xmlns:a16="http://schemas.microsoft.com/office/drawing/2014/main" id="{84972560-C92A-7FDA-792D-FEA2FE09EBCC}"/>
              </a:ext>
            </a:extLst>
          </p:cNvPr>
          <p:cNvSpPr>
            <a:spLocks noGrp="1"/>
          </p:cNvSpPr>
          <p:nvPr>
            <p:ph type="body" sz="quarter" idx="16"/>
          </p:nvPr>
        </p:nvSpPr>
        <p:spPr/>
        <p:txBody>
          <a:bodyPr/>
          <a:lstStyle/>
          <a:p>
            <a:r>
              <a:rPr lang="en-US"/>
              <a:t>PENILAI</a:t>
            </a:r>
          </a:p>
        </p:txBody>
      </p:sp>
    </p:spTree>
    <p:extLst>
      <p:ext uri="{BB962C8B-B14F-4D97-AF65-F5344CB8AC3E}">
        <p14:creationId xmlns:p14="http://schemas.microsoft.com/office/powerpoint/2010/main" val="22639498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28CCBDDA-503E-5838-2EE9-332935565C48}"/>
              </a:ext>
            </a:extLst>
          </p:cNvPr>
          <p:cNvSpPr>
            <a:spLocks noGrp="1"/>
          </p:cNvSpPr>
          <p:nvPr>
            <p:ph type="pic" sz="quarter" idx="11"/>
          </p:nvPr>
        </p:nvSpPr>
        <p:spPr/>
        <p:txBody>
          <a:bodyPr/>
          <a:lstStyle/>
          <a:p>
            <a:endParaRPr lang="en-US"/>
          </a:p>
        </p:txBody>
      </p:sp>
      <p:sp>
        <p:nvSpPr>
          <p:cNvPr id="3" name="Text Placeholder 2">
            <a:extLst>
              <a:ext uri="{FF2B5EF4-FFF2-40B4-BE49-F238E27FC236}">
                <a16:creationId xmlns:a16="http://schemas.microsoft.com/office/drawing/2014/main" id="{79F5D7A1-DEB1-8A69-A4D2-203C771FBD58}"/>
              </a:ext>
            </a:extLst>
          </p:cNvPr>
          <p:cNvSpPr>
            <a:spLocks noGrp="1"/>
          </p:cNvSpPr>
          <p:nvPr>
            <p:ph type="body" sz="quarter" idx="16"/>
          </p:nvPr>
        </p:nvSpPr>
        <p:spPr/>
        <p:txBody>
          <a:bodyPr/>
          <a:lstStyle/>
          <a:p>
            <a:endParaRPr lang="en-US"/>
          </a:p>
        </p:txBody>
      </p:sp>
      <p:sp>
        <p:nvSpPr>
          <p:cNvPr id="4" name="Text Placeholder 3">
            <a:extLst>
              <a:ext uri="{FF2B5EF4-FFF2-40B4-BE49-F238E27FC236}">
                <a16:creationId xmlns:a16="http://schemas.microsoft.com/office/drawing/2014/main" id="{034F16DC-31BC-BDBD-C7D4-71075B9B4113}"/>
              </a:ext>
            </a:extLst>
          </p:cNvPr>
          <p:cNvSpPr>
            <a:spLocks noGrp="1"/>
          </p:cNvSpPr>
          <p:nvPr>
            <p:ph type="body" sz="quarter" idx="13"/>
          </p:nvPr>
        </p:nvSpPr>
        <p:spPr/>
        <p:txBody>
          <a:bodyPr/>
          <a:lstStyle/>
          <a:p>
            <a:endParaRPr lang="en-US"/>
          </a:p>
        </p:txBody>
      </p:sp>
      <p:sp>
        <p:nvSpPr>
          <p:cNvPr id="5" name="Text Placeholder 4">
            <a:extLst>
              <a:ext uri="{FF2B5EF4-FFF2-40B4-BE49-F238E27FC236}">
                <a16:creationId xmlns:a16="http://schemas.microsoft.com/office/drawing/2014/main" id="{577B22D3-3AC2-F3F4-85BA-E77EE2967208}"/>
              </a:ext>
            </a:extLst>
          </p:cNvPr>
          <p:cNvSpPr>
            <a:spLocks noGrp="1"/>
          </p:cNvSpPr>
          <p:nvPr>
            <p:ph type="body" sz="quarter" idx="15"/>
          </p:nvPr>
        </p:nvSpPr>
        <p:spPr/>
        <p:txBody>
          <a:bodyPr/>
          <a:lstStyle/>
          <a:p>
            <a:endParaRPr lang="en-US"/>
          </a:p>
        </p:txBody>
      </p:sp>
      <p:sp>
        <p:nvSpPr>
          <p:cNvPr id="6" name="Title 5">
            <a:extLst>
              <a:ext uri="{FF2B5EF4-FFF2-40B4-BE49-F238E27FC236}">
                <a16:creationId xmlns:a16="http://schemas.microsoft.com/office/drawing/2014/main" id="{EB9C84BF-56D9-C97D-D8C3-7415A2FADB32}"/>
              </a:ext>
            </a:extLst>
          </p:cNvPr>
          <p:cNvSpPr>
            <a:spLocks noGrp="1"/>
          </p:cNvSpPr>
          <p:nvPr>
            <p:ph type="ctrTitle"/>
          </p:nvPr>
        </p:nvSpPr>
        <p:spPr/>
        <p:txBody>
          <a:bodyPr/>
          <a:lstStyle/>
          <a:p>
            <a:r>
              <a:rPr lang="en-US"/>
              <a:t>TERIMAKASIH</a:t>
            </a:r>
          </a:p>
        </p:txBody>
      </p:sp>
    </p:spTree>
    <p:extLst>
      <p:ext uri="{BB962C8B-B14F-4D97-AF65-F5344CB8AC3E}">
        <p14:creationId xmlns:p14="http://schemas.microsoft.com/office/powerpoint/2010/main" val="8853012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94C582A2-A406-4C9B-A3DA-BA4EECAB37AC}"/>
              </a:ext>
            </a:extLst>
          </p:cNvPr>
          <p:cNvSpPr>
            <a:spLocks noGrp="1"/>
          </p:cNvSpPr>
          <p:nvPr>
            <p:ph type="title"/>
          </p:nvPr>
        </p:nvSpPr>
        <p:spPr/>
        <p:txBody>
          <a:bodyPr/>
          <a:lstStyle/>
          <a:p>
            <a:r>
              <a:rPr lang="en-US"/>
              <a:t>LEMBAGA PENUNJANG PASAR MODAL</a:t>
            </a:r>
            <a:endParaRPr lang="en-US" dirty="0"/>
          </a:p>
        </p:txBody>
      </p:sp>
      <p:sp>
        <p:nvSpPr>
          <p:cNvPr id="13" name="Content Placeholder 12">
            <a:extLst>
              <a:ext uri="{FF2B5EF4-FFF2-40B4-BE49-F238E27FC236}">
                <a16:creationId xmlns:a16="http://schemas.microsoft.com/office/drawing/2014/main" id="{556610ED-3E2D-4E6A-ABD0-150F203E6B46}"/>
              </a:ext>
            </a:extLst>
          </p:cNvPr>
          <p:cNvSpPr>
            <a:spLocks noGrp="1"/>
          </p:cNvSpPr>
          <p:nvPr>
            <p:ph sz="quarter" idx="13"/>
          </p:nvPr>
        </p:nvSpPr>
        <p:spPr/>
        <p:txBody>
          <a:bodyPr/>
          <a:lstStyle/>
          <a:p>
            <a:r>
              <a:rPr lang="en-US"/>
              <a:t>Lembaga penunjang pasar modal adalah pihak yang berperan aktif dalam menjalankan aktivitas pasar modal sehingga terciptanya stabilitas dan kelancaran transaksi perdagangan. Selain itu, badan memiliki tugas dalam memberikan layanan terbaik kepada masyarakat umum.</a:t>
            </a:r>
          </a:p>
          <a:p>
            <a:r>
              <a:rPr lang="en-US"/>
              <a:t>Peran:</a:t>
            </a:r>
          </a:p>
          <a:p>
            <a:pPr lvl="1"/>
            <a:r>
              <a:rPr lang="en-US"/>
              <a:t>Memastikan Keamanan dan Kelancaran Transaksi dalam Pasar Modal</a:t>
            </a:r>
          </a:p>
          <a:p>
            <a:pPr lvl="1"/>
            <a:r>
              <a:rPr lang="en-US"/>
              <a:t>Memfasilitasi Emiten Melakukan Initial Public Offering (IPO)</a:t>
            </a:r>
          </a:p>
          <a:p>
            <a:pPr lvl="1"/>
            <a:r>
              <a:rPr lang="en-US"/>
              <a:t>Menyediakan Informasi Instrumen Valid Bagi Investor</a:t>
            </a:r>
          </a:p>
          <a:p>
            <a:pPr lvl="1"/>
            <a:r>
              <a:rPr lang="fi-FI"/>
              <a:t>Memberikan Layanan Investasi Kepada Masyarakat Umum</a:t>
            </a:r>
            <a:endParaRPr lang="en-US" dirty="0"/>
          </a:p>
        </p:txBody>
      </p:sp>
      <p:sp>
        <p:nvSpPr>
          <p:cNvPr id="2" name="Text Placeholder 1">
            <a:extLst>
              <a:ext uri="{FF2B5EF4-FFF2-40B4-BE49-F238E27FC236}">
                <a16:creationId xmlns:a16="http://schemas.microsoft.com/office/drawing/2014/main" id="{E4C965B6-7E38-4D37-8DC4-198F7E2181D5}"/>
              </a:ext>
            </a:extLst>
          </p:cNvPr>
          <p:cNvSpPr>
            <a:spLocks noGrp="1"/>
          </p:cNvSpPr>
          <p:nvPr>
            <p:ph type="body" sz="quarter" idx="16"/>
          </p:nvPr>
        </p:nvSpPr>
        <p:spPr/>
        <p:txBody>
          <a:bodyPr/>
          <a:lstStyle/>
          <a:p>
            <a:r>
              <a:rPr lang="en-US"/>
              <a:t>PENGERTIAN DAN PERAN</a:t>
            </a:r>
            <a:endParaRPr lang="en-US" dirty="0"/>
          </a:p>
        </p:txBody>
      </p:sp>
      <p:sp>
        <p:nvSpPr>
          <p:cNvPr id="3" name="Slide Number Placeholder 2">
            <a:extLst>
              <a:ext uri="{FF2B5EF4-FFF2-40B4-BE49-F238E27FC236}">
                <a16:creationId xmlns:a16="http://schemas.microsoft.com/office/drawing/2014/main" id="{5F44A039-11AB-474F-8746-9A34D1C39C3F}"/>
              </a:ext>
            </a:extLst>
          </p:cNvPr>
          <p:cNvSpPr>
            <a:spLocks noGrp="1"/>
          </p:cNvSpPr>
          <p:nvPr>
            <p:ph type="sldNum" sz="quarter" idx="4"/>
          </p:nvPr>
        </p:nvSpPr>
        <p:spPr/>
        <p:txBody>
          <a:bodyPr/>
          <a:lstStyle/>
          <a:p>
            <a:fld id="{4FAB73BC-B049-4115-A692-8D63A059BFB8}" type="slidenum">
              <a:rPr lang="en-US" smtClean="0"/>
              <a:pPr/>
              <a:t>2</a:t>
            </a:fld>
            <a:endParaRPr lang="en-US" dirty="0"/>
          </a:p>
        </p:txBody>
      </p:sp>
      <p:sp>
        <p:nvSpPr>
          <p:cNvPr id="18" name="Text Placeholder 119">
            <a:extLst>
              <a:ext uri="{FF2B5EF4-FFF2-40B4-BE49-F238E27FC236}">
                <a16:creationId xmlns:a16="http://schemas.microsoft.com/office/drawing/2014/main" id="{6E5B80C5-6B42-4867-88CC-660291DD3F8D}"/>
              </a:ext>
              <a:ext uri="{C183D7F6-B498-43B3-948B-1728B52AA6E4}">
                <adec:decorative xmlns:adec="http://schemas.microsoft.com/office/drawing/2017/decorative" val="1"/>
              </a:ext>
            </a:extLst>
          </p:cNvPr>
          <p:cNvSpPr txBox="1">
            <a:spLocks/>
          </p:cNvSpPr>
          <p:nvPr/>
        </p:nvSpPr>
        <p:spPr>
          <a:xfrm>
            <a:off x="693060" y="6641305"/>
            <a:ext cx="173736" cy="152400"/>
          </a:xfrm>
          <a:prstGeom prst="rect">
            <a:avLst/>
          </a:prstGeom>
          <a:solidFill>
            <a:schemeClr val="accent2"/>
          </a:solidFill>
          <a:effectLst>
            <a:outerShdw blurRad="50800" dist="38100" dir="2700000" algn="tl" rotWithShape="0">
              <a:prstClr val="black">
                <a:alpha val="40000"/>
              </a:prstClr>
            </a:outerShdw>
          </a:effectLst>
        </p:spPr>
        <p:txBody>
          <a:bodyPr vert="horz" lIns="45720" tIns="45720" rIns="45720" bIns="45720" rtlCol="0">
            <a:normAutofit fontScale="25000" lnSpcReduction="20000"/>
          </a:bodyPr>
          <a:lstStyle>
            <a:lvl1pPr marL="0" indent="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None/>
              <a:defRPr sz="2000" kern="1200">
                <a:solidFill>
                  <a:schemeClr val="tx1">
                    <a:alpha val="0"/>
                  </a:schemeClr>
                </a:solidFill>
                <a:latin typeface="+mn-lt"/>
                <a:ea typeface="+mn-ea"/>
                <a:cs typeface="+mn-cs"/>
              </a:defRPr>
            </a:lvl1pPr>
            <a:lvl2pPr marL="4572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800" kern="1200">
                <a:solidFill>
                  <a:schemeClr val="tx1"/>
                </a:solidFill>
                <a:latin typeface="+mn-lt"/>
                <a:ea typeface="+mn-ea"/>
                <a:cs typeface="+mn-cs"/>
              </a:defRPr>
            </a:lvl2pPr>
            <a:lvl3pPr marL="6858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600" kern="1200">
                <a:solidFill>
                  <a:schemeClr val="tx1"/>
                </a:solidFill>
                <a:latin typeface="+mn-lt"/>
                <a:ea typeface="+mn-ea"/>
                <a:cs typeface="+mn-cs"/>
              </a:defRPr>
            </a:lvl3pPr>
            <a:lvl4pPr marL="9144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4pPr>
            <a:lvl5pPr marL="11430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endParaRPr lang="en-US" dirty="0"/>
          </a:p>
        </p:txBody>
      </p:sp>
      <p:pic>
        <p:nvPicPr>
          <p:cNvPr id="10" name="Picture Placeholder 5">
            <a:extLst>
              <a:ext uri="{FF2B5EF4-FFF2-40B4-BE49-F238E27FC236}">
                <a16:creationId xmlns:a16="http://schemas.microsoft.com/office/drawing/2014/main" id="{D2A5B748-37FD-448D-997E-B1D3326587D6}"/>
              </a:ext>
              <a:ext uri="{C183D7F6-B498-43B3-948B-1728B52AA6E4}">
                <adec:decorative xmlns:adec="http://schemas.microsoft.com/office/drawing/2017/decorative" val="1"/>
              </a:ext>
            </a:extLst>
          </p:cNvPr>
          <p:cNvPicPr>
            <a:picLocks noGrp="1" noChangeAspect="1"/>
          </p:cNvPicPr>
          <p:nvPr>
            <p:ph type="pic" sz="quarter" idx="15"/>
          </p:nvPr>
        </p:nvPicPr>
        <p:blipFill rotWithShape="1">
          <a:blip r:embed="rId3" cstate="screen">
            <a:extLst>
              <a:ext uri="{28A0092B-C50C-407E-A947-70E740481C1C}">
                <a14:useLocalDpi xmlns:a14="http://schemas.microsoft.com/office/drawing/2010/main"/>
              </a:ext>
            </a:extLst>
          </a:blip>
          <a:srcRect t="88" b="88"/>
          <a:stretch/>
        </p:blipFill>
        <p:spPr>
          <a:xfrm>
            <a:off x="0" y="0"/>
            <a:ext cx="8329613" cy="457200"/>
          </a:xfrm>
        </p:spPr>
      </p:pic>
    </p:spTree>
    <p:extLst>
      <p:ext uri="{BB962C8B-B14F-4D97-AF65-F5344CB8AC3E}">
        <p14:creationId xmlns:p14="http://schemas.microsoft.com/office/powerpoint/2010/main" val="10747254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510F0C0-CF68-C450-1896-46FCBFC94441}"/>
              </a:ext>
            </a:extLst>
          </p:cNvPr>
          <p:cNvSpPr>
            <a:spLocks noGrp="1"/>
          </p:cNvSpPr>
          <p:nvPr>
            <p:ph type="title"/>
          </p:nvPr>
        </p:nvSpPr>
        <p:spPr/>
        <p:txBody>
          <a:bodyPr/>
          <a:lstStyle/>
          <a:p>
            <a:r>
              <a:rPr lang="en-US"/>
              <a:t>PERAN LEMBAGA PENUNJANG PASAR MODAL</a:t>
            </a:r>
          </a:p>
        </p:txBody>
      </p:sp>
      <p:sp>
        <p:nvSpPr>
          <p:cNvPr id="5" name="Content Placeholder 4">
            <a:extLst>
              <a:ext uri="{FF2B5EF4-FFF2-40B4-BE49-F238E27FC236}">
                <a16:creationId xmlns:a16="http://schemas.microsoft.com/office/drawing/2014/main" id="{6DF7A90E-A809-FAA4-FC11-820E41CBFAB3}"/>
              </a:ext>
            </a:extLst>
          </p:cNvPr>
          <p:cNvSpPr>
            <a:spLocks noGrp="1"/>
          </p:cNvSpPr>
          <p:nvPr>
            <p:ph sz="quarter" idx="13"/>
          </p:nvPr>
        </p:nvSpPr>
        <p:spPr/>
        <p:txBody>
          <a:bodyPr/>
          <a:lstStyle/>
          <a:p>
            <a:r>
              <a:rPr lang="en-US"/>
              <a:t>Risiko transaksi dalam pasar modal bisa saja terjadi kapan saja. Oleh sebab itu, peran lembaga penunjang pasar modal adalah memastikan keamanan dan kelancaran transaksi perdagangan. Fungsi utamanya lembaga ini menciptakan kegiatan transaksi secara nyaman.</a:t>
            </a:r>
          </a:p>
        </p:txBody>
      </p:sp>
      <p:sp>
        <p:nvSpPr>
          <p:cNvPr id="6" name="Text Placeholder 5">
            <a:extLst>
              <a:ext uri="{FF2B5EF4-FFF2-40B4-BE49-F238E27FC236}">
                <a16:creationId xmlns:a16="http://schemas.microsoft.com/office/drawing/2014/main" id="{CE8EC9F4-A488-BA5D-1C2A-34A47DDC28FC}"/>
              </a:ext>
            </a:extLst>
          </p:cNvPr>
          <p:cNvSpPr>
            <a:spLocks noGrp="1"/>
          </p:cNvSpPr>
          <p:nvPr>
            <p:ph type="body" sz="quarter" idx="16"/>
          </p:nvPr>
        </p:nvSpPr>
        <p:spPr/>
        <p:txBody>
          <a:bodyPr/>
          <a:lstStyle/>
          <a:p>
            <a:r>
              <a:rPr lang="en-US"/>
              <a:t>Memastikan Keamanan dan Kelancaran Transaksi dalam Pasar Modal</a:t>
            </a:r>
          </a:p>
        </p:txBody>
      </p:sp>
      <p:sp>
        <p:nvSpPr>
          <p:cNvPr id="7" name="Slide Number Placeholder 6">
            <a:extLst>
              <a:ext uri="{FF2B5EF4-FFF2-40B4-BE49-F238E27FC236}">
                <a16:creationId xmlns:a16="http://schemas.microsoft.com/office/drawing/2014/main" id="{AC123560-A18E-C5C8-F801-34FDCE036F85}"/>
              </a:ext>
            </a:extLst>
          </p:cNvPr>
          <p:cNvSpPr>
            <a:spLocks noGrp="1"/>
          </p:cNvSpPr>
          <p:nvPr>
            <p:ph type="sldNum" sz="quarter" idx="4"/>
          </p:nvPr>
        </p:nvSpPr>
        <p:spPr/>
        <p:txBody>
          <a:bodyPr/>
          <a:lstStyle/>
          <a:p>
            <a:fld id="{4FAB73BC-B049-4115-A692-8D63A059BFB8}" type="slidenum">
              <a:rPr lang="en-US" noProof="0" smtClean="0"/>
              <a:pPr/>
              <a:t>3</a:t>
            </a:fld>
            <a:endParaRPr lang="en-US" noProof="0" dirty="0"/>
          </a:p>
        </p:txBody>
      </p:sp>
      <p:pic>
        <p:nvPicPr>
          <p:cNvPr id="16" name="Picture 15" descr="A close-up of a building&#10;&#10;Description automatically generated">
            <a:extLst>
              <a:ext uri="{FF2B5EF4-FFF2-40B4-BE49-F238E27FC236}">
                <a16:creationId xmlns:a16="http://schemas.microsoft.com/office/drawing/2014/main" id="{C8C50E1B-4361-E75D-7137-3490B09B1F1A}"/>
              </a:ext>
            </a:extLst>
          </p:cNvPr>
          <p:cNvPicPr>
            <a:picLocks noChangeAspect="1"/>
          </p:cNvPicPr>
          <p:nvPr/>
        </p:nvPicPr>
        <p:blipFill rotWithShape="1">
          <a:blip r:embed="rId2"/>
          <a:srcRect l="22522" r="50453"/>
          <a:stretch/>
        </p:blipFill>
        <p:spPr>
          <a:xfrm>
            <a:off x="9448800" y="0"/>
            <a:ext cx="2743200" cy="6858214"/>
          </a:xfrm>
          <a:prstGeom prst="rect">
            <a:avLst/>
          </a:prstGeom>
        </p:spPr>
      </p:pic>
    </p:spTree>
    <p:extLst>
      <p:ext uri="{BB962C8B-B14F-4D97-AF65-F5344CB8AC3E}">
        <p14:creationId xmlns:p14="http://schemas.microsoft.com/office/powerpoint/2010/main" val="3512258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510F0C0-CF68-C450-1896-46FCBFC94441}"/>
              </a:ext>
            </a:extLst>
          </p:cNvPr>
          <p:cNvSpPr>
            <a:spLocks noGrp="1"/>
          </p:cNvSpPr>
          <p:nvPr>
            <p:ph type="title"/>
          </p:nvPr>
        </p:nvSpPr>
        <p:spPr/>
        <p:txBody>
          <a:bodyPr/>
          <a:lstStyle/>
          <a:p>
            <a:r>
              <a:rPr lang="en-US"/>
              <a:t>PERAN LEMBAGA PENUNJANG PASAR MODAL</a:t>
            </a:r>
          </a:p>
        </p:txBody>
      </p:sp>
      <p:sp>
        <p:nvSpPr>
          <p:cNvPr id="5" name="Content Placeholder 4">
            <a:extLst>
              <a:ext uri="{FF2B5EF4-FFF2-40B4-BE49-F238E27FC236}">
                <a16:creationId xmlns:a16="http://schemas.microsoft.com/office/drawing/2014/main" id="{6DF7A90E-A809-FAA4-FC11-820E41CBFAB3}"/>
              </a:ext>
            </a:extLst>
          </p:cNvPr>
          <p:cNvSpPr>
            <a:spLocks noGrp="1"/>
          </p:cNvSpPr>
          <p:nvPr>
            <p:ph sz="quarter" idx="13"/>
          </p:nvPr>
        </p:nvSpPr>
        <p:spPr/>
        <p:txBody>
          <a:bodyPr/>
          <a:lstStyle/>
          <a:p>
            <a:r>
              <a:rPr lang="en-US"/>
              <a:t>Perusahaan yang ingin berkesempatan membuka kepada masyarakat untuk turut serta menjadi bagian kepemilikan perusahaan harus terdaftar dalam Initial Public Offering (IPO). Salah satu peran lembaga penunjang pasar modal adalah menjadi fasilitator dalam proses IPO tersebut.</a:t>
            </a:r>
          </a:p>
        </p:txBody>
      </p:sp>
      <p:sp>
        <p:nvSpPr>
          <p:cNvPr id="6" name="Text Placeholder 5">
            <a:extLst>
              <a:ext uri="{FF2B5EF4-FFF2-40B4-BE49-F238E27FC236}">
                <a16:creationId xmlns:a16="http://schemas.microsoft.com/office/drawing/2014/main" id="{CE8EC9F4-A488-BA5D-1C2A-34A47DDC28FC}"/>
              </a:ext>
            </a:extLst>
          </p:cNvPr>
          <p:cNvSpPr>
            <a:spLocks noGrp="1"/>
          </p:cNvSpPr>
          <p:nvPr>
            <p:ph type="body" sz="quarter" idx="16"/>
          </p:nvPr>
        </p:nvSpPr>
        <p:spPr/>
        <p:txBody>
          <a:bodyPr/>
          <a:lstStyle/>
          <a:p>
            <a:r>
              <a:rPr lang="en-US"/>
              <a:t>Memfasilitasi Emiten Melakukan Initial Public Offering (IPO)</a:t>
            </a:r>
          </a:p>
        </p:txBody>
      </p:sp>
      <p:sp>
        <p:nvSpPr>
          <p:cNvPr id="7" name="Slide Number Placeholder 6">
            <a:extLst>
              <a:ext uri="{FF2B5EF4-FFF2-40B4-BE49-F238E27FC236}">
                <a16:creationId xmlns:a16="http://schemas.microsoft.com/office/drawing/2014/main" id="{AC123560-A18E-C5C8-F801-34FDCE036F85}"/>
              </a:ext>
            </a:extLst>
          </p:cNvPr>
          <p:cNvSpPr>
            <a:spLocks noGrp="1"/>
          </p:cNvSpPr>
          <p:nvPr>
            <p:ph type="sldNum" sz="quarter" idx="4"/>
          </p:nvPr>
        </p:nvSpPr>
        <p:spPr/>
        <p:txBody>
          <a:bodyPr/>
          <a:lstStyle/>
          <a:p>
            <a:fld id="{4FAB73BC-B049-4115-A692-8D63A059BFB8}" type="slidenum">
              <a:rPr lang="en-US" noProof="0" smtClean="0"/>
              <a:pPr/>
              <a:t>4</a:t>
            </a:fld>
            <a:endParaRPr lang="en-US" noProof="0" dirty="0"/>
          </a:p>
        </p:txBody>
      </p:sp>
      <p:pic>
        <p:nvPicPr>
          <p:cNvPr id="2" name="Picture 1" descr="A close-up of a building&#10;&#10;Description automatically generated">
            <a:extLst>
              <a:ext uri="{FF2B5EF4-FFF2-40B4-BE49-F238E27FC236}">
                <a16:creationId xmlns:a16="http://schemas.microsoft.com/office/drawing/2014/main" id="{5ACC7660-E80F-3508-F3CB-7B83DAD5C426}"/>
              </a:ext>
            </a:extLst>
          </p:cNvPr>
          <p:cNvPicPr>
            <a:picLocks noChangeAspect="1"/>
          </p:cNvPicPr>
          <p:nvPr/>
        </p:nvPicPr>
        <p:blipFill rotWithShape="1">
          <a:blip r:embed="rId2"/>
          <a:srcRect l="22522" r="50453"/>
          <a:stretch/>
        </p:blipFill>
        <p:spPr>
          <a:xfrm>
            <a:off x="9448800" y="0"/>
            <a:ext cx="2743200" cy="6858214"/>
          </a:xfrm>
          <a:prstGeom prst="rect">
            <a:avLst/>
          </a:prstGeom>
        </p:spPr>
      </p:pic>
    </p:spTree>
    <p:extLst>
      <p:ext uri="{BB962C8B-B14F-4D97-AF65-F5344CB8AC3E}">
        <p14:creationId xmlns:p14="http://schemas.microsoft.com/office/powerpoint/2010/main" val="40329992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510F0C0-CF68-C450-1896-46FCBFC94441}"/>
              </a:ext>
            </a:extLst>
          </p:cNvPr>
          <p:cNvSpPr>
            <a:spLocks noGrp="1"/>
          </p:cNvSpPr>
          <p:nvPr>
            <p:ph type="title"/>
          </p:nvPr>
        </p:nvSpPr>
        <p:spPr/>
        <p:txBody>
          <a:bodyPr/>
          <a:lstStyle/>
          <a:p>
            <a:r>
              <a:rPr lang="en-US"/>
              <a:t>PERAN LEMBAGA PENUNJANG PASAR MODAL</a:t>
            </a:r>
          </a:p>
        </p:txBody>
      </p:sp>
      <p:sp>
        <p:nvSpPr>
          <p:cNvPr id="5" name="Content Placeholder 4">
            <a:extLst>
              <a:ext uri="{FF2B5EF4-FFF2-40B4-BE49-F238E27FC236}">
                <a16:creationId xmlns:a16="http://schemas.microsoft.com/office/drawing/2014/main" id="{6DF7A90E-A809-FAA4-FC11-820E41CBFAB3}"/>
              </a:ext>
            </a:extLst>
          </p:cNvPr>
          <p:cNvSpPr>
            <a:spLocks noGrp="1"/>
          </p:cNvSpPr>
          <p:nvPr>
            <p:ph sz="quarter" idx="13"/>
          </p:nvPr>
        </p:nvSpPr>
        <p:spPr/>
        <p:txBody>
          <a:bodyPr/>
          <a:lstStyle/>
          <a:p>
            <a:r>
              <a:rPr lang="en-US"/>
              <a:t>Sebagian investor mengalami kesulitan dalam memilih instrumen pasar modal yang tepat. Oleh karena itu, sudah menjadi peran lembaga penunjang pasar modal dalam menyediakan informasi valid dan benar terkait berbagai instrumen yang tersedia kepada investor. Sehingga investor bisa memeprtimbangkannya lebih matang.</a:t>
            </a:r>
          </a:p>
        </p:txBody>
      </p:sp>
      <p:sp>
        <p:nvSpPr>
          <p:cNvPr id="6" name="Text Placeholder 5">
            <a:extLst>
              <a:ext uri="{FF2B5EF4-FFF2-40B4-BE49-F238E27FC236}">
                <a16:creationId xmlns:a16="http://schemas.microsoft.com/office/drawing/2014/main" id="{CE8EC9F4-A488-BA5D-1C2A-34A47DDC28FC}"/>
              </a:ext>
            </a:extLst>
          </p:cNvPr>
          <p:cNvSpPr>
            <a:spLocks noGrp="1"/>
          </p:cNvSpPr>
          <p:nvPr>
            <p:ph type="body" sz="quarter" idx="16"/>
          </p:nvPr>
        </p:nvSpPr>
        <p:spPr/>
        <p:txBody>
          <a:bodyPr/>
          <a:lstStyle/>
          <a:p>
            <a:r>
              <a:rPr lang="en-US"/>
              <a:t>Menyediakan Informasi Instrumen Valid Bagi Investor</a:t>
            </a:r>
          </a:p>
        </p:txBody>
      </p:sp>
      <p:sp>
        <p:nvSpPr>
          <p:cNvPr id="7" name="Slide Number Placeholder 6">
            <a:extLst>
              <a:ext uri="{FF2B5EF4-FFF2-40B4-BE49-F238E27FC236}">
                <a16:creationId xmlns:a16="http://schemas.microsoft.com/office/drawing/2014/main" id="{AC123560-A18E-C5C8-F801-34FDCE036F85}"/>
              </a:ext>
            </a:extLst>
          </p:cNvPr>
          <p:cNvSpPr>
            <a:spLocks noGrp="1"/>
          </p:cNvSpPr>
          <p:nvPr>
            <p:ph type="sldNum" sz="quarter" idx="4"/>
          </p:nvPr>
        </p:nvSpPr>
        <p:spPr/>
        <p:txBody>
          <a:bodyPr/>
          <a:lstStyle/>
          <a:p>
            <a:fld id="{4FAB73BC-B049-4115-A692-8D63A059BFB8}" type="slidenum">
              <a:rPr lang="en-US" noProof="0" smtClean="0"/>
              <a:pPr/>
              <a:t>5</a:t>
            </a:fld>
            <a:endParaRPr lang="en-US" noProof="0" dirty="0"/>
          </a:p>
        </p:txBody>
      </p:sp>
      <p:pic>
        <p:nvPicPr>
          <p:cNvPr id="2" name="Picture 1" descr="A close-up of a building&#10;&#10;Description automatically generated">
            <a:extLst>
              <a:ext uri="{FF2B5EF4-FFF2-40B4-BE49-F238E27FC236}">
                <a16:creationId xmlns:a16="http://schemas.microsoft.com/office/drawing/2014/main" id="{04C62241-C25D-D858-7D6B-5F5232C6DEFA}"/>
              </a:ext>
            </a:extLst>
          </p:cNvPr>
          <p:cNvPicPr>
            <a:picLocks noChangeAspect="1"/>
          </p:cNvPicPr>
          <p:nvPr/>
        </p:nvPicPr>
        <p:blipFill rotWithShape="1">
          <a:blip r:embed="rId2"/>
          <a:srcRect l="22522" r="50453"/>
          <a:stretch/>
        </p:blipFill>
        <p:spPr>
          <a:xfrm>
            <a:off x="9448800" y="0"/>
            <a:ext cx="2743200" cy="6858214"/>
          </a:xfrm>
          <a:prstGeom prst="rect">
            <a:avLst/>
          </a:prstGeom>
        </p:spPr>
      </p:pic>
    </p:spTree>
    <p:extLst>
      <p:ext uri="{BB962C8B-B14F-4D97-AF65-F5344CB8AC3E}">
        <p14:creationId xmlns:p14="http://schemas.microsoft.com/office/powerpoint/2010/main" val="14781172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510F0C0-CF68-C450-1896-46FCBFC94441}"/>
              </a:ext>
            </a:extLst>
          </p:cNvPr>
          <p:cNvSpPr>
            <a:spLocks noGrp="1"/>
          </p:cNvSpPr>
          <p:nvPr>
            <p:ph type="title"/>
          </p:nvPr>
        </p:nvSpPr>
        <p:spPr/>
        <p:txBody>
          <a:bodyPr/>
          <a:lstStyle/>
          <a:p>
            <a:r>
              <a:rPr lang="en-US"/>
              <a:t>PERAN LEMBAGA PENUNJANG PASAR MODAL</a:t>
            </a:r>
          </a:p>
        </p:txBody>
      </p:sp>
      <p:sp>
        <p:nvSpPr>
          <p:cNvPr id="5" name="Content Placeholder 4">
            <a:extLst>
              <a:ext uri="{FF2B5EF4-FFF2-40B4-BE49-F238E27FC236}">
                <a16:creationId xmlns:a16="http://schemas.microsoft.com/office/drawing/2014/main" id="{6DF7A90E-A809-FAA4-FC11-820E41CBFAB3}"/>
              </a:ext>
            </a:extLst>
          </p:cNvPr>
          <p:cNvSpPr>
            <a:spLocks noGrp="1"/>
          </p:cNvSpPr>
          <p:nvPr>
            <p:ph sz="quarter" idx="13"/>
          </p:nvPr>
        </p:nvSpPr>
        <p:spPr/>
        <p:txBody>
          <a:bodyPr/>
          <a:lstStyle/>
          <a:p>
            <a:r>
              <a:rPr lang="en-US"/>
              <a:t>Terakhir, peran lembaga penunjang pasar modal adalah sebagai jembatan antara pihak pasar modal kepada masyarakat umum. Sehingga memberikan layanan investasi kepada masyarakat merupakan tugas wajib pihak ini. Agar masyarakat umum mendapatkan akses informasi dan layanan investasi yang akurat.</a:t>
            </a:r>
          </a:p>
        </p:txBody>
      </p:sp>
      <p:sp>
        <p:nvSpPr>
          <p:cNvPr id="6" name="Text Placeholder 5">
            <a:extLst>
              <a:ext uri="{FF2B5EF4-FFF2-40B4-BE49-F238E27FC236}">
                <a16:creationId xmlns:a16="http://schemas.microsoft.com/office/drawing/2014/main" id="{CE8EC9F4-A488-BA5D-1C2A-34A47DDC28FC}"/>
              </a:ext>
            </a:extLst>
          </p:cNvPr>
          <p:cNvSpPr>
            <a:spLocks noGrp="1"/>
          </p:cNvSpPr>
          <p:nvPr>
            <p:ph type="body" sz="quarter" idx="16"/>
          </p:nvPr>
        </p:nvSpPr>
        <p:spPr/>
        <p:txBody>
          <a:bodyPr/>
          <a:lstStyle/>
          <a:p>
            <a:r>
              <a:rPr lang="fi-FI"/>
              <a:t>Memberikan Layanan Investasi Kepada Masyarakat Umum</a:t>
            </a:r>
            <a:endParaRPr lang="en-US"/>
          </a:p>
        </p:txBody>
      </p:sp>
      <p:sp>
        <p:nvSpPr>
          <p:cNvPr id="7" name="Slide Number Placeholder 6">
            <a:extLst>
              <a:ext uri="{FF2B5EF4-FFF2-40B4-BE49-F238E27FC236}">
                <a16:creationId xmlns:a16="http://schemas.microsoft.com/office/drawing/2014/main" id="{AC123560-A18E-C5C8-F801-34FDCE036F85}"/>
              </a:ext>
            </a:extLst>
          </p:cNvPr>
          <p:cNvSpPr>
            <a:spLocks noGrp="1"/>
          </p:cNvSpPr>
          <p:nvPr>
            <p:ph type="sldNum" sz="quarter" idx="4"/>
          </p:nvPr>
        </p:nvSpPr>
        <p:spPr/>
        <p:txBody>
          <a:bodyPr/>
          <a:lstStyle/>
          <a:p>
            <a:fld id="{4FAB73BC-B049-4115-A692-8D63A059BFB8}" type="slidenum">
              <a:rPr lang="en-US" noProof="0" smtClean="0"/>
              <a:pPr/>
              <a:t>6</a:t>
            </a:fld>
            <a:endParaRPr lang="en-US" noProof="0" dirty="0"/>
          </a:p>
        </p:txBody>
      </p:sp>
      <p:pic>
        <p:nvPicPr>
          <p:cNvPr id="2" name="Picture 1" descr="A close-up of a building&#10;&#10;Description automatically generated">
            <a:extLst>
              <a:ext uri="{FF2B5EF4-FFF2-40B4-BE49-F238E27FC236}">
                <a16:creationId xmlns:a16="http://schemas.microsoft.com/office/drawing/2014/main" id="{1DEA465E-C325-BCC9-DE41-60D0082D120D}"/>
              </a:ext>
            </a:extLst>
          </p:cNvPr>
          <p:cNvPicPr>
            <a:picLocks noChangeAspect="1"/>
          </p:cNvPicPr>
          <p:nvPr/>
        </p:nvPicPr>
        <p:blipFill rotWithShape="1">
          <a:blip r:embed="rId2"/>
          <a:srcRect l="22522" r="50453"/>
          <a:stretch/>
        </p:blipFill>
        <p:spPr>
          <a:xfrm>
            <a:off x="9448800" y="0"/>
            <a:ext cx="2743200" cy="6858214"/>
          </a:xfrm>
          <a:prstGeom prst="rect">
            <a:avLst/>
          </a:prstGeom>
        </p:spPr>
      </p:pic>
    </p:spTree>
    <p:extLst>
      <p:ext uri="{BB962C8B-B14F-4D97-AF65-F5344CB8AC3E}">
        <p14:creationId xmlns:p14="http://schemas.microsoft.com/office/powerpoint/2010/main" val="12791566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5C16DC-8F4E-AABF-1B3C-9E55A389FDD3}"/>
              </a:ext>
            </a:extLst>
          </p:cNvPr>
          <p:cNvSpPr>
            <a:spLocks noGrp="1"/>
          </p:cNvSpPr>
          <p:nvPr>
            <p:ph type="title"/>
          </p:nvPr>
        </p:nvSpPr>
        <p:spPr/>
        <p:txBody>
          <a:bodyPr/>
          <a:lstStyle/>
          <a:p>
            <a:r>
              <a:rPr lang="en-US"/>
              <a:t>9 LEMBAGA PENUNJANG PASAR MODAL</a:t>
            </a:r>
          </a:p>
        </p:txBody>
      </p:sp>
      <p:sp>
        <p:nvSpPr>
          <p:cNvPr id="3" name="Content Placeholder 2">
            <a:extLst>
              <a:ext uri="{FF2B5EF4-FFF2-40B4-BE49-F238E27FC236}">
                <a16:creationId xmlns:a16="http://schemas.microsoft.com/office/drawing/2014/main" id="{58837829-CEF7-4ADE-AAFA-8383EE971A40}"/>
              </a:ext>
            </a:extLst>
          </p:cNvPr>
          <p:cNvSpPr>
            <a:spLocks noGrp="1"/>
          </p:cNvSpPr>
          <p:nvPr>
            <p:ph sz="quarter" idx="13"/>
          </p:nvPr>
        </p:nvSpPr>
        <p:spPr>
          <a:xfrm>
            <a:off x="548640" y="1905000"/>
            <a:ext cx="10288693" cy="4422648"/>
          </a:xfrm>
        </p:spPr>
        <p:txBody>
          <a:bodyPr>
            <a:normAutofit/>
          </a:bodyPr>
          <a:lstStyle/>
          <a:p>
            <a:pPr marL="0" indent="0">
              <a:buNone/>
            </a:pPr>
            <a:r>
              <a:rPr lang="en-US" b="1" u="sng"/>
              <a:t>Badan Pengawas Pasar Modal</a:t>
            </a:r>
          </a:p>
          <a:p>
            <a:r>
              <a:rPr lang="en-US"/>
              <a:t>Badan Pengawas Pasar Modal atau Bapepam-LK merupakan badan yang bergerak untuk mengawasi aktivitas pasar modal. Lembaga ini berusaha melindungi kepentingan investor, emiten, dan masyarakat.</a:t>
            </a:r>
          </a:p>
          <a:p>
            <a:r>
              <a:rPr lang="en-US"/>
              <a:t>Tak hanya itu, Bapepam-LK juga berwenang dalam menyusun dan menerapkan peraturan terkait pasar modal. Apabila terdapat permasalahan yang diajukan oleh pihak pelaku pasar modal, maka Badan Pengawas Pasar Modal harus turut serta membantu menyelesaikannya.</a:t>
            </a:r>
          </a:p>
          <a:p>
            <a:r>
              <a:rPr lang="en-US"/>
              <a:t>Saat ini, peran Bapepam-LK sebagai lembaga penunjang pasar modal telah berganti menjadi OJK atau Otoritas Jasa Keuangan. Dalam menjalankan tugas dan perannya, Badan Pengawas ini berada di bawah Kementerian Keuangan. Tak heran, kedua lembaga ini melakukan banyak koordinasi terkait kebijakan pasar modal.</a:t>
            </a:r>
          </a:p>
        </p:txBody>
      </p:sp>
      <p:sp>
        <p:nvSpPr>
          <p:cNvPr id="4" name="Picture Placeholder 3">
            <a:extLst>
              <a:ext uri="{FF2B5EF4-FFF2-40B4-BE49-F238E27FC236}">
                <a16:creationId xmlns:a16="http://schemas.microsoft.com/office/drawing/2014/main" id="{2DE57B8A-5EC4-45F9-B9DA-461C0DC72558}"/>
              </a:ext>
            </a:extLst>
          </p:cNvPr>
          <p:cNvSpPr>
            <a:spLocks noGrp="1"/>
          </p:cNvSpPr>
          <p:nvPr>
            <p:ph type="pic" sz="quarter" idx="15"/>
          </p:nvPr>
        </p:nvSpPr>
        <p:spPr>
          <a:solidFill>
            <a:srgbClr val="43467B"/>
          </a:solidFill>
        </p:spPr>
        <p:txBody>
          <a:bodyPr/>
          <a:lstStyle/>
          <a:p>
            <a:endParaRPr lang="en-US"/>
          </a:p>
        </p:txBody>
      </p:sp>
      <p:sp>
        <p:nvSpPr>
          <p:cNvPr id="6" name="Slide Number Placeholder 5">
            <a:extLst>
              <a:ext uri="{FF2B5EF4-FFF2-40B4-BE49-F238E27FC236}">
                <a16:creationId xmlns:a16="http://schemas.microsoft.com/office/drawing/2014/main" id="{9FEA94AF-3505-55ED-F44E-B6B1501B561C}"/>
              </a:ext>
            </a:extLst>
          </p:cNvPr>
          <p:cNvSpPr>
            <a:spLocks noGrp="1"/>
          </p:cNvSpPr>
          <p:nvPr>
            <p:ph type="sldNum" sz="quarter" idx="4"/>
          </p:nvPr>
        </p:nvSpPr>
        <p:spPr/>
        <p:txBody>
          <a:bodyPr/>
          <a:lstStyle/>
          <a:p>
            <a:fld id="{4FAB73BC-B049-4115-A692-8D63A059BFB8}" type="slidenum">
              <a:rPr lang="en-US" noProof="0" smtClean="0"/>
              <a:pPr/>
              <a:t>7</a:t>
            </a:fld>
            <a:endParaRPr lang="en-US" noProof="0" dirty="0"/>
          </a:p>
        </p:txBody>
      </p:sp>
    </p:spTree>
    <p:extLst>
      <p:ext uri="{BB962C8B-B14F-4D97-AF65-F5344CB8AC3E}">
        <p14:creationId xmlns:p14="http://schemas.microsoft.com/office/powerpoint/2010/main" val="258810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5C16DC-8F4E-AABF-1B3C-9E55A389FDD3}"/>
              </a:ext>
            </a:extLst>
          </p:cNvPr>
          <p:cNvSpPr>
            <a:spLocks noGrp="1"/>
          </p:cNvSpPr>
          <p:nvPr>
            <p:ph type="title"/>
          </p:nvPr>
        </p:nvSpPr>
        <p:spPr/>
        <p:txBody>
          <a:bodyPr/>
          <a:lstStyle/>
          <a:p>
            <a:r>
              <a:rPr lang="en-US"/>
              <a:t>9 LEMBAGA PENUNJANG PASAR MODAL</a:t>
            </a:r>
          </a:p>
        </p:txBody>
      </p:sp>
      <p:sp>
        <p:nvSpPr>
          <p:cNvPr id="3" name="Content Placeholder 2">
            <a:extLst>
              <a:ext uri="{FF2B5EF4-FFF2-40B4-BE49-F238E27FC236}">
                <a16:creationId xmlns:a16="http://schemas.microsoft.com/office/drawing/2014/main" id="{58837829-CEF7-4ADE-AAFA-8383EE971A40}"/>
              </a:ext>
            </a:extLst>
          </p:cNvPr>
          <p:cNvSpPr>
            <a:spLocks noGrp="1"/>
          </p:cNvSpPr>
          <p:nvPr>
            <p:ph sz="quarter" idx="13"/>
          </p:nvPr>
        </p:nvSpPr>
        <p:spPr>
          <a:xfrm>
            <a:off x="548640" y="1905000"/>
            <a:ext cx="10288693" cy="4422648"/>
          </a:xfrm>
        </p:spPr>
        <p:txBody>
          <a:bodyPr>
            <a:normAutofit/>
          </a:bodyPr>
          <a:lstStyle/>
          <a:p>
            <a:pPr marL="0" indent="0">
              <a:buNone/>
            </a:pPr>
            <a:r>
              <a:rPr lang="en-US" b="1" u="sng"/>
              <a:t>Bank Kustodian</a:t>
            </a:r>
          </a:p>
          <a:p>
            <a:r>
              <a:rPr lang="en-US"/>
              <a:t>Bank Kustodian adalah badan yang menerima harta dan menyimpan seluruh efek baik dari dividen, bunga, dan hak-hak efek pihak pasar modal. Tak hanya itu saja, lembaga ini juga berperan dalam menemukan solusi atas masalah yang terjadi dalam transaksi efek dan menjadi pihak perwakilan nasabah.</a:t>
            </a:r>
          </a:p>
          <a:p>
            <a:r>
              <a:rPr lang="en-US"/>
              <a:t>Tidak semua pihak dapat menjadi bank kustodian. Terdapat beberapa kriteria dan syarat tertentu yang diajukan oleh pemerintah sehingga bank kustodian mampu beroperasi secara terpercaya.</a:t>
            </a:r>
          </a:p>
        </p:txBody>
      </p:sp>
      <p:sp>
        <p:nvSpPr>
          <p:cNvPr id="4" name="Picture Placeholder 3">
            <a:extLst>
              <a:ext uri="{FF2B5EF4-FFF2-40B4-BE49-F238E27FC236}">
                <a16:creationId xmlns:a16="http://schemas.microsoft.com/office/drawing/2014/main" id="{2DE57B8A-5EC4-45F9-B9DA-461C0DC72558}"/>
              </a:ext>
            </a:extLst>
          </p:cNvPr>
          <p:cNvSpPr>
            <a:spLocks noGrp="1"/>
          </p:cNvSpPr>
          <p:nvPr>
            <p:ph type="pic" sz="quarter" idx="15"/>
          </p:nvPr>
        </p:nvSpPr>
        <p:spPr>
          <a:solidFill>
            <a:srgbClr val="43467B"/>
          </a:solidFill>
        </p:spPr>
        <p:txBody>
          <a:bodyPr/>
          <a:lstStyle/>
          <a:p>
            <a:endParaRPr lang="en-US"/>
          </a:p>
        </p:txBody>
      </p:sp>
      <p:sp>
        <p:nvSpPr>
          <p:cNvPr id="6" name="Slide Number Placeholder 5">
            <a:extLst>
              <a:ext uri="{FF2B5EF4-FFF2-40B4-BE49-F238E27FC236}">
                <a16:creationId xmlns:a16="http://schemas.microsoft.com/office/drawing/2014/main" id="{9FEA94AF-3505-55ED-F44E-B6B1501B561C}"/>
              </a:ext>
            </a:extLst>
          </p:cNvPr>
          <p:cNvSpPr>
            <a:spLocks noGrp="1"/>
          </p:cNvSpPr>
          <p:nvPr>
            <p:ph type="sldNum" sz="quarter" idx="4"/>
          </p:nvPr>
        </p:nvSpPr>
        <p:spPr/>
        <p:txBody>
          <a:bodyPr/>
          <a:lstStyle/>
          <a:p>
            <a:fld id="{4FAB73BC-B049-4115-A692-8D63A059BFB8}" type="slidenum">
              <a:rPr lang="en-US" noProof="0" smtClean="0"/>
              <a:pPr/>
              <a:t>8</a:t>
            </a:fld>
            <a:endParaRPr lang="en-US" noProof="0" dirty="0"/>
          </a:p>
        </p:txBody>
      </p:sp>
    </p:spTree>
    <p:extLst>
      <p:ext uri="{BB962C8B-B14F-4D97-AF65-F5344CB8AC3E}">
        <p14:creationId xmlns:p14="http://schemas.microsoft.com/office/powerpoint/2010/main" val="19763342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5C16DC-8F4E-AABF-1B3C-9E55A389FDD3}"/>
              </a:ext>
            </a:extLst>
          </p:cNvPr>
          <p:cNvSpPr>
            <a:spLocks noGrp="1"/>
          </p:cNvSpPr>
          <p:nvPr>
            <p:ph type="title"/>
          </p:nvPr>
        </p:nvSpPr>
        <p:spPr/>
        <p:txBody>
          <a:bodyPr/>
          <a:lstStyle/>
          <a:p>
            <a:r>
              <a:rPr lang="en-US"/>
              <a:t>9 LEMBAGA PENUNJANG PASAR MODAL</a:t>
            </a:r>
          </a:p>
        </p:txBody>
      </p:sp>
      <p:sp>
        <p:nvSpPr>
          <p:cNvPr id="3" name="Content Placeholder 2">
            <a:extLst>
              <a:ext uri="{FF2B5EF4-FFF2-40B4-BE49-F238E27FC236}">
                <a16:creationId xmlns:a16="http://schemas.microsoft.com/office/drawing/2014/main" id="{58837829-CEF7-4ADE-AAFA-8383EE971A40}"/>
              </a:ext>
            </a:extLst>
          </p:cNvPr>
          <p:cNvSpPr>
            <a:spLocks noGrp="1"/>
          </p:cNvSpPr>
          <p:nvPr>
            <p:ph sz="quarter" idx="13"/>
          </p:nvPr>
        </p:nvSpPr>
        <p:spPr>
          <a:xfrm>
            <a:off x="548640" y="1905000"/>
            <a:ext cx="10288693" cy="4422648"/>
          </a:xfrm>
        </p:spPr>
        <p:txBody>
          <a:bodyPr>
            <a:normAutofit/>
          </a:bodyPr>
          <a:lstStyle/>
          <a:p>
            <a:pPr marL="0" indent="0">
              <a:buNone/>
            </a:pPr>
            <a:r>
              <a:rPr lang="en-US" b="1" u="sng"/>
              <a:t>Biro Administrasi Efek</a:t>
            </a:r>
          </a:p>
          <a:p>
            <a:r>
              <a:rPr lang="en-US"/>
              <a:t>Biro Administrasi Efek adalah pihak yang bertugas sebagai fasilitator bagi perusahaan emiten dan investor dalam menjalankan kegiatan di bursa efek. Dalam hal ini, Biro Administrasi Efek akan membantu pengelolaan sistem administrasi efek di pasar perdana dan sekunder.</a:t>
            </a:r>
          </a:p>
          <a:p>
            <a:r>
              <a:rPr lang="en-US"/>
              <a:t>Tindakan mencatat dan memindahkan kepemilikan efek dengan kontrak yang telah disusun bersama emiten merupakan fungsi lain sebagai Biro Administrasi Efek. Lembaga ini bersifat opsional bagi investor atau emiten. Karena jasa penanganan administrasi efek tidak seluruh pihak sanggup mengelolanya.</a:t>
            </a:r>
          </a:p>
        </p:txBody>
      </p:sp>
      <p:sp>
        <p:nvSpPr>
          <p:cNvPr id="4" name="Picture Placeholder 3">
            <a:extLst>
              <a:ext uri="{FF2B5EF4-FFF2-40B4-BE49-F238E27FC236}">
                <a16:creationId xmlns:a16="http://schemas.microsoft.com/office/drawing/2014/main" id="{2DE57B8A-5EC4-45F9-B9DA-461C0DC72558}"/>
              </a:ext>
            </a:extLst>
          </p:cNvPr>
          <p:cNvSpPr>
            <a:spLocks noGrp="1"/>
          </p:cNvSpPr>
          <p:nvPr>
            <p:ph type="pic" sz="quarter" idx="15"/>
          </p:nvPr>
        </p:nvSpPr>
        <p:spPr>
          <a:solidFill>
            <a:srgbClr val="43467B"/>
          </a:solidFill>
        </p:spPr>
        <p:txBody>
          <a:bodyPr/>
          <a:lstStyle/>
          <a:p>
            <a:endParaRPr lang="en-US"/>
          </a:p>
        </p:txBody>
      </p:sp>
      <p:sp>
        <p:nvSpPr>
          <p:cNvPr id="6" name="Slide Number Placeholder 5">
            <a:extLst>
              <a:ext uri="{FF2B5EF4-FFF2-40B4-BE49-F238E27FC236}">
                <a16:creationId xmlns:a16="http://schemas.microsoft.com/office/drawing/2014/main" id="{9FEA94AF-3505-55ED-F44E-B6B1501B561C}"/>
              </a:ext>
            </a:extLst>
          </p:cNvPr>
          <p:cNvSpPr>
            <a:spLocks noGrp="1"/>
          </p:cNvSpPr>
          <p:nvPr>
            <p:ph type="sldNum" sz="quarter" idx="4"/>
          </p:nvPr>
        </p:nvSpPr>
        <p:spPr/>
        <p:txBody>
          <a:bodyPr/>
          <a:lstStyle/>
          <a:p>
            <a:fld id="{4FAB73BC-B049-4115-A692-8D63A059BFB8}" type="slidenum">
              <a:rPr lang="en-US" noProof="0" smtClean="0"/>
              <a:pPr/>
              <a:t>9</a:t>
            </a:fld>
            <a:endParaRPr lang="en-US" noProof="0" dirty="0"/>
          </a:p>
        </p:txBody>
      </p:sp>
    </p:spTree>
    <p:extLst>
      <p:ext uri="{BB962C8B-B14F-4D97-AF65-F5344CB8AC3E}">
        <p14:creationId xmlns:p14="http://schemas.microsoft.com/office/powerpoint/2010/main" val="9704900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ernClassicBlock-3">
  <a:themeElements>
    <a:clrScheme name="MSFT_ELT_ModernClassicBlock_03">
      <a:dk1>
        <a:sysClr val="windowText" lastClr="000000"/>
      </a:dk1>
      <a:lt1>
        <a:sysClr val="window" lastClr="FFFFFF"/>
      </a:lt1>
      <a:dk2>
        <a:srgbClr val="43467B"/>
      </a:dk2>
      <a:lt2>
        <a:srgbClr val="DFE3E5"/>
      </a:lt2>
      <a:accent1>
        <a:srgbClr val="43467B"/>
      </a:accent1>
      <a:accent2>
        <a:srgbClr val="E58C09"/>
      </a:accent2>
      <a:accent3>
        <a:srgbClr val="2683C6"/>
      </a:accent3>
      <a:accent4>
        <a:srgbClr val="EEC621"/>
      </a:accent4>
      <a:accent5>
        <a:srgbClr val="1D9BA1"/>
      </a:accent5>
      <a:accent6>
        <a:srgbClr val="87175F"/>
      </a:accent6>
      <a:hlink>
        <a:srgbClr val="0070C0"/>
      </a:hlink>
      <a:folHlink>
        <a:srgbClr val="C00000"/>
      </a:folHlink>
    </a:clrScheme>
    <a:fontScheme name="MSFT_ELT_ModernClassicBlock_03">
      <a:majorFont>
        <a:latin typeface="Tw Cen MT Condensed"/>
        <a:ea typeface=""/>
        <a:cs typeface=""/>
      </a:majorFont>
      <a:minorFont>
        <a:latin typeface="Tw Cen MT"/>
        <a:ea typeface=""/>
        <a:cs typeface=""/>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ELT_Template_ModernClassicBlockLT_v4" id="{30DDF308-B484-4DB0-8959-4BA762476498}" vid="{49FD44A8-5F40-4E6E-BC83-04BD3C4DB24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f9fc9171bb41dc08635275f351de8590">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29387215989a890c06011de04edfe97d"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A86D9CC-0D9D-4BFE-B3F3-26F480BF8C8A}">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8106BD98-E608-40A1-98A8-93D5976215CA}">
  <ds:schemaRefs>
    <ds:schemaRef ds:uri="http://schemas.microsoft.com/sharepoint/v3/contenttype/forms"/>
  </ds:schemaRefs>
</ds:datastoreItem>
</file>

<file path=customXml/itemProps3.xml><?xml version="1.0" encoding="utf-8"?>
<ds:datastoreItem xmlns:ds="http://schemas.openxmlformats.org/officeDocument/2006/customXml" ds:itemID="{9BFCA5F6-1A5A-4D78-BDE2-C793B61E0E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Modern classic block presentation</Template>
  <TotalTime>19</TotalTime>
  <Words>1427</Words>
  <Application>Microsoft Office PowerPoint</Application>
  <PresentationFormat>Widescreen</PresentationFormat>
  <Paragraphs>108</Paragraphs>
  <Slides>18</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Tw Cen MT</vt:lpstr>
      <vt:lpstr>Tw Cen MT Condensed</vt:lpstr>
      <vt:lpstr>Wingdings 3</vt:lpstr>
      <vt:lpstr>ModernClassicBlock-3</vt:lpstr>
      <vt:lpstr>LEMBAGA DAN PROFESI PENUNJANG PASAR MODAL </vt:lpstr>
      <vt:lpstr>LEMBAGA PENUNJANG PASAR MODAL</vt:lpstr>
      <vt:lpstr>PERAN LEMBAGA PENUNJANG PASAR MODAL</vt:lpstr>
      <vt:lpstr>PERAN LEMBAGA PENUNJANG PASAR MODAL</vt:lpstr>
      <vt:lpstr>PERAN LEMBAGA PENUNJANG PASAR MODAL</vt:lpstr>
      <vt:lpstr>PERAN LEMBAGA PENUNJANG PASAR MODAL</vt:lpstr>
      <vt:lpstr>9 LEMBAGA PENUNJANG PASAR MODAL</vt:lpstr>
      <vt:lpstr>9 LEMBAGA PENUNJANG PASAR MODAL</vt:lpstr>
      <vt:lpstr>9 LEMBAGA PENUNJANG PASAR MODAL</vt:lpstr>
      <vt:lpstr>9 LEMBAGA PENUNJANG PASAR MODAL</vt:lpstr>
      <vt:lpstr>9 LEMBAGA PENUNJANG PASAR MODAL</vt:lpstr>
      <vt:lpstr>9 LEMBAGA PENUNJANG PASAR MODAL</vt:lpstr>
      <vt:lpstr>PROFESI PENUNJANG PASAR MODAL</vt:lpstr>
      <vt:lpstr>PROFESI PENUNJANG PASAR MODAL</vt:lpstr>
      <vt:lpstr>PROFESI PENUNJANG PASAR MODAL</vt:lpstr>
      <vt:lpstr>PROFESI PENUNJANG PASAR MODAL</vt:lpstr>
      <vt:lpstr>PROFESI PENUNJANG PASAR MODAL</vt:lpstr>
      <vt:lpstr>TERIMAKASIH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LEMBAGA DAN PROFESI PENUNJANG PASAR MODAL </dc:title>
  <dc:creator>ardy wibowo</dc:creator>
  <cp:lastModifiedBy>ardy wibowo</cp:lastModifiedBy>
  <cp:revision>1</cp:revision>
  <dcterms:created xsi:type="dcterms:W3CDTF">2023-10-27T04:30:36Z</dcterms:created>
  <dcterms:modified xsi:type="dcterms:W3CDTF">2023-10-27T04:50:00Z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