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EE0"/>
    <a:srgbClr val="FEB0D9"/>
    <a:srgbClr val="FF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8352F6-050F-4345-AB9C-CEE743EC4381}" type="doc">
      <dgm:prSet loTypeId="urn:microsoft.com/office/officeart/2008/layout/AscendingPictureAccentProcess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C975D63-F4F6-4312-8274-C0950A5EE82B}">
      <dgm:prSet phldrT="[Text]" custT="1"/>
      <dgm:spPr>
        <a:solidFill>
          <a:srgbClr val="00FFFF"/>
        </a:solidFill>
      </dgm:spPr>
      <dgm:t>
        <a:bodyPr/>
        <a:lstStyle/>
        <a:p>
          <a:pPr rtl="0"/>
          <a:r>
            <a:rPr lang="en-US" sz="20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20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 Black" pitchFamily="34" charset="0"/>
            </a:rPr>
            <a:t>Pameran</a:t>
          </a:r>
          <a:r>
            <a:rPr lang="en-US" sz="2000" dirty="0" smtClean="0">
              <a:solidFill>
                <a:schemeClr val="tx1"/>
              </a:solidFill>
              <a:latin typeface="Arial Black" pitchFamily="34" charset="0"/>
            </a:rPr>
            <a:t> (</a:t>
          </a:r>
          <a:r>
            <a:rPr lang="en-US" sz="20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20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 Black" pitchFamily="34" charset="0"/>
            </a:rPr>
            <a:t>Rupa</a:t>
          </a:r>
          <a:r>
            <a:rPr lang="en-US" sz="20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 Black" pitchFamily="34" charset="0"/>
            </a:rPr>
            <a:t>dan</a:t>
          </a:r>
          <a:r>
            <a:rPr lang="en-US" sz="20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 Black" pitchFamily="34" charset="0"/>
            </a:rPr>
            <a:t>Keterampilan</a:t>
          </a:r>
          <a:r>
            <a:rPr lang="en-US" sz="2000" dirty="0" smtClean="0">
              <a:solidFill>
                <a:schemeClr val="tx1"/>
              </a:solidFill>
              <a:latin typeface="Arial Black" pitchFamily="34" charset="0"/>
            </a:rPr>
            <a:t>)</a:t>
          </a:r>
          <a:endParaRPr lang="en-US" sz="2000" dirty="0">
            <a:solidFill>
              <a:schemeClr val="tx1"/>
            </a:solidFill>
            <a:latin typeface="Arial Black" pitchFamily="34" charset="0"/>
          </a:endParaRPr>
        </a:p>
      </dgm:t>
    </dgm:pt>
    <dgm:pt modelId="{0C25C53C-966C-4596-B4BD-52BA1DB1745D}" type="parTrans" cxnId="{35BE55F6-568F-4A4F-9D04-5228AF89D99F}">
      <dgm:prSet/>
      <dgm:spPr/>
      <dgm:t>
        <a:bodyPr/>
        <a:lstStyle/>
        <a:p>
          <a:endParaRPr lang="en-US"/>
        </a:p>
      </dgm:t>
    </dgm:pt>
    <dgm:pt modelId="{035097DE-33EC-4B9E-B71B-00BF3725C12F}" type="sibTrans" cxnId="{35BE55F6-568F-4A4F-9D04-5228AF89D99F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5E2A689-21D2-4670-8980-FB5B1666038C}">
      <dgm:prSet phldrT="[Text]" custT="1"/>
      <dgm:spPr>
        <a:solidFill>
          <a:srgbClr val="FF66FF"/>
        </a:solidFill>
      </dgm:spPr>
      <dgm:t>
        <a:bodyPr/>
        <a:lstStyle/>
        <a:p>
          <a:pPr rtl="0"/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Pertunjukan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 (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Musik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, 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Tari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dan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dirty="0" err="1" smtClean="0">
              <a:solidFill>
                <a:schemeClr val="tx1"/>
              </a:solidFill>
              <a:latin typeface="Arial Black" pitchFamily="34" charset="0"/>
            </a:rPr>
            <a:t>Teater</a:t>
          </a:r>
          <a:r>
            <a:rPr lang="en-US" sz="1600" dirty="0" smtClean="0">
              <a:solidFill>
                <a:schemeClr val="tx1"/>
              </a:solidFill>
              <a:latin typeface="Arial Black" pitchFamily="34" charset="0"/>
            </a:rPr>
            <a:t>)</a:t>
          </a: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6CAA1E60-AA38-4F72-AA77-AF36215B84CE}" type="parTrans" cxnId="{418EE2B6-06B9-4230-B628-862D8AC267F8}">
      <dgm:prSet/>
      <dgm:spPr/>
      <dgm:t>
        <a:bodyPr/>
        <a:lstStyle/>
        <a:p>
          <a:endParaRPr lang="en-US"/>
        </a:p>
      </dgm:t>
    </dgm:pt>
    <dgm:pt modelId="{81B192D8-1B1C-4104-A473-9875C3BB62F2}" type="sibTrans" cxnId="{418EE2B6-06B9-4230-B628-862D8AC267F8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488BD7-1818-4543-8596-38B69D2E3A75}" type="pres">
      <dgm:prSet presAssocID="{0A8352F6-050F-4345-AB9C-CEE743EC438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6E4A146-0AF3-423C-BA7F-2DE187B968B9}" type="pres">
      <dgm:prSet presAssocID="{0A8352F6-050F-4345-AB9C-CEE743EC4381}" presName="dot1" presStyleLbl="alignNode1" presStyleIdx="0" presStyleCnt="10"/>
      <dgm:spPr/>
      <dgm:t>
        <a:bodyPr/>
        <a:lstStyle/>
        <a:p>
          <a:endParaRPr lang="en-US"/>
        </a:p>
      </dgm:t>
    </dgm:pt>
    <dgm:pt modelId="{2421FB17-3851-40F8-A152-A1D9FF30D454}" type="pres">
      <dgm:prSet presAssocID="{0A8352F6-050F-4345-AB9C-CEE743EC4381}" presName="dot2" presStyleLbl="alignNode1" presStyleIdx="1" presStyleCnt="10"/>
      <dgm:spPr/>
      <dgm:t>
        <a:bodyPr/>
        <a:lstStyle/>
        <a:p>
          <a:endParaRPr lang="en-US"/>
        </a:p>
      </dgm:t>
    </dgm:pt>
    <dgm:pt modelId="{FE106613-9C9B-489A-9A35-1BD52AFF4BAD}" type="pres">
      <dgm:prSet presAssocID="{0A8352F6-050F-4345-AB9C-CEE743EC4381}" presName="dot3" presStyleLbl="alignNode1" presStyleIdx="2" presStyleCnt="10"/>
      <dgm:spPr/>
      <dgm:t>
        <a:bodyPr/>
        <a:lstStyle/>
        <a:p>
          <a:endParaRPr lang="en-US"/>
        </a:p>
      </dgm:t>
    </dgm:pt>
    <dgm:pt modelId="{65E78F14-005A-4E0C-A5CD-DB356792B61C}" type="pres">
      <dgm:prSet presAssocID="{0A8352F6-050F-4345-AB9C-CEE743EC4381}" presName="dotArrow1" presStyleLbl="alignNode1" presStyleIdx="3" presStyleCnt="10"/>
      <dgm:spPr/>
      <dgm:t>
        <a:bodyPr/>
        <a:lstStyle/>
        <a:p>
          <a:endParaRPr lang="en-US"/>
        </a:p>
      </dgm:t>
    </dgm:pt>
    <dgm:pt modelId="{59460FD4-883C-4261-85E4-62FEAB61312E}" type="pres">
      <dgm:prSet presAssocID="{0A8352F6-050F-4345-AB9C-CEE743EC4381}" presName="dotArrow2" presStyleLbl="alignNode1" presStyleIdx="4" presStyleCnt="10"/>
      <dgm:spPr/>
      <dgm:t>
        <a:bodyPr/>
        <a:lstStyle/>
        <a:p>
          <a:endParaRPr lang="en-US"/>
        </a:p>
      </dgm:t>
    </dgm:pt>
    <dgm:pt modelId="{10237377-5F42-4D3A-9D27-9817B562CC6E}" type="pres">
      <dgm:prSet presAssocID="{0A8352F6-050F-4345-AB9C-CEE743EC4381}" presName="dotArrow3" presStyleLbl="alignNode1" presStyleIdx="5" presStyleCnt="10"/>
      <dgm:spPr/>
      <dgm:t>
        <a:bodyPr/>
        <a:lstStyle/>
        <a:p>
          <a:endParaRPr lang="en-US"/>
        </a:p>
      </dgm:t>
    </dgm:pt>
    <dgm:pt modelId="{29E28837-B227-4617-AF38-628939875309}" type="pres">
      <dgm:prSet presAssocID="{0A8352F6-050F-4345-AB9C-CEE743EC4381}" presName="dotArrow4" presStyleLbl="alignNode1" presStyleIdx="6" presStyleCnt="10"/>
      <dgm:spPr/>
      <dgm:t>
        <a:bodyPr/>
        <a:lstStyle/>
        <a:p>
          <a:endParaRPr lang="en-US"/>
        </a:p>
      </dgm:t>
    </dgm:pt>
    <dgm:pt modelId="{3AFA6311-F6AA-48B6-B521-9F47F4ABF760}" type="pres">
      <dgm:prSet presAssocID="{0A8352F6-050F-4345-AB9C-CEE743EC4381}" presName="dotArrow5" presStyleLbl="alignNode1" presStyleIdx="7" presStyleCnt="10"/>
      <dgm:spPr/>
      <dgm:t>
        <a:bodyPr/>
        <a:lstStyle/>
        <a:p>
          <a:endParaRPr lang="en-US"/>
        </a:p>
      </dgm:t>
    </dgm:pt>
    <dgm:pt modelId="{FDF12E65-8296-418D-A4C9-AC1FEC4CF743}" type="pres">
      <dgm:prSet presAssocID="{0A8352F6-050F-4345-AB9C-CEE743EC4381}" presName="dotArrow6" presStyleLbl="alignNode1" presStyleIdx="8" presStyleCnt="10"/>
      <dgm:spPr/>
      <dgm:t>
        <a:bodyPr/>
        <a:lstStyle/>
        <a:p>
          <a:endParaRPr lang="en-US"/>
        </a:p>
      </dgm:t>
    </dgm:pt>
    <dgm:pt modelId="{5835FD3D-038E-4D05-80E5-73EE18AC2122}" type="pres">
      <dgm:prSet presAssocID="{0A8352F6-050F-4345-AB9C-CEE743EC4381}" presName="dotArrow7" presStyleLbl="alignNode1" presStyleIdx="9" presStyleCnt="10"/>
      <dgm:spPr/>
      <dgm:t>
        <a:bodyPr/>
        <a:lstStyle/>
        <a:p>
          <a:endParaRPr lang="en-US"/>
        </a:p>
      </dgm:t>
    </dgm:pt>
    <dgm:pt modelId="{ED628D4D-36C0-4282-9A4D-6325AAE28E74}" type="pres">
      <dgm:prSet presAssocID="{8C975D63-F4F6-4312-8274-C0950A5EE82B}" presName="parTx1" presStyleLbl="node1" presStyleIdx="0" presStyleCnt="2"/>
      <dgm:spPr/>
      <dgm:t>
        <a:bodyPr/>
        <a:lstStyle/>
        <a:p>
          <a:endParaRPr lang="en-US"/>
        </a:p>
      </dgm:t>
    </dgm:pt>
    <dgm:pt modelId="{17E81373-4957-48C9-A78A-6BE22EF51212}" type="pres">
      <dgm:prSet presAssocID="{035097DE-33EC-4B9E-B71B-00BF3725C12F}" presName="picture1" presStyleCnt="0"/>
      <dgm:spPr/>
      <dgm:t>
        <a:bodyPr/>
        <a:lstStyle/>
        <a:p>
          <a:endParaRPr lang="en-US"/>
        </a:p>
      </dgm:t>
    </dgm:pt>
    <dgm:pt modelId="{64F459A4-148A-4743-9003-DCEAB4484873}" type="pres">
      <dgm:prSet presAssocID="{035097DE-33EC-4B9E-B71B-00BF3725C12F}" presName="imageRepeatNode" presStyleLbl="fgImgPlace1" presStyleIdx="0" presStyleCnt="2"/>
      <dgm:spPr/>
      <dgm:t>
        <a:bodyPr/>
        <a:lstStyle/>
        <a:p>
          <a:endParaRPr lang="en-US"/>
        </a:p>
      </dgm:t>
    </dgm:pt>
    <dgm:pt modelId="{740E6255-D25C-40E6-9DC8-44579EC1765E}" type="pres">
      <dgm:prSet presAssocID="{25E2A689-21D2-4670-8980-FB5B1666038C}" presName="parTx2" presStyleLbl="node1" presStyleIdx="1" presStyleCnt="2"/>
      <dgm:spPr/>
      <dgm:t>
        <a:bodyPr/>
        <a:lstStyle/>
        <a:p>
          <a:endParaRPr lang="en-US"/>
        </a:p>
      </dgm:t>
    </dgm:pt>
    <dgm:pt modelId="{FA942176-EA8E-4E1A-A340-77E6BDF1A483}" type="pres">
      <dgm:prSet presAssocID="{81B192D8-1B1C-4104-A473-9875C3BB62F2}" presName="picture2" presStyleCnt="0"/>
      <dgm:spPr/>
      <dgm:t>
        <a:bodyPr/>
        <a:lstStyle/>
        <a:p>
          <a:endParaRPr lang="en-US"/>
        </a:p>
      </dgm:t>
    </dgm:pt>
    <dgm:pt modelId="{9754C633-9A48-43FE-9002-25DC83975031}" type="pres">
      <dgm:prSet presAssocID="{81B192D8-1B1C-4104-A473-9875C3BB62F2}" presName="imageRepeatNode" presStyleLbl="fgImgPlace1" presStyleIdx="1" presStyleCnt="2"/>
      <dgm:spPr/>
      <dgm:t>
        <a:bodyPr/>
        <a:lstStyle/>
        <a:p>
          <a:endParaRPr lang="en-US"/>
        </a:p>
      </dgm:t>
    </dgm:pt>
  </dgm:ptLst>
  <dgm:cxnLst>
    <dgm:cxn modelId="{AD201C45-1ABE-4F57-B2BC-A31C50C75A07}" type="presOf" srcId="{0A8352F6-050F-4345-AB9C-CEE743EC4381}" destId="{48488BD7-1818-4543-8596-38B69D2E3A75}" srcOrd="0" destOrd="0" presId="urn:microsoft.com/office/officeart/2008/layout/AscendingPictureAccentProcess"/>
    <dgm:cxn modelId="{EFCF57CB-6524-4D8D-A858-1BD15FBA3CE5}" type="presOf" srcId="{8C975D63-F4F6-4312-8274-C0950A5EE82B}" destId="{ED628D4D-36C0-4282-9A4D-6325AAE28E74}" srcOrd="0" destOrd="0" presId="urn:microsoft.com/office/officeart/2008/layout/AscendingPictureAccentProcess"/>
    <dgm:cxn modelId="{97E6550A-C8F8-4085-BF19-4F74F1C9B62B}" type="presOf" srcId="{25E2A689-21D2-4670-8980-FB5B1666038C}" destId="{740E6255-D25C-40E6-9DC8-44579EC1765E}" srcOrd="0" destOrd="0" presId="urn:microsoft.com/office/officeart/2008/layout/AscendingPictureAccentProcess"/>
    <dgm:cxn modelId="{35BE55F6-568F-4A4F-9D04-5228AF89D99F}" srcId="{0A8352F6-050F-4345-AB9C-CEE743EC4381}" destId="{8C975D63-F4F6-4312-8274-C0950A5EE82B}" srcOrd="0" destOrd="0" parTransId="{0C25C53C-966C-4596-B4BD-52BA1DB1745D}" sibTransId="{035097DE-33EC-4B9E-B71B-00BF3725C12F}"/>
    <dgm:cxn modelId="{418EE2B6-06B9-4230-B628-862D8AC267F8}" srcId="{0A8352F6-050F-4345-AB9C-CEE743EC4381}" destId="{25E2A689-21D2-4670-8980-FB5B1666038C}" srcOrd="1" destOrd="0" parTransId="{6CAA1E60-AA38-4F72-AA77-AF36215B84CE}" sibTransId="{81B192D8-1B1C-4104-A473-9875C3BB62F2}"/>
    <dgm:cxn modelId="{DC669534-5C5F-402D-8560-395115E689F6}" type="presOf" srcId="{035097DE-33EC-4B9E-B71B-00BF3725C12F}" destId="{64F459A4-148A-4743-9003-DCEAB4484873}" srcOrd="0" destOrd="0" presId="urn:microsoft.com/office/officeart/2008/layout/AscendingPictureAccentProcess"/>
    <dgm:cxn modelId="{854ED565-F59F-4AD2-84D9-27C78D5105BF}" type="presOf" srcId="{81B192D8-1B1C-4104-A473-9875C3BB62F2}" destId="{9754C633-9A48-43FE-9002-25DC83975031}" srcOrd="0" destOrd="0" presId="urn:microsoft.com/office/officeart/2008/layout/AscendingPictureAccentProcess"/>
    <dgm:cxn modelId="{3CB7CAE8-F575-4C2F-BD55-2B3949C9C05A}" type="presParOf" srcId="{48488BD7-1818-4543-8596-38B69D2E3A75}" destId="{06E4A146-0AF3-423C-BA7F-2DE187B968B9}" srcOrd="0" destOrd="0" presId="urn:microsoft.com/office/officeart/2008/layout/AscendingPictureAccentProcess"/>
    <dgm:cxn modelId="{DCC1F469-1F13-4006-BEF6-AA909A92AEDC}" type="presParOf" srcId="{48488BD7-1818-4543-8596-38B69D2E3A75}" destId="{2421FB17-3851-40F8-A152-A1D9FF30D454}" srcOrd="1" destOrd="0" presId="urn:microsoft.com/office/officeart/2008/layout/AscendingPictureAccentProcess"/>
    <dgm:cxn modelId="{6F06C74B-5D81-466E-B481-633167487A95}" type="presParOf" srcId="{48488BD7-1818-4543-8596-38B69D2E3A75}" destId="{FE106613-9C9B-489A-9A35-1BD52AFF4BAD}" srcOrd="2" destOrd="0" presId="urn:microsoft.com/office/officeart/2008/layout/AscendingPictureAccentProcess"/>
    <dgm:cxn modelId="{E2BA1EE1-6E70-4A1D-B55A-D5BF4727DC45}" type="presParOf" srcId="{48488BD7-1818-4543-8596-38B69D2E3A75}" destId="{65E78F14-005A-4E0C-A5CD-DB356792B61C}" srcOrd="3" destOrd="0" presId="urn:microsoft.com/office/officeart/2008/layout/AscendingPictureAccentProcess"/>
    <dgm:cxn modelId="{0335865A-CB8B-4CE2-B5CB-A1E581D014F6}" type="presParOf" srcId="{48488BD7-1818-4543-8596-38B69D2E3A75}" destId="{59460FD4-883C-4261-85E4-62FEAB61312E}" srcOrd="4" destOrd="0" presId="urn:microsoft.com/office/officeart/2008/layout/AscendingPictureAccentProcess"/>
    <dgm:cxn modelId="{26F32000-136A-4590-B820-C88F8D4839A4}" type="presParOf" srcId="{48488BD7-1818-4543-8596-38B69D2E3A75}" destId="{10237377-5F42-4D3A-9D27-9817B562CC6E}" srcOrd="5" destOrd="0" presId="urn:microsoft.com/office/officeart/2008/layout/AscendingPictureAccentProcess"/>
    <dgm:cxn modelId="{06D50ED8-B0E0-45C8-AFBD-83DDC76608D8}" type="presParOf" srcId="{48488BD7-1818-4543-8596-38B69D2E3A75}" destId="{29E28837-B227-4617-AF38-628939875309}" srcOrd="6" destOrd="0" presId="urn:microsoft.com/office/officeart/2008/layout/AscendingPictureAccentProcess"/>
    <dgm:cxn modelId="{1C1F853B-A9A7-47B9-BB39-443515C4C348}" type="presParOf" srcId="{48488BD7-1818-4543-8596-38B69D2E3A75}" destId="{3AFA6311-F6AA-48B6-B521-9F47F4ABF760}" srcOrd="7" destOrd="0" presId="urn:microsoft.com/office/officeart/2008/layout/AscendingPictureAccentProcess"/>
    <dgm:cxn modelId="{924E3E63-2410-4EDC-AEC5-93FA983B516C}" type="presParOf" srcId="{48488BD7-1818-4543-8596-38B69D2E3A75}" destId="{FDF12E65-8296-418D-A4C9-AC1FEC4CF743}" srcOrd="8" destOrd="0" presId="urn:microsoft.com/office/officeart/2008/layout/AscendingPictureAccentProcess"/>
    <dgm:cxn modelId="{0FC03DDC-CCC4-4DCA-9A61-D3AE665D3446}" type="presParOf" srcId="{48488BD7-1818-4543-8596-38B69D2E3A75}" destId="{5835FD3D-038E-4D05-80E5-73EE18AC2122}" srcOrd="9" destOrd="0" presId="urn:microsoft.com/office/officeart/2008/layout/AscendingPictureAccentProcess"/>
    <dgm:cxn modelId="{58606D3E-C628-40A9-BA26-2E72B8D4F987}" type="presParOf" srcId="{48488BD7-1818-4543-8596-38B69D2E3A75}" destId="{ED628D4D-36C0-4282-9A4D-6325AAE28E74}" srcOrd="10" destOrd="0" presId="urn:microsoft.com/office/officeart/2008/layout/AscendingPictureAccentProcess"/>
    <dgm:cxn modelId="{43653B05-0089-496A-9F30-F72EE96EF301}" type="presParOf" srcId="{48488BD7-1818-4543-8596-38B69D2E3A75}" destId="{17E81373-4957-48C9-A78A-6BE22EF51212}" srcOrd="11" destOrd="0" presId="urn:microsoft.com/office/officeart/2008/layout/AscendingPictureAccentProcess"/>
    <dgm:cxn modelId="{E7335405-AEA1-44EF-85D5-E6E4F30677EA}" type="presParOf" srcId="{17E81373-4957-48C9-A78A-6BE22EF51212}" destId="{64F459A4-148A-4743-9003-DCEAB4484873}" srcOrd="0" destOrd="0" presId="urn:microsoft.com/office/officeart/2008/layout/AscendingPictureAccentProcess"/>
    <dgm:cxn modelId="{A583C805-55A0-4657-8DF1-E8680FDD5AE4}" type="presParOf" srcId="{48488BD7-1818-4543-8596-38B69D2E3A75}" destId="{740E6255-D25C-40E6-9DC8-44579EC1765E}" srcOrd="12" destOrd="0" presId="urn:microsoft.com/office/officeart/2008/layout/AscendingPictureAccentProcess"/>
    <dgm:cxn modelId="{AEF67E56-9065-4963-B75D-38B41EE72A0A}" type="presParOf" srcId="{48488BD7-1818-4543-8596-38B69D2E3A75}" destId="{FA942176-EA8E-4E1A-A340-77E6BDF1A483}" srcOrd="13" destOrd="0" presId="urn:microsoft.com/office/officeart/2008/layout/AscendingPictureAccentProcess"/>
    <dgm:cxn modelId="{97F2A3DE-C4CD-4CC3-BEA8-E6DF96DE2B62}" type="presParOf" srcId="{FA942176-EA8E-4E1A-A340-77E6BDF1A483}" destId="{9754C633-9A48-43FE-9002-25DC83975031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CCDF64-1201-4CA4-BFDD-86D02C21C58F}" type="doc">
      <dgm:prSet loTypeId="urn:microsoft.com/office/officeart/2005/8/layout/cycle2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BBBB38-3718-4FDA-8E7B-E891B3B587B3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Nada</a:t>
          </a:r>
        </a:p>
        <a:p>
          <a:pPr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FD108054-298E-42B0-8578-376F7231D844}" type="parTrans" cxnId="{710BB2C4-D7A4-4CD0-A758-628E7928073C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686B4E1B-EE37-4756-9E49-C3C1FF873E14}" type="sibTrans" cxnId="{710BB2C4-D7A4-4CD0-A758-628E7928073C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FD71AC9B-FFB6-46C8-ADD8-DBA8518E7C94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Birama</a:t>
          </a:r>
        </a:p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03EDED12-DF29-4D6A-9549-655B71A9FA01}" type="parTrans" cxnId="{F391C9D2-1095-4719-ABEC-83CCA98BB32E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74A47D3A-7EB8-4D38-BF29-5411247F8971}" type="sibTrans" cxnId="{F391C9D2-1095-4719-ABEC-83CCA98BB32E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14ACB251-C065-4B09-9288-9EA4B55FADE4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Tangga Nada</a:t>
          </a:r>
        </a:p>
        <a:p>
          <a:pPr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BD0B2D81-48D3-4DCD-9E4A-999D35C030E9}" type="parTrans" cxnId="{DBB32B10-DB6A-462E-96B8-93CE551C8BDE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0E178508-DA92-4370-8B52-DDC3FE35CFC0}" type="sibTrans" cxnId="{DBB32B10-DB6A-462E-96B8-93CE551C8BDE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F9411E8D-3B30-47E7-9F86-BDAAE9EF5000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Harmoni</a:t>
          </a:r>
        </a:p>
        <a:p>
          <a:pPr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5882A89D-1BF9-4B50-BB6D-769D161C4B16}" type="parTrans" cxnId="{4C93698B-20E8-460C-A649-6F64B6A59ECA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BA72D55D-0CAA-4431-B8C4-DBD08C42B79F}" type="sibTrans" cxnId="{4C93698B-20E8-460C-A649-6F64B6A59ECA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71CBEF52-5B8C-4F44-A7A8-E6D6613FACE9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Melodi </a:t>
          </a:r>
        </a:p>
        <a:p>
          <a:pPr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73BEBAA2-386C-4E23-89D6-CB293EA1E072}" type="parTrans" cxnId="{F580DA6B-BDDD-4E36-81C0-0D642A05771D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AF9C6B57-BCEA-4789-BBB5-93599600F2ED}" type="sibTrans" cxnId="{F580DA6B-BDDD-4E36-81C0-0D642A05771D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3A0473DC-B7E9-4395-AC33-6C194E3B48ED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Irama</a:t>
          </a:r>
        </a:p>
        <a:p>
          <a:pPr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66AC119A-3C53-42E2-AA78-963441C73D6A}" type="parTrans" cxnId="{19D9924D-8784-45E6-AB01-9F4612FADA02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A418634B-4A40-49E8-81E2-FBC47D1AB247}" type="sibTrans" cxnId="{19D9924D-8784-45E6-AB01-9F4612FADA02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CB16904D-8FA6-4C7B-803E-911822D4EF6B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Dinamika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351F96E2-9260-48C1-9E39-FD5BDD8C7B59}" type="parTrans" cxnId="{5AEB3747-1033-4622-922A-2D9510FC14B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E947FCC4-D162-4BB8-A4A4-C74AA3A04C36}" type="sibTrans" cxnId="{5AEB3747-1033-4622-922A-2D9510FC14B1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7C191ADD-D10F-47BA-B5A7-62B73D4F93AC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smtClean="0">
              <a:solidFill>
                <a:schemeClr val="tx1"/>
              </a:solidFill>
              <a:latin typeface="Arial Black" pitchFamily="34" charset="0"/>
            </a:rPr>
            <a:t>Tempo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  <a:latin typeface="Arial Black" pitchFamily="34" charset="0"/>
          </a:endParaRPr>
        </a:p>
      </dgm:t>
    </dgm:pt>
    <dgm:pt modelId="{7920AB25-3B3B-4A79-9E35-ABD5AC0496E3}" type="parTrans" cxnId="{391B6817-F3E9-480B-9C00-F0E1C246DB90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 Black" pitchFamily="34" charset="0"/>
          </a:endParaRPr>
        </a:p>
      </dgm:t>
    </dgm:pt>
    <dgm:pt modelId="{AE78FAD1-821B-44EC-9C03-86FDEBDB474C}" type="sibTrans" cxnId="{391B6817-F3E9-480B-9C00-F0E1C246DB90}">
      <dgm:prSet custT="1"/>
      <dgm:spPr/>
      <dgm:t>
        <a:bodyPr/>
        <a:lstStyle/>
        <a:p>
          <a:pPr algn="ctr"/>
          <a:endParaRPr lang="en-US" sz="1100">
            <a:solidFill>
              <a:schemeClr val="tx1"/>
            </a:solidFill>
            <a:latin typeface="Arial Black" pitchFamily="34" charset="0"/>
          </a:endParaRPr>
        </a:p>
      </dgm:t>
    </dgm:pt>
    <dgm:pt modelId="{320D2653-1776-4E48-8598-C0B2055F336E}" type="pres">
      <dgm:prSet presAssocID="{7CCCDF64-1201-4CA4-BFDD-86D02C21C58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4AA2DA-0FE2-4B21-907A-058C25468521}" type="pres">
      <dgm:prSet presAssocID="{B1BBBB38-3718-4FDA-8E7B-E891B3B587B3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E3832-0C84-47E2-8B60-8714A19734FE}" type="pres">
      <dgm:prSet presAssocID="{686B4E1B-EE37-4756-9E49-C3C1FF873E14}" presName="sibTrans" presStyleLbl="sibTrans2D1" presStyleIdx="0" presStyleCnt="8"/>
      <dgm:spPr/>
      <dgm:t>
        <a:bodyPr/>
        <a:lstStyle/>
        <a:p>
          <a:endParaRPr lang="en-US"/>
        </a:p>
      </dgm:t>
    </dgm:pt>
    <dgm:pt modelId="{0A16FB72-373F-45F2-A517-3D7A0FCCF632}" type="pres">
      <dgm:prSet presAssocID="{686B4E1B-EE37-4756-9E49-C3C1FF873E14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6A9167F9-9434-4546-A327-CD4CF72B859E}" type="pres">
      <dgm:prSet presAssocID="{3A0473DC-B7E9-4395-AC33-6C194E3B48E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F3F5F5-9D21-45C1-9CF7-577FF30EA0C6}" type="pres">
      <dgm:prSet presAssocID="{A418634B-4A40-49E8-81E2-FBC47D1AB247}" presName="sibTrans" presStyleLbl="sibTrans2D1" presStyleIdx="1" presStyleCnt="8"/>
      <dgm:spPr/>
      <dgm:t>
        <a:bodyPr/>
        <a:lstStyle/>
        <a:p>
          <a:endParaRPr lang="en-US"/>
        </a:p>
      </dgm:t>
    </dgm:pt>
    <dgm:pt modelId="{273296CB-70B7-4B3C-95F3-1BC1A14454F8}" type="pres">
      <dgm:prSet presAssocID="{A418634B-4A40-49E8-81E2-FBC47D1AB247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CC480544-AE7C-448A-96C2-60798673583E}" type="pres">
      <dgm:prSet presAssocID="{CB16904D-8FA6-4C7B-803E-911822D4EF6B}" presName="node" presStyleLbl="node1" presStyleIdx="2" presStyleCnt="8" custScaleX="120472" custScaleY="113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A29BA-F519-4735-B2ED-F4249139B801}" type="pres">
      <dgm:prSet presAssocID="{E947FCC4-D162-4BB8-A4A4-C74AA3A04C36}" presName="sibTrans" presStyleLbl="sibTrans2D1" presStyleIdx="2" presStyleCnt="8"/>
      <dgm:spPr/>
      <dgm:t>
        <a:bodyPr/>
        <a:lstStyle/>
        <a:p>
          <a:endParaRPr lang="en-US"/>
        </a:p>
      </dgm:t>
    </dgm:pt>
    <dgm:pt modelId="{961BEEF0-C795-4830-9F13-6054A7DA1273}" type="pres">
      <dgm:prSet presAssocID="{E947FCC4-D162-4BB8-A4A4-C74AA3A04C36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2195B3D9-2331-4E5A-BCF0-4199B97D43E7}" type="pres">
      <dgm:prSet presAssocID="{7C191ADD-D10F-47BA-B5A7-62B73D4F93A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E722F2-DBBE-4CEB-9E36-2563B8C47D1F}" type="pres">
      <dgm:prSet presAssocID="{AE78FAD1-821B-44EC-9C03-86FDEBDB474C}" presName="sibTrans" presStyleLbl="sibTrans2D1" presStyleIdx="3" presStyleCnt="8"/>
      <dgm:spPr/>
      <dgm:t>
        <a:bodyPr/>
        <a:lstStyle/>
        <a:p>
          <a:endParaRPr lang="en-US"/>
        </a:p>
      </dgm:t>
    </dgm:pt>
    <dgm:pt modelId="{219DC1B0-3EDE-4BB8-A92C-00C6C9F1B9F7}" type="pres">
      <dgm:prSet presAssocID="{AE78FAD1-821B-44EC-9C03-86FDEBDB474C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339FB279-53CA-4B61-87B8-343A338A7B7E}" type="pres">
      <dgm:prSet presAssocID="{FD71AC9B-FFB6-46C8-ADD8-DBA8518E7C9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1EC2F-AF0C-4704-96EA-B52D4DCF5A5C}" type="pres">
      <dgm:prSet presAssocID="{74A47D3A-7EB8-4D38-BF29-5411247F8971}" presName="sibTrans" presStyleLbl="sibTrans2D1" presStyleIdx="4" presStyleCnt="8"/>
      <dgm:spPr/>
      <dgm:t>
        <a:bodyPr/>
        <a:lstStyle/>
        <a:p>
          <a:endParaRPr lang="en-US"/>
        </a:p>
      </dgm:t>
    </dgm:pt>
    <dgm:pt modelId="{81B72B39-BF8D-49E8-A240-9CBDDDED8E77}" type="pres">
      <dgm:prSet presAssocID="{74A47D3A-7EB8-4D38-BF29-5411247F8971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5819C859-116F-4C6B-AAE4-CECC36E5477F}" type="pres">
      <dgm:prSet presAssocID="{14ACB251-C065-4B09-9288-9EA4B55FADE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1E3B1-9F03-405F-8CC9-6B4C82DA548C}" type="pres">
      <dgm:prSet presAssocID="{0E178508-DA92-4370-8B52-DDC3FE35CFC0}" presName="sibTrans" presStyleLbl="sibTrans2D1" presStyleIdx="5" presStyleCnt="8"/>
      <dgm:spPr/>
      <dgm:t>
        <a:bodyPr/>
        <a:lstStyle/>
        <a:p>
          <a:endParaRPr lang="en-US"/>
        </a:p>
      </dgm:t>
    </dgm:pt>
    <dgm:pt modelId="{F36D72E3-0D56-43EA-8598-105FC2E192C0}" type="pres">
      <dgm:prSet presAssocID="{0E178508-DA92-4370-8B52-DDC3FE35CFC0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B54203E5-29B7-4974-9013-285B39A7E8C6}" type="pres">
      <dgm:prSet presAssocID="{F9411E8D-3B30-47E7-9F86-BDAAE9EF5000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BB9B66-6314-40CD-9035-165F8DF9635D}" type="pres">
      <dgm:prSet presAssocID="{BA72D55D-0CAA-4431-B8C4-DBD08C42B79F}" presName="sibTrans" presStyleLbl="sibTrans2D1" presStyleIdx="6" presStyleCnt="8"/>
      <dgm:spPr/>
      <dgm:t>
        <a:bodyPr/>
        <a:lstStyle/>
        <a:p>
          <a:endParaRPr lang="en-US"/>
        </a:p>
      </dgm:t>
    </dgm:pt>
    <dgm:pt modelId="{4141431F-70E3-4BE4-AEE6-90C3303E08B5}" type="pres">
      <dgm:prSet presAssocID="{BA72D55D-0CAA-4431-B8C4-DBD08C42B79F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A7899232-CA50-4E96-BDB5-093D8F993391}" type="pres">
      <dgm:prSet presAssocID="{71CBEF52-5B8C-4F44-A7A8-E6D6613FACE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6DA36-1E53-4262-BFE0-56F0C40B86F2}" type="pres">
      <dgm:prSet presAssocID="{AF9C6B57-BCEA-4789-BBB5-93599600F2ED}" presName="sibTrans" presStyleLbl="sibTrans2D1" presStyleIdx="7" presStyleCnt="8"/>
      <dgm:spPr/>
      <dgm:t>
        <a:bodyPr/>
        <a:lstStyle/>
        <a:p>
          <a:endParaRPr lang="en-US"/>
        </a:p>
      </dgm:t>
    </dgm:pt>
    <dgm:pt modelId="{F546026F-108E-433E-AEA5-354D036A647D}" type="pres">
      <dgm:prSet presAssocID="{AF9C6B57-BCEA-4789-BBB5-93599600F2ED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391B6817-F3E9-480B-9C00-F0E1C246DB90}" srcId="{7CCCDF64-1201-4CA4-BFDD-86D02C21C58F}" destId="{7C191ADD-D10F-47BA-B5A7-62B73D4F93AC}" srcOrd="3" destOrd="0" parTransId="{7920AB25-3B3B-4A79-9E35-ABD5AC0496E3}" sibTransId="{AE78FAD1-821B-44EC-9C03-86FDEBDB474C}"/>
    <dgm:cxn modelId="{FD77F808-74AA-4188-8DD6-C7FBAD87493F}" type="presOf" srcId="{AF9C6B57-BCEA-4789-BBB5-93599600F2ED}" destId="{F546026F-108E-433E-AEA5-354D036A647D}" srcOrd="1" destOrd="0" presId="urn:microsoft.com/office/officeart/2005/8/layout/cycle2"/>
    <dgm:cxn modelId="{21059A2B-B2E9-417B-81A6-7562BD8BC307}" type="presOf" srcId="{FD71AC9B-FFB6-46C8-ADD8-DBA8518E7C94}" destId="{339FB279-53CA-4B61-87B8-343A338A7B7E}" srcOrd="0" destOrd="0" presId="urn:microsoft.com/office/officeart/2005/8/layout/cycle2"/>
    <dgm:cxn modelId="{F580DA6B-BDDD-4E36-81C0-0D642A05771D}" srcId="{7CCCDF64-1201-4CA4-BFDD-86D02C21C58F}" destId="{71CBEF52-5B8C-4F44-A7A8-E6D6613FACE9}" srcOrd="7" destOrd="0" parTransId="{73BEBAA2-386C-4E23-89D6-CB293EA1E072}" sibTransId="{AF9C6B57-BCEA-4789-BBB5-93599600F2ED}"/>
    <dgm:cxn modelId="{19D9924D-8784-45E6-AB01-9F4612FADA02}" srcId="{7CCCDF64-1201-4CA4-BFDD-86D02C21C58F}" destId="{3A0473DC-B7E9-4395-AC33-6C194E3B48ED}" srcOrd="1" destOrd="0" parTransId="{66AC119A-3C53-42E2-AA78-963441C73D6A}" sibTransId="{A418634B-4A40-49E8-81E2-FBC47D1AB247}"/>
    <dgm:cxn modelId="{020D88FE-6046-4AE5-854F-273A7CA509C7}" type="presOf" srcId="{E947FCC4-D162-4BB8-A4A4-C74AA3A04C36}" destId="{961BEEF0-C795-4830-9F13-6054A7DA1273}" srcOrd="1" destOrd="0" presId="urn:microsoft.com/office/officeart/2005/8/layout/cycle2"/>
    <dgm:cxn modelId="{E7CC1DF3-2903-4F0F-968A-90FB16762E7E}" type="presOf" srcId="{7CCCDF64-1201-4CA4-BFDD-86D02C21C58F}" destId="{320D2653-1776-4E48-8598-C0B2055F336E}" srcOrd="0" destOrd="0" presId="urn:microsoft.com/office/officeart/2005/8/layout/cycle2"/>
    <dgm:cxn modelId="{B7777EF7-D771-4F1C-8D27-5F02D439E6D0}" type="presOf" srcId="{BA72D55D-0CAA-4431-B8C4-DBD08C42B79F}" destId="{B7BB9B66-6314-40CD-9035-165F8DF9635D}" srcOrd="0" destOrd="0" presId="urn:microsoft.com/office/officeart/2005/8/layout/cycle2"/>
    <dgm:cxn modelId="{F391C9D2-1095-4719-ABEC-83CCA98BB32E}" srcId="{7CCCDF64-1201-4CA4-BFDD-86D02C21C58F}" destId="{FD71AC9B-FFB6-46C8-ADD8-DBA8518E7C94}" srcOrd="4" destOrd="0" parTransId="{03EDED12-DF29-4D6A-9549-655B71A9FA01}" sibTransId="{74A47D3A-7EB8-4D38-BF29-5411247F8971}"/>
    <dgm:cxn modelId="{710BB2C4-D7A4-4CD0-A758-628E7928073C}" srcId="{7CCCDF64-1201-4CA4-BFDD-86D02C21C58F}" destId="{B1BBBB38-3718-4FDA-8E7B-E891B3B587B3}" srcOrd="0" destOrd="0" parTransId="{FD108054-298E-42B0-8578-376F7231D844}" sibTransId="{686B4E1B-EE37-4756-9E49-C3C1FF873E14}"/>
    <dgm:cxn modelId="{24F5FB71-3E44-4049-B937-20533C18BFD2}" type="presOf" srcId="{686B4E1B-EE37-4756-9E49-C3C1FF873E14}" destId="{0A16FB72-373F-45F2-A517-3D7A0FCCF632}" srcOrd="1" destOrd="0" presId="urn:microsoft.com/office/officeart/2005/8/layout/cycle2"/>
    <dgm:cxn modelId="{29BFC18B-4BD8-4ECF-ACF6-FC0645419CD8}" type="presOf" srcId="{14ACB251-C065-4B09-9288-9EA4B55FADE4}" destId="{5819C859-116F-4C6B-AAE4-CECC36E5477F}" srcOrd="0" destOrd="0" presId="urn:microsoft.com/office/officeart/2005/8/layout/cycle2"/>
    <dgm:cxn modelId="{094D3CF8-9C15-4AD1-9E8C-17A8C4A78015}" type="presOf" srcId="{74A47D3A-7EB8-4D38-BF29-5411247F8971}" destId="{CFD1EC2F-AF0C-4704-96EA-B52D4DCF5A5C}" srcOrd="0" destOrd="0" presId="urn:microsoft.com/office/officeart/2005/8/layout/cycle2"/>
    <dgm:cxn modelId="{7940B7DA-E625-4B02-9F75-E98C4756D899}" type="presOf" srcId="{3A0473DC-B7E9-4395-AC33-6C194E3B48ED}" destId="{6A9167F9-9434-4546-A327-CD4CF72B859E}" srcOrd="0" destOrd="0" presId="urn:microsoft.com/office/officeart/2005/8/layout/cycle2"/>
    <dgm:cxn modelId="{7CE7F0D8-0435-456C-A7A9-1DAB436D5E32}" type="presOf" srcId="{CB16904D-8FA6-4C7B-803E-911822D4EF6B}" destId="{CC480544-AE7C-448A-96C2-60798673583E}" srcOrd="0" destOrd="0" presId="urn:microsoft.com/office/officeart/2005/8/layout/cycle2"/>
    <dgm:cxn modelId="{0DF59704-F765-4805-8DCB-0400B57F40E7}" type="presOf" srcId="{71CBEF52-5B8C-4F44-A7A8-E6D6613FACE9}" destId="{A7899232-CA50-4E96-BDB5-093D8F993391}" srcOrd="0" destOrd="0" presId="urn:microsoft.com/office/officeart/2005/8/layout/cycle2"/>
    <dgm:cxn modelId="{5DF87D19-C62E-4193-B15D-BDB011B36826}" type="presOf" srcId="{AE78FAD1-821B-44EC-9C03-86FDEBDB474C}" destId="{37E722F2-DBBE-4CEB-9E36-2563B8C47D1F}" srcOrd="0" destOrd="0" presId="urn:microsoft.com/office/officeart/2005/8/layout/cycle2"/>
    <dgm:cxn modelId="{D81774CD-8A9C-4D49-BB55-043D10FB0983}" type="presOf" srcId="{A418634B-4A40-49E8-81E2-FBC47D1AB247}" destId="{FEF3F5F5-9D21-45C1-9CF7-577FF30EA0C6}" srcOrd="0" destOrd="0" presId="urn:microsoft.com/office/officeart/2005/8/layout/cycle2"/>
    <dgm:cxn modelId="{6ABC8E90-9FE8-4191-BA87-74758DFB1B7F}" type="presOf" srcId="{0E178508-DA92-4370-8B52-DDC3FE35CFC0}" destId="{F36D72E3-0D56-43EA-8598-105FC2E192C0}" srcOrd="1" destOrd="0" presId="urn:microsoft.com/office/officeart/2005/8/layout/cycle2"/>
    <dgm:cxn modelId="{01433BE7-4238-4FCB-A996-24858E86C6EE}" type="presOf" srcId="{A418634B-4A40-49E8-81E2-FBC47D1AB247}" destId="{273296CB-70B7-4B3C-95F3-1BC1A14454F8}" srcOrd="1" destOrd="0" presId="urn:microsoft.com/office/officeart/2005/8/layout/cycle2"/>
    <dgm:cxn modelId="{5EA53081-1C93-49E0-8CEB-FB2E140CBC43}" type="presOf" srcId="{BA72D55D-0CAA-4431-B8C4-DBD08C42B79F}" destId="{4141431F-70E3-4BE4-AEE6-90C3303E08B5}" srcOrd="1" destOrd="0" presId="urn:microsoft.com/office/officeart/2005/8/layout/cycle2"/>
    <dgm:cxn modelId="{12DB1500-378A-48BD-898E-226418D0555C}" type="presOf" srcId="{F9411E8D-3B30-47E7-9F86-BDAAE9EF5000}" destId="{B54203E5-29B7-4974-9013-285B39A7E8C6}" srcOrd="0" destOrd="0" presId="urn:microsoft.com/office/officeart/2005/8/layout/cycle2"/>
    <dgm:cxn modelId="{B0E9B259-2D76-4354-8334-B940AA5E7082}" type="presOf" srcId="{0E178508-DA92-4370-8B52-DDC3FE35CFC0}" destId="{5E81E3B1-9F03-405F-8CC9-6B4C82DA548C}" srcOrd="0" destOrd="0" presId="urn:microsoft.com/office/officeart/2005/8/layout/cycle2"/>
    <dgm:cxn modelId="{DBB32B10-DB6A-462E-96B8-93CE551C8BDE}" srcId="{7CCCDF64-1201-4CA4-BFDD-86D02C21C58F}" destId="{14ACB251-C065-4B09-9288-9EA4B55FADE4}" srcOrd="5" destOrd="0" parTransId="{BD0B2D81-48D3-4DCD-9E4A-999D35C030E9}" sibTransId="{0E178508-DA92-4370-8B52-DDC3FE35CFC0}"/>
    <dgm:cxn modelId="{154656B5-503D-463F-A4B2-1146AC773228}" type="presOf" srcId="{AE78FAD1-821B-44EC-9C03-86FDEBDB474C}" destId="{219DC1B0-3EDE-4BB8-A92C-00C6C9F1B9F7}" srcOrd="1" destOrd="0" presId="urn:microsoft.com/office/officeart/2005/8/layout/cycle2"/>
    <dgm:cxn modelId="{5AEB3747-1033-4622-922A-2D9510FC14B1}" srcId="{7CCCDF64-1201-4CA4-BFDD-86D02C21C58F}" destId="{CB16904D-8FA6-4C7B-803E-911822D4EF6B}" srcOrd="2" destOrd="0" parTransId="{351F96E2-9260-48C1-9E39-FD5BDD8C7B59}" sibTransId="{E947FCC4-D162-4BB8-A4A4-C74AA3A04C36}"/>
    <dgm:cxn modelId="{71B7236E-621F-4877-91DC-2EAB5759A072}" type="presOf" srcId="{686B4E1B-EE37-4756-9E49-C3C1FF873E14}" destId="{E52E3832-0C84-47E2-8B60-8714A19734FE}" srcOrd="0" destOrd="0" presId="urn:microsoft.com/office/officeart/2005/8/layout/cycle2"/>
    <dgm:cxn modelId="{699CBB0F-D213-4275-BDBB-5F2A0AFB7ABF}" type="presOf" srcId="{7C191ADD-D10F-47BA-B5A7-62B73D4F93AC}" destId="{2195B3D9-2331-4E5A-BCF0-4199B97D43E7}" srcOrd="0" destOrd="0" presId="urn:microsoft.com/office/officeart/2005/8/layout/cycle2"/>
    <dgm:cxn modelId="{EAC53F55-5A9E-4CF7-90D8-5C117CC712B0}" type="presOf" srcId="{AF9C6B57-BCEA-4789-BBB5-93599600F2ED}" destId="{6186DA36-1E53-4262-BFE0-56F0C40B86F2}" srcOrd="0" destOrd="0" presId="urn:microsoft.com/office/officeart/2005/8/layout/cycle2"/>
    <dgm:cxn modelId="{4C93698B-20E8-460C-A649-6F64B6A59ECA}" srcId="{7CCCDF64-1201-4CA4-BFDD-86D02C21C58F}" destId="{F9411E8D-3B30-47E7-9F86-BDAAE9EF5000}" srcOrd="6" destOrd="0" parTransId="{5882A89D-1BF9-4B50-BB6D-769D161C4B16}" sibTransId="{BA72D55D-0CAA-4431-B8C4-DBD08C42B79F}"/>
    <dgm:cxn modelId="{C11BB7ED-9BE1-4E39-A6D0-83A17DF485B9}" type="presOf" srcId="{B1BBBB38-3718-4FDA-8E7B-E891B3B587B3}" destId="{734AA2DA-0FE2-4B21-907A-058C25468521}" srcOrd="0" destOrd="0" presId="urn:microsoft.com/office/officeart/2005/8/layout/cycle2"/>
    <dgm:cxn modelId="{EC578619-5A56-46B9-80DF-7024CC5BF2E7}" type="presOf" srcId="{74A47D3A-7EB8-4D38-BF29-5411247F8971}" destId="{81B72B39-BF8D-49E8-A240-9CBDDDED8E77}" srcOrd="1" destOrd="0" presId="urn:microsoft.com/office/officeart/2005/8/layout/cycle2"/>
    <dgm:cxn modelId="{DBAF4A85-989A-41A6-9AEA-191EEA5A0B74}" type="presOf" srcId="{E947FCC4-D162-4BB8-A4A4-C74AA3A04C36}" destId="{EE1A29BA-F519-4735-B2ED-F4249139B801}" srcOrd="0" destOrd="0" presId="urn:microsoft.com/office/officeart/2005/8/layout/cycle2"/>
    <dgm:cxn modelId="{BAC3EB11-59E7-4916-B253-9B7E9E738332}" type="presParOf" srcId="{320D2653-1776-4E48-8598-C0B2055F336E}" destId="{734AA2DA-0FE2-4B21-907A-058C25468521}" srcOrd="0" destOrd="0" presId="urn:microsoft.com/office/officeart/2005/8/layout/cycle2"/>
    <dgm:cxn modelId="{E441B49D-1B19-403F-A70B-F0BD6D08887B}" type="presParOf" srcId="{320D2653-1776-4E48-8598-C0B2055F336E}" destId="{E52E3832-0C84-47E2-8B60-8714A19734FE}" srcOrd="1" destOrd="0" presId="urn:microsoft.com/office/officeart/2005/8/layout/cycle2"/>
    <dgm:cxn modelId="{60B5BD98-CF57-41AC-BC35-04B6527A2B1E}" type="presParOf" srcId="{E52E3832-0C84-47E2-8B60-8714A19734FE}" destId="{0A16FB72-373F-45F2-A517-3D7A0FCCF632}" srcOrd="0" destOrd="0" presId="urn:microsoft.com/office/officeart/2005/8/layout/cycle2"/>
    <dgm:cxn modelId="{D0AB85B3-8BE3-4BBA-A8A3-0125E02EE1E9}" type="presParOf" srcId="{320D2653-1776-4E48-8598-C0B2055F336E}" destId="{6A9167F9-9434-4546-A327-CD4CF72B859E}" srcOrd="2" destOrd="0" presId="urn:microsoft.com/office/officeart/2005/8/layout/cycle2"/>
    <dgm:cxn modelId="{B16B836A-8DAD-4010-8F1A-67E2694E7BF7}" type="presParOf" srcId="{320D2653-1776-4E48-8598-C0B2055F336E}" destId="{FEF3F5F5-9D21-45C1-9CF7-577FF30EA0C6}" srcOrd="3" destOrd="0" presId="urn:microsoft.com/office/officeart/2005/8/layout/cycle2"/>
    <dgm:cxn modelId="{4F4B56AF-4961-49F6-9E5C-3833B40D2F37}" type="presParOf" srcId="{FEF3F5F5-9D21-45C1-9CF7-577FF30EA0C6}" destId="{273296CB-70B7-4B3C-95F3-1BC1A14454F8}" srcOrd="0" destOrd="0" presId="urn:microsoft.com/office/officeart/2005/8/layout/cycle2"/>
    <dgm:cxn modelId="{515500E5-0063-413A-9DD3-1AA3B451444D}" type="presParOf" srcId="{320D2653-1776-4E48-8598-C0B2055F336E}" destId="{CC480544-AE7C-448A-96C2-60798673583E}" srcOrd="4" destOrd="0" presId="urn:microsoft.com/office/officeart/2005/8/layout/cycle2"/>
    <dgm:cxn modelId="{EBB1808E-CAA0-4300-82C5-869829CDCFD5}" type="presParOf" srcId="{320D2653-1776-4E48-8598-C0B2055F336E}" destId="{EE1A29BA-F519-4735-B2ED-F4249139B801}" srcOrd="5" destOrd="0" presId="urn:microsoft.com/office/officeart/2005/8/layout/cycle2"/>
    <dgm:cxn modelId="{353A03CA-36C9-48D1-8D1C-11E30C214972}" type="presParOf" srcId="{EE1A29BA-F519-4735-B2ED-F4249139B801}" destId="{961BEEF0-C795-4830-9F13-6054A7DA1273}" srcOrd="0" destOrd="0" presId="urn:microsoft.com/office/officeart/2005/8/layout/cycle2"/>
    <dgm:cxn modelId="{63112CDF-86CE-4084-B0AE-910A92688A48}" type="presParOf" srcId="{320D2653-1776-4E48-8598-C0B2055F336E}" destId="{2195B3D9-2331-4E5A-BCF0-4199B97D43E7}" srcOrd="6" destOrd="0" presId="urn:microsoft.com/office/officeart/2005/8/layout/cycle2"/>
    <dgm:cxn modelId="{ACEE9C57-8EA2-481B-A3A4-5E6E3AE649FA}" type="presParOf" srcId="{320D2653-1776-4E48-8598-C0B2055F336E}" destId="{37E722F2-DBBE-4CEB-9E36-2563B8C47D1F}" srcOrd="7" destOrd="0" presId="urn:microsoft.com/office/officeart/2005/8/layout/cycle2"/>
    <dgm:cxn modelId="{41D48BFA-7149-4BBD-8E47-4E54A039E09D}" type="presParOf" srcId="{37E722F2-DBBE-4CEB-9E36-2563B8C47D1F}" destId="{219DC1B0-3EDE-4BB8-A92C-00C6C9F1B9F7}" srcOrd="0" destOrd="0" presId="urn:microsoft.com/office/officeart/2005/8/layout/cycle2"/>
    <dgm:cxn modelId="{0477B789-DE80-451D-8BCC-0FF3D2274C38}" type="presParOf" srcId="{320D2653-1776-4E48-8598-C0B2055F336E}" destId="{339FB279-53CA-4B61-87B8-343A338A7B7E}" srcOrd="8" destOrd="0" presId="urn:microsoft.com/office/officeart/2005/8/layout/cycle2"/>
    <dgm:cxn modelId="{6ACD8072-05B9-4F1E-9187-1B530CB9C2EC}" type="presParOf" srcId="{320D2653-1776-4E48-8598-C0B2055F336E}" destId="{CFD1EC2F-AF0C-4704-96EA-B52D4DCF5A5C}" srcOrd="9" destOrd="0" presId="urn:microsoft.com/office/officeart/2005/8/layout/cycle2"/>
    <dgm:cxn modelId="{E7CDC65C-7412-41E2-92E2-E7C91A734051}" type="presParOf" srcId="{CFD1EC2F-AF0C-4704-96EA-B52D4DCF5A5C}" destId="{81B72B39-BF8D-49E8-A240-9CBDDDED8E77}" srcOrd="0" destOrd="0" presId="urn:microsoft.com/office/officeart/2005/8/layout/cycle2"/>
    <dgm:cxn modelId="{D7AC9D1B-FB53-46F0-82E4-3B6DAE51DDB8}" type="presParOf" srcId="{320D2653-1776-4E48-8598-C0B2055F336E}" destId="{5819C859-116F-4C6B-AAE4-CECC36E5477F}" srcOrd="10" destOrd="0" presId="urn:microsoft.com/office/officeart/2005/8/layout/cycle2"/>
    <dgm:cxn modelId="{3B90D917-03AF-4598-8D2B-08F6D94F2F7A}" type="presParOf" srcId="{320D2653-1776-4E48-8598-C0B2055F336E}" destId="{5E81E3B1-9F03-405F-8CC9-6B4C82DA548C}" srcOrd="11" destOrd="0" presId="urn:microsoft.com/office/officeart/2005/8/layout/cycle2"/>
    <dgm:cxn modelId="{2F0E8554-D450-4D43-A2BD-475A5607CD70}" type="presParOf" srcId="{5E81E3B1-9F03-405F-8CC9-6B4C82DA548C}" destId="{F36D72E3-0D56-43EA-8598-105FC2E192C0}" srcOrd="0" destOrd="0" presId="urn:microsoft.com/office/officeart/2005/8/layout/cycle2"/>
    <dgm:cxn modelId="{87CDD639-AE78-4210-94BB-9AA84862A4FD}" type="presParOf" srcId="{320D2653-1776-4E48-8598-C0B2055F336E}" destId="{B54203E5-29B7-4974-9013-285B39A7E8C6}" srcOrd="12" destOrd="0" presId="urn:microsoft.com/office/officeart/2005/8/layout/cycle2"/>
    <dgm:cxn modelId="{36815EBD-4C37-4853-A90A-75754AC88CBD}" type="presParOf" srcId="{320D2653-1776-4E48-8598-C0B2055F336E}" destId="{B7BB9B66-6314-40CD-9035-165F8DF9635D}" srcOrd="13" destOrd="0" presId="urn:microsoft.com/office/officeart/2005/8/layout/cycle2"/>
    <dgm:cxn modelId="{81BC602B-3B60-4A37-8485-A92A4E0A733D}" type="presParOf" srcId="{B7BB9B66-6314-40CD-9035-165F8DF9635D}" destId="{4141431F-70E3-4BE4-AEE6-90C3303E08B5}" srcOrd="0" destOrd="0" presId="urn:microsoft.com/office/officeart/2005/8/layout/cycle2"/>
    <dgm:cxn modelId="{BDFB6ECC-875E-4CE1-9585-B4FF5466BD35}" type="presParOf" srcId="{320D2653-1776-4E48-8598-C0B2055F336E}" destId="{A7899232-CA50-4E96-BDB5-093D8F993391}" srcOrd="14" destOrd="0" presId="urn:microsoft.com/office/officeart/2005/8/layout/cycle2"/>
    <dgm:cxn modelId="{8A7D4B05-0F39-4885-9E8E-553B0676B4C1}" type="presParOf" srcId="{320D2653-1776-4E48-8598-C0B2055F336E}" destId="{6186DA36-1E53-4262-BFE0-56F0C40B86F2}" srcOrd="15" destOrd="0" presId="urn:microsoft.com/office/officeart/2005/8/layout/cycle2"/>
    <dgm:cxn modelId="{219024B0-BC98-40C8-8ED5-2AE8B9696CD2}" type="presParOf" srcId="{6186DA36-1E53-4262-BFE0-56F0C40B86F2}" destId="{F546026F-108E-433E-AEA5-354D036A647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FB388E-4CB4-4ECE-952E-CF4A0019194E}" type="doc">
      <dgm:prSet loTypeId="urn:microsoft.com/office/officeart/2005/8/layout/process1" loCatId="process" qsTypeId="urn:microsoft.com/office/officeart/2005/8/quickstyle/3d2" qsCatId="3D" csTypeId="urn:microsoft.com/office/officeart/2005/8/colors/colorful4" csCatId="colorful" phldr="1"/>
      <dgm:spPr/>
    </dgm:pt>
    <dgm:pt modelId="{E1FB0F6D-BC1C-41FA-ADA2-149AD529C191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Wiraga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endParaRPr lang="en-US" dirty="0">
            <a:solidFill>
              <a:schemeClr val="tx1"/>
            </a:solidFill>
            <a:latin typeface="Arial Black" pitchFamily="34" charset="0"/>
          </a:endParaRPr>
        </a:p>
      </dgm:t>
    </dgm:pt>
    <dgm:pt modelId="{6D7806CA-7B60-4190-B4E1-7B8886744D78}" type="parTrans" cxnId="{17AE6FC7-F311-403E-96F3-7DEAD1F87594}">
      <dgm:prSet/>
      <dgm:spPr/>
      <dgm:t>
        <a:bodyPr/>
        <a:lstStyle/>
        <a:p>
          <a:endParaRPr lang="en-US"/>
        </a:p>
      </dgm:t>
    </dgm:pt>
    <dgm:pt modelId="{939A505C-6F4A-46BD-8BEF-96A564D3D50C}" type="sibTrans" cxnId="{17AE6FC7-F311-403E-96F3-7DEAD1F87594}">
      <dgm:prSet/>
      <dgm:spPr/>
      <dgm:t>
        <a:bodyPr/>
        <a:lstStyle/>
        <a:p>
          <a:endParaRPr lang="en-US"/>
        </a:p>
      </dgm:t>
    </dgm:pt>
    <dgm:pt modelId="{C3168BEB-1196-410F-AA9B-2C2C06D0BDD4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Wirasa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endParaRPr lang="en-US" dirty="0">
            <a:solidFill>
              <a:schemeClr val="tx1"/>
            </a:solidFill>
            <a:latin typeface="Arial Black" pitchFamily="34" charset="0"/>
          </a:endParaRPr>
        </a:p>
      </dgm:t>
    </dgm:pt>
    <dgm:pt modelId="{AD9F37A4-46F4-4240-A1EC-DA491AD8EB75}" type="parTrans" cxnId="{382F9093-D940-412A-9838-595FB3C9BBD5}">
      <dgm:prSet/>
      <dgm:spPr/>
      <dgm:t>
        <a:bodyPr/>
        <a:lstStyle/>
        <a:p>
          <a:endParaRPr lang="en-US"/>
        </a:p>
      </dgm:t>
    </dgm:pt>
    <dgm:pt modelId="{4411C02A-3EF5-4100-B628-B61E1E891C29}" type="sibTrans" cxnId="{382F9093-D940-412A-9838-595FB3C9BBD5}">
      <dgm:prSet/>
      <dgm:spPr/>
      <dgm:t>
        <a:bodyPr/>
        <a:lstStyle/>
        <a:p>
          <a:endParaRPr lang="en-US"/>
        </a:p>
      </dgm:t>
    </dgm:pt>
    <dgm:pt modelId="{730BBA92-768A-41AF-88B7-468F2A524BF0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Arial Black" pitchFamily="34" charset="0"/>
            </a:rPr>
            <a:t>Wirama</a:t>
          </a:r>
          <a:r>
            <a:rPr lang="en-US" dirty="0" smtClean="0">
              <a:solidFill>
                <a:schemeClr val="tx1"/>
              </a:solidFill>
              <a:latin typeface="Arial Black" pitchFamily="34" charset="0"/>
            </a:rPr>
            <a:t> </a:t>
          </a:r>
          <a:endParaRPr lang="en-US" dirty="0">
            <a:solidFill>
              <a:schemeClr val="tx1"/>
            </a:solidFill>
            <a:latin typeface="Arial Black" pitchFamily="34" charset="0"/>
          </a:endParaRPr>
        </a:p>
      </dgm:t>
    </dgm:pt>
    <dgm:pt modelId="{F47611B7-F812-4069-8F83-9B55DB145532}" type="parTrans" cxnId="{79EA7988-53D4-49E5-9AEA-7B50E46915F2}">
      <dgm:prSet/>
      <dgm:spPr/>
      <dgm:t>
        <a:bodyPr/>
        <a:lstStyle/>
        <a:p>
          <a:endParaRPr lang="en-US"/>
        </a:p>
      </dgm:t>
    </dgm:pt>
    <dgm:pt modelId="{09194B8D-FDD5-4C51-BC75-A3AC8767D69F}" type="sibTrans" cxnId="{79EA7988-53D4-49E5-9AEA-7B50E46915F2}">
      <dgm:prSet/>
      <dgm:spPr/>
      <dgm:t>
        <a:bodyPr/>
        <a:lstStyle/>
        <a:p>
          <a:endParaRPr lang="en-US"/>
        </a:p>
      </dgm:t>
    </dgm:pt>
    <dgm:pt modelId="{45B3A82F-4EFD-49C3-A613-D9DE8D795228}" type="pres">
      <dgm:prSet presAssocID="{43FB388E-4CB4-4ECE-952E-CF4A0019194E}" presName="Name0" presStyleCnt="0">
        <dgm:presLayoutVars>
          <dgm:dir/>
          <dgm:resizeHandles val="exact"/>
        </dgm:presLayoutVars>
      </dgm:prSet>
      <dgm:spPr/>
    </dgm:pt>
    <dgm:pt modelId="{BA6702F5-C0D3-4DE8-A19D-D40077B274B0}" type="pres">
      <dgm:prSet presAssocID="{E1FB0F6D-BC1C-41FA-ADA2-149AD529C19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08516F-10F6-44C5-85B1-67AA2AA314DD}" type="pres">
      <dgm:prSet presAssocID="{939A505C-6F4A-46BD-8BEF-96A564D3D50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F36AD88-1410-48D6-98D5-35F9ED1DC9ED}" type="pres">
      <dgm:prSet presAssocID="{939A505C-6F4A-46BD-8BEF-96A564D3D50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B1E8C5C-FB81-4FA2-AB32-F19F4D705851}" type="pres">
      <dgm:prSet presAssocID="{C3168BEB-1196-410F-AA9B-2C2C06D0BD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9EAEE-CCEA-4CC1-B2E2-9522BA960BC7}" type="pres">
      <dgm:prSet presAssocID="{4411C02A-3EF5-4100-B628-B61E1E891C2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C07D041-8F41-41A1-9CCE-D245DA787BDB}" type="pres">
      <dgm:prSet presAssocID="{4411C02A-3EF5-4100-B628-B61E1E891C2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8FE76AD-5AF4-4F97-9003-5ACE1E667CDC}" type="pres">
      <dgm:prSet presAssocID="{730BBA92-768A-41AF-88B7-468F2A524BF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CFCEE6-D122-475A-86C3-A3B7E95BFAE8}" type="presOf" srcId="{43FB388E-4CB4-4ECE-952E-CF4A0019194E}" destId="{45B3A82F-4EFD-49C3-A613-D9DE8D795228}" srcOrd="0" destOrd="0" presId="urn:microsoft.com/office/officeart/2005/8/layout/process1"/>
    <dgm:cxn modelId="{AB78B38A-1498-4442-A1B5-534921E0CAA5}" type="presOf" srcId="{4411C02A-3EF5-4100-B628-B61E1E891C29}" destId="{0C07D041-8F41-41A1-9CCE-D245DA787BDB}" srcOrd="1" destOrd="0" presId="urn:microsoft.com/office/officeart/2005/8/layout/process1"/>
    <dgm:cxn modelId="{CEDC7196-DCAA-4E00-A70B-676823C59607}" type="presOf" srcId="{939A505C-6F4A-46BD-8BEF-96A564D3D50C}" destId="{DF36AD88-1410-48D6-98D5-35F9ED1DC9ED}" srcOrd="1" destOrd="0" presId="urn:microsoft.com/office/officeart/2005/8/layout/process1"/>
    <dgm:cxn modelId="{17AE6FC7-F311-403E-96F3-7DEAD1F87594}" srcId="{43FB388E-4CB4-4ECE-952E-CF4A0019194E}" destId="{E1FB0F6D-BC1C-41FA-ADA2-149AD529C191}" srcOrd="0" destOrd="0" parTransId="{6D7806CA-7B60-4190-B4E1-7B8886744D78}" sibTransId="{939A505C-6F4A-46BD-8BEF-96A564D3D50C}"/>
    <dgm:cxn modelId="{68BAE232-5DEC-413B-8E09-49486FFC9038}" type="presOf" srcId="{939A505C-6F4A-46BD-8BEF-96A564D3D50C}" destId="{2908516F-10F6-44C5-85B1-67AA2AA314DD}" srcOrd="0" destOrd="0" presId="urn:microsoft.com/office/officeart/2005/8/layout/process1"/>
    <dgm:cxn modelId="{4657B886-B88B-4B75-A0FE-013F36662B3B}" type="presOf" srcId="{4411C02A-3EF5-4100-B628-B61E1E891C29}" destId="{2159EAEE-CCEA-4CC1-B2E2-9522BA960BC7}" srcOrd="0" destOrd="0" presId="urn:microsoft.com/office/officeart/2005/8/layout/process1"/>
    <dgm:cxn modelId="{382F9093-D940-412A-9838-595FB3C9BBD5}" srcId="{43FB388E-4CB4-4ECE-952E-CF4A0019194E}" destId="{C3168BEB-1196-410F-AA9B-2C2C06D0BDD4}" srcOrd="1" destOrd="0" parTransId="{AD9F37A4-46F4-4240-A1EC-DA491AD8EB75}" sibTransId="{4411C02A-3EF5-4100-B628-B61E1E891C29}"/>
    <dgm:cxn modelId="{4B5DD1CA-39E5-400A-AA82-F7F7643E2DC1}" type="presOf" srcId="{E1FB0F6D-BC1C-41FA-ADA2-149AD529C191}" destId="{BA6702F5-C0D3-4DE8-A19D-D40077B274B0}" srcOrd="0" destOrd="0" presId="urn:microsoft.com/office/officeart/2005/8/layout/process1"/>
    <dgm:cxn modelId="{95C394B2-1A97-4BB1-A1D4-ED5118DB95FE}" type="presOf" srcId="{730BBA92-768A-41AF-88B7-468F2A524BF0}" destId="{08FE76AD-5AF4-4F97-9003-5ACE1E667CDC}" srcOrd="0" destOrd="0" presId="urn:microsoft.com/office/officeart/2005/8/layout/process1"/>
    <dgm:cxn modelId="{79EA7988-53D4-49E5-9AEA-7B50E46915F2}" srcId="{43FB388E-4CB4-4ECE-952E-CF4A0019194E}" destId="{730BBA92-768A-41AF-88B7-468F2A524BF0}" srcOrd="2" destOrd="0" parTransId="{F47611B7-F812-4069-8F83-9B55DB145532}" sibTransId="{09194B8D-FDD5-4C51-BC75-A3AC8767D69F}"/>
    <dgm:cxn modelId="{82D85626-4EFA-4C4F-B81A-D0131ACCD09F}" type="presOf" srcId="{C3168BEB-1196-410F-AA9B-2C2C06D0BDD4}" destId="{4B1E8C5C-FB81-4FA2-AB32-F19F4D705851}" srcOrd="0" destOrd="0" presId="urn:microsoft.com/office/officeart/2005/8/layout/process1"/>
    <dgm:cxn modelId="{4E280C83-5937-439A-8896-8ACFC312E55D}" type="presParOf" srcId="{45B3A82F-4EFD-49C3-A613-D9DE8D795228}" destId="{BA6702F5-C0D3-4DE8-A19D-D40077B274B0}" srcOrd="0" destOrd="0" presId="urn:microsoft.com/office/officeart/2005/8/layout/process1"/>
    <dgm:cxn modelId="{D78AC4D6-E5CE-44DE-8219-EB27B62F832A}" type="presParOf" srcId="{45B3A82F-4EFD-49C3-A613-D9DE8D795228}" destId="{2908516F-10F6-44C5-85B1-67AA2AA314DD}" srcOrd="1" destOrd="0" presId="urn:microsoft.com/office/officeart/2005/8/layout/process1"/>
    <dgm:cxn modelId="{03D6D47F-4FB2-4FFC-940A-3281F25F9978}" type="presParOf" srcId="{2908516F-10F6-44C5-85B1-67AA2AA314DD}" destId="{DF36AD88-1410-48D6-98D5-35F9ED1DC9ED}" srcOrd="0" destOrd="0" presId="urn:microsoft.com/office/officeart/2005/8/layout/process1"/>
    <dgm:cxn modelId="{E3B29B41-76D5-44E5-941F-5EA0C8E36E0F}" type="presParOf" srcId="{45B3A82F-4EFD-49C3-A613-D9DE8D795228}" destId="{4B1E8C5C-FB81-4FA2-AB32-F19F4D705851}" srcOrd="2" destOrd="0" presId="urn:microsoft.com/office/officeart/2005/8/layout/process1"/>
    <dgm:cxn modelId="{864570D3-7620-4B52-82EA-08F54FCD080F}" type="presParOf" srcId="{45B3A82F-4EFD-49C3-A613-D9DE8D795228}" destId="{2159EAEE-CCEA-4CC1-B2E2-9522BA960BC7}" srcOrd="3" destOrd="0" presId="urn:microsoft.com/office/officeart/2005/8/layout/process1"/>
    <dgm:cxn modelId="{8A0FE900-9486-480C-BDBD-04C7DD4FC085}" type="presParOf" srcId="{2159EAEE-CCEA-4CC1-B2E2-9522BA960BC7}" destId="{0C07D041-8F41-41A1-9CCE-D245DA787BDB}" srcOrd="0" destOrd="0" presId="urn:microsoft.com/office/officeart/2005/8/layout/process1"/>
    <dgm:cxn modelId="{BF929542-E147-4672-BEBD-4B2DE5AC29DF}" type="presParOf" srcId="{45B3A82F-4EFD-49C3-A613-D9DE8D795228}" destId="{08FE76AD-5AF4-4F97-9003-5ACE1E667CD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45A0EE-FCA6-48FB-B227-8846F9F63D60}" type="doc">
      <dgm:prSet loTypeId="urn:microsoft.com/office/officeart/2005/8/layout/vList2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7AEFC35-CADB-4029-96FF-F850A87A47E3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2 </a:t>
          </a:r>
          <a:r>
            <a:rPr lang="en-US" b="1" dirty="0" err="1" smtClean="0">
              <a:solidFill>
                <a:schemeClr val="tx1"/>
              </a:solidFill>
            </a:rPr>
            <a:t>Dimensi</a:t>
          </a:r>
          <a:r>
            <a:rPr lang="en-US" dirty="0" smtClean="0">
              <a:solidFill>
                <a:schemeClr val="tx1"/>
              </a:solidFill>
            </a:rPr>
            <a:t>, </a:t>
          </a:r>
          <a:r>
            <a:rPr lang="en-US" dirty="0" err="1" smtClean="0">
              <a:solidFill>
                <a:schemeClr val="tx1"/>
              </a:solidFill>
            </a:rPr>
            <a:t>yaitu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karya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seni</a:t>
          </a:r>
          <a:r>
            <a:rPr lang="en-US" dirty="0" smtClean="0">
              <a:solidFill>
                <a:schemeClr val="tx1"/>
              </a:solidFill>
            </a:rPr>
            <a:t> yang </a:t>
          </a:r>
          <a:r>
            <a:rPr lang="en-US" dirty="0" err="1" smtClean="0">
              <a:solidFill>
                <a:schemeClr val="tx1"/>
              </a:solidFill>
            </a:rPr>
            <a:t>hanya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dapat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dilihat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dari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satu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sudut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pandang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saja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mempunyai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dimensi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panjang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lebar</a:t>
          </a:r>
          <a:r>
            <a:rPr lang="en-US" dirty="0" smtClean="0">
              <a:solidFill>
                <a:schemeClr val="tx1"/>
              </a:solidFill>
            </a:rPr>
            <a:t>. </a:t>
          </a:r>
          <a:r>
            <a:rPr lang="en-US" dirty="0" err="1" smtClean="0">
              <a:solidFill>
                <a:schemeClr val="tx1"/>
              </a:solidFill>
            </a:rPr>
            <a:t>Contoh</a:t>
          </a:r>
          <a:r>
            <a:rPr lang="en-US" dirty="0" smtClean="0">
              <a:solidFill>
                <a:schemeClr val="tx1"/>
              </a:solidFill>
            </a:rPr>
            <a:t>:</a:t>
          </a:r>
          <a:endParaRPr lang="en-US" dirty="0">
            <a:solidFill>
              <a:schemeClr val="tx1"/>
            </a:solidFill>
          </a:endParaRPr>
        </a:p>
      </dgm:t>
    </dgm:pt>
    <dgm:pt modelId="{A5287346-CE0A-4011-A110-B048A9ECAA9F}" type="parTrans" cxnId="{CC61C70F-0A82-4EF0-95CC-02DC05F3775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9818D8-FFBD-47D2-BC2F-455B38A6FC89}" type="sibTrans" cxnId="{CC61C70F-0A82-4EF0-95CC-02DC05F3775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4FF947-BEFA-427E-AA5A-17F1BF14327B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lukisan</a:t>
          </a:r>
          <a:endParaRPr lang="en-US" b="1" dirty="0">
            <a:solidFill>
              <a:schemeClr val="tx1"/>
            </a:solidFill>
          </a:endParaRPr>
        </a:p>
      </dgm:t>
    </dgm:pt>
    <dgm:pt modelId="{0B1A02F5-560C-4EDF-8C2A-4E3B01536A43}" type="parTrans" cxnId="{EAAA0CE4-C286-4720-B604-39B01D3D01E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ABBCFC0-740D-4C47-9754-F086CD3D7FE1}" type="sibTrans" cxnId="{EAAA0CE4-C286-4720-B604-39B01D3D01E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BD5F9EA-5E57-4051-AC36-7AF9E5D7AE98}">
      <dgm:prSet phldrT="[Text]"/>
      <dgm:spPr/>
      <dgm:t>
        <a:bodyPr/>
        <a:lstStyle/>
        <a:p>
          <a:pPr algn="just"/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3 </a:t>
          </a:r>
          <a:r>
            <a:rPr lang="en-US" b="1" dirty="0" err="1" smtClean="0">
              <a:solidFill>
                <a:schemeClr val="tx1"/>
              </a:solidFill>
            </a:rPr>
            <a:t>Dimensi</a:t>
          </a:r>
          <a:r>
            <a:rPr lang="en-US" dirty="0" smtClean="0">
              <a:solidFill>
                <a:schemeClr val="tx1"/>
              </a:solidFill>
            </a:rPr>
            <a:t>, </a:t>
          </a:r>
          <a:r>
            <a:rPr lang="en-US" dirty="0" err="1" smtClean="0">
              <a:solidFill>
                <a:schemeClr val="tx1"/>
              </a:solidFill>
            </a:rPr>
            <a:t>yaitu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karya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seni</a:t>
          </a:r>
          <a:r>
            <a:rPr lang="en-US" dirty="0" smtClean="0">
              <a:solidFill>
                <a:schemeClr val="tx1"/>
              </a:solidFill>
            </a:rPr>
            <a:t> yang </a:t>
          </a:r>
          <a:r>
            <a:rPr lang="en-US" dirty="0" err="1" smtClean="0">
              <a:solidFill>
                <a:schemeClr val="tx1"/>
              </a:solidFill>
            </a:rPr>
            <a:t>berbentuk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seperti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bangun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ruang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memiliki</a:t>
          </a:r>
          <a:r>
            <a:rPr lang="en-US" dirty="0" smtClean="0">
              <a:solidFill>
                <a:schemeClr val="tx1"/>
              </a:solidFill>
            </a:rPr>
            <a:t> volume </a:t>
          </a:r>
          <a:r>
            <a:rPr lang="en-US" dirty="0" err="1" smtClean="0">
              <a:solidFill>
                <a:schemeClr val="tx1"/>
              </a:solidFill>
            </a:rPr>
            <a:t>dimana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dimensinya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terdiri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dari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panjang</a:t>
          </a:r>
          <a:r>
            <a:rPr lang="en-US" dirty="0" smtClean="0">
              <a:solidFill>
                <a:schemeClr val="tx1"/>
              </a:solidFill>
            </a:rPr>
            <a:t>, </a:t>
          </a:r>
          <a:r>
            <a:rPr lang="en-US" dirty="0" err="1" smtClean="0">
              <a:solidFill>
                <a:schemeClr val="tx1"/>
              </a:solidFill>
            </a:rPr>
            <a:t>lebar</a:t>
          </a:r>
          <a:r>
            <a:rPr lang="en-US" dirty="0" smtClean="0">
              <a:solidFill>
                <a:schemeClr val="tx1"/>
              </a:solidFill>
            </a:rPr>
            <a:t>, </a:t>
          </a:r>
          <a:r>
            <a:rPr lang="en-US" dirty="0" err="1" smtClean="0">
              <a:solidFill>
                <a:schemeClr val="tx1"/>
              </a:solidFill>
            </a:rPr>
            <a:t>dan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tinggi</a:t>
          </a:r>
          <a:r>
            <a:rPr lang="en-US" dirty="0" smtClean="0">
              <a:solidFill>
                <a:schemeClr val="tx1"/>
              </a:solidFill>
            </a:rPr>
            <a:t>. </a:t>
          </a:r>
          <a:r>
            <a:rPr lang="en-US" dirty="0" err="1" smtClean="0">
              <a:solidFill>
                <a:schemeClr val="tx1"/>
              </a:solidFill>
            </a:rPr>
            <a:t>Contoh</a:t>
          </a:r>
          <a:r>
            <a:rPr lang="en-US" dirty="0" smtClean="0">
              <a:solidFill>
                <a:schemeClr val="tx1"/>
              </a:solidFill>
            </a:rPr>
            <a:t>; </a:t>
          </a:r>
        </a:p>
        <a:p>
          <a:endParaRPr lang="en-US" dirty="0">
            <a:solidFill>
              <a:schemeClr val="tx1"/>
            </a:solidFill>
          </a:endParaRPr>
        </a:p>
      </dgm:t>
    </dgm:pt>
    <dgm:pt modelId="{DB19910A-E3F0-4D15-BC01-D9C6A75FAF80}" type="parTrans" cxnId="{DDD4FA76-FA3D-4341-8ED9-709D589D65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F963F1-7566-4148-9569-67F2019E4460}" type="sibTrans" cxnId="{DDD4FA76-FA3D-4341-8ED9-709D589D65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F09C25-9249-4024-B40A-7383EA9D0E82}">
      <dgm:prSet phldrT="[Text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patung</a:t>
          </a:r>
          <a:r>
            <a:rPr lang="en-US" b="1" dirty="0" smtClean="0">
              <a:solidFill>
                <a:schemeClr val="tx1"/>
              </a:solidFill>
            </a:rPr>
            <a:t>, </a:t>
          </a:r>
          <a:endParaRPr lang="en-US" b="1" dirty="0">
            <a:solidFill>
              <a:schemeClr val="tx1"/>
            </a:solidFill>
          </a:endParaRPr>
        </a:p>
      </dgm:t>
    </dgm:pt>
    <dgm:pt modelId="{D6D633CA-8BFC-4A46-835A-2C975B68AF6E}" type="parTrans" cxnId="{6287F068-6FD7-4F75-9B29-EFEC9D4542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3B7B0B3-5B9B-4615-8586-85D3D81088D1}" type="sibTrans" cxnId="{6287F068-6FD7-4F75-9B29-EFEC9D4542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FE1C11-F80C-4E76-93E3-32E3EF3E265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grafis</a:t>
          </a:r>
          <a:r>
            <a:rPr lang="en-US" b="1" dirty="0" smtClean="0">
              <a:solidFill>
                <a:schemeClr val="tx1"/>
              </a:solidFill>
            </a:rPr>
            <a:t>, </a:t>
          </a:r>
          <a:r>
            <a:rPr lang="en-US" b="1" dirty="0" err="1" smtClean="0">
              <a:solidFill>
                <a:schemeClr val="tx1"/>
              </a:solidFill>
            </a:rPr>
            <a:t>dan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lainnya</a:t>
          </a:r>
          <a:r>
            <a:rPr lang="en-US" dirty="0" smtClean="0">
              <a:solidFill>
                <a:schemeClr val="tx1"/>
              </a:solidFill>
            </a:rPr>
            <a:t>.</a:t>
          </a:r>
          <a:endParaRPr lang="en-US" dirty="0">
            <a:solidFill>
              <a:schemeClr val="tx1"/>
            </a:solidFill>
          </a:endParaRPr>
        </a:p>
      </dgm:t>
    </dgm:pt>
    <dgm:pt modelId="{FD3C6EB7-FDAD-4AC6-A861-ED9CADE8FE52}" type="parTrans" cxnId="{C74D6121-C03A-4BC9-B73C-30A8535D024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35F5B99-2ECB-46F9-B2BA-A0692C26FC9C}" type="sibTrans" cxnId="{C74D6121-C03A-4BC9-B73C-30A8535D024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C852DCC-56A5-4F2E-8704-0D8E3269FC16}">
      <dgm:prSet phldrT="[Text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arsitektur</a:t>
          </a:r>
          <a:r>
            <a:rPr lang="en-US" b="1" dirty="0" smtClean="0">
              <a:solidFill>
                <a:schemeClr val="tx1"/>
              </a:solidFill>
            </a:rPr>
            <a:t>, </a:t>
          </a:r>
          <a:endParaRPr lang="en-US" b="1" dirty="0">
            <a:solidFill>
              <a:schemeClr val="tx1"/>
            </a:solidFill>
          </a:endParaRPr>
        </a:p>
      </dgm:t>
    </dgm:pt>
    <dgm:pt modelId="{B1CB9B7A-2922-4584-B13A-DB7A13779712}" type="parTrans" cxnId="{231759C1-3460-4F4C-975E-1929722347E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6B80027-76C2-478A-ABB4-504B4CB58E9F}" type="sibTrans" cxnId="{231759C1-3460-4F4C-975E-1929722347E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A7E5A00-0A38-44D1-9027-E76E542CC437}">
      <dgm:prSet phldrT="[Text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kriya</a:t>
          </a:r>
          <a:r>
            <a:rPr lang="en-US" b="1" dirty="0" smtClean="0">
              <a:solidFill>
                <a:schemeClr val="tx1"/>
              </a:solidFill>
            </a:rPr>
            <a:t>, </a:t>
          </a:r>
          <a:endParaRPr lang="en-US" b="1" dirty="0">
            <a:solidFill>
              <a:schemeClr val="tx1"/>
            </a:solidFill>
          </a:endParaRPr>
        </a:p>
      </dgm:t>
    </dgm:pt>
    <dgm:pt modelId="{968B0710-C8F2-479C-8ACE-C534D0056E36}" type="parTrans" cxnId="{AE87E1E4-661A-40AC-91B8-2B8DC82FDD0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5F178A-E62A-4096-8D30-52AE018F1039}" type="sibTrans" cxnId="{AE87E1E4-661A-40AC-91B8-2B8DC82FDD0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D208236-1674-4DE4-A65C-BA1FE8BCEA8C}">
      <dgm:prSet phldrT="[Text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err="1" smtClean="0">
              <a:solidFill>
                <a:schemeClr val="tx1"/>
              </a:solidFill>
            </a:rPr>
            <a:t>seni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keramik</a:t>
          </a:r>
          <a:r>
            <a:rPr lang="en-US" b="1" dirty="0" smtClean="0">
              <a:solidFill>
                <a:schemeClr val="tx1"/>
              </a:solidFill>
            </a:rPr>
            <a:t>, </a:t>
          </a:r>
          <a:r>
            <a:rPr lang="en-US" b="1" dirty="0" err="1" smtClean="0">
              <a:solidFill>
                <a:schemeClr val="tx1"/>
              </a:solidFill>
            </a:rPr>
            <a:t>dan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lainnya</a:t>
          </a:r>
          <a:r>
            <a:rPr lang="en-US" dirty="0" smtClean="0">
              <a:solidFill>
                <a:schemeClr val="tx1"/>
              </a:solidFill>
            </a:rPr>
            <a:t>.</a:t>
          </a:r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dirty="0">
            <a:solidFill>
              <a:schemeClr val="tx1"/>
            </a:solidFill>
          </a:endParaRPr>
        </a:p>
      </dgm:t>
    </dgm:pt>
    <dgm:pt modelId="{861C7964-A5EB-47D4-BD4C-A19E160D2EBD}" type="parTrans" cxnId="{3079F793-D970-4197-A950-DA94E30B6A0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82439CC-E6E6-478D-9C89-6326D4D862A2}" type="sibTrans" cxnId="{3079F793-D970-4197-A950-DA94E30B6A0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F5FCC3-F284-4372-8E54-322D254B1EDE}" type="pres">
      <dgm:prSet presAssocID="{9345A0EE-FCA6-48FB-B227-8846F9F63D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84FF41-ACDF-42DD-A993-840AD717BCED}" type="pres">
      <dgm:prSet presAssocID="{97AEFC35-CADB-4029-96FF-F850A87A47E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7031E-2D80-41B8-883F-A9DD79CE03C8}" type="pres">
      <dgm:prSet presAssocID="{97AEFC35-CADB-4029-96FF-F850A87A47E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DB4EF-3B5F-482B-B15E-F2B65B52C412}" type="pres">
      <dgm:prSet presAssocID="{FBD5F9EA-5E57-4051-AC36-7AF9E5D7AE9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64860-0EC5-4A51-92FF-41B57025A091}" type="pres">
      <dgm:prSet presAssocID="{FBD5F9EA-5E57-4051-AC36-7AF9E5D7AE9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D6121-C03A-4BC9-B73C-30A8535D024E}" srcId="{97AEFC35-CADB-4029-96FF-F850A87A47E3}" destId="{D1FE1C11-F80C-4E76-93E3-32E3EF3E2652}" srcOrd="1" destOrd="0" parTransId="{FD3C6EB7-FDAD-4AC6-A861-ED9CADE8FE52}" sibTransId="{135F5B99-2ECB-46F9-B2BA-A0692C26FC9C}"/>
    <dgm:cxn modelId="{38D73029-0FEE-4E7C-9401-EDCF9BAC5C56}" type="presOf" srcId="{F94FF947-BEFA-427E-AA5A-17F1BF14327B}" destId="{BF07031E-2D80-41B8-883F-A9DD79CE03C8}" srcOrd="0" destOrd="0" presId="urn:microsoft.com/office/officeart/2005/8/layout/vList2"/>
    <dgm:cxn modelId="{DDD4FA76-FA3D-4341-8ED9-709D589D6578}" srcId="{9345A0EE-FCA6-48FB-B227-8846F9F63D60}" destId="{FBD5F9EA-5E57-4051-AC36-7AF9E5D7AE98}" srcOrd="1" destOrd="0" parTransId="{DB19910A-E3F0-4D15-BC01-D9C6A75FAF80}" sibTransId="{9CF963F1-7566-4148-9569-67F2019E4460}"/>
    <dgm:cxn modelId="{4EBA4708-8D72-4098-91A2-757D78BE8057}" type="presOf" srcId="{4C852DCC-56A5-4F2E-8704-0D8E3269FC16}" destId="{FEE64860-0EC5-4A51-92FF-41B57025A091}" srcOrd="0" destOrd="1" presId="urn:microsoft.com/office/officeart/2005/8/layout/vList2"/>
    <dgm:cxn modelId="{6287F068-6FD7-4F75-9B29-EFEC9D454219}" srcId="{FBD5F9EA-5E57-4051-AC36-7AF9E5D7AE98}" destId="{7BF09C25-9249-4024-B40A-7383EA9D0E82}" srcOrd="0" destOrd="0" parTransId="{D6D633CA-8BFC-4A46-835A-2C975B68AF6E}" sibTransId="{43B7B0B3-5B9B-4615-8586-85D3D81088D1}"/>
    <dgm:cxn modelId="{53C47661-22AF-4EFF-BB0C-C776E56966CB}" type="presOf" srcId="{9345A0EE-FCA6-48FB-B227-8846F9F63D60}" destId="{1FF5FCC3-F284-4372-8E54-322D254B1EDE}" srcOrd="0" destOrd="0" presId="urn:microsoft.com/office/officeart/2005/8/layout/vList2"/>
    <dgm:cxn modelId="{231759C1-3460-4F4C-975E-1929722347E4}" srcId="{FBD5F9EA-5E57-4051-AC36-7AF9E5D7AE98}" destId="{4C852DCC-56A5-4F2E-8704-0D8E3269FC16}" srcOrd="1" destOrd="0" parTransId="{B1CB9B7A-2922-4584-B13A-DB7A13779712}" sibTransId="{86B80027-76C2-478A-ABB4-504B4CB58E9F}"/>
    <dgm:cxn modelId="{518B46C3-234A-4F65-8679-5E9F709516DC}" type="presOf" srcId="{7A7E5A00-0A38-44D1-9027-E76E542CC437}" destId="{FEE64860-0EC5-4A51-92FF-41B57025A091}" srcOrd="0" destOrd="2" presId="urn:microsoft.com/office/officeart/2005/8/layout/vList2"/>
    <dgm:cxn modelId="{416347BB-AA43-446B-A41C-CBAA30A16CEC}" type="presOf" srcId="{D1FE1C11-F80C-4E76-93E3-32E3EF3E2652}" destId="{BF07031E-2D80-41B8-883F-A9DD79CE03C8}" srcOrd="0" destOrd="1" presId="urn:microsoft.com/office/officeart/2005/8/layout/vList2"/>
    <dgm:cxn modelId="{AE87E1E4-661A-40AC-91B8-2B8DC82FDD05}" srcId="{FBD5F9EA-5E57-4051-AC36-7AF9E5D7AE98}" destId="{7A7E5A00-0A38-44D1-9027-E76E542CC437}" srcOrd="2" destOrd="0" parTransId="{968B0710-C8F2-479C-8ACE-C534D0056E36}" sibTransId="{1F5F178A-E62A-4096-8D30-52AE018F1039}"/>
    <dgm:cxn modelId="{E949CD23-4FF1-4EAC-B1F6-C933A1E47E9F}" type="presOf" srcId="{97AEFC35-CADB-4029-96FF-F850A87A47E3}" destId="{4D84FF41-ACDF-42DD-A993-840AD717BCED}" srcOrd="0" destOrd="0" presId="urn:microsoft.com/office/officeart/2005/8/layout/vList2"/>
    <dgm:cxn modelId="{CC61C70F-0A82-4EF0-95CC-02DC05F37758}" srcId="{9345A0EE-FCA6-48FB-B227-8846F9F63D60}" destId="{97AEFC35-CADB-4029-96FF-F850A87A47E3}" srcOrd="0" destOrd="0" parTransId="{A5287346-CE0A-4011-A110-B048A9ECAA9F}" sibTransId="{8E9818D8-FFBD-47D2-BC2F-455B38A6FC89}"/>
    <dgm:cxn modelId="{5577B295-A9F6-4D24-9FB4-BFE87902B16B}" type="presOf" srcId="{FBD5F9EA-5E57-4051-AC36-7AF9E5D7AE98}" destId="{D6CDB4EF-3B5F-482B-B15E-F2B65B52C412}" srcOrd="0" destOrd="0" presId="urn:microsoft.com/office/officeart/2005/8/layout/vList2"/>
    <dgm:cxn modelId="{EAAA0CE4-C286-4720-B604-39B01D3D01E6}" srcId="{97AEFC35-CADB-4029-96FF-F850A87A47E3}" destId="{F94FF947-BEFA-427E-AA5A-17F1BF14327B}" srcOrd="0" destOrd="0" parTransId="{0B1A02F5-560C-4EDF-8C2A-4E3B01536A43}" sibTransId="{6ABBCFC0-740D-4C47-9754-F086CD3D7FE1}"/>
    <dgm:cxn modelId="{3079F793-D970-4197-A950-DA94E30B6A05}" srcId="{FBD5F9EA-5E57-4051-AC36-7AF9E5D7AE98}" destId="{3D208236-1674-4DE4-A65C-BA1FE8BCEA8C}" srcOrd="3" destOrd="0" parTransId="{861C7964-A5EB-47D4-BD4C-A19E160D2EBD}" sibTransId="{382439CC-E6E6-478D-9C89-6326D4D862A2}"/>
    <dgm:cxn modelId="{F42209E5-137E-41A6-A9E8-0481E6650F22}" type="presOf" srcId="{7BF09C25-9249-4024-B40A-7383EA9D0E82}" destId="{FEE64860-0EC5-4A51-92FF-41B57025A091}" srcOrd="0" destOrd="0" presId="urn:microsoft.com/office/officeart/2005/8/layout/vList2"/>
    <dgm:cxn modelId="{993670B3-5516-4712-87EA-3C05EC36C347}" type="presOf" srcId="{3D208236-1674-4DE4-A65C-BA1FE8BCEA8C}" destId="{FEE64860-0EC5-4A51-92FF-41B57025A091}" srcOrd="0" destOrd="3" presId="urn:microsoft.com/office/officeart/2005/8/layout/vList2"/>
    <dgm:cxn modelId="{5D405CB0-1516-453F-BB83-7B2FD4E980AA}" type="presParOf" srcId="{1FF5FCC3-F284-4372-8E54-322D254B1EDE}" destId="{4D84FF41-ACDF-42DD-A993-840AD717BCED}" srcOrd="0" destOrd="0" presId="urn:microsoft.com/office/officeart/2005/8/layout/vList2"/>
    <dgm:cxn modelId="{71A96860-C944-45A8-8140-E43166432D43}" type="presParOf" srcId="{1FF5FCC3-F284-4372-8E54-322D254B1EDE}" destId="{BF07031E-2D80-41B8-883F-A9DD79CE03C8}" srcOrd="1" destOrd="0" presId="urn:microsoft.com/office/officeart/2005/8/layout/vList2"/>
    <dgm:cxn modelId="{B33EF79F-A186-435A-8700-D22F2130477D}" type="presParOf" srcId="{1FF5FCC3-F284-4372-8E54-322D254B1EDE}" destId="{D6CDB4EF-3B5F-482B-B15E-F2B65B52C412}" srcOrd="2" destOrd="0" presId="urn:microsoft.com/office/officeart/2005/8/layout/vList2"/>
    <dgm:cxn modelId="{3CFDD023-CA82-4CE8-9218-9D4598083308}" type="presParOf" srcId="{1FF5FCC3-F284-4372-8E54-322D254B1EDE}" destId="{FEE64860-0EC5-4A51-92FF-41B57025A09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4A146-0AF3-423C-BA7F-2DE187B968B9}">
      <dsp:nvSpPr>
        <dsp:cNvPr id="0" name=""/>
        <dsp:cNvSpPr/>
      </dsp:nvSpPr>
      <dsp:spPr>
        <a:xfrm>
          <a:off x="3212763" y="2902470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21FB17-3851-40F8-A152-A1D9FF30D454}">
      <dsp:nvSpPr>
        <dsp:cNvPr id="0" name=""/>
        <dsp:cNvSpPr/>
      </dsp:nvSpPr>
      <dsp:spPr>
        <a:xfrm>
          <a:off x="3061342" y="3145129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161707"/>
                <a:satOff val="-9325"/>
                <a:lumOff val="9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61707"/>
                <a:satOff val="-9325"/>
                <a:lumOff val="9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61707"/>
                <a:satOff val="-9325"/>
                <a:lumOff val="9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106613-9C9B-489A-9A35-1BD52AFF4BAD}">
      <dsp:nvSpPr>
        <dsp:cNvPr id="0" name=""/>
        <dsp:cNvSpPr/>
      </dsp:nvSpPr>
      <dsp:spPr>
        <a:xfrm>
          <a:off x="2880882" y="3355219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323414"/>
                <a:satOff val="-18651"/>
                <a:lumOff val="19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23414"/>
                <a:satOff val="-18651"/>
                <a:lumOff val="19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23414"/>
                <a:satOff val="-18651"/>
                <a:lumOff val="19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E78F14-005A-4E0C-A5CD-DB356792B61C}">
      <dsp:nvSpPr>
        <dsp:cNvPr id="0" name=""/>
        <dsp:cNvSpPr/>
      </dsp:nvSpPr>
      <dsp:spPr>
        <a:xfrm>
          <a:off x="3096604" y="460285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460FD4-883C-4261-85E4-62FEAB61312E}">
      <dsp:nvSpPr>
        <dsp:cNvPr id="0" name=""/>
        <dsp:cNvSpPr/>
      </dsp:nvSpPr>
      <dsp:spPr>
        <a:xfrm>
          <a:off x="3327538" y="322671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646828"/>
                <a:satOff val="-37301"/>
                <a:lumOff val="38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46828"/>
                <a:satOff val="-37301"/>
                <a:lumOff val="38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46828"/>
                <a:satOff val="-37301"/>
                <a:lumOff val="38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237377-5F42-4D3A-9D27-9817B562CC6E}">
      <dsp:nvSpPr>
        <dsp:cNvPr id="0" name=""/>
        <dsp:cNvSpPr/>
      </dsp:nvSpPr>
      <dsp:spPr>
        <a:xfrm>
          <a:off x="3557780" y="185057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808535"/>
                <a:satOff val="-46627"/>
                <a:lumOff val="47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08535"/>
                <a:satOff val="-46627"/>
                <a:lumOff val="47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08535"/>
                <a:satOff val="-46627"/>
                <a:lumOff val="47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E28837-B227-4617-AF38-628939875309}">
      <dsp:nvSpPr>
        <dsp:cNvPr id="0" name=""/>
        <dsp:cNvSpPr/>
      </dsp:nvSpPr>
      <dsp:spPr>
        <a:xfrm>
          <a:off x="3788022" y="322671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FA6311-F6AA-48B6-B521-9F47F4ABF760}">
      <dsp:nvSpPr>
        <dsp:cNvPr id="0" name=""/>
        <dsp:cNvSpPr/>
      </dsp:nvSpPr>
      <dsp:spPr>
        <a:xfrm>
          <a:off x="4018955" y="460285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1131949"/>
                <a:satOff val="-65277"/>
                <a:lumOff val="671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31949"/>
                <a:satOff val="-65277"/>
                <a:lumOff val="671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31949"/>
                <a:satOff val="-65277"/>
                <a:lumOff val="671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F12E65-8296-418D-A4C9-AC1FEC4CF743}">
      <dsp:nvSpPr>
        <dsp:cNvPr id="0" name=""/>
        <dsp:cNvSpPr/>
      </dsp:nvSpPr>
      <dsp:spPr>
        <a:xfrm>
          <a:off x="3557780" y="475422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1293656"/>
                <a:satOff val="-74603"/>
                <a:lumOff val="76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93656"/>
                <a:satOff val="-74603"/>
                <a:lumOff val="76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93656"/>
                <a:satOff val="-74603"/>
                <a:lumOff val="76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35FD3D-038E-4D05-80E5-73EE18AC2122}">
      <dsp:nvSpPr>
        <dsp:cNvPr id="0" name=""/>
        <dsp:cNvSpPr/>
      </dsp:nvSpPr>
      <dsp:spPr>
        <a:xfrm>
          <a:off x="3557780" y="765787"/>
          <a:ext cx="172854" cy="172854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628D4D-36C0-4282-9A4D-6325AAE28E74}">
      <dsp:nvSpPr>
        <dsp:cNvPr id="0" name=""/>
        <dsp:cNvSpPr/>
      </dsp:nvSpPr>
      <dsp:spPr>
        <a:xfrm>
          <a:off x="2151437" y="3986597"/>
          <a:ext cx="3728121" cy="999993"/>
        </a:xfrm>
        <a:prstGeom prst="roundRect">
          <a:avLst/>
        </a:prstGeom>
        <a:solidFill>
          <a:srgbClr val="00FF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9119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20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 Black" pitchFamily="34" charset="0"/>
            </a:rPr>
            <a:t>Pameran</a:t>
          </a:r>
          <a:r>
            <a:rPr lang="en-US" sz="2000" kern="1200" dirty="0" smtClean="0">
              <a:solidFill>
                <a:schemeClr val="tx1"/>
              </a:solidFill>
              <a:latin typeface="Arial Black" pitchFamily="34" charset="0"/>
            </a:rPr>
            <a:t> (</a:t>
          </a:r>
          <a:r>
            <a:rPr lang="en-US" sz="2000" kern="12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20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 Black" pitchFamily="34" charset="0"/>
            </a:rPr>
            <a:t>Rupa</a:t>
          </a:r>
          <a:r>
            <a:rPr lang="en-US" sz="20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 Black" pitchFamily="34" charset="0"/>
            </a:rPr>
            <a:t>dan</a:t>
          </a:r>
          <a:r>
            <a:rPr lang="en-US" sz="20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Arial Black" pitchFamily="34" charset="0"/>
            </a:rPr>
            <a:t>Keterampilan</a:t>
          </a:r>
          <a:r>
            <a:rPr lang="en-US" sz="2000" kern="1200" dirty="0" smtClean="0">
              <a:solidFill>
                <a:schemeClr val="tx1"/>
              </a:solidFill>
              <a:latin typeface="Arial Black" pitchFamily="34" charset="0"/>
            </a:rPr>
            <a:t>)</a:t>
          </a:r>
          <a:endParaRPr lang="en-US" sz="20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2200253" y="4035413"/>
        <a:ext cx="3630489" cy="902361"/>
      </dsp:txXfrm>
    </dsp:sp>
    <dsp:sp modelId="{64F459A4-148A-4743-9003-DCEAB4484873}">
      <dsp:nvSpPr>
        <dsp:cNvPr id="0" name=""/>
        <dsp:cNvSpPr/>
      </dsp:nvSpPr>
      <dsp:spPr>
        <a:xfrm>
          <a:off x="1117768" y="3006787"/>
          <a:ext cx="1728543" cy="172842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40E6255-D25C-40E6-9DC8-44579EC1765E}">
      <dsp:nvSpPr>
        <dsp:cNvPr id="0" name=""/>
        <dsp:cNvSpPr/>
      </dsp:nvSpPr>
      <dsp:spPr>
        <a:xfrm>
          <a:off x="3727177" y="2030647"/>
          <a:ext cx="3728121" cy="999993"/>
        </a:xfrm>
        <a:prstGeom prst="roundRect">
          <a:avLst/>
        </a:prstGeom>
        <a:solidFill>
          <a:srgbClr val="FF66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9119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Pertunjukan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 (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Musik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, 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Tari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dan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Seni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r>
            <a:rPr lang="en-US" sz="1600" kern="1200" dirty="0" err="1" smtClean="0">
              <a:solidFill>
                <a:schemeClr val="tx1"/>
              </a:solidFill>
              <a:latin typeface="Arial Black" pitchFamily="34" charset="0"/>
            </a:rPr>
            <a:t>Teater</a:t>
          </a:r>
          <a:r>
            <a:rPr lang="en-US" sz="1600" kern="1200" dirty="0" smtClean="0">
              <a:solidFill>
                <a:schemeClr val="tx1"/>
              </a:solidFill>
              <a:latin typeface="Arial Black" pitchFamily="34" charset="0"/>
            </a:rPr>
            <a:t>)</a:t>
          </a: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3775993" y="2079463"/>
        <a:ext cx="3630489" cy="902361"/>
      </dsp:txXfrm>
    </dsp:sp>
    <dsp:sp modelId="{9754C633-9A48-43FE-9002-25DC83975031}">
      <dsp:nvSpPr>
        <dsp:cNvPr id="0" name=""/>
        <dsp:cNvSpPr/>
      </dsp:nvSpPr>
      <dsp:spPr>
        <a:xfrm>
          <a:off x="2693508" y="1050837"/>
          <a:ext cx="1728543" cy="172842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AA2DA-0FE2-4B21-907A-058C25468521}">
      <dsp:nvSpPr>
        <dsp:cNvPr id="0" name=""/>
        <dsp:cNvSpPr/>
      </dsp:nvSpPr>
      <dsp:spPr>
        <a:xfrm>
          <a:off x="4068889" y="1589"/>
          <a:ext cx="1252563" cy="125256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Nada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4252323" y="185023"/>
        <a:ext cx="885695" cy="885695"/>
      </dsp:txXfrm>
    </dsp:sp>
    <dsp:sp modelId="{E52E3832-0C84-47E2-8B60-8714A19734FE}">
      <dsp:nvSpPr>
        <dsp:cNvPr id="0" name=""/>
        <dsp:cNvSpPr/>
      </dsp:nvSpPr>
      <dsp:spPr>
        <a:xfrm rot="1350000">
          <a:off x="5388678" y="772647"/>
          <a:ext cx="332616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>
        <a:off x="5392476" y="838102"/>
        <a:ext cx="232831" cy="253644"/>
      </dsp:txXfrm>
    </dsp:sp>
    <dsp:sp modelId="{6A9167F9-9434-4546-A327-CD4CF72B859E}">
      <dsp:nvSpPr>
        <dsp:cNvPr id="0" name=""/>
        <dsp:cNvSpPr/>
      </dsp:nvSpPr>
      <dsp:spPr>
        <a:xfrm>
          <a:off x="5805913" y="721088"/>
          <a:ext cx="1252563" cy="125256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Irama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5989347" y="904522"/>
        <a:ext cx="885695" cy="885695"/>
      </dsp:txXfrm>
    </dsp:sp>
    <dsp:sp modelId="{FEF3F5F5-9D21-45C1-9CF7-577FF30EA0C6}">
      <dsp:nvSpPr>
        <dsp:cNvPr id="0" name=""/>
        <dsp:cNvSpPr/>
      </dsp:nvSpPr>
      <dsp:spPr>
        <a:xfrm rot="4050000">
          <a:off x="6629137" y="1955725"/>
          <a:ext cx="285197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>
        <a:off x="6655545" y="2000750"/>
        <a:ext cx="199638" cy="253644"/>
      </dsp:txXfrm>
    </dsp:sp>
    <dsp:sp modelId="{CC480544-AE7C-448A-96C2-60798673583E}">
      <dsp:nvSpPr>
        <dsp:cNvPr id="0" name=""/>
        <dsp:cNvSpPr/>
      </dsp:nvSpPr>
      <dsp:spPr>
        <a:xfrm>
          <a:off x="6397199" y="2374710"/>
          <a:ext cx="1508988" cy="141936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Dinamika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6618185" y="2582571"/>
        <a:ext cx="1067016" cy="1003645"/>
      </dsp:txXfrm>
    </dsp:sp>
    <dsp:sp modelId="{EE1A29BA-F519-4735-B2ED-F4249139B801}">
      <dsp:nvSpPr>
        <dsp:cNvPr id="0" name=""/>
        <dsp:cNvSpPr/>
      </dsp:nvSpPr>
      <dsp:spPr>
        <a:xfrm rot="6750000">
          <a:off x="6635315" y="3775407"/>
          <a:ext cx="285197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 rot="10800000">
        <a:off x="6694466" y="3820432"/>
        <a:ext cx="199638" cy="253644"/>
      </dsp:txXfrm>
    </dsp:sp>
    <dsp:sp modelId="{2195B3D9-2331-4E5A-BCF0-4199B97D43E7}">
      <dsp:nvSpPr>
        <dsp:cNvPr id="0" name=""/>
        <dsp:cNvSpPr/>
      </dsp:nvSpPr>
      <dsp:spPr>
        <a:xfrm>
          <a:off x="5805913" y="4195136"/>
          <a:ext cx="1252563" cy="125256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Tempo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5989347" y="4378570"/>
        <a:ext cx="885695" cy="885695"/>
      </dsp:txXfrm>
    </dsp:sp>
    <dsp:sp modelId="{37E722F2-DBBE-4CEB-9E36-2563B8C47D1F}">
      <dsp:nvSpPr>
        <dsp:cNvPr id="0" name=""/>
        <dsp:cNvSpPr/>
      </dsp:nvSpPr>
      <dsp:spPr>
        <a:xfrm rot="9450000">
          <a:off x="5406072" y="4966194"/>
          <a:ext cx="332616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 rot="10800000">
        <a:off x="5502059" y="5031649"/>
        <a:ext cx="232831" cy="253644"/>
      </dsp:txXfrm>
    </dsp:sp>
    <dsp:sp modelId="{339FB279-53CA-4B61-87B8-343A338A7B7E}">
      <dsp:nvSpPr>
        <dsp:cNvPr id="0" name=""/>
        <dsp:cNvSpPr/>
      </dsp:nvSpPr>
      <dsp:spPr>
        <a:xfrm>
          <a:off x="4068889" y="4914635"/>
          <a:ext cx="1252563" cy="125256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Birama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4252323" y="5098069"/>
        <a:ext cx="885695" cy="885695"/>
      </dsp:txXfrm>
    </dsp:sp>
    <dsp:sp modelId="{CFD1EC2F-AF0C-4704-96EA-B52D4DCF5A5C}">
      <dsp:nvSpPr>
        <dsp:cNvPr id="0" name=""/>
        <dsp:cNvSpPr/>
      </dsp:nvSpPr>
      <dsp:spPr>
        <a:xfrm rot="12150000">
          <a:off x="3669048" y="4973399"/>
          <a:ext cx="332616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 rot="10800000">
        <a:off x="3765035" y="5077040"/>
        <a:ext cx="232831" cy="253644"/>
      </dsp:txXfrm>
    </dsp:sp>
    <dsp:sp modelId="{5819C859-116F-4C6B-AAE4-CECC36E5477F}">
      <dsp:nvSpPr>
        <dsp:cNvPr id="0" name=""/>
        <dsp:cNvSpPr/>
      </dsp:nvSpPr>
      <dsp:spPr>
        <a:xfrm>
          <a:off x="2331865" y="4195136"/>
          <a:ext cx="1252563" cy="125256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Tangga Nada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2515299" y="4378570"/>
        <a:ext cx="885695" cy="885695"/>
      </dsp:txXfrm>
    </dsp:sp>
    <dsp:sp modelId="{5E81E3B1-9F03-405F-8CC9-6B4C82DA548C}">
      <dsp:nvSpPr>
        <dsp:cNvPr id="0" name=""/>
        <dsp:cNvSpPr/>
      </dsp:nvSpPr>
      <dsp:spPr>
        <a:xfrm rot="14850000">
          <a:off x="2435692" y="3750232"/>
          <a:ext cx="332616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 rot="10800000">
        <a:off x="2504678" y="3880875"/>
        <a:ext cx="232831" cy="253644"/>
      </dsp:txXfrm>
    </dsp:sp>
    <dsp:sp modelId="{B54203E5-29B7-4974-9013-285B39A7E8C6}">
      <dsp:nvSpPr>
        <dsp:cNvPr id="0" name=""/>
        <dsp:cNvSpPr/>
      </dsp:nvSpPr>
      <dsp:spPr>
        <a:xfrm>
          <a:off x="1612366" y="2458112"/>
          <a:ext cx="1252563" cy="125256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Harmoni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1795800" y="2641546"/>
        <a:ext cx="885695" cy="885695"/>
      </dsp:txXfrm>
    </dsp:sp>
    <dsp:sp modelId="{B7BB9B66-6314-40CD-9035-165F8DF9635D}">
      <dsp:nvSpPr>
        <dsp:cNvPr id="0" name=""/>
        <dsp:cNvSpPr/>
      </dsp:nvSpPr>
      <dsp:spPr>
        <a:xfrm rot="17550000">
          <a:off x="2428487" y="2013208"/>
          <a:ext cx="332616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>
        <a:off x="2459286" y="2143851"/>
        <a:ext cx="232831" cy="253644"/>
      </dsp:txXfrm>
    </dsp:sp>
    <dsp:sp modelId="{A7899232-CA50-4E96-BDB5-093D8F993391}">
      <dsp:nvSpPr>
        <dsp:cNvPr id="0" name=""/>
        <dsp:cNvSpPr/>
      </dsp:nvSpPr>
      <dsp:spPr>
        <a:xfrm>
          <a:off x="2331865" y="721088"/>
          <a:ext cx="1252563" cy="125256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smtClean="0">
              <a:solidFill>
                <a:schemeClr val="tx1"/>
              </a:solidFill>
              <a:latin typeface="Arial Black" pitchFamily="34" charset="0"/>
            </a:rPr>
            <a:t>Melodi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2515299" y="904522"/>
        <a:ext cx="885695" cy="885695"/>
      </dsp:txXfrm>
    </dsp:sp>
    <dsp:sp modelId="{6186DA36-1E53-4262-BFE0-56F0C40B86F2}">
      <dsp:nvSpPr>
        <dsp:cNvPr id="0" name=""/>
        <dsp:cNvSpPr/>
      </dsp:nvSpPr>
      <dsp:spPr>
        <a:xfrm rot="20250000">
          <a:off x="3651654" y="779852"/>
          <a:ext cx="332616" cy="422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  <a:latin typeface="Arial Black" pitchFamily="34" charset="0"/>
          </a:endParaRPr>
        </a:p>
      </dsp:txBody>
      <dsp:txXfrm>
        <a:off x="3655452" y="883493"/>
        <a:ext cx="232831" cy="2536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702F5-C0D3-4DE8-A19D-D40077B274B0}">
      <dsp:nvSpPr>
        <dsp:cNvPr id="0" name=""/>
        <dsp:cNvSpPr/>
      </dsp:nvSpPr>
      <dsp:spPr>
        <a:xfrm>
          <a:off x="7143" y="2068777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>
              <a:solidFill>
                <a:schemeClr val="tx1"/>
              </a:solidFill>
              <a:latin typeface="Arial Black" pitchFamily="34" charset="0"/>
            </a:rPr>
            <a:t>Wiraga</a:t>
          </a:r>
          <a:r>
            <a:rPr lang="en-US" sz="34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endParaRPr lang="en-US" sz="34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44665" y="2106299"/>
        <a:ext cx="2060143" cy="1206068"/>
      </dsp:txXfrm>
    </dsp:sp>
    <dsp:sp modelId="{2908516F-10F6-44C5-85B1-67AA2AA314DD}">
      <dsp:nvSpPr>
        <dsp:cNvPr id="0" name=""/>
        <dsp:cNvSpPr/>
      </dsp:nvSpPr>
      <dsp:spPr>
        <a:xfrm>
          <a:off x="2355850" y="2444570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355850" y="2550475"/>
        <a:ext cx="316861" cy="317716"/>
      </dsp:txXfrm>
    </dsp:sp>
    <dsp:sp modelId="{4B1E8C5C-FB81-4FA2-AB32-F19F4D705851}">
      <dsp:nvSpPr>
        <dsp:cNvPr id="0" name=""/>
        <dsp:cNvSpPr/>
      </dsp:nvSpPr>
      <dsp:spPr>
        <a:xfrm>
          <a:off x="2996406" y="2068777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5197847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7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7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>
              <a:solidFill>
                <a:schemeClr val="tx1"/>
              </a:solidFill>
              <a:latin typeface="Arial Black" pitchFamily="34" charset="0"/>
            </a:rPr>
            <a:t>Wirasa</a:t>
          </a:r>
          <a:r>
            <a:rPr lang="en-US" sz="34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endParaRPr lang="en-US" sz="34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3033928" y="2106299"/>
        <a:ext cx="2060143" cy="1206068"/>
      </dsp:txXfrm>
    </dsp:sp>
    <dsp:sp modelId="{2159EAEE-CCEA-4CC1-B2E2-9522BA960BC7}">
      <dsp:nvSpPr>
        <dsp:cNvPr id="0" name=""/>
        <dsp:cNvSpPr/>
      </dsp:nvSpPr>
      <dsp:spPr>
        <a:xfrm>
          <a:off x="5345112" y="2444570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345112" y="2550475"/>
        <a:ext cx="316861" cy="317716"/>
      </dsp:txXfrm>
    </dsp:sp>
    <dsp:sp modelId="{08FE76AD-5AF4-4F97-9003-5ACE1E667CDC}">
      <dsp:nvSpPr>
        <dsp:cNvPr id="0" name=""/>
        <dsp:cNvSpPr/>
      </dsp:nvSpPr>
      <dsp:spPr>
        <a:xfrm>
          <a:off x="5985668" y="2068777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3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3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3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 smtClean="0">
              <a:solidFill>
                <a:schemeClr val="tx1"/>
              </a:solidFill>
              <a:latin typeface="Arial Black" pitchFamily="34" charset="0"/>
            </a:rPr>
            <a:t>Wirama</a:t>
          </a:r>
          <a:r>
            <a:rPr lang="en-US" sz="3400" kern="1200" dirty="0" smtClean="0">
              <a:solidFill>
                <a:schemeClr val="tx1"/>
              </a:solidFill>
              <a:latin typeface="Arial Black" pitchFamily="34" charset="0"/>
            </a:rPr>
            <a:t> </a:t>
          </a:r>
          <a:endParaRPr lang="en-US" sz="34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6023190" y="2106299"/>
        <a:ext cx="2060143" cy="1206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4FF41-ACDF-42DD-A993-840AD717BCED}">
      <dsp:nvSpPr>
        <dsp:cNvPr id="0" name=""/>
        <dsp:cNvSpPr/>
      </dsp:nvSpPr>
      <dsp:spPr>
        <a:xfrm>
          <a:off x="0" y="67751"/>
          <a:ext cx="11450471" cy="109643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</a:rPr>
            <a:t>Seni</a:t>
          </a:r>
          <a:r>
            <a:rPr lang="en-US" sz="1800" b="1" kern="1200" dirty="0" smtClean="0">
              <a:solidFill>
                <a:schemeClr val="tx1"/>
              </a:solidFill>
            </a:rPr>
            <a:t> 2 </a:t>
          </a:r>
          <a:r>
            <a:rPr lang="en-US" sz="1800" b="1" kern="1200" dirty="0" err="1" smtClean="0">
              <a:solidFill>
                <a:schemeClr val="tx1"/>
              </a:solidFill>
            </a:rPr>
            <a:t>Dimensi</a:t>
          </a:r>
          <a:r>
            <a:rPr lang="en-US" sz="1800" kern="1200" dirty="0" smtClean="0">
              <a:solidFill>
                <a:schemeClr val="tx1"/>
              </a:solidFill>
            </a:rPr>
            <a:t>, </a:t>
          </a:r>
          <a:r>
            <a:rPr lang="en-US" sz="1800" kern="1200" dirty="0" err="1" smtClean="0">
              <a:solidFill>
                <a:schemeClr val="tx1"/>
              </a:solidFill>
            </a:rPr>
            <a:t>yaitu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karya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seni</a:t>
          </a:r>
          <a:r>
            <a:rPr lang="en-US" sz="1800" kern="1200" dirty="0" smtClean="0">
              <a:solidFill>
                <a:schemeClr val="tx1"/>
              </a:solidFill>
            </a:rPr>
            <a:t> yang </a:t>
          </a:r>
          <a:r>
            <a:rPr lang="en-US" sz="1800" kern="1200" dirty="0" err="1" smtClean="0">
              <a:solidFill>
                <a:schemeClr val="tx1"/>
              </a:solidFill>
            </a:rPr>
            <a:t>hanya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dapat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dilihat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dari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satu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sudut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pandang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saja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dan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mempunyai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dimensi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panjang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dan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lebar</a:t>
          </a:r>
          <a:r>
            <a:rPr lang="en-US" sz="1800" kern="1200" dirty="0" smtClean="0">
              <a:solidFill>
                <a:schemeClr val="tx1"/>
              </a:solidFill>
            </a:rPr>
            <a:t>. </a:t>
          </a:r>
          <a:r>
            <a:rPr lang="en-US" sz="1800" kern="1200" dirty="0" err="1" smtClean="0">
              <a:solidFill>
                <a:schemeClr val="tx1"/>
              </a:solidFill>
            </a:rPr>
            <a:t>Contoh</a:t>
          </a:r>
          <a:r>
            <a:rPr lang="en-US" sz="1800" kern="1200" dirty="0" smtClean="0">
              <a:solidFill>
                <a:schemeClr val="tx1"/>
              </a:solidFill>
            </a:rPr>
            <a:t>: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3524" y="121275"/>
        <a:ext cx="11343423" cy="989388"/>
      </dsp:txXfrm>
    </dsp:sp>
    <dsp:sp modelId="{BF07031E-2D80-41B8-883F-A9DD79CE03C8}">
      <dsp:nvSpPr>
        <dsp:cNvPr id="0" name=""/>
        <dsp:cNvSpPr/>
      </dsp:nvSpPr>
      <dsp:spPr>
        <a:xfrm>
          <a:off x="0" y="1164187"/>
          <a:ext cx="11450471" cy="484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55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b="1" kern="1200" dirty="0" err="1" smtClean="0">
              <a:solidFill>
                <a:schemeClr val="tx1"/>
              </a:solidFill>
            </a:rPr>
            <a:t>seni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lukisan</a:t>
          </a:r>
          <a:endParaRPr lang="en-US" sz="14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b="1" kern="1200" dirty="0" err="1" smtClean="0">
              <a:solidFill>
                <a:schemeClr val="tx1"/>
              </a:solidFill>
            </a:rPr>
            <a:t>seni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grafis</a:t>
          </a:r>
          <a:r>
            <a:rPr lang="en-US" sz="1400" b="1" kern="1200" dirty="0" smtClean="0">
              <a:solidFill>
                <a:schemeClr val="tx1"/>
              </a:solidFill>
            </a:rPr>
            <a:t>, </a:t>
          </a:r>
          <a:r>
            <a:rPr lang="en-US" sz="1400" b="1" kern="1200" dirty="0" err="1" smtClean="0">
              <a:solidFill>
                <a:schemeClr val="tx1"/>
              </a:solidFill>
            </a:rPr>
            <a:t>dan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lainnya</a:t>
          </a:r>
          <a:r>
            <a:rPr lang="en-US" sz="1400" kern="1200" dirty="0" smtClean="0">
              <a:solidFill>
                <a:schemeClr val="tx1"/>
              </a:solidFill>
            </a:rPr>
            <a:t>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0" y="1164187"/>
        <a:ext cx="11450471" cy="484380"/>
      </dsp:txXfrm>
    </dsp:sp>
    <dsp:sp modelId="{D6CDB4EF-3B5F-482B-B15E-F2B65B52C412}">
      <dsp:nvSpPr>
        <dsp:cNvPr id="0" name=""/>
        <dsp:cNvSpPr/>
      </dsp:nvSpPr>
      <dsp:spPr>
        <a:xfrm>
          <a:off x="0" y="1648567"/>
          <a:ext cx="11450471" cy="1096436"/>
        </a:xfrm>
        <a:prstGeom prst="roundRect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</a:rPr>
            <a:t>Seni</a:t>
          </a:r>
          <a:r>
            <a:rPr lang="en-US" sz="1800" b="1" kern="1200" dirty="0" smtClean="0">
              <a:solidFill>
                <a:schemeClr val="tx1"/>
              </a:solidFill>
            </a:rPr>
            <a:t> 3 </a:t>
          </a:r>
          <a:r>
            <a:rPr lang="en-US" sz="1800" b="1" kern="1200" dirty="0" err="1" smtClean="0">
              <a:solidFill>
                <a:schemeClr val="tx1"/>
              </a:solidFill>
            </a:rPr>
            <a:t>Dimensi</a:t>
          </a:r>
          <a:r>
            <a:rPr lang="en-US" sz="1800" kern="1200" dirty="0" smtClean="0">
              <a:solidFill>
                <a:schemeClr val="tx1"/>
              </a:solidFill>
            </a:rPr>
            <a:t>, </a:t>
          </a:r>
          <a:r>
            <a:rPr lang="en-US" sz="1800" kern="1200" dirty="0" err="1" smtClean="0">
              <a:solidFill>
                <a:schemeClr val="tx1"/>
              </a:solidFill>
            </a:rPr>
            <a:t>yaitu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karya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seni</a:t>
          </a:r>
          <a:r>
            <a:rPr lang="en-US" sz="1800" kern="1200" dirty="0" smtClean="0">
              <a:solidFill>
                <a:schemeClr val="tx1"/>
              </a:solidFill>
            </a:rPr>
            <a:t> yang </a:t>
          </a:r>
          <a:r>
            <a:rPr lang="en-US" sz="1800" kern="1200" dirty="0" err="1" smtClean="0">
              <a:solidFill>
                <a:schemeClr val="tx1"/>
              </a:solidFill>
            </a:rPr>
            <a:t>berbentuk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seperti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bangun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ruang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dan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memiliki</a:t>
          </a:r>
          <a:r>
            <a:rPr lang="en-US" sz="1800" kern="1200" dirty="0" smtClean="0">
              <a:solidFill>
                <a:schemeClr val="tx1"/>
              </a:solidFill>
            </a:rPr>
            <a:t> volume </a:t>
          </a:r>
          <a:r>
            <a:rPr lang="en-US" sz="1800" kern="1200" dirty="0" err="1" smtClean="0">
              <a:solidFill>
                <a:schemeClr val="tx1"/>
              </a:solidFill>
            </a:rPr>
            <a:t>dimana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dimensinya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terdiri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dari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panjang</a:t>
          </a:r>
          <a:r>
            <a:rPr lang="en-US" sz="1800" kern="1200" dirty="0" smtClean="0">
              <a:solidFill>
                <a:schemeClr val="tx1"/>
              </a:solidFill>
            </a:rPr>
            <a:t>, </a:t>
          </a:r>
          <a:r>
            <a:rPr lang="en-US" sz="1800" kern="1200" dirty="0" err="1" smtClean="0">
              <a:solidFill>
                <a:schemeClr val="tx1"/>
              </a:solidFill>
            </a:rPr>
            <a:t>lebar</a:t>
          </a:r>
          <a:r>
            <a:rPr lang="en-US" sz="1800" kern="1200" dirty="0" smtClean="0">
              <a:solidFill>
                <a:schemeClr val="tx1"/>
              </a:solidFill>
            </a:rPr>
            <a:t>, </a:t>
          </a:r>
          <a:r>
            <a:rPr lang="en-US" sz="1800" kern="1200" dirty="0" err="1" smtClean="0">
              <a:solidFill>
                <a:schemeClr val="tx1"/>
              </a:solidFill>
            </a:rPr>
            <a:t>dan</a:t>
          </a:r>
          <a:r>
            <a:rPr lang="en-US" sz="1800" kern="1200" dirty="0" smtClean="0">
              <a:solidFill>
                <a:schemeClr val="tx1"/>
              </a:solidFill>
            </a:rPr>
            <a:t> </a:t>
          </a:r>
          <a:r>
            <a:rPr lang="en-US" sz="1800" kern="1200" dirty="0" err="1" smtClean="0">
              <a:solidFill>
                <a:schemeClr val="tx1"/>
              </a:solidFill>
            </a:rPr>
            <a:t>tinggi</a:t>
          </a:r>
          <a:r>
            <a:rPr lang="en-US" sz="1800" kern="1200" dirty="0" smtClean="0">
              <a:solidFill>
                <a:schemeClr val="tx1"/>
              </a:solidFill>
            </a:rPr>
            <a:t>. </a:t>
          </a:r>
          <a:r>
            <a:rPr lang="en-US" sz="1800" kern="1200" dirty="0" err="1" smtClean="0">
              <a:solidFill>
                <a:schemeClr val="tx1"/>
              </a:solidFill>
            </a:rPr>
            <a:t>Contoh</a:t>
          </a:r>
          <a:r>
            <a:rPr lang="en-US" sz="1800" kern="1200" dirty="0" smtClean="0">
              <a:solidFill>
                <a:schemeClr val="tx1"/>
              </a:solidFill>
            </a:rPr>
            <a:t>; </a:t>
          </a: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tx1"/>
            </a:solidFill>
          </a:endParaRPr>
        </a:p>
      </dsp:txBody>
      <dsp:txXfrm>
        <a:off x="53524" y="1702091"/>
        <a:ext cx="11343423" cy="989388"/>
      </dsp:txXfrm>
    </dsp:sp>
    <dsp:sp modelId="{FEE64860-0EC5-4A51-92FF-41B57025A091}">
      <dsp:nvSpPr>
        <dsp:cNvPr id="0" name=""/>
        <dsp:cNvSpPr/>
      </dsp:nvSpPr>
      <dsp:spPr>
        <a:xfrm>
          <a:off x="0" y="2745003"/>
          <a:ext cx="11450471" cy="11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552" tIns="22860" rIns="128016" bIns="22860" numCol="1" spcCol="1270" anchor="t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400" b="1" kern="1200" dirty="0" err="1" smtClean="0">
              <a:solidFill>
                <a:schemeClr val="tx1"/>
              </a:solidFill>
            </a:rPr>
            <a:t>seni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patung</a:t>
          </a:r>
          <a:r>
            <a:rPr lang="en-US" sz="1400" b="1" kern="1200" dirty="0" smtClean="0">
              <a:solidFill>
                <a:schemeClr val="tx1"/>
              </a:solidFill>
            </a:rPr>
            <a:t>, </a:t>
          </a:r>
          <a:endParaRPr lang="en-US" sz="1400" b="1" kern="1200" dirty="0">
            <a:solidFill>
              <a:schemeClr val="tx1"/>
            </a:solidFill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400" b="1" kern="1200" dirty="0" err="1" smtClean="0">
              <a:solidFill>
                <a:schemeClr val="tx1"/>
              </a:solidFill>
            </a:rPr>
            <a:t>seni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arsitektur</a:t>
          </a:r>
          <a:r>
            <a:rPr lang="en-US" sz="1400" b="1" kern="1200" dirty="0" smtClean="0">
              <a:solidFill>
                <a:schemeClr val="tx1"/>
              </a:solidFill>
            </a:rPr>
            <a:t>, </a:t>
          </a:r>
          <a:endParaRPr lang="en-US" sz="1400" b="1" kern="1200" dirty="0">
            <a:solidFill>
              <a:schemeClr val="tx1"/>
            </a:solidFill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400" b="1" kern="1200" dirty="0" err="1" smtClean="0">
              <a:solidFill>
                <a:schemeClr val="tx1"/>
              </a:solidFill>
            </a:rPr>
            <a:t>seni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kriya</a:t>
          </a:r>
          <a:r>
            <a:rPr lang="en-US" sz="1400" b="1" kern="1200" dirty="0" smtClean="0">
              <a:solidFill>
                <a:schemeClr val="tx1"/>
              </a:solidFill>
            </a:rPr>
            <a:t>, </a:t>
          </a:r>
          <a:endParaRPr lang="en-US" sz="1400" b="1" kern="1200" dirty="0">
            <a:solidFill>
              <a:schemeClr val="tx1"/>
            </a:solidFill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400" b="1" kern="1200" dirty="0" err="1" smtClean="0">
              <a:solidFill>
                <a:schemeClr val="tx1"/>
              </a:solidFill>
            </a:rPr>
            <a:t>seni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keramik</a:t>
          </a:r>
          <a:r>
            <a:rPr lang="en-US" sz="1400" b="1" kern="1200" dirty="0" smtClean="0">
              <a:solidFill>
                <a:schemeClr val="tx1"/>
              </a:solidFill>
            </a:rPr>
            <a:t>, </a:t>
          </a:r>
          <a:r>
            <a:rPr lang="en-US" sz="1400" b="1" kern="1200" dirty="0" err="1" smtClean="0">
              <a:solidFill>
                <a:schemeClr val="tx1"/>
              </a:solidFill>
            </a:rPr>
            <a:t>dan</a:t>
          </a:r>
          <a:r>
            <a:rPr lang="en-US" sz="1400" b="1" kern="1200" dirty="0" smtClean="0">
              <a:solidFill>
                <a:schemeClr val="tx1"/>
              </a:solidFill>
            </a:rPr>
            <a:t> </a:t>
          </a:r>
          <a:r>
            <a:rPr lang="en-US" sz="1400" b="1" kern="1200" dirty="0" err="1" smtClean="0">
              <a:solidFill>
                <a:schemeClr val="tx1"/>
              </a:solidFill>
            </a:rPr>
            <a:t>lainnya</a:t>
          </a:r>
          <a:r>
            <a:rPr lang="en-US" sz="1400" kern="1200" dirty="0" smtClean="0">
              <a:solidFill>
                <a:schemeClr val="tx1"/>
              </a:solidFill>
            </a:rPr>
            <a:t>.</a:t>
          </a:r>
        </a:p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>
            <a:solidFill>
              <a:schemeClr val="tx1"/>
            </a:solidFill>
          </a:endParaRPr>
        </a:p>
      </dsp:txBody>
      <dsp:txXfrm>
        <a:off x="0" y="2745003"/>
        <a:ext cx="11450471" cy="111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9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5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5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7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2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0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2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1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7E2FC-1BAB-4182-ADAB-8DC03D6F6E06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95F7-DC84-4760-BAF4-EFC896211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6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1125759" y="1628433"/>
            <a:ext cx="9871152" cy="2540001"/>
          </a:xfrm>
          <a:prstGeom prst="rect">
            <a:avLst/>
          </a:pr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Penguatan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Konsep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Seni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Musik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Seni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Tari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Seni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Rupa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Black" pitchFamily="34" charset="0"/>
              </a:rPr>
              <a:t>dan</a:t>
            </a:r>
            <a:r>
              <a:rPr lang="en-US" sz="3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 Black" pitchFamily="34" charset="0"/>
              </a:rPr>
              <a:t>Keterampilan</a:t>
            </a:r>
            <a:endParaRPr lang="en-US" sz="36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- 2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Flowchart: Internal Storage 48"/>
          <p:cNvSpPr/>
          <p:nvPr/>
        </p:nvSpPr>
        <p:spPr>
          <a:xfrm>
            <a:off x="1125759" y="4081369"/>
            <a:ext cx="4935576" cy="1336866"/>
          </a:xfrm>
          <a:prstGeom prst="flowChartInternalStorag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Dr.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Cicilia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Ika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Rahayu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Nita,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M.Pd</a:t>
            </a:r>
            <a:endParaRPr lang="en-US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53" name="Flowchart: Internal Storage 52"/>
          <p:cNvSpPr/>
          <p:nvPr/>
        </p:nvSpPr>
        <p:spPr>
          <a:xfrm>
            <a:off x="6096001" y="4081369"/>
            <a:ext cx="4619654" cy="1336866"/>
          </a:xfrm>
          <a:prstGeom prst="flowChartInternalStorage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rial Black" pitchFamily="34" charset="0"/>
              </a:rPr>
              <a:t>Andika</a:t>
            </a:r>
            <a:r>
              <a:rPr lang="en-US" sz="20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Black" pitchFamily="34" charset="0"/>
              </a:rPr>
              <a:t>Gutama</a:t>
            </a:r>
            <a:r>
              <a:rPr lang="en-US" sz="2000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Arial Black" pitchFamily="34" charset="0"/>
              </a:rPr>
              <a:t>S.Pd</a:t>
            </a:r>
            <a:r>
              <a:rPr lang="en-US" sz="2000" dirty="0">
                <a:solidFill>
                  <a:schemeClr val="tx1"/>
                </a:solidFill>
                <a:latin typeface="Arial Black" pitchFamily="34" charset="0"/>
              </a:rPr>
              <a:t>., </a:t>
            </a:r>
            <a:r>
              <a:rPr lang="en-US" sz="2000" dirty="0" err="1">
                <a:solidFill>
                  <a:schemeClr val="tx1"/>
                </a:solidFill>
                <a:latin typeface="Arial Black" pitchFamily="34" charset="0"/>
              </a:rPr>
              <a:t>M.Pd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lang="en-US" sz="1600" dirty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" y="4749801"/>
            <a:ext cx="12199007" cy="2112579"/>
            <a:chOff x="0" y="3562350"/>
            <a:chExt cx="9149255" cy="1584434"/>
          </a:xfrm>
          <a:blipFill>
            <a:blip r:embed="rId2"/>
            <a:tile tx="0" ty="0" sx="100000" sy="100000" flip="none" algn="tl"/>
          </a:blipFill>
        </p:grpSpPr>
        <p:sp>
          <p:nvSpPr>
            <p:cNvPr id="5" name="Pentagon 4"/>
            <p:cNvSpPr/>
            <p:nvPr/>
          </p:nvSpPr>
          <p:spPr>
            <a:xfrm rot="5400000" flipH="1">
              <a:off x="-447675" y="4010025"/>
              <a:ext cx="158115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entagon 5"/>
            <p:cNvSpPr/>
            <p:nvPr/>
          </p:nvSpPr>
          <p:spPr>
            <a:xfrm rot="5400000" flipH="1">
              <a:off x="8015780" y="4010025"/>
              <a:ext cx="158115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entagon 6"/>
            <p:cNvSpPr/>
            <p:nvPr/>
          </p:nvSpPr>
          <p:spPr>
            <a:xfrm rot="5400000" flipH="1">
              <a:off x="509095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entagon 7"/>
            <p:cNvSpPr/>
            <p:nvPr/>
          </p:nvSpPr>
          <p:spPr>
            <a:xfrm rot="5400000" flipH="1">
              <a:off x="1168619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entagon 8"/>
            <p:cNvSpPr/>
            <p:nvPr/>
          </p:nvSpPr>
          <p:spPr>
            <a:xfrm rot="5400000" flipH="1">
              <a:off x="1828143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entagon 9"/>
            <p:cNvSpPr/>
            <p:nvPr/>
          </p:nvSpPr>
          <p:spPr>
            <a:xfrm rot="5400000" flipH="1">
              <a:off x="2487667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entagon 10"/>
            <p:cNvSpPr/>
            <p:nvPr/>
          </p:nvSpPr>
          <p:spPr>
            <a:xfrm rot="5400000" flipH="1">
              <a:off x="3147191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entagon 11"/>
            <p:cNvSpPr/>
            <p:nvPr/>
          </p:nvSpPr>
          <p:spPr>
            <a:xfrm rot="5400000" flipH="1">
              <a:off x="3806715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entagon 12"/>
            <p:cNvSpPr/>
            <p:nvPr/>
          </p:nvSpPr>
          <p:spPr>
            <a:xfrm rot="5400000" flipH="1">
              <a:off x="4466239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Pentagon 13"/>
            <p:cNvSpPr/>
            <p:nvPr/>
          </p:nvSpPr>
          <p:spPr>
            <a:xfrm rot="5400000" flipH="1">
              <a:off x="5125763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entagon 14"/>
            <p:cNvSpPr/>
            <p:nvPr/>
          </p:nvSpPr>
          <p:spPr>
            <a:xfrm rot="5400000" flipH="1">
              <a:off x="5785287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entagon 15"/>
            <p:cNvSpPr/>
            <p:nvPr/>
          </p:nvSpPr>
          <p:spPr>
            <a:xfrm rot="5400000" flipH="1">
              <a:off x="6444811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entagon 16"/>
            <p:cNvSpPr/>
            <p:nvPr/>
          </p:nvSpPr>
          <p:spPr>
            <a:xfrm rot="5400000" flipH="1">
              <a:off x="7104335" y="4272455"/>
              <a:ext cx="1039210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entagon 17"/>
            <p:cNvSpPr/>
            <p:nvPr/>
          </p:nvSpPr>
          <p:spPr>
            <a:xfrm rot="5400000" flipH="1">
              <a:off x="7700142" y="4362449"/>
              <a:ext cx="1051034" cy="517636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-70251" y="1"/>
            <a:ext cx="12269260" cy="6278184"/>
            <a:chOff x="-52689" y="-31532"/>
            <a:chExt cx="9201945" cy="4708638"/>
          </a:xfrm>
          <a:blipFill>
            <a:blip r:embed="rId2"/>
            <a:tile tx="0" ty="0" sx="100000" sy="100000" flip="none" algn="tl"/>
          </a:blipFill>
        </p:grpSpPr>
        <p:sp>
          <p:nvSpPr>
            <p:cNvPr id="20" name="Pentagon 19"/>
            <p:cNvSpPr/>
            <p:nvPr/>
          </p:nvSpPr>
          <p:spPr>
            <a:xfrm rot="16200000" flipH="1" flipV="1">
              <a:off x="-959398" y="1988099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entagon 20"/>
            <p:cNvSpPr/>
            <p:nvPr/>
          </p:nvSpPr>
          <p:spPr>
            <a:xfrm rot="16200000" flipH="1" flipV="1">
              <a:off x="-326150" y="2003208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entagon 21"/>
            <p:cNvSpPr/>
            <p:nvPr/>
          </p:nvSpPr>
          <p:spPr>
            <a:xfrm rot="16200000" flipH="1" flipV="1">
              <a:off x="359651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Pentagon 22"/>
            <p:cNvSpPr/>
            <p:nvPr/>
          </p:nvSpPr>
          <p:spPr>
            <a:xfrm rot="16200000" flipH="1" flipV="1">
              <a:off x="1019174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Pentagon 23"/>
            <p:cNvSpPr/>
            <p:nvPr/>
          </p:nvSpPr>
          <p:spPr>
            <a:xfrm rot="16200000" flipH="1" flipV="1">
              <a:off x="1678697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Pentagon 24"/>
            <p:cNvSpPr/>
            <p:nvPr/>
          </p:nvSpPr>
          <p:spPr>
            <a:xfrm rot="16200000" flipH="1" flipV="1">
              <a:off x="2338220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Pentagon 25"/>
            <p:cNvSpPr/>
            <p:nvPr/>
          </p:nvSpPr>
          <p:spPr>
            <a:xfrm rot="16200000" flipH="1" flipV="1">
              <a:off x="2997743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Pentagon 26"/>
            <p:cNvSpPr/>
            <p:nvPr/>
          </p:nvSpPr>
          <p:spPr>
            <a:xfrm rot="16200000" flipH="1" flipV="1">
              <a:off x="3657266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Pentagon 27"/>
            <p:cNvSpPr/>
            <p:nvPr/>
          </p:nvSpPr>
          <p:spPr>
            <a:xfrm rot="16200000" flipH="1" flipV="1">
              <a:off x="4316789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entagon 28"/>
            <p:cNvSpPr/>
            <p:nvPr/>
          </p:nvSpPr>
          <p:spPr>
            <a:xfrm rot="16200000" flipH="1" flipV="1">
              <a:off x="4976312" y="1999923"/>
              <a:ext cx="4661996" cy="685800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entagon 29"/>
            <p:cNvSpPr/>
            <p:nvPr/>
          </p:nvSpPr>
          <p:spPr>
            <a:xfrm rot="16200000" flipH="1" flipV="1">
              <a:off x="5635835" y="1999922"/>
              <a:ext cx="4661996" cy="685801"/>
            </a:xfrm>
            <a:prstGeom prst="homePlate">
              <a:avLst>
                <a:gd name="adj" fmla="val 90918"/>
              </a:avLst>
            </a:pr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Pentagon 31"/>
            <p:cNvSpPr/>
            <p:nvPr/>
          </p:nvSpPr>
          <p:spPr>
            <a:xfrm rot="16200000" flipH="1" flipV="1">
              <a:off x="-1524466" y="2108830"/>
              <a:ext cx="4693527" cy="412804"/>
            </a:xfrm>
            <a:custGeom>
              <a:avLst/>
              <a:gdLst>
                <a:gd name="connsiteX0" fmla="*/ 0 w 4661996"/>
                <a:gd name="connsiteY0" fmla="*/ 0 h 685800"/>
                <a:gd name="connsiteX1" fmla="*/ 4038480 w 4661996"/>
                <a:gd name="connsiteY1" fmla="*/ 0 h 685800"/>
                <a:gd name="connsiteX2" fmla="*/ 4661996 w 4661996"/>
                <a:gd name="connsiteY2" fmla="*/ 342900 h 685800"/>
                <a:gd name="connsiteX3" fmla="*/ 4038480 w 4661996"/>
                <a:gd name="connsiteY3" fmla="*/ 685800 h 685800"/>
                <a:gd name="connsiteX4" fmla="*/ 0 w 4661996"/>
                <a:gd name="connsiteY4" fmla="*/ 685800 h 685800"/>
                <a:gd name="connsiteX5" fmla="*/ 0 w 4661996"/>
                <a:gd name="connsiteY5" fmla="*/ 0 h 685800"/>
                <a:gd name="connsiteX0" fmla="*/ 0 w 4661996"/>
                <a:gd name="connsiteY0" fmla="*/ 0 h 685800"/>
                <a:gd name="connsiteX1" fmla="*/ 4038480 w 4661996"/>
                <a:gd name="connsiteY1" fmla="*/ 0 h 685800"/>
                <a:gd name="connsiteX2" fmla="*/ 4661996 w 4661996"/>
                <a:gd name="connsiteY2" fmla="*/ 342900 h 685800"/>
                <a:gd name="connsiteX3" fmla="*/ 3912356 w 4661996"/>
                <a:gd name="connsiteY3" fmla="*/ 433551 h 685800"/>
                <a:gd name="connsiteX4" fmla="*/ 0 w 4661996"/>
                <a:gd name="connsiteY4" fmla="*/ 685800 h 685800"/>
                <a:gd name="connsiteX5" fmla="*/ 0 w 4661996"/>
                <a:gd name="connsiteY5" fmla="*/ 0 h 685800"/>
                <a:gd name="connsiteX0" fmla="*/ 0 w 4661996"/>
                <a:gd name="connsiteY0" fmla="*/ 0 h 685800"/>
                <a:gd name="connsiteX1" fmla="*/ 4038480 w 4661996"/>
                <a:gd name="connsiteY1" fmla="*/ 0 h 685800"/>
                <a:gd name="connsiteX2" fmla="*/ 4661996 w 4661996"/>
                <a:gd name="connsiteY2" fmla="*/ 342900 h 685800"/>
                <a:gd name="connsiteX3" fmla="*/ 3912356 w 4661996"/>
                <a:gd name="connsiteY3" fmla="*/ 433551 h 685800"/>
                <a:gd name="connsiteX4" fmla="*/ 0 w 4661996"/>
                <a:gd name="connsiteY4" fmla="*/ 685800 h 685800"/>
                <a:gd name="connsiteX5" fmla="*/ 0 w 4661996"/>
                <a:gd name="connsiteY5" fmla="*/ 0 h 685800"/>
                <a:gd name="connsiteX0" fmla="*/ 0 w 4661996"/>
                <a:gd name="connsiteY0" fmla="*/ 0 h 685800"/>
                <a:gd name="connsiteX1" fmla="*/ 4038480 w 4661996"/>
                <a:gd name="connsiteY1" fmla="*/ 0 h 685800"/>
                <a:gd name="connsiteX2" fmla="*/ 4661996 w 4661996"/>
                <a:gd name="connsiteY2" fmla="*/ 342900 h 685800"/>
                <a:gd name="connsiteX3" fmla="*/ 3912356 w 4661996"/>
                <a:gd name="connsiteY3" fmla="*/ 370489 h 685800"/>
                <a:gd name="connsiteX4" fmla="*/ 0 w 4661996"/>
                <a:gd name="connsiteY4" fmla="*/ 685800 h 685800"/>
                <a:gd name="connsiteX5" fmla="*/ 0 w 4661996"/>
                <a:gd name="connsiteY5" fmla="*/ 0 h 685800"/>
                <a:gd name="connsiteX0" fmla="*/ 0 w 4661996"/>
                <a:gd name="connsiteY0" fmla="*/ 0 h 685800"/>
                <a:gd name="connsiteX1" fmla="*/ 4038480 w 4661996"/>
                <a:gd name="connsiteY1" fmla="*/ 0 h 685800"/>
                <a:gd name="connsiteX2" fmla="*/ 4661996 w 4661996"/>
                <a:gd name="connsiteY2" fmla="*/ 342900 h 685800"/>
                <a:gd name="connsiteX3" fmla="*/ 3912356 w 4661996"/>
                <a:gd name="connsiteY3" fmla="*/ 370489 h 685800"/>
                <a:gd name="connsiteX4" fmla="*/ 0 w 4661996"/>
                <a:gd name="connsiteY4" fmla="*/ 685800 h 685800"/>
                <a:gd name="connsiteX5" fmla="*/ 0 w 4661996"/>
                <a:gd name="connsiteY5" fmla="*/ 0 h 685800"/>
                <a:gd name="connsiteX0" fmla="*/ 31531 w 4693527"/>
                <a:gd name="connsiteY0" fmla="*/ 0 h 402021"/>
                <a:gd name="connsiteX1" fmla="*/ 4070011 w 4693527"/>
                <a:gd name="connsiteY1" fmla="*/ 0 h 402021"/>
                <a:gd name="connsiteX2" fmla="*/ 4693527 w 4693527"/>
                <a:gd name="connsiteY2" fmla="*/ 342900 h 402021"/>
                <a:gd name="connsiteX3" fmla="*/ 3943887 w 4693527"/>
                <a:gd name="connsiteY3" fmla="*/ 370489 h 402021"/>
                <a:gd name="connsiteX4" fmla="*/ 0 w 4693527"/>
                <a:gd name="connsiteY4" fmla="*/ 402021 h 402021"/>
                <a:gd name="connsiteX5" fmla="*/ 31531 w 4693527"/>
                <a:gd name="connsiteY5" fmla="*/ 0 h 402021"/>
                <a:gd name="connsiteX0" fmla="*/ 31531 w 4693527"/>
                <a:gd name="connsiteY0" fmla="*/ 0 h 412804"/>
                <a:gd name="connsiteX1" fmla="*/ 4070011 w 4693527"/>
                <a:gd name="connsiteY1" fmla="*/ 0 h 412804"/>
                <a:gd name="connsiteX2" fmla="*/ 4693527 w 4693527"/>
                <a:gd name="connsiteY2" fmla="*/ 342900 h 412804"/>
                <a:gd name="connsiteX3" fmla="*/ 3943887 w 4693527"/>
                <a:gd name="connsiteY3" fmla="*/ 370489 h 412804"/>
                <a:gd name="connsiteX4" fmla="*/ 0 w 4693527"/>
                <a:gd name="connsiteY4" fmla="*/ 402021 h 412804"/>
                <a:gd name="connsiteX5" fmla="*/ 31531 w 4693527"/>
                <a:gd name="connsiteY5" fmla="*/ 0 h 412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93527" h="412804">
                  <a:moveTo>
                    <a:pt x="31531" y="0"/>
                  </a:moveTo>
                  <a:lnTo>
                    <a:pt x="4070011" y="0"/>
                  </a:lnTo>
                  <a:lnTo>
                    <a:pt x="4693527" y="342900"/>
                  </a:lnTo>
                  <a:cubicBezTo>
                    <a:pt x="4443647" y="373117"/>
                    <a:pt x="4193767" y="292976"/>
                    <a:pt x="3943887" y="370489"/>
                  </a:cubicBezTo>
                  <a:cubicBezTo>
                    <a:pt x="2624003" y="459827"/>
                    <a:pt x="1304119" y="375744"/>
                    <a:pt x="0" y="402021"/>
                  </a:cubicBezTo>
                  <a:lnTo>
                    <a:pt x="31531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-52689" y="-214"/>
              <a:ext cx="9201945" cy="4571562"/>
              <a:chOff x="-52689" y="-214"/>
              <a:chExt cx="9201945" cy="4571562"/>
            </a:xfrm>
            <a:grpFill/>
          </p:grpSpPr>
          <p:sp>
            <p:nvSpPr>
              <p:cNvPr id="34" name="Pentagon 33"/>
              <p:cNvSpPr/>
              <p:nvPr/>
            </p:nvSpPr>
            <p:spPr>
              <a:xfrm rot="16200000" flipH="1" flipV="1">
                <a:off x="6043771" y="2151665"/>
                <a:ext cx="4556237" cy="283130"/>
              </a:xfrm>
              <a:custGeom>
                <a:avLst/>
                <a:gdLst>
                  <a:gd name="connsiteX0" fmla="*/ 0 w 4661996"/>
                  <a:gd name="connsiteY0" fmla="*/ 0 h 685801"/>
                  <a:gd name="connsiteX1" fmla="*/ 4038479 w 4661996"/>
                  <a:gd name="connsiteY1" fmla="*/ 0 h 685801"/>
                  <a:gd name="connsiteX2" fmla="*/ 4661996 w 4661996"/>
                  <a:gd name="connsiteY2" fmla="*/ 342901 h 685801"/>
                  <a:gd name="connsiteX3" fmla="*/ 4038479 w 4661996"/>
                  <a:gd name="connsiteY3" fmla="*/ 685801 h 685801"/>
                  <a:gd name="connsiteX4" fmla="*/ 0 w 4661996"/>
                  <a:gd name="connsiteY4" fmla="*/ 685801 h 685801"/>
                  <a:gd name="connsiteX5" fmla="*/ 0 w 4661996"/>
                  <a:gd name="connsiteY5" fmla="*/ 0 h 685801"/>
                  <a:gd name="connsiteX0" fmla="*/ 0 w 4661996"/>
                  <a:gd name="connsiteY0" fmla="*/ 0 h 685801"/>
                  <a:gd name="connsiteX1" fmla="*/ 4038482 w 4661996"/>
                  <a:gd name="connsiteY1" fmla="*/ 252248 h 685801"/>
                  <a:gd name="connsiteX2" fmla="*/ 4661996 w 4661996"/>
                  <a:gd name="connsiteY2" fmla="*/ 342901 h 685801"/>
                  <a:gd name="connsiteX3" fmla="*/ 4038479 w 4661996"/>
                  <a:gd name="connsiteY3" fmla="*/ 685801 h 685801"/>
                  <a:gd name="connsiteX4" fmla="*/ 0 w 4661996"/>
                  <a:gd name="connsiteY4" fmla="*/ 685801 h 685801"/>
                  <a:gd name="connsiteX5" fmla="*/ 0 w 4661996"/>
                  <a:gd name="connsiteY5" fmla="*/ 0 h 685801"/>
                  <a:gd name="connsiteX0" fmla="*/ 0 w 4661996"/>
                  <a:gd name="connsiteY0" fmla="*/ 0 h 685801"/>
                  <a:gd name="connsiteX1" fmla="*/ 1912888 w 4661996"/>
                  <a:gd name="connsiteY1" fmla="*/ 123498 h 685801"/>
                  <a:gd name="connsiteX2" fmla="*/ 4038482 w 4661996"/>
                  <a:gd name="connsiteY2" fmla="*/ 252248 h 685801"/>
                  <a:gd name="connsiteX3" fmla="*/ 4661996 w 4661996"/>
                  <a:gd name="connsiteY3" fmla="*/ 342901 h 685801"/>
                  <a:gd name="connsiteX4" fmla="*/ 4038479 w 4661996"/>
                  <a:gd name="connsiteY4" fmla="*/ 685801 h 685801"/>
                  <a:gd name="connsiteX5" fmla="*/ 0 w 4661996"/>
                  <a:gd name="connsiteY5" fmla="*/ 685801 h 685801"/>
                  <a:gd name="connsiteX6" fmla="*/ 0 w 4661996"/>
                  <a:gd name="connsiteY6" fmla="*/ 0 h 685801"/>
                  <a:gd name="connsiteX0" fmla="*/ 0 w 4693525"/>
                  <a:gd name="connsiteY0" fmla="*/ 176047 h 562303"/>
                  <a:gd name="connsiteX1" fmla="*/ 1944417 w 4693525"/>
                  <a:gd name="connsiteY1" fmla="*/ 0 h 562303"/>
                  <a:gd name="connsiteX2" fmla="*/ 4070011 w 4693525"/>
                  <a:gd name="connsiteY2" fmla="*/ 128750 h 562303"/>
                  <a:gd name="connsiteX3" fmla="*/ 4693525 w 4693525"/>
                  <a:gd name="connsiteY3" fmla="*/ 219403 h 562303"/>
                  <a:gd name="connsiteX4" fmla="*/ 4070008 w 4693525"/>
                  <a:gd name="connsiteY4" fmla="*/ 562303 h 562303"/>
                  <a:gd name="connsiteX5" fmla="*/ 31529 w 4693525"/>
                  <a:gd name="connsiteY5" fmla="*/ 562303 h 562303"/>
                  <a:gd name="connsiteX6" fmla="*/ 0 w 4693525"/>
                  <a:gd name="connsiteY6" fmla="*/ 176047 h 562303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262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14451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14451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0 h 386256"/>
                  <a:gd name="connsiteX1" fmla="*/ 2023245 w 4693525"/>
                  <a:gd name="connsiteY1" fmla="*/ 60435 h 386256"/>
                  <a:gd name="connsiteX2" fmla="*/ 4070011 w 4693525"/>
                  <a:gd name="connsiteY2" fmla="*/ 94593 h 386256"/>
                  <a:gd name="connsiteX3" fmla="*/ 4693525 w 4693525"/>
                  <a:gd name="connsiteY3" fmla="*/ 43356 h 386256"/>
                  <a:gd name="connsiteX4" fmla="*/ 4070008 w 4693525"/>
                  <a:gd name="connsiteY4" fmla="*/ 386256 h 386256"/>
                  <a:gd name="connsiteX5" fmla="*/ 31529 w 4693525"/>
                  <a:gd name="connsiteY5" fmla="*/ 386256 h 386256"/>
                  <a:gd name="connsiteX6" fmla="*/ 0 w 4693525"/>
                  <a:gd name="connsiteY6" fmla="*/ 0 h 386256"/>
                  <a:gd name="connsiteX0" fmla="*/ 0 w 4693523"/>
                  <a:gd name="connsiteY0" fmla="*/ 82768 h 342900"/>
                  <a:gd name="connsiteX1" fmla="*/ 2023243 w 4693523"/>
                  <a:gd name="connsiteY1" fmla="*/ 17079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693523" h="342900">
                    <a:moveTo>
                      <a:pt x="0" y="82768"/>
                    </a:moveTo>
                    <a:cubicBezTo>
                      <a:pt x="674415" y="55616"/>
                      <a:pt x="1333068" y="12700"/>
                      <a:pt x="2023246" y="1313"/>
                    </a:cubicBezTo>
                    <a:cubicBezTo>
                      <a:pt x="2716012" y="49485"/>
                      <a:pt x="3377243" y="81892"/>
                      <a:pt x="4070009" y="51237"/>
                    </a:cubicBezTo>
                    <a:lnTo>
                      <a:pt x="4693523" y="0"/>
                    </a:lnTo>
                    <a:lnTo>
                      <a:pt x="4070006" y="342900"/>
                    </a:lnTo>
                    <a:lnTo>
                      <a:pt x="31527" y="342900"/>
                    </a:lnTo>
                    <a:lnTo>
                      <a:pt x="0" y="82768"/>
                    </a:lnTo>
                    <a:close/>
                  </a:path>
                </a:pathLst>
              </a:cu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Pentagon 31"/>
              <p:cNvSpPr/>
              <p:nvPr/>
            </p:nvSpPr>
            <p:spPr>
              <a:xfrm rot="16200000" flipH="1" flipV="1">
                <a:off x="-1951341" y="1934199"/>
                <a:ext cx="4210108" cy="412804"/>
              </a:xfrm>
              <a:custGeom>
                <a:avLst/>
                <a:gdLst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4038480 w 4661996"/>
                  <a:gd name="connsiteY3" fmla="*/ 685800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433551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433551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370489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370489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31531 w 4693527"/>
                  <a:gd name="connsiteY0" fmla="*/ 0 h 402021"/>
                  <a:gd name="connsiteX1" fmla="*/ 4070011 w 4693527"/>
                  <a:gd name="connsiteY1" fmla="*/ 0 h 402021"/>
                  <a:gd name="connsiteX2" fmla="*/ 4693527 w 4693527"/>
                  <a:gd name="connsiteY2" fmla="*/ 342900 h 402021"/>
                  <a:gd name="connsiteX3" fmla="*/ 3943887 w 4693527"/>
                  <a:gd name="connsiteY3" fmla="*/ 370489 h 402021"/>
                  <a:gd name="connsiteX4" fmla="*/ 0 w 4693527"/>
                  <a:gd name="connsiteY4" fmla="*/ 402021 h 402021"/>
                  <a:gd name="connsiteX5" fmla="*/ 31531 w 4693527"/>
                  <a:gd name="connsiteY5" fmla="*/ 0 h 402021"/>
                  <a:gd name="connsiteX0" fmla="*/ 31531 w 4693527"/>
                  <a:gd name="connsiteY0" fmla="*/ 0 h 412804"/>
                  <a:gd name="connsiteX1" fmla="*/ 4070011 w 4693527"/>
                  <a:gd name="connsiteY1" fmla="*/ 0 h 412804"/>
                  <a:gd name="connsiteX2" fmla="*/ 4693527 w 4693527"/>
                  <a:gd name="connsiteY2" fmla="*/ 342900 h 412804"/>
                  <a:gd name="connsiteX3" fmla="*/ 3943887 w 4693527"/>
                  <a:gd name="connsiteY3" fmla="*/ 370489 h 412804"/>
                  <a:gd name="connsiteX4" fmla="*/ 0 w 4693527"/>
                  <a:gd name="connsiteY4" fmla="*/ 402021 h 412804"/>
                  <a:gd name="connsiteX5" fmla="*/ 31531 w 4693527"/>
                  <a:gd name="connsiteY5" fmla="*/ 0 h 412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93527" h="412804">
                    <a:moveTo>
                      <a:pt x="31531" y="0"/>
                    </a:moveTo>
                    <a:lnTo>
                      <a:pt x="4070011" y="0"/>
                    </a:lnTo>
                    <a:lnTo>
                      <a:pt x="4693527" y="342900"/>
                    </a:lnTo>
                    <a:cubicBezTo>
                      <a:pt x="4443647" y="373117"/>
                      <a:pt x="4193767" y="292976"/>
                      <a:pt x="3943887" y="370489"/>
                    </a:cubicBezTo>
                    <a:cubicBezTo>
                      <a:pt x="2624003" y="459827"/>
                      <a:pt x="1304119" y="375744"/>
                      <a:pt x="0" y="402021"/>
                    </a:cubicBezTo>
                    <a:lnTo>
                      <a:pt x="31531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Pentagon 33"/>
              <p:cNvSpPr/>
              <p:nvPr/>
            </p:nvSpPr>
            <p:spPr>
              <a:xfrm rot="16200000" flipH="1" flipV="1">
                <a:off x="-1556581" y="1899268"/>
                <a:ext cx="4129389" cy="330426"/>
              </a:xfrm>
              <a:custGeom>
                <a:avLst/>
                <a:gdLst>
                  <a:gd name="connsiteX0" fmla="*/ 0 w 4661996"/>
                  <a:gd name="connsiteY0" fmla="*/ 0 h 685801"/>
                  <a:gd name="connsiteX1" fmla="*/ 4038479 w 4661996"/>
                  <a:gd name="connsiteY1" fmla="*/ 0 h 685801"/>
                  <a:gd name="connsiteX2" fmla="*/ 4661996 w 4661996"/>
                  <a:gd name="connsiteY2" fmla="*/ 342901 h 685801"/>
                  <a:gd name="connsiteX3" fmla="*/ 4038479 w 4661996"/>
                  <a:gd name="connsiteY3" fmla="*/ 685801 h 685801"/>
                  <a:gd name="connsiteX4" fmla="*/ 0 w 4661996"/>
                  <a:gd name="connsiteY4" fmla="*/ 685801 h 685801"/>
                  <a:gd name="connsiteX5" fmla="*/ 0 w 4661996"/>
                  <a:gd name="connsiteY5" fmla="*/ 0 h 685801"/>
                  <a:gd name="connsiteX0" fmla="*/ 0 w 4661996"/>
                  <a:gd name="connsiteY0" fmla="*/ 0 h 685801"/>
                  <a:gd name="connsiteX1" fmla="*/ 4038482 w 4661996"/>
                  <a:gd name="connsiteY1" fmla="*/ 252248 h 685801"/>
                  <a:gd name="connsiteX2" fmla="*/ 4661996 w 4661996"/>
                  <a:gd name="connsiteY2" fmla="*/ 342901 h 685801"/>
                  <a:gd name="connsiteX3" fmla="*/ 4038479 w 4661996"/>
                  <a:gd name="connsiteY3" fmla="*/ 685801 h 685801"/>
                  <a:gd name="connsiteX4" fmla="*/ 0 w 4661996"/>
                  <a:gd name="connsiteY4" fmla="*/ 685801 h 685801"/>
                  <a:gd name="connsiteX5" fmla="*/ 0 w 4661996"/>
                  <a:gd name="connsiteY5" fmla="*/ 0 h 685801"/>
                  <a:gd name="connsiteX0" fmla="*/ 0 w 4661996"/>
                  <a:gd name="connsiteY0" fmla="*/ 0 h 685801"/>
                  <a:gd name="connsiteX1" fmla="*/ 1912888 w 4661996"/>
                  <a:gd name="connsiteY1" fmla="*/ 123498 h 685801"/>
                  <a:gd name="connsiteX2" fmla="*/ 4038482 w 4661996"/>
                  <a:gd name="connsiteY2" fmla="*/ 252248 h 685801"/>
                  <a:gd name="connsiteX3" fmla="*/ 4661996 w 4661996"/>
                  <a:gd name="connsiteY3" fmla="*/ 342901 h 685801"/>
                  <a:gd name="connsiteX4" fmla="*/ 4038479 w 4661996"/>
                  <a:gd name="connsiteY4" fmla="*/ 685801 h 685801"/>
                  <a:gd name="connsiteX5" fmla="*/ 0 w 4661996"/>
                  <a:gd name="connsiteY5" fmla="*/ 685801 h 685801"/>
                  <a:gd name="connsiteX6" fmla="*/ 0 w 4661996"/>
                  <a:gd name="connsiteY6" fmla="*/ 0 h 685801"/>
                  <a:gd name="connsiteX0" fmla="*/ 0 w 4693525"/>
                  <a:gd name="connsiteY0" fmla="*/ 176047 h 562303"/>
                  <a:gd name="connsiteX1" fmla="*/ 1944417 w 4693525"/>
                  <a:gd name="connsiteY1" fmla="*/ 0 h 562303"/>
                  <a:gd name="connsiteX2" fmla="*/ 4070011 w 4693525"/>
                  <a:gd name="connsiteY2" fmla="*/ 128750 h 562303"/>
                  <a:gd name="connsiteX3" fmla="*/ 4693525 w 4693525"/>
                  <a:gd name="connsiteY3" fmla="*/ 219403 h 562303"/>
                  <a:gd name="connsiteX4" fmla="*/ 4070008 w 4693525"/>
                  <a:gd name="connsiteY4" fmla="*/ 562303 h 562303"/>
                  <a:gd name="connsiteX5" fmla="*/ 31529 w 4693525"/>
                  <a:gd name="connsiteY5" fmla="*/ 562303 h 562303"/>
                  <a:gd name="connsiteX6" fmla="*/ 0 w 4693525"/>
                  <a:gd name="connsiteY6" fmla="*/ 176047 h 562303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262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14451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14451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0 h 386256"/>
                  <a:gd name="connsiteX1" fmla="*/ 2023245 w 4693525"/>
                  <a:gd name="connsiteY1" fmla="*/ 60435 h 386256"/>
                  <a:gd name="connsiteX2" fmla="*/ 4070011 w 4693525"/>
                  <a:gd name="connsiteY2" fmla="*/ 94593 h 386256"/>
                  <a:gd name="connsiteX3" fmla="*/ 4693525 w 4693525"/>
                  <a:gd name="connsiteY3" fmla="*/ 43356 h 386256"/>
                  <a:gd name="connsiteX4" fmla="*/ 4070008 w 4693525"/>
                  <a:gd name="connsiteY4" fmla="*/ 386256 h 386256"/>
                  <a:gd name="connsiteX5" fmla="*/ 31529 w 4693525"/>
                  <a:gd name="connsiteY5" fmla="*/ 386256 h 386256"/>
                  <a:gd name="connsiteX6" fmla="*/ 0 w 4693525"/>
                  <a:gd name="connsiteY6" fmla="*/ 0 h 386256"/>
                  <a:gd name="connsiteX0" fmla="*/ 0 w 4693523"/>
                  <a:gd name="connsiteY0" fmla="*/ 82768 h 342900"/>
                  <a:gd name="connsiteX1" fmla="*/ 2023243 w 4693523"/>
                  <a:gd name="connsiteY1" fmla="*/ 17079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3576310 w 4693523"/>
                  <a:gd name="connsiteY2" fmla="*/ 13535 h 342900"/>
                  <a:gd name="connsiteX3" fmla="*/ 4070009 w 4693523"/>
                  <a:gd name="connsiteY3" fmla="*/ 51237 h 342900"/>
                  <a:gd name="connsiteX4" fmla="*/ 4693523 w 4693523"/>
                  <a:gd name="connsiteY4" fmla="*/ 0 h 342900"/>
                  <a:gd name="connsiteX5" fmla="*/ 4070006 w 4693523"/>
                  <a:gd name="connsiteY5" fmla="*/ 342900 h 342900"/>
                  <a:gd name="connsiteX6" fmla="*/ 31527 w 4693523"/>
                  <a:gd name="connsiteY6" fmla="*/ 342900 h 342900"/>
                  <a:gd name="connsiteX7" fmla="*/ 0 w 4693523"/>
                  <a:gd name="connsiteY7" fmla="*/ 82768 h 342900"/>
                  <a:gd name="connsiteX0" fmla="*/ 0 w 4693523"/>
                  <a:gd name="connsiteY0" fmla="*/ 107906 h 368038"/>
                  <a:gd name="connsiteX1" fmla="*/ 2023246 w 4693523"/>
                  <a:gd name="connsiteY1" fmla="*/ 26451 h 368038"/>
                  <a:gd name="connsiteX2" fmla="*/ 3576310 w 4693523"/>
                  <a:gd name="connsiteY2" fmla="*/ 38673 h 368038"/>
                  <a:gd name="connsiteX3" fmla="*/ 4070012 w 4693523"/>
                  <a:gd name="connsiteY3" fmla="*/ 0 h 368038"/>
                  <a:gd name="connsiteX4" fmla="*/ 4693523 w 4693523"/>
                  <a:gd name="connsiteY4" fmla="*/ 25138 h 368038"/>
                  <a:gd name="connsiteX5" fmla="*/ 4070006 w 4693523"/>
                  <a:gd name="connsiteY5" fmla="*/ 368038 h 368038"/>
                  <a:gd name="connsiteX6" fmla="*/ 31527 w 4693523"/>
                  <a:gd name="connsiteY6" fmla="*/ 368038 h 368038"/>
                  <a:gd name="connsiteX7" fmla="*/ 0 w 4693523"/>
                  <a:gd name="connsiteY7" fmla="*/ 107906 h 368038"/>
                  <a:gd name="connsiteX0" fmla="*/ 0 w 4726007"/>
                  <a:gd name="connsiteY0" fmla="*/ 140049 h 400181"/>
                  <a:gd name="connsiteX1" fmla="*/ 2023246 w 4726007"/>
                  <a:gd name="connsiteY1" fmla="*/ 58594 h 400181"/>
                  <a:gd name="connsiteX2" fmla="*/ 3576310 w 4726007"/>
                  <a:gd name="connsiteY2" fmla="*/ 70816 h 400181"/>
                  <a:gd name="connsiteX3" fmla="*/ 4070012 w 4726007"/>
                  <a:gd name="connsiteY3" fmla="*/ 32143 h 400181"/>
                  <a:gd name="connsiteX4" fmla="*/ 4726007 w 4726007"/>
                  <a:gd name="connsiteY4" fmla="*/ 0 h 400181"/>
                  <a:gd name="connsiteX5" fmla="*/ 4070006 w 4726007"/>
                  <a:gd name="connsiteY5" fmla="*/ 400181 h 400181"/>
                  <a:gd name="connsiteX6" fmla="*/ 31527 w 4726007"/>
                  <a:gd name="connsiteY6" fmla="*/ 400181 h 400181"/>
                  <a:gd name="connsiteX7" fmla="*/ 0 w 4726007"/>
                  <a:gd name="connsiteY7" fmla="*/ 140049 h 400181"/>
                  <a:gd name="connsiteX0" fmla="*/ 0 w 4742250"/>
                  <a:gd name="connsiteY0" fmla="*/ 63675 h 400181"/>
                  <a:gd name="connsiteX1" fmla="*/ 2039489 w 4742250"/>
                  <a:gd name="connsiteY1" fmla="*/ 58594 h 400181"/>
                  <a:gd name="connsiteX2" fmla="*/ 3592553 w 4742250"/>
                  <a:gd name="connsiteY2" fmla="*/ 70816 h 400181"/>
                  <a:gd name="connsiteX3" fmla="*/ 4086255 w 4742250"/>
                  <a:gd name="connsiteY3" fmla="*/ 32143 h 400181"/>
                  <a:gd name="connsiteX4" fmla="*/ 4742250 w 4742250"/>
                  <a:gd name="connsiteY4" fmla="*/ 0 h 400181"/>
                  <a:gd name="connsiteX5" fmla="*/ 4086249 w 4742250"/>
                  <a:gd name="connsiteY5" fmla="*/ 400181 h 400181"/>
                  <a:gd name="connsiteX6" fmla="*/ 47770 w 4742250"/>
                  <a:gd name="connsiteY6" fmla="*/ 400181 h 400181"/>
                  <a:gd name="connsiteX7" fmla="*/ 0 w 4742250"/>
                  <a:gd name="connsiteY7" fmla="*/ 63675 h 4001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42250" h="400181">
                    <a:moveTo>
                      <a:pt x="0" y="63675"/>
                    </a:moveTo>
                    <a:cubicBezTo>
                      <a:pt x="674415" y="36523"/>
                      <a:pt x="1349311" y="69981"/>
                      <a:pt x="2039489" y="58594"/>
                    </a:cubicBezTo>
                    <a:lnTo>
                      <a:pt x="3592553" y="70816"/>
                    </a:lnTo>
                    <a:cubicBezTo>
                      <a:pt x="3933680" y="79137"/>
                      <a:pt x="3900052" y="43946"/>
                      <a:pt x="4086255" y="32143"/>
                    </a:cubicBezTo>
                    <a:lnTo>
                      <a:pt x="4742250" y="0"/>
                    </a:lnTo>
                    <a:lnTo>
                      <a:pt x="4086249" y="400181"/>
                    </a:lnTo>
                    <a:lnTo>
                      <a:pt x="47770" y="400181"/>
                    </a:lnTo>
                    <a:lnTo>
                      <a:pt x="0" y="63675"/>
                    </a:lnTo>
                    <a:close/>
                  </a:path>
                </a:pathLst>
              </a:cu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Pentagon 31"/>
              <p:cNvSpPr/>
              <p:nvPr/>
            </p:nvSpPr>
            <p:spPr>
              <a:xfrm rot="16200000" flipH="1" flipV="1">
                <a:off x="6462451" y="1921971"/>
                <a:ext cx="4210613" cy="412804"/>
              </a:xfrm>
              <a:custGeom>
                <a:avLst/>
                <a:gdLst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4038480 w 4661996"/>
                  <a:gd name="connsiteY3" fmla="*/ 685800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433551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433551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370489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0 w 4661996"/>
                  <a:gd name="connsiteY0" fmla="*/ 0 h 685800"/>
                  <a:gd name="connsiteX1" fmla="*/ 4038480 w 4661996"/>
                  <a:gd name="connsiteY1" fmla="*/ 0 h 685800"/>
                  <a:gd name="connsiteX2" fmla="*/ 4661996 w 4661996"/>
                  <a:gd name="connsiteY2" fmla="*/ 342900 h 685800"/>
                  <a:gd name="connsiteX3" fmla="*/ 3912356 w 4661996"/>
                  <a:gd name="connsiteY3" fmla="*/ 370489 h 685800"/>
                  <a:gd name="connsiteX4" fmla="*/ 0 w 4661996"/>
                  <a:gd name="connsiteY4" fmla="*/ 685800 h 685800"/>
                  <a:gd name="connsiteX5" fmla="*/ 0 w 4661996"/>
                  <a:gd name="connsiteY5" fmla="*/ 0 h 685800"/>
                  <a:gd name="connsiteX0" fmla="*/ 31531 w 4693527"/>
                  <a:gd name="connsiteY0" fmla="*/ 0 h 402021"/>
                  <a:gd name="connsiteX1" fmla="*/ 4070011 w 4693527"/>
                  <a:gd name="connsiteY1" fmla="*/ 0 h 402021"/>
                  <a:gd name="connsiteX2" fmla="*/ 4693527 w 4693527"/>
                  <a:gd name="connsiteY2" fmla="*/ 342900 h 402021"/>
                  <a:gd name="connsiteX3" fmla="*/ 3943887 w 4693527"/>
                  <a:gd name="connsiteY3" fmla="*/ 370489 h 402021"/>
                  <a:gd name="connsiteX4" fmla="*/ 0 w 4693527"/>
                  <a:gd name="connsiteY4" fmla="*/ 402021 h 402021"/>
                  <a:gd name="connsiteX5" fmla="*/ 31531 w 4693527"/>
                  <a:gd name="connsiteY5" fmla="*/ 0 h 402021"/>
                  <a:gd name="connsiteX0" fmla="*/ 31531 w 4693527"/>
                  <a:gd name="connsiteY0" fmla="*/ 0 h 412804"/>
                  <a:gd name="connsiteX1" fmla="*/ 4070011 w 4693527"/>
                  <a:gd name="connsiteY1" fmla="*/ 0 h 412804"/>
                  <a:gd name="connsiteX2" fmla="*/ 4693527 w 4693527"/>
                  <a:gd name="connsiteY2" fmla="*/ 342900 h 412804"/>
                  <a:gd name="connsiteX3" fmla="*/ 3943887 w 4693527"/>
                  <a:gd name="connsiteY3" fmla="*/ 370489 h 412804"/>
                  <a:gd name="connsiteX4" fmla="*/ 0 w 4693527"/>
                  <a:gd name="connsiteY4" fmla="*/ 402021 h 412804"/>
                  <a:gd name="connsiteX5" fmla="*/ 31531 w 4693527"/>
                  <a:gd name="connsiteY5" fmla="*/ 0 h 412804"/>
                  <a:gd name="connsiteX0" fmla="*/ 31531 w 4694091"/>
                  <a:gd name="connsiteY0" fmla="*/ 0 h 412804"/>
                  <a:gd name="connsiteX1" fmla="*/ 4070011 w 4694091"/>
                  <a:gd name="connsiteY1" fmla="*/ 0 h 412804"/>
                  <a:gd name="connsiteX2" fmla="*/ 4693527 w 4694091"/>
                  <a:gd name="connsiteY2" fmla="*/ 342900 h 412804"/>
                  <a:gd name="connsiteX3" fmla="*/ 4204797 w 4694091"/>
                  <a:gd name="connsiteY3" fmla="*/ 400042 h 412804"/>
                  <a:gd name="connsiteX4" fmla="*/ 3943887 w 4694091"/>
                  <a:gd name="connsiteY4" fmla="*/ 370489 h 412804"/>
                  <a:gd name="connsiteX5" fmla="*/ 0 w 4694091"/>
                  <a:gd name="connsiteY5" fmla="*/ 402021 h 412804"/>
                  <a:gd name="connsiteX6" fmla="*/ 31531 w 4694091"/>
                  <a:gd name="connsiteY6" fmla="*/ 0 h 412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694091" h="412804">
                    <a:moveTo>
                      <a:pt x="31531" y="0"/>
                    </a:moveTo>
                    <a:lnTo>
                      <a:pt x="4070011" y="0"/>
                    </a:lnTo>
                    <a:lnTo>
                      <a:pt x="4693527" y="342900"/>
                    </a:lnTo>
                    <a:cubicBezTo>
                      <a:pt x="4710736" y="401691"/>
                      <a:pt x="4329737" y="395444"/>
                      <a:pt x="4204797" y="400042"/>
                    </a:cubicBezTo>
                    <a:cubicBezTo>
                      <a:pt x="4079857" y="404640"/>
                      <a:pt x="4639431" y="362276"/>
                      <a:pt x="3943887" y="370489"/>
                    </a:cubicBezTo>
                    <a:cubicBezTo>
                      <a:pt x="2624003" y="459827"/>
                      <a:pt x="1304119" y="375744"/>
                      <a:pt x="0" y="402021"/>
                    </a:cubicBezTo>
                    <a:lnTo>
                      <a:pt x="31531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Pentagon 33"/>
              <p:cNvSpPr/>
              <p:nvPr/>
            </p:nvSpPr>
            <p:spPr>
              <a:xfrm rot="16200000" flipH="1" flipV="1">
                <a:off x="6852787" y="1937211"/>
                <a:ext cx="4217841" cy="375097"/>
              </a:xfrm>
              <a:custGeom>
                <a:avLst/>
                <a:gdLst>
                  <a:gd name="connsiteX0" fmla="*/ 0 w 4661996"/>
                  <a:gd name="connsiteY0" fmla="*/ 0 h 685801"/>
                  <a:gd name="connsiteX1" fmla="*/ 4038479 w 4661996"/>
                  <a:gd name="connsiteY1" fmla="*/ 0 h 685801"/>
                  <a:gd name="connsiteX2" fmla="*/ 4661996 w 4661996"/>
                  <a:gd name="connsiteY2" fmla="*/ 342901 h 685801"/>
                  <a:gd name="connsiteX3" fmla="*/ 4038479 w 4661996"/>
                  <a:gd name="connsiteY3" fmla="*/ 685801 h 685801"/>
                  <a:gd name="connsiteX4" fmla="*/ 0 w 4661996"/>
                  <a:gd name="connsiteY4" fmla="*/ 685801 h 685801"/>
                  <a:gd name="connsiteX5" fmla="*/ 0 w 4661996"/>
                  <a:gd name="connsiteY5" fmla="*/ 0 h 685801"/>
                  <a:gd name="connsiteX0" fmla="*/ 0 w 4661996"/>
                  <a:gd name="connsiteY0" fmla="*/ 0 h 685801"/>
                  <a:gd name="connsiteX1" fmla="*/ 4038482 w 4661996"/>
                  <a:gd name="connsiteY1" fmla="*/ 252248 h 685801"/>
                  <a:gd name="connsiteX2" fmla="*/ 4661996 w 4661996"/>
                  <a:gd name="connsiteY2" fmla="*/ 342901 h 685801"/>
                  <a:gd name="connsiteX3" fmla="*/ 4038479 w 4661996"/>
                  <a:gd name="connsiteY3" fmla="*/ 685801 h 685801"/>
                  <a:gd name="connsiteX4" fmla="*/ 0 w 4661996"/>
                  <a:gd name="connsiteY4" fmla="*/ 685801 h 685801"/>
                  <a:gd name="connsiteX5" fmla="*/ 0 w 4661996"/>
                  <a:gd name="connsiteY5" fmla="*/ 0 h 685801"/>
                  <a:gd name="connsiteX0" fmla="*/ 0 w 4661996"/>
                  <a:gd name="connsiteY0" fmla="*/ 0 h 685801"/>
                  <a:gd name="connsiteX1" fmla="*/ 1912888 w 4661996"/>
                  <a:gd name="connsiteY1" fmla="*/ 123498 h 685801"/>
                  <a:gd name="connsiteX2" fmla="*/ 4038482 w 4661996"/>
                  <a:gd name="connsiteY2" fmla="*/ 252248 h 685801"/>
                  <a:gd name="connsiteX3" fmla="*/ 4661996 w 4661996"/>
                  <a:gd name="connsiteY3" fmla="*/ 342901 h 685801"/>
                  <a:gd name="connsiteX4" fmla="*/ 4038479 w 4661996"/>
                  <a:gd name="connsiteY4" fmla="*/ 685801 h 685801"/>
                  <a:gd name="connsiteX5" fmla="*/ 0 w 4661996"/>
                  <a:gd name="connsiteY5" fmla="*/ 685801 h 685801"/>
                  <a:gd name="connsiteX6" fmla="*/ 0 w 4661996"/>
                  <a:gd name="connsiteY6" fmla="*/ 0 h 685801"/>
                  <a:gd name="connsiteX0" fmla="*/ 0 w 4693525"/>
                  <a:gd name="connsiteY0" fmla="*/ 176047 h 562303"/>
                  <a:gd name="connsiteX1" fmla="*/ 1944417 w 4693525"/>
                  <a:gd name="connsiteY1" fmla="*/ 0 h 562303"/>
                  <a:gd name="connsiteX2" fmla="*/ 4070011 w 4693525"/>
                  <a:gd name="connsiteY2" fmla="*/ 128750 h 562303"/>
                  <a:gd name="connsiteX3" fmla="*/ 4693525 w 4693525"/>
                  <a:gd name="connsiteY3" fmla="*/ 219403 h 562303"/>
                  <a:gd name="connsiteX4" fmla="*/ 4070008 w 4693525"/>
                  <a:gd name="connsiteY4" fmla="*/ 562303 h 562303"/>
                  <a:gd name="connsiteX5" fmla="*/ 31529 w 4693525"/>
                  <a:gd name="connsiteY5" fmla="*/ 562303 h 562303"/>
                  <a:gd name="connsiteX6" fmla="*/ 0 w 4693525"/>
                  <a:gd name="connsiteY6" fmla="*/ 176047 h 562303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262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14451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49923 h 436179"/>
                  <a:gd name="connsiteX1" fmla="*/ 1991714 w 4693525"/>
                  <a:gd name="connsiteY1" fmla="*/ 0 h 436179"/>
                  <a:gd name="connsiteX2" fmla="*/ 4070011 w 4693525"/>
                  <a:gd name="connsiteY2" fmla="*/ 144516 h 436179"/>
                  <a:gd name="connsiteX3" fmla="*/ 4693525 w 4693525"/>
                  <a:gd name="connsiteY3" fmla="*/ 93279 h 436179"/>
                  <a:gd name="connsiteX4" fmla="*/ 4070008 w 4693525"/>
                  <a:gd name="connsiteY4" fmla="*/ 436179 h 436179"/>
                  <a:gd name="connsiteX5" fmla="*/ 31529 w 4693525"/>
                  <a:gd name="connsiteY5" fmla="*/ 436179 h 436179"/>
                  <a:gd name="connsiteX6" fmla="*/ 0 w 4693525"/>
                  <a:gd name="connsiteY6" fmla="*/ 49923 h 436179"/>
                  <a:gd name="connsiteX0" fmla="*/ 0 w 4693525"/>
                  <a:gd name="connsiteY0" fmla="*/ 0 h 386256"/>
                  <a:gd name="connsiteX1" fmla="*/ 2023245 w 4693525"/>
                  <a:gd name="connsiteY1" fmla="*/ 60435 h 386256"/>
                  <a:gd name="connsiteX2" fmla="*/ 4070011 w 4693525"/>
                  <a:gd name="connsiteY2" fmla="*/ 94593 h 386256"/>
                  <a:gd name="connsiteX3" fmla="*/ 4693525 w 4693525"/>
                  <a:gd name="connsiteY3" fmla="*/ 43356 h 386256"/>
                  <a:gd name="connsiteX4" fmla="*/ 4070008 w 4693525"/>
                  <a:gd name="connsiteY4" fmla="*/ 386256 h 386256"/>
                  <a:gd name="connsiteX5" fmla="*/ 31529 w 4693525"/>
                  <a:gd name="connsiteY5" fmla="*/ 386256 h 386256"/>
                  <a:gd name="connsiteX6" fmla="*/ 0 w 4693525"/>
                  <a:gd name="connsiteY6" fmla="*/ 0 h 386256"/>
                  <a:gd name="connsiteX0" fmla="*/ 0 w 4693523"/>
                  <a:gd name="connsiteY0" fmla="*/ 82768 h 342900"/>
                  <a:gd name="connsiteX1" fmla="*/ 2023243 w 4693523"/>
                  <a:gd name="connsiteY1" fmla="*/ 17079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4070009 w 4693523"/>
                  <a:gd name="connsiteY2" fmla="*/ 51237 h 342900"/>
                  <a:gd name="connsiteX3" fmla="*/ 4693523 w 4693523"/>
                  <a:gd name="connsiteY3" fmla="*/ 0 h 342900"/>
                  <a:gd name="connsiteX4" fmla="*/ 4070006 w 4693523"/>
                  <a:gd name="connsiteY4" fmla="*/ 342900 h 342900"/>
                  <a:gd name="connsiteX5" fmla="*/ 31527 w 4693523"/>
                  <a:gd name="connsiteY5" fmla="*/ 342900 h 342900"/>
                  <a:gd name="connsiteX6" fmla="*/ 0 w 4693523"/>
                  <a:gd name="connsiteY6" fmla="*/ 82768 h 342900"/>
                  <a:gd name="connsiteX0" fmla="*/ 0 w 4693523"/>
                  <a:gd name="connsiteY0" fmla="*/ 82768 h 342900"/>
                  <a:gd name="connsiteX1" fmla="*/ 2023246 w 4693523"/>
                  <a:gd name="connsiteY1" fmla="*/ 1313 h 342900"/>
                  <a:gd name="connsiteX2" fmla="*/ 3576310 w 4693523"/>
                  <a:gd name="connsiteY2" fmla="*/ 13535 h 342900"/>
                  <a:gd name="connsiteX3" fmla="*/ 4070009 w 4693523"/>
                  <a:gd name="connsiteY3" fmla="*/ 51237 h 342900"/>
                  <a:gd name="connsiteX4" fmla="*/ 4693523 w 4693523"/>
                  <a:gd name="connsiteY4" fmla="*/ 0 h 342900"/>
                  <a:gd name="connsiteX5" fmla="*/ 4070006 w 4693523"/>
                  <a:gd name="connsiteY5" fmla="*/ 342900 h 342900"/>
                  <a:gd name="connsiteX6" fmla="*/ 31527 w 4693523"/>
                  <a:gd name="connsiteY6" fmla="*/ 342900 h 342900"/>
                  <a:gd name="connsiteX7" fmla="*/ 0 w 4693523"/>
                  <a:gd name="connsiteY7" fmla="*/ 82768 h 342900"/>
                  <a:gd name="connsiteX0" fmla="*/ 0 w 4693523"/>
                  <a:gd name="connsiteY0" fmla="*/ 107906 h 368038"/>
                  <a:gd name="connsiteX1" fmla="*/ 2023246 w 4693523"/>
                  <a:gd name="connsiteY1" fmla="*/ 26451 h 368038"/>
                  <a:gd name="connsiteX2" fmla="*/ 3576310 w 4693523"/>
                  <a:gd name="connsiteY2" fmla="*/ 38673 h 368038"/>
                  <a:gd name="connsiteX3" fmla="*/ 4070012 w 4693523"/>
                  <a:gd name="connsiteY3" fmla="*/ 0 h 368038"/>
                  <a:gd name="connsiteX4" fmla="*/ 4693523 w 4693523"/>
                  <a:gd name="connsiteY4" fmla="*/ 25138 h 368038"/>
                  <a:gd name="connsiteX5" fmla="*/ 4070006 w 4693523"/>
                  <a:gd name="connsiteY5" fmla="*/ 368038 h 368038"/>
                  <a:gd name="connsiteX6" fmla="*/ 31527 w 4693523"/>
                  <a:gd name="connsiteY6" fmla="*/ 368038 h 368038"/>
                  <a:gd name="connsiteX7" fmla="*/ 0 w 4693523"/>
                  <a:gd name="connsiteY7" fmla="*/ 107906 h 368038"/>
                  <a:gd name="connsiteX0" fmla="*/ 0 w 4726007"/>
                  <a:gd name="connsiteY0" fmla="*/ 140049 h 400181"/>
                  <a:gd name="connsiteX1" fmla="*/ 2023246 w 4726007"/>
                  <a:gd name="connsiteY1" fmla="*/ 58594 h 400181"/>
                  <a:gd name="connsiteX2" fmla="*/ 3576310 w 4726007"/>
                  <a:gd name="connsiteY2" fmla="*/ 70816 h 400181"/>
                  <a:gd name="connsiteX3" fmla="*/ 4070012 w 4726007"/>
                  <a:gd name="connsiteY3" fmla="*/ 32143 h 400181"/>
                  <a:gd name="connsiteX4" fmla="*/ 4726007 w 4726007"/>
                  <a:gd name="connsiteY4" fmla="*/ 0 h 400181"/>
                  <a:gd name="connsiteX5" fmla="*/ 4070006 w 4726007"/>
                  <a:gd name="connsiteY5" fmla="*/ 400181 h 400181"/>
                  <a:gd name="connsiteX6" fmla="*/ 31527 w 4726007"/>
                  <a:gd name="connsiteY6" fmla="*/ 400181 h 400181"/>
                  <a:gd name="connsiteX7" fmla="*/ 0 w 4726007"/>
                  <a:gd name="connsiteY7" fmla="*/ 140049 h 400181"/>
                  <a:gd name="connsiteX0" fmla="*/ 0 w 4742250"/>
                  <a:gd name="connsiteY0" fmla="*/ 63675 h 400181"/>
                  <a:gd name="connsiteX1" fmla="*/ 2039489 w 4742250"/>
                  <a:gd name="connsiteY1" fmla="*/ 58594 h 400181"/>
                  <a:gd name="connsiteX2" fmla="*/ 3592553 w 4742250"/>
                  <a:gd name="connsiteY2" fmla="*/ 70816 h 400181"/>
                  <a:gd name="connsiteX3" fmla="*/ 4086255 w 4742250"/>
                  <a:gd name="connsiteY3" fmla="*/ 32143 h 400181"/>
                  <a:gd name="connsiteX4" fmla="*/ 4742250 w 4742250"/>
                  <a:gd name="connsiteY4" fmla="*/ 0 h 400181"/>
                  <a:gd name="connsiteX5" fmla="*/ 4086249 w 4742250"/>
                  <a:gd name="connsiteY5" fmla="*/ 400181 h 400181"/>
                  <a:gd name="connsiteX6" fmla="*/ 47770 w 4742250"/>
                  <a:gd name="connsiteY6" fmla="*/ 400181 h 400181"/>
                  <a:gd name="connsiteX7" fmla="*/ 0 w 4742250"/>
                  <a:gd name="connsiteY7" fmla="*/ 63675 h 400181"/>
                  <a:gd name="connsiteX0" fmla="*/ 0 w 4742250"/>
                  <a:gd name="connsiteY0" fmla="*/ 63675 h 400181"/>
                  <a:gd name="connsiteX1" fmla="*/ 2039492 w 4742250"/>
                  <a:gd name="connsiteY1" fmla="*/ 58594 h 400181"/>
                  <a:gd name="connsiteX2" fmla="*/ 3592553 w 4742250"/>
                  <a:gd name="connsiteY2" fmla="*/ 70816 h 400181"/>
                  <a:gd name="connsiteX3" fmla="*/ 4086255 w 4742250"/>
                  <a:gd name="connsiteY3" fmla="*/ 32143 h 400181"/>
                  <a:gd name="connsiteX4" fmla="*/ 4742250 w 4742250"/>
                  <a:gd name="connsiteY4" fmla="*/ 0 h 400181"/>
                  <a:gd name="connsiteX5" fmla="*/ 4086249 w 4742250"/>
                  <a:gd name="connsiteY5" fmla="*/ 400181 h 400181"/>
                  <a:gd name="connsiteX6" fmla="*/ 47770 w 4742250"/>
                  <a:gd name="connsiteY6" fmla="*/ 400181 h 400181"/>
                  <a:gd name="connsiteX7" fmla="*/ 0 w 4742250"/>
                  <a:gd name="connsiteY7" fmla="*/ 63675 h 400181"/>
                  <a:gd name="connsiteX0" fmla="*/ 0 w 4742250"/>
                  <a:gd name="connsiteY0" fmla="*/ 63675 h 400181"/>
                  <a:gd name="connsiteX1" fmla="*/ 2039492 w 4742250"/>
                  <a:gd name="connsiteY1" fmla="*/ 58594 h 400181"/>
                  <a:gd name="connsiteX2" fmla="*/ 3592556 w 4742250"/>
                  <a:gd name="connsiteY2" fmla="*/ 13534 h 400181"/>
                  <a:gd name="connsiteX3" fmla="*/ 4086255 w 4742250"/>
                  <a:gd name="connsiteY3" fmla="*/ 32143 h 400181"/>
                  <a:gd name="connsiteX4" fmla="*/ 4742250 w 4742250"/>
                  <a:gd name="connsiteY4" fmla="*/ 0 h 400181"/>
                  <a:gd name="connsiteX5" fmla="*/ 4086249 w 4742250"/>
                  <a:gd name="connsiteY5" fmla="*/ 400181 h 400181"/>
                  <a:gd name="connsiteX6" fmla="*/ 47770 w 4742250"/>
                  <a:gd name="connsiteY6" fmla="*/ 400181 h 400181"/>
                  <a:gd name="connsiteX7" fmla="*/ 0 w 4742250"/>
                  <a:gd name="connsiteY7" fmla="*/ 63675 h 400181"/>
                  <a:gd name="connsiteX0" fmla="*/ 0 w 4742250"/>
                  <a:gd name="connsiteY0" fmla="*/ 63675 h 400181"/>
                  <a:gd name="connsiteX1" fmla="*/ 2039495 w 4742250"/>
                  <a:gd name="connsiteY1" fmla="*/ 1312 h 400181"/>
                  <a:gd name="connsiteX2" fmla="*/ 3592556 w 4742250"/>
                  <a:gd name="connsiteY2" fmla="*/ 13534 h 400181"/>
                  <a:gd name="connsiteX3" fmla="*/ 4086255 w 4742250"/>
                  <a:gd name="connsiteY3" fmla="*/ 32143 h 400181"/>
                  <a:gd name="connsiteX4" fmla="*/ 4742250 w 4742250"/>
                  <a:gd name="connsiteY4" fmla="*/ 0 h 400181"/>
                  <a:gd name="connsiteX5" fmla="*/ 4086249 w 4742250"/>
                  <a:gd name="connsiteY5" fmla="*/ 400181 h 400181"/>
                  <a:gd name="connsiteX6" fmla="*/ 47770 w 4742250"/>
                  <a:gd name="connsiteY6" fmla="*/ 400181 h 400181"/>
                  <a:gd name="connsiteX7" fmla="*/ 0 w 4742250"/>
                  <a:gd name="connsiteY7" fmla="*/ 63675 h 400181"/>
                  <a:gd name="connsiteX0" fmla="*/ 0 w 4742251"/>
                  <a:gd name="connsiteY0" fmla="*/ 6393 h 400181"/>
                  <a:gd name="connsiteX1" fmla="*/ 2039496 w 4742251"/>
                  <a:gd name="connsiteY1" fmla="*/ 1312 h 400181"/>
                  <a:gd name="connsiteX2" fmla="*/ 3592557 w 4742251"/>
                  <a:gd name="connsiteY2" fmla="*/ 13534 h 400181"/>
                  <a:gd name="connsiteX3" fmla="*/ 4086256 w 4742251"/>
                  <a:gd name="connsiteY3" fmla="*/ 32143 h 400181"/>
                  <a:gd name="connsiteX4" fmla="*/ 4742251 w 4742251"/>
                  <a:gd name="connsiteY4" fmla="*/ 0 h 400181"/>
                  <a:gd name="connsiteX5" fmla="*/ 4086250 w 4742251"/>
                  <a:gd name="connsiteY5" fmla="*/ 400181 h 400181"/>
                  <a:gd name="connsiteX6" fmla="*/ 47771 w 4742251"/>
                  <a:gd name="connsiteY6" fmla="*/ 400181 h 400181"/>
                  <a:gd name="connsiteX7" fmla="*/ 0 w 4742251"/>
                  <a:gd name="connsiteY7" fmla="*/ 6393 h 400181"/>
                  <a:gd name="connsiteX0" fmla="*/ 0 w 4742251"/>
                  <a:gd name="connsiteY0" fmla="*/ 12438 h 406226"/>
                  <a:gd name="connsiteX1" fmla="*/ 2039496 w 4742251"/>
                  <a:gd name="connsiteY1" fmla="*/ 7357 h 406226"/>
                  <a:gd name="connsiteX2" fmla="*/ 3592557 w 4742251"/>
                  <a:gd name="connsiteY2" fmla="*/ 19579 h 406226"/>
                  <a:gd name="connsiteX3" fmla="*/ 4086256 w 4742251"/>
                  <a:gd name="connsiteY3" fmla="*/ 0 h 406226"/>
                  <a:gd name="connsiteX4" fmla="*/ 4742251 w 4742251"/>
                  <a:gd name="connsiteY4" fmla="*/ 6045 h 406226"/>
                  <a:gd name="connsiteX5" fmla="*/ 4086250 w 4742251"/>
                  <a:gd name="connsiteY5" fmla="*/ 406226 h 406226"/>
                  <a:gd name="connsiteX6" fmla="*/ 47771 w 4742251"/>
                  <a:gd name="connsiteY6" fmla="*/ 406226 h 406226"/>
                  <a:gd name="connsiteX7" fmla="*/ 0 w 4742251"/>
                  <a:gd name="connsiteY7" fmla="*/ 12438 h 406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42251" h="406226">
                    <a:moveTo>
                      <a:pt x="0" y="12438"/>
                    </a:moveTo>
                    <a:lnTo>
                      <a:pt x="2039496" y="7357"/>
                    </a:lnTo>
                    <a:lnTo>
                      <a:pt x="3592557" y="19579"/>
                    </a:lnTo>
                    <a:cubicBezTo>
                      <a:pt x="3933684" y="27900"/>
                      <a:pt x="3900053" y="11803"/>
                      <a:pt x="4086256" y="0"/>
                    </a:cubicBezTo>
                    <a:lnTo>
                      <a:pt x="4742251" y="6045"/>
                    </a:lnTo>
                    <a:lnTo>
                      <a:pt x="4086250" y="406226"/>
                    </a:lnTo>
                    <a:lnTo>
                      <a:pt x="47771" y="406226"/>
                    </a:lnTo>
                    <a:lnTo>
                      <a:pt x="0" y="12438"/>
                    </a:lnTo>
                    <a:close/>
                  </a:path>
                </a:pathLst>
              </a:custGeom>
              <a:grpFill/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4" name="Rectangle 53"/>
          <p:cNvSpPr/>
          <p:nvPr/>
        </p:nvSpPr>
        <p:spPr>
          <a:xfrm>
            <a:off x="-46604" y="2"/>
            <a:ext cx="12285208" cy="1434405"/>
          </a:xfrm>
          <a:custGeom>
            <a:avLst/>
            <a:gdLst>
              <a:gd name="connsiteX0" fmla="*/ 0 w 9213906"/>
              <a:gd name="connsiteY0" fmla="*/ 0 h 1075804"/>
              <a:gd name="connsiteX1" fmla="*/ 9213906 w 9213906"/>
              <a:gd name="connsiteY1" fmla="*/ 0 h 1075804"/>
              <a:gd name="connsiteX2" fmla="*/ 9213906 w 9213906"/>
              <a:gd name="connsiteY2" fmla="*/ 1075804 h 1075804"/>
              <a:gd name="connsiteX3" fmla="*/ 0 w 9213906"/>
              <a:gd name="connsiteY3" fmla="*/ 1075804 h 1075804"/>
              <a:gd name="connsiteX4" fmla="*/ 0 w 9213906"/>
              <a:gd name="connsiteY4" fmla="*/ 0 h 1075804"/>
              <a:gd name="connsiteX0" fmla="*/ 0 w 9213906"/>
              <a:gd name="connsiteY0" fmla="*/ 0 h 1075804"/>
              <a:gd name="connsiteX1" fmla="*/ 9213906 w 9213906"/>
              <a:gd name="connsiteY1" fmla="*/ 0 h 1075804"/>
              <a:gd name="connsiteX2" fmla="*/ 9213906 w 9213906"/>
              <a:gd name="connsiteY2" fmla="*/ 1075804 h 1075804"/>
              <a:gd name="connsiteX3" fmla="*/ 4326596 w 9213906"/>
              <a:gd name="connsiteY3" fmla="*/ 359130 h 1075804"/>
              <a:gd name="connsiteX4" fmla="*/ 0 w 9213906"/>
              <a:gd name="connsiteY4" fmla="*/ 1075804 h 1075804"/>
              <a:gd name="connsiteX5" fmla="*/ 0 w 9213906"/>
              <a:gd name="connsiteY5" fmla="*/ 0 h 1075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3906" h="1075804">
                <a:moveTo>
                  <a:pt x="0" y="0"/>
                </a:moveTo>
                <a:lnTo>
                  <a:pt x="9213906" y="0"/>
                </a:lnTo>
                <a:lnTo>
                  <a:pt x="9213906" y="1075804"/>
                </a:lnTo>
                <a:cubicBezTo>
                  <a:pt x="7611078" y="1073395"/>
                  <a:pt x="5929424" y="361539"/>
                  <a:pt x="4326596" y="359130"/>
                </a:cubicBezTo>
                <a:lnTo>
                  <a:pt x="0" y="107580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latin typeface="Algerian" pitchFamily="82" charset="0"/>
              </a:rPr>
              <a:t>Wirama</a:t>
            </a:r>
            <a:r>
              <a:rPr lang="en-US" b="1" dirty="0" smtClean="0">
                <a:latin typeface="Algerian" pitchFamily="82" charset="0"/>
              </a:rPr>
              <a:t> </a:t>
            </a:r>
            <a:r>
              <a:rPr lang="en-US" b="1" dirty="0">
                <a:latin typeface="Algerian" pitchFamily="82" charset="0"/>
              </a:rPr>
              <a:t>(</a:t>
            </a:r>
            <a:r>
              <a:rPr lang="en-US" b="1" dirty="0" err="1">
                <a:latin typeface="Algerian" pitchFamily="82" charset="0"/>
              </a:rPr>
              <a:t>irama</a:t>
            </a:r>
            <a:r>
              <a:rPr lang="en-US" b="1" dirty="0">
                <a:latin typeface="Algerian" pitchFamily="82" charset="0"/>
              </a:rPr>
              <a:t>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Wirama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yang </a:t>
            </a:r>
            <a:r>
              <a:rPr lang="en-US" dirty="0" err="1"/>
              <a:t>mengiringinya</a:t>
            </a:r>
            <a:r>
              <a:rPr lang="en-US" dirty="0"/>
              <a:t>.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mengiringi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penari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tercipta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/>
              <a:t>penari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ketukan</a:t>
            </a:r>
            <a:r>
              <a:rPr lang="en-US" dirty="0"/>
              <a:t>, tempo,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irama</a:t>
            </a:r>
            <a:r>
              <a:rPr lang="en-US" dirty="0"/>
              <a:t> yang </a:t>
            </a:r>
            <a:r>
              <a:rPr lang="en-US" dirty="0" err="1"/>
              <a:t>mengiringinya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keharmonisan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tariannya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tempo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irama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penari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bergantungan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penari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menyesesuaikan</a:t>
            </a:r>
            <a:r>
              <a:rPr lang="en-US" dirty="0"/>
              <a:t> </a:t>
            </a:r>
            <a:r>
              <a:rPr lang="en-US" dirty="0" err="1"/>
              <a:t>gerakannya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irama</a:t>
            </a:r>
            <a:r>
              <a:rPr lang="en-US" dirty="0"/>
              <a:t> yang </a:t>
            </a:r>
            <a:r>
              <a:rPr lang="en-US" dirty="0" err="1"/>
              <a:t>mengiringinya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kecapi</a:t>
            </a:r>
            <a:r>
              <a:rPr lang="en-US" dirty="0"/>
              <a:t>, gamelan,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Namun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iringan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hentakan</a:t>
            </a:r>
            <a:r>
              <a:rPr lang="en-US" dirty="0"/>
              <a:t> kaki, </a:t>
            </a:r>
            <a:r>
              <a:rPr lang="en-US" dirty="0" err="1"/>
              <a:t>tepukan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nyanyian</a:t>
            </a:r>
            <a:r>
              <a:rPr lang="en-US" dirty="0"/>
              <a:t>. </a:t>
            </a:r>
            <a:r>
              <a:rPr lang="en-US" dirty="0" err="1"/>
              <a:t>Irama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pelengkap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.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pengiring</a:t>
            </a:r>
            <a:r>
              <a:rPr lang="en-US" dirty="0"/>
              <a:t>, </a:t>
            </a:r>
            <a:r>
              <a:rPr lang="en-US" dirty="0" err="1"/>
              <a:t>irama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7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75245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latin typeface="Algerian" pitchFamily="82" charset="0"/>
              </a:rPr>
              <a:t>Wirasa</a:t>
            </a:r>
            <a:r>
              <a:rPr lang="en-US" b="1" dirty="0" smtClean="0">
                <a:latin typeface="Algerian" pitchFamily="82" charset="0"/>
              </a:rPr>
              <a:t> </a:t>
            </a:r>
            <a:r>
              <a:rPr lang="en-US" b="1" dirty="0">
                <a:latin typeface="Algerian" pitchFamily="82" charset="0"/>
              </a:rPr>
              <a:t>(rasa)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Wirasa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yang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penari</a:t>
            </a:r>
            <a:r>
              <a:rPr lang="en-US" dirty="0"/>
              <a:t>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penari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menjiwai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 yang </a:t>
            </a:r>
            <a:r>
              <a:rPr lang="en-US" dirty="0" err="1"/>
              <a:t>dibawanya</a:t>
            </a:r>
            <a:r>
              <a:rPr lang="en-US" dirty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mimik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pendalaman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yang </a:t>
            </a:r>
            <a:r>
              <a:rPr lang="en-US" dirty="0" err="1"/>
              <a:t>dibawakan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gadis</a:t>
            </a:r>
            <a:r>
              <a:rPr lang="en-US" dirty="0"/>
              <a:t> yang </a:t>
            </a:r>
            <a:r>
              <a:rPr lang="en-US" dirty="0" err="1"/>
              <a:t>lebut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yang </a:t>
            </a:r>
            <a:r>
              <a:rPr lang="en-US" dirty="0" err="1"/>
              <a:t>dimainkan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gemulai</a:t>
            </a:r>
            <a:r>
              <a:rPr lang="en-US" dirty="0"/>
              <a:t>,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mimik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yang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gadi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6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Pameran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/>
              <a:t>Seni</a:t>
            </a:r>
            <a:r>
              <a:rPr lang="en-US" b="1" dirty="0"/>
              <a:t> </a:t>
            </a:r>
            <a:r>
              <a:rPr lang="en-US" b="1" dirty="0" err="1" smtClean="0"/>
              <a:t>Rupa</a:t>
            </a:r>
            <a:r>
              <a:rPr lang="en-US" b="1" dirty="0"/>
              <a:t> </a:t>
            </a:r>
            <a:r>
              <a:rPr lang="en-US" i="1" dirty="0" smtClean="0"/>
              <a:t>(fine art) </a:t>
            </a:r>
            <a:r>
              <a:rPr lang="en-US" dirty="0" err="1" smtClean="0"/>
              <a:t>adalah</a:t>
            </a:r>
            <a:r>
              <a:rPr lang="en-US" dirty="0"/>
              <a:t> 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kualitasnya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peraba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cabang</a:t>
            </a:r>
            <a:r>
              <a:rPr lang="en-US" sz="2800" dirty="0"/>
              <a:t> </a:t>
            </a:r>
            <a:r>
              <a:rPr lang="en-US" sz="2800" dirty="0" err="1"/>
              <a:t>seni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ekspresi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dirinya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orang 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bentuknya</a:t>
            </a:r>
            <a:r>
              <a:rPr lang="en-US" dirty="0"/>
              <a:t>,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2642361"/>
              </p:ext>
            </p:extLst>
          </p:nvPr>
        </p:nvGraphicFramePr>
        <p:xfrm>
          <a:off x="300251" y="2442948"/>
          <a:ext cx="11450471" cy="393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00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7420" y="1811774"/>
            <a:ext cx="2415654" cy="342559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Titik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terkecil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ide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seniman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5588" y="189338"/>
            <a:ext cx="5636525" cy="1325563"/>
          </a:xfrm>
        </p:spPr>
        <p:txBody>
          <a:bodyPr/>
          <a:lstStyle/>
          <a:p>
            <a:pPr algn="ctr"/>
            <a:r>
              <a:rPr lang="en-US" dirty="0" err="1" smtClean="0">
                <a:latin typeface="Arial Black" pitchFamily="34" charset="0"/>
              </a:rPr>
              <a:t>Unsur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Seni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Rupa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84394" y="1811775"/>
            <a:ext cx="2688609" cy="3425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Garis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menggabungkan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titik-titik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watak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kaku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lentur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00799" y="1811774"/>
            <a:ext cx="2661314" cy="342559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penggabungan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405582" y="1811774"/>
            <a:ext cx="2661314" cy="3425590"/>
          </a:xfrm>
          <a:prstGeom prst="roundRect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bermakna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detail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sentuhan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162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7420" y="1811774"/>
            <a:ext cx="2415654" cy="342559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Ruang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nyata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tergantung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(2D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3D).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84394" y="1811775"/>
            <a:ext cx="2688609" cy="3425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Paduan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00799" y="1811774"/>
            <a:ext cx="2661314" cy="342559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Tekstur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tekstur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tekstur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tekstur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tekstur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nyata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405582" y="1811774"/>
            <a:ext cx="2661314" cy="3425590"/>
          </a:xfrm>
          <a:prstGeom prst="roundRect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Terang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Gelap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terang-gelap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terlihat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nyata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detail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7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Keterampilan</a:t>
            </a:r>
            <a:r>
              <a:rPr lang="en-US" dirty="0" smtClean="0"/>
              <a:t>/</a:t>
            </a:r>
            <a:r>
              <a:rPr lang="en-US" dirty="0" err="1" smtClean="0"/>
              <a:t>Prakarya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Definisi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 smtClean="0"/>
              <a:t>Prakarya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dirty="0" err="1" smtClean="0"/>
              <a:t>Prakarya</a:t>
            </a:r>
            <a:r>
              <a:rPr lang="en-US" dirty="0" smtClean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, </a:t>
            </a:r>
            <a:r>
              <a:rPr lang="en-US" dirty="0" err="1"/>
              <a:t>kerajinan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hasta </a:t>
            </a:r>
            <a:r>
              <a:rPr lang="en-US" dirty="0" err="1"/>
              <a:t>karya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Prakarya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Manfaat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Prakarya</a:t>
            </a:r>
            <a:endParaRPr lang="en-US" b="1" dirty="0"/>
          </a:p>
          <a:p>
            <a:pPr marL="0" indent="0" algn="just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/>
              <a:t>prakarya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sedotan</a:t>
            </a:r>
            <a:r>
              <a:rPr lang="en-US" dirty="0"/>
              <a:t>, origami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, </a:t>
            </a:r>
            <a:r>
              <a:rPr lang="en-US" dirty="0" err="1"/>
              <a:t>rumah-rumahan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karton</a:t>
            </a:r>
            <a:r>
              <a:rPr lang="en-US" dirty="0"/>
              <a:t>, </a:t>
            </a:r>
            <a:r>
              <a:rPr lang="en-US" dirty="0" err="1"/>
              <a:t>anyaman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rotan</a:t>
            </a:r>
            <a:r>
              <a:rPr lang="en-US" dirty="0"/>
              <a:t>, </a:t>
            </a:r>
            <a:r>
              <a:rPr lang="en-US" dirty="0" err="1"/>
              <a:t>boneka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benang</a:t>
            </a:r>
            <a:r>
              <a:rPr lang="en-US" dirty="0"/>
              <a:t>, </a:t>
            </a:r>
            <a:r>
              <a:rPr lang="en-US" dirty="0" err="1"/>
              <a:t>boneka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sabun</a:t>
            </a:r>
            <a:r>
              <a:rPr lang="en-US" dirty="0"/>
              <a:t>, </a:t>
            </a:r>
            <a:r>
              <a:rPr lang="en-US" dirty="0" err="1"/>
              <a:t>boneka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llin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Manfaat</a:t>
            </a:r>
            <a:r>
              <a:rPr lang="en-US" b="1" dirty="0"/>
              <a:t> </a:t>
            </a: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dirty="0" err="1"/>
              <a:t>Prakarya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 smtClean="0"/>
              <a:t>Anak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prakarya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menumbuhkan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mencerdaskan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 </a:t>
            </a:r>
            <a:r>
              <a:rPr lang="en-US" dirty="0" err="1"/>
              <a:t>halus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Skill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yang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depannya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orang lain.</a:t>
            </a:r>
          </a:p>
          <a:p>
            <a:pPr algn="just"/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prakarya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menyeimbangkan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.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logis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memikirkan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langkah-langkahnya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agar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indah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sang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5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331" y="2471518"/>
            <a:ext cx="7697337" cy="1914964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itchFamily="34" charset="0"/>
              </a:rPr>
              <a:t>TERIMA KASIH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7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72636" y="895418"/>
            <a:ext cx="10194878" cy="5206244"/>
            <a:chOff x="391906" y="641381"/>
            <a:chExt cx="8771428" cy="4186007"/>
          </a:xfrm>
        </p:grpSpPr>
        <p:sp>
          <p:nvSpPr>
            <p:cNvPr id="5" name="Teardrop 4"/>
            <p:cNvSpPr/>
            <p:nvPr/>
          </p:nvSpPr>
          <p:spPr>
            <a:xfrm rot="8100000">
              <a:off x="651270" y="641381"/>
              <a:ext cx="1318735" cy="1275634"/>
            </a:xfrm>
            <a:prstGeom prst="teardrop">
              <a:avLst/>
            </a:prstGeom>
            <a:solidFill>
              <a:srgbClr val="FC084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ie 5"/>
            <p:cNvSpPr/>
            <p:nvPr/>
          </p:nvSpPr>
          <p:spPr>
            <a:xfrm rot="2700000">
              <a:off x="756605" y="1739209"/>
              <a:ext cx="1092825" cy="1114373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0158" y="2280205"/>
              <a:ext cx="45719" cy="3401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91906" y="2650834"/>
              <a:ext cx="1852705" cy="90396"/>
            </a:xfrm>
            <a:prstGeom prst="roundRect">
              <a:avLst/>
            </a:prstGeom>
            <a:solidFill>
              <a:srgbClr val="FC084E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olded Corner 8"/>
            <p:cNvSpPr/>
            <p:nvPr/>
          </p:nvSpPr>
          <p:spPr>
            <a:xfrm>
              <a:off x="522656" y="2727576"/>
              <a:ext cx="1560724" cy="1933758"/>
            </a:xfrm>
            <a:prstGeom prst="foldedCorne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0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Seni</a:t>
              </a:r>
              <a:r>
                <a:rPr lang="en-US" sz="2000" b="1" dirty="0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Budaya</a:t>
              </a:r>
              <a:endParaRPr lang="en-US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endParaRPr>
            </a:p>
          </p:txBody>
        </p:sp>
        <p:sp>
          <p:nvSpPr>
            <p:cNvPr id="10" name="Teardrop 9"/>
            <p:cNvSpPr/>
            <p:nvPr/>
          </p:nvSpPr>
          <p:spPr>
            <a:xfrm rot="8100000">
              <a:off x="2822971" y="707812"/>
              <a:ext cx="1318735" cy="1275634"/>
            </a:xfrm>
            <a:prstGeom prst="teardrop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ie 10"/>
            <p:cNvSpPr/>
            <p:nvPr/>
          </p:nvSpPr>
          <p:spPr>
            <a:xfrm rot="2700000">
              <a:off x="2928306" y="1805640"/>
              <a:ext cx="1092825" cy="1114373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451859" y="2346636"/>
              <a:ext cx="45719" cy="3401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63607" y="2717265"/>
              <a:ext cx="1852705" cy="90396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olded Corner 13"/>
            <p:cNvSpPr/>
            <p:nvPr/>
          </p:nvSpPr>
          <p:spPr>
            <a:xfrm>
              <a:off x="2694356" y="2823066"/>
              <a:ext cx="1510019" cy="1933758"/>
            </a:xfrm>
            <a:prstGeom prst="foldedCorne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32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Seni</a:t>
              </a:r>
              <a:r>
                <a:rPr lang="en-US" sz="3200" b="1" dirty="0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Musik</a:t>
              </a:r>
              <a:endParaRPr lang="en-US" sz="32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endParaRPr>
            </a:p>
          </p:txBody>
        </p:sp>
        <p:sp>
          <p:nvSpPr>
            <p:cNvPr id="15" name="Teardrop 14"/>
            <p:cNvSpPr/>
            <p:nvPr/>
          </p:nvSpPr>
          <p:spPr>
            <a:xfrm rot="8100000">
              <a:off x="7569993" y="793781"/>
              <a:ext cx="1318735" cy="1275634"/>
            </a:xfrm>
            <a:prstGeom prst="teardrop">
              <a:avLst/>
            </a:prstGeom>
            <a:solidFill>
              <a:srgbClr val="8D12F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ie 15"/>
            <p:cNvSpPr/>
            <p:nvPr/>
          </p:nvSpPr>
          <p:spPr>
            <a:xfrm rot="2700000">
              <a:off x="7675328" y="1891609"/>
              <a:ext cx="1092825" cy="1114373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198881" y="2432605"/>
              <a:ext cx="45719" cy="3401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310629" y="2803234"/>
              <a:ext cx="1852705" cy="90396"/>
            </a:xfrm>
            <a:prstGeom prst="roundRect">
              <a:avLst/>
            </a:prstGeom>
            <a:solidFill>
              <a:srgbClr val="8D12F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olded Corner 18"/>
            <p:cNvSpPr/>
            <p:nvPr/>
          </p:nvSpPr>
          <p:spPr>
            <a:xfrm>
              <a:off x="7566423" y="2893630"/>
              <a:ext cx="1389038" cy="1933758"/>
            </a:xfrm>
            <a:prstGeom prst="foldedCorne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0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Seni</a:t>
              </a:r>
              <a:r>
                <a:rPr lang="en-US" sz="2000" b="1" dirty="0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Pameran</a:t>
              </a:r>
              <a:endParaRPr lang="en-US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8100000">
              <a:off x="5261371" y="748583"/>
              <a:ext cx="1318735" cy="1275634"/>
            </a:xfrm>
            <a:prstGeom prst="teardrop">
              <a:avLst/>
            </a:prstGeom>
            <a:solidFill>
              <a:srgbClr val="15B6E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ie 20"/>
            <p:cNvSpPr/>
            <p:nvPr/>
          </p:nvSpPr>
          <p:spPr>
            <a:xfrm rot="2700000">
              <a:off x="5366706" y="1846411"/>
              <a:ext cx="1092825" cy="1114373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90259" y="2387407"/>
              <a:ext cx="45719" cy="34016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002007" y="2758036"/>
              <a:ext cx="1852705" cy="90396"/>
            </a:xfrm>
            <a:prstGeom prst="roundRect">
              <a:avLst/>
            </a:prstGeom>
            <a:solidFill>
              <a:srgbClr val="15B6EF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olded Corner 23"/>
            <p:cNvSpPr/>
            <p:nvPr/>
          </p:nvSpPr>
          <p:spPr>
            <a:xfrm>
              <a:off x="5288277" y="2848432"/>
              <a:ext cx="1253315" cy="1933758"/>
            </a:xfrm>
            <a:prstGeom prst="foldedCorner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lnSpc>
                  <a:spcPct val="150000"/>
                </a:lnSpc>
              </a:pPr>
              <a:r>
                <a:rPr lang="en-US" sz="24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Seni</a:t>
              </a:r>
              <a:r>
                <a:rPr lang="en-US" sz="2400" b="1" dirty="0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chemeClr val="tx1"/>
                  </a:solidFill>
                  <a:latin typeface="Arial Black" pitchFamily="34" charset="0"/>
                  <a:cs typeface="Times New Roman" pitchFamily="18" charset="0"/>
                </a:rPr>
                <a:t>Tari</a:t>
              </a:r>
              <a:endParaRPr lang="en-US" sz="24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305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 Black" pitchFamily="34" charset="0"/>
              </a:rPr>
              <a:t>Seni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Budaya</a:t>
            </a:r>
            <a:r>
              <a:rPr lang="en-US" dirty="0" smtClean="0">
                <a:latin typeface="Arial Black" pitchFamily="34" charset="0"/>
              </a:rPr>
              <a:t>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2938" y="1228297"/>
            <a:ext cx="4380932" cy="195163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penyajiannya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2,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58783185"/>
              </p:ext>
            </p:extLst>
          </p:nvPr>
        </p:nvGraphicFramePr>
        <p:xfrm>
          <a:off x="1471684" y="1091821"/>
          <a:ext cx="8573068" cy="5171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650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005465"/>
              </p:ext>
            </p:extLst>
          </p:nvPr>
        </p:nvGraphicFramePr>
        <p:xfrm>
          <a:off x="2415654" y="300252"/>
          <a:ext cx="9518555" cy="616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2766218"/>
            <a:ext cx="3603009" cy="1325563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dirty="0" err="1" smtClean="0">
                <a:latin typeface="Arial Black" pitchFamily="34" charset="0"/>
              </a:rPr>
              <a:t>Seni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Musik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4514" y="3106690"/>
            <a:ext cx="3343702" cy="64462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Arial Black" pitchFamily="34" charset="0"/>
              </a:rPr>
              <a:t>Unsur</a:t>
            </a:r>
            <a:r>
              <a:rPr lang="en-US" dirty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Seni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Musik</a:t>
            </a:r>
            <a:r>
              <a:rPr lang="en-US" dirty="0" smtClean="0">
                <a:latin typeface="Arial Black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79945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Alat</a:t>
            </a:r>
            <a:r>
              <a:rPr lang="en-US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 </a:t>
            </a:r>
            <a:r>
              <a:rPr lang="en-US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Musik</a:t>
            </a:r>
            <a:r>
              <a:rPr lang="en-US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b="1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Sumber</a:t>
            </a:r>
            <a:r>
              <a:rPr lang="en-US" b="1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 </a:t>
            </a:r>
            <a:r>
              <a:rPr lang="en-US" b="1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Bunyinya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lphaLcPeriod"/>
            </a:pPr>
            <a:r>
              <a:rPr lang="en-US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Idiofon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dasarnya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simbal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kulintang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gong)</a:t>
            </a:r>
          </a:p>
          <a:p>
            <a:pPr marL="514350" indent="-514350" algn="just">
              <a:buAutoNum type="alphaLcPeriod"/>
            </a:pPr>
            <a:r>
              <a:rPr lang="en-US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Aerofon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hembusan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pianika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harmonika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seruling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just">
              <a:buAutoNum type="alphaLcPeriod"/>
            </a:pPr>
            <a:r>
              <a:rPr lang="en-US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Kordofon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dawai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biola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ukulele)</a:t>
            </a:r>
          </a:p>
          <a:p>
            <a:pPr marL="514350" indent="-514350" algn="just">
              <a:buAutoNum type="alphaLcPeriod"/>
            </a:pPr>
            <a:r>
              <a:rPr lang="en-US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Membranofon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selaput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kulit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hewan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kendang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rebana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beduk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just">
              <a:buAutoNum type="alphaLcPeriod"/>
            </a:pPr>
            <a:r>
              <a:rPr lang="en-US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Elektrofon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listrik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(Keyboard,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elektrik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biola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elektrik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31" y="2657036"/>
            <a:ext cx="2238232" cy="13255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Tari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066" y="436728"/>
            <a:ext cx="8106770" cy="6291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Ciri-ciri</a:t>
            </a:r>
            <a:r>
              <a:rPr lang="en-US" b="1" dirty="0" smtClean="0"/>
              <a:t> </a:t>
            </a:r>
            <a:r>
              <a:rPr lang="en-US" b="1" dirty="0" err="1" smtClean="0"/>
              <a:t>Seni</a:t>
            </a:r>
            <a:r>
              <a:rPr lang="en-US" b="1" dirty="0" smtClean="0"/>
              <a:t> </a:t>
            </a:r>
            <a:r>
              <a:rPr lang="en-US" b="1" dirty="0" err="1" smtClean="0"/>
              <a:t>Tari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kehendak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merupaka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yang </a:t>
            </a:r>
            <a:r>
              <a:rPr lang="en-US" dirty="0" err="1"/>
              <a:t>ritmis</a:t>
            </a:r>
            <a:endParaRPr lang="en-US" dirty="0"/>
          </a:p>
          <a:p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merukapan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indah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distrori</a:t>
            </a:r>
            <a:r>
              <a:rPr lang="en-US" dirty="0"/>
              <a:t> (</a:t>
            </a:r>
            <a:r>
              <a:rPr lang="en-US" dirty="0" err="1"/>
              <a:t>perombakan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stilisasi</a:t>
            </a:r>
            <a:r>
              <a:rPr lang="en-US" dirty="0"/>
              <a:t> (</a:t>
            </a:r>
            <a:r>
              <a:rPr lang="en-US" dirty="0" err="1"/>
              <a:t>penghalusan</a:t>
            </a:r>
            <a:r>
              <a:rPr lang="en-US" dirty="0"/>
              <a:t>)</a:t>
            </a:r>
          </a:p>
          <a:p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disetiap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berpasangan</a:t>
            </a:r>
            <a:r>
              <a:rPr lang="en-US" dirty="0"/>
              <a:t>/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berkelompok</a:t>
            </a:r>
            <a:endParaRPr lang="en-US" dirty="0"/>
          </a:p>
          <a:p>
            <a:r>
              <a:rPr lang="en-US" dirty="0" err="1"/>
              <a:t>Pola-pola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361063" y="1719618"/>
            <a:ext cx="1201003" cy="1555846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361063" y="2573741"/>
            <a:ext cx="1201003" cy="701723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61063" y="3098042"/>
            <a:ext cx="1323833" cy="177422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1063" y="3275464"/>
            <a:ext cx="1323833" cy="1078172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61063" y="3275464"/>
            <a:ext cx="1323833" cy="1965276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61063" y="3275464"/>
            <a:ext cx="1323833" cy="2825085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03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289" y="2766218"/>
            <a:ext cx="2928583" cy="1325563"/>
          </a:xfrm>
          <a:solidFill>
            <a:srgbClr val="FF66FF"/>
          </a:solidFill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Arial Black" pitchFamily="34" charset="0"/>
              </a:rPr>
              <a:t>Fungsi</a:t>
            </a:r>
            <a:r>
              <a:rPr lang="en-US" sz="2400" b="1" dirty="0" smtClean="0">
                <a:latin typeface="Arial Black" pitchFamily="34" charset="0"/>
              </a:rPr>
              <a:t> </a:t>
            </a:r>
            <a:r>
              <a:rPr lang="en-US" sz="2400" b="1" dirty="0" err="1" smtClean="0">
                <a:latin typeface="Arial Black" pitchFamily="34" charset="0"/>
              </a:rPr>
              <a:t>Seni</a:t>
            </a:r>
            <a:r>
              <a:rPr lang="en-US" sz="2400" b="1" dirty="0" smtClean="0">
                <a:latin typeface="Arial Black" pitchFamily="34" charset="0"/>
              </a:rPr>
              <a:t> </a:t>
            </a:r>
            <a:r>
              <a:rPr lang="en-US" sz="2400" b="1" dirty="0" err="1" smtClean="0">
                <a:latin typeface="Arial Black" pitchFamily="34" charset="0"/>
              </a:rPr>
              <a:t>Tari</a:t>
            </a:r>
            <a:endParaRPr lang="en-US" sz="24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466" y="559557"/>
            <a:ext cx="6877334" cy="614149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kesenian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melestarikan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– </a:t>
            </a:r>
            <a:r>
              <a:rPr lang="en-US" dirty="0" err="1"/>
              <a:t>budaya</a:t>
            </a:r>
            <a:r>
              <a:rPr lang="en-US" dirty="0"/>
              <a:t> </a:t>
            </a:r>
          </a:p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adat</a:t>
            </a:r>
            <a:endParaRPr lang="en-US" dirty="0"/>
          </a:p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para </a:t>
            </a:r>
            <a:r>
              <a:rPr lang="en-US" dirty="0" err="1"/>
              <a:t>penonton</a:t>
            </a:r>
            <a:r>
              <a:rPr lang="en-US" dirty="0"/>
              <a:t> yang </a:t>
            </a:r>
            <a:r>
              <a:rPr lang="en-US" dirty="0" err="1"/>
              <a:t>hadir</a:t>
            </a:r>
            <a:endParaRPr lang="en-US" dirty="0"/>
          </a:p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Pergaulan</a:t>
            </a:r>
            <a:r>
              <a:rPr lang="en-US" dirty="0"/>
              <a:t>  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dimainkan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kerabat</a:t>
            </a:r>
            <a:endParaRPr lang="en-US" dirty="0"/>
          </a:p>
          <a:p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Pertunjukan</a:t>
            </a:r>
            <a:r>
              <a:rPr lang="en-US" dirty="0"/>
              <a:t> </a:t>
            </a:r>
            <a:r>
              <a:rPr lang="en-US" dirty="0" err="1"/>
              <a:t>dipertunjukkan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 </a:t>
            </a:r>
            <a:r>
              <a:rPr lang="en-US" dirty="0" err="1"/>
              <a:t>ramai</a:t>
            </a:r>
            <a:endParaRPr lang="en-US" dirty="0"/>
          </a:p>
          <a:p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pengenalan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bakat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seseorang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mengajak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berimajinasi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kreatif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220872" y="791570"/>
            <a:ext cx="1351128" cy="2637430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220872" y="1487606"/>
            <a:ext cx="1351128" cy="1941394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220872" y="2262686"/>
            <a:ext cx="1351128" cy="1166314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20872" y="3029804"/>
            <a:ext cx="1351128" cy="399196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20872" y="3429000"/>
            <a:ext cx="1351128" cy="638033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220872" y="3429000"/>
            <a:ext cx="1351128" cy="1402307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73272" y="3581400"/>
            <a:ext cx="1198728" cy="1672988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373272" y="3581400"/>
            <a:ext cx="1198728" cy="2450910"/>
          </a:xfrm>
          <a:prstGeom prst="straightConnector1">
            <a:avLst/>
          </a:prstGeom>
          <a:ln w="19050">
            <a:solidFill>
              <a:srgbClr val="FF66FF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71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 Black" pitchFamily="34" charset="0"/>
              </a:rPr>
              <a:t>Unsur</a:t>
            </a:r>
            <a:r>
              <a:rPr lang="en-US" b="1" dirty="0" smtClean="0">
                <a:latin typeface="Arial Black" pitchFamily="34" charset="0"/>
              </a:rPr>
              <a:t> – </a:t>
            </a:r>
            <a:r>
              <a:rPr lang="en-US" b="1" dirty="0" err="1" smtClean="0">
                <a:latin typeface="Arial Black" pitchFamily="34" charset="0"/>
              </a:rPr>
              <a:t>Unsur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Seni</a:t>
            </a:r>
            <a:r>
              <a:rPr lang="en-US" b="1" dirty="0" smtClean="0">
                <a:latin typeface="Arial Black" pitchFamily="34" charset="0"/>
              </a:rPr>
              <a:t> </a:t>
            </a:r>
            <a:r>
              <a:rPr lang="en-US" b="1" dirty="0" err="1" smtClean="0">
                <a:latin typeface="Arial Black" pitchFamily="34" charset="0"/>
              </a:rPr>
              <a:t>Tari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b="1" dirty="0" err="1"/>
              <a:t>Unsur</a:t>
            </a:r>
            <a:r>
              <a:rPr lang="en-US" b="1" dirty="0"/>
              <a:t> </a:t>
            </a:r>
            <a:r>
              <a:rPr lang="en-US" b="1" dirty="0" err="1"/>
              <a:t>Utama</a:t>
            </a:r>
            <a:endParaRPr lang="en-US" b="1" dirty="0"/>
          </a:p>
          <a:p>
            <a:pPr marL="0" indent="0" algn="just">
              <a:buNone/>
            </a:pP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terkandung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dibawakan</a:t>
            </a:r>
            <a:r>
              <a:rPr lang="en-US" dirty="0"/>
              <a:t>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  </a:t>
            </a:r>
            <a:r>
              <a:rPr lang="en-US" dirty="0" err="1"/>
              <a:t>adalah</a:t>
            </a:r>
            <a:r>
              <a:rPr lang="en-US" dirty="0"/>
              <a:t> 3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,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63733607"/>
              </p:ext>
            </p:extLst>
          </p:nvPr>
        </p:nvGraphicFramePr>
        <p:xfrm>
          <a:off x="1936466" y="267129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056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BE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66063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latin typeface="Algerian" pitchFamily="82" charset="0"/>
              </a:rPr>
              <a:t>Wiraga</a:t>
            </a:r>
            <a:r>
              <a:rPr lang="en-US" b="1" dirty="0" smtClean="0">
                <a:latin typeface="Algerian" pitchFamily="82" charset="0"/>
              </a:rPr>
              <a:t> </a:t>
            </a:r>
            <a:r>
              <a:rPr lang="en-US" b="1" dirty="0">
                <a:latin typeface="Algerian" pitchFamily="82" charset="0"/>
              </a:rPr>
              <a:t>(raga)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Wiraga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tari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yang </a:t>
            </a:r>
            <a:r>
              <a:rPr lang="en-US" dirty="0" err="1"/>
              <a:t>estetis</a:t>
            </a:r>
            <a:r>
              <a:rPr lang="en-US" dirty="0"/>
              <a:t>, </a:t>
            </a:r>
            <a:r>
              <a:rPr lang="en-US" dirty="0" err="1"/>
              <a:t>ritmis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. </a:t>
            </a:r>
            <a:r>
              <a:rPr lang="en-US" dirty="0" err="1"/>
              <a:t>Walaupun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memutar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pergelangan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yang </a:t>
            </a:r>
            <a:r>
              <a:rPr lang="en-US" dirty="0" err="1"/>
              <a:t>dibawakan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kelembutan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keluwesan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penari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membawakan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berdecak</a:t>
            </a:r>
            <a:r>
              <a:rPr lang="en-US" dirty="0"/>
              <a:t> </a:t>
            </a:r>
            <a:r>
              <a:rPr lang="en-US" dirty="0" err="1"/>
              <a:t>pinggang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wibawa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1124</Words>
  <Application>Microsoft Office PowerPoint</Application>
  <PresentationFormat>Custom</PresentationFormat>
  <Paragraphs>102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Seni Budaya </vt:lpstr>
      <vt:lpstr>Seni Musik</vt:lpstr>
      <vt:lpstr>Alat Musik Berdasarkan Sumber Bunyinya:</vt:lpstr>
      <vt:lpstr>Seni Tari</vt:lpstr>
      <vt:lpstr>Fungsi Seni Tari</vt:lpstr>
      <vt:lpstr>Unsur – Unsur Seni Tari</vt:lpstr>
      <vt:lpstr> Wiraga (raga) </vt:lpstr>
      <vt:lpstr> Wirama (irama) </vt:lpstr>
      <vt:lpstr> Wirasa (rasa) </vt:lpstr>
      <vt:lpstr>Seni Pameran</vt:lpstr>
      <vt:lpstr>Melalui cabang seni ini seseorang dapat menunjukkan ekspresi dalam dirinya kepada orang lain</vt:lpstr>
      <vt:lpstr>Unsur Seni Rupa</vt:lpstr>
      <vt:lpstr>PowerPoint Presentation</vt:lpstr>
      <vt:lpstr>Keterampilan/Prakarya</vt:lpstr>
      <vt:lpstr>Manfaat Membuat Prakarya untuk Anak</vt:lpstr>
      <vt:lpstr>TERIMA KASIH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Penguatan Konsep Seni Musik, Seni Tari, Seni Rupa dan Keterampilan</dc:title>
  <dc:creator>andika gutama</dc:creator>
  <cp:lastModifiedBy>admin</cp:lastModifiedBy>
  <cp:revision>17</cp:revision>
  <dcterms:created xsi:type="dcterms:W3CDTF">2020-07-14T06:21:23Z</dcterms:created>
  <dcterms:modified xsi:type="dcterms:W3CDTF">2020-07-14T11:59:49Z</dcterms:modified>
</cp:coreProperties>
</file>