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2" r:id="rId2"/>
    <p:sldMasterId id="2147483687" r:id="rId3"/>
  </p:sldMasterIdLst>
  <p:notesMasterIdLst>
    <p:notesMasterId r:id="rId14"/>
  </p:notesMasterIdLst>
  <p:sldIdLst>
    <p:sldId id="256" r:id="rId4"/>
    <p:sldId id="257" r:id="rId5"/>
    <p:sldId id="261" r:id="rId6"/>
    <p:sldId id="260" r:id="rId7"/>
    <p:sldId id="302" r:id="rId8"/>
    <p:sldId id="303" r:id="rId9"/>
    <p:sldId id="304" r:id="rId10"/>
    <p:sldId id="267" r:id="rId11"/>
    <p:sldId id="305" r:id="rId12"/>
    <p:sldId id="284" r:id="rId13"/>
  </p:sldIdLst>
  <p:sldSz cx="9144000" cy="5143500" type="screen16x9"/>
  <p:notesSz cx="17348200" cy="9753600"/>
  <p:embeddedFontLst>
    <p:embeddedFont>
      <p:font typeface="Oswald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Source Sans Pro" charset="0"/>
      <p:regular r:id="rId21"/>
      <p:bold r:id="rId22"/>
      <p:italic r:id="rId23"/>
      <p:boldItalic r:id="rId24"/>
    </p:embeddedFont>
    <p:embeddedFont>
      <p:font typeface="Nunito" charset="0"/>
      <p:regular r:id="rId25"/>
      <p:bold r:id="rId26"/>
      <p:italic r:id="rId27"/>
      <p:boldItalic r:id="rId28"/>
    </p:embeddedFont>
    <p:embeddedFont>
      <p:font typeface="Bubblegum Sans" charset="0"/>
      <p:regular r:id="rId29"/>
    </p:embeddedFont>
    <p:embeddedFont>
      <p:font typeface="Roboto Light" charset="0"/>
      <p:regular r:id="rId30"/>
      <p:bold r:id="rId31"/>
      <p:italic r:id="rId32"/>
      <p:boldItalic r:id="rId33"/>
    </p:embeddedFont>
    <p:embeddedFont>
      <p:font typeface="Roboto" charset="0"/>
      <p:regular r:id="rId34"/>
      <p:bold r:id="rId35"/>
      <p:italic r:id="rId36"/>
      <p:boldItalic r:id="rId37"/>
    </p:embeddedFont>
    <p:embeddedFont>
      <p:font typeface="Fira Sans Extra Condensed" charset="0"/>
      <p:regular r:id="rId38"/>
      <p:bold r:id="rId39"/>
      <p:italic r:id="rId40"/>
      <p:boldItalic r:id="rId41"/>
    </p:embeddedFont>
    <p:embeddedFont>
      <p:font typeface="Roboto Condensed" charset="0"/>
      <p:regular r:id="rId42"/>
      <p:bold r:id="rId43"/>
      <p:italic r:id="rId44"/>
      <p:boldItalic r:id="rId45"/>
    </p:embeddedFont>
    <p:embeddedFont>
      <p:font typeface="Lilita One" charset="0"/>
      <p:regular r:id="rId46"/>
    </p:embeddedFont>
    <p:embeddedFont>
      <p:font typeface="Oswald Regular" charset="0"/>
      <p:regular r:id="rId47"/>
      <p:bold r:id="rId48"/>
    </p:embeddedFont>
    <p:embeddedFont>
      <p:font typeface="Impact" pitchFamily="34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5B2F0A9-511F-45B5-9011-BF47EF36B0EB}">
  <a:tblStyle styleId="{65B2F0A9-511F-45B5-9011-BF47EF36B0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schemas.openxmlformats.org/officeDocument/2006/relationships/font" Target="fonts/font33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font" Target="fonts/font3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font" Target="fonts/font31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49" Type="http://schemas.openxmlformats.org/officeDocument/2006/relationships/font" Target="fonts/font35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font" Target="fonts/font30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font" Target="fonts/font29.fntdata"/><Relationship Id="rId48" Type="http://schemas.openxmlformats.org/officeDocument/2006/relationships/font" Target="fonts/font34.fntdata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47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54233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ba490459f_4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ba490459f_4_14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4ba490459f_4_2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4747" y="731500"/>
            <a:ext cx="115602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4ba490459f_4_25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ba490459f_4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ba490459f_4_15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ba490459f_4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ba490459f_4_36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ba490459f_4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ba490459f_4_32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99dc2bd6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99dc2bd62_0_140:notes"/>
          <p:cNvSpPr txBox="1">
            <a:spLocks noGrp="1"/>
          </p:cNvSpPr>
          <p:nvPr>
            <p:ph type="body" idx="1"/>
          </p:nvPr>
        </p:nvSpPr>
        <p:spPr>
          <a:xfrm>
            <a:off x="1734820" y="4632960"/>
            <a:ext cx="13878560" cy="4389120"/>
          </a:xfrm>
          <a:prstGeom prst="rect">
            <a:avLst/>
          </a:prstGeom>
        </p:spPr>
        <p:txBody>
          <a:bodyPr spcFirstLastPara="1" wrap="square" lIns="154837" tIns="154837" rIns="154837" bIns="15483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9a76511d10_0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9a76511d10_0_865:notes"/>
          <p:cNvSpPr txBox="1">
            <a:spLocks noGrp="1"/>
          </p:cNvSpPr>
          <p:nvPr>
            <p:ph type="body" idx="1"/>
          </p:nvPr>
        </p:nvSpPr>
        <p:spPr>
          <a:xfrm>
            <a:off x="1734820" y="4632960"/>
            <a:ext cx="13878560" cy="4389120"/>
          </a:xfrm>
          <a:prstGeom prst="rect">
            <a:avLst/>
          </a:prstGeom>
        </p:spPr>
        <p:txBody>
          <a:bodyPr spcFirstLastPara="1" wrap="square" lIns="154837" tIns="154837" rIns="154837" bIns="15483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599dc2bd6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599dc2bd62_0_99:notes"/>
          <p:cNvSpPr txBox="1">
            <a:spLocks noGrp="1"/>
          </p:cNvSpPr>
          <p:nvPr>
            <p:ph type="body" idx="1"/>
          </p:nvPr>
        </p:nvSpPr>
        <p:spPr>
          <a:xfrm>
            <a:off x="1734820" y="4632960"/>
            <a:ext cx="13878560" cy="4389120"/>
          </a:xfrm>
          <a:prstGeom prst="rect">
            <a:avLst/>
          </a:prstGeom>
        </p:spPr>
        <p:txBody>
          <a:bodyPr spcFirstLastPara="1" wrap="square" lIns="154837" tIns="154837" rIns="154837" bIns="15483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ba490459f_4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4ba490459f_4_5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4ba490459f_4_2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4ba490459f_4_239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TLE OPENING" type="obj">
  <p:cSld name="OBJEC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-8" y="0"/>
            <a:ext cx="1053792" cy="2102560"/>
          </a:xfrm>
          <a:custGeom>
            <a:avLst/>
            <a:gdLst/>
            <a:ahLst/>
            <a:cxnLst/>
            <a:rect l="l" t="t" r="r" b="b"/>
            <a:pathLst>
              <a:path w="1997710" h="3985895" extrusionOk="0">
                <a:moveTo>
                  <a:pt x="1997252" y="0"/>
                </a:moveTo>
                <a:lnTo>
                  <a:pt x="0" y="0"/>
                </a:lnTo>
                <a:lnTo>
                  <a:pt x="0" y="3985729"/>
                </a:lnTo>
                <a:lnTo>
                  <a:pt x="1997252" y="0"/>
                </a:lnTo>
                <a:close/>
              </a:path>
            </a:pathLst>
          </a:custGeom>
          <a:solidFill>
            <a:srgbClr val="B88A91">
              <a:alpha val="4980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6568046" y="408"/>
            <a:ext cx="2578206" cy="5144689"/>
          </a:xfrm>
          <a:custGeom>
            <a:avLst/>
            <a:gdLst/>
            <a:ahLst/>
            <a:cxnLst/>
            <a:rect l="l" t="t" r="r" b="b"/>
            <a:pathLst>
              <a:path w="4887594" h="9752965" extrusionOk="0">
                <a:moveTo>
                  <a:pt x="4887150" y="0"/>
                </a:moveTo>
                <a:lnTo>
                  <a:pt x="0" y="9752825"/>
                </a:lnTo>
                <a:lnTo>
                  <a:pt x="4887150" y="9752825"/>
                </a:lnTo>
                <a:lnTo>
                  <a:pt x="4887150" y="0"/>
                </a:lnTo>
                <a:close/>
              </a:path>
            </a:pathLst>
          </a:custGeom>
          <a:solidFill>
            <a:srgbClr val="B88A91">
              <a:alpha val="4980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485292" y="2850252"/>
            <a:ext cx="2056670" cy="0"/>
          </a:xfrm>
          <a:custGeom>
            <a:avLst/>
            <a:gdLst/>
            <a:ahLst/>
            <a:cxnLst/>
            <a:rect l="l" t="t" r="r" b="b"/>
            <a:pathLst>
              <a:path w="3898900" h="120000" extrusionOk="0">
                <a:moveTo>
                  <a:pt x="0" y="0"/>
                </a:moveTo>
                <a:lnTo>
                  <a:pt x="3898900" y="0"/>
                </a:lnTo>
              </a:path>
            </a:pathLst>
          </a:custGeom>
          <a:noFill/>
          <a:ln w="25400" cap="flat" cmpd="sng">
            <a:solidFill>
              <a:srgbClr val="AA8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498975" y="1283353"/>
            <a:ext cx="6467400" cy="1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500"/>
              <a:buFont typeface="Oswald"/>
              <a:buNone/>
              <a:defRPr sz="4500" b="1" i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5526200" y="3233152"/>
            <a:ext cx="24108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>
                <a:solidFill>
                  <a:srgbClr val="666666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>
                <a:solidFill>
                  <a:srgbClr val="666666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>
                <a:solidFill>
                  <a:srgbClr val="666666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>
                <a:solidFill>
                  <a:srgbClr val="666666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>
                <a:solidFill>
                  <a:srgbClr val="666666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>
                <a:solidFill>
                  <a:srgbClr val="666666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>
                <a:solidFill>
                  <a:srgbClr val="666666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000">
          <p15:clr>
            <a:srgbClr val="F9AD4C"/>
          </p15:clr>
        </p15:guide>
        <p15:guide id="2" orient="horz" pos="2153">
          <p15:clr>
            <a:srgbClr val="F9AD4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929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 hasCustomPrompt="1"/>
          </p:nvPr>
        </p:nvSpPr>
        <p:spPr>
          <a:xfrm>
            <a:off x="2960925" y="988088"/>
            <a:ext cx="7692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/>
          <p:nvPr/>
        </p:nvSpPr>
        <p:spPr>
          <a:xfrm>
            <a:off x="8847275" y="-75475"/>
            <a:ext cx="356400" cy="545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 idx="3"/>
          </p:nvPr>
        </p:nvSpPr>
        <p:spPr>
          <a:xfrm>
            <a:off x="3664950" y="554588"/>
            <a:ext cx="35526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swald Regular"/>
              <a:buNone/>
              <a:defRPr sz="1800">
                <a:solidFill>
                  <a:schemeClr val="accent2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541275" y="955692"/>
            <a:ext cx="1906500" cy="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3008550" y="1600663"/>
            <a:ext cx="547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3008550" y="2576138"/>
            <a:ext cx="547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3008550" y="3568588"/>
            <a:ext cx="547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3"/>
          <p:cNvSpPr txBox="1">
            <a:spLocks noGrp="1"/>
          </p:cNvSpPr>
          <p:nvPr>
            <p:ph type="ctrTitle" idx="4"/>
          </p:nvPr>
        </p:nvSpPr>
        <p:spPr>
          <a:xfrm rot="-5400000">
            <a:off x="-179405" y="1622825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5" hasCustomPrompt="1"/>
          </p:nvPr>
        </p:nvSpPr>
        <p:spPr>
          <a:xfrm>
            <a:off x="2960925" y="1942438"/>
            <a:ext cx="7692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6"/>
          </p:nvPr>
        </p:nvSpPr>
        <p:spPr>
          <a:xfrm>
            <a:off x="3664950" y="1568338"/>
            <a:ext cx="3552600" cy="8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swald Regular"/>
              <a:buNone/>
              <a:defRPr sz="1800">
                <a:solidFill>
                  <a:schemeClr val="accent2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7"/>
          </p:nvPr>
        </p:nvSpPr>
        <p:spPr>
          <a:xfrm>
            <a:off x="6541275" y="1942442"/>
            <a:ext cx="1906500" cy="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8" hasCustomPrompt="1"/>
          </p:nvPr>
        </p:nvSpPr>
        <p:spPr>
          <a:xfrm>
            <a:off x="2960925" y="3942663"/>
            <a:ext cx="7692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9"/>
          </p:nvPr>
        </p:nvSpPr>
        <p:spPr>
          <a:xfrm>
            <a:off x="3664950" y="3568563"/>
            <a:ext cx="3552600" cy="8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swald Regular"/>
              <a:buNone/>
              <a:defRPr sz="1800">
                <a:solidFill>
                  <a:schemeClr val="accent2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3"/>
          </p:nvPr>
        </p:nvSpPr>
        <p:spPr>
          <a:xfrm>
            <a:off x="6541275" y="3950592"/>
            <a:ext cx="1906500" cy="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14" hasCustomPrompt="1"/>
          </p:nvPr>
        </p:nvSpPr>
        <p:spPr>
          <a:xfrm>
            <a:off x="2960925" y="2955901"/>
            <a:ext cx="7692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5"/>
          </p:nvPr>
        </p:nvSpPr>
        <p:spPr>
          <a:xfrm>
            <a:off x="3664950" y="2581801"/>
            <a:ext cx="3552600" cy="8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swald Regular"/>
              <a:buNone/>
              <a:defRPr sz="1800">
                <a:solidFill>
                  <a:schemeClr val="accent2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6"/>
          </p:nvPr>
        </p:nvSpPr>
        <p:spPr>
          <a:xfrm>
            <a:off x="6541275" y="2929205"/>
            <a:ext cx="1906500" cy="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619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 + SUBTITLE">
    <p:bg>
      <p:bgPr>
        <a:solidFill>
          <a:srgbClr val="FFFFF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727986" y="3825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727975" y="2320325"/>
            <a:ext cx="2488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 Light"/>
              <a:buNone/>
              <a:defRPr sz="11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8847275" y="-75475"/>
            <a:ext cx="356400" cy="532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68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1401150"/>
            <a:ext cx="9144000" cy="23412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1859550" y="824400"/>
            <a:ext cx="5424900" cy="34947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ctrTitle"/>
          </p:nvPr>
        </p:nvSpPr>
        <p:spPr>
          <a:xfrm>
            <a:off x="1929000" y="2434950"/>
            <a:ext cx="5286000" cy="103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3327900" y="3245950"/>
            <a:ext cx="2488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18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solidFill>
          <a:srgbClr val="FF929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-218925" y="2993850"/>
            <a:ext cx="7934400" cy="16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381150" y="2740175"/>
            <a:ext cx="6972300" cy="22194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1"/>
          </p:nvPr>
        </p:nvSpPr>
        <p:spPr>
          <a:xfrm>
            <a:off x="3075875" y="3662800"/>
            <a:ext cx="16659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ctrTitle" idx="2"/>
          </p:nvPr>
        </p:nvSpPr>
        <p:spPr>
          <a:xfrm>
            <a:off x="3065377" y="340620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sz="1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ubTitle" idx="3"/>
          </p:nvPr>
        </p:nvSpPr>
        <p:spPr>
          <a:xfrm>
            <a:off x="5042475" y="3662800"/>
            <a:ext cx="16659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ctrTitle" idx="4"/>
          </p:nvPr>
        </p:nvSpPr>
        <p:spPr>
          <a:xfrm>
            <a:off x="5042477" y="340620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sz="1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5"/>
          </p:nvPr>
        </p:nvSpPr>
        <p:spPr>
          <a:xfrm>
            <a:off x="1067275" y="3662800"/>
            <a:ext cx="17079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ctrTitle" idx="6"/>
          </p:nvPr>
        </p:nvSpPr>
        <p:spPr>
          <a:xfrm>
            <a:off x="1088277" y="340620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sz="1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384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HREE COLUMNS 2">
    <p:bg>
      <p:bgPr>
        <a:solidFill>
          <a:schemeClr val="accent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F700"/>
              </a:solidFill>
            </a:endParaRPr>
          </a:p>
        </p:txBody>
      </p:sp>
      <p:sp>
        <p:nvSpPr>
          <p:cNvPr id="61" name="Google Shape;61;p7"/>
          <p:cNvSpPr txBox="1">
            <a:spLocks noGrp="1"/>
          </p:cNvSpPr>
          <p:nvPr>
            <p:ph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Roboto"/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Roboto"/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Roboto"/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Roboto"/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Roboto"/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Roboto"/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Roboto"/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Roboto"/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Roboto"/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s">
                <a:solidFill>
                  <a:srgbClr val="212121"/>
                </a:solidFill>
              </a:rPr>
              <a:pPr/>
              <a:t>‹#›</a:t>
            </a:fld>
            <a:endParaRPr>
              <a:solidFill>
                <a:srgbClr val="212121"/>
              </a:solidFill>
            </a:endParaRPr>
          </a:p>
        </p:txBody>
      </p:sp>
      <p:sp>
        <p:nvSpPr>
          <p:cNvPr id="63" name="Google Shape;63;p7"/>
          <p:cNvSpPr txBox="1">
            <a:spLocks noGrp="1"/>
          </p:cNvSpPr>
          <p:nvPr>
            <p:ph type="subTitle" idx="1"/>
          </p:nvPr>
        </p:nvSpPr>
        <p:spPr>
          <a:xfrm>
            <a:off x="6518925" y="238204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Font typeface="Roboto Light"/>
              <a:buNone/>
              <a:defRPr sz="900">
                <a:solidFill>
                  <a:srgbClr val="FF929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ctrTitle" idx="2"/>
          </p:nvPr>
        </p:nvSpPr>
        <p:spPr>
          <a:xfrm>
            <a:off x="6476577" y="212545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Font typeface="Oswald"/>
              <a:buNone/>
              <a:defRPr sz="1400">
                <a:solidFill>
                  <a:srgbClr val="FF929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ubTitle" idx="3"/>
          </p:nvPr>
        </p:nvSpPr>
        <p:spPr>
          <a:xfrm>
            <a:off x="6512075" y="101044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Font typeface="Roboto Light"/>
              <a:buNone/>
              <a:defRPr sz="900">
                <a:solidFill>
                  <a:srgbClr val="FF929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ctrTitle" idx="4"/>
          </p:nvPr>
        </p:nvSpPr>
        <p:spPr>
          <a:xfrm>
            <a:off x="6469727" y="75385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Font typeface="Oswald"/>
              <a:buNone/>
              <a:defRPr sz="1400">
                <a:solidFill>
                  <a:srgbClr val="FF929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ubTitle" idx="5"/>
          </p:nvPr>
        </p:nvSpPr>
        <p:spPr>
          <a:xfrm>
            <a:off x="6525775" y="375364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Font typeface="Roboto Light"/>
              <a:buNone/>
              <a:defRPr sz="900">
                <a:solidFill>
                  <a:srgbClr val="FF929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900"/>
              <a:buNone/>
              <a:defRPr sz="900">
                <a:solidFill>
                  <a:srgbClr val="FF929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ctrTitle" idx="6"/>
          </p:nvPr>
        </p:nvSpPr>
        <p:spPr>
          <a:xfrm>
            <a:off x="6483427" y="349705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Font typeface="Oswald"/>
              <a:buNone/>
              <a:defRPr sz="1400">
                <a:solidFill>
                  <a:srgbClr val="FF929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1400"/>
              <a:buNone/>
              <a:defRPr sz="1400">
                <a:solidFill>
                  <a:srgbClr val="FF929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7"/>
          <p:cNvSpPr/>
          <p:nvPr/>
        </p:nvSpPr>
        <p:spPr>
          <a:xfrm>
            <a:off x="343050" y="-136375"/>
            <a:ext cx="1724100" cy="54960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8108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>
            <a:off x="-31650" y="0"/>
            <a:ext cx="8881200" cy="5270700"/>
          </a:xfrm>
          <a:prstGeom prst="rect">
            <a:avLst/>
          </a:prstGeom>
          <a:solidFill>
            <a:srgbClr val="000000">
              <a:alpha val="41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" name="Google Shape;88;p9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5310025" y="2505875"/>
            <a:ext cx="2648700" cy="4521300"/>
          </a:xfrm>
          <a:prstGeom prst="rect">
            <a:avLst/>
          </a:prstGeom>
          <a:noFill/>
          <a:ln w="28575" cap="flat" cmpd="sng">
            <a:solidFill>
              <a:srgbClr val="FF92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2" name="Google Shape;92;p9"/>
          <p:cNvSpPr/>
          <p:nvPr/>
        </p:nvSpPr>
        <p:spPr>
          <a:xfrm>
            <a:off x="899200" y="-1939225"/>
            <a:ext cx="2648700" cy="4521300"/>
          </a:xfrm>
          <a:prstGeom prst="rect">
            <a:avLst/>
          </a:prstGeom>
          <a:noFill/>
          <a:ln w="28575" cap="flat" cmpd="sng">
            <a:solidFill>
              <a:srgbClr val="FF92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1432950" y="93874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Roboto Light"/>
              <a:buNone/>
              <a:defRPr sz="900"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ctrTitle" idx="2"/>
          </p:nvPr>
        </p:nvSpPr>
        <p:spPr>
          <a:xfrm>
            <a:off x="1390602" y="682158"/>
            <a:ext cx="1665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Oswald"/>
              <a:buNone/>
              <a:defRPr sz="1400">
                <a:solidFill>
                  <a:srgbClr val="CCCCC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ubTitle" idx="3"/>
          </p:nvPr>
        </p:nvSpPr>
        <p:spPr>
          <a:xfrm>
            <a:off x="5843775" y="3027624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Roboto Light"/>
              <a:buNone/>
              <a:defRPr sz="900"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ctrTitle" idx="4"/>
          </p:nvPr>
        </p:nvSpPr>
        <p:spPr>
          <a:xfrm>
            <a:off x="5801427" y="2771033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Oswald"/>
              <a:buNone/>
              <a:defRPr sz="1400">
                <a:solidFill>
                  <a:srgbClr val="CCCCC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717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subTitle" idx="1"/>
          </p:nvPr>
        </p:nvSpPr>
        <p:spPr>
          <a:xfrm>
            <a:off x="2796208" y="389139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ctrTitle" idx="2"/>
          </p:nvPr>
        </p:nvSpPr>
        <p:spPr>
          <a:xfrm>
            <a:off x="2753860" y="363480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sz="1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ubTitle" idx="3"/>
          </p:nvPr>
        </p:nvSpPr>
        <p:spPr>
          <a:xfrm>
            <a:off x="4766592" y="389139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ctrTitle" idx="4"/>
          </p:nvPr>
        </p:nvSpPr>
        <p:spPr>
          <a:xfrm>
            <a:off x="4724243" y="363480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sz="1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subTitle" idx="5"/>
          </p:nvPr>
        </p:nvSpPr>
        <p:spPr>
          <a:xfrm>
            <a:off x="6736975" y="389139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ctrTitle" idx="6"/>
          </p:nvPr>
        </p:nvSpPr>
        <p:spPr>
          <a:xfrm>
            <a:off x="6694627" y="363480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sz="1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ubTitle" idx="7"/>
          </p:nvPr>
        </p:nvSpPr>
        <p:spPr>
          <a:xfrm>
            <a:off x="825825" y="389139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ctrTitle" idx="8"/>
          </p:nvPr>
        </p:nvSpPr>
        <p:spPr>
          <a:xfrm>
            <a:off x="783477" y="363480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sz="1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062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THREE COLUMNS 3">
    <p:bg>
      <p:bgPr>
        <a:solidFill>
          <a:srgbClr val="FFFFF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subTitle" idx="1"/>
          </p:nvPr>
        </p:nvSpPr>
        <p:spPr>
          <a:xfrm>
            <a:off x="1042100" y="411934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ctrTitle" idx="2"/>
          </p:nvPr>
        </p:nvSpPr>
        <p:spPr>
          <a:xfrm>
            <a:off x="999752" y="386275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sz="1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3"/>
          </p:nvPr>
        </p:nvSpPr>
        <p:spPr>
          <a:xfrm>
            <a:off x="3590425" y="140614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ctrTitle" idx="4"/>
          </p:nvPr>
        </p:nvSpPr>
        <p:spPr>
          <a:xfrm>
            <a:off x="3548077" y="114955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sz="1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subTitle" idx="5"/>
          </p:nvPr>
        </p:nvSpPr>
        <p:spPr>
          <a:xfrm>
            <a:off x="6096425" y="411934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1"/>
          <p:cNvSpPr txBox="1">
            <a:spLocks noGrp="1"/>
          </p:cNvSpPr>
          <p:nvPr>
            <p:ph type="ctrTitle" idx="6"/>
          </p:nvPr>
        </p:nvSpPr>
        <p:spPr>
          <a:xfrm>
            <a:off x="6054077" y="386275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sz="1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484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TEXTS">
  <p:cSld name="NUMBERS + TEXTS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ubTitle" idx="1"/>
          </p:nvPr>
        </p:nvSpPr>
        <p:spPr>
          <a:xfrm>
            <a:off x="5383700" y="848121"/>
            <a:ext cx="27888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Roboto Light"/>
              <a:buNone/>
              <a:defRPr sz="9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title" idx="2" hasCustomPrompt="1"/>
          </p:nvPr>
        </p:nvSpPr>
        <p:spPr>
          <a:xfrm>
            <a:off x="3533825" y="848121"/>
            <a:ext cx="26004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Oswald"/>
              <a:buNone/>
              <a:defRPr sz="48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t>xx%</a:t>
            </a:r>
          </a:p>
        </p:txBody>
      </p:sp>
      <p:sp>
        <p:nvSpPr>
          <p:cNvPr id="125" name="Google Shape;125;p12"/>
          <p:cNvSpPr txBox="1">
            <a:spLocks noGrp="1"/>
          </p:cNvSpPr>
          <p:nvPr>
            <p:ph type="title" idx="3" hasCustomPrompt="1"/>
          </p:nvPr>
        </p:nvSpPr>
        <p:spPr>
          <a:xfrm>
            <a:off x="3533825" y="2130621"/>
            <a:ext cx="26004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Oswald"/>
              <a:buNone/>
              <a:defRPr sz="48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2"/>
          <p:cNvSpPr txBox="1">
            <a:spLocks noGrp="1"/>
          </p:cNvSpPr>
          <p:nvPr>
            <p:ph type="subTitle" idx="4"/>
          </p:nvPr>
        </p:nvSpPr>
        <p:spPr>
          <a:xfrm>
            <a:off x="5383700" y="2153046"/>
            <a:ext cx="27888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Roboto Light"/>
              <a:buNone/>
              <a:defRPr sz="9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ubTitle" idx="5"/>
          </p:nvPr>
        </p:nvSpPr>
        <p:spPr>
          <a:xfrm>
            <a:off x="5383700" y="3457996"/>
            <a:ext cx="27888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Roboto Light"/>
              <a:buNone/>
              <a:defRPr sz="9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title" idx="6" hasCustomPrompt="1"/>
          </p:nvPr>
        </p:nvSpPr>
        <p:spPr>
          <a:xfrm>
            <a:off x="3533825" y="3457996"/>
            <a:ext cx="26004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Oswald"/>
              <a:buNone/>
              <a:defRPr sz="48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4800"/>
              <a:buFont typeface="Impact"/>
              <a:buNone/>
              <a:defRPr sz="48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2"/>
          <p:cNvSpPr/>
          <p:nvPr/>
        </p:nvSpPr>
        <p:spPr>
          <a:xfrm>
            <a:off x="3633900" y="1586071"/>
            <a:ext cx="1228800" cy="1047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" name="Google Shape;130;p12"/>
          <p:cNvSpPr/>
          <p:nvPr/>
        </p:nvSpPr>
        <p:spPr>
          <a:xfrm>
            <a:off x="3633900" y="2898596"/>
            <a:ext cx="1228800" cy="1047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" name="Google Shape;131;p12"/>
          <p:cNvSpPr/>
          <p:nvPr/>
        </p:nvSpPr>
        <p:spPr>
          <a:xfrm>
            <a:off x="3633900" y="4194921"/>
            <a:ext cx="1228800" cy="1047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9470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THREE COLUMNS 4"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1"/>
          </p:nvPr>
        </p:nvSpPr>
        <p:spPr>
          <a:xfrm>
            <a:off x="1307100" y="3344800"/>
            <a:ext cx="1567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Roboto Light"/>
              <a:buNone/>
              <a:defRPr sz="900"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ctrTitle" idx="2"/>
          </p:nvPr>
        </p:nvSpPr>
        <p:spPr>
          <a:xfrm rot="-5400000">
            <a:off x="79652" y="360430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Oswald"/>
              <a:buNone/>
              <a:defRPr sz="1800">
                <a:solidFill>
                  <a:srgbClr val="CCCCC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3"/>
          </p:nvPr>
        </p:nvSpPr>
        <p:spPr>
          <a:xfrm>
            <a:off x="3974100" y="3344800"/>
            <a:ext cx="1567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Roboto Light"/>
              <a:buNone/>
              <a:defRPr sz="900"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4"/>
          </p:nvPr>
        </p:nvSpPr>
        <p:spPr>
          <a:xfrm>
            <a:off x="6641100" y="3344800"/>
            <a:ext cx="1567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Roboto Light"/>
              <a:buNone/>
              <a:defRPr sz="900"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ctrTitle" idx="5"/>
          </p:nvPr>
        </p:nvSpPr>
        <p:spPr>
          <a:xfrm rot="-5400000">
            <a:off x="2746652" y="360430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Oswald"/>
              <a:buNone/>
              <a:defRPr sz="1800">
                <a:solidFill>
                  <a:srgbClr val="CCCCC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ctrTitle" idx="6"/>
          </p:nvPr>
        </p:nvSpPr>
        <p:spPr>
          <a:xfrm rot="-5400000">
            <a:off x="5413652" y="3644983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Oswald"/>
              <a:buNone/>
              <a:defRPr sz="1800">
                <a:solidFill>
                  <a:srgbClr val="CCCCC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189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AST TITTLE ">
  <p:cSld name="CUSTOM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498975" y="1283353"/>
            <a:ext cx="6467400" cy="1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500"/>
              <a:buFont typeface="Oswald"/>
              <a:buNone/>
              <a:defRPr sz="4500" b="1" i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/>
          </p:nvPr>
        </p:nvSpPr>
        <p:spPr>
          <a:xfrm>
            <a:off x="1498975" y="3297600"/>
            <a:ext cx="2446500" cy="32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-2030" y="408"/>
            <a:ext cx="2578206" cy="5144689"/>
          </a:xfrm>
          <a:custGeom>
            <a:avLst/>
            <a:gdLst/>
            <a:ahLst/>
            <a:cxnLst/>
            <a:rect l="l" t="t" r="r" b="b"/>
            <a:pathLst>
              <a:path w="4887594" h="9752965" extrusionOk="0">
                <a:moveTo>
                  <a:pt x="4887150" y="0"/>
                </a:moveTo>
                <a:lnTo>
                  <a:pt x="0" y="9752825"/>
                </a:lnTo>
                <a:lnTo>
                  <a:pt x="4887150" y="9752825"/>
                </a:lnTo>
                <a:lnTo>
                  <a:pt x="4887150" y="0"/>
                </a:lnTo>
                <a:close/>
              </a:path>
            </a:pathLst>
          </a:custGeom>
          <a:solidFill>
            <a:srgbClr val="B88A91">
              <a:alpha val="4980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flipH="1">
            <a:off x="8090439" y="0"/>
            <a:ext cx="1053792" cy="2102560"/>
          </a:xfrm>
          <a:custGeom>
            <a:avLst/>
            <a:gdLst/>
            <a:ahLst/>
            <a:cxnLst/>
            <a:rect l="l" t="t" r="r" b="b"/>
            <a:pathLst>
              <a:path w="1997710" h="3985895" extrusionOk="0">
                <a:moveTo>
                  <a:pt x="1997252" y="0"/>
                </a:moveTo>
                <a:lnTo>
                  <a:pt x="0" y="0"/>
                </a:lnTo>
                <a:lnTo>
                  <a:pt x="0" y="3985729"/>
                </a:lnTo>
                <a:lnTo>
                  <a:pt x="1997252" y="0"/>
                </a:lnTo>
                <a:close/>
              </a:path>
            </a:pathLst>
          </a:custGeom>
          <a:solidFill>
            <a:srgbClr val="B88A91">
              <a:alpha val="4980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1498975" y="2850252"/>
            <a:ext cx="2056670" cy="0"/>
          </a:xfrm>
          <a:custGeom>
            <a:avLst/>
            <a:gdLst/>
            <a:ahLst/>
            <a:cxnLst/>
            <a:rect l="l" t="t" r="r" b="b"/>
            <a:pathLst>
              <a:path w="3898900" h="120000" extrusionOk="0">
                <a:moveTo>
                  <a:pt x="0" y="0"/>
                </a:moveTo>
                <a:lnTo>
                  <a:pt x="3898900" y="0"/>
                </a:lnTo>
              </a:path>
            </a:pathLst>
          </a:custGeom>
          <a:noFill/>
          <a:ln w="25400" cap="flat" cmpd="sng">
            <a:solidFill>
              <a:srgbClr val="AA8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00">
          <p15:clr>
            <a:srgbClr val="F9AD4C"/>
          </p15:clr>
        </p15:guide>
        <p15:guide id="2" orient="horz" pos="2003">
          <p15:clr>
            <a:srgbClr val="F9AD4C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DESIGN">
  <p:cSld name="BLANK SLIDE DESIGN"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481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 + IMAGE">
  <p:cSld name="TITLE + LIST + IMAGE"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ctrTitle"/>
          </p:nvPr>
        </p:nvSpPr>
        <p:spPr>
          <a:xfrm>
            <a:off x="4187936" y="9474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1"/>
          </p:nvPr>
        </p:nvSpPr>
        <p:spPr>
          <a:xfrm>
            <a:off x="4797525" y="2337275"/>
            <a:ext cx="29175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 Light"/>
              <a:buNone/>
              <a:defRPr sz="11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6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3"/>
          </p:nvPr>
        </p:nvSpPr>
        <p:spPr>
          <a:xfrm>
            <a:off x="4797525" y="3185950"/>
            <a:ext cx="29175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 Light"/>
              <a:buNone/>
              <a:defRPr sz="11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4"/>
          </p:nvPr>
        </p:nvSpPr>
        <p:spPr>
          <a:xfrm>
            <a:off x="4797525" y="4034625"/>
            <a:ext cx="29175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 Light"/>
              <a:buNone/>
              <a:defRPr sz="11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4081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rgbClr val="FF929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/>
          <p:nvPr/>
        </p:nvSpPr>
        <p:spPr>
          <a:xfrm rot="-5400000" flipH="1">
            <a:off x="5067550" y="1301950"/>
            <a:ext cx="5660100" cy="25695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body" idx="1"/>
          </p:nvPr>
        </p:nvSpPr>
        <p:spPr>
          <a:xfrm flipH="1">
            <a:off x="879700" y="1895275"/>
            <a:ext cx="7384500" cy="22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●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○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■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●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○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■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●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○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000"/>
              <a:buFont typeface="Roboto Light"/>
              <a:buChar char="■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879698" y="510586"/>
            <a:ext cx="4940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Oswald"/>
              <a:buNone/>
              <a:defRPr sz="4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801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FDA0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6150" y="3178750"/>
            <a:ext cx="6222700" cy="1976875"/>
          </a:xfrm>
          <a:custGeom>
            <a:avLst/>
            <a:gdLst/>
            <a:ahLst/>
            <a:cxnLst/>
            <a:rect l="l" t="t" r="r" b="b"/>
            <a:pathLst>
              <a:path w="248908" h="79075" extrusionOk="0">
                <a:moveTo>
                  <a:pt x="248908" y="79075"/>
                </a:moveTo>
                <a:lnTo>
                  <a:pt x="0" y="79075"/>
                </a:lnTo>
                <a:lnTo>
                  <a:pt x="0" y="49871"/>
                </a:lnTo>
                <a:lnTo>
                  <a:pt x="229139" y="0"/>
                </a:lnTo>
                <a:close/>
              </a:path>
            </a:pathLst>
          </a:custGeom>
          <a:solidFill>
            <a:srgbClr val="FF5608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211254" y="4076971"/>
            <a:ext cx="5676885" cy="1285283"/>
          </a:xfrm>
          <a:custGeom>
            <a:avLst/>
            <a:gdLst/>
            <a:ahLst/>
            <a:cxnLst/>
            <a:rect l="l" t="t" r="r" b="b"/>
            <a:pathLst>
              <a:path w="45466" h="10294" extrusionOk="0">
                <a:moveTo>
                  <a:pt x="45328" y="0"/>
                </a:moveTo>
                <a:cubicBezTo>
                  <a:pt x="45317" y="0"/>
                  <a:pt x="45307" y="2"/>
                  <a:pt x="45296" y="5"/>
                </a:cubicBezTo>
                <a:lnTo>
                  <a:pt x="121" y="10024"/>
                </a:lnTo>
                <a:cubicBezTo>
                  <a:pt x="41" y="10044"/>
                  <a:pt x="1" y="10113"/>
                  <a:pt x="10" y="10184"/>
                </a:cubicBezTo>
                <a:cubicBezTo>
                  <a:pt x="30" y="10253"/>
                  <a:pt x="81" y="10293"/>
                  <a:pt x="150" y="10293"/>
                </a:cubicBezTo>
                <a:cubicBezTo>
                  <a:pt x="150" y="10293"/>
                  <a:pt x="161" y="10293"/>
                  <a:pt x="170" y="10284"/>
                </a:cubicBezTo>
                <a:lnTo>
                  <a:pt x="45346" y="265"/>
                </a:lnTo>
                <a:cubicBezTo>
                  <a:pt x="45426" y="245"/>
                  <a:pt x="45466" y="174"/>
                  <a:pt x="45456" y="105"/>
                </a:cubicBezTo>
                <a:cubicBezTo>
                  <a:pt x="45439" y="45"/>
                  <a:pt x="45386" y="0"/>
                  <a:pt x="453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61080" y="3280394"/>
            <a:ext cx="6220026" cy="1405146"/>
          </a:xfrm>
          <a:custGeom>
            <a:avLst/>
            <a:gdLst/>
            <a:ahLst/>
            <a:cxnLst/>
            <a:rect l="l" t="t" r="r" b="b"/>
            <a:pathLst>
              <a:path w="49816" h="11254" extrusionOk="0">
                <a:moveTo>
                  <a:pt x="49677" y="1"/>
                </a:moveTo>
                <a:cubicBezTo>
                  <a:pt x="49667" y="1"/>
                  <a:pt x="49656" y="2"/>
                  <a:pt x="49645" y="5"/>
                </a:cubicBezTo>
                <a:lnTo>
                  <a:pt x="111" y="10994"/>
                </a:lnTo>
                <a:cubicBezTo>
                  <a:pt x="41" y="11004"/>
                  <a:pt x="1" y="11084"/>
                  <a:pt x="11" y="11154"/>
                </a:cubicBezTo>
                <a:cubicBezTo>
                  <a:pt x="31" y="11214"/>
                  <a:pt x="81" y="11254"/>
                  <a:pt x="141" y="11254"/>
                </a:cubicBezTo>
                <a:lnTo>
                  <a:pt x="171" y="11254"/>
                </a:lnTo>
                <a:lnTo>
                  <a:pt x="49696" y="265"/>
                </a:lnTo>
                <a:cubicBezTo>
                  <a:pt x="49776" y="245"/>
                  <a:pt x="49816" y="175"/>
                  <a:pt x="49805" y="105"/>
                </a:cubicBezTo>
                <a:cubicBezTo>
                  <a:pt x="49788" y="46"/>
                  <a:pt x="49736" y="1"/>
                  <a:pt x="49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52675" y="-44925"/>
            <a:ext cx="5324125" cy="5211800"/>
          </a:xfrm>
          <a:custGeom>
            <a:avLst/>
            <a:gdLst/>
            <a:ahLst/>
            <a:cxnLst/>
            <a:rect l="l" t="t" r="r" b="b"/>
            <a:pathLst>
              <a:path w="212965" h="208472" extrusionOk="0">
                <a:moveTo>
                  <a:pt x="0" y="208472"/>
                </a:moveTo>
                <a:lnTo>
                  <a:pt x="53466" y="0"/>
                </a:lnTo>
                <a:lnTo>
                  <a:pt x="212965" y="0"/>
                </a:lnTo>
                <a:lnTo>
                  <a:pt x="212965" y="208022"/>
                </a:lnTo>
                <a:close/>
              </a:path>
            </a:pathLst>
          </a:custGeom>
          <a:solidFill>
            <a:srgbClr val="42279D"/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0" y="902775"/>
            <a:ext cx="3852000" cy="25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55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175800" y="3641925"/>
            <a:ext cx="22482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600"/>
              <a:buFont typeface="Source Sans Pro"/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87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DA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-2170457" y="2758501"/>
            <a:ext cx="10318430" cy="1957374"/>
            <a:chOff x="-2170457" y="2758501"/>
            <a:chExt cx="10318430" cy="1957374"/>
          </a:xfrm>
        </p:grpSpPr>
        <p:sp>
          <p:nvSpPr>
            <p:cNvPr id="17" name="Google Shape;17;p3"/>
            <p:cNvSpPr/>
            <p:nvPr/>
          </p:nvSpPr>
          <p:spPr>
            <a:xfrm flipH="1">
              <a:off x="-2170457" y="2758501"/>
              <a:ext cx="10318430" cy="1957374"/>
            </a:xfrm>
            <a:custGeom>
              <a:avLst/>
              <a:gdLst/>
              <a:ahLst/>
              <a:cxnLst/>
              <a:rect l="l" t="t" r="r" b="b"/>
              <a:pathLst>
                <a:path w="69843" h="13249" extrusionOk="0">
                  <a:moveTo>
                    <a:pt x="34916" y="270"/>
                  </a:moveTo>
                  <a:cubicBezTo>
                    <a:pt x="44205" y="270"/>
                    <a:pt x="52934" y="941"/>
                    <a:pt x="59494" y="2170"/>
                  </a:cubicBezTo>
                  <a:cubicBezTo>
                    <a:pt x="65903" y="3360"/>
                    <a:pt x="69573" y="4990"/>
                    <a:pt x="69573" y="6620"/>
                  </a:cubicBezTo>
                  <a:cubicBezTo>
                    <a:pt x="69573" y="8260"/>
                    <a:pt x="65903" y="9880"/>
                    <a:pt x="59494" y="11080"/>
                  </a:cubicBezTo>
                  <a:cubicBezTo>
                    <a:pt x="52934" y="12299"/>
                    <a:pt x="44205" y="12979"/>
                    <a:pt x="34916" y="12979"/>
                  </a:cubicBezTo>
                  <a:cubicBezTo>
                    <a:pt x="25637" y="12979"/>
                    <a:pt x="16908" y="12299"/>
                    <a:pt x="10349" y="11080"/>
                  </a:cubicBezTo>
                  <a:cubicBezTo>
                    <a:pt x="3940" y="9880"/>
                    <a:pt x="270" y="8260"/>
                    <a:pt x="270" y="6620"/>
                  </a:cubicBezTo>
                  <a:cubicBezTo>
                    <a:pt x="270" y="4990"/>
                    <a:pt x="3940" y="3360"/>
                    <a:pt x="10349" y="2170"/>
                  </a:cubicBezTo>
                  <a:cubicBezTo>
                    <a:pt x="16908" y="941"/>
                    <a:pt x="25637" y="270"/>
                    <a:pt x="34916" y="270"/>
                  </a:cubicBezTo>
                  <a:close/>
                  <a:moveTo>
                    <a:pt x="34916" y="1"/>
                  </a:moveTo>
                  <a:cubicBezTo>
                    <a:pt x="25617" y="1"/>
                    <a:pt x="16878" y="681"/>
                    <a:pt x="10299" y="1901"/>
                  </a:cubicBezTo>
                  <a:cubicBezTo>
                    <a:pt x="7089" y="2500"/>
                    <a:pt x="4569" y="3200"/>
                    <a:pt x="2809" y="3980"/>
                  </a:cubicBezTo>
                  <a:cubicBezTo>
                    <a:pt x="950" y="4800"/>
                    <a:pt x="0" y="5690"/>
                    <a:pt x="0" y="6620"/>
                  </a:cubicBezTo>
                  <a:cubicBezTo>
                    <a:pt x="0" y="7560"/>
                    <a:pt x="950" y="8449"/>
                    <a:pt x="2809" y="9269"/>
                  </a:cubicBezTo>
                  <a:cubicBezTo>
                    <a:pt x="4569" y="10049"/>
                    <a:pt x="7089" y="10740"/>
                    <a:pt x="10299" y="11340"/>
                  </a:cubicBezTo>
                  <a:cubicBezTo>
                    <a:pt x="16878" y="12569"/>
                    <a:pt x="25617" y="13249"/>
                    <a:pt x="34916" y="13249"/>
                  </a:cubicBezTo>
                  <a:cubicBezTo>
                    <a:pt x="44215" y="13249"/>
                    <a:pt x="52964" y="12569"/>
                    <a:pt x="59543" y="11340"/>
                  </a:cubicBezTo>
                  <a:cubicBezTo>
                    <a:pt x="62743" y="10740"/>
                    <a:pt x="65263" y="10049"/>
                    <a:pt x="67022" y="9269"/>
                  </a:cubicBezTo>
                  <a:cubicBezTo>
                    <a:pt x="68893" y="8449"/>
                    <a:pt x="69842" y="7560"/>
                    <a:pt x="69842" y="6620"/>
                  </a:cubicBezTo>
                  <a:cubicBezTo>
                    <a:pt x="69842" y="5690"/>
                    <a:pt x="68893" y="4800"/>
                    <a:pt x="67022" y="3980"/>
                  </a:cubicBezTo>
                  <a:cubicBezTo>
                    <a:pt x="65263" y="3200"/>
                    <a:pt x="62743" y="2500"/>
                    <a:pt x="59543" y="1901"/>
                  </a:cubicBezTo>
                  <a:cubicBezTo>
                    <a:pt x="52964" y="681"/>
                    <a:pt x="44215" y="1"/>
                    <a:pt x="34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flipH="1">
              <a:off x="145892" y="2839462"/>
              <a:ext cx="5685825" cy="999001"/>
            </a:xfrm>
            <a:custGeom>
              <a:avLst/>
              <a:gdLst/>
              <a:ahLst/>
              <a:cxnLst/>
              <a:rect l="l" t="t" r="r" b="b"/>
              <a:pathLst>
                <a:path w="38486" h="6762" extrusionOk="0">
                  <a:moveTo>
                    <a:pt x="5445" y="0"/>
                  </a:moveTo>
                  <a:cubicBezTo>
                    <a:pt x="5406" y="0"/>
                    <a:pt x="5368" y="19"/>
                    <a:pt x="5340" y="53"/>
                  </a:cubicBezTo>
                  <a:lnTo>
                    <a:pt x="40" y="6552"/>
                  </a:lnTo>
                  <a:cubicBezTo>
                    <a:pt x="0" y="6592"/>
                    <a:pt x="0" y="6642"/>
                    <a:pt x="20" y="6692"/>
                  </a:cubicBezTo>
                  <a:cubicBezTo>
                    <a:pt x="40" y="6732"/>
                    <a:pt x="90" y="6762"/>
                    <a:pt x="140" y="6762"/>
                  </a:cubicBezTo>
                  <a:lnTo>
                    <a:pt x="38346" y="6762"/>
                  </a:lnTo>
                  <a:cubicBezTo>
                    <a:pt x="38396" y="6762"/>
                    <a:pt x="38436" y="6732"/>
                    <a:pt x="38466" y="6692"/>
                  </a:cubicBezTo>
                  <a:cubicBezTo>
                    <a:pt x="38486" y="6642"/>
                    <a:pt x="38476" y="6592"/>
                    <a:pt x="38446" y="6552"/>
                  </a:cubicBezTo>
                  <a:lnTo>
                    <a:pt x="33146" y="53"/>
                  </a:lnTo>
                  <a:cubicBezTo>
                    <a:pt x="33118" y="19"/>
                    <a:pt x="33077" y="0"/>
                    <a:pt x="33037" y="0"/>
                  </a:cubicBezTo>
                  <a:cubicBezTo>
                    <a:pt x="33007" y="0"/>
                    <a:pt x="32978" y="11"/>
                    <a:pt x="32957" y="33"/>
                  </a:cubicBezTo>
                  <a:cubicBezTo>
                    <a:pt x="32897" y="82"/>
                    <a:pt x="32886" y="162"/>
                    <a:pt x="32937" y="222"/>
                  </a:cubicBezTo>
                  <a:lnTo>
                    <a:pt x="38056" y="6502"/>
                  </a:lnTo>
                  <a:lnTo>
                    <a:pt x="420" y="6502"/>
                  </a:lnTo>
                  <a:lnTo>
                    <a:pt x="5549" y="222"/>
                  </a:lnTo>
                  <a:cubicBezTo>
                    <a:pt x="5589" y="162"/>
                    <a:pt x="5589" y="82"/>
                    <a:pt x="5529" y="33"/>
                  </a:cubicBezTo>
                  <a:cubicBezTo>
                    <a:pt x="5504" y="11"/>
                    <a:pt x="5474" y="0"/>
                    <a:pt x="5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flipH="1">
              <a:off x="1866719" y="3796074"/>
              <a:ext cx="2244133" cy="521070"/>
            </a:xfrm>
            <a:custGeom>
              <a:avLst/>
              <a:gdLst/>
              <a:ahLst/>
              <a:cxnLst/>
              <a:rect l="l" t="t" r="r" b="b"/>
              <a:pathLst>
                <a:path w="15190" h="3527" extrusionOk="0">
                  <a:moveTo>
                    <a:pt x="144" y="1"/>
                  </a:moveTo>
                  <a:cubicBezTo>
                    <a:pt x="130" y="1"/>
                    <a:pt x="115" y="3"/>
                    <a:pt x="101" y="7"/>
                  </a:cubicBezTo>
                  <a:cubicBezTo>
                    <a:pt x="31" y="37"/>
                    <a:pt x="1" y="117"/>
                    <a:pt x="31" y="187"/>
                  </a:cubicBezTo>
                  <a:cubicBezTo>
                    <a:pt x="41" y="227"/>
                    <a:pt x="401" y="1046"/>
                    <a:pt x="1521" y="1866"/>
                  </a:cubicBezTo>
                  <a:cubicBezTo>
                    <a:pt x="2540" y="2626"/>
                    <a:pt x="4420" y="3526"/>
                    <a:pt x="7590" y="3526"/>
                  </a:cubicBezTo>
                  <a:cubicBezTo>
                    <a:pt x="10710" y="3526"/>
                    <a:pt x="12599" y="2626"/>
                    <a:pt x="13630" y="1866"/>
                  </a:cubicBezTo>
                  <a:cubicBezTo>
                    <a:pt x="14759" y="1046"/>
                    <a:pt x="15139" y="227"/>
                    <a:pt x="15159" y="187"/>
                  </a:cubicBezTo>
                  <a:cubicBezTo>
                    <a:pt x="15190" y="127"/>
                    <a:pt x="15159" y="47"/>
                    <a:pt x="15090" y="17"/>
                  </a:cubicBezTo>
                  <a:cubicBezTo>
                    <a:pt x="15071" y="9"/>
                    <a:pt x="15051" y="5"/>
                    <a:pt x="15032" y="5"/>
                  </a:cubicBezTo>
                  <a:cubicBezTo>
                    <a:pt x="14980" y="5"/>
                    <a:pt x="14931" y="33"/>
                    <a:pt x="14910" y="77"/>
                  </a:cubicBezTo>
                  <a:cubicBezTo>
                    <a:pt x="14910" y="87"/>
                    <a:pt x="14539" y="886"/>
                    <a:pt x="13459" y="1666"/>
                  </a:cubicBezTo>
                  <a:cubicBezTo>
                    <a:pt x="12459" y="2397"/>
                    <a:pt x="10630" y="3257"/>
                    <a:pt x="7590" y="3257"/>
                  </a:cubicBezTo>
                  <a:cubicBezTo>
                    <a:pt x="4511" y="3257"/>
                    <a:pt x="2680" y="2397"/>
                    <a:pt x="1691" y="1666"/>
                  </a:cubicBezTo>
                  <a:cubicBezTo>
                    <a:pt x="631" y="886"/>
                    <a:pt x="281" y="87"/>
                    <a:pt x="281" y="87"/>
                  </a:cubicBezTo>
                  <a:cubicBezTo>
                    <a:pt x="257" y="31"/>
                    <a:pt x="202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0" name="Google Shape;20;p3"/>
          <p:cNvSpPr/>
          <p:nvPr/>
        </p:nvSpPr>
        <p:spPr>
          <a:xfrm>
            <a:off x="-25900" y="-150"/>
            <a:ext cx="9182375" cy="4418725"/>
          </a:xfrm>
          <a:custGeom>
            <a:avLst/>
            <a:gdLst/>
            <a:ahLst/>
            <a:cxnLst/>
            <a:rect l="l" t="t" r="r" b="b"/>
            <a:pathLst>
              <a:path w="367295" h="176749" extrusionOk="0">
                <a:moveTo>
                  <a:pt x="367295" y="176749"/>
                </a:moveTo>
                <a:lnTo>
                  <a:pt x="0" y="104257"/>
                </a:lnTo>
                <a:lnTo>
                  <a:pt x="1036" y="0"/>
                </a:lnTo>
                <a:lnTo>
                  <a:pt x="366510" y="0"/>
                </a:lnTo>
                <a:close/>
              </a:path>
            </a:pathLst>
          </a:custGeom>
          <a:solidFill>
            <a:srgbClr val="42279D"/>
          </a:solidFill>
          <a:ln>
            <a:noFill/>
          </a:ln>
        </p:spPr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038480" y="1353450"/>
            <a:ext cx="23856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DA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721350" y="1317288"/>
            <a:ext cx="2024700" cy="13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6032400" y="1965425"/>
            <a:ext cx="2391300" cy="7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4493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42279D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854725"/>
            <a:ext cx="3853800" cy="27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○"/>
              <a:defRPr>
                <a:solidFill>
                  <a:srgbClr val="FFFFFF"/>
                </a:solidFill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■"/>
              <a:defRPr>
                <a:solidFill>
                  <a:srgbClr val="FFFFFF"/>
                </a:solidFill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●"/>
              <a:defRPr>
                <a:solidFill>
                  <a:srgbClr val="FFFFFF"/>
                </a:solidFill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○"/>
              <a:defRPr>
                <a:solidFill>
                  <a:srgbClr val="FFFFFF"/>
                </a:solidFill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■"/>
              <a:defRPr>
                <a:solidFill>
                  <a:srgbClr val="FFFFFF"/>
                </a:solidFill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●"/>
              <a:defRPr>
                <a:solidFill>
                  <a:srgbClr val="FFFFFF"/>
                </a:solidFill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○"/>
              <a:defRPr>
                <a:solidFill>
                  <a:srgbClr val="FFFFFF"/>
                </a:solidFill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28968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42279D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388350" y="3291950"/>
            <a:ext cx="2483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1388350" y="3828900"/>
            <a:ext cx="248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5283650" y="3291950"/>
            <a:ext cx="2483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5283650" y="3828900"/>
            <a:ext cx="248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34" name="Google Shape;34;p5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53952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42279D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97188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848533" y="2494075"/>
            <a:ext cx="36813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3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617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736800" y="1172450"/>
            <a:ext cx="35739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736800" y="2742350"/>
            <a:ext cx="3573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2"/>
          </p:nvPr>
        </p:nvSpPr>
        <p:spPr>
          <a:xfrm>
            <a:off x="4850125" y="546500"/>
            <a:ext cx="3573900" cy="40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572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LE &amp; TWO COLUMNS">
  <p:cSld name="Blank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51176" cy="5145024"/>
          </a:xfrm>
          <a:custGeom>
            <a:avLst/>
            <a:gdLst/>
            <a:ahLst/>
            <a:cxnLst/>
            <a:rect l="l" t="t" r="r" b="b"/>
            <a:pathLst>
              <a:path w="17348200" h="9753600" extrusionOk="0">
                <a:moveTo>
                  <a:pt x="0" y="9753600"/>
                </a:moveTo>
                <a:lnTo>
                  <a:pt x="17348200" y="9753600"/>
                </a:lnTo>
                <a:lnTo>
                  <a:pt x="173482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4574951" y="4125516"/>
            <a:ext cx="4572238" cy="1018286"/>
          </a:xfrm>
          <a:custGeom>
            <a:avLst/>
            <a:gdLst/>
            <a:ahLst/>
            <a:cxnLst/>
            <a:rect l="l" t="t" r="r" b="b"/>
            <a:pathLst>
              <a:path w="8667750" h="1930400" extrusionOk="0">
                <a:moveTo>
                  <a:pt x="8667750" y="0"/>
                </a:moveTo>
                <a:lnTo>
                  <a:pt x="0" y="1930400"/>
                </a:lnTo>
                <a:lnTo>
                  <a:pt x="8667750" y="1930400"/>
                </a:lnTo>
                <a:lnTo>
                  <a:pt x="8667750" y="0"/>
                </a:lnTo>
                <a:close/>
              </a:path>
            </a:pathLst>
          </a:custGeom>
          <a:solidFill>
            <a:srgbClr val="FFFFFF">
              <a:alpha val="7765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575347" y="4125516"/>
            <a:ext cx="4572238" cy="1018286"/>
          </a:xfrm>
          <a:custGeom>
            <a:avLst/>
            <a:gdLst/>
            <a:ahLst/>
            <a:cxnLst/>
            <a:rect l="l" t="t" r="r" b="b"/>
            <a:pathLst>
              <a:path w="8667750" h="1930400" extrusionOk="0">
                <a:moveTo>
                  <a:pt x="8667750" y="0"/>
                </a:moveTo>
                <a:lnTo>
                  <a:pt x="0" y="1930400"/>
                </a:lnTo>
                <a:lnTo>
                  <a:pt x="8667750" y="1930400"/>
                </a:lnTo>
                <a:lnTo>
                  <a:pt x="8667750" y="0"/>
                </a:lnTo>
                <a:close/>
              </a:path>
            </a:pathLst>
          </a:custGeom>
          <a:solidFill>
            <a:srgbClr val="FFFFFF">
              <a:alpha val="7764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5043498" y="1513702"/>
            <a:ext cx="2700803" cy="3630993"/>
          </a:xfrm>
          <a:custGeom>
            <a:avLst/>
            <a:gdLst/>
            <a:ahLst/>
            <a:cxnLst/>
            <a:rect l="l" t="t" r="r" b="b"/>
            <a:pathLst>
              <a:path w="5120005" h="6883400" extrusionOk="0">
                <a:moveTo>
                  <a:pt x="5119624" y="6883171"/>
                </a:moveTo>
                <a:lnTo>
                  <a:pt x="0" y="6883171"/>
                </a:lnTo>
                <a:lnTo>
                  <a:pt x="0" y="0"/>
                </a:lnTo>
                <a:lnTo>
                  <a:pt x="5119624" y="0"/>
                </a:lnTo>
                <a:lnTo>
                  <a:pt x="5119624" y="6883171"/>
                </a:lnTo>
                <a:close/>
              </a:path>
            </a:pathLst>
          </a:custGeom>
          <a:solidFill>
            <a:srgbClr val="58638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0"/>
            <a:ext cx="2263007" cy="1018621"/>
          </a:xfrm>
          <a:custGeom>
            <a:avLst/>
            <a:gdLst/>
            <a:ahLst/>
            <a:cxnLst/>
            <a:rect l="l" t="t" r="r" b="b"/>
            <a:pathLst>
              <a:path w="4290060" h="1931035" extrusionOk="0">
                <a:moveTo>
                  <a:pt x="0" y="0"/>
                </a:moveTo>
                <a:lnTo>
                  <a:pt x="0" y="1930450"/>
                </a:lnTo>
                <a:lnTo>
                  <a:pt x="4289564" y="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764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2260971" y="24"/>
            <a:ext cx="6888504" cy="972061"/>
          </a:xfrm>
          <a:custGeom>
            <a:avLst/>
            <a:gdLst/>
            <a:ahLst/>
            <a:cxnLst/>
            <a:rect l="l" t="t" r="r" b="b"/>
            <a:pathLst>
              <a:path w="13058775" h="1842770" extrusionOk="0">
                <a:moveTo>
                  <a:pt x="13058635" y="0"/>
                </a:moveTo>
                <a:lnTo>
                  <a:pt x="0" y="0"/>
                </a:lnTo>
                <a:lnTo>
                  <a:pt x="13058635" y="1842465"/>
                </a:lnTo>
                <a:lnTo>
                  <a:pt x="13058635" y="0"/>
                </a:lnTo>
                <a:close/>
              </a:path>
            </a:pathLst>
          </a:custGeom>
          <a:solidFill>
            <a:srgbClr val="FFFFFF">
              <a:alpha val="7764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0" y="4125516"/>
            <a:ext cx="4572238" cy="1018286"/>
          </a:xfrm>
          <a:custGeom>
            <a:avLst/>
            <a:gdLst/>
            <a:ahLst/>
            <a:cxnLst/>
            <a:rect l="l" t="t" r="r" b="b"/>
            <a:pathLst>
              <a:path w="8667750" h="1930400" extrusionOk="0">
                <a:moveTo>
                  <a:pt x="0" y="0"/>
                </a:moveTo>
                <a:lnTo>
                  <a:pt x="0" y="1930400"/>
                </a:lnTo>
                <a:lnTo>
                  <a:pt x="8667750" y="1930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764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-393" y="4125516"/>
            <a:ext cx="4572238" cy="1018286"/>
          </a:xfrm>
          <a:custGeom>
            <a:avLst/>
            <a:gdLst/>
            <a:ahLst/>
            <a:cxnLst/>
            <a:rect l="l" t="t" r="r" b="b"/>
            <a:pathLst>
              <a:path w="8667750" h="1930400" extrusionOk="0">
                <a:moveTo>
                  <a:pt x="0" y="0"/>
                </a:moveTo>
                <a:lnTo>
                  <a:pt x="0" y="1930400"/>
                </a:lnTo>
                <a:lnTo>
                  <a:pt x="8667750" y="1930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765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8"/>
          <p:cNvSpPr/>
          <p:nvPr/>
        </p:nvSpPr>
        <p:spPr>
          <a:xfrm>
            <a:off x="1411630" y="1513702"/>
            <a:ext cx="2700803" cy="3630993"/>
          </a:xfrm>
          <a:custGeom>
            <a:avLst/>
            <a:gdLst/>
            <a:ahLst/>
            <a:cxnLst/>
            <a:rect l="l" t="t" r="r" b="b"/>
            <a:pathLst>
              <a:path w="5120005" h="6883400" extrusionOk="0">
                <a:moveTo>
                  <a:pt x="5119624" y="6883171"/>
                </a:moveTo>
                <a:lnTo>
                  <a:pt x="0" y="6883171"/>
                </a:lnTo>
                <a:lnTo>
                  <a:pt x="0" y="0"/>
                </a:lnTo>
                <a:lnTo>
                  <a:pt x="5119624" y="0"/>
                </a:lnTo>
                <a:lnTo>
                  <a:pt x="5119624" y="6883171"/>
                </a:lnTo>
                <a:close/>
              </a:path>
            </a:pathLst>
          </a:custGeom>
          <a:solidFill>
            <a:srgbClr val="EE8E8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924110" y="1046870"/>
            <a:ext cx="1464790" cy="0"/>
          </a:xfrm>
          <a:custGeom>
            <a:avLst/>
            <a:gdLst/>
            <a:ahLst/>
            <a:cxnLst/>
            <a:rect l="l" t="t" r="r" b="b"/>
            <a:pathLst>
              <a:path w="2776854" h="120000" extrusionOk="0">
                <a:moveTo>
                  <a:pt x="2776372" y="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7170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8"/>
          <p:cNvSpPr/>
          <p:nvPr/>
        </p:nvSpPr>
        <p:spPr>
          <a:xfrm>
            <a:off x="2436294" y="3391311"/>
            <a:ext cx="649827" cy="0"/>
          </a:xfrm>
          <a:custGeom>
            <a:avLst/>
            <a:gdLst/>
            <a:ahLst/>
            <a:cxnLst/>
            <a:rect l="l" t="t" r="r" b="b"/>
            <a:pathLst>
              <a:path w="1231900" h="120000" extrusionOk="0">
                <a:moveTo>
                  <a:pt x="0" y="0"/>
                </a:moveTo>
                <a:lnTo>
                  <a:pt x="1231595" y="0"/>
                </a:lnTo>
              </a:path>
            </a:pathLst>
          </a:custGeom>
          <a:noFill/>
          <a:ln w="9525" cap="flat" cmpd="sng">
            <a:solidFill>
              <a:srgbClr val="EE8E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703344" y="2809884"/>
            <a:ext cx="4115100" cy="49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subTitle" idx="1"/>
          </p:nvPr>
        </p:nvSpPr>
        <p:spPr>
          <a:xfrm>
            <a:off x="1158127" y="3648483"/>
            <a:ext cx="3205800" cy="4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title" idx="2"/>
          </p:nvPr>
        </p:nvSpPr>
        <p:spPr>
          <a:xfrm>
            <a:off x="4327050" y="2809884"/>
            <a:ext cx="4115100" cy="49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subTitle" idx="3"/>
          </p:nvPr>
        </p:nvSpPr>
        <p:spPr>
          <a:xfrm>
            <a:off x="4781820" y="3648483"/>
            <a:ext cx="3205800" cy="4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title" idx="4"/>
          </p:nvPr>
        </p:nvSpPr>
        <p:spPr>
          <a:xfrm>
            <a:off x="639105" y="588223"/>
            <a:ext cx="7217100" cy="28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548">
          <p15:clr>
            <a:srgbClr val="F9AD4C"/>
          </p15:clr>
        </p15:guide>
        <p15:guide id="2" pos="403">
          <p15:clr>
            <a:srgbClr val="F9AD4C"/>
          </p15:clr>
        </p15:guide>
        <p15:guide id="3" pos="1739">
          <p15:clr>
            <a:srgbClr val="F9AD4C"/>
          </p15:clr>
        </p15:guide>
        <p15:guide id="4" pos="4022">
          <p15:clr>
            <a:srgbClr val="F9AD4C"/>
          </p15:clr>
        </p15:guide>
        <p15:guide id="5" orient="horz" pos="2378">
          <p15:clr>
            <a:srgbClr val="F9AD4C"/>
          </p15:clr>
        </p15:guide>
        <p15:guide id="6" orient="horz" pos="1899">
          <p15:clr>
            <a:srgbClr val="F9AD4C"/>
          </p15:clr>
        </p15:guide>
        <p15:guide id="7" orient="horz" pos="2272">
          <p15:clr>
            <a:srgbClr val="F9AD4C"/>
          </p15:clr>
        </p15:guide>
        <p15:guide id="8" pos="2880">
          <p15:clr>
            <a:srgbClr val="F9AD4C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720000" y="39984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803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rgbClr val="FFDA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720000" y="2106925"/>
            <a:ext cx="6270300" cy="11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rgbClr val="42279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subTitle" idx="1"/>
          </p:nvPr>
        </p:nvSpPr>
        <p:spPr>
          <a:xfrm>
            <a:off x="720000" y="3216575"/>
            <a:ext cx="62703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2279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6335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69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42279D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lita One"/>
              <a:buNone/>
              <a:defRPr sz="32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2" hasCustomPrompt="1"/>
          </p:nvPr>
        </p:nvSpPr>
        <p:spPr>
          <a:xfrm>
            <a:off x="4684650" y="1774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6244800" y="180770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3"/>
          </p:nvPr>
        </p:nvSpPr>
        <p:spPr>
          <a:xfrm>
            <a:off x="6244800" y="2280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4" hasCustomPrompt="1"/>
          </p:nvPr>
        </p:nvSpPr>
        <p:spPr>
          <a:xfrm>
            <a:off x="4684650" y="3308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5"/>
          </p:nvPr>
        </p:nvSpPr>
        <p:spPr>
          <a:xfrm>
            <a:off x="6244800" y="33647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6"/>
          </p:nvPr>
        </p:nvSpPr>
        <p:spPr>
          <a:xfrm>
            <a:off x="6244800" y="3814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7" hasCustomPrompt="1"/>
          </p:nvPr>
        </p:nvSpPr>
        <p:spPr>
          <a:xfrm>
            <a:off x="2988600" y="1774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8" hasCustomPrompt="1"/>
          </p:nvPr>
        </p:nvSpPr>
        <p:spPr>
          <a:xfrm>
            <a:off x="2988600" y="3308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9"/>
          </p:nvPr>
        </p:nvSpPr>
        <p:spPr>
          <a:xfrm>
            <a:off x="753225" y="180770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3"/>
          </p:nvPr>
        </p:nvSpPr>
        <p:spPr>
          <a:xfrm>
            <a:off x="753225" y="2280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4"/>
          </p:nvPr>
        </p:nvSpPr>
        <p:spPr>
          <a:xfrm>
            <a:off x="753225" y="33647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5"/>
          </p:nvPr>
        </p:nvSpPr>
        <p:spPr>
          <a:xfrm>
            <a:off x="753225" y="3814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68" name="Google Shape;68;p13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9" name="Google Shape;69;p13"/>
          <p:cNvCxnSpPr/>
          <p:nvPr/>
        </p:nvCxnSpPr>
        <p:spPr>
          <a:xfrm>
            <a:off x="4572000" y="1527600"/>
            <a:ext cx="0" cy="306660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84500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DA00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466375" y="844175"/>
            <a:ext cx="3957900" cy="30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42279D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4466200" y="3935225"/>
            <a:ext cx="39135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836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bg>
      <p:bgPr>
        <a:solidFill>
          <a:srgbClr val="42279D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720000" y="3228925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2"/>
          </p:nvPr>
        </p:nvSpPr>
        <p:spPr>
          <a:xfrm>
            <a:off x="720000" y="3842075"/>
            <a:ext cx="23451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3"/>
          </p:nvPr>
        </p:nvSpPr>
        <p:spPr>
          <a:xfrm>
            <a:off x="3399450" y="3228925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4"/>
          </p:nvPr>
        </p:nvSpPr>
        <p:spPr>
          <a:xfrm>
            <a:off x="3399450" y="3842075"/>
            <a:ext cx="23451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5"/>
          </p:nvPr>
        </p:nvSpPr>
        <p:spPr>
          <a:xfrm>
            <a:off x="6078900" y="3228925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6"/>
          </p:nvPr>
        </p:nvSpPr>
        <p:spPr>
          <a:xfrm>
            <a:off x="6078900" y="3842075"/>
            <a:ext cx="23451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81" name="Google Shape;81;p15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31033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bg>
      <p:bgPr>
        <a:solidFill>
          <a:srgbClr val="42279D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 hasCustomPrompt="1"/>
          </p:nvPr>
        </p:nvSpPr>
        <p:spPr>
          <a:xfrm>
            <a:off x="720000" y="1684250"/>
            <a:ext cx="2517000" cy="13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6800">
                <a:solidFill>
                  <a:srgbClr val="FF560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 idx="2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731475" y="3842075"/>
            <a:ext cx="25170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3"/>
          </p:nvPr>
        </p:nvSpPr>
        <p:spPr>
          <a:xfrm>
            <a:off x="3313500" y="3842075"/>
            <a:ext cx="25170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4"/>
          </p:nvPr>
        </p:nvSpPr>
        <p:spPr>
          <a:xfrm>
            <a:off x="5895525" y="3842075"/>
            <a:ext cx="25170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5" hasCustomPrompt="1"/>
          </p:nvPr>
        </p:nvSpPr>
        <p:spPr>
          <a:xfrm>
            <a:off x="3313500" y="1684250"/>
            <a:ext cx="2517000" cy="13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6800">
                <a:solidFill>
                  <a:srgbClr val="FF560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 idx="6" hasCustomPrompt="1"/>
          </p:nvPr>
        </p:nvSpPr>
        <p:spPr>
          <a:xfrm>
            <a:off x="5895525" y="1684250"/>
            <a:ext cx="2517000" cy="13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6800">
                <a:solidFill>
                  <a:srgbClr val="FF560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90" name="Google Shape;90;p16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02631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1">
  <p:cSld name="Title + body 01">
    <p:bg>
      <p:bgPr>
        <a:solidFill>
          <a:srgbClr val="42279D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1903425" y="1773450"/>
            <a:ext cx="5354400" cy="15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94" name="Google Shape;94;p17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42485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bg>
      <p:bgPr>
        <a:solidFill>
          <a:srgbClr val="42279D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18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98" name="Google Shape;98;p18"/>
          <p:cNvSpPr txBox="1">
            <a:spLocks noGrp="1"/>
          </p:cNvSpPr>
          <p:nvPr>
            <p:ph type="subTitle" idx="1"/>
          </p:nvPr>
        </p:nvSpPr>
        <p:spPr>
          <a:xfrm>
            <a:off x="5996688" y="180770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2"/>
          </p:nvPr>
        </p:nvSpPr>
        <p:spPr>
          <a:xfrm>
            <a:off x="5996688" y="2280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3"/>
          </p:nvPr>
        </p:nvSpPr>
        <p:spPr>
          <a:xfrm>
            <a:off x="5996688" y="33647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4"/>
          </p:nvPr>
        </p:nvSpPr>
        <p:spPr>
          <a:xfrm>
            <a:off x="5996688" y="3814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5"/>
          </p:nvPr>
        </p:nvSpPr>
        <p:spPr>
          <a:xfrm>
            <a:off x="2126988" y="180770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6"/>
          </p:nvPr>
        </p:nvSpPr>
        <p:spPr>
          <a:xfrm>
            <a:off x="2126988" y="2280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7"/>
          </p:nvPr>
        </p:nvSpPr>
        <p:spPr>
          <a:xfrm>
            <a:off x="2126988" y="33647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8"/>
          </p:nvPr>
        </p:nvSpPr>
        <p:spPr>
          <a:xfrm>
            <a:off x="2126988" y="3814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5253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 + body 02">
    <p:bg>
      <p:bgPr>
        <a:solidFill>
          <a:srgbClr val="42279D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cxnSp>
        <p:nvCxnSpPr>
          <p:cNvPr id="108" name="Google Shape;108;p19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722150" y="2154975"/>
            <a:ext cx="3351300" cy="19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55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HREE COLUMNS">
  <p:cSld name="CUSTOM_4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/>
          <p:nvPr/>
        </p:nvSpPr>
        <p:spPr>
          <a:xfrm>
            <a:off x="166" y="0"/>
            <a:ext cx="9150841" cy="5145024"/>
          </a:xfrm>
          <a:custGeom>
            <a:avLst/>
            <a:gdLst/>
            <a:ahLst/>
            <a:cxnLst/>
            <a:rect l="l" t="t" r="r" b="b"/>
            <a:pathLst>
              <a:path w="17347565" h="9753600" extrusionOk="0">
                <a:moveTo>
                  <a:pt x="0" y="9753384"/>
                </a:moveTo>
                <a:lnTo>
                  <a:pt x="17347222" y="9753384"/>
                </a:lnTo>
                <a:lnTo>
                  <a:pt x="17347222" y="0"/>
                </a:lnTo>
                <a:lnTo>
                  <a:pt x="0" y="0"/>
                </a:lnTo>
                <a:lnTo>
                  <a:pt x="0" y="9753384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9"/>
          <p:cNvSpPr/>
          <p:nvPr/>
        </p:nvSpPr>
        <p:spPr>
          <a:xfrm>
            <a:off x="-454" y="24"/>
            <a:ext cx="6889173" cy="972061"/>
          </a:xfrm>
          <a:custGeom>
            <a:avLst/>
            <a:gdLst/>
            <a:ahLst/>
            <a:cxnLst/>
            <a:rect l="l" t="t" r="r" b="b"/>
            <a:pathLst>
              <a:path w="13060044" h="1842770" extrusionOk="0">
                <a:moveTo>
                  <a:pt x="13060006" y="0"/>
                </a:moveTo>
                <a:lnTo>
                  <a:pt x="0" y="0"/>
                </a:lnTo>
                <a:lnTo>
                  <a:pt x="0" y="1842465"/>
                </a:lnTo>
                <a:lnTo>
                  <a:pt x="13060006" y="0"/>
                </a:lnTo>
                <a:close/>
              </a:path>
            </a:pathLst>
          </a:custGeom>
          <a:solidFill>
            <a:srgbClr val="FFFFFF">
              <a:alpha val="7765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9"/>
          <p:cNvSpPr/>
          <p:nvPr/>
        </p:nvSpPr>
        <p:spPr>
          <a:xfrm>
            <a:off x="-395" y="4125198"/>
            <a:ext cx="1697925" cy="1018286"/>
          </a:xfrm>
          <a:custGeom>
            <a:avLst/>
            <a:gdLst/>
            <a:ahLst/>
            <a:cxnLst/>
            <a:rect l="l" t="t" r="r" b="b"/>
            <a:pathLst>
              <a:path w="3218815" h="1930400" extrusionOk="0">
                <a:moveTo>
                  <a:pt x="0" y="0"/>
                </a:moveTo>
                <a:lnTo>
                  <a:pt x="0" y="1930400"/>
                </a:lnTo>
                <a:lnTo>
                  <a:pt x="3218561" y="1930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765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9"/>
          <p:cNvSpPr/>
          <p:nvPr/>
        </p:nvSpPr>
        <p:spPr>
          <a:xfrm>
            <a:off x="1696064" y="4125516"/>
            <a:ext cx="7453585" cy="1018286"/>
          </a:xfrm>
          <a:custGeom>
            <a:avLst/>
            <a:gdLst/>
            <a:ahLst/>
            <a:cxnLst/>
            <a:rect l="l" t="t" r="r" b="b"/>
            <a:pathLst>
              <a:path w="14130019" h="1930400" extrusionOk="0">
                <a:moveTo>
                  <a:pt x="14129639" y="0"/>
                </a:moveTo>
                <a:lnTo>
                  <a:pt x="0" y="1930400"/>
                </a:lnTo>
                <a:lnTo>
                  <a:pt x="14129639" y="1930400"/>
                </a:lnTo>
                <a:lnTo>
                  <a:pt x="14129639" y="0"/>
                </a:lnTo>
                <a:close/>
              </a:path>
            </a:pathLst>
          </a:custGeom>
          <a:solidFill>
            <a:srgbClr val="FFFFFF">
              <a:alpha val="7765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9"/>
          <p:cNvSpPr/>
          <p:nvPr/>
        </p:nvSpPr>
        <p:spPr>
          <a:xfrm>
            <a:off x="926550" y="1513702"/>
            <a:ext cx="1931729" cy="3630993"/>
          </a:xfrm>
          <a:custGeom>
            <a:avLst/>
            <a:gdLst/>
            <a:ahLst/>
            <a:cxnLst/>
            <a:rect l="l" t="t" r="r" b="b"/>
            <a:pathLst>
              <a:path w="3662045" h="6883400" extrusionOk="0">
                <a:moveTo>
                  <a:pt x="3661879" y="6882955"/>
                </a:moveTo>
                <a:lnTo>
                  <a:pt x="0" y="6882955"/>
                </a:lnTo>
                <a:lnTo>
                  <a:pt x="0" y="0"/>
                </a:lnTo>
                <a:lnTo>
                  <a:pt x="3661879" y="0"/>
                </a:lnTo>
                <a:lnTo>
                  <a:pt x="3661879" y="6882955"/>
                </a:lnTo>
                <a:close/>
              </a:path>
            </a:pathLst>
          </a:custGeom>
          <a:solidFill>
            <a:srgbClr val="AA868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3606893" y="1513702"/>
            <a:ext cx="1931729" cy="3630993"/>
          </a:xfrm>
          <a:custGeom>
            <a:avLst/>
            <a:gdLst/>
            <a:ahLst/>
            <a:cxnLst/>
            <a:rect l="l" t="t" r="r" b="b"/>
            <a:pathLst>
              <a:path w="3662045" h="6883400" extrusionOk="0">
                <a:moveTo>
                  <a:pt x="3661879" y="6882955"/>
                </a:moveTo>
                <a:lnTo>
                  <a:pt x="0" y="6882955"/>
                </a:lnTo>
                <a:lnTo>
                  <a:pt x="0" y="0"/>
                </a:lnTo>
                <a:lnTo>
                  <a:pt x="3661879" y="0"/>
                </a:lnTo>
                <a:lnTo>
                  <a:pt x="3661879" y="6882955"/>
                </a:lnTo>
                <a:close/>
              </a:path>
            </a:pathLst>
          </a:custGeom>
          <a:solidFill>
            <a:srgbClr val="5B435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9"/>
          <p:cNvSpPr/>
          <p:nvPr/>
        </p:nvSpPr>
        <p:spPr>
          <a:xfrm>
            <a:off x="6287237" y="1513702"/>
            <a:ext cx="1931728" cy="3630993"/>
          </a:xfrm>
          <a:custGeom>
            <a:avLst/>
            <a:gdLst/>
            <a:ahLst/>
            <a:cxnLst/>
            <a:rect l="l" t="t" r="r" b="b"/>
            <a:pathLst>
              <a:path w="3662044" h="6883400" extrusionOk="0">
                <a:moveTo>
                  <a:pt x="3661879" y="6882955"/>
                </a:moveTo>
                <a:lnTo>
                  <a:pt x="0" y="6882955"/>
                </a:lnTo>
                <a:lnTo>
                  <a:pt x="0" y="0"/>
                </a:lnTo>
                <a:lnTo>
                  <a:pt x="3661879" y="0"/>
                </a:lnTo>
                <a:lnTo>
                  <a:pt x="3661879" y="6882955"/>
                </a:lnTo>
                <a:close/>
              </a:path>
            </a:pathLst>
          </a:custGeom>
          <a:solidFill>
            <a:srgbClr val="A5B7C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653534" y="2662087"/>
            <a:ext cx="2476200" cy="603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ubTitle" idx="1"/>
          </p:nvPr>
        </p:nvSpPr>
        <p:spPr>
          <a:xfrm>
            <a:off x="1182503" y="3425413"/>
            <a:ext cx="1404900" cy="4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2"/>
          </p:nvPr>
        </p:nvSpPr>
        <p:spPr>
          <a:xfrm>
            <a:off x="3862836" y="3425413"/>
            <a:ext cx="1404900" cy="4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title" idx="3"/>
          </p:nvPr>
        </p:nvSpPr>
        <p:spPr>
          <a:xfrm>
            <a:off x="6014207" y="2662087"/>
            <a:ext cx="2476200" cy="603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4"/>
          </p:nvPr>
        </p:nvSpPr>
        <p:spPr>
          <a:xfrm>
            <a:off x="6543176" y="3425413"/>
            <a:ext cx="1404900" cy="4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9"/>
          <p:cNvSpPr/>
          <p:nvPr/>
        </p:nvSpPr>
        <p:spPr>
          <a:xfrm>
            <a:off x="6883293" y="13"/>
            <a:ext cx="2263006" cy="1018286"/>
          </a:xfrm>
          <a:custGeom>
            <a:avLst/>
            <a:gdLst/>
            <a:ahLst/>
            <a:cxnLst/>
            <a:rect l="l" t="t" r="r" b="b"/>
            <a:pathLst>
              <a:path w="4290059" h="1930400" extrusionOk="0">
                <a:moveTo>
                  <a:pt x="4289564" y="0"/>
                </a:moveTo>
                <a:lnTo>
                  <a:pt x="0" y="177"/>
                </a:lnTo>
                <a:lnTo>
                  <a:pt x="4289564" y="1930400"/>
                </a:lnTo>
                <a:lnTo>
                  <a:pt x="4289564" y="0"/>
                </a:lnTo>
                <a:close/>
              </a:path>
            </a:pathLst>
          </a:custGeom>
          <a:solidFill>
            <a:srgbClr val="FFFFFF">
              <a:alpha val="7765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9"/>
          <p:cNvSpPr txBox="1">
            <a:spLocks noGrp="1"/>
          </p:cNvSpPr>
          <p:nvPr>
            <p:ph type="title" idx="5"/>
          </p:nvPr>
        </p:nvSpPr>
        <p:spPr>
          <a:xfrm>
            <a:off x="1226451" y="594962"/>
            <a:ext cx="6691200" cy="2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title" idx="6"/>
          </p:nvPr>
        </p:nvSpPr>
        <p:spPr>
          <a:xfrm>
            <a:off x="3333875" y="2662088"/>
            <a:ext cx="2476200" cy="603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9"/>
          <p:cNvSpPr/>
          <p:nvPr/>
        </p:nvSpPr>
        <p:spPr>
          <a:xfrm>
            <a:off x="3840182" y="1046870"/>
            <a:ext cx="1464790" cy="0"/>
          </a:xfrm>
          <a:custGeom>
            <a:avLst/>
            <a:gdLst/>
            <a:ahLst/>
            <a:cxnLst/>
            <a:rect l="l" t="t" r="r" b="b"/>
            <a:pathLst>
              <a:path w="2776854" h="120000" extrusionOk="0">
                <a:moveTo>
                  <a:pt x="2776372" y="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EE8E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">
  <p:cSld name="Title + two columns 2">
    <p:bg>
      <p:bgPr>
        <a:solidFill>
          <a:srgbClr val="42279D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1"/>
          </p:nvPr>
        </p:nvSpPr>
        <p:spPr>
          <a:xfrm>
            <a:off x="720050" y="2246200"/>
            <a:ext cx="22362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2"/>
          </p:nvPr>
        </p:nvSpPr>
        <p:spPr>
          <a:xfrm>
            <a:off x="720000" y="3448025"/>
            <a:ext cx="2236200" cy="7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3"/>
          </p:nvPr>
        </p:nvSpPr>
        <p:spPr>
          <a:xfrm>
            <a:off x="6187800" y="2246200"/>
            <a:ext cx="22362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4"/>
          </p:nvPr>
        </p:nvSpPr>
        <p:spPr>
          <a:xfrm>
            <a:off x="6187800" y="3448025"/>
            <a:ext cx="2236200" cy="7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16" name="Google Shape;116;p20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35447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bg>
      <p:bgPr>
        <a:solidFill>
          <a:srgbClr val="42279D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1"/>
          </p:nvPr>
        </p:nvSpPr>
        <p:spPr>
          <a:xfrm>
            <a:off x="720000" y="3570050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2"/>
          </p:nvPr>
        </p:nvSpPr>
        <p:spPr>
          <a:xfrm>
            <a:off x="720000" y="4107000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3"/>
          </p:nvPr>
        </p:nvSpPr>
        <p:spPr>
          <a:xfrm>
            <a:off x="3399450" y="3570050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4"/>
          </p:nvPr>
        </p:nvSpPr>
        <p:spPr>
          <a:xfrm>
            <a:off x="3399450" y="4107000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5"/>
          </p:nvPr>
        </p:nvSpPr>
        <p:spPr>
          <a:xfrm>
            <a:off x="6078900" y="3570050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6"/>
          </p:nvPr>
        </p:nvSpPr>
        <p:spPr>
          <a:xfrm>
            <a:off x="6078900" y="4107000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25" name="Google Shape;125;p21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6" name="Google Shape;126;p21"/>
          <p:cNvSpPr txBox="1">
            <a:spLocks noGrp="1"/>
          </p:cNvSpPr>
          <p:nvPr>
            <p:ph type="subTitle" idx="7"/>
          </p:nvPr>
        </p:nvSpPr>
        <p:spPr>
          <a:xfrm>
            <a:off x="720000" y="1967696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8"/>
          </p:nvPr>
        </p:nvSpPr>
        <p:spPr>
          <a:xfrm>
            <a:off x="720000" y="2504656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9"/>
          </p:nvPr>
        </p:nvSpPr>
        <p:spPr>
          <a:xfrm>
            <a:off x="3399450" y="1967696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ubTitle" idx="13"/>
          </p:nvPr>
        </p:nvSpPr>
        <p:spPr>
          <a:xfrm>
            <a:off x="3399450" y="2504656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14"/>
          </p:nvPr>
        </p:nvSpPr>
        <p:spPr>
          <a:xfrm>
            <a:off x="6078900" y="1967696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ubTitle" idx="15"/>
          </p:nvPr>
        </p:nvSpPr>
        <p:spPr>
          <a:xfrm>
            <a:off x="6078900" y="2504656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2164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rgbClr val="FFDA00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/>
          <p:nvPr/>
        </p:nvSpPr>
        <p:spPr>
          <a:xfrm flipH="1">
            <a:off x="2949749" y="3178750"/>
            <a:ext cx="6222700" cy="1976875"/>
          </a:xfrm>
          <a:custGeom>
            <a:avLst/>
            <a:gdLst/>
            <a:ahLst/>
            <a:cxnLst/>
            <a:rect l="l" t="t" r="r" b="b"/>
            <a:pathLst>
              <a:path w="248908" h="79075" extrusionOk="0">
                <a:moveTo>
                  <a:pt x="248908" y="79075"/>
                </a:moveTo>
                <a:lnTo>
                  <a:pt x="0" y="79075"/>
                </a:lnTo>
                <a:lnTo>
                  <a:pt x="0" y="49871"/>
                </a:lnTo>
                <a:lnTo>
                  <a:pt x="229139" y="0"/>
                </a:lnTo>
                <a:close/>
              </a:path>
            </a:pathLst>
          </a:custGeom>
          <a:solidFill>
            <a:srgbClr val="FF5608"/>
          </a:solidFill>
          <a:ln>
            <a:noFill/>
          </a:ln>
        </p:spPr>
      </p:sp>
      <p:sp>
        <p:nvSpPr>
          <p:cNvPr id="134" name="Google Shape;134;p22"/>
          <p:cNvSpPr/>
          <p:nvPr/>
        </p:nvSpPr>
        <p:spPr>
          <a:xfrm flipH="1">
            <a:off x="3514226" y="4076971"/>
            <a:ext cx="5676885" cy="1285283"/>
          </a:xfrm>
          <a:custGeom>
            <a:avLst/>
            <a:gdLst/>
            <a:ahLst/>
            <a:cxnLst/>
            <a:rect l="l" t="t" r="r" b="b"/>
            <a:pathLst>
              <a:path w="45466" h="10294" extrusionOk="0">
                <a:moveTo>
                  <a:pt x="45328" y="0"/>
                </a:moveTo>
                <a:cubicBezTo>
                  <a:pt x="45317" y="0"/>
                  <a:pt x="45307" y="2"/>
                  <a:pt x="45296" y="5"/>
                </a:cubicBezTo>
                <a:lnTo>
                  <a:pt x="121" y="10024"/>
                </a:lnTo>
                <a:cubicBezTo>
                  <a:pt x="41" y="10044"/>
                  <a:pt x="1" y="10113"/>
                  <a:pt x="10" y="10184"/>
                </a:cubicBezTo>
                <a:cubicBezTo>
                  <a:pt x="30" y="10253"/>
                  <a:pt x="81" y="10293"/>
                  <a:pt x="150" y="10293"/>
                </a:cubicBezTo>
                <a:cubicBezTo>
                  <a:pt x="150" y="10293"/>
                  <a:pt x="161" y="10293"/>
                  <a:pt x="170" y="10284"/>
                </a:cubicBezTo>
                <a:lnTo>
                  <a:pt x="45346" y="265"/>
                </a:lnTo>
                <a:cubicBezTo>
                  <a:pt x="45426" y="245"/>
                  <a:pt x="45466" y="174"/>
                  <a:pt x="45456" y="105"/>
                </a:cubicBezTo>
                <a:cubicBezTo>
                  <a:pt x="45439" y="45"/>
                  <a:pt x="45386" y="0"/>
                  <a:pt x="453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" name="Google Shape;135;p22"/>
          <p:cNvSpPr/>
          <p:nvPr/>
        </p:nvSpPr>
        <p:spPr>
          <a:xfrm flipH="1">
            <a:off x="3120912" y="3280394"/>
            <a:ext cx="6220026" cy="1405146"/>
          </a:xfrm>
          <a:custGeom>
            <a:avLst/>
            <a:gdLst/>
            <a:ahLst/>
            <a:cxnLst/>
            <a:rect l="l" t="t" r="r" b="b"/>
            <a:pathLst>
              <a:path w="49816" h="11254" extrusionOk="0">
                <a:moveTo>
                  <a:pt x="49677" y="1"/>
                </a:moveTo>
                <a:cubicBezTo>
                  <a:pt x="49667" y="1"/>
                  <a:pt x="49656" y="2"/>
                  <a:pt x="49645" y="5"/>
                </a:cubicBezTo>
                <a:lnTo>
                  <a:pt x="111" y="10994"/>
                </a:lnTo>
                <a:cubicBezTo>
                  <a:pt x="41" y="11004"/>
                  <a:pt x="1" y="11084"/>
                  <a:pt x="11" y="11154"/>
                </a:cubicBezTo>
                <a:cubicBezTo>
                  <a:pt x="31" y="11214"/>
                  <a:pt x="81" y="11254"/>
                  <a:pt x="141" y="11254"/>
                </a:cubicBezTo>
                <a:lnTo>
                  <a:pt x="171" y="11254"/>
                </a:lnTo>
                <a:lnTo>
                  <a:pt x="49696" y="265"/>
                </a:lnTo>
                <a:cubicBezTo>
                  <a:pt x="49776" y="245"/>
                  <a:pt x="49816" y="175"/>
                  <a:pt x="49805" y="105"/>
                </a:cubicBezTo>
                <a:cubicBezTo>
                  <a:pt x="49788" y="46"/>
                  <a:pt x="49736" y="1"/>
                  <a:pt x="49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6" name="Google Shape;136;p22"/>
          <p:cNvSpPr/>
          <p:nvPr/>
        </p:nvSpPr>
        <p:spPr>
          <a:xfrm flipH="1">
            <a:off x="-48897" y="-44925"/>
            <a:ext cx="6304296" cy="5211800"/>
          </a:xfrm>
          <a:custGeom>
            <a:avLst/>
            <a:gdLst/>
            <a:ahLst/>
            <a:cxnLst/>
            <a:rect l="l" t="t" r="r" b="b"/>
            <a:pathLst>
              <a:path w="212965" h="208472" extrusionOk="0">
                <a:moveTo>
                  <a:pt x="0" y="208472"/>
                </a:moveTo>
                <a:lnTo>
                  <a:pt x="53466" y="0"/>
                </a:lnTo>
                <a:lnTo>
                  <a:pt x="212965" y="0"/>
                </a:lnTo>
                <a:lnTo>
                  <a:pt x="212965" y="208022"/>
                </a:lnTo>
                <a:close/>
              </a:path>
            </a:pathLst>
          </a:custGeom>
          <a:solidFill>
            <a:srgbClr val="42279D"/>
          </a:solidFill>
          <a:ln>
            <a:noFill/>
          </a:ln>
        </p:spPr>
      </p:sp>
      <p:sp>
        <p:nvSpPr>
          <p:cNvPr id="137" name="Google Shape;137;p22"/>
          <p:cNvSpPr txBox="1">
            <a:spLocks noGrp="1"/>
          </p:cNvSpPr>
          <p:nvPr>
            <p:ph type="ctrTitle"/>
          </p:nvPr>
        </p:nvSpPr>
        <p:spPr>
          <a:xfrm flipH="1">
            <a:off x="719950" y="540000"/>
            <a:ext cx="4052100" cy="10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55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1"/>
          </p:nvPr>
        </p:nvSpPr>
        <p:spPr>
          <a:xfrm flipH="1">
            <a:off x="720000" y="1533125"/>
            <a:ext cx="40521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ubTitle" idx="2"/>
          </p:nvPr>
        </p:nvSpPr>
        <p:spPr>
          <a:xfrm flipH="1">
            <a:off x="720000" y="1962150"/>
            <a:ext cx="4052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720000" y="3493650"/>
            <a:ext cx="41496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en" sz="1200" b="1">
                <a:solidFill>
                  <a:srgbClr val="FCFBE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CREDITS: </a:t>
            </a:r>
            <a:r>
              <a:rPr lang="en" sz="1200">
                <a:solidFill>
                  <a:srgbClr val="FCFBE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presentation template was created by </a:t>
            </a:r>
            <a:r>
              <a:rPr lang="en" sz="1200" b="1">
                <a:solidFill>
                  <a:srgbClr val="FCFBEB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FCFBE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including icons by </a:t>
            </a:r>
            <a:r>
              <a:rPr lang="en" sz="1200" b="1">
                <a:solidFill>
                  <a:srgbClr val="FCFBEB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FCFBE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and infographics &amp; images by </a:t>
            </a:r>
            <a:r>
              <a:rPr lang="en" sz="1200" b="1">
                <a:solidFill>
                  <a:srgbClr val="FCFBEB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22952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02">
  <p:cSld name="Title only 02">
    <p:bg>
      <p:bgPr>
        <a:solidFill>
          <a:srgbClr val="FFDA0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42279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43" name="Google Shape;143;p23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081259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3">
  <p:cSld name="Title + body 03">
    <p:bg>
      <p:bgPr>
        <a:solidFill>
          <a:srgbClr val="FFDA00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42279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46" name="Google Shape;146;p24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47" name="Google Shape;147;p24"/>
          <p:cNvSpPr txBox="1">
            <a:spLocks noGrp="1"/>
          </p:cNvSpPr>
          <p:nvPr>
            <p:ph type="subTitle" idx="1"/>
          </p:nvPr>
        </p:nvSpPr>
        <p:spPr>
          <a:xfrm>
            <a:off x="745900" y="1644550"/>
            <a:ext cx="3710400" cy="29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2"/>
          </p:nvPr>
        </p:nvSpPr>
        <p:spPr>
          <a:xfrm>
            <a:off x="4713925" y="1644550"/>
            <a:ext cx="3710400" cy="11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05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EXT">
  <p:cSld name="Title Only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>
            <a:spLocks noGrp="1"/>
          </p:cNvSpPr>
          <p:nvPr>
            <p:ph type="title"/>
          </p:nvPr>
        </p:nvSpPr>
        <p:spPr>
          <a:xfrm>
            <a:off x="808445" y="1600541"/>
            <a:ext cx="7802700" cy="11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400"/>
              <a:buFont typeface="Oswald"/>
              <a:buNone/>
              <a:defRPr sz="4400" b="1" i="0">
                <a:solidFill>
                  <a:srgbClr val="71707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1" name="Google Shape;111;p11"/>
          <p:cNvSpPr/>
          <p:nvPr/>
        </p:nvSpPr>
        <p:spPr>
          <a:xfrm>
            <a:off x="7660274" y="3230475"/>
            <a:ext cx="1484889" cy="0"/>
          </a:xfrm>
          <a:custGeom>
            <a:avLst/>
            <a:gdLst/>
            <a:ahLst/>
            <a:cxnLst/>
            <a:rect l="l" t="t" r="r" b="b"/>
            <a:pathLst>
              <a:path w="2814955" h="120000" extrusionOk="0">
                <a:moveTo>
                  <a:pt x="2814764" y="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764">
          <p15:clr>
            <a:srgbClr val="F9AD4C"/>
          </p15:clr>
        </p15:guide>
        <p15:guide id="2" pos="5424">
          <p15:clr>
            <a:srgbClr val="F9AD4C"/>
          </p15:clr>
        </p15:guide>
        <p15:guide id="3" orient="horz" pos="624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DESIGN2">
  <p:cSld name="CUSTOM_8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/>
          <p:nvPr/>
        </p:nvSpPr>
        <p:spPr>
          <a:xfrm>
            <a:off x="166" y="0"/>
            <a:ext cx="9150841" cy="5145024"/>
          </a:xfrm>
          <a:custGeom>
            <a:avLst/>
            <a:gdLst/>
            <a:ahLst/>
            <a:cxnLst/>
            <a:rect l="l" t="t" r="r" b="b"/>
            <a:pathLst>
              <a:path w="17347565" h="9753600" extrusionOk="0">
                <a:moveTo>
                  <a:pt x="0" y="9753384"/>
                </a:moveTo>
                <a:lnTo>
                  <a:pt x="17347222" y="9753384"/>
                </a:lnTo>
                <a:lnTo>
                  <a:pt x="17347222" y="0"/>
                </a:lnTo>
                <a:lnTo>
                  <a:pt x="0" y="0"/>
                </a:lnTo>
                <a:lnTo>
                  <a:pt x="0" y="9753384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6883293" y="13"/>
            <a:ext cx="2263006" cy="1018286"/>
          </a:xfrm>
          <a:custGeom>
            <a:avLst/>
            <a:gdLst/>
            <a:ahLst/>
            <a:cxnLst/>
            <a:rect l="l" t="t" r="r" b="b"/>
            <a:pathLst>
              <a:path w="4290059" h="1930400" extrusionOk="0">
                <a:moveTo>
                  <a:pt x="4289564" y="0"/>
                </a:moveTo>
                <a:lnTo>
                  <a:pt x="0" y="177"/>
                </a:lnTo>
                <a:lnTo>
                  <a:pt x="4289564" y="1930400"/>
                </a:lnTo>
                <a:lnTo>
                  <a:pt x="4289564" y="0"/>
                </a:lnTo>
                <a:close/>
              </a:path>
            </a:pathLst>
          </a:custGeom>
          <a:solidFill>
            <a:srgbClr val="FFFFFF">
              <a:alpha val="7765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-454" y="24"/>
            <a:ext cx="6889173" cy="972061"/>
          </a:xfrm>
          <a:custGeom>
            <a:avLst/>
            <a:gdLst/>
            <a:ahLst/>
            <a:cxnLst/>
            <a:rect l="l" t="t" r="r" b="b"/>
            <a:pathLst>
              <a:path w="13060044" h="1842770" extrusionOk="0">
                <a:moveTo>
                  <a:pt x="13060006" y="0"/>
                </a:moveTo>
                <a:lnTo>
                  <a:pt x="0" y="0"/>
                </a:lnTo>
                <a:lnTo>
                  <a:pt x="0" y="1842465"/>
                </a:lnTo>
                <a:lnTo>
                  <a:pt x="13060006" y="0"/>
                </a:lnTo>
                <a:close/>
              </a:path>
            </a:pathLst>
          </a:custGeom>
          <a:solidFill>
            <a:srgbClr val="FFFFFF">
              <a:alpha val="7765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-395" y="4125198"/>
            <a:ext cx="1697925" cy="1018286"/>
          </a:xfrm>
          <a:custGeom>
            <a:avLst/>
            <a:gdLst/>
            <a:ahLst/>
            <a:cxnLst/>
            <a:rect l="l" t="t" r="r" b="b"/>
            <a:pathLst>
              <a:path w="3218815" h="1930400" extrusionOk="0">
                <a:moveTo>
                  <a:pt x="0" y="0"/>
                </a:moveTo>
                <a:lnTo>
                  <a:pt x="0" y="1930400"/>
                </a:lnTo>
                <a:lnTo>
                  <a:pt x="3218561" y="1930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765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1696064" y="4125516"/>
            <a:ext cx="7453585" cy="1018286"/>
          </a:xfrm>
          <a:custGeom>
            <a:avLst/>
            <a:gdLst/>
            <a:ahLst/>
            <a:cxnLst/>
            <a:rect l="l" t="t" r="r" b="b"/>
            <a:pathLst>
              <a:path w="14130019" h="1930400" extrusionOk="0">
                <a:moveTo>
                  <a:pt x="14129639" y="0"/>
                </a:moveTo>
                <a:lnTo>
                  <a:pt x="0" y="1930400"/>
                </a:lnTo>
                <a:lnTo>
                  <a:pt x="14129639" y="1930400"/>
                </a:lnTo>
                <a:lnTo>
                  <a:pt x="14129639" y="0"/>
                </a:lnTo>
                <a:close/>
              </a:path>
            </a:pathLst>
          </a:custGeom>
          <a:solidFill>
            <a:srgbClr val="FFFFFF">
              <a:alpha val="7765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 txBox="1">
            <a:spLocks noGrp="1"/>
          </p:cNvSpPr>
          <p:nvPr>
            <p:ph type="title"/>
          </p:nvPr>
        </p:nvSpPr>
        <p:spPr>
          <a:xfrm>
            <a:off x="1226451" y="594962"/>
            <a:ext cx="6691200" cy="2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AST TITTLE ">
  <p:cSld name="CUSTOM_12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ctrTitle"/>
          </p:nvPr>
        </p:nvSpPr>
        <p:spPr>
          <a:xfrm>
            <a:off x="1177900" y="1428240"/>
            <a:ext cx="64674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500"/>
              <a:buFont typeface="Oswald"/>
              <a:buNone/>
              <a:defRPr sz="4500" b="1" i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205128" y="3159944"/>
            <a:ext cx="2410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None/>
              <a:defRPr sz="1000">
                <a:solidFill>
                  <a:srgbClr val="66666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>
                <a:solidFill>
                  <a:srgbClr val="66666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>
                <a:solidFill>
                  <a:srgbClr val="66666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>
                <a:solidFill>
                  <a:srgbClr val="66666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>
                <a:solidFill>
                  <a:srgbClr val="66666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>
                <a:solidFill>
                  <a:srgbClr val="66666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>
                <a:solidFill>
                  <a:srgbClr val="66666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>
                <a:solidFill>
                  <a:srgbClr val="66666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flipH="1">
            <a:off x="8091339" y="-800"/>
            <a:ext cx="1053792" cy="2102560"/>
          </a:xfrm>
          <a:custGeom>
            <a:avLst/>
            <a:gdLst/>
            <a:ahLst/>
            <a:cxnLst/>
            <a:rect l="l" t="t" r="r" b="b"/>
            <a:pathLst>
              <a:path w="1997710" h="3985895" extrusionOk="0">
                <a:moveTo>
                  <a:pt x="1997252" y="0"/>
                </a:moveTo>
                <a:lnTo>
                  <a:pt x="0" y="0"/>
                </a:lnTo>
                <a:lnTo>
                  <a:pt x="0" y="3985729"/>
                </a:lnTo>
                <a:lnTo>
                  <a:pt x="1997252" y="0"/>
                </a:lnTo>
                <a:close/>
              </a:path>
            </a:pathLst>
          </a:custGeom>
          <a:solidFill>
            <a:srgbClr val="B88A91">
              <a:alpha val="4980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1"/>
          <p:cNvSpPr/>
          <p:nvPr/>
        </p:nvSpPr>
        <p:spPr>
          <a:xfrm flipH="1">
            <a:off x="-1130" y="-392"/>
            <a:ext cx="2578206" cy="5144689"/>
          </a:xfrm>
          <a:custGeom>
            <a:avLst/>
            <a:gdLst/>
            <a:ahLst/>
            <a:cxnLst/>
            <a:rect l="l" t="t" r="r" b="b"/>
            <a:pathLst>
              <a:path w="4887594" h="9752965" extrusionOk="0">
                <a:moveTo>
                  <a:pt x="4887150" y="0"/>
                </a:moveTo>
                <a:lnTo>
                  <a:pt x="0" y="9752825"/>
                </a:lnTo>
                <a:lnTo>
                  <a:pt x="4887150" y="9752825"/>
                </a:lnTo>
                <a:lnTo>
                  <a:pt x="4887150" y="0"/>
                </a:lnTo>
                <a:close/>
              </a:path>
            </a:pathLst>
          </a:custGeom>
          <a:solidFill>
            <a:srgbClr val="B88A91">
              <a:alpha val="4980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00">
          <p15:clr>
            <a:srgbClr val="F9AD4C"/>
          </p15:clr>
        </p15:guide>
        <p15:guide id="2" orient="horz" pos="2003">
          <p15:clr>
            <a:srgbClr val="F9AD4C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01775" y="15996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6000"/>
              <a:buNone/>
              <a:defRPr sz="6000" b="1">
                <a:solidFill>
                  <a:srgbClr val="EFEFE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16075" y="3902500"/>
            <a:ext cx="2488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100"/>
              <a:buFont typeface="Roboto"/>
              <a:buNone/>
              <a:defRPr sz="11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676400" y="4603825"/>
            <a:ext cx="4591200" cy="6840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401325" y="-125075"/>
            <a:ext cx="514500" cy="33747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32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70701" y="595129"/>
            <a:ext cx="78027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Font typeface="Oswald Regular"/>
              <a:buNone/>
              <a:defRPr sz="2200" i="0" u="none" strike="noStrike" cap="none">
                <a:solidFill>
                  <a:srgbClr val="717076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04159" y="1681836"/>
            <a:ext cx="4535700" cy="22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2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200" i="0" u="none" strike="noStrike" cap="none"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200" i="0" u="none" strike="noStrike" cap="none"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200" i="0" u="none" strike="noStrike" cap="none"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200" i="0" u="none" strike="noStrike" cap="none"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200" i="0" u="none" strike="noStrike" cap="none"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200" i="0" u="none" strike="noStrike" cap="none"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200" i="0" u="none" strike="noStrike" cap="none"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200" i="0" u="none" strike="noStrike" cap="none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7" r:id="rId5"/>
    <p:sldLayoutId id="2147483660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Oswald"/>
              <a:buNone/>
              <a:defRPr sz="2800">
                <a:solidFill>
                  <a:srgbClr val="FF929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●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○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■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●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○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■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●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○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Font typeface="Roboto Light"/>
              <a:buChar char="■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5401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279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lita One"/>
              <a:buNone/>
              <a:defRPr sz="32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746825"/>
            <a:ext cx="7704000" cy="28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02791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>
          <p15:clr>
            <a:srgbClr val="EA4335"/>
          </p15:clr>
        </p15:guide>
        <p15:guide id="8" orient="horz" pos="340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ctrTitle"/>
          </p:nvPr>
        </p:nvSpPr>
        <p:spPr>
          <a:xfrm>
            <a:off x="5364088" y="915566"/>
            <a:ext cx="3616522" cy="1225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 smtClean="0">
                <a:solidFill>
                  <a:srgbClr val="FFFFFF"/>
                </a:solidFill>
              </a:rPr>
              <a:t>Komponen Kebugaran  Jasmani yang Terkait dengan Keterampilan dan Kalori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194" name="Google Shape;194;p25"/>
          <p:cNvSpPr txBox="1">
            <a:spLocks noGrp="1"/>
          </p:cNvSpPr>
          <p:nvPr>
            <p:ph type="subTitle" idx="1"/>
          </p:nvPr>
        </p:nvSpPr>
        <p:spPr>
          <a:xfrm>
            <a:off x="5526200" y="3233152"/>
            <a:ext cx="2410800" cy="3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</a:rPr>
              <a:t>Here is where </a:t>
            </a:r>
            <a:br>
              <a:rPr lang="es-ES">
                <a:solidFill>
                  <a:srgbClr val="FFFFFF"/>
                </a:solidFill>
              </a:rPr>
            </a:br>
            <a:r>
              <a:rPr lang="es-ES">
                <a:solidFill>
                  <a:srgbClr val="FFFFFF"/>
                </a:solidFill>
              </a:rPr>
              <a:t>your presentation begins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53"/>
          <p:cNvSpPr/>
          <p:nvPr/>
        </p:nvSpPr>
        <p:spPr>
          <a:xfrm>
            <a:off x="5164209" y="2850252"/>
            <a:ext cx="2056670" cy="0"/>
          </a:xfrm>
          <a:custGeom>
            <a:avLst/>
            <a:gdLst/>
            <a:ahLst/>
            <a:cxnLst/>
            <a:rect l="l" t="t" r="r" b="b"/>
            <a:pathLst>
              <a:path w="3898900" h="120000" extrusionOk="0">
                <a:moveTo>
                  <a:pt x="0" y="0"/>
                </a:moveTo>
                <a:lnTo>
                  <a:pt x="3898900" y="0"/>
                </a:lnTo>
              </a:path>
            </a:pathLst>
          </a:custGeom>
          <a:noFill/>
          <a:ln w="25400" cap="flat" cmpd="sng">
            <a:solidFill>
              <a:srgbClr val="B88A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53"/>
          <p:cNvSpPr txBox="1">
            <a:spLocks noGrp="1"/>
          </p:cNvSpPr>
          <p:nvPr>
            <p:ph type="ctrTitle"/>
          </p:nvPr>
        </p:nvSpPr>
        <p:spPr>
          <a:xfrm>
            <a:off x="1177893" y="1988047"/>
            <a:ext cx="6467400" cy="5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</a:rPr>
              <a:t>Thanks!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03" name="Google Shape;1003;p53"/>
          <p:cNvSpPr txBox="1">
            <a:spLocks noGrp="1"/>
          </p:cNvSpPr>
          <p:nvPr>
            <p:ph type="subTitle" idx="1"/>
          </p:nvPr>
        </p:nvSpPr>
        <p:spPr>
          <a:xfrm>
            <a:off x="4768650" y="3159950"/>
            <a:ext cx="2847300" cy="13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>
                <a:solidFill>
                  <a:srgbClr val="FFFFFF"/>
                </a:solidFill>
              </a:rPr>
              <a:t>Does anyone have any questions?</a:t>
            </a:r>
            <a:endParaRPr sz="12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>
                <a:solidFill>
                  <a:srgbClr val="FFFFFF"/>
                </a:solidFill>
              </a:rPr>
              <a:t>addyouremail@freepik.com</a:t>
            </a:r>
            <a:endParaRPr sz="12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>
                <a:solidFill>
                  <a:srgbClr val="FFFFFF"/>
                </a:solidFill>
              </a:rPr>
              <a:t>+91  620 421 838</a:t>
            </a:r>
            <a:endParaRPr sz="12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</a:rPr>
              <a:t>yourcompany.com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ctrTitle"/>
          </p:nvPr>
        </p:nvSpPr>
        <p:spPr>
          <a:xfrm>
            <a:off x="1498975" y="1980075"/>
            <a:ext cx="4039800" cy="56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rgbClr val="FFFFFF"/>
                </a:solidFill>
              </a:rPr>
              <a:t>Permainan Taman Lompat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0" name="Google Shape;200;p26"/>
          <p:cNvSpPr txBox="1">
            <a:spLocks noGrp="1"/>
          </p:cNvSpPr>
          <p:nvPr>
            <p:ph type="title" idx="2"/>
          </p:nvPr>
        </p:nvSpPr>
        <p:spPr>
          <a:xfrm>
            <a:off x="1498975" y="3179875"/>
            <a:ext cx="2446500" cy="32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This is a subtitle that you can use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>
            <a:spLocks noGrp="1"/>
          </p:cNvSpPr>
          <p:nvPr>
            <p:ph type="subTitle" idx="1"/>
          </p:nvPr>
        </p:nvSpPr>
        <p:spPr>
          <a:xfrm>
            <a:off x="1182503" y="3425413"/>
            <a:ext cx="1404900" cy="4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d-ID" dirty="0" smtClean="0"/>
              <a:t>Karet gelang yang disambungkan </a:t>
            </a:r>
            <a:r>
              <a:rPr lang="id-ID" dirty="0"/>
              <a:t>memanjang dengan ukuran sekitar 3 – 4 meter</a:t>
            </a:r>
            <a:endParaRPr dirty="0"/>
          </a:p>
        </p:txBody>
      </p:sp>
      <p:sp>
        <p:nvSpPr>
          <p:cNvPr id="243" name="Google Shape;243;p30"/>
          <p:cNvSpPr txBox="1">
            <a:spLocks noGrp="1"/>
          </p:cNvSpPr>
          <p:nvPr>
            <p:ph type="title" idx="5"/>
          </p:nvPr>
        </p:nvSpPr>
        <p:spPr>
          <a:xfrm>
            <a:off x="1226451" y="594962"/>
            <a:ext cx="6691200" cy="2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Aktivitas</a:t>
            </a:r>
            <a:r>
              <a:rPr dirty="0" smtClean="0"/>
              <a:t> </a:t>
            </a:r>
            <a:r>
              <a:rPr dirty="0" err="1" smtClean="0"/>
              <a:t>Lompat</a:t>
            </a:r>
            <a:r>
              <a:rPr dirty="0" smtClean="0"/>
              <a:t> </a:t>
            </a:r>
            <a:r>
              <a:rPr dirty="0" err="1" smtClean="0"/>
              <a:t>Tali</a:t>
            </a:r>
            <a:endParaRPr dirty="0"/>
          </a:p>
        </p:txBody>
      </p:sp>
      <p:sp>
        <p:nvSpPr>
          <p:cNvPr id="244" name="Google Shape;244;p30"/>
          <p:cNvSpPr txBox="1">
            <a:spLocks noGrp="1"/>
          </p:cNvSpPr>
          <p:nvPr>
            <p:ph type="subTitle" idx="2"/>
          </p:nvPr>
        </p:nvSpPr>
        <p:spPr>
          <a:xfrm>
            <a:off x="3862836" y="3425413"/>
            <a:ext cx="1404900" cy="4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Membutuhkan tempat yang luas, biasanya di halaman rumah.</a:t>
            </a:r>
            <a:endParaRPr dirty="0"/>
          </a:p>
        </p:txBody>
      </p:sp>
      <p:sp>
        <p:nvSpPr>
          <p:cNvPr id="245" name="Google Shape;245;p30"/>
          <p:cNvSpPr txBox="1">
            <a:spLocks noGrp="1"/>
          </p:cNvSpPr>
          <p:nvPr>
            <p:ph type="subTitle" idx="4"/>
          </p:nvPr>
        </p:nvSpPr>
        <p:spPr>
          <a:xfrm>
            <a:off x="6410899" y="3363838"/>
            <a:ext cx="1404900" cy="4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d-ID" dirty="0" smtClean="0"/>
              <a:t>Tidak </a:t>
            </a:r>
            <a:r>
              <a:rPr lang="id-ID" dirty="0"/>
              <a:t>ada </a:t>
            </a:r>
            <a:r>
              <a:rPr lang="id-ID" dirty="0" smtClean="0"/>
              <a:t>aturan</a:t>
            </a:r>
          </a:p>
          <a:p>
            <a:r>
              <a:rPr lang="id-ID" dirty="0" smtClean="0"/>
              <a:t>yang </a:t>
            </a:r>
            <a:r>
              <a:rPr lang="id-ID" dirty="0"/>
              <a:t>baku </a:t>
            </a:r>
            <a:r>
              <a:rPr lang="id-ID" dirty="0" smtClean="0"/>
              <a:t>dalam</a:t>
            </a:r>
          </a:p>
          <a:p>
            <a:r>
              <a:rPr lang="id-ID" dirty="0" smtClean="0"/>
              <a:t>menentukan jumlah</a:t>
            </a:r>
          </a:p>
          <a:p>
            <a:r>
              <a:rPr lang="id-ID" dirty="0" smtClean="0"/>
              <a:t>pemain</a:t>
            </a:r>
            <a:r>
              <a:rPr lang="id-ID" dirty="0"/>
              <a:t>, </a:t>
            </a:r>
            <a:r>
              <a:rPr lang="id-ID" dirty="0" smtClean="0"/>
              <a:t>tetapi</a:t>
            </a:r>
          </a:p>
          <a:p>
            <a:r>
              <a:rPr lang="id-ID" dirty="0" smtClean="0"/>
              <a:t>biasanya </a:t>
            </a:r>
            <a:r>
              <a:rPr lang="id-ID" dirty="0"/>
              <a:t>dibagi </a:t>
            </a:r>
            <a:r>
              <a:rPr lang="id-ID" dirty="0" smtClean="0"/>
              <a:t>ke</a:t>
            </a:r>
          </a:p>
          <a:p>
            <a:r>
              <a:rPr lang="id-ID" dirty="0" smtClean="0"/>
              <a:t>dalam dua</a:t>
            </a:r>
          </a:p>
          <a:p>
            <a:r>
              <a:rPr lang="id-ID" dirty="0" smtClean="0"/>
              <a:t>kelompok</a:t>
            </a:r>
            <a:r>
              <a:rPr lang="id-ID" dirty="0"/>
              <a:t>.</a:t>
            </a:r>
            <a:endParaRPr dirty="0"/>
          </a:p>
        </p:txBody>
      </p:sp>
      <p:grpSp>
        <p:nvGrpSpPr>
          <p:cNvPr id="246" name="Google Shape;246;p30"/>
          <p:cNvGrpSpPr/>
          <p:nvPr/>
        </p:nvGrpSpPr>
        <p:grpSpPr>
          <a:xfrm>
            <a:off x="1717608" y="2414134"/>
            <a:ext cx="5674105" cy="315240"/>
            <a:chOff x="3258600" y="3914700"/>
            <a:chExt cx="10764760" cy="597838"/>
          </a:xfrm>
        </p:grpSpPr>
        <p:grpSp>
          <p:nvGrpSpPr>
            <p:cNvPr id="247" name="Google Shape;247;p30"/>
            <p:cNvGrpSpPr/>
            <p:nvPr/>
          </p:nvGrpSpPr>
          <p:grpSpPr>
            <a:xfrm>
              <a:off x="3258600" y="3915171"/>
              <a:ext cx="634941" cy="596897"/>
              <a:chOff x="-42804750" y="1949600"/>
              <a:chExt cx="337125" cy="316925"/>
            </a:xfrm>
          </p:grpSpPr>
          <p:sp>
            <p:nvSpPr>
              <p:cNvPr id="248" name="Google Shape;248;p30"/>
              <p:cNvSpPr/>
              <p:nvPr/>
            </p:nvSpPr>
            <p:spPr>
              <a:xfrm>
                <a:off x="-42731500" y="2013125"/>
                <a:ext cx="189825" cy="189900"/>
              </a:xfrm>
              <a:custGeom>
                <a:avLst/>
                <a:gdLst/>
                <a:ahLst/>
                <a:cxnLst/>
                <a:rect l="l" t="t" r="r" b="b"/>
                <a:pathLst>
                  <a:path w="7593" h="7596" extrusionOk="0">
                    <a:moveTo>
                      <a:pt x="3781" y="805"/>
                    </a:moveTo>
                    <a:cubicBezTo>
                      <a:pt x="5419" y="805"/>
                      <a:pt x="6742" y="2128"/>
                      <a:pt x="6742" y="3767"/>
                    </a:cubicBezTo>
                    <a:cubicBezTo>
                      <a:pt x="6774" y="5405"/>
                      <a:pt x="5419" y="6760"/>
                      <a:pt x="3781" y="6760"/>
                    </a:cubicBezTo>
                    <a:cubicBezTo>
                      <a:pt x="2426" y="6760"/>
                      <a:pt x="1292" y="5878"/>
                      <a:pt x="946" y="4649"/>
                    </a:cubicBezTo>
                    <a:cubicBezTo>
                      <a:pt x="347" y="2727"/>
                      <a:pt x="1765" y="805"/>
                      <a:pt x="3781" y="805"/>
                    </a:cubicBezTo>
                    <a:close/>
                    <a:moveTo>
                      <a:pt x="3809" y="1"/>
                    </a:moveTo>
                    <a:cubicBezTo>
                      <a:pt x="3297" y="1"/>
                      <a:pt x="2785" y="105"/>
                      <a:pt x="2300" y="301"/>
                    </a:cubicBezTo>
                    <a:cubicBezTo>
                      <a:pt x="946" y="868"/>
                      <a:pt x="0" y="2223"/>
                      <a:pt x="0" y="3798"/>
                    </a:cubicBezTo>
                    <a:cubicBezTo>
                      <a:pt x="0" y="5058"/>
                      <a:pt x="630" y="6224"/>
                      <a:pt x="1670" y="6949"/>
                    </a:cubicBezTo>
                    <a:cubicBezTo>
                      <a:pt x="2333" y="7390"/>
                      <a:pt x="3060" y="7596"/>
                      <a:pt x="3776" y="7596"/>
                    </a:cubicBezTo>
                    <a:cubicBezTo>
                      <a:pt x="4286" y="7596"/>
                      <a:pt x="4790" y="7492"/>
                      <a:pt x="5262" y="7295"/>
                    </a:cubicBezTo>
                    <a:cubicBezTo>
                      <a:pt x="6648" y="6697"/>
                      <a:pt x="7593" y="5373"/>
                      <a:pt x="7593" y="3798"/>
                    </a:cubicBezTo>
                    <a:cubicBezTo>
                      <a:pt x="7593" y="2506"/>
                      <a:pt x="6931" y="1341"/>
                      <a:pt x="5892" y="648"/>
                    </a:cubicBezTo>
                    <a:cubicBezTo>
                      <a:pt x="5248" y="206"/>
                      <a:pt x="4528" y="1"/>
                      <a:pt x="38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8200" tIns="48200" rIns="48200" bIns="482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0"/>
              <p:cNvSpPr/>
              <p:nvPr/>
            </p:nvSpPr>
            <p:spPr>
              <a:xfrm>
                <a:off x="-42804750" y="1949600"/>
                <a:ext cx="337125" cy="316925"/>
              </a:xfrm>
              <a:custGeom>
                <a:avLst/>
                <a:gdLst/>
                <a:ahLst/>
                <a:cxnLst/>
                <a:rect l="l" t="t" r="r" b="b"/>
                <a:pathLst>
                  <a:path w="13485" h="12677" extrusionOk="0">
                    <a:moveTo>
                      <a:pt x="3306" y="817"/>
                    </a:moveTo>
                    <a:cubicBezTo>
                      <a:pt x="3769" y="817"/>
                      <a:pt x="4233" y="967"/>
                      <a:pt x="4600" y="1267"/>
                    </a:cubicBezTo>
                    <a:cubicBezTo>
                      <a:pt x="3277" y="1802"/>
                      <a:pt x="2174" y="2905"/>
                      <a:pt x="1607" y="4260"/>
                    </a:cubicBezTo>
                    <a:cubicBezTo>
                      <a:pt x="914" y="3283"/>
                      <a:pt x="1072" y="1897"/>
                      <a:pt x="2143" y="1172"/>
                    </a:cubicBezTo>
                    <a:cubicBezTo>
                      <a:pt x="2484" y="935"/>
                      <a:pt x="2895" y="817"/>
                      <a:pt x="3306" y="817"/>
                    </a:cubicBezTo>
                    <a:close/>
                    <a:moveTo>
                      <a:pt x="10101" y="823"/>
                    </a:moveTo>
                    <a:cubicBezTo>
                      <a:pt x="10771" y="823"/>
                      <a:pt x="11436" y="1137"/>
                      <a:pt x="11846" y="1771"/>
                    </a:cubicBezTo>
                    <a:cubicBezTo>
                      <a:pt x="12382" y="2527"/>
                      <a:pt x="12319" y="3535"/>
                      <a:pt x="11783" y="4260"/>
                    </a:cubicBezTo>
                    <a:cubicBezTo>
                      <a:pt x="11248" y="2905"/>
                      <a:pt x="10177" y="1802"/>
                      <a:pt x="8790" y="1267"/>
                    </a:cubicBezTo>
                    <a:cubicBezTo>
                      <a:pt x="9176" y="971"/>
                      <a:pt x="9640" y="823"/>
                      <a:pt x="10101" y="823"/>
                    </a:cubicBezTo>
                    <a:close/>
                    <a:moveTo>
                      <a:pt x="6662" y="1686"/>
                    </a:moveTo>
                    <a:cubicBezTo>
                      <a:pt x="7287" y="1686"/>
                      <a:pt x="7908" y="1809"/>
                      <a:pt x="8475" y="2055"/>
                    </a:cubicBezTo>
                    <a:cubicBezTo>
                      <a:pt x="10177" y="2748"/>
                      <a:pt x="11311" y="4417"/>
                      <a:pt x="11311" y="6339"/>
                    </a:cubicBezTo>
                    <a:cubicBezTo>
                      <a:pt x="11374" y="8891"/>
                      <a:pt x="9263" y="10970"/>
                      <a:pt x="6711" y="10970"/>
                    </a:cubicBezTo>
                    <a:cubicBezTo>
                      <a:pt x="4159" y="10970"/>
                      <a:pt x="2048" y="8891"/>
                      <a:pt x="2017" y="6339"/>
                    </a:cubicBezTo>
                    <a:cubicBezTo>
                      <a:pt x="2017" y="4764"/>
                      <a:pt x="2804" y="3346"/>
                      <a:pt x="4065" y="2464"/>
                    </a:cubicBezTo>
                    <a:cubicBezTo>
                      <a:pt x="4846" y="1943"/>
                      <a:pt x="5759" y="1686"/>
                      <a:pt x="6662" y="1686"/>
                    </a:cubicBezTo>
                    <a:close/>
                    <a:moveTo>
                      <a:pt x="3282" y="1"/>
                    </a:moveTo>
                    <a:cubicBezTo>
                      <a:pt x="2347" y="1"/>
                      <a:pt x="1411" y="437"/>
                      <a:pt x="820" y="1298"/>
                    </a:cubicBezTo>
                    <a:cubicBezTo>
                      <a:pt x="0" y="2496"/>
                      <a:pt x="189" y="4165"/>
                      <a:pt x="1292" y="5142"/>
                    </a:cubicBezTo>
                    <a:cubicBezTo>
                      <a:pt x="820" y="7316"/>
                      <a:pt x="1702" y="9553"/>
                      <a:pt x="3497" y="10844"/>
                    </a:cubicBezTo>
                    <a:lnTo>
                      <a:pt x="2867" y="12073"/>
                    </a:lnTo>
                    <a:cubicBezTo>
                      <a:pt x="2773" y="12262"/>
                      <a:pt x="2867" y="12514"/>
                      <a:pt x="3088" y="12640"/>
                    </a:cubicBezTo>
                    <a:cubicBezTo>
                      <a:pt x="3137" y="12665"/>
                      <a:pt x="3189" y="12677"/>
                      <a:pt x="3240" y="12677"/>
                    </a:cubicBezTo>
                    <a:cubicBezTo>
                      <a:pt x="3386" y="12677"/>
                      <a:pt x="3530" y="12582"/>
                      <a:pt x="3623" y="12420"/>
                    </a:cubicBezTo>
                    <a:lnTo>
                      <a:pt x="4222" y="11254"/>
                    </a:lnTo>
                    <a:cubicBezTo>
                      <a:pt x="4994" y="11632"/>
                      <a:pt x="5821" y="11821"/>
                      <a:pt x="6648" y="11821"/>
                    </a:cubicBezTo>
                    <a:cubicBezTo>
                      <a:pt x="7475" y="11821"/>
                      <a:pt x="8302" y="11632"/>
                      <a:pt x="9074" y="11254"/>
                    </a:cubicBezTo>
                    <a:lnTo>
                      <a:pt x="9641" y="12420"/>
                    </a:lnTo>
                    <a:cubicBezTo>
                      <a:pt x="9736" y="12587"/>
                      <a:pt x="9904" y="12663"/>
                      <a:pt x="10062" y="12663"/>
                    </a:cubicBezTo>
                    <a:cubicBezTo>
                      <a:pt x="10113" y="12663"/>
                      <a:pt x="10162" y="12655"/>
                      <a:pt x="10208" y="12640"/>
                    </a:cubicBezTo>
                    <a:cubicBezTo>
                      <a:pt x="10397" y="12514"/>
                      <a:pt x="10492" y="12262"/>
                      <a:pt x="10397" y="12073"/>
                    </a:cubicBezTo>
                    <a:lnTo>
                      <a:pt x="9767" y="10844"/>
                    </a:lnTo>
                    <a:cubicBezTo>
                      <a:pt x="11594" y="9584"/>
                      <a:pt x="12476" y="7347"/>
                      <a:pt x="11972" y="5142"/>
                    </a:cubicBezTo>
                    <a:cubicBezTo>
                      <a:pt x="13485" y="3882"/>
                      <a:pt x="13359" y="1582"/>
                      <a:pt x="11752" y="511"/>
                    </a:cubicBezTo>
                    <a:cubicBezTo>
                      <a:pt x="11243" y="171"/>
                      <a:pt x="10658" y="5"/>
                      <a:pt x="10078" y="5"/>
                    </a:cubicBezTo>
                    <a:cubicBezTo>
                      <a:pt x="9258" y="5"/>
                      <a:pt x="8449" y="338"/>
                      <a:pt x="7877" y="983"/>
                    </a:cubicBezTo>
                    <a:cubicBezTo>
                      <a:pt x="7483" y="905"/>
                      <a:pt x="7081" y="865"/>
                      <a:pt x="6679" y="865"/>
                    </a:cubicBezTo>
                    <a:cubicBezTo>
                      <a:pt x="6278" y="865"/>
                      <a:pt x="5876" y="905"/>
                      <a:pt x="5482" y="983"/>
                    </a:cubicBezTo>
                    <a:cubicBezTo>
                      <a:pt x="4898" y="326"/>
                      <a:pt x="4090" y="1"/>
                      <a:pt x="32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8200" tIns="48200" rIns="48200" bIns="482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0"/>
              <p:cNvSpPr/>
              <p:nvPr/>
            </p:nvSpPr>
            <p:spPr>
              <a:xfrm>
                <a:off x="-42644075" y="2060025"/>
                <a:ext cx="59100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616" extrusionOk="0">
                    <a:moveTo>
                      <a:pt x="442" y="0"/>
                    </a:moveTo>
                    <a:cubicBezTo>
                      <a:pt x="189" y="0"/>
                      <a:pt x="0" y="189"/>
                      <a:pt x="0" y="410"/>
                    </a:cubicBezTo>
                    <a:lnTo>
                      <a:pt x="0" y="2237"/>
                    </a:lnTo>
                    <a:cubicBezTo>
                      <a:pt x="0" y="2458"/>
                      <a:pt x="189" y="2615"/>
                      <a:pt x="442" y="2615"/>
                    </a:cubicBezTo>
                    <a:lnTo>
                      <a:pt x="1922" y="2615"/>
                    </a:lnTo>
                    <a:cubicBezTo>
                      <a:pt x="2174" y="2615"/>
                      <a:pt x="2363" y="2426"/>
                      <a:pt x="2363" y="2237"/>
                    </a:cubicBezTo>
                    <a:cubicBezTo>
                      <a:pt x="2363" y="1954"/>
                      <a:pt x="2174" y="1796"/>
                      <a:pt x="1922" y="1796"/>
                    </a:cubicBezTo>
                    <a:lnTo>
                      <a:pt x="820" y="1796"/>
                    </a:lnTo>
                    <a:lnTo>
                      <a:pt x="820" y="410"/>
                    </a:lnTo>
                    <a:cubicBezTo>
                      <a:pt x="820" y="189"/>
                      <a:pt x="631" y="0"/>
                      <a:pt x="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8200" tIns="48200" rIns="48200" bIns="482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1" name="Google Shape;251;p30"/>
            <p:cNvSpPr/>
            <p:nvPr/>
          </p:nvSpPr>
          <p:spPr>
            <a:xfrm>
              <a:off x="8334608" y="3914700"/>
              <a:ext cx="597885" cy="597838"/>
            </a:xfrm>
            <a:custGeom>
              <a:avLst/>
              <a:gdLst/>
              <a:ahLst/>
              <a:cxnLst/>
              <a:rect l="l" t="t" r="r" b="b"/>
              <a:pathLst>
                <a:path w="12698" h="12697" extrusionOk="0">
                  <a:moveTo>
                    <a:pt x="11784" y="970"/>
                  </a:moveTo>
                  <a:lnTo>
                    <a:pt x="11784" y="2577"/>
                  </a:lnTo>
                  <a:lnTo>
                    <a:pt x="5168" y="4026"/>
                  </a:lnTo>
                  <a:lnTo>
                    <a:pt x="5168" y="2420"/>
                  </a:lnTo>
                  <a:lnTo>
                    <a:pt x="11784" y="970"/>
                  </a:lnTo>
                  <a:close/>
                  <a:moveTo>
                    <a:pt x="10115" y="7741"/>
                  </a:moveTo>
                  <a:cubicBezTo>
                    <a:pt x="10982" y="7741"/>
                    <a:pt x="11784" y="8286"/>
                    <a:pt x="11784" y="8973"/>
                  </a:cubicBezTo>
                  <a:cubicBezTo>
                    <a:pt x="11784" y="9666"/>
                    <a:pt x="11027" y="10201"/>
                    <a:pt x="10145" y="10201"/>
                  </a:cubicBezTo>
                  <a:cubicBezTo>
                    <a:pt x="9358" y="10201"/>
                    <a:pt x="8665" y="9792"/>
                    <a:pt x="8507" y="9225"/>
                  </a:cubicBezTo>
                  <a:cubicBezTo>
                    <a:pt x="8350" y="8689"/>
                    <a:pt x="8728" y="8154"/>
                    <a:pt x="9263" y="7933"/>
                  </a:cubicBezTo>
                  <a:cubicBezTo>
                    <a:pt x="9537" y="7800"/>
                    <a:pt x="9829" y="7741"/>
                    <a:pt x="10115" y="7741"/>
                  </a:cubicBezTo>
                  <a:close/>
                  <a:moveTo>
                    <a:pt x="2665" y="9393"/>
                  </a:moveTo>
                  <a:cubicBezTo>
                    <a:pt x="3537" y="9393"/>
                    <a:pt x="4348" y="9928"/>
                    <a:pt x="4348" y="10642"/>
                  </a:cubicBezTo>
                  <a:cubicBezTo>
                    <a:pt x="4348" y="11304"/>
                    <a:pt x="3592" y="11871"/>
                    <a:pt x="2679" y="11871"/>
                  </a:cubicBezTo>
                  <a:cubicBezTo>
                    <a:pt x="1891" y="11871"/>
                    <a:pt x="1229" y="11430"/>
                    <a:pt x="1072" y="10894"/>
                  </a:cubicBezTo>
                  <a:cubicBezTo>
                    <a:pt x="914" y="10327"/>
                    <a:pt x="1261" y="9823"/>
                    <a:pt x="1828" y="9571"/>
                  </a:cubicBezTo>
                  <a:cubicBezTo>
                    <a:pt x="2097" y="9448"/>
                    <a:pt x="2384" y="9393"/>
                    <a:pt x="2665" y="9393"/>
                  </a:cubicBezTo>
                  <a:close/>
                  <a:moveTo>
                    <a:pt x="12242" y="1"/>
                  </a:moveTo>
                  <a:cubicBezTo>
                    <a:pt x="12197" y="1"/>
                    <a:pt x="12149" y="9"/>
                    <a:pt x="12099" y="25"/>
                  </a:cubicBezTo>
                  <a:lnTo>
                    <a:pt x="4663" y="1664"/>
                  </a:lnTo>
                  <a:cubicBezTo>
                    <a:pt x="4474" y="1695"/>
                    <a:pt x="4348" y="1853"/>
                    <a:pt x="4348" y="2073"/>
                  </a:cubicBezTo>
                  <a:lnTo>
                    <a:pt x="4348" y="9067"/>
                  </a:lnTo>
                  <a:cubicBezTo>
                    <a:pt x="3876" y="8721"/>
                    <a:pt x="3277" y="8563"/>
                    <a:pt x="2679" y="8563"/>
                  </a:cubicBezTo>
                  <a:cubicBezTo>
                    <a:pt x="1481" y="8563"/>
                    <a:pt x="536" y="9256"/>
                    <a:pt x="284" y="10138"/>
                  </a:cubicBezTo>
                  <a:cubicBezTo>
                    <a:pt x="1" y="11084"/>
                    <a:pt x="568" y="12060"/>
                    <a:pt x="1670" y="12501"/>
                  </a:cubicBezTo>
                  <a:cubicBezTo>
                    <a:pt x="1997" y="12634"/>
                    <a:pt x="2349" y="12697"/>
                    <a:pt x="2700" y="12697"/>
                  </a:cubicBezTo>
                  <a:cubicBezTo>
                    <a:pt x="3600" y="12697"/>
                    <a:pt x="4494" y="12281"/>
                    <a:pt x="4947" y="11556"/>
                  </a:cubicBezTo>
                  <a:cubicBezTo>
                    <a:pt x="5104" y="11273"/>
                    <a:pt x="5199" y="10957"/>
                    <a:pt x="5199" y="10611"/>
                  </a:cubicBezTo>
                  <a:lnTo>
                    <a:pt x="5199" y="4909"/>
                  </a:lnTo>
                  <a:lnTo>
                    <a:pt x="11815" y="3428"/>
                  </a:lnTo>
                  <a:lnTo>
                    <a:pt x="11815" y="7460"/>
                  </a:lnTo>
                  <a:cubicBezTo>
                    <a:pt x="11342" y="7114"/>
                    <a:pt x="10775" y="6956"/>
                    <a:pt x="10177" y="6956"/>
                  </a:cubicBezTo>
                  <a:cubicBezTo>
                    <a:pt x="8948" y="6956"/>
                    <a:pt x="8003" y="7649"/>
                    <a:pt x="7782" y="8532"/>
                  </a:cubicBezTo>
                  <a:cubicBezTo>
                    <a:pt x="7499" y="9477"/>
                    <a:pt x="8034" y="10453"/>
                    <a:pt x="9137" y="10894"/>
                  </a:cubicBezTo>
                  <a:cubicBezTo>
                    <a:pt x="9470" y="11017"/>
                    <a:pt x="9823" y="11076"/>
                    <a:pt x="10172" y="11076"/>
                  </a:cubicBezTo>
                  <a:cubicBezTo>
                    <a:pt x="11077" y="11076"/>
                    <a:pt x="11959" y="10677"/>
                    <a:pt x="12414" y="9949"/>
                  </a:cubicBezTo>
                  <a:cubicBezTo>
                    <a:pt x="12571" y="9666"/>
                    <a:pt x="12697" y="9351"/>
                    <a:pt x="12697" y="8973"/>
                  </a:cubicBezTo>
                  <a:cubicBezTo>
                    <a:pt x="12603" y="8941"/>
                    <a:pt x="12603" y="403"/>
                    <a:pt x="12603" y="403"/>
                  </a:cubicBezTo>
                  <a:cubicBezTo>
                    <a:pt x="12603" y="170"/>
                    <a:pt x="12453" y="1"/>
                    <a:pt x="12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8200" tIns="48200" rIns="48200" bIns="482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252;p30"/>
            <p:cNvGrpSpPr/>
            <p:nvPr/>
          </p:nvGrpSpPr>
          <p:grpSpPr>
            <a:xfrm>
              <a:off x="13495255" y="3919150"/>
              <a:ext cx="528105" cy="588939"/>
              <a:chOff x="-40150450" y="1977325"/>
              <a:chExt cx="280400" cy="312700"/>
            </a:xfrm>
          </p:grpSpPr>
          <p:sp>
            <p:nvSpPr>
              <p:cNvPr id="253" name="Google Shape;253;p30"/>
              <p:cNvSpPr/>
              <p:nvPr/>
            </p:nvSpPr>
            <p:spPr>
              <a:xfrm>
                <a:off x="-40052800" y="2041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8200" tIns="48200" rIns="48200" bIns="482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0"/>
              <p:cNvSpPr/>
              <p:nvPr/>
            </p:nvSpPr>
            <p:spPr>
              <a:xfrm>
                <a:off x="-40150450" y="1977325"/>
                <a:ext cx="280400" cy="312700"/>
              </a:xfrm>
              <a:custGeom>
                <a:avLst/>
                <a:gdLst/>
                <a:ahLst/>
                <a:cxnLst/>
                <a:rect l="l" t="t" r="r" b="b"/>
                <a:pathLst>
                  <a:path w="11216" h="12508" extrusionOk="0">
                    <a:moveTo>
                      <a:pt x="8379" y="838"/>
                    </a:moveTo>
                    <a:cubicBezTo>
                      <a:pt x="8626" y="838"/>
                      <a:pt x="8880" y="873"/>
                      <a:pt x="9137" y="946"/>
                    </a:cubicBezTo>
                    <a:cubicBezTo>
                      <a:pt x="8948" y="1733"/>
                      <a:pt x="8506" y="2300"/>
                      <a:pt x="7971" y="2615"/>
                    </a:cubicBezTo>
                    <a:cubicBezTo>
                      <a:pt x="7908" y="2678"/>
                      <a:pt x="7876" y="2678"/>
                      <a:pt x="7876" y="2678"/>
                    </a:cubicBezTo>
                    <a:cubicBezTo>
                      <a:pt x="7861" y="2694"/>
                      <a:pt x="7853" y="2694"/>
                      <a:pt x="7845" y="2694"/>
                    </a:cubicBezTo>
                    <a:cubicBezTo>
                      <a:pt x="7837" y="2694"/>
                      <a:pt x="7829" y="2694"/>
                      <a:pt x="7813" y="2710"/>
                    </a:cubicBezTo>
                    <a:cubicBezTo>
                      <a:pt x="7470" y="2868"/>
                      <a:pt x="7083" y="2938"/>
                      <a:pt x="6744" y="2938"/>
                    </a:cubicBezTo>
                    <a:cubicBezTo>
                      <a:pt x="6678" y="2938"/>
                      <a:pt x="6615" y="2935"/>
                      <a:pt x="6553" y="2930"/>
                    </a:cubicBezTo>
                    <a:lnTo>
                      <a:pt x="6459" y="2930"/>
                    </a:lnTo>
                    <a:cubicBezTo>
                      <a:pt x="6301" y="2930"/>
                      <a:pt x="6112" y="2899"/>
                      <a:pt x="5955" y="2867"/>
                    </a:cubicBezTo>
                    <a:cubicBezTo>
                      <a:pt x="6240" y="1597"/>
                      <a:pt x="7230" y="838"/>
                      <a:pt x="8379" y="838"/>
                    </a:cubicBezTo>
                    <a:close/>
                    <a:moveTo>
                      <a:pt x="9798" y="8538"/>
                    </a:moveTo>
                    <a:lnTo>
                      <a:pt x="9798" y="8538"/>
                    </a:lnTo>
                    <a:cubicBezTo>
                      <a:pt x="9831" y="8545"/>
                      <a:pt x="9862" y="8554"/>
                      <a:pt x="9892" y="8565"/>
                    </a:cubicBezTo>
                    <a:lnTo>
                      <a:pt x="9892" y="8565"/>
                    </a:lnTo>
                    <a:cubicBezTo>
                      <a:pt x="9829" y="8546"/>
                      <a:pt x="9798" y="8538"/>
                      <a:pt x="9798" y="8538"/>
                    </a:cubicBezTo>
                    <a:close/>
                    <a:moveTo>
                      <a:pt x="3433" y="3256"/>
                    </a:moveTo>
                    <a:cubicBezTo>
                      <a:pt x="3506" y="3256"/>
                      <a:pt x="3570" y="3264"/>
                      <a:pt x="3623" y="3277"/>
                    </a:cubicBezTo>
                    <a:cubicBezTo>
                      <a:pt x="4064" y="3403"/>
                      <a:pt x="4631" y="3970"/>
                      <a:pt x="5167" y="4128"/>
                    </a:cubicBezTo>
                    <a:cubicBezTo>
                      <a:pt x="5293" y="4159"/>
                      <a:pt x="5419" y="4159"/>
                      <a:pt x="5514" y="4159"/>
                    </a:cubicBezTo>
                    <a:lnTo>
                      <a:pt x="5577" y="4159"/>
                    </a:lnTo>
                    <a:cubicBezTo>
                      <a:pt x="5923" y="4159"/>
                      <a:pt x="6270" y="3907"/>
                      <a:pt x="6585" y="3718"/>
                    </a:cubicBezTo>
                    <a:cubicBezTo>
                      <a:pt x="7152" y="3718"/>
                      <a:pt x="7687" y="3592"/>
                      <a:pt x="8160" y="3371"/>
                    </a:cubicBezTo>
                    <a:cubicBezTo>
                      <a:pt x="9294" y="3812"/>
                      <a:pt x="10838" y="5388"/>
                      <a:pt x="9767" y="8475"/>
                    </a:cubicBezTo>
                    <a:cubicBezTo>
                      <a:pt x="9420" y="9672"/>
                      <a:pt x="8506" y="11342"/>
                      <a:pt x="7561" y="11594"/>
                    </a:cubicBezTo>
                    <a:cubicBezTo>
                      <a:pt x="7484" y="11627"/>
                      <a:pt x="7404" y="11641"/>
                      <a:pt x="7319" y="11641"/>
                    </a:cubicBezTo>
                    <a:cubicBezTo>
                      <a:pt x="7161" y="11641"/>
                      <a:pt x="6990" y="11593"/>
                      <a:pt x="6805" y="11531"/>
                    </a:cubicBezTo>
                    <a:cubicBezTo>
                      <a:pt x="6459" y="11279"/>
                      <a:pt x="6081" y="11027"/>
                      <a:pt x="5608" y="11027"/>
                    </a:cubicBezTo>
                    <a:cubicBezTo>
                      <a:pt x="5482" y="11027"/>
                      <a:pt x="5356" y="11027"/>
                      <a:pt x="5135" y="11059"/>
                    </a:cubicBezTo>
                    <a:cubicBezTo>
                      <a:pt x="4820" y="11122"/>
                      <a:pt x="4537" y="11311"/>
                      <a:pt x="4253" y="11468"/>
                    </a:cubicBezTo>
                    <a:cubicBezTo>
                      <a:pt x="4094" y="11568"/>
                      <a:pt x="3934" y="11630"/>
                      <a:pt x="3767" y="11630"/>
                    </a:cubicBezTo>
                    <a:cubicBezTo>
                      <a:pt x="3670" y="11630"/>
                      <a:pt x="3570" y="11609"/>
                      <a:pt x="3466" y="11563"/>
                    </a:cubicBezTo>
                    <a:cubicBezTo>
                      <a:pt x="3119" y="11437"/>
                      <a:pt x="2804" y="11122"/>
                      <a:pt x="2552" y="10838"/>
                    </a:cubicBezTo>
                    <a:cubicBezTo>
                      <a:pt x="1386" y="9515"/>
                      <a:pt x="0" y="6207"/>
                      <a:pt x="1670" y="4222"/>
                    </a:cubicBezTo>
                    <a:cubicBezTo>
                      <a:pt x="2238" y="3518"/>
                      <a:pt x="2992" y="3256"/>
                      <a:pt x="3433" y="3256"/>
                    </a:cubicBezTo>
                    <a:close/>
                    <a:moveTo>
                      <a:pt x="8415" y="0"/>
                    </a:moveTo>
                    <a:cubicBezTo>
                      <a:pt x="7084" y="0"/>
                      <a:pt x="5925" y="752"/>
                      <a:pt x="5356" y="1985"/>
                    </a:cubicBezTo>
                    <a:cubicBezTo>
                      <a:pt x="5104" y="1576"/>
                      <a:pt x="4663" y="1198"/>
                      <a:pt x="4190" y="977"/>
                    </a:cubicBezTo>
                    <a:lnTo>
                      <a:pt x="4033" y="883"/>
                    </a:lnTo>
                    <a:cubicBezTo>
                      <a:pt x="3975" y="858"/>
                      <a:pt x="3917" y="846"/>
                      <a:pt x="3862" y="846"/>
                    </a:cubicBezTo>
                    <a:cubicBezTo>
                      <a:pt x="3703" y="846"/>
                      <a:pt x="3559" y="940"/>
                      <a:pt x="3466" y="1103"/>
                    </a:cubicBezTo>
                    <a:cubicBezTo>
                      <a:pt x="3340" y="1292"/>
                      <a:pt x="3466" y="1513"/>
                      <a:pt x="3655" y="1639"/>
                    </a:cubicBezTo>
                    <a:lnTo>
                      <a:pt x="3812" y="1733"/>
                    </a:lnTo>
                    <a:cubicBezTo>
                      <a:pt x="4411" y="1985"/>
                      <a:pt x="4820" y="2521"/>
                      <a:pt x="4978" y="3088"/>
                    </a:cubicBezTo>
                    <a:cubicBezTo>
                      <a:pt x="4600" y="2867"/>
                      <a:pt x="4253" y="2615"/>
                      <a:pt x="3907" y="2521"/>
                    </a:cubicBezTo>
                    <a:cubicBezTo>
                      <a:pt x="3773" y="2479"/>
                      <a:pt x="3623" y="2459"/>
                      <a:pt x="3462" y="2459"/>
                    </a:cubicBezTo>
                    <a:cubicBezTo>
                      <a:pt x="2151" y="2459"/>
                      <a:pt x="126" y="3831"/>
                      <a:pt x="126" y="6553"/>
                    </a:cubicBezTo>
                    <a:cubicBezTo>
                      <a:pt x="126" y="8034"/>
                      <a:pt x="725" y="9641"/>
                      <a:pt x="1544" y="10870"/>
                    </a:cubicBezTo>
                    <a:cubicBezTo>
                      <a:pt x="2365" y="12070"/>
                      <a:pt x="3159" y="12482"/>
                      <a:pt x="3830" y="12482"/>
                    </a:cubicBezTo>
                    <a:cubicBezTo>
                      <a:pt x="4162" y="12482"/>
                      <a:pt x="4465" y="12381"/>
                      <a:pt x="4726" y="12224"/>
                    </a:cubicBezTo>
                    <a:cubicBezTo>
                      <a:pt x="4978" y="12067"/>
                      <a:pt x="5324" y="11846"/>
                      <a:pt x="5514" y="11846"/>
                    </a:cubicBezTo>
                    <a:cubicBezTo>
                      <a:pt x="5545" y="11846"/>
                      <a:pt x="5573" y="11844"/>
                      <a:pt x="5602" y="11844"/>
                    </a:cubicBezTo>
                    <a:cubicBezTo>
                      <a:pt x="5689" y="11844"/>
                      <a:pt x="5789" y="11862"/>
                      <a:pt x="6049" y="12004"/>
                    </a:cubicBezTo>
                    <a:lnTo>
                      <a:pt x="6396" y="12224"/>
                    </a:lnTo>
                    <a:cubicBezTo>
                      <a:pt x="6711" y="12445"/>
                      <a:pt x="6994" y="12508"/>
                      <a:pt x="7309" y="12508"/>
                    </a:cubicBezTo>
                    <a:cubicBezTo>
                      <a:pt x="8822" y="12508"/>
                      <a:pt x="10082" y="10302"/>
                      <a:pt x="10617" y="8853"/>
                    </a:cubicBezTo>
                    <a:cubicBezTo>
                      <a:pt x="11121" y="7246"/>
                      <a:pt x="11216" y="5514"/>
                      <a:pt x="10271" y="4096"/>
                    </a:cubicBezTo>
                    <a:cubicBezTo>
                      <a:pt x="9924" y="3560"/>
                      <a:pt x="9452" y="3151"/>
                      <a:pt x="8979" y="2867"/>
                    </a:cubicBezTo>
                    <a:cubicBezTo>
                      <a:pt x="9546" y="2363"/>
                      <a:pt x="9924" y="1607"/>
                      <a:pt x="10050" y="693"/>
                    </a:cubicBezTo>
                    <a:cubicBezTo>
                      <a:pt x="10082" y="504"/>
                      <a:pt x="9956" y="347"/>
                      <a:pt x="9767" y="252"/>
                    </a:cubicBezTo>
                    <a:cubicBezTo>
                      <a:pt x="9308" y="81"/>
                      <a:pt x="8852" y="0"/>
                      <a:pt x="8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8200" tIns="48200" rIns="48200" bIns="482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0"/>
              <p:cNvSpPr/>
              <p:nvPr/>
            </p:nvSpPr>
            <p:spPr>
              <a:xfrm>
                <a:off x="-39925200" y="21080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8200" tIns="48200" rIns="48200" bIns="482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0"/>
              <p:cNvSpPr/>
              <p:nvPr/>
            </p:nvSpPr>
            <p:spPr>
              <a:xfrm>
                <a:off x="-39958275" y="2087025"/>
                <a:ext cx="44925" cy="105350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4214" extrusionOk="0">
                    <a:moveTo>
                      <a:pt x="439" y="1"/>
                    </a:moveTo>
                    <a:cubicBezTo>
                      <a:pt x="326" y="1"/>
                      <a:pt x="216" y="55"/>
                      <a:pt x="126" y="181"/>
                    </a:cubicBezTo>
                    <a:cubicBezTo>
                      <a:pt x="0" y="370"/>
                      <a:pt x="0" y="590"/>
                      <a:pt x="189" y="748"/>
                    </a:cubicBezTo>
                    <a:cubicBezTo>
                      <a:pt x="1009" y="1378"/>
                      <a:pt x="914" y="2638"/>
                      <a:pt x="536" y="3678"/>
                    </a:cubicBezTo>
                    <a:cubicBezTo>
                      <a:pt x="473" y="3867"/>
                      <a:pt x="599" y="4087"/>
                      <a:pt x="819" y="4182"/>
                    </a:cubicBezTo>
                    <a:cubicBezTo>
                      <a:pt x="862" y="4203"/>
                      <a:pt x="908" y="4213"/>
                      <a:pt x="954" y="4213"/>
                    </a:cubicBezTo>
                    <a:cubicBezTo>
                      <a:pt x="1112" y="4213"/>
                      <a:pt x="1275" y="4093"/>
                      <a:pt x="1324" y="3898"/>
                    </a:cubicBezTo>
                    <a:cubicBezTo>
                      <a:pt x="1639" y="2922"/>
                      <a:pt x="1796" y="1787"/>
                      <a:pt x="1324" y="842"/>
                    </a:cubicBezTo>
                    <a:cubicBezTo>
                      <a:pt x="1166" y="559"/>
                      <a:pt x="977" y="275"/>
                      <a:pt x="693" y="86"/>
                    </a:cubicBezTo>
                    <a:cubicBezTo>
                      <a:pt x="612" y="32"/>
                      <a:pt x="525" y="1"/>
                      <a:pt x="4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8200" tIns="48200" rIns="48200" bIns="482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7" name="Google Shape;257;p30"/>
          <p:cNvSpPr txBox="1">
            <a:spLocks noGrp="1"/>
          </p:cNvSpPr>
          <p:nvPr>
            <p:ph type="title"/>
          </p:nvPr>
        </p:nvSpPr>
        <p:spPr>
          <a:xfrm>
            <a:off x="653534" y="2662087"/>
            <a:ext cx="2476200" cy="603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Alat </a:t>
            </a:r>
            <a:endParaRPr dirty="0"/>
          </a:p>
        </p:txBody>
      </p:sp>
      <p:sp>
        <p:nvSpPr>
          <p:cNvPr id="258" name="Google Shape;258;p30"/>
          <p:cNvSpPr txBox="1">
            <a:spLocks noGrp="1"/>
          </p:cNvSpPr>
          <p:nvPr>
            <p:ph type="title" idx="6"/>
          </p:nvPr>
        </p:nvSpPr>
        <p:spPr>
          <a:xfrm>
            <a:off x="3333875" y="2662088"/>
            <a:ext cx="2476200" cy="603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TEMPAT BERMAIN</a:t>
            </a:r>
            <a:endParaRPr dirty="0"/>
          </a:p>
        </p:txBody>
      </p:sp>
      <p:sp>
        <p:nvSpPr>
          <p:cNvPr id="259" name="Google Shape;259;p30"/>
          <p:cNvSpPr txBox="1">
            <a:spLocks noGrp="1"/>
          </p:cNvSpPr>
          <p:nvPr>
            <p:ph type="title" idx="3"/>
          </p:nvPr>
        </p:nvSpPr>
        <p:spPr>
          <a:xfrm>
            <a:off x="6014207" y="2662087"/>
            <a:ext cx="2476200" cy="603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JUMLAH PEMAIN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 idx="4"/>
          </p:nvPr>
        </p:nvSpPr>
        <p:spPr>
          <a:xfrm>
            <a:off x="639105" y="588223"/>
            <a:ext cx="7217100" cy="28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mtClean="0">
                <a:solidFill>
                  <a:srgbClr val="888888"/>
                </a:solidFill>
              </a:rPr>
              <a:t>CARA BERMAIN</a:t>
            </a:r>
            <a:endParaRPr dirty="0">
              <a:solidFill>
                <a:srgbClr val="888888"/>
              </a:solidFill>
            </a:endParaRPr>
          </a:p>
        </p:txBody>
      </p:sp>
      <p:sp>
        <p:nvSpPr>
          <p:cNvPr id="227" name="Google Shape;227;p29"/>
          <p:cNvSpPr txBox="1">
            <a:spLocks noGrp="1"/>
          </p:cNvSpPr>
          <p:nvPr>
            <p:ph type="subTitle" idx="1"/>
          </p:nvPr>
        </p:nvSpPr>
        <p:spPr>
          <a:xfrm>
            <a:off x="1605375" y="3307875"/>
            <a:ext cx="2311200" cy="140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dirty="0" err="1" smtClean="0"/>
              <a:t>Karet</a:t>
            </a:r>
            <a:r>
              <a:rPr dirty="0" smtClean="0"/>
              <a:t> </a:t>
            </a:r>
            <a:r>
              <a:rPr dirty="0" err="1" smtClean="0"/>
              <a:t>tali</a:t>
            </a:r>
            <a:r>
              <a:rPr dirty="0" smtClean="0"/>
              <a:t> </a:t>
            </a:r>
            <a:r>
              <a:rPr dirty="0" err="1" smtClean="0"/>
              <a:t>sesuaikan</a:t>
            </a:r>
            <a:r>
              <a:rPr dirty="0" smtClean="0"/>
              <a:t> </a:t>
            </a:r>
            <a:r>
              <a:rPr dirty="0" err="1" smtClean="0"/>
              <a:t>dengan</a:t>
            </a:r>
            <a:r>
              <a:rPr dirty="0" smtClean="0"/>
              <a:t> </a:t>
            </a:r>
            <a:r>
              <a:rPr dirty="0" err="1" smtClean="0"/>
              <a:t>tinggi</a:t>
            </a:r>
            <a:r>
              <a:rPr dirty="0" smtClean="0"/>
              <a:t> </a:t>
            </a:r>
            <a:r>
              <a:rPr dirty="0" err="1" smtClean="0"/>
              <a:t>badan</a:t>
            </a:r>
            <a:endParaRPr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id-ID" dirty="0"/>
              <a:t>Karet tali dipegang erat dengan posisi lengan atas rapat dengan tubuh dan siku sejajar di pinggang</a:t>
            </a:r>
            <a:r>
              <a:rPr lang="id-ID" dirty="0" smtClean="0"/>
              <a:t>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id-ID" dirty="0"/>
              <a:t>Pergelangan tangan digerakkan untuk memutar tali.</a:t>
            </a:r>
            <a:endParaRPr dirty="0"/>
          </a:p>
        </p:txBody>
      </p:sp>
      <p:sp>
        <p:nvSpPr>
          <p:cNvPr id="228" name="Google Shape;228;p29"/>
          <p:cNvSpPr txBox="1">
            <a:spLocks noGrp="1"/>
          </p:cNvSpPr>
          <p:nvPr>
            <p:ph type="subTitle" idx="3"/>
          </p:nvPr>
        </p:nvSpPr>
        <p:spPr>
          <a:xfrm>
            <a:off x="5229050" y="3307875"/>
            <a:ext cx="2311200" cy="159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dirty="0" err="1" smtClean="0"/>
              <a:t>Melompati</a:t>
            </a:r>
            <a:r>
              <a:rPr dirty="0" smtClean="0"/>
              <a:t> </a:t>
            </a:r>
            <a:r>
              <a:rPr dirty="0" err="1" smtClean="0"/>
              <a:t>tali</a:t>
            </a:r>
            <a:r>
              <a:rPr dirty="0" smtClean="0"/>
              <a:t> </a:t>
            </a:r>
            <a:r>
              <a:rPr dirty="0" err="1" smtClean="0"/>
              <a:t>dengan</a:t>
            </a:r>
            <a:r>
              <a:rPr dirty="0" smtClean="0"/>
              <a:t> </a:t>
            </a:r>
            <a:r>
              <a:rPr dirty="0" err="1" smtClean="0"/>
              <a:t>ketinggian</a:t>
            </a:r>
            <a:r>
              <a:rPr dirty="0" smtClean="0"/>
              <a:t> </a:t>
            </a:r>
            <a:r>
              <a:rPr dirty="0" err="1" smtClean="0"/>
              <a:t>tertentu</a:t>
            </a:r>
            <a:endParaRPr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id-ID" dirty="0"/>
              <a:t>jika anak dapat melompati tali karet tersebu, maka ia akan tetap menjadi pelompat hingga permainan </a:t>
            </a:r>
            <a:r>
              <a:rPr lang="id-ID" dirty="0" smtClean="0"/>
              <a:t>selesai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id-ID" dirty="0"/>
              <a:t>apabila gagal sewaktu melompat, anak tersebut harus menggantikan posisi pemegang tali hingga ada pemain lain yang juga gagal dan menggantikan posisinya.</a:t>
            </a:r>
            <a:endParaRPr dirty="0"/>
          </a:p>
        </p:txBody>
      </p:sp>
      <p:grpSp>
        <p:nvGrpSpPr>
          <p:cNvPr id="229" name="Google Shape;229;p29"/>
          <p:cNvGrpSpPr/>
          <p:nvPr/>
        </p:nvGrpSpPr>
        <p:grpSpPr>
          <a:xfrm>
            <a:off x="2602681" y="2273952"/>
            <a:ext cx="3940492" cy="315513"/>
            <a:chOff x="4937738" y="3878915"/>
            <a:chExt cx="7475795" cy="598356"/>
          </a:xfrm>
        </p:grpSpPr>
        <p:grpSp>
          <p:nvGrpSpPr>
            <p:cNvPr id="230" name="Google Shape;230;p29"/>
            <p:cNvGrpSpPr/>
            <p:nvPr/>
          </p:nvGrpSpPr>
          <p:grpSpPr>
            <a:xfrm>
              <a:off x="4937738" y="3878915"/>
              <a:ext cx="600805" cy="598356"/>
              <a:chOff x="-42062025" y="2316000"/>
              <a:chExt cx="319000" cy="317700"/>
            </a:xfrm>
          </p:grpSpPr>
          <p:sp>
            <p:nvSpPr>
              <p:cNvPr id="231" name="Google Shape;231;p29"/>
              <p:cNvSpPr/>
              <p:nvPr/>
            </p:nvSpPr>
            <p:spPr>
              <a:xfrm>
                <a:off x="-41965150" y="2477075"/>
                <a:ext cx="124475" cy="112675"/>
              </a:xfrm>
              <a:custGeom>
                <a:avLst/>
                <a:gdLst/>
                <a:ahLst/>
                <a:cxnLst/>
                <a:rect l="l" t="t" r="r" b="b"/>
                <a:pathLst>
                  <a:path w="4979" h="4507" extrusionOk="0">
                    <a:moveTo>
                      <a:pt x="2521" y="1371"/>
                    </a:moveTo>
                    <a:lnTo>
                      <a:pt x="2773" y="1812"/>
                    </a:lnTo>
                    <a:cubicBezTo>
                      <a:pt x="2836" y="1938"/>
                      <a:pt x="2931" y="2001"/>
                      <a:pt x="3088" y="2064"/>
                    </a:cubicBezTo>
                    <a:lnTo>
                      <a:pt x="3592" y="2127"/>
                    </a:lnTo>
                    <a:lnTo>
                      <a:pt x="3151" y="2473"/>
                    </a:lnTo>
                    <a:cubicBezTo>
                      <a:pt x="3088" y="2568"/>
                      <a:pt x="2994" y="2725"/>
                      <a:pt x="3057" y="2851"/>
                    </a:cubicBezTo>
                    <a:lnTo>
                      <a:pt x="3120" y="3355"/>
                    </a:lnTo>
                    <a:lnTo>
                      <a:pt x="2679" y="3103"/>
                    </a:lnTo>
                    <a:cubicBezTo>
                      <a:pt x="2631" y="3072"/>
                      <a:pt x="2568" y="3056"/>
                      <a:pt x="2501" y="3056"/>
                    </a:cubicBezTo>
                    <a:cubicBezTo>
                      <a:pt x="2434" y="3056"/>
                      <a:pt x="2364" y="3072"/>
                      <a:pt x="2301" y="3103"/>
                    </a:cubicBezTo>
                    <a:lnTo>
                      <a:pt x="1860" y="3355"/>
                    </a:lnTo>
                    <a:lnTo>
                      <a:pt x="1954" y="2851"/>
                    </a:lnTo>
                    <a:cubicBezTo>
                      <a:pt x="1986" y="2725"/>
                      <a:pt x="1891" y="2568"/>
                      <a:pt x="1828" y="2473"/>
                    </a:cubicBezTo>
                    <a:lnTo>
                      <a:pt x="1481" y="2127"/>
                    </a:lnTo>
                    <a:lnTo>
                      <a:pt x="1986" y="2064"/>
                    </a:lnTo>
                    <a:cubicBezTo>
                      <a:pt x="2112" y="2064"/>
                      <a:pt x="2206" y="1938"/>
                      <a:pt x="2301" y="1812"/>
                    </a:cubicBezTo>
                    <a:lnTo>
                      <a:pt x="2521" y="1371"/>
                    </a:lnTo>
                    <a:close/>
                    <a:moveTo>
                      <a:pt x="2474" y="0"/>
                    </a:moveTo>
                    <a:cubicBezTo>
                      <a:pt x="2332" y="0"/>
                      <a:pt x="2190" y="79"/>
                      <a:pt x="2112" y="236"/>
                    </a:cubicBezTo>
                    <a:lnTo>
                      <a:pt x="1576" y="1276"/>
                    </a:lnTo>
                    <a:lnTo>
                      <a:pt x="473" y="1434"/>
                    </a:lnTo>
                    <a:cubicBezTo>
                      <a:pt x="127" y="1465"/>
                      <a:pt x="1" y="1906"/>
                      <a:pt x="253" y="2127"/>
                    </a:cubicBezTo>
                    <a:lnTo>
                      <a:pt x="1040" y="2914"/>
                    </a:lnTo>
                    <a:lnTo>
                      <a:pt x="851" y="4017"/>
                    </a:lnTo>
                    <a:cubicBezTo>
                      <a:pt x="802" y="4291"/>
                      <a:pt x="1028" y="4506"/>
                      <a:pt x="1249" y="4506"/>
                    </a:cubicBezTo>
                    <a:cubicBezTo>
                      <a:pt x="1308" y="4506"/>
                      <a:pt x="1366" y="4491"/>
                      <a:pt x="1418" y="4458"/>
                    </a:cubicBezTo>
                    <a:lnTo>
                      <a:pt x="2427" y="3954"/>
                    </a:lnTo>
                    <a:lnTo>
                      <a:pt x="3403" y="4458"/>
                    </a:lnTo>
                    <a:cubicBezTo>
                      <a:pt x="3465" y="4489"/>
                      <a:pt x="3528" y="4503"/>
                      <a:pt x="3589" y="4503"/>
                    </a:cubicBezTo>
                    <a:cubicBezTo>
                      <a:pt x="3839" y="4503"/>
                      <a:pt x="4052" y="4270"/>
                      <a:pt x="4002" y="4017"/>
                    </a:cubicBezTo>
                    <a:lnTo>
                      <a:pt x="3781" y="2914"/>
                    </a:lnTo>
                    <a:lnTo>
                      <a:pt x="4569" y="2127"/>
                    </a:lnTo>
                    <a:cubicBezTo>
                      <a:pt x="4978" y="1906"/>
                      <a:pt x="4821" y="1465"/>
                      <a:pt x="4474" y="1434"/>
                    </a:cubicBezTo>
                    <a:lnTo>
                      <a:pt x="3372" y="1276"/>
                    </a:lnTo>
                    <a:lnTo>
                      <a:pt x="2836" y="236"/>
                    </a:lnTo>
                    <a:cubicBezTo>
                      <a:pt x="2757" y="79"/>
                      <a:pt x="2616" y="0"/>
                      <a:pt x="2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8200" tIns="48200" rIns="48200" bIns="482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9"/>
              <p:cNvSpPr/>
              <p:nvPr/>
            </p:nvSpPr>
            <p:spPr>
              <a:xfrm>
                <a:off x="-42062025" y="2316000"/>
                <a:ext cx="319000" cy="31770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708" extrusionOk="0">
                    <a:moveTo>
                      <a:pt x="9610" y="851"/>
                    </a:moveTo>
                    <a:lnTo>
                      <a:pt x="8129" y="2615"/>
                    </a:lnTo>
                    <a:cubicBezTo>
                      <a:pt x="8097" y="2584"/>
                      <a:pt x="8034" y="2584"/>
                      <a:pt x="7940" y="2584"/>
                    </a:cubicBezTo>
                    <a:lnTo>
                      <a:pt x="4821" y="2584"/>
                    </a:lnTo>
                    <a:cubicBezTo>
                      <a:pt x="4758" y="2584"/>
                      <a:pt x="4726" y="2584"/>
                      <a:pt x="4632" y="2615"/>
                    </a:cubicBezTo>
                    <a:lnTo>
                      <a:pt x="3183" y="851"/>
                    </a:lnTo>
                    <a:close/>
                    <a:moveTo>
                      <a:pt x="7530" y="3371"/>
                    </a:moveTo>
                    <a:lnTo>
                      <a:pt x="6396" y="4726"/>
                    </a:lnTo>
                    <a:lnTo>
                      <a:pt x="5293" y="3371"/>
                    </a:lnTo>
                    <a:close/>
                    <a:moveTo>
                      <a:pt x="10555" y="1009"/>
                    </a:moveTo>
                    <a:lnTo>
                      <a:pt x="11783" y="2237"/>
                    </a:lnTo>
                    <a:lnTo>
                      <a:pt x="8759" y="5923"/>
                    </a:lnTo>
                    <a:cubicBezTo>
                      <a:pt x="8255" y="5545"/>
                      <a:pt x="7719" y="5262"/>
                      <a:pt x="7121" y="5136"/>
                    </a:cubicBezTo>
                    <a:lnTo>
                      <a:pt x="10555" y="1009"/>
                    </a:lnTo>
                    <a:close/>
                    <a:moveTo>
                      <a:pt x="2269" y="1040"/>
                    </a:moveTo>
                    <a:lnTo>
                      <a:pt x="5703" y="5199"/>
                    </a:lnTo>
                    <a:cubicBezTo>
                      <a:pt x="5104" y="5293"/>
                      <a:pt x="4506" y="5545"/>
                      <a:pt x="4033" y="5986"/>
                    </a:cubicBezTo>
                    <a:cubicBezTo>
                      <a:pt x="3214" y="4947"/>
                      <a:pt x="1040" y="2269"/>
                      <a:pt x="1040" y="2269"/>
                    </a:cubicBezTo>
                    <a:lnTo>
                      <a:pt x="2269" y="1040"/>
                    </a:lnTo>
                    <a:close/>
                    <a:moveTo>
                      <a:pt x="6349" y="5978"/>
                    </a:moveTo>
                    <a:cubicBezTo>
                      <a:pt x="7097" y="5978"/>
                      <a:pt x="7845" y="6254"/>
                      <a:pt x="8412" y="6805"/>
                    </a:cubicBezTo>
                    <a:lnTo>
                      <a:pt x="8538" y="6932"/>
                    </a:lnTo>
                    <a:cubicBezTo>
                      <a:pt x="8633" y="7026"/>
                      <a:pt x="8727" y="7152"/>
                      <a:pt x="8822" y="7278"/>
                    </a:cubicBezTo>
                    <a:cubicBezTo>
                      <a:pt x="9452" y="8097"/>
                      <a:pt x="9484" y="9168"/>
                      <a:pt x="9137" y="10082"/>
                    </a:cubicBezTo>
                    <a:cubicBezTo>
                      <a:pt x="8662" y="11199"/>
                      <a:pt x="7524" y="11885"/>
                      <a:pt x="6358" y="11885"/>
                    </a:cubicBezTo>
                    <a:cubicBezTo>
                      <a:pt x="5978" y="11885"/>
                      <a:pt x="5595" y="11812"/>
                      <a:pt x="5230" y="11657"/>
                    </a:cubicBezTo>
                    <a:cubicBezTo>
                      <a:pt x="3340" y="10870"/>
                      <a:pt x="2805" y="8412"/>
                      <a:pt x="4159" y="6932"/>
                    </a:cubicBezTo>
                    <a:lnTo>
                      <a:pt x="4285" y="6805"/>
                    </a:lnTo>
                    <a:cubicBezTo>
                      <a:pt x="4852" y="6254"/>
                      <a:pt x="5601" y="5978"/>
                      <a:pt x="6349" y="5978"/>
                    </a:cubicBezTo>
                    <a:close/>
                    <a:moveTo>
                      <a:pt x="2269" y="0"/>
                    </a:moveTo>
                    <a:cubicBezTo>
                      <a:pt x="2143" y="0"/>
                      <a:pt x="2048" y="32"/>
                      <a:pt x="1954" y="95"/>
                    </a:cubicBezTo>
                    <a:lnTo>
                      <a:pt x="158" y="1922"/>
                    </a:lnTo>
                    <a:cubicBezTo>
                      <a:pt x="1" y="2080"/>
                      <a:pt x="1" y="2300"/>
                      <a:pt x="95" y="2458"/>
                    </a:cubicBezTo>
                    <a:lnTo>
                      <a:pt x="3372" y="6522"/>
                    </a:lnTo>
                    <a:cubicBezTo>
                      <a:pt x="1985" y="8255"/>
                      <a:pt x="2395" y="10807"/>
                      <a:pt x="4254" y="12035"/>
                    </a:cubicBezTo>
                    <a:cubicBezTo>
                      <a:pt x="4911" y="12489"/>
                      <a:pt x="5659" y="12708"/>
                      <a:pt x="6397" y="12708"/>
                    </a:cubicBezTo>
                    <a:cubicBezTo>
                      <a:pt x="7606" y="12708"/>
                      <a:pt x="8791" y="12122"/>
                      <a:pt x="9515" y="11027"/>
                    </a:cubicBezTo>
                    <a:cubicBezTo>
                      <a:pt x="10429" y="9641"/>
                      <a:pt x="10397" y="7814"/>
                      <a:pt x="9326" y="6522"/>
                    </a:cubicBezTo>
                    <a:lnTo>
                      <a:pt x="12634" y="2458"/>
                    </a:lnTo>
                    <a:cubicBezTo>
                      <a:pt x="12760" y="2300"/>
                      <a:pt x="12760" y="2080"/>
                      <a:pt x="12603" y="1922"/>
                    </a:cubicBezTo>
                    <a:lnTo>
                      <a:pt x="10775" y="95"/>
                    </a:lnTo>
                    <a:cubicBezTo>
                      <a:pt x="10712" y="32"/>
                      <a:pt x="10555" y="0"/>
                      <a:pt x="104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8200" tIns="48200" rIns="48200" bIns="482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29"/>
            <p:cNvGrpSpPr/>
            <p:nvPr/>
          </p:nvGrpSpPr>
          <p:grpSpPr>
            <a:xfrm>
              <a:off x="11812728" y="3879918"/>
              <a:ext cx="600805" cy="596379"/>
              <a:chOff x="-40171725" y="2705875"/>
              <a:chExt cx="319000" cy="316650"/>
            </a:xfrm>
          </p:grpSpPr>
          <p:sp>
            <p:nvSpPr>
              <p:cNvPr id="234" name="Google Shape;234;p29"/>
              <p:cNvSpPr/>
              <p:nvPr/>
            </p:nvSpPr>
            <p:spPr>
              <a:xfrm>
                <a:off x="-40068550" y="2788575"/>
                <a:ext cx="48075" cy="5877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2351" extrusionOk="0">
                    <a:moveTo>
                      <a:pt x="442" y="0"/>
                    </a:moveTo>
                    <a:cubicBezTo>
                      <a:pt x="190" y="0"/>
                      <a:pt x="1" y="158"/>
                      <a:pt x="32" y="410"/>
                    </a:cubicBezTo>
                    <a:cubicBezTo>
                      <a:pt x="32" y="1261"/>
                      <a:pt x="505" y="1985"/>
                      <a:pt x="1261" y="2300"/>
                    </a:cubicBezTo>
                    <a:cubicBezTo>
                      <a:pt x="1322" y="2335"/>
                      <a:pt x="1386" y="2351"/>
                      <a:pt x="1448" y="2351"/>
                    </a:cubicBezTo>
                    <a:cubicBezTo>
                      <a:pt x="1607" y="2351"/>
                      <a:pt x="1751" y="2247"/>
                      <a:pt x="1796" y="2111"/>
                    </a:cubicBezTo>
                    <a:cubicBezTo>
                      <a:pt x="1922" y="1891"/>
                      <a:pt x="1796" y="1639"/>
                      <a:pt x="1607" y="1576"/>
                    </a:cubicBezTo>
                    <a:cubicBezTo>
                      <a:pt x="1135" y="1355"/>
                      <a:pt x="851" y="945"/>
                      <a:pt x="851" y="410"/>
                    </a:cubicBezTo>
                    <a:cubicBezTo>
                      <a:pt x="851" y="189"/>
                      <a:pt x="662" y="0"/>
                      <a:pt x="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8200" tIns="48200" rIns="48200" bIns="482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9"/>
              <p:cNvSpPr/>
              <p:nvPr/>
            </p:nvSpPr>
            <p:spPr>
              <a:xfrm>
                <a:off x="-40171725" y="2705875"/>
                <a:ext cx="319000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666" extrusionOk="0">
                    <a:moveTo>
                      <a:pt x="2489" y="1639"/>
                    </a:moveTo>
                    <a:lnTo>
                      <a:pt x="2489" y="3718"/>
                    </a:lnTo>
                    <a:cubicBezTo>
                      <a:pt x="2489" y="4127"/>
                      <a:pt x="2552" y="4506"/>
                      <a:pt x="2678" y="4884"/>
                    </a:cubicBezTo>
                    <a:cubicBezTo>
                      <a:pt x="1639" y="4600"/>
                      <a:pt x="820" y="3623"/>
                      <a:pt x="820" y="2458"/>
                    </a:cubicBezTo>
                    <a:lnTo>
                      <a:pt x="820" y="2048"/>
                    </a:lnTo>
                    <a:cubicBezTo>
                      <a:pt x="820" y="1796"/>
                      <a:pt x="1009" y="1639"/>
                      <a:pt x="1261" y="1639"/>
                    </a:cubicBezTo>
                    <a:close/>
                    <a:moveTo>
                      <a:pt x="11500" y="1639"/>
                    </a:moveTo>
                    <a:cubicBezTo>
                      <a:pt x="11720" y="1639"/>
                      <a:pt x="11878" y="1828"/>
                      <a:pt x="11878" y="2048"/>
                    </a:cubicBezTo>
                    <a:lnTo>
                      <a:pt x="11878" y="2426"/>
                    </a:lnTo>
                    <a:cubicBezTo>
                      <a:pt x="11878" y="3623"/>
                      <a:pt x="11090" y="4569"/>
                      <a:pt x="10019" y="4884"/>
                    </a:cubicBezTo>
                    <a:cubicBezTo>
                      <a:pt x="10145" y="4506"/>
                      <a:pt x="10240" y="4127"/>
                      <a:pt x="10240" y="3718"/>
                    </a:cubicBezTo>
                    <a:lnTo>
                      <a:pt x="10240" y="1639"/>
                    </a:lnTo>
                    <a:close/>
                    <a:moveTo>
                      <a:pt x="9389" y="788"/>
                    </a:moveTo>
                    <a:lnTo>
                      <a:pt x="9389" y="3686"/>
                    </a:lnTo>
                    <a:cubicBezTo>
                      <a:pt x="9389" y="4789"/>
                      <a:pt x="8759" y="5860"/>
                      <a:pt x="7656" y="6333"/>
                    </a:cubicBezTo>
                    <a:cubicBezTo>
                      <a:pt x="7247" y="6522"/>
                      <a:pt x="6932" y="6963"/>
                      <a:pt x="6932" y="7467"/>
                    </a:cubicBezTo>
                    <a:cubicBezTo>
                      <a:pt x="6932" y="7467"/>
                      <a:pt x="6932" y="7908"/>
                      <a:pt x="7026" y="8507"/>
                    </a:cubicBezTo>
                    <a:cubicBezTo>
                      <a:pt x="7121" y="8759"/>
                      <a:pt x="7247" y="9074"/>
                      <a:pt x="7341" y="9357"/>
                    </a:cubicBezTo>
                    <a:lnTo>
                      <a:pt x="5356" y="9357"/>
                    </a:lnTo>
                    <a:cubicBezTo>
                      <a:pt x="5671" y="8759"/>
                      <a:pt x="5766" y="8066"/>
                      <a:pt x="5766" y="7498"/>
                    </a:cubicBezTo>
                    <a:cubicBezTo>
                      <a:pt x="5766" y="6994"/>
                      <a:pt x="5451" y="6553"/>
                      <a:pt x="5041" y="6364"/>
                    </a:cubicBezTo>
                    <a:cubicBezTo>
                      <a:pt x="4569" y="6144"/>
                      <a:pt x="4128" y="5766"/>
                      <a:pt x="3813" y="5293"/>
                    </a:cubicBezTo>
                    <a:cubicBezTo>
                      <a:pt x="3498" y="4821"/>
                      <a:pt x="3340" y="4285"/>
                      <a:pt x="3340" y="3686"/>
                    </a:cubicBezTo>
                    <a:lnTo>
                      <a:pt x="3340" y="788"/>
                    </a:lnTo>
                    <a:close/>
                    <a:moveTo>
                      <a:pt x="8696" y="10176"/>
                    </a:moveTo>
                    <a:lnTo>
                      <a:pt x="9263" y="11846"/>
                    </a:lnTo>
                    <a:lnTo>
                      <a:pt x="3498" y="11846"/>
                    </a:lnTo>
                    <a:lnTo>
                      <a:pt x="4033" y="10176"/>
                    </a:lnTo>
                    <a:close/>
                    <a:moveTo>
                      <a:pt x="2930" y="0"/>
                    </a:moveTo>
                    <a:cubicBezTo>
                      <a:pt x="2710" y="0"/>
                      <a:pt x="2552" y="189"/>
                      <a:pt x="2552" y="410"/>
                    </a:cubicBezTo>
                    <a:lnTo>
                      <a:pt x="2552" y="851"/>
                    </a:lnTo>
                    <a:lnTo>
                      <a:pt x="1324" y="851"/>
                    </a:lnTo>
                    <a:cubicBezTo>
                      <a:pt x="1302" y="850"/>
                      <a:pt x="1280" y="850"/>
                      <a:pt x="1258" y="850"/>
                    </a:cubicBezTo>
                    <a:cubicBezTo>
                      <a:pt x="506" y="850"/>
                      <a:pt x="1" y="1374"/>
                      <a:pt x="1" y="2048"/>
                    </a:cubicBezTo>
                    <a:lnTo>
                      <a:pt x="1" y="2426"/>
                    </a:lnTo>
                    <a:cubicBezTo>
                      <a:pt x="1" y="4190"/>
                      <a:pt x="1355" y="5608"/>
                      <a:pt x="3088" y="5766"/>
                    </a:cubicBezTo>
                    <a:cubicBezTo>
                      <a:pt x="3498" y="6364"/>
                      <a:pt x="4033" y="6837"/>
                      <a:pt x="4726" y="7120"/>
                    </a:cubicBezTo>
                    <a:cubicBezTo>
                      <a:pt x="4884" y="7183"/>
                      <a:pt x="4947" y="7309"/>
                      <a:pt x="4947" y="7498"/>
                    </a:cubicBezTo>
                    <a:cubicBezTo>
                      <a:pt x="4947" y="8097"/>
                      <a:pt x="4726" y="8885"/>
                      <a:pt x="4348" y="9357"/>
                    </a:cubicBezTo>
                    <a:lnTo>
                      <a:pt x="3718" y="9357"/>
                    </a:lnTo>
                    <a:cubicBezTo>
                      <a:pt x="3529" y="9357"/>
                      <a:pt x="3372" y="9483"/>
                      <a:pt x="3340" y="9641"/>
                    </a:cubicBezTo>
                    <a:lnTo>
                      <a:pt x="2521" y="12130"/>
                    </a:lnTo>
                    <a:cubicBezTo>
                      <a:pt x="2426" y="12382"/>
                      <a:pt x="2615" y="12665"/>
                      <a:pt x="2899" y="12665"/>
                    </a:cubicBezTo>
                    <a:lnTo>
                      <a:pt x="9799" y="12665"/>
                    </a:lnTo>
                    <a:cubicBezTo>
                      <a:pt x="10082" y="12665"/>
                      <a:pt x="10271" y="12382"/>
                      <a:pt x="10177" y="12130"/>
                    </a:cubicBezTo>
                    <a:lnTo>
                      <a:pt x="9357" y="9641"/>
                    </a:lnTo>
                    <a:cubicBezTo>
                      <a:pt x="9326" y="9483"/>
                      <a:pt x="9168" y="9357"/>
                      <a:pt x="8979" y="9357"/>
                    </a:cubicBezTo>
                    <a:lnTo>
                      <a:pt x="8349" y="9357"/>
                    </a:lnTo>
                    <a:cubicBezTo>
                      <a:pt x="7971" y="8885"/>
                      <a:pt x="7751" y="8097"/>
                      <a:pt x="7751" y="7498"/>
                    </a:cubicBezTo>
                    <a:cubicBezTo>
                      <a:pt x="7751" y="7341"/>
                      <a:pt x="7877" y="7183"/>
                      <a:pt x="7971" y="7152"/>
                    </a:cubicBezTo>
                    <a:cubicBezTo>
                      <a:pt x="8601" y="6868"/>
                      <a:pt x="9200" y="6396"/>
                      <a:pt x="9610" y="5829"/>
                    </a:cubicBezTo>
                    <a:cubicBezTo>
                      <a:pt x="10901" y="5734"/>
                      <a:pt x="12004" y="4947"/>
                      <a:pt x="12476" y="3781"/>
                    </a:cubicBezTo>
                    <a:cubicBezTo>
                      <a:pt x="12760" y="3056"/>
                      <a:pt x="12760" y="2552"/>
                      <a:pt x="12760" y="2080"/>
                    </a:cubicBezTo>
                    <a:cubicBezTo>
                      <a:pt x="12760" y="1435"/>
                      <a:pt x="12221" y="850"/>
                      <a:pt x="11581" y="850"/>
                    </a:cubicBezTo>
                    <a:cubicBezTo>
                      <a:pt x="11565" y="850"/>
                      <a:pt x="11548" y="850"/>
                      <a:pt x="11531" y="851"/>
                    </a:cubicBezTo>
                    <a:lnTo>
                      <a:pt x="10271" y="851"/>
                    </a:lnTo>
                    <a:lnTo>
                      <a:pt x="10271" y="410"/>
                    </a:lnTo>
                    <a:cubicBezTo>
                      <a:pt x="10271" y="189"/>
                      <a:pt x="10082" y="0"/>
                      <a:pt x="9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8200" tIns="48200" rIns="48200" bIns="482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6" name="Google Shape;236;p29"/>
          <p:cNvSpPr txBox="1">
            <a:spLocks noGrp="1"/>
          </p:cNvSpPr>
          <p:nvPr>
            <p:ph type="title" idx="2"/>
          </p:nvPr>
        </p:nvSpPr>
        <p:spPr>
          <a:xfrm>
            <a:off x="4326300" y="2806134"/>
            <a:ext cx="4115100" cy="49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KELOMPOK</a:t>
            </a:r>
            <a:endParaRPr dirty="0"/>
          </a:p>
        </p:txBody>
      </p:sp>
      <p:sp>
        <p:nvSpPr>
          <p:cNvPr id="237" name="Google Shape;237;p29"/>
          <p:cNvSpPr txBox="1">
            <a:spLocks noGrp="1"/>
          </p:cNvSpPr>
          <p:nvPr>
            <p:ph type="title"/>
          </p:nvPr>
        </p:nvSpPr>
        <p:spPr>
          <a:xfrm>
            <a:off x="702594" y="2806134"/>
            <a:ext cx="4115100" cy="49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SENDIRI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"/>
          <p:cNvSpPr txBox="1">
            <a:spLocks noGrp="1"/>
          </p:cNvSpPr>
          <p:nvPr>
            <p:ph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CURRICULUM</a:t>
            </a:r>
            <a:endParaRPr/>
          </a:p>
        </p:txBody>
      </p:sp>
      <p:sp>
        <p:nvSpPr>
          <p:cNvPr id="271" name="Google Shape;271;p29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">
                <a:solidFill>
                  <a:srgbClr val="212121"/>
                </a:solidFill>
              </a:rPr>
              <a:pPr/>
              <a:t>5</a:t>
            </a:fld>
            <a:endParaRPr>
              <a:solidFill>
                <a:srgbClr val="212121"/>
              </a:solidFill>
            </a:endParaRPr>
          </a:p>
        </p:txBody>
      </p:sp>
      <p:sp>
        <p:nvSpPr>
          <p:cNvPr id="272" name="Google Shape;272;p29"/>
          <p:cNvSpPr txBox="1">
            <a:spLocks noGrp="1"/>
          </p:cNvSpPr>
          <p:nvPr>
            <p:ph type="subTitle" idx="1"/>
          </p:nvPr>
        </p:nvSpPr>
        <p:spPr>
          <a:xfrm>
            <a:off x="6518925" y="238204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74" name="Google Shape;274;p29"/>
          <p:cNvSpPr txBox="1">
            <a:spLocks noGrp="1"/>
          </p:cNvSpPr>
          <p:nvPr>
            <p:ph type="subTitle" idx="3"/>
          </p:nvPr>
        </p:nvSpPr>
        <p:spPr>
          <a:xfrm>
            <a:off x="6512075" y="101044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id-ID" sz="1000" dirty="0"/>
              <a:t>Kegiatan ini merupakan olahraga dengan gerakan senam </a:t>
            </a:r>
            <a:r>
              <a:rPr lang="id-ID" sz="1000" dirty="0" smtClean="0"/>
              <a:t>artistik. </a:t>
            </a:r>
            <a:r>
              <a:rPr lang="id-ID" sz="1000" dirty="0"/>
              <a:t>Dengan gymnastic, mereka bisa melatih kekuatan, kelincahan, kelenturan, dan kecepatan</a:t>
            </a:r>
            <a:endParaRPr dirty="0"/>
          </a:p>
        </p:txBody>
      </p:sp>
      <p:sp>
        <p:nvSpPr>
          <p:cNvPr id="275" name="Google Shape;275;p29"/>
          <p:cNvSpPr txBox="1">
            <a:spLocks noGrp="1"/>
          </p:cNvSpPr>
          <p:nvPr>
            <p:ph type="ctrTitle" idx="4"/>
          </p:nvPr>
        </p:nvSpPr>
        <p:spPr>
          <a:xfrm>
            <a:off x="6469727" y="753858"/>
            <a:ext cx="16659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AKTIVITAS GYMNASTIC</a:t>
            </a:r>
            <a:endParaRPr dirty="0"/>
          </a:p>
        </p:txBody>
      </p:sp>
      <p:sp>
        <p:nvSpPr>
          <p:cNvPr id="276" name="Google Shape;276;p29"/>
          <p:cNvSpPr txBox="1">
            <a:spLocks noGrp="1"/>
          </p:cNvSpPr>
          <p:nvPr>
            <p:ph type="subTitle" idx="5"/>
          </p:nvPr>
        </p:nvSpPr>
        <p:spPr>
          <a:xfrm>
            <a:off x="6525775" y="375364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77" name="Google Shape;277;p29"/>
          <p:cNvSpPr txBox="1">
            <a:spLocks noGrp="1"/>
          </p:cNvSpPr>
          <p:nvPr>
            <p:ph type="ctrTitle" idx="6"/>
          </p:nvPr>
        </p:nvSpPr>
        <p:spPr>
          <a:xfrm>
            <a:off x="6483427" y="3497058"/>
            <a:ext cx="16659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78" name="Google Shape;2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825" y="561226"/>
            <a:ext cx="4625759" cy="4004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3022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Did You Know This?</a:t>
            </a:r>
            <a:endParaRPr dirty="0"/>
          </a:p>
        </p:txBody>
      </p:sp>
      <p:sp>
        <p:nvSpPr>
          <p:cNvPr id="1162" name="Google Shape;1162;p46"/>
          <p:cNvSpPr txBox="1">
            <a:spLocks noGrp="1"/>
          </p:cNvSpPr>
          <p:nvPr>
            <p:ph type="subTitle" idx="1"/>
          </p:nvPr>
        </p:nvSpPr>
        <p:spPr>
          <a:xfrm>
            <a:off x="720000" y="3570050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sz="1800" dirty="0"/>
              <a:t>Senam aerobic sport</a:t>
            </a:r>
            <a:endParaRPr sz="1800" dirty="0"/>
          </a:p>
        </p:txBody>
      </p:sp>
      <p:sp>
        <p:nvSpPr>
          <p:cNvPr id="1163" name="Google Shape;1163;p46"/>
          <p:cNvSpPr txBox="1">
            <a:spLocks noGrp="1"/>
          </p:cNvSpPr>
          <p:nvPr>
            <p:ph type="subTitle" idx="2"/>
          </p:nvPr>
        </p:nvSpPr>
        <p:spPr>
          <a:xfrm>
            <a:off x="720000" y="4107000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id-ID" sz="1100" dirty="0"/>
              <a:t>senam yang beruapa tarian atau kalestenik tertentu digabungkan dengan gerakan akrobatik yang sulit</a:t>
            </a:r>
            <a:endParaRPr sz="1100" dirty="0"/>
          </a:p>
        </p:txBody>
      </p:sp>
      <p:sp>
        <p:nvSpPr>
          <p:cNvPr id="1164" name="Google Shape;1164;p46"/>
          <p:cNvSpPr txBox="1">
            <a:spLocks noGrp="1"/>
          </p:cNvSpPr>
          <p:nvPr>
            <p:ph type="subTitle" idx="3"/>
          </p:nvPr>
        </p:nvSpPr>
        <p:spPr>
          <a:xfrm>
            <a:off x="3399450" y="3570050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sz="1800" dirty="0"/>
              <a:t>Senam Trampolin</a:t>
            </a:r>
            <a:endParaRPr sz="1800" dirty="0"/>
          </a:p>
        </p:txBody>
      </p:sp>
      <p:sp>
        <p:nvSpPr>
          <p:cNvPr id="1165" name="Google Shape;1165;p46"/>
          <p:cNvSpPr txBox="1">
            <a:spLocks noGrp="1"/>
          </p:cNvSpPr>
          <p:nvPr>
            <p:ph type="subTitle" idx="4"/>
          </p:nvPr>
        </p:nvSpPr>
        <p:spPr>
          <a:xfrm>
            <a:off x="3399450" y="3939902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sv-SE" sz="1100" dirty="0"/>
              <a:t>senam yang menggunakan alat yang dinamakan trompolin</a:t>
            </a:r>
            <a:endParaRPr sz="1100" dirty="0"/>
          </a:p>
        </p:txBody>
      </p:sp>
      <p:sp>
        <p:nvSpPr>
          <p:cNvPr id="1166" name="Google Shape;1166;p46"/>
          <p:cNvSpPr txBox="1">
            <a:spLocks noGrp="1"/>
          </p:cNvSpPr>
          <p:nvPr>
            <p:ph type="subTitle" idx="5"/>
          </p:nvPr>
        </p:nvSpPr>
        <p:spPr>
          <a:xfrm>
            <a:off x="6078900" y="3570050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sz="1800" dirty="0"/>
              <a:t>Senam Umum</a:t>
            </a:r>
            <a:endParaRPr sz="1800" dirty="0"/>
          </a:p>
        </p:txBody>
      </p:sp>
      <p:sp>
        <p:nvSpPr>
          <p:cNvPr id="1167" name="Google Shape;1167;p46"/>
          <p:cNvSpPr txBox="1">
            <a:spLocks noGrp="1"/>
          </p:cNvSpPr>
          <p:nvPr>
            <p:ph type="subTitle" idx="6"/>
          </p:nvPr>
        </p:nvSpPr>
        <p:spPr>
          <a:xfrm>
            <a:off x="6078900" y="4107000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id-ID" sz="1100" dirty="0"/>
              <a:t>gerakan ritmis yang mengandung unsur keindahan dan bertujuan untuk meningkatkan daya tahan tubuh, kelincahan dan unsur-unsur kebugaran lainnya</a:t>
            </a:r>
            <a:endParaRPr sz="1100" dirty="0"/>
          </a:p>
        </p:txBody>
      </p:sp>
      <p:sp>
        <p:nvSpPr>
          <p:cNvPr id="1168" name="Google Shape;1168;p46"/>
          <p:cNvSpPr txBox="1">
            <a:spLocks noGrp="1"/>
          </p:cNvSpPr>
          <p:nvPr>
            <p:ph type="subTitle" idx="7"/>
          </p:nvPr>
        </p:nvSpPr>
        <p:spPr>
          <a:xfrm>
            <a:off x="720000" y="1967696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/>
              <a:t>Senam Artistik </a:t>
            </a:r>
            <a:endParaRPr sz="1800" dirty="0"/>
          </a:p>
        </p:txBody>
      </p:sp>
      <p:sp>
        <p:nvSpPr>
          <p:cNvPr id="1169" name="Google Shape;1169;p46"/>
          <p:cNvSpPr txBox="1">
            <a:spLocks noGrp="1"/>
          </p:cNvSpPr>
          <p:nvPr>
            <p:ph type="subTitle" idx="8"/>
          </p:nvPr>
        </p:nvSpPr>
        <p:spPr>
          <a:xfrm>
            <a:off x="720000" y="2504656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id-ID" sz="1100" dirty="0"/>
              <a:t>senam yang menggabungkan aspek tumbling dan akrobatik untuk mendapatkan efek-efek artistik dari gerakan-gerakan yang dilakukan pada alat-alat</a:t>
            </a:r>
            <a:endParaRPr sz="1100" dirty="0"/>
          </a:p>
        </p:txBody>
      </p:sp>
      <p:sp>
        <p:nvSpPr>
          <p:cNvPr id="1170" name="Google Shape;1170;p46"/>
          <p:cNvSpPr txBox="1">
            <a:spLocks noGrp="1"/>
          </p:cNvSpPr>
          <p:nvPr>
            <p:ph type="subTitle" idx="9"/>
          </p:nvPr>
        </p:nvSpPr>
        <p:spPr>
          <a:xfrm>
            <a:off x="3399450" y="1967696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/>
              <a:t>Senam Ritmik Sportif</a:t>
            </a:r>
            <a:endParaRPr sz="1800" dirty="0"/>
          </a:p>
        </p:txBody>
      </p:sp>
      <p:sp>
        <p:nvSpPr>
          <p:cNvPr id="1171" name="Google Shape;1171;p46"/>
          <p:cNvSpPr txBox="1">
            <a:spLocks noGrp="1"/>
          </p:cNvSpPr>
          <p:nvPr>
            <p:ph type="subTitle" idx="13"/>
          </p:nvPr>
        </p:nvSpPr>
        <p:spPr>
          <a:xfrm>
            <a:off x="3399450" y="2643758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id-ID" sz="1200" dirty="0"/>
              <a:t>senam yang terdiri dari komposisi gerak yang diantarkan melalui tuntunan irama musik dalam menghasilkan gerak-gerak tubuh.</a:t>
            </a:r>
            <a:endParaRPr sz="1200" dirty="0"/>
          </a:p>
        </p:txBody>
      </p:sp>
      <p:sp>
        <p:nvSpPr>
          <p:cNvPr id="1172" name="Google Shape;1172;p46"/>
          <p:cNvSpPr txBox="1">
            <a:spLocks noGrp="1"/>
          </p:cNvSpPr>
          <p:nvPr>
            <p:ph type="subTitle" idx="14"/>
          </p:nvPr>
        </p:nvSpPr>
        <p:spPr>
          <a:xfrm>
            <a:off x="6078900" y="1967696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/>
              <a:t>Senam Akrobatik</a:t>
            </a:r>
            <a:endParaRPr sz="1800" dirty="0"/>
          </a:p>
        </p:txBody>
      </p:sp>
      <p:sp>
        <p:nvSpPr>
          <p:cNvPr id="1173" name="Google Shape;1173;p46"/>
          <p:cNvSpPr txBox="1">
            <a:spLocks noGrp="1"/>
          </p:cNvSpPr>
          <p:nvPr>
            <p:ph type="subTitle" idx="15"/>
          </p:nvPr>
        </p:nvSpPr>
        <p:spPr>
          <a:xfrm>
            <a:off x="6005250" y="2355726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id-ID" sz="1000" dirty="0"/>
              <a:t>senam yang mengandalkan akrobatik dan tumbling, sehingga latihannya mengandung salto dan putaran yang harus mendarat ditempat-tempat sulit, </a:t>
            </a:r>
            <a:endParaRPr sz="1000" dirty="0"/>
          </a:p>
        </p:txBody>
      </p:sp>
      <p:sp>
        <p:nvSpPr>
          <p:cNvPr id="1174" name="Google Shape;1174;p46"/>
          <p:cNvSpPr/>
          <p:nvPr/>
        </p:nvSpPr>
        <p:spPr>
          <a:xfrm>
            <a:off x="1803675" y="1723708"/>
            <a:ext cx="147300" cy="147300"/>
          </a:xfrm>
          <a:prstGeom prst="ellipse">
            <a:avLst/>
          </a:prstGeom>
          <a:solidFill>
            <a:srgbClr val="FF56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5" name="Google Shape;1175;p46"/>
          <p:cNvSpPr/>
          <p:nvPr/>
        </p:nvSpPr>
        <p:spPr>
          <a:xfrm>
            <a:off x="4498350" y="1723708"/>
            <a:ext cx="147300" cy="147300"/>
          </a:xfrm>
          <a:prstGeom prst="ellipse">
            <a:avLst/>
          </a:prstGeom>
          <a:solidFill>
            <a:srgbClr val="FFD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6" name="Google Shape;1176;p46"/>
          <p:cNvSpPr/>
          <p:nvPr/>
        </p:nvSpPr>
        <p:spPr>
          <a:xfrm>
            <a:off x="7177800" y="1723708"/>
            <a:ext cx="147300" cy="147300"/>
          </a:xfrm>
          <a:prstGeom prst="ellipse">
            <a:avLst/>
          </a:prstGeom>
          <a:solidFill>
            <a:srgbClr val="714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7" name="Google Shape;1177;p46"/>
          <p:cNvSpPr/>
          <p:nvPr/>
        </p:nvSpPr>
        <p:spPr>
          <a:xfrm>
            <a:off x="1803675" y="3539365"/>
            <a:ext cx="147300" cy="147300"/>
          </a:xfrm>
          <a:prstGeom prst="ellipse">
            <a:avLst/>
          </a:prstGeom>
          <a:solidFill>
            <a:srgbClr val="714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8" name="Google Shape;1178;p46"/>
          <p:cNvSpPr/>
          <p:nvPr/>
        </p:nvSpPr>
        <p:spPr>
          <a:xfrm>
            <a:off x="4498350" y="3518675"/>
            <a:ext cx="147300" cy="147300"/>
          </a:xfrm>
          <a:prstGeom prst="ellipse">
            <a:avLst/>
          </a:prstGeom>
          <a:solidFill>
            <a:srgbClr val="FF56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9" name="Google Shape;1179;p46"/>
          <p:cNvSpPr/>
          <p:nvPr/>
        </p:nvSpPr>
        <p:spPr>
          <a:xfrm>
            <a:off x="7177800" y="3520704"/>
            <a:ext cx="147300" cy="147300"/>
          </a:xfrm>
          <a:prstGeom prst="ellipse">
            <a:avLst/>
          </a:prstGeom>
          <a:solidFill>
            <a:srgbClr val="FFD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80" name="Google Shape;1180;p46"/>
          <p:cNvSpPr/>
          <p:nvPr/>
        </p:nvSpPr>
        <p:spPr>
          <a:xfrm>
            <a:off x="6299925" y="-243331"/>
            <a:ext cx="2925575" cy="1671050"/>
          </a:xfrm>
          <a:custGeom>
            <a:avLst/>
            <a:gdLst/>
            <a:ahLst/>
            <a:cxnLst/>
            <a:rect l="l" t="t" r="r" b="b"/>
            <a:pathLst>
              <a:path w="117023" h="66842" extrusionOk="0">
                <a:moveTo>
                  <a:pt x="0" y="5936"/>
                </a:moveTo>
                <a:cubicBezTo>
                  <a:pt x="3164" y="5648"/>
                  <a:pt x="6904" y="-5916"/>
                  <a:pt x="18986" y="4210"/>
                </a:cubicBezTo>
                <a:cubicBezTo>
                  <a:pt x="31068" y="14336"/>
                  <a:pt x="56153" y="64275"/>
                  <a:pt x="72492" y="66691"/>
                </a:cubicBezTo>
                <a:cubicBezTo>
                  <a:pt x="88832" y="69107"/>
                  <a:pt x="109601" y="26705"/>
                  <a:pt x="117023" y="18708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181" name="Google Shape;1181;p46"/>
          <p:cNvSpPr/>
          <p:nvPr/>
        </p:nvSpPr>
        <p:spPr>
          <a:xfrm>
            <a:off x="-138075" y="-195040"/>
            <a:ext cx="2951475" cy="1348375"/>
          </a:xfrm>
          <a:custGeom>
            <a:avLst/>
            <a:gdLst/>
            <a:ahLst/>
            <a:cxnLst/>
            <a:rect l="l" t="t" r="r" b="b"/>
            <a:pathLst>
              <a:path w="118059" h="53935" extrusionOk="0">
                <a:moveTo>
                  <a:pt x="0" y="20229"/>
                </a:moveTo>
                <a:cubicBezTo>
                  <a:pt x="4833" y="25810"/>
                  <a:pt x="19619" y="56533"/>
                  <a:pt x="28997" y="53714"/>
                </a:cubicBezTo>
                <a:cubicBezTo>
                  <a:pt x="38375" y="50895"/>
                  <a:pt x="41424" y="11426"/>
                  <a:pt x="56268" y="3314"/>
                </a:cubicBezTo>
                <a:cubicBezTo>
                  <a:pt x="71112" y="-4798"/>
                  <a:pt x="107761" y="4752"/>
                  <a:pt x="118059" y="504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182" name="Google Shape;1182;p46"/>
          <p:cNvGrpSpPr/>
          <p:nvPr/>
        </p:nvGrpSpPr>
        <p:grpSpPr>
          <a:xfrm>
            <a:off x="7732372" y="966585"/>
            <a:ext cx="710842" cy="710922"/>
            <a:chOff x="7635125" y="869425"/>
            <a:chExt cx="789211" cy="789300"/>
          </a:xfrm>
        </p:grpSpPr>
        <p:sp>
          <p:nvSpPr>
            <p:cNvPr id="1183" name="Google Shape;1183;p46"/>
            <p:cNvSpPr/>
            <p:nvPr/>
          </p:nvSpPr>
          <p:spPr>
            <a:xfrm>
              <a:off x="7635125" y="869425"/>
              <a:ext cx="789211" cy="789299"/>
            </a:xfrm>
            <a:custGeom>
              <a:avLst/>
              <a:gdLst/>
              <a:ahLst/>
              <a:cxnLst/>
              <a:rect l="l" t="t" r="r" b="b"/>
              <a:pathLst>
                <a:path w="9009" h="9010" extrusionOk="0">
                  <a:moveTo>
                    <a:pt x="4500" y="1"/>
                  </a:moveTo>
                  <a:cubicBezTo>
                    <a:pt x="4089" y="1"/>
                    <a:pt x="3689" y="61"/>
                    <a:pt x="3300" y="171"/>
                  </a:cubicBezTo>
                  <a:cubicBezTo>
                    <a:pt x="3189" y="201"/>
                    <a:pt x="3080" y="231"/>
                    <a:pt x="2969" y="271"/>
                  </a:cubicBezTo>
                  <a:cubicBezTo>
                    <a:pt x="2500" y="441"/>
                    <a:pt x="2070" y="681"/>
                    <a:pt x="1690" y="990"/>
                  </a:cubicBezTo>
                  <a:lnTo>
                    <a:pt x="1450" y="1201"/>
                  </a:lnTo>
                  <a:cubicBezTo>
                    <a:pt x="1340" y="1301"/>
                    <a:pt x="1240" y="1401"/>
                    <a:pt x="1150" y="1501"/>
                  </a:cubicBezTo>
                  <a:cubicBezTo>
                    <a:pt x="1030" y="1630"/>
                    <a:pt x="920" y="1770"/>
                    <a:pt x="820" y="1910"/>
                  </a:cubicBezTo>
                  <a:cubicBezTo>
                    <a:pt x="300" y="2641"/>
                    <a:pt x="0" y="3541"/>
                    <a:pt x="0" y="4510"/>
                  </a:cubicBezTo>
                  <a:cubicBezTo>
                    <a:pt x="0" y="5480"/>
                    <a:pt x="300" y="6370"/>
                    <a:pt x="820" y="7110"/>
                  </a:cubicBezTo>
                  <a:cubicBezTo>
                    <a:pt x="920" y="7250"/>
                    <a:pt x="1030" y="7390"/>
                    <a:pt x="1150" y="7520"/>
                  </a:cubicBezTo>
                  <a:cubicBezTo>
                    <a:pt x="1550" y="7960"/>
                    <a:pt x="2030" y="8330"/>
                    <a:pt x="2580" y="8580"/>
                  </a:cubicBezTo>
                  <a:cubicBezTo>
                    <a:pt x="2690" y="8640"/>
                    <a:pt x="2800" y="8680"/>
                    <a:pt x="2909" y="8720"/>
                  </a:cubicBezTo>
                  <a:cubicBezTo>
                    <a:pt x="3349" y="8890"/>
                    <a:pt x="3840" y="8990"/>
                    <a:pt x="4340" y="9010"/>
                  </a:cubicBezTo>
                  <a:lnTo>
                    <a:pt x="4669" y="9010"/>
                  </a:lnTo>
                  <a:cubicBezTo>
                    <a:pt x="6020" y="8960"/>
                    <a:pt x="7209" y="8320"/>
                    <a:pt x="8009" y="7340"/>
                  </a:cubicBezTo>
                  <a:cubicBezTo>
                    <a:pt x="8129" y="7190"/>
                    <a:pt x="8239" y="7040"/>
                    <a:pt x="8339" y="6880"/>
                  </a:cubicBezTo>
                  <a:cubicBezTo>
                    <a:pt x="8659" y="6360"/>
                    <a:pt x="8879" y="5770"/>
                    <a:pt x="8959" y="5140"/>
                  </a:cubicBezTo>
                  <a:cubicBezTo>
                    <a:pt x="8979" y="5020"/>
                    <a:pt x="8989" y="4900"/>
                    <a:pt x="8999" y="4780"/>
                  </a:cubicBezTo>
                  <a:cubicBezTo>
                    <a:pt x="8999" y="4690"/>
                    <a:pt x="9009" y="4600"/>
                    <a:pt x="9009" y="4510"/>
                  </a:cubicBezTo>
                  <a:cubicBezTo>
                    <a:pt x="9009" y="4101"/>
                    <a:pt x="8949" y="3701"/>
                    <a:pt x="8849" y="3321"/>
                  </a:cubicBezTo>
                  <a:cubicBezTo>
                    <a:pt x="8819" y="3210"/>
                    <a:pt x="8789" y="3110"/>
                    <a:pt x="8749" y="3001"/>
                  </a:cubicBezTo>
                  <a:cubicBezTo>
                    <a:pt x="8249" y="1590"/>
                    <a:pt x="7059" y="501"/>
                    <a:pt x="5589" y="141"/>
                  </a:cubicBezTo>
                  <a:cubicBezTo>
                    <a:pt x="5429" y="101"/>
                    <a:pt x="5249" y="61"/>
                    <a:pt x="5080" y="41"/>
                  </a:cubicBezTo>
                  <a:cubicBezTo>
                    <a:pt x="4889" y="21"/>
                    <a:pt x="4700" y="1"/>
                    <a:pt x="4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46"/>
            <p:cNvSpPr/>
            <p:nvPr/>
          </p:nvSpPr>
          <p:spPr>
            <a:xfrm>
              <a:off x="7706959" y="1491404"/>
              <a:ext cx="563284" cy="167321"/>
            </a:xfrm>
            <a:custGeom>
              <a:avLst/>
              <a:gdLst/>
              <a:ahLst/>
              <a:cxnLst/>
              <a:rect l="l" t="t" r="r" b="b"/>
              <a:pathLst>
                <a:path w="6430" h="1910" extrusionOk="0">
                  <a:moveTo>
                    <a:pt x="0" y="0"/>
                  </a:moveTo>
                  <a:lnTo>
                    <a:pt x="0" y="10"/>
                  </a:lnTo>
                  <a:cubicBezTo>
                    <a:pt x="27" y="45"/>
                    <a:pt x="54" y="81"/>
                    <a:pt x="82" y="118"/>
                  </a:cubicBezTo>
                  <a:lnTo>
                    <a:pt x="82" y="118"/>
                  </a:lnTo>
                  <a:cubicBezTo>
                    <a:pt x="53" y="78"/>
                    <a:pt x="27" y="37"/>
                    <a:pt x="0" y="0"/>
                  </a:cubicBezTo>
                  <a:close/>
                  <a:moveTo>
                    <a:pt x="82" y="118"/>
                  </a:moveTo>
                  <a:cubicBezTo>
                    <a:pt x="106" y="153"/>
                    <a:pt x="132" y="187"/>
                    <a:pt x="160" y="220"/>
                  </a:cubicBezTo>
                  <a:cubicBezTo>
                    <a:pt x="175" y="239"/>
                    <a:pt x="192" y="258"/>
                    <a:pt x="209" y="278"/>
                  </a:cubicBezTo>
                  <a:lnTo>
                    <a:pt x="209" y="278"/>
                  </a:lnTo>
                  <a:cubicBezTo>
                    <a:pt x="166" y="226"/>
                    <a:pt x="123" y="172"/>
                    <a:pt x="82" y="118"/>
                  </a:cubicBezTo>
                  <a:close/>
                  <a:moveTo>
                    <a:pt x="209" y="278"/>
                  </a:moveTo>
                  <a:lnTo>
                    <a:pt x="209" y="278"/>
                  </a:lnTo>
                  <a:cubicBezTo>
                    <a:pt x="236" y="309"/>
                    <a:pt x="263" y="340"/>
                    <a:pt x="290" y="370"/>
                  </a:cubicBezTo>
                  <a:cubicBezTo>
                    <a:pt x="265" y="339"/>
                    <a:pt x="237" y="308"/>
                    <a:pt x="209" y="278"/>
                  </a:cubicBezTo>
                  <a:close/>
                  <a:moveTo>
                    <a:pt x="6429" y="980"/>
                  </a:moveTo>
                  <a:cubicBezTo>
                    <a:pt x="6415" y="991"/>
                    <a:pt x="6400" y="1002"/>
                    <a:pt x="6385" y="1013"/>
                  </a:cubicBezTo>
                  <a:lnTo>
                    <a:pt x="6385" y="1013"/>
                  </a:lnTo>
                  <a:cubicBezTo>
                    <a:pt x="6400" y="1003"/>
                    <a:pt x="6415" y="992"/>
                    <a:pt x="6429" y="980"/>
                  </a:cubicBezTo>
                  <a:close/>
                  <a:moveTo>
                    <a:pt x="6385" y="1013"/>
                  </a:moveTo>
                  <a:cubicBezTo>
                    <a:pt x="6350" y="1038"/>
                    <a:pt x="6315" y="1061"/>
                    <a:pt x="6279" y="1090"/>
                  </a:cubicBezTo>
                  <a:lnTo>
                    <a:pt x="6279" y="1090"/>
                  </a:lnTo>
                  <a:cubicBezTo>
                    <a:pt x="6315" y="1065"/>
                    <a:pt x="6350" y="1039"/>
                    <a:pt x="6385" y="1013"/>
                  </a:cubicBezTo>
                  <a:close/>
                  <a:moveTo>
                    <a:pt x="730" y="810"/>
                  </a:moveTo>
                  <a:cubicBezTo>
                    <a:pt x="840" y="910"/>
                    <a:pt x="960" y="1000"/>
                    <a:pt x="1080" y="1090"/>
                  </a:cubicBezTo>
                  <a:cubicBezTo>
                    <a:pt x="1125" y="1121"/>
                    <a:pt x="1171" y="1151"/>
                    <a:pt x="1217" y="1181"/>
                  </a:cubicBezTo>
                  <a:lnTo>
                    <a:pt x="1217" y="1181"/>
                  </a:lnTo>
                  <a:cubicBezTo>
                    <a:pt x="1046" y="1069"/>
                    <a:pt x="884" y="944"/>
                    <a:pt x="730" y="810"/>
                  </a:cubicBezTo>
                  <a:close/>
                  <a:moveTo>
                    <a:pt x="6279" y="1090"/>
                  </a:moveTo>
                  <a:cubicBezTo>
                    <a:pt x="6154" y="1178"/>
                    <a:pt x="6023" y="1261"/>
                    <a:pt x="5888" y="1337"/>
                  </a:cubicBezTo>
                  <a:lnTo>
                    <a:pt x="5888" y="1337"/>
                  </a:lnTo>
                  <a:cubicBezTo>
                    <a:pt x="6023" y="1261"/>
                    <a:pt x="6154" y="1178"/>
                    <a:pt x="6279" y="1090"/>
                  </a:cubicBezTo>
                  <a:cubicBezTo>
                    <a:pt x="6279" y="1090"/>
                    <a:pt x="6279" y="1090"/>
                    <a:pt x="6279" y="1090"/>
                  </a:cubicBezTo>
                  <a:close/>
                  <a:moveTo>
                    <a:pt x="1217" y="1181"/>
                  </a:moveTo>
                  <a:lnTo>
                    <a:pt x="1217" y="1181"/>
                  </a:lnTo>
                  <a:cubicBezTo>
                    <a:pt x="1304" y="1238"/>
                    <a:pt x="1394" y="1293"/>
                    <a:pt x="1486" y="1343"/>
                  </a:cubicBezTo>
                  <a:lnTo>
                    <a:pt x="1486" y="1343"/>
                  </a:lnTo>
                  <a:cubicBezTo>
                    <a:pt x="1395" y="1292"/>
                    <a:pt x="1305" y="1238"/>
                    <a:pt x="1217" y="1181"/>
                  </a:cubicBezTo>
                  <a:close/>
                  <a:moveTo>
                    <a:pt x="1486" y="1343"/>
                  </a:moveTo>
                  <a:cubicBezTo>
                    <a:pt x="1618" y="1418"/>
                    <a:pt x="1752" y="1486"/>
                    <a:pt x="1890" y="1550"/>
                  </a:cubicBezTo>
                  <a:cubicBezTo>
                    <a:pt x="1850" y="1530"/>
                    <a:pt x="1800" y="1510"/>
                    <a:pt x="1760" y="1480"/>
                  </a:cubicBezTo>
                  <a:cubicBezTo>
                    <a:pt x="1666" y="1438"/>
                    <a:pt x="1575" y="1392"/>
                    <a:pt x="1486" y="1343"/>
                  </a:cubicBezTo>
                  <a:close/>
                  <a:moveTo>
                    <a:pt x="2060" y="1610"/>
                  </a:moveTo>
                  <a:cubicBezTo>
                    <a:pt x="2068" y="1619"/>
                    <a:pt x="2078" y="1620"/>
                    <a:pt x="2086" y="1620"/>
                  </a:cubicBezTo>
                  <a:lnTo>
                    <a:pt x="2086" y="1620"/>
                  </a:lnTo>
                  <a:cubicBezTo>
                    <a:pt x="2078" y="1617"/>
                    <a:pt x="2069" y="1613"/>
                    <a:pt x="2060" y="1610"/>
                  </a:cubicBezTo>
                  <a:close/>
                  <a:moveTo>
                    <a:pt x="2086" y="1620"/>
                  </a:moveTo>
                  <a:cubicBezTo>
                    <a:pt x="2452" y="1762"/>
                    <a:pt x="2840" y="1852"/>
                    <a:pt x="3238" y="1890"/>
                  </a:cubicBezTo>
                  <a:lnTo>
                    <a:pt x="3238" y="1890"/>
                  </a:lnTo>
                  <a:cubicBezTo>
                    <a:pt x="2837" y="1849"/>
                    <a:pt x="2447" y="1758"/>
                    <a:pt x="2089" y="1620"/>
                  </a:cubicBezTo>
                  <a:cubicBezTo>
                    <a:pt x="2088" y="1620"/>
                    <a:pt x="2087" y="1620"/>
                    <a:pt x="2086" y="1620"/>
                  </a:cubicBezTo>
                  <a:close/>
                  <a:moveTo>
                    <a:pt x="3238" y="1890"/>
                  </a:moveTo>
                  <a:cubicBezTo>
                    <a:pt x="3332" y="1899"/>
                    <a:pt x="3425" y="1906"/>
                    <a:pt x="3520" y="1910"/>
                  </a:cubicBezTo>
                  <a:lnTo>
                    <a:pt x="3589" y="1910"/>
                  </a:lnTo>
                  <a:cubicBezTo>
                    <a:pt x="3472" y="1907"/>
                    <a:pt x="3355" y="1901"/>
                    <a:pt x="3238" y="1890"/>
                  </a:cubicBezTo>
                  <a:close/>
                  <a:moveTo>
                    <a:pt x="5888" y="1337"/>
                  </a:moveTo>
                  <a:cubicBezTo>
                    <a:pt x="5259" y="1690"/>
                    <a:pt x="4535" y="1902"/>
                    <a:pt x="3769" y="1910"/>
                  </a:cubicBezTo>
                  <a:lnTo>
                    <a:pt x="3849" y="1910"/>
                  </a:lnTo>
                  <a:cubicBezTo>
                    <a:pt x="4589" y="1887"/>
                    <a:pt x="5282" y="1678"/>
                    <a:pt x="5888" y="1337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46"/>
            <p:cNvSpPr/>
            <p:nvPr/>
          </p:nvSpPr>
          <p:spPr>
            <a:xfrm>
              <a:off x="7635125" y="977176"/>
              <a:ext cx="664815" cy="681547"/>
            </a:xfrm>
            <a:custGeom>
              <a:avLst/>
              <a:gdLst/>
              <a:ahLst/>
              <a:cxnLst/>
              <a:rect l="l" t="t" r="r" b="b"/>
              <a:pathLst>
                <a:path w="7589" h="7780" extrusionOk="0">
                  <a:moveTo>
                    <a:pt x="1410" y="0"/>
                  </a:moveTo>
                  <a:cubicBezTo>
                    <a:pt x="800" y="580"/>
                    <a:pt x="340" y="1340"/>
                    <a:pt x="130" y="2191"/>
                  </a:cubicBezTo>
                  <a:cubicBezTo>
                    <a:pt x="100" y="2311"/>
                    <a:pt x="80" y="2431"/>
                    <a:pt x="60" y="2551"/>
                  </a:cubicBezTo>
                  <a:cubicBezTo>
                    <a:pt x="50" y="2580"/>
                    <a:pt x="50" y="2611"/>
                    <a:pt x="40" y="2651"/>
                  </a:cubicBezTo>
                  <a:cubicBezTo>
                    <a:pt x="40" y="2660"/>
                    <a:pt x="40" y="2680"/>
                    <a:pt x="30" y="2700"/>
                  </a:cubicBezTo>
                  <a:lnTo>
                    <a:pt x="30" y="2751"/>
                  </a:lnTo>
                  <a:cubicBezTo>
                    <a:pt x="10" y="2920"/>
                    <a:pt x="0" y="3080"/>
                    <a:pt x="0" y="3240"/>
                  </a:cubicBezTo>
                  <a:lnTo>
                    <a:pt x="0" y="3250"/>
                  </a:lnTo>
                  <a:lnTo>
                    <a:pt x="0" y="3260"/>
                  </a:lnTo>
                  <a:lnTo>
                    <a:pt x="0" y="3270"/>
                  </a:lnTo>
                  <a:lnTo>
                    <a:pt x="0" y="3280"/>
                  </a:lnTo>
                  <a:lnTo>
                    <a:pt x="0" y="3290"/>
                  </a:lnTo>
                  <a:lnTo>
                    <a:pt x="0" y="3300"/>
                  </a:lnTo>
                  <a:lnTo>
                    <a:pt x="0" y="3310"/>
                  </a:lnTo>
                  <a:lnTo>
                    <a:pt x="0" y="3320"/>
                  </a:lnTo>
                  <a:lnTo>
                    <a:pt x="0" y="3330"/>
                  </a:lnTo>
                  <a:cubicBezTo>
                    <a:pt x="0" y="3730"/>
                    <a:pt x="60" y="4110"/>
                    <a:pt x="160" y="4480"/>
                  </a:cubicBezTo>
                  <a:cubicBezTo>
                    <a:pt x="160" y="4490"/>
                    <a:pt x="160" y="4500"/>
                    <a:pt x="170" y="4510"/>
                  </a:cubicBezTo>
                  <a:cubicBezTo>
                    <a:pt x="190" y="4590"/>
                    <a:pt x="210" y="4660"/>
                    <a:pt x="240" y="4740"/>
                  </a:cubicBezTo>
                  <a:cubicBezTo>
                    <a:pt x="250" y="4770"/>
                    <a:pt x="260" y="4790"/>
                    <a:pt x="270" y="4820"/>
                  </a:cubicBezTo>
                  <a:cubicBezTo>
                    <a:pt x="400" y="5190"/>
                    <a:pt x="590" y="5550"/>
                    <a:pt x="820" y="5870"/>
                  </a:cubicBezTo>
                  <a:lnTo>
                    <a:pt x="820" y="5880"/>
                  </a:lnTo>
                  <a:cubicBezTo>
                    <a:pt x="910" y="6000"/>
                    <a:pt x="1010" y="6130"/>
                    <a:pt x="1110" y="6240"/>
                  </a:cubicBezTo>
                  <a:cubicBezTo>
                    <a:pt x="1140" y="6280"/>
                    <a:pt x="1170" y="6310"/>
                    <a:pt x="1190" y="6340"/>
                  </a:cubicBezTo>
                  <a:cubicBezTo>
                    <a:pt x="1290" y="6440"/>
                    <a:pt x="1390" y="6540"/>
                    <a:pt x="1490" y="6630"/>
                  </a:cubicBezTo>
                  <a:cubicBezTo>
                    <a:pt x="1510" y="6650"/>
                    <a:pt x="1530" y="6660"/>
                    <a:pt x="1550" y="6680"/>
                  </a:cubicBezTo>
                  <a:cubicBezTo>
                    <a:pt x="1860" y="6950"/>
                    <a:pt x="2200" y="7180"/>
                    <a:pt x="2580" y="7350"/>
                  </a:cubicBezTo>
                  <a:cubicBezTo>
                    <a:pt x="2620" y="7380"/>
                    <a:pt x="2670" y="7400"/>
                    <a:pt x="2710" y="7420"/>
                  </a:cubicBezTo>
                  <a:cubicBezTo>
                    <a:pt x="2770" y="7440"/>
                    <a:pt x="2830" y="7460"/>
                    <a:pt x="2880" y="7480"/>
                  </a:cubicBezTo>
                  <a:cubicBezTo>
                    <a:pt x="2889" y="7490"/>
                    <a:pt x="2900" y="7490"/>
                    <a:pt x="2909" y="7490"/>
                  </a:cubicBezTo>
                  <a:cubicBezTo>
                    <a:pt x="3349" y="7660"/>
                    <a:pt x="3840" y="7760"/>
                    <a:pt x="4340" y="7780"/>
                  </a:cubicBezTo>
                  <a:lnTo>
                    <a:pt x="4669" y="7780"/>
                  </a:lnTo>
                  <a:cubicBezTo>
                    <a:pt x="5640" y="7750"/>
                    <a:pt x="6529" y="7400"/>
                    <a:pt x="7249" y="6850"/>
                  </a:cubicBezTo>
                  <a:cubicBezTo>
                    <a:pt x="7339" y="6780"/>
                    <a:pt x="7429" y="6710"/>
                    <a:pt x="7509" y="6630"/>
                  </a:cubicBezTo>
                  <a:cubicBezTo>
                    <a:pt x="7539" y="6610"/>
                    <a:pt x="7559" y="6580"/>
                    <a:pt x="7589" y="6560"/>
                  </a:cubicBezTo>
                  <a:lnTo>
                    <a:pt x="7589" y="6560"/>
                  </a:lnTo>
                  <a:cubicBezTo>
                    <a:pt x="7299" y="6610"/>
                    <a:pt x="6999" y="6630"/>
                    <a:pt x="6689" y="6630"/>
                  </a:cubicBezTo>
                  <a:cubicBezTo>
                    <a:pt x="5529" y="6630"/>
                    <a:pt x="4449" y="6270"/>
                    <a:pt x="3569" y="5640"/>
                  </a:cubicBezTo>
                  <a:cubicBezTo>
                    <a:pt x="3389" y="5520"/>
                    <a:pt x="3229" y="5390"/>
                    <a:pt x="3069" y="5250"/>
                  </a:cubicBezTo>
                  <a:cubicBezTo>
                    <a:pt x="2949" y="5140"/>
                    <a:pt x="2830" y="5020"/>
                    <a:pt x="2710" y="4890"/>
                  </a:cubicBezTo>
                  <a:cubicBezTo>
                    <a:pt x="2620" y="4800"/>
                    <a:pt x="2540" y="4700"/>
                    <a:pt x="2460" y="4590"/>
                  </a:cubicBezTo>
                  <a:cubicBezTo>
                    <a:pt x="2090" y="4140"/>
                    <a:pt x="1800" y="3620"/>
                    <a:pt x="1600" y="3071"/>
                  </a:cubicBezTo>
                  <a:cubicBezTo>
                    <a:pt x="1550" y="2931"/>
                    <a:pt x="1510" y="2800"/>
                    <a:pt x="1470" y="2660"/>
                  </a:cubicBezTo>
                  <a:cubicBezTo>
                    <a:pt x="1340" y="2200"/>
                    <a:pt x="1280" y="1720"/>
                    <a:pt x="1280" y="1220"/>
                  </a:cubicBezTo>
                  <a:cubicBezTo>
                    <a:pt x="1280" y="980"/>
                    <a:pt x="1290" y="751"/>
                    <a:pt x="1320" y="520"/>
                  </a:cubicBezTo>
                  <a:cubicBezTo>
                    <a:pt x="1340" y="351"/>
                    <a:pt x="1370" y="171"/>
                    <a:pt x="14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46"/>
            <p:cNvSpPr/>
            <p:nvPr/>
          </p:nvSpPr>
          <p:spPr>
            <a:xfrm>
              <a:off x="7706959" y="1000829"/>
              <a:ext cx="28909" cy="527455"/>
            </a:xfrm>
            <a:custGeom>
              <a:avLst/>
              <a:gdLst/>
              <a:ahLst/>
              <a:cxnLst/>
              <a:rect l="l" t="t" r="r" b="b"/>
              <a:pathLst>
                <a:path w="330" h="6021" extrusionOk="0">
                  <a:moveTo>
                    <a:pt x="330" y="1"/>
                  </a:moveTo>
                  <a:cubicBezTo>
                    <a:pt x="210" y="130"/>
                    <a:pt x="100" y="270"/>
                    <a:pt x="0" y="410"/>
                  </a:cubicBezTo>
                  <a:lnTo>
                    <a:pt x="0" y="5610"/>
                  </a:lnTo>
                  <a:cubicBezTo>
                    <a:pt x="100" y="5750"/>
                    <a:pt x="210" y="5890"/>
                    <a:pt x="330" y="602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46"/>
            <p:cNvSpPr/>
            <p:nvPr/>
          </p:nvSpPr>
          <p:spPr>
            <a:xfrm>
              <a:off x="7762061" y="872929"/>
              <a:ext cx="661486" cy="785794"/>
            </a:xfrm>
            <a:custGeom>
              <a:avLst/>
              <a:gdLst/>
              <a:ahLst/>
              <a:cxnLst/>
              <a:rect l="l" t="t" r="r" b="b"/>
              <a:pathLst>
                <a:path w="7551" h="8970" extrusionOk="0">
                  <a:moveTo>
                    <a:pt x="3631" y="1"/>
                  </a:moveTo>
                  <a:lnTo>
                    <a:pt x="6430" y="3270"/>
                  </a:lnTo>
                  <a:lnTo>
                    <a:pt x="4980" y="3781"/>
                  </a:lnTo>
                  <a:lnTo>
                    <a:pt x="1851" y="131"/>
                  </a:lnTo>
                  <a:cubicBezTo>
                    <a:pt x="1740" y="161"/>
                    <a:pt x="1631" y="191"/>
                    <a:pt x="1520" y="231"/>
                  </a:cubicBezTo>
                  <a:lnTo>
                    <a:pt x="4651" y="3890"/>
                  </a:lnTo>
                  <a:lnTo>
                    <a:pt x="3200" y="4401"/>
                  </a:lnTo>
                  <a:lnTo>
                    <a:pt x="241" y="950"/>
                  </a:lnTo>
                  <a:lnTo>
                    <a:pt x="1" y="1161"/>
                  </a:lnTo>
                  <a:lnTo>
                    <a:pt x="1131" y="2490"/>
                  </a:lnTo>
                  <a:lnTo>
                    <a:pt x="1131" y="8540"/>
                  </a:lnTo>
                  <a:cubicBezTo>
                    <a:pt x="1241" y="8600"/>
                    <a:pt x="1351" y="8640"/>
                    <a:pt x="1460" y="8680"/>
                  </a:cubicBezTo>
                  <a:lnTo>
                    <a:pt x="1460" y="2870"/>
                  </a:lnTo>
                  <a:lnTo>
                    <a:pt x="2891" y="4550"/>
                  </a:lnTo>
                  <a:lnTo>
                    <a:pt x="2891" y="8350"/>
                  </a:lnTo>
                  <a:lnTo>
                    <a:pt x="2891" y="8970"/>
                  </a:lnTo>
                  <a:lnTo>
                    <a:pt x="3220" y="8970"/>
                  </a:lnTo>
                  <a:lnTo>
                    <a:pt x="3220" y="8470"/>
                  </a:lnTo>
                  <a:lnTo>
                    <a:pt x="6560" y="7300"/>
                  </a:lnTo>
                  <a:cubicBezTo>
                    <a:pt x="6680" y="7150"/>
                    <a:pt x="6790" y="7000"/>
                    <a:pt x="6890" y="6840"/>
                  </a:cubicBezTo>
                  <a:lnTo>
                    <a:pt x="6890" y="6840"/>
                  </a:lnTo>
                  <a:lnTo>
                    <a:pt x="3220" y="8120"/>
                  </a:lnTo>
                  <a:lnTo>
                    <a:pt x="3220" y="6610"/>
                  </a:lnTo>
                  <a:lnTo>
                    <a:pt x="7510" y="5100"/>
                  </a:lnTo>
                  <a:cubicBezTo>
                    <a:pt x="7530" y="4980"/>
                    <a:pt x="7540" y="4860"/>
                    <a:pt x="7550" y="4740"/>
                  </a:cubicBezTo>
                  <a:lnTo>
                    <a:pt x="7550" y="4740"/>
                  </a:lnTo>
                  <a:lnTo>
                    <a:pt x="3220" y="6260"/>
                  </a:lnTo>
                  <a:lnTo>
                    <a:pt x="3220" y="4740"/>
                  </a:lnTo>
                  <a:cubicBezTo>
                    <a:pt x="3220" y="4740"/>
                    <a:pt x="3231" y="4740"/>
                    <a:pt x="3240" y="4730"/>
                  </a:cubicBezTo>
                  <a:lnTo>
                    <a:pt x="7400" y="3281"/>
                  </a:lnTo>
                  <a:cubicBezTo>
                    <a:pt x="7370" y="3170"/>
                    <a:pt x="7340" y="3070"/>
                    <a:pt x="7300" y="2961"/>
                  </a:cubicBezTo>
                  <a:lnTo>
                    <a:pt x="6760" y="3150"/>
                  </a:lnTo>
                  <a:lnTo>
                    <a:pt x="4140" y="101"/>
                  </a:lnTo>
                  <a:cubicBezTo>
                    <a:pt x="3980" y="61"/>
                    <a:pt x="3800" y="21"/>
                    <a:pt x="3631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88" name="Google Shape;1188;p46"/>
          <p:cNvGrpSpPr/>
          <p:nvPr/>
        </p:nvGrpSpPr>
        <p:grpSpPr>
          <a:xfrm rot="-1934596">
            <a:off x="651086" y="218710"/>
            <a:ext cx="515820" cy="515720"/>
            <a:chOff x="7635125" y="869425"/>
            <a:chExt cx="789211" cy="789300"/>
          </a:xfrm>
        </p:grpSpPr>
        <p:sp>
          <p:nvSpPr>
            <p:cNvPr id="1189" name="Google Shape;1189;p46"/>
            <p:cNvSpPr/>
            <p:nvPr/>
          </p:nvSpPr>
          <p:spPr>
            <a:xfrm>
              <a:off x="7635125" y="869425"/>
              <a:ext cx="789211" cy="789299"/>
            </a:xfrm>
            <a:custGeom>
              <a:avLst/>
              <a:gdLst/>
              <a:ahLst/>
              <a:cxnLst/>
              <a:rect l="l" t="t" r="r" b="b"/>
              <a:pathLst>
                <a:path w="9009" h="9010" extrusionOk="0">
                  <a:moveTo>
                    <a:pt x="4500" y="1"/>
                  </a:moveTo>
                  <a:cubicBezTo>
                    <a:pt x="4089" y="1"/>
                    <a:pt x="3689" y="61"/>
                    <a:pt x="3300" y="171"/>
                  </a:cubicBezTo>
                  <a:cubicBezTo>
                    <a:pt x="3189" y="201"/>
                    <a:pt x="3080" y="231"/>
                    <a:pt x="2969" y="271"/>
                  </a:cubicBezTo>
                  <a:cubicBezTo>
                    <a:pt x="2500" y="441"/>
                    <a:pt x="2070" y="681"/>
                    <a:pt x="1690" y="990"/>
                  </a:cubicBezTo>
                  <a:lnTo>
                    <a:pt x="1450" y="1201"/>
                  </a:lnTo>
                  <a:cubicBezTo>
                    <a:pt x="1340" y="1301"/>
                    <a:pt x="1240" y="1401"/>
                    <a:pt x="1150" y="1501"/>
                  </a:cubicBezTo>
                  <a:cubicBezTo>
                    <a:pt x="1030" y="1630"/>
                    <a:pt x="920" y="1770"/>
                    <a:pt x="820" y="1910"/>
                  </a:cubicBezTo>
                  <a:cubicBezTo>
                    <a:pt x="300" y="2641"/>
                    <a:pt x="0" y="3541"/>
                    <a:pt x="0" y="4510"/>
                  </a:cubicBezTo>
                  <a:cubicBezTo>
                    <a:pt x="0" y="5480"/>
                    <a:pt x="300" y="6370"/>
                    <a:pt x="820" y="7110"/>
                  </a:cubicBezTo>
                  <a:cubicBezTo>
                    <a:pt x="920" y="7250"/>
                    <a:pt x="1030" y="7390"/>
                    <a:pt x="1150" y="7520"/>
                  </a:cubicBezTo>
                  <a:cubicBezTo>
                    <a:pt x="1550" y="7960"/>
                    <a:pt x="2030" y="8330"/>
                    <a:pt x="2580" y="8580"/>
                  </a:cubicBezTo>
                  <a:cubicBezTo>
                    <a:pt x="2690" y="8640"/>
                    <a:pt x="2800" y="8680"/>
                    <a:pt x="2909" y="8720"/>
                  </a:cubicBezTo>
                  <a:cubicBezTo>
                    <a:pt x="3349" y="8890"/>
                    <a:pt x="3840" y="8990"/>
                    <a:pt x="4340" y="9010"/>
                  </a:cubicBezTo>
                  <a:lnTo>
                    <a:pt x="4669" y="9010"/>
                  </a:lnTo>
                  <a:cubicBezTo>
                    <a:pt x="6020" y="8960"/>
                    <a:pt x="7209" y="8320"/>
                    <a:pt x="8009" y="7340"/>
                  </a:cubicBezTo>
                  <a:cubicBezTo>
                    <a:pt x="8129" y="7190"/>
                    <a:pt x="8239" y="7040"/>
                    <a:pt x="8339" y="6880"/>
                  </a:cubicBezTo>
                  <a:cubicBezTo>
                    <a:pt x="8659" y="6360"/>
                    <a:pt x="8879" y="5770"/>
                    <a:pt x="8959" y="5140"/>
                  </a:cubicBezTo>
                  <a:cubicBezTo>
                    <a:pt x="8979" y="5020"/>
                    <a:pt x="8989" y="4900"/>
                    <a:pt x="8999" y="4780"/>
                  </a:cubicBezTo>
                  <a:cubicBezTo>
                    <a:pt x="8999" y="4690"/>
                    <a:pt x="9009" y="4600"/>
                    <a:pt x="9009" y="4510"/>
                  </a:cubicBezTo>
                  <a:cubicBezTo>
                    <a:pt x="9009" y="4101"/>
                    <a:pt x="8949" y="3701"/>
                    <a:pt x="8849" y="3321"/>
                  </a:cubicBezTo>
                  <a:cubicBezTo>
                    <a:pt x="8819" y="3210"/>
                    <a:pt x="8789" y="3110"/>
                    <a:pt x="8749" y="3001"/>
                  </a:cubicBezTo>
                  <a:cubicBezTo>
                    <a:pt x="8249" y="1590"/>
                    <a:pt x="7059" y="501"/>
                    <a:pt x="5589" y="141"/>
                  </a:cubicBezTo>
                  <a:cubicBezTo>
                    <a:pt x="5429" y="101"/>
                    <a:pt x="5249" y="61"/>
                    <a:pt x="5080" y="41"/>
                  </a:cubicBezTo>
                  <a:cubicBezTo>
                    <a:pt x="4889" y="21"/>
                    <a:pt x="4700" y="1"/>
                    <a:pt x="4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46"/>
            <p:cNvSpPr/>
            <p:nvPr/>
          </p:nvSpPr>
          <p:spPr>
            <a:xfrm>
              <a:off x="7706959" y="1491404"/>
              <a:ext cx="563284" cy="167321"/>
            </a:xfrm>
            <a:custGeom>
              <a:avLst/>
              <a:gdLst/>
              <a:ahLst/>
              <a:cxnLst/>
              <a:rect l="l" t="t" r="r" b="b"/>
              <a:pathLst>
                <a:path w="6430" h="1910" extrusionOk="0">
                  <a:moveTo>
                    <a:pt x="0" y="0"/>
                  </a:moveTo>
                  <a:lnTo>
                    <a:pt x="0" y="10"/>
                  </a:lnTo>
                  <a:cubicBezTo>
                    <a:pt x="27" y="45"/>
                    <a:pt x="54" y="81"/>
                    <a:pt x="82" y="118"/>
                  </a:cubicBezTo>
                  <a:lnTo>
                    <a:pt x="82" y="118"/>
                  </a:lnTo>
                  <a:cubicBezTo>
                    <a:pt x="53" y="78"/>
                    <a:pt x="27" y="37"/>
                    <a:pt x="0" y="0"/>
                  </a:cubicBezTo>
                  <a:close/>
                  <a:moveTo>
                    <a:pt x="82" y="118"/>
                  </a:moveTo>
                  <a:cubicBezTo>
                    <a:pt x="106" y="153"/>
                    <a:pt x="132" y="187"/>
                    <a:pt x="160" y="220"/>
                  </a:cubicBezTo>
                  <a:cubicBezTo>
                    <a:pt x="175" y="239"/>
                    <a:pt x="192" y="258"/>
                    <a:pt x="209" y="278"/>
                  </a:cubicBezTo>
                  <a:lnTo>
                    <a:pt x="209" y="278"/>
                  </a:lnTo>
                  <a:cubicBezTo>
                    <a:pt x="166" y="226"/>
                    <a:pt x="123" y="172"/>
                    <a:pt x="82" y="118"/>
                  </a:cubicBezTo>
                  <a:close/>
                  <a:moveTo>
                    <a:pt x="209" y="278"/>
                  </a:moveTo>
                  <a:lnTo>
                    <a:pt x="209" y="278"/>
                  </a:lnTo>
                  <a:cubicBezTo>
                    <a:pt x="236" y="309"/>
                    <a:pt x="263" y="340"/>
                    <a:pt x="290" y="370"/>
                  </a:cubicBezTo>
                  <a:cubicBezTo>
                    <a:pt x="265" y="339"/>
                    <a:pt x="237" y="308"/>
                    <a:pt x="209" y="278"/>
                  </a:cubicBezTo>
                  <a:close/>
                  <a:moveTo>
                    <a:pt x="6429" y="980"/>
                  </a:moveTo>
                  <a:cubicBezTo>
                    <a:pt x="6415" y="991"/>
                    <a:pt x="6400" y="1002"/>
                    <a:pt x="6385" y="1013"/>
                  </a:cubicBezTo>
                  <a:lnTo>
                    <a:pt x="6385" y="1013"/>
                  </a:lnTo>
                  <a:cubicBezTo>
                    <a:pt x="6400" y="1003"/>
                    <a:pt x="6415" y="992"/>
                    <a:pt x="6429" y="980"/>
                  </a:cubicBezTo>
                  <a:close/>
                  <a:moveTo>
                    <a:pt x="6385" y="1013"/>
                  </a:moveTo>
                  <a:cubicBezTo>
                    <a:pt x="6350" y="1038"/>
                    <a:pt x="6315" y="1061"/>
                    <a:pt x="6279" y="1090"/>
                  </a:cubicBezTo>
                  <a:lnTo>
                    <a:pt x="6279" y="1090"/>
                  </a:lnTo>
                  <a:cubicBezTo>
                    <a:pt x="6315" y="1065"/>
                    <a:pt x="6350" y="1039"/>
                    <a:pt x="6385" y="1013"/>
                  </a:cubicBezTo>
                  <a:close/>
                  <a:moveTo>
                    <a:pt x="730" y="810"/>
                  </a:moveTo>
                  <a:cubicBezTo>
                    <a:pt x="840" y="910"/>
                    <a:pt x="960" y="1000"/>
                    <a:pt x="1080" y="1090"/>
                  </a:cubicBezTo>
                  <a:cubicBezTo>
                    <a:pt x="1125" y="1121"/>
                    <a:pt x="1171" y="1151"/>
                    <a:pt x="1217" y="1181"/>
                  </a:cubicBezTo>
                  <a:lnTo>
                    <a:pt x="1217" y="1181"/>
                  </a:lnTo>
                  <a:cubicBezTo>
                    <a:pt x="1046" y="1069"/>
                    <a:pt x="884" y="944"/>
                    <a:pt x="730" y="810"/>
                  </a:cubicBezTo>
                  <a:close/>
                  <a:moveTo>
                    <a:pt x="6279" y="1090"/>
                  </a:moveTo>
                  <a:cubicBezTo>
                    <a:pt x="6154" y="1178"/>
                    <a:pt x="6023" y="1261"/>
                    <a:pt x="5888" y="1337"/>
                  </a:cubicBezTo>
                  <a:lnTo>
                    <a:pt x="5888" y="1337"/>
                  </a:lnTo>
                  <a:cubicBezTo>
                    <a:pt x="6023" y="1261"/>
                    <a:pt x="6154" y="1178"/>
                    <a:pt x="6279" y="1090"/>
                  </a:cubicBezTo>
                  <a:cubicBezTo>
                    <a:pt x="6279" y="1090"/>
                    <a:pt x="6279" y="1090"/>
                    <a:pt x="6279" y="1090"/>
                  </a:cubicBezTo>
                  <a:close/>
                  <a:moveTo>
                    <a:pt x="1217" y="1181"/>
                  </a:moveTo>
                  <a:lnTo>
                    <a:pt x="1217" y="1181"/>
                  </a:lnTo>
                  <a:cubicBezTo>
                    <a:pt x="1304" y="1238"/>
                    <a:pt x="1394" y="1293"/>
                    <a:pt x="1486" y="1343"/>
                  </a:cubicBezTo>
                  <a:lnTo>
                    <a:pt x="1486" y="1343"/>
                  </a:lnTo>
                  <a:cubicBezTo>
                    <a:pt x="1395" y="1292"/>
                    <a:pt x="1305" y="1238"/>
                    <a:pt x="1217" y="1181"/>
                  </a:cubicBezTo>
                  <a:close/>
                  <a:moveTo>
                    <a:pt x="1486" y="1343"/>
                  </a:moveTo>
                  <a:cubicBezTo>
                    <a:pt x="1618" y="1418"/>
                    <a:pt x="1752" y="1486"/>
                    <a:pt x="1890" y="1550"/>
                  </a:cubicBezTo>
                  <a:cubicBezTo>
                    <a:pt x="1850" y="1530"/>
                    <a:pt x="1800" y="1510"/>
                    <a:pt x="1760" y="1480"/>
                  </a:cubicBezTo>
                  <a:cubicBezTo>
                    <a:pt x="1666" y="1438"/>
                    <a:pt x="1575" y="1392"/>
                    <a:pt x="1486" y="1343"/>
                  </a:cubicBezTo>
                  <a:close/>
                  <a:moveTo>
                    <a:pt x="2060" y="1610"/>
                  </a:moveTo>
                  <a:cubicBezTo>
                    <a:pt x="2068" y="1619"/>
                    <a:pt x="2078" y="1620"/>
                    <a:pt x="2086" y="1620"/>
                  </a:cubicBezTo>
                  <a:lnTo>
                    <a:pt x="2086" y="1620"/>
                  </a:lnTo>
                  <a:cubicBezTo>
                    <a:pt x="2078" y="1617"/>
                    <a:pt x="2069" y="1613"/>
                    <a:pt x="2060" y="1610"/>
                  </a:cubicBezTo>
                  <a:close/>
                  <a:moveTo>
                    <a:pt x="2086" y="1620"/>
                  </a:moveTo>
                  <a:cubicBezTo>
                    <a:pt x="2452" y="1762"/>
                    <a:pt x="2840" y="1852"/>
                    <a:pt x="3238" y="1890"/>
                  </a:cubicBezTo>
                  <a:lnTo>
                    <a:pt x="3238" y="1890"/>
                  </a:lnTo>
                  <a:cubicBezTo>
                    <a:pt x="2837" y="1849"/>
                    <a:pt x="2447" y="1758"/>
                    <a:pt x="2089" y="1620"/>
                  </a:cubicBezTo>
                  <a:cubicBezTo>
                    <a:pt x="2088" y="1620"/>
                    <a:pt x="2087" y="1620"/>
                    <a:pt x="2086" y="1620"/>
                  </a:cubicBezTo>
                  <a:close/>
                  <a:moveTo>
                    <a:pt x="3238" y="1890"/>
                  </a:moveTo>
                  <a:cubicBezTo>
                    <a:pt x="3332" y="1899"/>
                    <a:pt x="3425" y="1906"/>
                    <a:pt x="3520" y="1910"/>
                  </a:cubicBezTo>
                  <a:lnTo>
                    <a:pt x="3589" y="1910"/>
                  </a:lnTo>
                  <a:cubicBezTo>
                    <a:pt x="3472" y="1907"/>
                    <a:pt x="3355" y="1901"/>
                    <a:pt x="3238" y="1890"/>
                  </a:cubicBezTo>
                  <a:close/>
                  <a:moveTo>
                    <a:pt x="5888" y="1337"/>
                  </a:moveTo>
                  <a:cubicBezTo>
                    <a:pt x="5259" y="1690"/>
                    <a:pt x="4535" y="1902"/>
                    <a:pt x="3769" y="1910"/>
                  </a:cubicBezTo>
                  <a:lnTo>
                    <a:pt x="3849" y="1910"/>
                  </a:lnTo>
                  <a:cubicBezTo>
                    <a:pt x="4589" y="1887"/>
                    <a:pt x="5282" y="1678"/>
                    <a:pt x="5888" y="1337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46"/>
            <p:cNvSpPr/>
            <p:nvPr/>
          </p:nvSpPr>
          <p:spPr>
            <a:xfrm>
              <a:off x="7635125" y="977176"/>
              <a:ext cx="664815" cy="681547"/>
            </a:xfrm>
            <a:custGeom>
              <a:avLst/>
              <a:gdLst/>
              <a:ahLst/>
              <a:cxnLst/>
              <a:rect l="l" t="t" r="r" b="b"/>
              <a:pathLst>
                <a:path w="7589" h="7780" extrusionOk="0">
                  <a:moveTo>
                    <a:pt x="1410" y="0"/>
                  </a:moveTo>
                  <a:cubicBezTo>
                    <a:pt x="800" y="580"/>
                    <a:pt x="340" y="1340"/>
                    <a:pt x="130" y="2191"/>
                  </a:cubicBezTo>
                  <a:cubicBezTo>
                    <a:pt x="100" y="2311"/>
                    <a:pt x="80" y="2431"/>
                    <a:pt x="60" y="2551"/>
                  </a:cubicBezTo>
                  <a:cubicBezTo>
                    <a:pt x="50" y="2580"/>
                    <a:pt x="50" y="2611"/>
                    <a:pt x="40" y="2651"/>
                  </a:cubicBezTo>
                  <a:cubicBezTo>
                    <a:pt x="40" y="2660"/>
                    <a:pt x="40" y="2680"/>
                    <a:pt x="30" y="2700"/>
                  </a:cubicBezTo>
                  <a:lnTo>
                    <a:pt x="30" y="2751"/>
                  </a:lnTo>
                  <a:cubicBezTo>
                    <a:pt x="10" y="2920"/>
                    <a:pt x="0" y="3080"/>
                    <a:pt x="0" y="3240"/>
                  </a:cubicBezTo>
                  <a:lnTo>
                    <a:pt x="0" y="3250"/>
                  </a:lnTo>
                  <a:lnTo>
                    <a:pt x="0" y="3260"/>
                  </a:lnTo>
                  <a:lnTo>
                    <a:pt x="0" y="3270"/>
                  </a:lnTo>
                  <a:lnTo>
                    <a:pt x="0" y="3280"/>
                  </a:lnTo>
                  <a:lnTo>
                    <a:pt x="0" y="3290"/>
                  </a:lnTo>
                  <a:lnTo>
                    <a:pt x="0" y="3300"/>
                  </a:lnTo>
                  <a:lnTo>
                    <a:pt x="0" y="3310"/>
                  </a:lnTo>
                  <a:lnTo>
                    <a:pt x="0" y="3320"/>
                  </a:lnTo>
                  <a:lnTo>
                    <a:pt x="0" y="3330"/>
                  </a:lnTo>
                  <a:cubicBezTo>
                    <a:pt x="0" y="3730"/>
                    <a:pt x="60" y="4110"/>
                    <a:pt x="160" y="4480"/>
                  </a:cubicBezTo>
                  <a:cubicBezTo>
                    <a:pt x="160" y="4490"/>
                    <a:pt x="160" y="4500"/>
                    <a:pt x="170" y="4510"/>
                  </a:cubicBezTo>
                  <a:cubicBezTo>
                    <a:pt x="190" y="4590"/>
                    <a:pt x="210" y="4660"/>
                    <a:pt x="240" y="4740"/>
                  </a:cubicBezTo>
                  <a:cubicBezTo>
                    <a:pt x="250" y="4770"/>
                    <a:pt x="260" y="4790"/>
                    <a:pt x="270" y="4820"/>
                  </a:cubicBezTo>
                  <a:cubicBezTo>
                    <a:pt x="400" y="5190"/>
                    <a:pt x="590" y="5550"/>
                    <a:pt x="820" y="5870"/>
                  </a:cubicBezTo>
                  <a:lnTo>
                    <a:pt x="820" y="5880"/>
                  </a:lnTo>
                  <a:cubicBezTo>
                    <a:pt x="910" y="6000"/>
                    <a:pt x="1010" y="6130"/>
                    <a:pt x="1110" y="6240"/>
                  </a:cubicBezTo>
                  <a:cubicBezTo>
                    <a:pt x="1140" y="6280"/>
                    <a:pt x="1170" y="6310"/>
                    <a:pt x="1190" y="6340"/>
                  </a:cubicBezTo>
                  <a:cubicBezTo>
                    <a:pt x="1290" y="6440"/>
                    <a:pt x="1390" y="6540"/>
                    <a:pt x="1490" y="6630"/>
                  </a:cubicBezTo>
                  <a:cubicBezTo>
                    <a:pt x="1510" y="6650"/>
                    <a:pt x="1530" y="6660"/>
                    <a:pt x="1550" y="6680"/>
                  </a:cubicBezTo>
                  <a:cubicBezTo>
                    <a:pt x="1860" y="6950"/>
                    <a:pt x="2200" y="7180"/>
                    <a:pt x="2580" y="7350"/>
                  </a:cubicBezTo>
                  <a:cubicBezTo>
                    <a:pt x="2620" y="7380"/>
                    <a:pt x="2670" y="7400"/>
                    <a:pt x="2710" y="7420"/>
                  </a:cubicBezTo>
                  <a:cubicBezTo>
                    <a:pt x="2770" y="7440"/>
                    <a:pt x="2830" y="7460"/>
                    <a:pt x="2880" y="7480"/>
                  </a:cubicBezTo>
                  <a:cubicBezTo>
                    <a:pt x="2889" y="7490"/>
                    <a:pt x="2900" y="7490"/>
                    <a:pt x="2909" y="7490"/>
                  </a:cubicBezTo>
                  <a:cubicBezTo>
                    <a:pt x="3349" y="7660"/>
                    <a:pt x="3840" y="7760"/>
                    <a:pt x="4340" y="7780"/>
                  </a:cubicBezTo>
                  <a:lnTo>
                    <a:pt x="4669" y="7780"/>
                  </a:lnTo>
                  <a:cubicBezTo>
                    <a:pt x="5640" y="7750"/>
                    <a:pt x="6529" y="7400"/>
                    <a:pt x="7249" y="6850"/>
                  </a:cubicBezTo>
                  <a:cubicBezTo>
                    <a:pt x="7339" y="6780"/>
                    <a:pt x="7429" y="6710"/>
                    <a:pt x="7509" y="6630"/>
                  </a:cubicBezTo>
                  <a:cubicBezTo>
                    <a:pt x="7539" y="6610"/>
                    <a:pt x="7559" y="6580"/>
                    <a:pt x="7589" y="6560"/>
                  </a:cubicBezTo>
                  <a:lnTo>
                    <a:pt x="7589" y="6560"/>
                  </a:lnTo>
                  <a:cubicBezTo>
                    <a:pt x="7299" y="6610"/>
                    <a:pt x="6999" y="6630"/>
                    <a:pt x="6689" y="6630"/>
                  </a:cubicBezTo>
                  <a:cubicBezTo>
                    <a:pt x="5529" y="6630"/>
                    <a:pt x="4449" y="6270"/>
                    <a:pt x="3569" y="5640"/>
                  </a:cubicBezTo>
                  <a:cubicBezTo>
                    <a:pt x="3389" y="5520"/>
                    <a:pt x="3229" y="5390"/>
                    <a:pt x="3069" y="5250"/>
                  </a:cubicBezTo>
                  <a:cubicBezTo>
                    <a:pt x="2949" y="5140"/>
                    <a:pt x="2830" y="5020"/>
                    <a:pt x="2710" y="4890"/>
                  </a:cubicBezTo>
                  <a:cubicBezTo>
                    <a:pt x="2620" y="4800"/>
                    <a:pt x="2540" y="4700"/>
                    <a:pt x="2460" y="4590"/>
                  </a:cubicBezTo>
                  <a:cubicBezTo>
                    <a:pt x="2090" y="4140"/>
                    <a:pt x="1800" y="3620"/>
                    <a:pt x="1600" y="3071"/>
                  </a:cubicBezTo>
                  <a:cubicBezTo>
                    <a:pt x="1550" y="2931"/>
                    <a:pt x="1510" y="2800"/>
                    <a:pt x="1470" y="2660"/>
                  </a:cubicBezTo>
                  <a:cubicBezTo>
                    <a:pt x="1340" y="2200"/>
                    <a:pt x="1280" y="1720"/>
                    <a:pt x="1280" y="1220"/>
                  </a:cubicBezTo>
                  <a:cubicBezTo>
                    <a:pt x="1280" y="980"/>
                    <a:pt x="1290" y="751"/>
                    <a:pt x="1320" y="520"/>
                  </a:cubicBezTo>
                  <a:cubicBezTo>
                    <a:pt x="1340" y="351"/>
                    <a:pt x="1370" y="171"/>
                    <a:pt x="14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46"/>
            <p:cNvSpPr/>
            <p:nvPr/>
          </p:nvSpPr>
          <p:spPr>
            <a:xfrm>
              <a:off x="7706959" y="1000829"/>
              <a:ext cx="28909" cy="527455"/>
            </a:xfrm>
            <a:custGeom>
              <a:avLst/>
              <a:gdLst/>
              <a:ahLst/>
              <a:cxnLst/>
              <a:rect l="l" t="t" r="r" b="b"/>
              <a:pathLst>
                <a:path w="330" h="6021" extrusionOk="0">
                  <a:moveTo>
                    <a:pt x="330" y="1"/>
                  </a:moveTo>
                  <a:cubicBezTo>
                    <a:pt x="210" y="130"/>
                    <a:pt x="100" y="270"/>
                    <a:pt x="0" y="410"/>
                  </a:cubicBezTo>
                  <a:lnTo>
                    <a:pt x="0" y="5610"/>
                  </a:lnTo>
                  <a:cubicBezTo>
                    <a:pt x="100" y="5750"/>
                    <a:pt x="210" y="5890"/>
                    <a:pt x="330" y="602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46"/>
            <p:cNvSpPr/>
            <p:nvPr/>
          </p:nvSpPr>
          <p:spPr>
            <a:xfrm>
              <a:off x="7762061" y="872929"/>
              <a:ext cx="661486" cy="785794"/>
            </a:xfrm>
            <a:custGeom>
              <a:avLst/>
              <a:gdLst/>
              <a:ahLst/>
              <a:cxnLst/>
              <a:rect l="l" t="t" r="r" b="b"/>
              <a:pathLst>
                <a:path w="7551" h="8970" extrusionOk="0">
                  <a:moveTo>
                    <a:pt x="3631" y="1"/>
                  </a:moveTo>
                  <a:lnTo>
                    <a:pt x="6430" y="3270"/>
                  </a:lnTo>
                  <a:lnTo>
                    <a:pt x="4980" y="3781"/>
                  </a:lnTo>
                  <a:lnTo>
                    <a:pt x="1851" y="131"/>
                  </a:lnTo>
                  <a:cubicBezTo>
                    <a:pt x="1740" y="161"/>
                    <a:pt x="1631" y="191"/>
                    <a:pt x="1520" y="231"/>
                  </a:cubicBezTo>
                  <a:lnTo>
                    <a:pt x="4651" y="3890"/>
                  </a:lnTo>
                  <a:lnTo>
                    <a:pt x="3200" y="4401"/>
                  </a:lnTo>
                  <a:lnTo>
                    <a:pt x="241" y="950"/>
                  </a:lnTo>
                  <a:lnTo>
                    <a:pt x="1" y="1161"/>
                  </a:lnTo>
                  <a:lnTo>
                    <a:pt x="1131" y="2490"/>
                  </a:lnTo>
                  <a:lnTo>
                    <a:pt x="1131" y="8540"/>
                  </a:lnTo>
                  <a:cubicBezTo>
                    <a:pt x="1241" y="8600"/>
                    <a:pt x="1351" y="8640"/>
                    <a:pt x="1460" y="8680"/>
                  </a:cubicBezTo>
                  <a:lnTo>
                    <a:pt x="1460" y="2870"/>
                  </a:lnTo>
                  <a:lnTo>
                    <a:pt x="2891" y="4550"/>
                  </a:lnTo>
                  <a:lnTo>
                    <a:pt x="2891" y="8350"/>
                  </a:lnTo>
                  <a:lnTo>
                    <a:pt x="2891" y="8970"/>
                  </a:lnTo>
                  <a:lnTo>
                    <a:pt x="3220" y="8970"/>
                  </a:lnTo>
                  <a:lnTo>
                    <a:pt x="3220" y="8470"/>
                  </a:lnTo>
                  <a:lnTo>
                    <a:pt x="6560" y="7300"/>
                  </a:lnTo>
                  <a:cubicBezTo>
                    <a:pt x="6680" y="7150"/>
                    <a:pt x="6790" y="7000"/>
                    <a:pt x="6890" y="6840"/>
                  </a:cubicBezTo>
                  <a:lnTo>
                    <a:pt x="6890" y="6840"/>
                  </a:lnTo>
                  <a:lnTo>
                    <a:pt x="3220" y="8120"/>
                  </a:lnTo>
                  <a:lnTo>
                    <a:pt x="3220" y="6610"/>
                  </a:lnTo>
                  <a:lnTo>
                    <a:pt x="7510" y="5100"/>
                  </a:lnTo>
                  <a:cubicBezTo>
                    <a:pt x="7530" y="4980"/>
                    <a:pt x="7540" y="4860"/>
                    <a:pt x="7550" y="4740"/>
                  </a:cubicBezTo>
                  <a:lnTo>
                    <a:pt x="7550" y="4740"/>
                  </a:lnTo>
                  <a:lnTo>
                    <a:pt x="3220" y="6260"/>
                  </a:lnTo>
                  <a:lnTo>
                    <a:pt x="3220" y="4740"/>
                  </a:lnTo>
                  <a:cubicBezTo>
                    <a:pt x="3220" y="4740"/>
                    <a:pt x="3231" y="4740"/>
                    <a:pt x="3240" y="4730"/>
                  </a:cubicBezTo>
                  <a:lnTo>
                    <a:pt x="7400" y="3281"/>
                  </a:lnTo>
                  <a:cubicBezTo>
                    <a:pt x="7370" y="3170"/>
                    <a:pt x="7340" y="3070"/>
                    <a:pt x="7300" y="2961"/>
                  </a:cubicBezTo>
                  <a:lnTo>
                    <a:pt x="6760" y="3150"/>
                  </a:lnTo>
                  <a:lnTo>
                    <a:pt x="4140" y="101"/>
                  </a:lnTo>
                  <a:cubicBezTo>
                    <a:pt x="3980" y="61"/>
                    <a:pt x="3800" y="21"/>
                    <a:pt x="3631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627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9"/>
          <p:cNvSpPr/>
          <p:nvPr/>
        </p:nvSpPr>
        <p:spPr>
          <a:xfrm>
            <a:off x="-31650" y="0"/>
            <a:ext cx="8881200" cy="5270700"/>
          </a:xfrm>
          <a:prstGeom prst="rect">
            <a:avLst/>
          </a:prstGeom>
          <a:solidFill>
            <a:srgbClr val="000000">
              <a:alpha val="41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5" name="Google Shape;535;p39"/>
          <p:cNvSpPr/>
          <p:nvPr/>
        </p:nvSpPr>
        <p:spPr>
          <a:xfrm>
            <a:off x="1028850" y="2968775"/>
            <a:ext cx="2124000" cy="2499300"/>
          </a:xfrm>
          <a:prstGeom prst="rect">
            <a:avLst/>
          </a:prstGeom>
          <a:noFill/>
          <a:ln w="28575" cap="flat" cmpd="sng">
            <a:solidFill>
              <a:srgbClr val="FF92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6" name="Google Shape;536;p39"/>
          <p:cNvSpPr/>
          <p:nvPr/>
        </p:nvSpPr>
        <p:spPr>
          <a:xfrm>
            <a:off x="3695850" y="2968775"/>
            <a:ext cx="2124000" cy="2499300"/>
          </a:xfrm>
          <a:prstGeom prst="rect">
            <a:avLst/>
          </a:prstGeom>
          <a:noFill/>
          <a:ln w="28575" cap="flat" cmpd="sng">
            <a:solidFill>
              <a:srgbClr val="FF92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7" name="Google Shape;537;p39"/>
          <p:cNvSpPr/>
          <p:nvPr/>
        </p:nvSpPr>
        <p:spPr>
          <a:xfrm>
            <a:off x="6362850" y="2968775"/>
            <a:ext cx="2124000" cy="2499300"/>
          </a:xfrm>
          <a:prstGeom prst="rect">
            <a:avLst/>
          </a:prstGeom>
          <a:noFill/>
          <a:ln w="28575" cap="flat" cmpd="sng">
            <a:solidFill>
              <a:srgbClr val="FF92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8" name="Google Shape;538;p39"/>
          <p:cNvSpPr txBox="1">
            <a:spLocks noGrp="1"/>
          </p:cNvSpPr>
          <p:nvPr>
            <p:ph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ENRROLLMENT PROCESS</a:t>
            </a:r>
            <a:endParaRPr/>
          </a:p>
        </p:txBody>
      </p:sp>
      <p:sp>
        <p:nvSpPr>
          <p:cNvPr id="539" name="Google Shape;539;p39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"/>
              <a:pPr/>
              <a:t>7</a:t>
            </a:fld>
            <a:endParaRPr/>
          </a:p>
        </p:txBody>
      </p:sp>
      <p:sp>
        <p:nvSpPr>
          <p:cNvPr id="540" name="Google Shape;540;p39"/>
          <p:cNvSpPr txBox="1">
            <a:spLocks noGrp="1"/>
          </p:cNvSpPr>
          <p:nvPr>
            <p:ph type="subTitle" idx="1"/>
          </p:nvPr>
        </p:nvSpPr>
        <p:spPr>
          <a:xfrm>
            <a:off x="1307100" y="3147814"/>
            <a:ext cx="1567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id-ID" sz="1000" dirty="0"/>
              <a:t>kemampuan mempertahankan sikap tubuhyang tepat pada saat melakukan gerakan. Keseimbangan bergantung pada kemampuan integrasi antara indra penglihatan, pusat keseimbangan (kanalis semi sirkularis), dan reseptor pada otot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41" name="Google Shape;541;p39"/>
          <p:cNvSpPr txBox="1">
            <a:spLocks noGrp="1"/>
          </p:cNvSpPr>
          <p:nvPr>
            <p:ph type="ctrTitle" idx="2"/>
          </p:nvPr>
        </p:nvSpPr>
        <p:spPr>
          <a:xfrm rot="-5400000">
            <a:off x="79652" y="3604308"/>
            <a:ext cx="16659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rgbClr val="FFFFFF"/>
                </a:solidFill>
              </a:rPr>
              <a:t>KESEIMBANGAN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42" name="Google Shape;542;p39"/>
          <p:cNvSpPr txBox="1">
            <a:spLocks noGrp="1"/>
          </p:cNvSpPr>
          <p:nvPr>
            <p:ph type="subTitle" idx="3"/>
          </p:nvPr>
        </p:nvSpPr>
        <p:spPr>
          <a:xfrm>
            <a:off x="3974100" y="3147814"/>
            <a:ext cx="1567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fi-FI" sz="1000" dirty="0"/>
              <a:t>kemampuan seseorang mempertahankan sikap tubuh pada saat melakukan gerakan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43" name="Google Shape;543;p39"/>
          <p:cNvSpPr txBox="1">
            <a:spLocks noGrp="1"/>
          </p:cNvSpPr>
          <p:nvPr>
            <p:ph type="subTitle" idx="4"/>
          </p:nvPr>
        </p:nvSpPr>
        <p:spPr>
          <a:xfrm>
            <a:off x="6641100" y="3147814"/>
            <a:ext cx="1567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id-ID" sz="1000" dirty="0" smtClean="0"/>
              <a:t>gabungan </a:t>
            </a:r>
            <a:r>
              <a:rPr lang="id-ID" sz="1000" dirty="0"/>
              <a:t>dari kekuatan dan kecepatan. Oleh sebab itu, karena power sebagian produk kecepatan dan kekuatan maksimum, rasanya cukup logis untuk mengembangkan kekuatan maksimum lebih dahulu, lalu diubah ke power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44" name="Google Shape;544;p39"/>
          <p:cNvSpPr txBox="1">
            <a:spLocks noGrp="1"/>
          </p:cNvSpPr>
          <p:nvPr>
            <p:ph type="ctrTitle" idx="5"/>
          </p:nvPr>
        </p:nvSpPr>
        <p:spPr>
          <a:xfrm rot="-5400000">
            <a:off x="2746652" y="3604308"/>
            <a:ext cx="16659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rgbClr val="F3F3F3"/>
                </a:solidFill>
              </a:rPr>
              <a:t>KOORDINASI</a:t>
            </a:r>
            <a:endParaRPr dirty="0">
              <a:solidFill>
                <a:srgbClr val="F3F3F3"/>
              </a:solidFill>
            </a:endParaRPr>
          </a:p>
        </p:txBody>
      </p:sp>
      <p:sp>
        <p:nvSpPr>
          <p:cNvPr id="545" name="Google Shape;545;p39"/>
          <p:cNvSpPr txBox="1">
            <a:spLocks noGrp="1"/>
          </p:cNvSpPr>
          <p:nvPr>
            <p:ph type="ctrTitle" idx="6"/>
          </p:nvPr>
        </p:nvSpPr>
        <p:spPr>
          <a:xfrm rot="-5400000">
            <a:off x="5413652" y="3644983"/>
            <a:ext cx="16659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rgbClr val="FFFFFF"/>
                </a:solidFill>
              </a:rPr>
              <a:t>POWER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2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6"/>
          <p:cNvSpPr txBox="1">
            <a:spLocks noGrp="1"/>
          </p:cNvSpPr>
          <p:nvPr>
            <p:ph type="title"/>
          </p:nvPr>
        </p:nvSpPr>
        <p:spPr>
          <a:xfrm>
            <a:off x="4860032" y="1600550"/>
            <a:ext cx="3751142" cy="11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id-ID" dirty="0" smtClean="0">
                <a:solidFill>
                  <a:schemeClr val="bg1"/>
                </a:solidFill>
              </a:rPr>
              <a:t>Aktivitas Fisik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id-ID" sz="1100" dirty="0" smtClean="0">
                <a:solidFill>
                  <a:schemeClr val="bg1"/>
                </a:solidFill>
              </a:rPr>
              <a:t>gerakan </a:t>
            </a:r>
            <a:r>
              <a:rPr lang="id-ID" sz="1100" dirty="0">
                <a:solidFill>
                  <a:schemeClr val="bg1"/>
                </a:solidFill>
              </a:rPr>
              <a:t>fisik yang dilakukan oleh otot tubuh dan sistem penunjangnya, otot rangka yang memerlukan pengeluaran energi</a:t>
            </a:r>
            <a:endParaRPr sz="1100" b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6"/>
          <p:cNvSpPr txBox="1"/>
          <p:nvPr/>
        </p:nvSpPr>
        <p:spPr>
          <a:xfrm>
            <a:off x="1834827" y="2735002"/>
            <a:ext cx="1944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25" rIns="0" bIns="0" anchor="t" anchorCtr="0">
            <a:noAutofit/>
          </a:bodyPr>
          <a:lstStyle/>
          <a:p>
            <a:pPr algn="r"/>
            <a:r>
              <a:rPr lang="id-ID" sz="1600" dirty="0" smtClean="0">
                <a:solidFill>
                  <a:srgbClr val="666666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Berat Badan </a:t>
            </a:r>
            <a:endParaRPr sz="1600" dirty="0">
              <a:solidFill>
                <a:srgbClr val="666666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836" name="Google Shape;836;p46"/>
          <p:cNvSpPr txBox="1"/>
          <p:nvPr/>
        </p:nvSpPr>
        <p:spPr>
          <a:xfrm>
            <a:off x="5626474" y="3690104"/>
            <a:ext cx="20007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25" rIns="0" bIns="0" anchor="t" anchorCtr="0">
            <a:noAutofit/>
          </a:bodyPr>
          <a:lstStyle/>
          <a:p>
            <a:pPr marL="12700"/>
            <a:r>
              <a:rPr lang="id-ID" sz="1600" dirty="0" smtClean="0">
                <a:solidFill>
                  <a:srgbClr val="666666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Iklim</a:t>
            </a:r>
            <a:endParaRPr sz="1600" dirty="0">
              <a:solidFill>
                <a:srgbClr val="666666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837" name="Google Shape;837;p46"/>
          <p:cNvSpPr txBox="1"/>
          <p:nvPr/>
        </p:nvSpPr>
        <p:spPr>
          <a:xfrm>
            <a:off x="5626468" y="1840677"/>
            <a:ext cx="19392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25" rIns="0" bIns="0" anchor="t" anchorCtr="0">
            <a:noAutofit/>
          </a:bodyPr>
          <a:lstStyle/>
          <a:p>
            <a:pPr marL="12700"/>
            <a:r>
              <a:rPr lang="id-ID" sz="1600" dirty="0" smtClean="0">
                <a:solidFill>
                  <a:srgbClr val="666666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Jenis Kelamin</a:t>
            </a:r>
            <a:endParaRPr sz="1600" dirty="0" smtClean="0">
              <a:solidFill>
                <a:srgbClr val="666666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838" name="Google Shape;838;p46"/>
          <p:cNvSpPr txBox="1"/>
          <p:nvPr/>
        </p:nvSpPr>
        <p:spPr>
          <a:xfrm>
            <a:off x="4548392" y="1133522"/>
            <a:ext cx="3210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algn="ctr"/>
            <a:r>
              <a:rPr lang="es-ES" sz="1100" b="1">
                <a:solidFill>
                  <a:srgbClr val="717076"/>
                </a:solidFill>
                <a:latin typeface="Oswald"/>
                <a:ea typeface="Oswald"/>
                <a:cs typeface="Oswald"/>
                <a:sym typeface="Oswald"/>
              </a:rPr>
              <a:t>25%</a:t>
            </a:r>
            <a:endParaRPr sz="11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9" name="Google Shape;839;p46"/>
          <p:cNvSpPr txBox="1"/>
          <p:nvPr/>
        </p:nvSpPr>
        <p:spPr>
          <a:xfrm>
            <a:off x="4564353" y="2017939"/>
            <a:ext cx="3273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algn="ctr"/>
            <a:r>
              <a:rPr lang="es-ES" sz="1100" b="1">
                <a:solidFill>
                  <a:srgbClr val="717076"/>
                </a:solidFill>
                <a:latin typeface="Oswald"/>
                <a:ea typeface="Oswald"/>
                <a:cs typeface="Oswald"/>
                <a:sym typeface="Oswald"/>
              </a:rPr>
              <a:t>50%</a:t>
            </a:r>
            <a:endParaRPr sz="11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0" name="Google Shape;840;p46"/>
          <p:cNvSpPr txBox="1"/>
          <p:nvPr/>
        </p:nvSpPr>
        <p:spPr>
          <a:xfrm>
            <a:off x="4558113" y="2923906"/>
            <a:ext cx="3015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algn="ctr"/>
            <a:r>
              <a:rPr lang="es-ES" sz="1100" b="1">
                <a:solidFill>
                  <a:srgbClr val="717076"/>
                </a:solidFill>
                <a:latin typeface="Oswald"/>
                <a:ea typeface="Oswald"/>
                <a:cs typeface="Oswald"/>
                <a:sym typeface="Oswald"/>
              </a:rPr>
              <a:t>75%</a:t>
            </a:r>
            <a:endParaRPr sz="11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1" name="Google Shape;841;p46"/>
          <p:cNvSpPr txBox="1"/>
          <p:nvPr/>
        </p:nvSpPr>
        <p:spPr>
          <a:xfrm>
            <a:off x="4511570" y="3804863"/>
            <a:ext cx="3951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algn="ctr"/>
            <a:r>
              <a:rPr lang="es-ES" sz="1100" b="1">
                <a:solidFill>
                  <a:srgbClr val="717076"/>
                </a:solidFill>
                <a:latin typeface="Oswald"/>
                <a:ea typeface="Oswald"/>
                <a:cs typeface="Oswald"/>
                <a:sym typeface="Oswald"/>
              </a:rPr>
              <a:t>100%</a:t>
            </a:r>
            <a:endParaRPr sz="11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2" name="Google Shape;842;p46"/>
          <p:cNvSpPr txBox="1"/>
          <p:nvPr/>
        </p:nvSpPr>
        <p:spPr>
          <a:xfrm>
            <a:off x="1834827" y="969561"/>
            <a:ext cx="1944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25" rIns="0" bIns="0" anchor="t" anchorCtr="0">
            <a:noAutofit/>
          </a:bodyPr>
          <a:lstStyle/>
          <a:p>
            <a:pPr algn="r"/>
            <a:r>
              <a:rPr lang="es-ES" sz="1600" dirty="0" smtClean="0">
                <a:solidFill>
                  <a:srgbClr val="666666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U</a:t>
            </a:r>
            <a:r>
              <a:rPr lang="id-ID" sz="1600" dirty="0" smtClean="0">
                <a:solidFill>
                  <a:srgbClr val="666666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sia</a:t>
            </a:r>
            <a:endParaRPr sz="900" dirty="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843" name="Google Shape;843;p46"/>
          <p:cNvGrpSpPr/>
          <p:nvPr/>
        </p:nvGrpSpPr>
        <p:grpSpPr>
          <a:xfrm>
            <a:off x="4080871" y="590800"/>
            <a:ext cx="1256135" cy="3955888"/>
            <a:chOff x="4080871" y="590800"/>
            <a:chExt cx="1256135" cy="3955888"/>
          </a:xfrm>
        </p:grpSpPr>
        <p:grpSp>
          <p:nvGrpSpPr>
            <p:cNvPr id="844" name="Google Shape;844;p46"/>
            <p:cNvGrpSpPr/>
            <p:nvPr/>
          </p:nvGrpSpPr>
          <p:grpSpPr>
            <a:xfrm>
              <a:off x="4080871" y="3290216"/>
              <a:ext cx="1255992" cy="1256472"/>
              <a:chOff x="4080871" y="3290216"/>
              <a:chExt cx="1255992" cy="1256472"/>
            </a:xfrm>
          </p:grpSpPr>
          <p:sp>
            <p:nvSpPr>
              <p:cNvPr id="845" name="Google Shape;845;p46"/>
              <p:cNvSpPr/>
              <p:nvPr/>
            </p:nvSpPr>
            <p:spPr>
              <a:xfrm>
                <a:off x="4267217" y="3476252"/>
                <a:ext cx="883800" cy="884400"/>
              </a:xfrm>
              <a:prstGeom prst="ellipse">
                <a:avLst/>
              </a:prstGeom>
              <a:noFill/>
              <a:ln w="1143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8200" tIns="48200" rIns="48200" bIns="482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6" name="Google Shape;846;p46"/>
              <p:cNvSpPr/>
              <p:nvPr/>
            </p:nvSpPr>
            <p:spPr>
              <a:xfrm>
                <a:off x="4080871" y="3290216"/>
                <a:ext cx="1255992" cy="1256472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01" extrusionOk="0">
                    <a:moveTo>
                      <a:pt x="751" y="1049"/>
                    </a:moveTo>
                    <a:lnTo>
                      <a:pt x="751" y="1049"/>
                    </a:lnTo>
                    <a:lnTo>
                      <a:pt x="719" y="1049"/>
                    </a:lnTo>
                    <a:lnTo>
                      <a:pt x="691" y="1043"/>
                    </a:lnTo>
                    <a:lnTo>
                      <a:pt x="661" y="1037"/>
                    </a:lnTo>
                    <a:lnTo>
                      <a:pt x="634" y="1027"/>
                    </a:lnTo>
                    <a:lnTo>
                      <a:pt x="608" y="1013"/>
                    </a:lnTo>
                    <a:lnTo>
                      <a:pt x="582" y="999"/>
                    </a:lnTo>
                    <a:lnTo>
                      <a:pt x="560" y="981"/>
                    </a:lnTo>
                    <a:lnTo>
                      <a:pt x="538" y="963"/>
                    </a:lnTo>
                    <a:lnTo>
                      <a:pt x="520" y="941"/>
                    </a:lnTo>
                    <a:lnTo>
                      <a:pt x="502" y="919"/>
                    </a:lnTo>
                    <a:lnTo>
                      <a:pt x="488" y="893"/>
                    </a:lnTo>
                    <a:lnTo>
                      <a:pt x="474" y="867"/>
                    </a:lnTo>
                    <a:lnTo>
                      <a:pt x="464" y="839"/>
                    </a:lnTo>
                    <a:lnTo>
                      <a:pt x="458" y="811"/>
                    </a:lnTo>
                    <a:lnTo>
                      <a:pt x="452" y="78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21"/>
                    </a:lnTo>
                    <a:lnTo>
                      <a:pt x="458" y="691"/>
                    </a:lnTo>
                    <a:lnTo>
                      <a:pt x="464" y="663"/>
                    </a:lnTo>
                    <a:lnTo>
                      <a:pt x="474" y="635"/>
                    </a:lnTo>
                    <a:lnTo>
                      <a:pt x="488" y="609"/>
                    </a:lnTo>
                    <a:lnTo>
                      <a:pt x="502" y="585"/>
                    </a:lnTo>
                    <a:lnTo>
                      <a:pt x="520" y="561"/>
                    </a:lnTo>
                    <a:lnTo>
                      <a:pt x="538" y="541"/>
                    </a:lnTo>
                    <a:lnTo>
                      <a:pt x="560" y="521"/>
                    </a:lnTo>
                    <a:lnTo>
                      <a:pt x="582" y="503"/>
                    </a:lnTo>
                    <a:lnTo>
                      <a:pt x="608" y="489"/>
                    </a:lnTo>
                    <a:lnTo>
                      <a:pt x="634" y="477"/>
                    </a:lnTo>
                    <a:lnTo>
                      <a:pt x="661" y="467"/>
                    </a:lnTo>
                    <a:lnTo>
                      <a:pt x="691" y="459"/>
                    </a:lnTo>
                    <a:lnTo>
                      <a:pt x="719" y="455"/>
                    </a:lnTo>
                    <a:lnTo>
                      <a:pt x="751" y="453"/>
                    </a:lnTo>
                    <a:lnTo>
                      <a:pt x="751" y="453"/>
                    </a:lnTo>
                    <a:lnTo>
                      <a:pt x="781" y="455"/>
                    </a:lnTo>
                    <a:lnTo>
                      <a:pt x="811" y="459"/>
                    </a:lnTo>
                    <a:lnTo>
                      <a:pt x="839" y="467"/>
                    </a:lnTo>
                    <a:lnTo>
                      <a:pt x="867" y="477"/>
                    </a:lnTo>
                    <a:lnTo>
                      <a:pt x="893" y="489"/>
                    </a:lnTo>
                    <a:lnTo>
                      <a:pt x="917" y="503"/>
                    </a:lnTo>
                    <a:lnTo>
                      <a:pt x="941" y="521"/>
                    </a:lnTo>
                    <a:lnTo>
                      <a:pt x="961" y="541"/>
                    </a:lnTo>
                    <a:lnTo>
                      <a:pt x="981" y="561"/>
                    </a:lnTo>
                    <a:lnTo>
                      <a:pt x="997" y="585"/>
                    </a:lnTo>
                    <a:lnTo>
                      <a:pt x="1013" y="609"/>
                    </a:lnTo>
                    <a:lnTo>
                      <a:pt x="1025" y="635"/>
                    </a:lnTo>
                    <a:lnTo>
                      <a:pt x="1035" y="663"/>
                    </a:lnTo>
                    <a:lnTo>
                      <a:pt x="1043" y="691"/>
                    </a:lnTo>
                    <a:lnTo>
                      <a:pt x="1047" y="721"/>
                    </a:lnTo>
                    <a:lnTo>
                      <a:pt x="1049" y="751"/>
                    </a:lnTo>
                    <a:lnTo>
                      <a:pt x="1049" y="751"/>
                    </a:lnTo>
                    <a:lnTo>
                      <a:pt x="1047" y="781"/>
                    </a:lnTo>
                    <a:lnTo>
                      <a:pt x="1043" y="811"/>
                    </a:lnTo>
                    <a:lnTo>
                      <a:pt x="1035" y="839"/>
                    </a:lnTo>
                    <a:lnTo>
                      <a:pt x="1025" y="867"/>
                    </a:lnTo>
                    <a:lnTo>
                      <a:pt x="1013" y="893"/>
                    </a:lnTo>
                    <a:lnTo>
                      <a:pt x="997" y="919"/>
                    </a:lnTo>
                    <a:lnTo>
                      <a:pt x="981" y="941"/>
                    </a:lnTo>
                    <a:lnTo>
                      <a:pt x="961" y="963"/>
                    </a:lnTo>
                    <a:lnTo>
                      <a:pt x="941" y="981"/>
                    </a:lnTo>
                    <a:lnTo>
                      <a:pt x="917" y="999"/>
                    </a:lnTo>
                    <a:lnTo>
                      <a:pt x="893" y="1013"/>
                    </a:lnTo>
                    <a:lnTo>
                      <a:pt x="867" y="1027"/>
                    </a:lnTo>
                    <a:lnTo>
                      <a:pt x="839" y="1037"/>
                    </a:lnTo>
                    <a:lnTo>
                      <a:pt x="811" y="1043"/>
                    </a:lnTo>
                    <a:lnTo>
                      <a:pt x="781" y="1049"/>
                    </a:lnTo>
                    <a:lnTo>
                      <a:pt x="751" y="1049"/>
                    </a:lnTo>
                    <a:close/>
                    <a:moveTo>
                      <a:pt x="751" y="0"/>
                    </a:moveTo>
                    <a:lnTo>
                      <a:pt x="751" y="0"/>
                    </a:lnTo>
                    <a:lnTo>
                      <a:pt x="711" y="2"/>
                    </a:lnTo>
                    <a:lnTo>
                      <a:pt x="673" y="4"/>
                    </a:lnTo>
                    <a:lnTo>
                      <a:pt x="637" y="8"/>
                    </a:lnTo>
                    <a:lnTo>
                      <a:pt x="598" y="16"/>
                    </a:lnTo>
                    <a:lnTo>
                      <a:pt x="562" y="24"/>
                    </a:lnTo>
                    <a:lnTo>
                      <a:pt x="526" y="34"/>
                    </a:lnTo>
                    <a:lnTo>
                      <a:pt x="492" y="46"/>
                    </a:lnTo>
                    <a:lnTo>
                      <a:pt x="458" y="60"/>
                    </a:lnTo>
                    <a:lnTo>
                      <a:pt x="424" y="74"/>
                    </a:lnTo>
                    <a:lnTo>
                      <a:pt x="392" y="90"/>
                    </a:lnTo>
                    <a:lnTo>
                      <a:pt x="360" y="108"/>
                    </a:lnTo>
                    <a:lnTo>
                      <a:pt x="330" y="128"/>
                    </a:lnTo>
                    <a:lnTo>
                      <a:pt x="300" y="150"/>
                    </a:lnTo>
                    <a:lnTo>
                      <a:pt x="272" y="172"/>
                    </a:lnTo>
                    <a:lnTo>
                      <a:pt x="246" y="196"/>
                    </a:lnTo>
                    <a:lnTo>
                      <a:pt x="220" y="220"/>
                    </a:lnTo>
                    <a:lnTo>
                      <a:pt x="194" y="246"/>
                    </a:lnTo>
                    <a:lnTo>
                      <a:pt x="170" y="274"/>
                    </a:lnTo>
                    <a:lnTo>
                      <a:pt x="148" y="302"/>
                    </a:lnTo>
                    <a:lnTo>
                      <a:pt x="128" y="330"/>
                    </a:lnTo>
                    <a:lnTo>
                      <a:pt x="108" y="363"/>
                    </a:lnTo>
                    <a:lnTo>
                      <a:pt x="90" y="393"/>
                    </a:lnTo>
                    <a:lnTo>
                      <a:pt x="74" y="427"/>
                    </a:lnTo>
                    <a:lnTo>
                      <a:pt x="58" y="459"/>
                    </a:lnTo>
                    <a:lnTo>
                      <a:pt x="46" y="493"/>
                    </a:lnTo>
                    <a:lnTo>
                      <a:pt x="34" y="529"/>
                    </a:lnTo>
                    <a:lnTo>
                      <a:pt x="24" y="563"/>
                    </a:lnTo>
                    <a:lnTo>
                      <a:pt x="14" y="601"/>
                    </a:lnTo>
                    <a:lnTo>
                      <a:pt x="8" y="637"/>
                    </a:lnTo>
                    <a:lnTo>
                      <a:pt x="4" y="675"/>
                    </a:lnTo>
                    <a:lnTo>
                      <a:pt x="0" y="713"/>
                    </a:lnTo>
                    <a:lnTo>
                      <a:pt x="0" y="751"/>
                    </a:lnTo>
                    <a:lnTo>
                      <a:pt x="0" y="751"/>
                    </a:lnTo>
                    <a:lnTo>
                      <a:pt x="0" y="789"/>
                    </a:lnTo>
                    <a:lnTo>
                      <a:pt x="4" y="827"/>
                    </a:lnTo>
                    <a:lnTo>
                      <a:pt x="8" y="865"/>
                    </a:lnTo>
                    <a:lnTo>
                      <a:pt x="14" y="903"/>
                    </a:lnTo>
                    <a:lnTo>
                      <a:pt x="24" y="939"/>
                    </a:lnTo>
                    <a:lnTo>
                      <a:pt x="34" y="975"/>
                    </a:lnTo>
                    <a:lnTo>
                      <a:pt x="46" y="1009"/>
                    </a:lnTo>
                    <a:lnTo>
                      <a:pt x="58" y="1043"/>
                    </a:lnTo>
                    <a:lnTo>
                      <a:pt x="74" y="1077"/>
                    </a:lnTo>
                    <a:lnTo>
                      <a:pt x="90" y="1109"/>
                    </a:lnTo>
                    <a:lnTo>
                      <a:pt x="108" y="1139"/>
                    </a:lnTo>
                    <a:lnTo>
                      <a:pt x="128" y="1171"/>
                    </a:lnTo>
                    <a:lnTo>
                      <a:pt x="148" y="1199"/>
                    </a:lnTo>
                    <a:lnTo>
                      <a:pt x="170" y="1229"/>
                    </a:lnTo>
                    <a:lnTo>
                      <a:pt x="194" y="1255"/>
                    </a:lnTo>
                    <a:lnTo>
                      <a:pt x="220" y="1281"/>
                    </a:lnTo>
                    <a:lnTo>
                      <a:pt x="246" y="1307"/>
                    </a:lnTo>
                    <a:lnTo>
                      <a:pt x="272" y="1329"/>
                    </a:lnTo>
                    <a:lnTo>
                      <a:pt x="300" y="1353"/>
                    </a:lnTo>
                    <a:lnTo>
                      <a:pt x="330" y="1373"/>
                    </a:lnTo>
                    <a:lnTo>
                      <a:pt x="360" y="1393"/>
                    </a:lnTo>
                    <a:lnTo>
                      <a:pt x="392" y="1411"/>
                    </a:lnTo>
                    <a:lnTo>
                      <a:pt x="424" y="1427"/>
                    </a:lnTo>
                    <a:lnTo>
                      <a:pt x="458" y="1443"/>
                    </a:lnTo>
                    <a:lnTo>
                      <a:pt x="492" y="1455"/>
                    </a:lnTo>
                    <a:lnTo>
                      <a:pt x="526" y="1467"/>
                    </a:lnTo>
                    <a:lnTo>
                      <a:pt x="562" y="1477"/>
                    </a:lnTo>
                    <a:lnTo>
                      <a:pt x="598" y="1485"/>
                    </a:lnTo>
                    <a:lnTo>
                      <a:pt x="637" y="1493"/>
                    </a:lnTo>
                    <a:lnTo>
                      <a:pt x="673" y="1497"/>
                    </a:lnTo>
                    <a:lnTo>
                      <a:pt x="711" y="1501"/>
                    </a:lnTo>
                    <a:lnTo>
                      <a:pt x="751" y="1501"/>
                    </a:lnTo>
                    <a:lnTo>
                      <a:pt x="751" y="1501"/>
                    </a:lnTo>
                    <a:lnTo>
                      <a:pt x="789" y="1501"/>
                    </a:lnTo>
                    <a:lnTo>
                      <a:pt x="827" y="1497"/>
                    </a:lnTo>
                    <a:lnTo>
                      <a:pt x="865" y="1493"/>
                    </a:lnTo>
                    <a:lnTo>
                      <a:pt x="901" y="1485"/>
                    </a:lnTo>
                    <a:lnTo>
                      <a:pt x="937" y="1477"/>
                    </a:lnTo>
                    <a:lnTo>
                      <a:pt x="973" y="1467"/>
                    </a:lnTo>
                    <a:lnTo>
                      <a:pt x="1009" y="1455"/>
                    </a:lnTo>
                    <a:lnTo>
                      <a:pt x="1043" y="1443"/>
                    </a:lnTo>
                    <a:lnTo>
                      <a:pt x="1075" y="1427"/>
                    </a:lnTo>
                    <a:lnTo>
                      <a:pt x="1107" y="1411"/>
                    </a:lnTo>
                    <a:lnTo>
                      <a:pt x="1139" y="1393"/>
                    </a:lnTo>
                    <a:lnTo>
                      <a:pt x="1169" y="1373"/>
                    </a:lnTo>
                    <a:lnTo>
                      <a:pt x="1199" y="1353"/>
                    </a:lnTo>
                    <a:lnTo>
                      <a:pt x="1227" y="1329"/>
                    </a:lnTo>
                    <a:lnTo>
                      <a:pt x="1255" y="1307"/>
                    </a:lnTo>
                    <a:lnTo>
                      <a:pt x="1281" y="1281"/>
                    </a:lnTo>
                    <a:lnTo>
                      <a:pt x="1305" y="1255"/>
                    </a:lnTo>
                    <a:lnTo>
                      <a:pt x="1329" y="1229"/>
                    </a:lnTo>
                    <a:lnTo>
                      <a:pt x="1351" y="1199"/>
                    </a:lnTo>
                    <a:lnTo>
                      <a:pt x="1373" y="1171"/>
                    </a:lnTo>
                    <a:lnTo>
                      <a:pt x="1391" y="1139"/>
                    </a:lnTo>
                    <a:lnTo>
                      <a:pt x="1409" y="1109"/>
                    </a:lnTo>
                    <a:lnTo>
                      <a:pt x="1427" y="1077"/>
                    </a:lnTo>
                    <a:lnTo>
                      <a:pt x="1441" y="1043"/>
                    </a:lnTo>
                    <a:lnTo>
                      <a:pt x="1455" y="1009"/>
                    </a:lnTo>
                    <a:lnTo>
                      <a:pt x="1467" y="975"/>
                    </a:lnTo>
                    <a:lnTo>
                      <a:pt x="1477" y="939"/>
                    </a:lnTo>
                    <a:lnTo>
                      <a:pt x="1485" y="903"/>
                    </a:lnTo>
                    <a:lnTo>
                      <a:pt x="1491" y="865"/>
                    </a:lnTo>
                    <a:lnTo>
                      <a:pt x="1497" y="827"/>
                    </a:lnTo>
                    <a:lnTo>
                      <a:pt x="1499" y="789"/>
                    </a:lnTo>
                    <a:lnTo>
                      <a:pt x="1501" y="751"/>
                    </a:lnTo>
                    <a:lnTo>
                      <a:pt x="1501" y="751"/>
                    </a:lnTo>
                    <a:lnTo>
                      <a:pt x="1499" y="713"/>
                    </a:lnTo>
                    <a:lnTo>
                      <a:pt x="1497" y="675"/>
                    </a:lnTo>
                    <a:lnTo>
                      <a:pt x="1491" y="637"/>
                    </a:lnTo>
                    <a:lnTo>
                      <a:pt x="1485" y="601"/>
                    </a:lnTo>
                    <a:lnTo>
                      <a:pt x="1477" y="563"/>
                    </a:lnTo>
                    <a:lnTo>
                      <a:pt x="1467" y="529"/>
                    </a:lnTo>
                    <a:lnTo>
                      <a:pt x="1455" y="493"/>
                    </a:lnTo>
                    <a:lnTo>
                      <a:pt x="1441" y="459"/>
                    </a:lnTo>
                    <a:lnTo>
                      <a:pt x="1427" y="427"/>
                    </a:lnTo>
                    <a:lnTo>
                      <a:pt x="1409" y="393"/>
                    </a:lnTo>
                    <a:lnTo>
                      <a:pt x="1391" y="363"/>
                    </a:lnTo>
                    <a:lnTo>
                      <a:pt x="1373" y="330"/>
                    </a:lnTo>
                    <a:lnTo>
                      <a:pt x="1351" y="302"/>
                    </a:lnTo>
                    <a:lnTo>
                      <a:pt x="1329" y="274"/>
                    </a:lnTo>
                    <a:lnTo>
                      <a:pt x="1305" y="246"/>
                    </a:lnTo>
                    <a:lnTo>
                      <a:pt x="1281" y="220"/>
                    </a:lnTo>
                    <a:lnTo>
                      <a:pt x="1255" y="196"/>
                    </a:lnTo>
                    <a:lnTo>
                      <a:pt x="1227" y="172"/>
                    </a:lnTo>
                    <a:lnTo>
                      <a:pt x="1199" y="150"/>
                    </a:lnTo>
                    <a:lnTo>
                      <a:pt x="1169" y="128"/>
                    </a:lnTo>
                    <a:lnTo>
                      <a:pt x="1139" y="108"/>
                    </a:lnTo>
                    <a:lnTo>
                      <a:pt x="1107" y="90"/>
                    </a:lnTo>
                    <a:lnTo>
                      <a:pt x="1075" y="74"/>
                    </a:lnTo>
                    <a:lnTo>
                      <a:pt x="1043" y="60"/>
                    </a:lnTo>
                    <a:lnTo>
                      <a:pt x="1009" y="46"/>
                    </a:lnTo>
                    <a:lnTo>
                      <a:pt x="973" y="34"/>
                    </a:lnTo>
                    <a:lnTo>
                      <a:pt x="937" y="24"/>
                    </a:lnTo>
                    <a:lnTo>
                      <a:pt x="901" y="16"/>
                    </a:lnTo>
                    <a:lnTo>
                      <a:pt x="865" y="8"/>
                    </a:lnTo>
                    <a:lnTo>
                      <a:pt x="827" y="4"/>
                    </a:lnTo>
                    <a:lnTo>
                      <a:pt x="789" y="2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rgbClr val="F7A9A2">
                  <a:alpha val="69800"/>
                </a:srgbClr>
              </a:solidFill>
              <a:ln>
                <a:noFill/>
              </a:ln>
            </p:spPr>
            <p:txBody>
              <a:bodyPr spcFirstLastPara="1" wrap="square" lIns="48200" tIns="24100" rIns="48200" bIns="24100" anchor="t" anchorCtr="0">
                <a:noAutofit/>
              </a:bodyPr>
              <a:lstStyle/>
              <a:p>
                <a:endParaRPr sz="9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46"/>
            <p:cNvGrpSpPr/>
            <p:nvPr/>
          </p:nvGrpSpPr>
          <p:grpSpPr>
            <a:xfrm>
              <a:off x="4267217" y="1528735"/>
              <a:ext cx="1069788" cy="1255633"/>
              <a:chOff x="4267217" y="1528735"/>
              <a:chExt cx="1069788" cy="1255633"/>
            </a:xfrm>
          </p:grpSpPr>
          <p:sp>
            <p:nvSpPr>
              <p:cNvPr id="848" name="Google Shape;848;p46"/>
              <p:cNvSpPr/>
              <p:nvPr/>
            </p:nvSpPr>
            <p:spPr>
              <a:xfrm>
                <a:off x="4267217" y="1688969"/>
                <a:ext cx="883947" cy="884282"/>
              </a:xfrm>
              <a:prstGeom prst="ellipse">
                <a:avLst/>
              </a:prstGeom>
              <a:noFill/>
              <a:ln w="1143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8200" tIns="48200" rIns="48200" bIns="482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9" name="Google Shape;849;p46"/>
              <p:cNvSpPr/>
              <p:nvPr/>
            </p:nvSpPr>
            <p:spPr>
              <a:xfrm>
                <a:off x="4708590" y="1528735"/>
                <a:ext cx="628415" cy="125563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500" extrusionOk="0">
                    <a:moveTo>
                      <a:pt x="0" y="0"/>
                    </a:moveTo>
                    <a:lnTo>
                      <a:pt x="0" y="452"/>
                    </a:lnTo>
                    <a:lnTo>
                      <a:pt x="0" y="452"/>
                    </a:lnTo>
                    <a:lnTo>
                      <a:pt x="30" y="454"/>
                    </a:lnTo>
                    <a:lnTo>
                      <a:pt x="60" y="458"/>
                    </a:lnTo>
                    <a:lnTo>
                      <a:pt x="88" y="466"/>
                    </a:lnTo>
                    <a:lnTo>
                      <a:pt x="116" y="476"/>
                    </a:lnTo>
                    <a:lnTo>
                      <a:pt x="142" y="488"/>
                    </a:lnTo>
                    <a:lnTo>
                      <a:pt x="166" y="504"/>
                    </a:lnTo>
                    <a:lnTo>
                      <a:pt x="191" y="520"/>
                    </a:lnTo>
                    <a:lnTo>
                      <a:pt x="213" y="540"/>
                    </a:lnTo>
                    <a:lnTo>
                      <a:pt x="231" y="560"/>
                    </a:lnTo>
                    <a:lnTo>
                      <a:pt x="249" y="584"/>
                    </a:lnTo>
                    <a:lnTo>
                      <a:pt x="263" y="608"/>
                    </a:lnTo>
                    <a:lnTo>
                      <a:pt x="275" y="634"/>
                    </a:lnTo>
                    <a:lnTo>
                      <a:pt x="287" y="662"/>
                    </a:lnTo>
                    <a:lnTo>
                      <a:pt x="293" y="690"/>
                    </a:lnTo>
                    <a:lnTo>
                      <a:pt x="297" y="720"/>
                    </a:lnTo>
                    <a:lnTo>
                      <a:pt x="299" y="750"/>
                    </a:lnTo>
                    <a:lnTo>
                      <a:pt x="299" y="750"/>
                    </a:lnTo>
                    <a:lnTo>
                      <a:pt x="297" y="782"/>
                    </a:lnTo>
                    <a:lnTo>
                      <a:pt x="293" y="810"/>
                    </a:lnTo>
                    <a:lnTo>
                      <a:pt x="287" y="840"/>
                    </a:lnTo>
                    <a:lnTo>
                      <a:pt x="275" y="866"/>
                    </a:lnTo>
                    <a:lnTo>
                      <a:pt x="263" y="892"/>
                    </a:lnTo>
                    <a:lnTo>
                      <a:pt x="249" y="918"/>
                    </a:lnTo>
                    <a:lnTo>
                      <a:pt x="231" y="940"/>
                    </a:lnTo>
                    <a:lnTo>
                      <a:pt x="213" y="962"/>
                    </a:lnTo>
                    <a:lnTo>
                      <a:pt x="191" y="980"/>
                    </a:lnTo>
                    <a:lnTo>
                      <a:pt x="166" y="998"/>
                    </a:lnTo>
                    <a:lnTo>
                      <a:pt x="142" y="1012"/>
                    </a:lnTo>
                    <a:lnTo>
                      <a:pt x="116" y="1026"/>
                    </a:lnTo>
                    <a:lnTo>
                      <a:pt x="88" y="1036"/>
                    </a:lnTo>
                    <a:lnTo>
                      <a:pt x="60" y="1042"/>
                    </a:lnTo>
                    <a:lnTo>
                      <a:pt x="30" y="1048"/>
                    </a:lnTo>
                    <a:lnTo>
                      <a:pt x="0" y="1048"/>
                    </a:lnTo>
                    <a:lnTo>
                      <a:pt x="0" y="1500"/>
                    </a:lnTo>
                    <a:lnTo>
                      <a:pt x="0" y="1500"/>
                    </a:lnTo>
                    <a:lnTo>
                      <a:pt x="38" y="1500"/>
                    </a:lnTo>
                    <a:lnTo>
                      <a:pt x="76" y="1496"/>
                    </a:lnTo>
                    <a:lnTo>
                      <a:pt x="114" y="1492"/>
                    </a:lnTo>
                    <a:lnTo>
                      <a:pt x="152" y="1486"/>
                    </a:lnTo>
                    <a:lnTo>
                      <a:pt x="189" y="1476"/>
                    </a:lnTo>
                    <a:lnTo>
                      <a:pt x="223" y="1466"/>
                    </a:lnTo>
                    <a:lnTo>
                      <a:pt x="259" y="1454"/>
                    </a:lnTo>
                    <a:lnTo>
                      <a:pt x="293" y="1442"/>
                    </a:lnTo>
                    <a:lnTo>
                      <a:pt x="327" y="1426"/>
                    </a:lnTo>
                    <a:lnTo>
                      <a:pt x="359" y="1410"/>
                    </a:lnTo>
                    <a:lnTo>
                      <a:pt x="389" y="1392"/>
                    </a:lnTo>
                    <a:lnTo>
                      <a:pt x="421" y="1372"/>
                    </a:lnTo>
                    <a:lnTo>
                      <a:pt x="449" y="1352"/>
                    </a:lnTo>
                    <a:lnTo>
                      <a:pt x="477" y="1330"/>
                    </a:lnTo>
                    <a:lnTo>
                      <a:pt x="505" y="1306"/>
                    </a:lnTo>
                    <a:lnTo>
                      <a:pt x="531" y="1280"/>
                    </a:lnTo>
                    <a:lnTo>
                      <a:pt x="557" y="1254"/>
                    </a:lnTo>
                    <a:lnTo>
                      <a:pt x="579" y="1228"/>
                    </a:lnTo>
                    <a:lnTo>
                      <a:pt x="601" y="1200"/>
                    </a:lnTo>
                    <a:lnTo>
                      <a:pt x="623" y="1170"/>
                    </a:lnTo>
                    <a:lnTo>
                      <a:pt x="643" y="1140"/>
                    </a:lnTo>
                    <a:lnTo>
                      <a:pt x="661" y="1108"/>
                    </a:lnTo>
                    <a:lnTo>
                      <a:pt x="677" y="1076"/>
                    </a:lnTo>
                    <a:lnTo>
                      <a:pt x="691" y="1042"/>
                    </a:lnTo>
                    <a:lnTo>
                      <a:pt x="705" y="1008"/>
                    </a:lnTo>
                    <a:lnTo>
                      <a:pt x="717" y="974"/>
                    </a:lnTo>
                    <a:lnTo>
                      <a:pt x="727" y="938"/>
                    </a:lnTo>
                    <a:lnTo>
                      <a:pt x="735" y="902"/>
                    </a:lnTo>
                    <a:lnTo>
                      <a:pt x="743" y="864"/>
                    </a:lnTo>
                    <a:lnTo>
                      <a:pt x="747" y="828"/>
                    </a:lnTo>
                    <a:lnTo>
                      <a:pt x="749" y="790"/>
                    </a:lnTo>
                    <a:lnTo>
                      <a:pt x="751" y="750"/>
                    </a:lnTo>
                    <a:lnTo>
                      <a:pt x="751" y="750"/>
                    </a:lnTo>
                    <a:lnTo>
                      <a:pt x="749" y="712"/>
                    </a:lnTo>
                    <a:lnTo>
                      <a:pt x="747" y="674"/>
                    </a:lnTo>
                    <a:lnTo>
                      <a:pt x="743" y="636"/>
                    </a:lnTo>
                    <a:lnTo>
                      <a:pt x="735" y="600"/>
                    </a:lnTo>
                    <a:lnTo>
                      <a:pt x="727" y="564"/>
                    </a:lnTo>
                    <a:lnTo>
                      <a:pt x="717" y="528"/>
                    </a:lnTo>
                    <a:lnTo>
                      <a:pt x="705" y="492"/>
                    </a:lnTo>
                    <a:lnTo>
                      <a:pt x="691" y="458"/>
                    </a:lnTo>
                    <a:lnTo>
                      <a:pt x="677" y="426"/>
                    </a:lnTo>
                    <a:lnTo>
                      <a:pt x="661" y="394"/>
                    </a:lnTo>
                    <a:lnTo>
                      <a:pt x="643" y="362"/>
                    </a:lnTo>
                    <a:lnTo>
                      <a:pt x="623" y="332"/>
                    </a:lnTo>
                    <a:lnTo>
                      <a:pt x="601" y="302"/>
                    </a:lnTo>
                    <a:lnTo>
                      <a:pt x="579" y="274"/>
                    </a:lnTo>
                    <a:lnTo>
                      <a:pt x="557" y="246"/>
                    </a:lnTo>
                    <a:lnTo>
                      <a:pt x="531" y="220"/>
                    </a:lnTo>
                    <a:lnTo>
                      <a:pt x="505" y="196"/>
                    </a:lnTo>
                    <a:lnTo>
                      <a:pt x="477" y="172"/>
                    </a:lnTo>
                    <a:lnTo>
                      <a:pt x="449" y="150"/>
                    </a:lnTo>
                    <a:lnTo>
                      <a:pt x="421" y="128"/>
                    </a:lnTo>
                    <a:lnTo>
                      <a:pt x="389" y="110"/>
                    </a:lnTo>
                    <a:lnTo>
                      <a:pt x="359" y="92"/>
                    </a:lnTo>
                    <a:lnTo>
                      <a:pt x="327" y="74"/>
                    </a:lnTo>
                    <a:lnTo>
                      <a:pt x="293" y="60"/>
                    </a:lnTo>
                    <a:lnTo>
                      <a:pt x="259" y="46"/>
                    </a:lnTo>
                    <a:lnTo>
                      <a:pt x="223" y="34"/>
                    </a:lnTo>
                    <a:lnTo>
                      <a:pt x="189" y="24"/>
                    </a:lnTo>
                    <a:lnTo>
                      <a:pt x="152" y="16"/>
                    </a:lnTo>
                    <a:lnTo>
                      <a:pt x="114" y="10"/>
                    </a:lnTo>
                    <a:lnTo>
                      <a:pt x="76" y="4"/>
                    </a:lnTo>
                    <a:lnTo>
                      <a:pt x="3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A91">
                  <a:alpha val="69800"/>
                </a:srgbClr>
              </a:solidFill>
              <a:ln>
                <a:noFill/>
              </a:ln>
            </p:spPr>
            <p:txBody>
              <a:bodyPr spcFirstLastPara="1" wrap="square" lIns="48200" tIns="24100" rIns="48200" bIns="24100" anchor="t" anchorCtr="0">
                <a:noAutofit/>
              </a:bodyPr>
              <a:lstStyle/>
              <a:p>
                <a:endParaRPr sz="9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0" name="Google Shape;850;p46"/>
            <p:cNvGrpSpPr/>
            <p:nvPr/>
          </p:nvGrpSpPr>
          <p:grpSpPr>
            <a:xfrm>
              <a:off x="4081006" y="2409188"/>
              <a:ext cx="1255994" cy="1255633"/>
              <a:chOff x="4081006" y="2409188"/>
              <a:chExt cx="1255994" cy="1255633"/>
            </a:xfrm>
          </p:grpSpPr>
          <p:sp>
            <p:nvSpPr>
              <p:cNvPr id="851" name="Google Shape;851;p46"/>
              <p:cNvSpPr/>
              <p:nvPr/>
            </p:nvSpPr>
            <p:spPr>
              <a:xfrm>
                <a:off x="4267217" y="2573304"/>
                <a:ext cx="883947" cy="884282"/>
              </a:xfrm>
              <a:prstGeom prst="ellipse">
                <a:avLst/>
              </a:prstGeom>
              <a:noFill/>
              <a:ln w="1143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8200" tIns="48200" rIns="48200" bIns="482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2" name="Google Shape;852;p46"/>
              <p:cNvSpPr/>
              <p:nvPr/>
            </p:nvSpPr>
            <p:spPr>
              <a:xfrm>
                <a:off x="4081006" y="2409188"/>
                <a:ext cx="1255994" cy="125563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00" extrusionOk="0">
                    <a:moveTo>
                      <a:pt x="751" y="0"/>
                    </a:moveTo>
                    <a:lnTo>
                      <a:pt x="751" y="452"/>
                    </a:lnTo>
                    <a:lnTo>
                      <a:pt x="751" y="452"/>
                    </a:lnTo>
                    <a:lnTo>
                      <a:pt x="781" y="454"/>
                    </a:lnTo>
                    <a:lnTo>
                      <a:pt x="811" y="458"/>
                    </a:lnTo>
                    <a:lnTo>
                      <a:pt x="839" y="464"/>
                    </a:lnTo>
                    <a:lnTo>
                      <a:pt x="867" y="476"/>
                    </a:lnTo>
                    <a:lnTo>
                      <a:pt x="893" y="488"/>
                    </a:lnTo>
                    <a:lnTo>
                      <a:pt x="917" y="502"/>
                    </a:lnTo>
                    <a:lnTo>
                      <a:pt x="941" y="520"/>
                    </a:lnTo>
                    <a:lnTo>
                      <a:pt x="963" y="538"/>
                    </a:lnTo>
                    <a:lnTo>
                      <a:pt x="981" y="560"/>
                    </a:lnTo>
                    <a:lnTo>
                      <a:pt x="999" y="584"/>
                    </a:lnTo>
                    <a:lnTo>
                      <a:pt x="1013" y="608"/>
                    </a:lnTo>
                    <a:lnTo>
                      <a:pt x="1025" y="634"/>
                    </a:lnTo>
                    <a:lnTo>
                      <a:pt x="1037" y="662"/>
                    </a:lnTo>
                    <a:lnTo>
                      <a:pt x="1043" y="690"/>
                    </a:lnTo>
                    <a:lnTo>
                      <a:pt x="1047" y="720"/>
                    </a:lnTo>
                    <a:lnTo>
                      <a:pt x="1049" y="750"/>
                    </a:lnTo>
                    <a:lnTo>
                      <a:pt x="1049" y="750"/>
                    </a:lnTo>
                    <a:lnTo>
                      <a:pt x="1047" y="780"/>
                    </a:lnTo>
                    <a:lnTo>
                      <a:pt x="1043" y="810"/>
                    </a:lnTo>
                    <a:lnTo>
                      <a:pt x="1037" y="838"/>
                    </a:lnTo>
                    <a:lnTo>
                      <a:pt x="1025" y="866"/>
                    </a:lnTo>
                    <a:lnTo>
                      <a:pt x="1013" y="892"/>
                    </a:lnTo>
                    <a:lnTo>
                      <a:pt x="999" y="916"/>
                    </a:lnTo>
                    <a:lnTo>
                      <a:pt x="981" y="940"/>
                    </a:lnTo>
                    <a:lnTo>
                      <a:pt x="963" y="962"/>
                    </a:lnTo>
                    <a:lnTo>
                      <a:pt x="941" y="980"/>
                    </a:lnTo>
                    <a:lnTo>
                      <a:pt x="917" y="998"/>
                    </a:lnTo>
                    <a:lnTo>
                      <a:pt x="893" y="1012"/>
                    </a:lnTo>
                    <a:lnTo>
                      <a:pt x="867" y="1024"/>
                    </a:lnTo>
                    <a:lnTo>
                      <a:pt x="839" y="1036"/>
                    </a:lnTo>
                    <a:lnTo>
                      <a:pt x="811" y="1042"/>
                    </a:lnTo>
                    <a:lnTo>
                      <a:pt x="781" y="1046"/>
                    </a:lnTo>
                    <a:lnTo>
                      <a:pt x="751" y="1048"/>
                    </a:lnTo>
                    <a:lnTo>
                      <a:pt x="751" y="1048"/>
                    </a:lnTo>
                    <a:lnTo>
                      <a:pt x="721" y="1046"/>
                    </a:lnTo>
                    <a:lnTo>
                      <a:pt x="691" y="1042"/>
                    </a:lnTo>
                    <a:lnTo>
                      <a:pt x="663" y="1036"/>
                    </a:lnTo>
                    <a:lnTo>
                      <a:pt x="635" y="1024"/>
                    </a:lnTo>
                    <a:lnTo>
                      <a:pt x="609" y="1012"/>
                    </a:lnTo>
                    <a:lnTo>
                      <a:pt x="585" y="998"/>
                    </a:lnTo>
                    <a:lnTo>
                      <a:pt x="560" y="980"/>
                    </a:lnTo>
                    <a:lnTo>
                      <a:pt x="538" y="962"/>
                    </a:lnTo>
                    <a:lnTo>
                      <a:pt x="520" y="940"/>
                    </a:lnTo>
                    <a:lnTo>
                      <a:pt x="502" y="916"/>
                    </a:lnTo>
                    <a:lnTo>
                      <a:pt x="488" y="892"/>
                    </a:lnTo>
                    <a:lnTo>
                      <a:pt x="476" y="866"/>
                    </a:lnTo>
                    <a:lnTo>
                      <a:pt x="464" y="838"/>
                    </a:lnTo>
                    <a:lnTo>
                      <a:pt x="458" y="810"/>
                    </a:lnTo>
                    <a:lnTo>
                      <a:pt x="454" y="780"/>
                    </a:lnTo>
                    <a:lnTo>
                      <a:pt x="452" y="750"/>
                    </a:lnTo>
                    <a:lnTo>
                      <a:pt x="0" y="750"/>
                    </a:lnTo>
                    <a:lnTo>
                      <a:pt x="0" y="750"/>
                    </a:lnTo>
                    <a:lnTo>
                      <a:pt x="2" y="788"/>
                    </a:lnTo>
                    <a:lnTo>
                      <a:pt x="4" y="826"/>
                    </a:lnTo>
                    <a:lnTo>
                      <a:pt x="8" y="864"/>
                    </a:lnTo>
                    <a:lnTo>
                      <a:pt x="16" y="902"/>
                    </a:lnTo>
                    <a:lnTo>
                      <a:pt x="24" y="938"/>
                    </a:lnTo>
                    <a:lnTo>
                      <a:pt x="34" y="972"/>
                    </a:lnTo>
                    <a:lnTo>
                      <a:pt x="46" y="1008"/>
                    </a:lnTo>
                    <a:lnTo>
                      <a:pt x="60" y="1042"/>
                    </a:lnTo>
                    <a:lnTo>
                      <a:pt x="74" y="1076"/>
                    </a:lnTo>
                    <a:lnTo>
                      <a:pt x="90" y="1108"/>
                    </a:lnTo>
                    <a:lnTo>
                      <a:pt x="108" y="1138"/>
                    </a:lnTo>
                    <a:lnTo>
                      <a:pt x="128" y="1170"/>
                    </a:lnTo>
                    <a:lnTo>
                      <a:pt x="150" y="1198"/>
                    </a:lnTo>
                    <a:lnTo>
                      <a:pt x="172" y="1226"/>
                    </a:lnTo>
                    <a:lnTo>
                      <a:pt x="194" y="1254"/>
                    </a:lnTo>
                    <a:lnTo>
                      <a:pt x="220" y="1280"/>
                    </a:lnTo>
                    <a:lnTo>
                      <a:pt x="246" y="1306"/>
                    </a:lnTo>
                    <a:lnTo>
                      <a:pt x="274" y="1328"/>
                    </a:lnTo>
                    <a:lnTo>
                      <a:pt x="302" y="1350"/>
                    </a:lnTo>
                    <a:lnTo>
                      <a:pt x="330" y="1372"/>
                    </a:lnTo>
                    <a:lnTo>
                      <a:pt x="362" y="1392"/>
                    </a:lnTo>
                    <a:lnTo>
                      <a:pt x="392" y="1410"/>
                    </a:lnTo>
                    <a:lnTo>
                      <a:pt x="424" y="1426"/>
                    </a:lnTo>
                    <a:lnTo>
                      <a:pt x="458" y="1440"/>
                    </a:lnTo>
                    <a:lnTo>
                      <a:pt x="492" y="1454"/>
                    </a:lnTo>
                    <a:lnTo>
                      <a:pt x="528" y="1466"/>
                    </a:lnTo>
                    <a:lnTo>
                      <a:pt x="562" y="1476"/>
                    </a:lnTo>
                    <a:lnTo>
                      <a:pt x="599" y="1484"/>
                    </a:lnTo>
                    <a:lnTo>
                      <a:pt x="637" y="1492"/>
                    </a:lnTo>
                    <a:lnTo>
                      <a:pt x="675" y="1496"/>
                    </a:lnTo>
                    <a:lnTo>
                      <a:pt x="713" y="1498"/>
                    </a:lnTo>
                    <a:lnTo>
                      <a:pt x="751" y="1500"/>
                    </a:lnTo>
                    <a:lnTo>
                      <a:pt x="751" y="1500"/>
                    </a:lnTo>
                    <a:lnTo>
                      <a:pt x="789" y="1498"/>
                    </a:lnTo>
                    <a:lnTo>
                      <a:pt x="827" y="1496"/>
                    </a:lnTo>
                    <a:lnTo>
                      <a:pt x="865" y="1492"/>
                    </a:lnTo>
                    <a:lnTo>
                      <a:pt x="903" y="1484"/>
                    </a:lnTo>
                    <a:lnTo>
                      <a:pt x="939" y="1476"/>
                    </a:lnTo>
                    <a:lnTo>
                      <a:pt x="973" y="1466"/>
                    </a:lnTo>
                    <a:lnTo>
                      <a:pt x="1009" y="1454"/>
                    </a:lnTo>
                    <a:lnTo>
                      <a:pt x="1043" y="1440"/>
                    </a:lnTo>
                    <a:lnTo>
                      <a:pt x="1077" y="1426"/>
                    </a:lnTo>
                    <a:lnTo>
                      <a:pt x="1109" y="1410"/>
                    </a:lnTo>
                    <a:lnTo>
                      <a:pt x="1139" y="1392"/>
                    </a:lnTo>
                    <a:lnTo>
                      <a:pt x="1171" y="1372"/>
                    </a:lnTo>
                    <a:lnTo>
                      <a:pt x="1199" y="1350"/>
                    </a:lnTo>
                    <a:lnTo>
                      <a:pt x="1227" y="1328"/>
                    </a:lnTo>
                    <a:lnTo>
                      <a:pt x="1255" y="1306"/>
                    </a:lnTo>
                    <a:lnTo>
                      <a:pt x="1281" y="1280"/>
                    </a:lnTo>
                    <a:lnTo>
                      <a:pt x="1307" y="1254"/>
                    </a:lnTo>
                    <a:lnTo>
                      <a:pt x="1329" y="1226"/>
                    </a:lnTo>
                    <a:lnTo>
                      <a:pt x="1351" y="1198"/>
                    </a:lnTo>
                    <a:lnTo>
                      <a:pt x="1373" y="1170"/>
                    </a:lnTo>
                    <a:lnTo>
                      <a:pt x="1393" y="1138"/>
                    </a:lnTo>
                    <a:lnTo>
                      <a:pt x="1411" y="1108"/>
                    </a:lnTo>
                    <a:lnTo>
                      <a:pt x="1427" y="1076"/>
                    </a:lnTo>
                    <a:lnTo>
                      <a:pt x="1441" y="1042"/>
                    </a:lnTo>
                    <a:lnTo>
                      <a:pt x="1455" y="1008"/>
                    </a:lnTo>
                    <a:lnTo>
                      <a:pt x="1467" y="972"/>
                    </a:lnTo>
                    <a:lnTo>
                      <a:pt x="1477" y="938"/>
                    </a:lnTo>
                    <a:lnTo>
                      <a:pt x="1485" y="902"/>
                    </a:lnTo>
                    <a:lnTo>
                      <a:pt x="1493" y="864"/>
                    </a:lnTo>
                    <a:lnTo>
                      <a:pt x="1497" y="826"/>
                    </a:lnTo>
                    <a:lnTo>
                      <a:pt x="1499" y="788"/>
                    </a:lnTo>
                    <a:lnTo>
                      <a:pt x="1501" y="750"/>
                    </a:lnTo>
                    <a:lnTo>
                      <a:pt x="1501" y="750"/>
                    </a:lnTo>
                    <a:lnTo>
                      <a:pt x="1499" y="712"/>
                    </a:lnTo>
                    <a:lnTo>
                      <a:pt x="1497" y="674"/>
                    </a:lnTo>
                    <a:lnTo>
                      <a:pt x="1493" y="636"/>
                    </a:lnTo>
                    <a:lnTo>
                      <a:pt x="1485" y="598"/>
                    </a:lnTo>
                    <a:lnTo>
                      <a:pt x="1477" y="562"/>
                    </a:lnTo>
                    <a:lnTo>
                      <a:pt x="1467" y="528"/>
                    </a:lnTo>
                    <a:lnTo>
                      <a:pt x="1455" y="492"/>
                    </a:lnTo>
                    <a:lnTo>
                      <a:pt x="1441" y="458"/>
                    </a:lnTo>
                    <a:lnTo>
                      <a:pt x="1427" y="424"/>
                    </a:lnTo>
                    <a:lnTo>
                      <a:pt x="1411" y="392"/>
                    </a:lnTo>
                    <a:lnTo>
                      <a:pt x="1393" y="362"/>
                    </a:lnTo>
                    <a:lnTo>
                      <a:pt x="1373" y="330"/>
                    </a:lnTo>
                    <a:lnTo>
                      <a:pt x="1351" y="302"/>
                    </a:lnTo>
                    <a:lnTo>
                      <a:pt x="1329" y="274"/>
                    </a:lnTo>
                    <a:lnTo>
                      <a:pt x="1307" y="246"/>
                    </a:lnTo>
                    <a:lnTo>
                      <a:pt x="1281" y="220"/>
                    </a:lnTo>
                    <a:lnTo>
                      <a:pt x="1255" y="194"/>
                    </a:lnTo>
                    <a:lnTo>
                      <a:pt x="1227" y="172"/>
                    </a:lnTo>
                    <a:lnTo>
                      <a:pt x="1199" y="150"/>
                    </a:lnTo>
                    <a:lnTo>
                      <a:pt x="1171" y="128"/>
                    </a:lnTo>
                    <a:lnTo>
                      <a:pt x="1139" y="108"/>
                    </a:lnTo>
                    <a:lnTo>
                      <a:pt x="1109" y="90"/>
                    </a:lnTo>
                    <a:lnTo>
                      <a:pt x="1077" y="74"/>
                    </a:lnTo>
                    <a:lnTo>
                      <a:pt x="1043" y="60"/>
                    </a:lnTo>
                    <a:lnTo>
                      <a:pt x="1009" y="46"/>
                    </a:lnTo>
                    <a:lnTo>
                      <a:pt x="973" y="34"/>
                    </a:lnTo>
                    <a:lnTo>
                      <a:pt x="939" y="24"/>
                    </a:lnTo>
                    <a:lnTo>
                      <a:pt x="903" y="16"/>
                    </a:lnTo>
                    <a:lnTo>
                      <a:pt x="865" y="8"/>
                    </a:lnTo>
                    <a:lnTo>
                      <a:pt x="827" y="4"/>
                    </a:lnTo>
                    <a:lnTo>
                      <a:pt x="789" y="2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rgbClr val="5B435F">
                  <a:alpha val="56540"/>
                </a:srgbClr>
              </a:solidFill>
              <a:ln>
                <a:noFill/>
              </a:ln>
            </p:spPr>
            <p:txBody>
              <a:bodyPr spcFirstLastPara="1" wrap="square" lIns="48200" tIns="24100" rIns="48200" bIns="24100" anchor="t" anchorCtr="0">
                <a:noAutofit/>
              </a:bodyPr>
              <a:lstStyle/>
              <a:p>
                <a:endParaRPr sz="900">
                  <a:solidFill>
                    <a:srgbClr val="6C7E9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3" name="Google Shape;853;p46"/>
            <p:cNvGrpSpPr/>
            <p:nvPr/>
          </p:nvGrpSpPr>
          <p:grpSpPr>
            <a:xfrm>
              <a:off x="4267217" y="590800"/>
              <a:ext cx="1060432" cy="1098115"/>
              <a:chOff x="4267217" y="590800"/>
              <a:chExt cx="1060432" cy="1098115"/>
            </a:xfrm>
          </p:grpSpPr>
          <p:sp>
            <p:nvSpPr>
              <p:cNvPr id="854" name="Google Shape;854;p46"/>
              <p:cNvSpPr/>
              <p:nvPr/>
            </p:nvSpPr>
            <p:spPr>
              <a:xfrm>
                <a:off x="4267217" y="804633"/>
                <a:ext cx="883947" cy="884282"/>
              </a:xfrm>
              <a:prstGeom prst="ellipse">
                <a:avLst/>
              </a:prstGeom>
              <a:noFill/>
              <a:ln w="1143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8200" tIns="48200" rIns="48200" bIns="48200" anchor="ctr" anchorCtr="0">
                <a:noAutofit/>
              </a:bodyPr>
              <a:lstStyle/>
              <a:p>
                <a:endParaRPr sz="700"/>
              </a:p>
            </p:txBody>
          </p:sp>
          <p:sp>
            <p:nvSpPr>
              <p:cNvPr id="855" name="Google Shape;855;p46"/>
              <p:cNvSpPr/>
              <p:nvPr/>
            </p:nvSpPr>
            <p:spPr>
              <a:xfrm>
                <a:off x="4700071" y="590800"/>
                <a:ext cx="627578" cy="627817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50" extrusionOk="0">
                    <a:moveTo>
                      <a:pt x="0" y="0"/>
                    </a:moveTo>
                    <a:lnTo>
                      <a:pt x="0" y="452"/>
                    </a:lnTo>
                    <a:lnTo>
                      <a:pt x="0" y="452"/>
                    </a:lnTo>
                    <a:lnTo>
                      <a:pt x="30" y="452"/>
                    </a:lnTo>
                    <a:lnTo>
                      <a:pt x="60" y="458"/>
                    </a:lnTo>
                    <a:lnTo>
                      <a:pt x="88" y="464"/>
                    </a:lnTo>
                    <a:lnTo>
                      <a:pt x="116" y="474"/>
                    </a:lnTo>
                    <a:lnTo>
                      <a:pt x="142" y="488"/>
                    </a:lnTo>
                    <a:lnTo>
                      <a:pt x="166" y="502"/>
                    </a:lnTo>
                    <a:lnTo>
                      <a:pt x="190" y="520"/>
                    </a:lnTo>
                    <a:lnTo>
                      <a:pt x="210" y="538"/>
                    </a:lnTo>
                    <a:lnTo>
                      <a:pt x="230" y="560"/>
                    </a:lnTo>
                    <a:lnTo>
                      <a:pt x="246" y="582"/>
                    </a:lnTo>
                    <a:lnTo>
                      <a:pt x="262" y="608"/>
                    </a:lnTo>
                    <a:lnTo>
                      <a:pt x="274" y="634"/>
                    </a:lnTo>
                    <a:lnTo>
                      <a:pt x="284" y="662"/>
                    </a:lnTo>
                    <a:lnTo>
                      <a:pt x="292" y="690"/>
                    </a:lnTo>
                    <a:lnTo>
                      <a:pt x="296" y="720"/>
                    </a:lnTo>
                    <a:lnTo>
                      <a:pt x="298" y="750"/>
                    </a:lnTo>
                    <a:lnTo>
                      <a:pt x="750" y="750"/>
                    </a:lnTo>
                    <a:lnTo>
                      <a:pt x="750" y="750"/>
                    </a:lnTo>
                    <a:lnTo>
                      <a:pt x="748" y="712"/>
                    </a:lnTo>
                    <a:lnTo>
                      <a:pt x="746" y="674"/>
                    </a:lnTo>
                    <a:lnTo>
                      <a:pt x="740" y="636"/>
                    </a:lnTo>
                    <a:lnTo>
                      <a:pt x="734" y="598"/>
                    </a:lnTo>
                    <a:lnTo>
                      <a:pt x="726" y="562"/>
                    </a:lnTo>
                    <a:lnTo>
                      <a:pt x="716" y="526"/>
                    </a:lnTo>
                    <a:lnTo>
                      <a:pt x="704" y="492"/>
                    </a:lnTo>
                    <a:lnTo>
                      <a:pt x="690" y="458"/>
                    </a:lnTo>
                    <a:lnTo>
                      <a:pt x="676" y="424"/>
                    </a:lnTo>
                    <a:lnTo>
                      <a:pt x="658" y="392"/>
                    </a:lnTo>
                    <a:lnTo>
                      <a:pt x="640" y="360"/>
                    </a:lnTo>
                    <a:lnTo>
                      <a:pt x="622" y="330"/>
                    </a:lnTo>
                    <a:lnTo>
                      <a:pt x="600" y="302"/>
                    </a:lnTo>
                    <a:lnTo>
                      <a:pt x="578" y="272"/>
                    </a:lnTo>
                    <a:lnTo>
                      <a:pt x="554" y="246"/>
                    </a:lnTo>
                    <a:lnTo>
                      <a:pt x="530" y="220"/>
                    </a:lnTo>
                    <a:lnTo>
                      <a:pt x="504" y="194"/>
                    </a:lnTo>
                    <a:lnTo>
                      <a:pt x="476" y="172"/>
                    </a:lnTo>
                    <a:lnTo>
                      <a:pt x="448" y="148"/>
                    </a:lnTo>
                    <a:lnTo>
                      <a:pt x="418" y="128"/>
                    </a:lnTo>
                    <a:lnTo>
                      <a:pt x="388" y="108"/>
                    </a:lnTo>
                    <a:lnTo>
                      <a:pt x="356" y="90"/>
                    </a:lnTo>
                    <a:lnTo>
                      <a:pt x="324" y="74"/>
                    </a:lnTo>
                    <a:lnTo>
                      <a:pt x="292" y="58"/>
                    </a:lnTo>
                    <a:lnTo>
                      <a:pt x="258" y="46"/>
                    </a:lnTo>
                    <a:lnTo>
                      <a:pt x="222" y="34"/>
                    </a:lnTo>
                    <a:lnTo>
                      <a:pt x="186" y="24"/>
                    </a:lnTo>
                    <a:lnTo>
                      <a:pt x="150" y="16"/>
                    </a:lnTo>
                    <a:lnTo>
                      <a:pt x="114" y="8"/>
                    </a:lnTo>
                    <a:lnTo>
                      <a:pt x="76" y="4"/>
                    </a:ln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6381">
                  <a:alpha val="55000"/>
                </a:srgbClr>
              </a:solidFill>
              <a:ln>
                <a:noFill/>
              </a:ln>
            </p:spPr>
            <p:txBody>
              <a:bodyPr spcFirstLastPara="1" wrap="square" lIns="48200" tIns="24100" rIns="48200" bIns="24100" anchor="t" anchorCtr="0">
                <a:noAutofit/>
              </a:bodyPr>
              <a:lstStyle/>
              <a:p>
                <a:endParaRPr sz="9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56" name="Google Shape;856;p46"/>
          <p:cNvSpPr txBox="1">
            <a:spLocks noGrp="1"/>
          </p:cNvSpPr>
          <p:nvPr>
            <p:ph type="title"/>
          </p:nvPr>
        </p:nvSpPr>
        <p:spPr>
          <a:xfrm>
            <a:off x="718925" y="341200"/>
            <a:ext cx="2794800" cy="6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Faktor yang mempengaruhi kalori tubuh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5048880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 Sport 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88A9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 Dance Academ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hysical Education Exercises by Slidesgo">
  <a:themeElements>
    <a:clrScheme name="Simple Light">
      <a:dk1>
        <a:srgbClr val="42279D"/>
      </a:dk1>
      <a:lt1>
        <a:srgbClr val="7146FF"/>
      </a:lt1>
      <a:dk2>
        <a:srgbClr val="FF5608"/>
      </a:dk2>
      <a:lt2>
        <a:srgbClr val="FFDA00"/>
      </a:lt2>
      <a:accent1>
        <a:srgbClr val="FFFFFF"/>
      </a:accent1>
      <a:accent2>
        <a:srgbClr val="7146FF"/>
      </a:accent2>
      <a:accent3>
        <a:srgbClr val="FFDA00"/>
      </a:accent3>
      <a:accent4>
        <a:srgbClr val="FF5608"/>
      </a:accent4>
      <a:accent5>
        <a:srgbClr val="CA4406"/>
      </a:accent5>
      <a:accent6>
        <a:srgbClr val="E2C30B"/>
      </a:accent6>
      <a:hlink>
        <a:srgbClr val="42279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421</Words>
  <Application>Microsoft Office PowerPoint</Application>
  <PresentationFormat>On-screen Show (16:9)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Arial</vt:lpstr>
      <vt:lpstr>Oswald</vt:lpstr>
      <vt:lpstr>Calibri</vt:lpstr>
      <vt:lpstr>Source Sans Pro</vt:lpstr>
      <vt:lpstr>Rubik</vt:lpstr>
      <vt:lpstr>Nunito</vt:lpstr>
      <vt:lpstr>Bubblegum Sans</vt:lpstr>
      <vt:lpstr>Roboto Light</vt:lpstr>
      <vt:lpstr>Roboto</vt:lpstr>
      <vt:lpstr>Fira Sans Extra Condensed</vt:lpstr>
      <vt:lpstr>Roboto Condensed</vt:lpstr>
      <vt:lpstr>Lilita One</vt:lpstr>
      <vt:lpstr>Oswald Regular</vt:lpstr>
      <vt:lpstr>Impact</vt:lpstr>
      <vt:lpstr>Geometric Sport </vt:lpstr>
      <vt:lpstr>Be Dance Academy</vt:lpstr>
      <vt:lpstr>Physical Education Exercises by Slidesgo</vt:lpstr>
      <vt:lpstr>Komponen Kebugaran  Jasmani yang Terkait dengan Keterampilan dan Kalori</vt:lpstr>
      <vt:lpstr>Permainan Taman Lompat</vt:lpstr>
      <vt:lpstr>Aktivitas Lompat Tali</vt:lpstr>
      <vt:lpstr>CARA BERMAIN</vt:lpstr>
      <vt:lpstr>THE CURRICULUM</vt:lpstr>
      <vt:lpstr>Did You Know This?</vt:lpstr>
      <vt:lpstr>ENRROLLMENT PROCESS</vt:lpstr>
      <vt:lpstr>Aktivitas Fisik gerakan fisik yang dilakukan oleh otot tubuh dan sistem penunjangnya, otot rangka yang memerlukan pengeluaran energi</vt:lpstr>
      <vt:lpstr>Faktor yang mempengaruhi kalori tubuh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Komponen Kebugaran  Jasmani yang Terkait dengan Keterampilan dan Kalori</dc:title>
  <dc:creator>Apriya</dc:creator>
  <cp:lastModifiedBy>Apriya</cp:lastModifiedBy>
  <cp:revision>9</cp:revision>
  <dcterms:modified xsi:type="dcterms:W3CDTF">2020-10-21T13:34:38Z</dcterms:modified>
</cp:coreProperties>
</file>