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2" r:id="rId4"/>
    <p:sldId id="264" r:id="rId5"/>
    <p:sldId id="265" r:id="rId6"/>
    <p:sldId id="267" r:id="rId7"/>
    <p:sldId id="269" r:id="rId8"/>
    <p:sldId id="271" r:id="rId9"/>
    <p:sldId id="272" r:id="rId10"/>
    <p:sldId id="274" r:id="rId11"/>
    <p:sldId id="276" r:id="rId12"/>
    <p:sldId id="278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3" r:id="rId32"/>
    <p:sldId id="305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96657" y="2680716"/>
            <a:ext cx="5228590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03608" cy="68183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981688" cy="664463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2" y="0"/>
                </a:moveTo>
                <a:lnTo>
                  <a:pt x="11747894" y="6419514"/>
                </a:lnTo>
                <a:lnTo>
                  <a:pt x="0" y="6411065"/>
                </a:lnTo>
              </a:path>
            </a:pathLst>
          </a:custGeom>
          <a:ln w="825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600214"/>
            <a:ext cx="11706512" cy="7805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1957537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8372" y="189483"/>
            <a:ext cx="827525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552" y="1834771"/>
            <a:ext cx="10892790" cy="394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2776" y="337311"/>
            <a:ext cx="7825105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00"/>
              </a:spcBef>
              <a:tabLst>
                <a:tab pos="2891790" algn="l"/>
              </a:tabLst>
            </a:pPr>
            <a:r>
              <a:rPr sz="4300" spc="-10" dirty="0">
                <a:solidFill>
                  <a:srgbClr val="FF0000"/>
                </a:solidFill>
              </a:rPr>
              <a:t>LANGKAH	</a:t>
            </a:r>
            <a:endParaRPr sz="4300" dirty="0"/>
          </a:p>
          <a:p>
            <a:pPr marL="12700">
              <a:lnSpc>
                <a:spcPts val="4885"/>
              </a:lnSpc>
            </a:pPr>
            <a:r>
              <a:rPr sz="4300" spc="-5" dirty="0"/>
              <a:t>Eksplorasi</a:t>
            </a:r>
            <a:r>
              <a:rPr sz="4300" spc="-30" dirty="0"/>
              <a:t> </a:t>
            </a:r>
            <a:r>
              <a:rPr sz="4300" spc="-5" dirty="0"/>
              <a:t>Penyebab</a:t>
            </a:r>
            <a:r>
              <a:rPr sz="4300" spc="-30" dirty="0"/>
              <a:t> </a:t>
            </a:r>
            <a:r>
              <a:rPr sz="4300" spc="-5" dirty="0"/>
              <a:t>Masalah</a:t>
            </a:r>
            <a:endParaRPr sz="4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"/>
          </a:xfrm>
          <a:custGeom>
            <a:avLst/>
            <a:gdLst/>
            <a:ahLst/>
            <a:cxnLst/>
            <a:rect l="l" t="t" r="r" b="b"/>
            <a:pathLst>
              <a:path w="12192000" h="68580">
                <a:moveTo>
                  <a:pt x="0" y="68071"/>
                </a:moveTo>
                <a:lnTo>
                  <a:pt x="12192000" y="68071"/>
                </a:lnTo>
                <a:lnTo>
                  <a:pt x="12192000" y="0"/>
                </a:lnTo>
                <a:lnTo>
                  <a:pt x="0" y="0"/>
                </a:lnTo>
                <a:lnTo>
                  <a:pt x="0" y="680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9194"/>
            <a:ext cx="12192000" cy="6179185"/>
          </a:xfrm>
          <a:custGeom>
            <a:avLst/>
            <a:gdLst/>
            <a:ahLst/>
            <a:cxnLst/>
            <a:rect l="l" t="t" r="r" b="b"/>
            <a:pathLst>
              <a:path w="12192000" h="6179184">
                <a:moveTo>
                  <a:pt x="0" y="6178805"/>
                </a:moveTo>
                <a:lnTo>
                  <a:pt x="12192000" y="6178805"/>
                </a:lnTo>
                <a:lnTo>
                  <a:pt x="12192000" y="0"/>
                </a:lnTo>
                <a:lnTo>
                  <a:pt x="0" y="0"/>
                </a:lnTo>
                <a:lnTo>
                  <a:pt x="0" y="61788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85" y="68071"/>
            <a:ext cx="12181205" cy="611505"/>
          </a:xfrm>
          <a:custGeom>
            <a:avLst/>
            <a:gdLst/>
            <a:ahLst/>
            <a:cxnLst/>
            <a:rect l="l" t="t" r="r" b="b"/>
            <a:pathLst>
              <a:path w="12181205" h="611505">
                <a:moveTo>
                  <a:pt x="0" y="611122"/>
                </a:moveTo>
                <a:lnTo>
                  <a:pt x="12181114" y="611122"/>
                </a:lnTo>
                <a:lnTo>
                  <a:pt x="12181114" y="0"/>
                </a:lnTo>
                <a:lnTo>
                  <a:pt x="0" y="0"/>
                </a:lnTo>
                <a:lnTo>
                  <a:pt x="0" y="61112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234" y="116965"/>
            <a:ext cx="11383645" cy="513715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5"/>
              </a:spcBef>
            </a:pPr>
            <a:r>
              <a:rPr sz="3200" b="0" spc="300" dirty="0">
                <a:solidFill>
                  <a:srgbClr val="262626"/>
                </a:solidFill>
                <a:latin typeface="Trebuchet MS"/>
                <a:cs typeface="Trebuchet MS"/>
              </a:rPr>
              <a:t>LK</a:t>
            </a:r>
            <a:r>
              <a:rPr sz="3200" b="0" spc="-475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r>
              <a:rPr sz="3200" b="0" spc="-2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-305" dirty="0">
                <a:solidFill>
                  <a:srgbClr val="262626"/>
                </a:solidFill>
                <a:latin typeface="Trebuchet MS"/>
                <a:cs typeface="Trebuchet MS"/>
              </a:rPr>
              <a:t>1.2</a:t>
            </a:r>
            <a:r>
              <a:rPr sz="3200" b="0" spc="-229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r>
              <a:rPr sz="3200" b="0" spc="-4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10" dirty="0">
                <a:solidFill>
                  <a:srgbClr val="262626"/>
                </a:solidFill>
                <a:latin typeface="Trebuchet MS"/>
                <a:cs typeface="Trebuchet MS"/>
              </a:rPr>
              <a:t>EKS</a:t>
            </a:r>
            <a:r>
              <a:rPr sz="3200" b="0" spc="-155" dirty="0">
                <a:solidFill>
                  <a:srgbClr val="262626"/>
                </a:solidFill>
                <a:latin typeface="Trebuchet MS"/>
                <a:cs typeface="Trebuchet MS"/>
              </a:rPr>
              <a:t>P</a:t>
            </a:r>
            <a:r>
              <a:rPr sz="3200" b="0" spc="-55" dirty="0">
                <a:solidFill>
                  <a:srgbClr val="262626"/>
                </a:solidFill>
                <a:latin typeface="Trebuchet MS"/>
                <a:cs typeface="Trebuchet MS"/>
              </a:rPr>
              <a:t>L</a:t>
            </a:r>
            <a:r>
              <a:rPr sz="3200" b="0" spc="470" dirty="0">
                <a:solidFill>
                  <a:srgbClr val="262626"/>
                </a:solidFill>
                <a:latin typeface="Trebuchet MS"/>
                <a:cs typeface="Trebuchet MS"/>
              </a:rPr>
              <a:t>O</a:t>
            </a:r>
            <a:r>
              <a:rPr sz="3200" b="0" spc="70" dirty="0">
                <a:solidFill>
                  <a:srgbClr val="262626"/>
                </a:solidFill>
                <a:latin typeface="Trebuchet MS"/>
                <a:cs typeface="Trebuchet MS"/>
              </a:rPr>
              <a:t>R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-85" dirty="0">
                <a:solidFill>
                  <a:srgbClr val="262626"/>
                </a:solidFill>
                <a:latin typeface="Trebuchet MS"/>
                <a:cs typeface="Trebuchet MS"/>
              </a:rPr>
              <a:t>S</a:t>
            </a:r>
            <a:r>
              <a:rPr sz="3200" b="0" spc="-95" dirty="0">
                <a:solidFill>
                  <a:srgbClr val="262626"/>
                </a:solidFill>
                <a:latin typeface="Trebuchet MS"/>
                <a:cs typeface="Trebuchet MS"/>
              </a:rPr>
              <a:t>I</a:t>
            </a:r>
            <a:r>
              <a:rPr sz="3200" b="0" spc="-1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-140" dirty="0">
                <a:solidFill>
                  <a:srgbClr val="262626"/>
                </a:solidFill>
                <a:latin typeface="Trebuchet MS"/>
                <a:cs typeface="Trebuchet MS"/>
              </a:rPr>
              <a:t>PE</a:t>
            </a:r>
            <a:r>
              <a:rPr sz="3200" b="0" spc="450" dirty="0">
                <a:solidFill>
                  <a:srgbClr val="262626"/>
                </a:solidFill>
                <a:latin typeface="Trebuchet MS"/>
                <a:cs typeface="Trebuchet MS"/>
              </a:rPr>
              <a:t>N</a:t>
            </a:r>
            <a:r>
              <a:rPr sz="3200" b="0" spc="-5" dirty="0">
                <a:solidFill>
                  <a:srgbClr val="262626"/>
                </a:solidFill>
                <a:latin typeface="Trebuchet MS"/>
                <a:cs typeface="Trebuchet MS"/>
              </a:rPr>
              <a:t>Y</a:t>
            </a:r>
            <a:r>
              <a:rPr sz="3200" b="0" spc="-15" dirty="0">
                <a:solidFill>
                  <a:srgbClr val="262626"/>
                </a:solidFill>
                <a:latin typeface="Trebuchet MS"/>
                <a:cs typeface="Trebuchet MS"/>
              </a:rPr>
              <a:t>E</a:t>
            </a:r>
            <a:r>
              <a:rPr sz="3200" b="0" spc="45" dirty="0">
                <a:solidFill>
                  <a:srgbClr val="262626"/>
                </a:solidFill>
                <a:latin typeface="Trebuchet MS"/>
                <a:cs typeface="Trebuchet MS"/>
              </a:rPr>
              <a:t>B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-10" dirty="0">
                <a:solidFill>
                  <a:srgbClr val="262626"/>
                </a:solidFill>
                <a:latin typeface="Trebuchet MS"/>
                <a:cs typeface="Trebuchet MS"/>
              </a:rPr>
              <a:t>B</a:t>
            </a:r>
            <a:r>
              <a:rPr sz="3200" b="0" spc="-1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229" dirty="0">
                <a:solidFill>
                  <a:srgbClr val="262626"/>
                </a:solidFill>
                <a:latin typeface="Trebuchet MS"/>
                <a:cs typeface="Trebuchet MS"/>
              </a:rPr>
              <a:t>MA</a:t>
            </a:r>
            <a:r>
              <a:rPr sz="3200" b="0" spc="-85" dirty="0">
                <a:solidFill>
                  <a:srgbClr val="262626"/>
                </a:solidFill>
                <a:latin typeface="Trebuchet MS"/>
                <a:cs typeface="Trebuchet MS"/>
              </a:rPr>
              <a:t>S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-55" dirty="0">
                <a:solidFill>
                  <a:srgbClr val="262626"/>
                </a:solidFill>
                <a:latin typeface="Trebuchet MS"/>
                <a:cs typeface="Trebuchet MS"/>
              </a:rPr>
              <a:t>L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235" dirty="0">
                <a:solidFill>
                  <a:srgbClr val="262626"/>
                </a:solidFill>
                <a:latin typeface="Trebuchet MS"/>
                <a:cs typeface="Trebuchet MS"/>
              </a:rPr>
              <a:t>H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0534" y="1213717"/>
            <a:ext cx="11409045" cy="5428615"/>
            <a:chOff x="370534" y="1213717"/>
            <a:chExt cx="11409045" cy="5428615"/>
          </a:xfrm>
        </p:grpSpPr>
        <p:sp>
          <p:nvSpPr>
            <p:cNvPr id="7" name="object 7"/>
            <p:cNvSpPr/>
            <p:nvPr/>
          </p:nvSpPr>
          <p:spPr>
            <a:xfrm>
              <a:off x="383222" y="1226426"/>
              <a:ext cx="11383645" cy="688340"/>
            </a:xfrm>
            <a:custGeom>
              <a:avLst/>
              <a:gdLst/>
              <a:ahLst/>
              <a:cxnLst/>
              <a:rect l="l" t="t" r="r" b="b"/>
              <a:pathLst>
                <a:path w="11383645" h="688339">
                  <a:moveTo>
                    <a:pt x="11383429" y="0"/>
                  </a:moveTo>
                  <a:lnTo>
                    <a:pt x="8074977" y="0"/>
                  </a:lnTo>
                  <a:lnTo>
                    <a:pt x="3883977" y="0"/>
                  </a:lnTo>
                  <a:lnTo>
                    <a:pt x="431800" y="0"/>
                  </a:lnTo>
                  <a:lnTo>
                    <a:pt x="0" y="0"/>
                  </a:lnTo>
                  <a:lnTo>
                    <a:pt x="0" y="688301"/>
                  </a:lnTo>
                  <a:lnTo>
                    <a:pt x="431800" y="688301"/>
                  </a:lnTo>
                  <a:lnTo>
                    <a:pt x="3883977" y="688301"/>
                  </a:lnTo>
                  <a:lnTo>
                    <a:pt x="8074977" y="688301"/>
                  </a:lnTo>
                  <a:lnTo>
                    <a:pt x="11383429" y="688301"/>
                  </a:lnTo>
                  <a:lnTo>
                    <a:pt x="1138342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6884" y="1220067"/>
              <a:ext cx="11396345" cy="5415915"/>
            </a:xfrm>
            <a:custGeom>
              <a:avLst/>
              <a:gdLst/>
              <a:ahLst/>
              <a:cxnLst/>
              <a:rect l="l" t="t" r="r" b="b"/>
              <a:pathLst>
                <a:path w="11396345" h="5415915">
                  <a:moveTo>
                    <a:pt x="438150" y="0"/>
                  </a:moveTo>
                  <a:lnTo>
                    <a:pt x="438150" y="5415681"/>
                  </a:lnTo>
                </a:path>
                <a:path w="11396345" h="5415915">
                  <a:moveTo>
                    <a:pt x="3890316" y="0"/>
                  </a:moveTo>
                  <a:lnTo>
                    <a:pt x="3890316" y="5415681"/>
                  </a:lnTo>
                </a:path>
                <a:path w="11396345" h="5415915">
                  <a:moveTo>
                    <a:pt x="8081316" y="0"/>
                  </a:moveTo>
                  <a:lnTo>
                    <a:pt x="8081316" y="5415681"/>
                  </a:lnTo>
                </a:path>
                <a:path w="11396345" h="5415915">
                  <a:moveTo>
                    <a:pt x="0" y="694653"/>
                  </a:moveTo>
                  <a:lnTo>
                    <a:pt x="11396125" y="694653"/>
                  </a:lnTo>
                </a:path>
                <a:path w="11396345" h="5415915">
                  <a:moveTo>
                    <a:pt x="0" y="1841827"/>
                  </a:moveTo>
                  <a:lnTo>
                    <a:pt x="11396125" y="1841827"/>
                  </a:lnTo>
                </a:path>
                <a:path w="11396345" h="5415915">
                  <a:moveTo>
                    <a:pt x="0" y="3071898"/>
                  </a:moveTo>
                  <a:lnTo>
                    <a:pt x="11396125" y="3071898"/>
                  </a:lnTo>
                </a:path>
                <a:path w="11396345" h="5415915">
                  <a:moveTo>
                    <a:pt x="0" y="4219072"/>
                  </a:moveTo>
                  <a:lnTo>
                    <a:pt x="11396125" y="4219072"/>
                  </a:lnTo>
                </a:path>
                <a:path w="11396345" h="5415915">
                  <a:moveTo>
                    <a:pt x="0" y="4579612"/>
                  </a:moveTo>
                  <a:lnTo>
                    <a:pt x="11396125" y="4579612"/>
                  </a:lnTo>
                </a:path>
                <a:path w="11396345" h="5415915">
                  <a:moveTo>
                    <a:pt x="0" y="5048723"/>
                  </a:moveTo>
                  <a:lnTo>
                    <a:pt x="11396125" y="5048723"/>
                  </a:lnTo>
                </a:path>
                <a:path w="11396345" h="5415915">
                  <a:moveTo>
                    <a:pt x="6350" y="0"/>
                  </a:moveTo>
                  <a:lnTo>
                    <a:pt x="6350" y="5415681"/>
                  </a:lnTo>
                </a:path>
                <a:path w="11396345" h="5415915">
                  <a:moveTo>
                    <a:pt x="11389775" y="0"/>
                  </a:moveTo>
                  <a:lnTo>
                    <a:pt x="11389775" y="5415681"/>
                  </a:lnTo>
                </a:path>
                <a:path w="11396345" h="5415915">
                  <a:moveTo>
                    <a:pt x="0" y="6350"/>
                  </a:moveTo>
                  <a:lnTo>
                    <a:pt x="11396125" y="6350"/>
                  </a:lnTo>
                </a:path>
                <a:path w="11396345" h="5415915">
                  <a:moveTo>
                    <a:pt x="0" y="5409331"/>
                  </a:moveTo>
                  <a:lnTo>
                    <a:pt x="11396125" y="54093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93371" y="1240028"/>
            <a:ext cx="193865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24460">
              <a:lnSpc>
                <a:spcPct val="102200"/>
              </a:lnSpc>
              <a:spcBef>
                <a:spcPts val="50"/>
              </a:spcBef>
            </a:pPr>
            <a:r>
              <a:rPr sz="1800" b="1" spc="20" dirty="0">
                <a:latin typeface="Trebuchet MS"/>
                <a:cs typeface="Trebuchet MS"/>
              </a:rPr>
              <a:t>Hasil </a:t>
            </a:r>
            <a:r>
              <a:rPr sz="1800" b="1" dirty="0">
                <a:latin typeface="Trebuchet MS"/>
                <a:cs typeface="Trebuchet MS"/>
              </a:rPr>
              <a:t>Eksplorasi 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P</a:t>
            </a:r>
            <a:r>
              <a:rPr sz="1800" b="1" spc="25" dirty="0">
                <a:latin typeface="Trebuchet MS"/>
                <a:cs typeface="Trebuchet MS"/>
              </a:rPr>
              <a:t>e</a:t>
            </a:r>
            <a:r>
              <a:rPr sz="1800" b="1" spc="-60" dirty="0">
                <a:latin typeface="Trebuchet MS"/>
                <a:cs typeface="Trebuchet MS"/>
              </a:rPr>
              <a:t>n</a:t>
            </a:r>
            <a:r>
              <a:rPr sz="1800" b="1" spc="-120" dirty="0">
                <a:latin typeface="Trebuchet MS"/>
                <a:cs typeface="Trebuchet MS"/>
              </a:rPr>
              <a:t>y</a:t>
            </a:r>
            <a:r>
              <a:rPr sz="1800" b="1" spc="-60" dirty="0">
                <a:latin typeface="Trebuchet MS"/>
                <a:cs typeface="Trebuchet MS"/>
              </a:rPr>
              <a:t>e</a:t>
            </a:r>
            <a:r>
              <a:rPr sz="1800" b="1" spc="-5" dirty="0">
                <a:latin typeface="Trebuchet MS"/>
                <a:cs typeface="Trebuchet MS"/>
              </a:rPr>
              <a:t>b</a:t>
            </a:r>
            <a:r>
              <a:rPr sz="1800" b="1" spc="-20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Trebuchet MS"/>
                <a:cs typeface="Trebuchet MS"/>
              </a:rPr>
              <a:t>b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Masa</a:t>
            </a:r>
            <a:r>
              <a:rPr sz="1800" b="1" spc="15" dirty="0">
                <a:latin typeface="Trebuchet MS"/>
                <a:cs typeface="Trebuchet MS"/>
              </a:rPr>
              <a:t>l</a:t>
            </a:r>
            <a:r>
              <a:rPr sz="1800" b="1" spc="-25" dirty="0">
                <a:latin typeface="Trebuchet MS"/>
                <a:cs typeface="Trebuchet MS"/>
              </a:rPr>
              <a:t>ah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6240" y="1240028"/>
            <a:ext cx="1967864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5080" indent="-26034">
              <a:lnSpc>
                <a:spcPct val="102200"/>
              </a:lnSpc>
              <a:spcBef>
                <a:spcPts val="50"/>
              </a:spcBef>
            </a:pPr>
            <a:r>
              <a:rPr sz="1800" b="1" spc="-5" dirty="0">
                <a:latin typeface="Trebuchet MS"/>
                <a:cs typeface="Trebuchet MS"/>
              </a:rPr>
              <a:t>Analisis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Eksplorasi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P</a:t>
            </a:r>
            <a:r>
              <a:rPr sz="1800" b="1" spc="25" dirty="0">
                <a:latin typeface="Trebuchet MS"/>
                <a:cs typeface="Trebuchet MS"/>
              </a:rPr>
              <a:t>e</a:t>
            </a:r>
            <a:r>
              <a:rPr sz="1800" b="1" spc="-60" dirty="0">
                <a:latin typeface="Trebuchet MS"/>
                <a:cs typeface="Trebuchet MS"/>
              </a:rPr>
              <a:t>n</a:t>
            </a:r>
            <a:r>
              <a:rPr sz="1800" b="1" spc="-120" dirty="0">
                <a:latin typeface="Trebuchet MS"/>
                <a:cs typeface="Trebuchet MS"/>
              </a:rPr>
              <a:t>y</a:t>
            </a:r>
            <a:r>
              <a:rPr sz="1800" b="1" spc="-60" dirty="0">
                <a:latin typeface="Trebuchet MS"/>
                <a:cs typeface="Trebuchet MS"/>
              </a:rPr>
              <a:t>e</a:t>
            </a:r>
            <a:r>
              <a:rPr sz="1800" b="1" spc="-5" dirty="0">
                <a:latin typeface="Trebuchet MS"/>
                <a:cs typeface="Trebuchet MS"/>
              </a:rPr>
              <a:t>b</a:t>
            </a:r>
            <a:r>
              <a:rPr sz="1800" b="1" spc="-20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Trebuchet MS"/>
                <a:cs typeface="Trebuchet MS"/>
              </a:rPr>
              <a:t>b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Masa</a:t>
            </a:r>
            <a:r>
              <a:rPr sz="1800" b="1" spc="15" dirty="0">
                <a:latin typeface="Trebuchet MS"/>
                <a:cs typeface="Trebuchet MS"/>
              </a:rPr>
              <a:t>l</a:t>
            </a:r>
            <a:r>
              <a:rPr sz="1800" b="1" spc="-25" dirty="0">
                <a:latin typeface="Trebuchet MS"/>
                <a:cs typeface="Trebuchet MS"/>
              </a:rPr>
              <a:t>ah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043" y="3078988"/>
            <a:ext cx="170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latin typeface="Trebuchet MS"/>
                <a:cs typeface="Trebuchet MS"/>
              </a:rPr>
              <a:t>2.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679" y="4307332"/>
            <a:ext cx="169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latin typeface="Trebuchet MS"/>
                <a:cs typeface="Trebuchet MS"/>
              </a:rPr>
              <a:t>3.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679" y="5456428"/>
            <a:ext cx="169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latin typeface="Trebuchet MS"/>
                <a:cs typeface="Trebuchet MS"/>
              </a:rPr>
              <a:t>4.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043" y="5816091"/>
            <a:ext cx="170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latin typeface="Trebuchet MS"/>
                <a:cs typeface="Trebuchet MS"/>
              </a:rPr>
              <a:t>5.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679" y="6285484"/>
            <a:ext cx="169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latin typeface="Trebuchet MS"/>
                <a:cs typeface="Trebuchet MS"/>
              </a:rPr>
              <a:t>6.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350" y="2114550"/>
            <a:ext cx="2921000" cy="4305300"/>
            <a:chOff x="895350" y="2114550"/>
            <a:chExt cx="2921000" cy="4305300"/>
          </a:xfrm>
        </p:grpSpPr>
        <p:sp>
          <p:nvSpPr>
            <p:cNvPr id="17" name="object 17"/>
            <p:cNvSpPr/>
            <p:nvPr/>
          </p:nvSpPr>
          <p:spPr>
            <a:xfrm>
              <a:off x="914400" y="2133600"/>
              <a:ext cx="762000" cy="4267200"/>
            </a:xfrm>
            <a:custGeom>
              <a:avLst/>
              <a:gdLst/>
              <a:ahLst/>
              <a:cxnLst/>
              <a:rect l="l" t="t" r="r" b="b"/>
              <a:pathLst>
                <a:path w="762000" h="4267200">
                  <a:moveTo>
                    <a:pt x="0" y="0"/>
                  </a:moveTo>
                  <a:lnTo>
                    <a:pt x="76785" y="1420"/>
                  </a:lnTo>
                  <a:lnTo>
                    <a:pt x="148303" y="5495"/>
                  </a:lnTo>
                  <a:lnTo>
                    <a:pt x="213022" y="11943"/>
                  </a:lnTo>
                  <a:lnTo>
                    <a:pt x="269409" y="20483"/>
                  </a:lnTo>
                  <a:lnTo>
                    <a:pt x="315933" y="30833"/>
                  </a:lnTo>
                  <a:lnTo>
                    <a:pt x="373261" y="55840"/>
                  </a:lnTo>
                  <a:lnTo>
                    <a:pt x="381002" y="69934"/>
                  </a:lnTo>
                  <a:lnTo>
                    <a:pt x="381002" y="2061785"/>
                  </a:lnTo>
                  <a:lnTo>
                    <a:pt x="388742" y="2075879"/>
                  </a:lnTo>
                  <a:lnTo>
                    <a:pt x="446071" y="2100885"/>
                  </a:lnTo>
                  <a:lnTo>
                    <a:pt x="492595" y="2111235"/>
                  </a:lnTo>
                  <a:lnTo>
                    <a:pt x="548982" y="2119775"/>
                  </a:lnTo>
                  <a:lnTo>
                    <a:pt x="613701" y="2126223"/>
                  </a:lnTo>
                  <a:lnTo>
                    <a:pt x="685219" y="2130298"/>
                  </a:lnTo>
                  <a:lnTo>
                    <a:pt x="762004" y="2131719"/>
                  </a:lnTo>
                  <a:lnTo>
                    <a:pt x="685219" y="2133139"/>
                  </a:lnTo>
                  <a:lnTo>
                    <a:pt x="613701" y="2137214"/>
                  </a:lnTo>
                  <a:lnTo>
                    <a:pt x="548982" y="2143662"/>
                  </a:lnTo>
                  <a:lnTo>
                    <a:pt x="492595" y="2152202"/>
                  </a:lnTo>
                  <a:lnTo>
                    <a:pt x="446071" y="2162552"/>
                  </a:lnTo>
                  <a:lnTo>
                    <a:pt x="388742" y="2187559"/>
                  </a:lnTo>
                  <a:lnTo>
                    <a:pt x="381002" y="2201654"/>
                  </a:lnTo>
                  <a:lnTo>
                    <a:pt x="381002" y="4197265"/>
                  </a:lnTo>
                  <a:lnTo>
                    <a:pt x="373261" y="4211359"/>
                  </a:lnTo>
                  <a:lnTo>
                    <a:pt x="315933" y="4236366"/>
                  </a:lnTo>
                  <a:lnTo>
                    <a:pt x="269409" y="4246716"/>
                  </a:lnTo>
                  <a:lnTo>
                    <a:pt x="213022" y="4255256"/>
                  </a:lnTo>
                  <a:lnTo>
                    <a:pt x="148303" y="4261704"/>
                  </a:lnTo>
                  <a:lnTo>
                    <a:pt x="76785" y="4265779"/>
                  </a:lnTo>
                  <a:lnTo>
                    <a:pt x="0" y="42672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2534" y="2514895"/>
              <a:ext cx="2178050" cy="3124200"/>
            </a:xfrm>
            <a:custGeom>
              <a:avLst/>
              <a:gdLst/>
              <a:ahLst/>
              <a:cxnLst/>
              <a:rect l="l" t="t" r="r" b="b"/>
              <a:pathLst>
                <a:path w="2178050" h="3124200">
                  <a:moveTo>
                    <a:pt x="0" y="1716840"/>
                  </a:moveTo>
                  <a:lnTo>
                    <a:pt x="424865" y="2603500"/>
                  </a:lnTo>
                  <a:lnTo>
                    <a:pt x="424865" y="2832094"/>
                  </a:lnTo>
                  <a:lnTo>
                    <a:pt x="428688" y="2879475"/>
                  </a:lnTo>
                  <a:lnTo>
                    <a:pt x="439757" y="2924422"/>
                  </a:lnTo>
                  <a:lnTo>
                    <a:pt x="457469" y="2966334"/>
                  </a:lnTo>
                  <a:lnTo>
                    <a:pt x="481225" y="3004608"/>
                  </a:lnTo>
                  <a:lnTo>
                    <a:pt x="510421" y="3038644"/>
                  </a:lnTo>
                  <a:lnTo>
                    <a:pt x="544457" y="3067840"/>
                  </a:lnTo>
                  <a:lnTo>
                    <a:pt x="582731" y="3091595"/>
                  </a:lnTo>
                  <a:lnTo>
                    <a:pt x="624642" y="3109308"/>
                  </a:lnTo>
                  <a:lnTo>
                    <a:pt x="669589" y="3120376"/>
                  </a:lnTo>
                  <a:lnTo>
                    <a:pt x="716970" y="3124200"/>
                  </a:lnTo>
                  <a:lnTo>
                    <a:pt x="1885360" y="3124200"/>
                  </a:lnTo>
                  <a:lnTo>
                    <a:pt x="1932741" y="3120376"/>
                  </a:lnTo>
                  <a:lnTo>
                    <a:pt x="1977688" y="3109308"/>
                  </a:lnTo>
                  <a:lnTo>
                    <a:pt x="2019599" y="3091595"/>
                  </a:lnTo>
                  <a:lnTo>
                    <a:pt x="2057874" y="3067840"/>
                  </a:lnTo>
                  <a:lnTo>
                    <a:pt x="2091910" y="3038644"/>
                  </a:lnTo>
                  <a:lnTo>
                    <a:pt x="2121106" y="3004608"/>
                  </a:lnTo>
                  <a:lnTo>
                    <a:pt x="2144861" y="2966334"/>
                  </a:lnTo>
                  <a:lnTo>
                    <a:pt x="2162574" y="2924422"/>
                  </a:lnTo>
                  <a:lnTo>
                    <a:pt x="2173642" y="2879475"/>
                  </a:lnTo>
                  <a:lnTo>
                    <a:pt x="2177465" y="2832094"/>
                  </a:lnTo>
                  <a:lnTo>
                    <a:pt x="2177465" y="1822450"/>
                  </a:lnTo>
                  <a:lnTo>
                    <a:pt x="424865" y="1822450"/>
                  </a:lnTo>
                  <a:lnTo>
                    <a:pt x="0" y="1716840"/>
                  </a:lnTo>
                  <a:close/>
                </a:path>
                <a:path w="2178050" h="3124200">
                  <a:moveTo>
                    <a:pt x="1885360" y="0"/>
                  </a:moveTo>
                  <a:lnTo>
                    <a:pt x="716970" y="0"/>
                  </a:lnTo>
                  <a:lnTo>
                    <a:pt x="669589" y="3823"/>
                  </a:lnTo>
                  <a:lnTo>
                    <a:pt x="624642" y="14891"/>
                  </a:lnTo>
                  <a:lnTo>
                    <a:pt x="582731" y="32604"/>
                  </a:lnTo>
                  <a:lnTo>
                    <a:pt x="544457" y="56359"/>
                  </a:lnTo>
                  <a:lnTo>
                    <a:pt x="510421" y="85555"/>
                  </a:lnTo>
                  <a:lnTo>
                    <a:pt x="481225" y="119591"/>
                  </a:lnTo>
                  <a:lnTo>
                    <a:pt x="457469" y="157865"/>
                  </a:lnTo>
                  <a:lnTo>
                    <a:pt x="439757" y="199777"/>
                  </a:lnTo>
                  <a:lnTo>
                    <a:pt x="428688" y="244724"/>
                  </a:lnTo>
                  <a:lnTo>
                    <a:pt x="424865" y="292105"/>
                  </a:lnTo>
                  <a:lnTo>
                    <a:pt x="424865" y="1822450"/>
                  </a:lnTo>
                  <a:lnTo>
                    <a:pt x="2177465" y="1822450"/>
                  </a:lnTo>
                  <a:lnTo>
                    <a:pt x="2177465" y="292105"/>
                  </a:lnTo>
                  <a:lnTo>
                    <a:pt x="2173642" y="244724"/>
                  </a:lnTo>
                  <a:lnTo>
                    <a:pt x="2162574" y="199777"/>
                  </a:lnTo>
                  <a:lnTo>
                    <a:pt x="2144861" y="157865"/>
                  </a:lnTo>
                  <a:lnTo>
                    <a:pt x="2121106" y="119591"/>
                  </a:lnTo>
                  <a:lnTo>
                    <a:pt x="2091910" y="85555"/>
                  </a:lnTo>
                  <a:lnTo>
                    <a:pt x="2057874" y="56359"/>
                  </a:lnTo>
                  <a:lnTo>
                    <a:pt x="2019599" y="32604"/>
                  </a:lnTo>
                  <a:lnTo>
                    <a:pt x="1977688" y="14891"/>
                  </a:lnTo>
                  <a:lnTo>
                    <a:pt x="1932741" y="3823"/>
                  </a:lnTo>
                  <a:lnTo>
                    <a:pt x="18853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2533" y="2514895"/>
              <a:ext cx="2178050" cy="3124200"/>
            </a:xfrm>
            <a:custGeom>
              <a:avLst/>
              <a:gdLst/>
              <a:ahLst/>
              <a:cxnLst/>
              <a:rect l="l" t="t" r="r" b="b"/>
              <a:pathLst>
                <a:path w="2178050" h="3124200">
                  <a:moveTo>
                    <a:pt x="424866" y="292104"/>
                  </a:moveTo>
                  <a:lnTo>
                    <a:pt x="428689" y="244723"/>
                  </a:lnTo>
                  <a:lnTo>
                    <a:pt x="439757" y="199776"/>
                  </a:lnTo>
                  <a:lnTo>
                    <a:pt x="457470" y="157865"/>
                  </a:lnTo>
                  <a:lnTo>
                    <a:pt x="481225" y="119591"/>
                  </a:lnTo>
                  <a:lnTo>
                    <a:pt x="510421" y="85555"/>
                  </a:lnTo>
                  <a:lnTo>
                    <a:pt x="544457" y="56359"/>
                  </a:lnTo>
                  <a:lnTo>
                    <a:pt x="582731" y="32604"/>
                  </a:lnTo>
                  <a:lnTo>
                    <a:pt x="624642" y="14891"/>
                  </a:lnTo>
                  <a:lnTo>
                    <a:pt x="669589" y="3823"/>
                  </a:lnTo>
                  <a:lnTo>
                    <a:pt x="716970" y="0"/>
                  </a:lnTo>
                  <a:lnTo>
                    <a:pt x="1155117" y="0"/>
                  </a:lnTo>
                  <a:lnTo>
                    <a:pt x="1885361" y="0"/>
                  </a:lnTo>
                  <a:lnTo>
                    <a:pt x="1932741" y="3823"/>
                  </a:lnTo>
                  <a:lnTo>
                    <a:pt x="1977688" y="14891"/>
                  </a:lnTo>
                  <a:lnTo>
                    <a:pt x="2019600" y="32604"/>
                  </a:lnTo>
                  <a:lnTo>
                    <a:pt x="2057874" y="56359"/>
                  </a:lnTo>
                  <a:lnTo>
                    <a:pt x="2091910" y="85555"/>
                  </a:lnTo>
                  <a:lnTo>
                    <a:pt x="2121106" y="119591"/>
                  </a:lnTo>
                  <a:lnTo>
                    <a:pt x="2144861" y="157865"/>
                  </a:lnTo>
                  <a:lnTo>
                    <a:pt x="2162574" y="199776"/>
                  </a:lnTo>
                  <a:lnTo>
                    <a:pt x="2173642" y="244723"/>
                  </a:lnTo>
                  <a:lnTo>
                    <a:pt x="2177466" y="292104"/>
                  </a:lnTo>
                  <a:lnTo>
                    <a:pt x="2177466" y="1822450"/>
                  </a:lnTo>
                  <a:lnTo>
                    <a:pt x="2177466" y="2603500"/>
                  </a:lnTo>
                  <a:lnTo>
                    <a:pt x="2177466" y="2832096"/>
                  </a:lnTo>
                  <a:lnTo>
                    <a:pt x="2173642" y="2879476"/>
                  </a:lnTo>
                  <a:lnTo>
                    <a:pt x="2162574" y="2924423"/>
                  </a:lnTo>
                  <a:lnTo>
                    <a:pt x="2144861" y="2966334"/>
                  </a:lnTo>
                  <a:lnTo>
                    <a:pt x="2121106" y="3004609"/>
                  </a:lnTo>
                  <a:lnTo>
                    <a:pt x="2091910" y="3038644"/>
                  </a:lnTo>
                  <a:lnTo>
                    <a:pt x="2057874" y="3067841"/>
                  </a:lnTo>
                  <a:lnTo>
                    <a:pt x="2019600" y="3091596"/>
                  </a:lnTo>
                  <a:lnTo>
                    <a:pt x="1977688" y="3109308"/>
                  </a:lnTo>
                  <a:lnTo>
                    <a:pt x="1932741" y="3120376"/>
                  </a:lnTo>
                  <a:lnTo>
                    <a:pt x="1885361" y="3124200"/>
                  </a:lnTo>
                  <a:lnTo>
                    <a:pt x="1155117" y="3124200"/>
                  </a:lnTo>
                  <a:lnTo>
                    <a:pt x="716967" y="3124200"/>
                  </a:lnTo>
                  <a:lnTo>
                    <a:pt x="669589" y="3120376"/>
                  </a:lnTo>
                  <a:lnTo>
                    <a:pt x="624642" y="3109308"/>
                  </a:lnTo>
                  <a:lnTo>
                    <a:pt x="582731" y="3091596"/>
                  </a:lnTo>
                  <a:lnTo>
                    <a:pt x="544457" y="3067841"/>
                  </a:lnTo>
                  <a:lnTo>
                    <a:pt x="510421" y="3038644"/>
                  </a:lnTo>
                  <a:lnTo>
                    <a:pt x="481225" y="3004609"/>
                  </a:lnTo>
                  <a:lnTo>
                    <a:pt x="457470" y="2966334"/>
                  </a:lnTo>
                  <a:lnTo>
                    <a:pt x="439757" y="2924423"/>
                  </a:lnTo>
                  <a:lnTo>
                    <a:pt x="428689" y="2879476"/>
                  </a:lnTo>
                  <a:lnTo>
                    <a:pt x="424866" y="2832096"/>
                  </a:lnTo>
                  <a:lnTo>
                    <a:pt x="424866" y="2603500"/>
                  </a:lnTo>
                  <a:lnTo>
                    <a:pt x="0" y="1716841"/>
                  </a:lnTo>
                  <a:lnTo>
                    <a:pt x="424866" y="1822450"/>
                  </a:lnTo>
                  <a:lnTo>
                    <a:pt x="424866" y="292104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94788" y="2757932"/>
            <a:ext cx="878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Disalin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3104" y="3126740"/>
            <a:ext cx="1402080" cy="149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3850" marR="316865" indent="-635" algn="ctr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latin typeface="Calibri"/>
                <a:cs typeface="Calibri"/>
              </a:rPr>
              <a:t>dari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LK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1.1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8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(M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ALA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  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YANG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7138" y="4586732"/>
            <a:ext cx="137287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DIIDENTIFI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-KASI)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21175" y="1975145"/>
            <a:ext cx="4269105" cy="4448175"/>
            <a:chOff x="4321175" y="1975145"/>
            <a:chExt cx="4269105" cy="4448175"/>
          </a:xfrm>
        </p:grpSpPr>
        <p:sp>
          <p:nvSpPr>
            <p:cNvPr id="24" name="object 24"/>
            <p:cNvSpPr/>
            <p:nvPr/>
          </p:nvSpPr>
          <p:spPr>
            <a:xfrm>
              <a:off x="4343400" y="2162628"/>
              <a:ext cx="762000" cy="4238625"/>
            </a:xfrm>
            <a:custGeom>
              <a:avLst/>
              <a:gdLst/>
              <a:ahLst/>
              <a:cxnLst/>
              <a:rect l="l" t="t" r="r" b="b"/>
              <a:pathLst>
                <a:path w="762000" h="4238625">
                  <a:moveTo>
                    <a:pt x="0" y="0"/>
                  </a:moveTo>
                  <a:lnTo>
                    <a:pt x="68485" y="1594"/>
                  </a:lnTo>
                  <a:lnTo>
                    <a:pt x="132943" y="6191"/>
                  </a:lnTo>
                  <a:lnTo>
                    <a:pt x="192298" y="13512"/>
                  </a:lnTo>
                  <a:lnTo>
                    <a:pt x="245473" y="23276"/>
                  </a:lnTo>
                  <a:lnTo>
                    <a:pt x="291393" y="35204"/>
                  </a:lnTo>
                  <a:lnTo>
                    <a:pt x="328982" y="49017"/>
                  </a:lnTo>
                  <a:lnTo>
                    <a:pt x="374861" y="81179"/>
                  </a:lnTo>
                  <a:lnTo>
                    <a:pt x="381000" y="98969"/>
                  </a:lnTo>
                  <a:lnTo>
                    <a:pt x="381000" y="2076189"/>
                  </a:lnTo>
                  <a:lnTo>
                    <a:pt x="387138" y="2093979"/>
                  </a:lnTo>
                  <a:lnTo>
                    <a:pt x="433017" y="2126141"/>
                  </a:lnTo>
                  <a:lnTo>
                    <a:pt x="470606" y="2139954"/>
                  </a:lnTo>
                  <a:lnTo>
                    <a:pt x="516526" y="2151882"/>
                  </a:lnTo>
                  <a:lnTo>
                    <a:pt x="569702" y="2161646"/>
                  </a:lnTo>
                  <a:lnTo>
                    <a:pt x="629056" y="2168967"/>
                  </a:lnTo>
                  <a:lnTo>
                    <a:pt x="693514" y="2173564"/>
                  </a:lnTo>
                  <a:lnTo>
                    <a:pt x="762000" y="2175159"/>
                  </a:lnTo>
                  <a:lnTo>
                    <a:pt x="693514" y="2176753"/>
                  </a:lnTo>
                  <a:lnTo>
                    <a:pt x="629056" y="2181350"/>
                  </a:lnTo>
                  <a:lnTo>
                    <a:pt x="569702" y="2188671"/>
                  </a:lnTo>
                  <a:lnTo>
                    <a:pt x="516526" y="2198435"/>
                  </a:lnTo>
                  <a:lnTo>
                    <a:pt x="470606" y="2210363"/>
                  </a:lnTo>
                  <a:lnTo>
                    <a:pt x="433017" y="2224176"/>
                  </a:lnTo>
                  <a:lnTo>
                    <a:pt x="387138" y="2256338"/>
                  </a:lnTo>
                  <a:lnTo>
                    <a:pt x="381000" y="2274128"/>
                  </a:lnTo>
                  <a:lnTo>
                    <a:pt x="381000" y="4139202"/>
                  </a:lnTo>
                  <a:lnTo>
                    <a:pt x="374861" y="4156991"/>
                  </a:lnTo>
                  <a:lnTo>
                    <a:pt x="328982" y="4189153"/>
                  </a:lnTo>
                  <a:lnTo>
                    <a:pt x="291393" y="4202966"/>
                  </a:lnTo>
                  <a:lnTo>
                    <a:pt x="245473" y="4214894"/>
                  </a:lnTo>
                  <a:lnTo>
                    <a:pt x="192298" y="4224658"/>
                  </a:lnTo>
                  <a:lnTo>
                    <a:pt x="132943" y="4231979"/>
                  </a:lnTo>
                  <a:lnTo>
                    <a:pt x="68485" y="4236576"/>
                  </a:lnTo>
                  <a:lnTo>
                    <a:pt x="0" y="4238171"/>
                  </a:lnTo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7478" y="1981495"/>
              <a:ext cx="3446779" cy="2366010"/>
            </a:xfrm>
            <a:custGeom>
              <a:avLst/>
              <a:gdLst/>
              <a:ahLst/>
              <a:cxnLst/>
              <a:rect l="l" t="t" r="r" b="b"/>
              <a:pathLst>
                <a:path w="3446779" h="2366010">
                  <a:moveTo>
                    <a:pt x="1596942" y="725128"/>
                  </a:moveTo>
                  <a:lnTo>
                    <a:pt x="804346" y="725128"/>
                  </a:lnTo>
                  <a:lnTo>
                    <a:pt x="0" y="2365975"/>
                  </a:lnTo>
                  <a:lnTo>
                    <a:pt x="1596942" y="725128"/>
                  </a:lnTo>
                  <a:close/>
                </a:path>
                <a:path w="3446779" h="2366010">
                  <a:moveTo>
                    <a:pt x="3325477" y="0"/>
                  </a:moveTo>
                  <a:lnTo>
                    <a:pt x="396803" y="0"/>
                  </a:lnTo>
                  <a:lnTo>
                    <a:pt x="349761" y="9497"/>
                  </a:lnTo>
                  <a:lnTo>
                    <a:pt x="311346" y="35398"/>
                  </a:lnTo>
                  <a:lnTo>
                    <a:pt x="285446" y="73813"/>
                  </a:lnTo>
                  <a:lnTo>
                    <a:pt x="275949" y="120855"/>
                  </a:lnTo>
                  <a:lnTo>
                    <a:pt x="275949" y="604272"/>
                  </a:lnTo>
                  <a:lnTo>
                    <a:pt x="285446" y="651314"/>
                  </a:lnTo>
                  <a:lnTo>
                    <a:pt x="311346" y="689730"/>
                  </a:lnTo>
                  <a:lnTo>
                    <a:pt x="349761" y="715630"/>
                  </a:lnTo>
                  <a:lnTo>
                    <a:pt x="396803" y="725128"/>
                  </a:lnTo>
                  <a:lnTo>
                    <a:pt x="3325477" y="725128"/>
                  </a:lnTo>
                  <a:lnTo>
                    <a:pt x="3372519" y="715630"/>
                  </a:lnTo>
                  <a:lnTo>
                    <a:pt x="3410935" y="689730"/>
                  </a:lnTo>
                  <a:lnTo>
                    <a:pt x="3436835" y="651314"/>
                  </a:lnTo>
                  <a:lnTo>
                    <a:pt x="3446332" y="604272"/>
                  </a:lnTo>
                  <a:lnTo>
                    <a:pt x="3446332" y="120855"/>
                  </a:lnTo>
                  <a:lnTo>
                    <a:pt x="3436835" y="73813"/>
                  </a:lnTo>
                  <a:lnTo>
                    <a:pt x="3410935" y="35398"/>
                  </a:lnTo>
                  <a:lnTo>
                    <a:pt x="3372519" y="9497"/>
                  </a:lnTo>
                  <a:lnTo>
                    <a:pt x="332547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37479" y="1981495"/>
              <a:ext cx="3446779" cy="2366010"/>
            </a:xfrm>
            <a:custGeom>
              <a:avLst/>
              <a:gdLst/>
              <a:ahLst/>
              <a:cxnLst/>
              <a:rect l="l" t="t" r="r" b="b"/>
              <a:pathLst>
                <a:path w="3446779" h="2366010">
                  <a:moveTo>
                    <a:pt x="275948" y="120855"/>
                  </a:moveTo>
                  <a:lnTo>
                    <a:pt x="285446" y="73813"/>
                  </a:lnTo>
                  <a:lnTo>
                    <a:pt x="311346" y="35397"/>
                  </a:lnTo>
                  <a:lnTo>
                    <a:pt x="349761" y="9497"/>
                  </a:lnTo>
                  <a:lnTo>
                    <a:pt x="396804" y="0"/>
                  </a:lnTo>
                  <a:lnTo>
                    <a:pt x="804346" y="0"/>
                  </a:lnTo>
                  <a:lnTo>
                    <a:pt x="1596941" y="0"/>
                  </a:lnTo>
                  <a:lnTo>
                    <a:pt x="3325477" y="0"/>
                  </a:lnTo>
                  <a:lnTo>
                    <a:pt x="3372520" y="9497"/>
                  </a:lnTo>
                  <a:lnTo>
                    <a:pt x="3410935" y="35397"/>
                  </a:lnTo>
                  <a:lnTo>
                    <a:pt x="3436835" y="73813"/>
                  </a:lnTo>
                  <a:lnTo>
                    <a:pt x="3446332" y="120855"/>
                  </a:lnTo>
                  <a:lnTo>
                    <a:pt x="3446332" y="422990"/>
                  </a:lnTo>
                  <a:lnTo>
                    <a:pt x="3446332" y="604272"/>
                  </a:lnTo>
                  <a:lnTo>
                    <a:pt x="3436835" y="651314"/>
                  </a:lnTo>
                  <a:lnTo>
                    <a:pt x="3410935" y="689730"/>
                  </a:lnTo>
                  <a:lnTo>
                    <a:pt x="3372520" y="715630"/>
                  </a:lnTo>
                  <a:lnTo>
                    <a:pt x="3325477" y="725128"/>
                  </a:lnTo>
                  <a:lnTo>
                    <a:pt x="1596941" y="725128"/>
                  </a:lnTo>
                  <a:lnTo>
                    <a:pt x="0" y="2365975"/>
                  </a:lnTo>
                  <a:lnTo>
                    <a:pt x="804346" y="725128"/>
                  </a:lnTo>
                  <a:lnTo>
                    <a:pt x="396804" y="725128"/>
                  </a:lnTo>
                  <a:lnTo>
                    <a:pt x="349761" y="715630"/>
                  </a:lnTo>
                  <a:lnTo>
                    <a:pt x="311346" y="689730"/>
                  </a:lnTo>
                  <a:lnTo>
                    <a:pt x="285446" y="651314"/>
                  </a:lnTo>
                  <a:lnTo>
                    <a:pt x="275948" y="604272"/>
                  </a:lnTo>
                  <a:lnTo>
                    <a:pt x="275948" y="422990"/>
                  </a:lnTo>
                  <a:lnTo>
                    <a:pt x="275948" y="120855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67449" y="2044700"/>
            <a:ext cx="246253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30480">
              <a:lnSpc>
                <a:spcPts val="2090"/>
              </a:lnSpc>
              <a:spcBef>
                <a:spcPts val="225"/>
              </a:spcBef>
            </a:pPr>
            <a:r>
              <a:rPr sz="1800" b="1" spc="-15" dirty="0">
                <a:latin typeface="Calibri"/>
                <a:cs typeface="Calibri"/>
              </a:rPr>
              <a:t>Dieksplorasi </a:t>
            </a:r>
            <a:r>
              <a:rPr sz="1800" b="1" spc="-10" dirty="0">
                <a:latin typeface="Calibri"/>
                <a:cs typeface="Calibri"/>
              </a:rPr>
              <a:t>berdasarkan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kajian</a:t>
            </a:r>
            <a:r>
              <a:rPr sz="1800" b="1" spc="-15" dirty="0">
                <a:latin typeface="Calibri"/>
                <a:cs typeface="Calibri"/>
              </a:rPr>
              <a:t> literatur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(Hari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ke-6)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1462" y="749300"/>
            <a:ext cx="3639185" cy="145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Hari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ke-8</a:t>
            </a:r>
            <a:endParaRPr sz="24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2065"/>
              </a:spcBef>
              <a:tabLst>
                <a:tab pos="777875" algn="l"/>
              </a:tabLst>
            </a:pPr>
            <a:r>
              <a:rPr sz="1800" b="1" spc="50" dirty="0">
                <a:latin typeface="Trebuchet MS"/>
                <a:cs typeface="Trebuchet MS"/>
              </a:rPr>
              <a:t>No.	</a:t>
            </a:r>
            <a:r>
              <a:rPr sz="1800" b="1" spc="15" dirty="0">
                <a:latin typeface="Trebuchet MS"/>
                <a:cs typeface="Trebuchet MS"/>
              </a:rPr>
              <a:t>Masalah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yang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Diidentifikasi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rebuchet MS"/>
              <a:cs typeface="Trebuchet MS"/>
            </a:endParaRPr>
          </a:p>
          <a:p>
            <a:pPr marL="165100">
              <a:lnSpc>
                <a:spcPct val="100000"/>
              </a:lnSpc>
            </a:pPr>
            <a:r>
              <a:rPr sz="1600" spc="-145" dirty="0">
                <a:latin typeface="Trebuchet MS"/>
                <a:cs typeface="Trebuchet MS"/>
              </a:rPr>
              <a:t>1.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00794" y="4440099"/>
            <a:ext cx="3389629" cy="2277745"/>
            <a:chOff x="5200794" y="4440099"/>
            <a:chExt cx="3389629" cy="2277745"/>
          </a:xfrm>
        </p:grpSpPr>
        <p:sp>
          <p:nvSpPr>
            <p:cNvPr id="30" name="object 30"/>
            <p:cNvSpPr/>
            <p:nvPr/>
          </p:nvSpPr>
          <p:spPr>
            <a:xfrm>
              <a:off x="5207144" y="4446450"/>
              <a:ext cx="3376929" cy="2265045"/>
            </a:xfrm>
            <a:custGeom>
              <a:avLst/>
              <a:gdLst/>
              <a:ahLst/>
              <a:cxnLst/>
              <a:rect l="l" t="t" r="r" b="b"/>
              <a:pathLst>
                <a:path w="3376929" h="2265045">
                  <a:moveTo>
                    <a:pt x="0" y="0"/>
                  </a:moveTo>
                  <a:lnTo>
                    <a:pt x="620811" y="1150165"/>
                  </a:lnTo>
                  <a:lnTo>
                    <a:pt x="620811" y="1946448"/>
                  </a:lnTo>
                  <a:lnTo>
                    <a:pt x="624265" y="1993517"/>
                  </a:lnTo>
                  <a:lnTo>
                    <a:pt x="634297" y="2038441"/>
                  </a:lnTo>
                  <a:lnTo>
                    <a:pt x="650415" y="2080729"/>
                  </a:lnTo>
                  <a:lnTo>
                    <a:pt x="672127" y="2119886"/>
                  </a:lnTo>
                  <a:lnTo>
                    <a:pt x="698939" y="2155421"/>
                  </a:lnTo>
                  <a:lnTo>
                    <a:pt x="730359" y="2186841"/>
                  </a:lnTo>
                  <a:lnTo>
                    <a:pt x="765894" y="2213654"/>
                  </a:lnTo>
                  <a:lnTo>
                    <a:pt x="805052" y="2235365"/>
                  </a:lnTo>
                  <a:lnTo>
                    <a:pt x="847339" y="2251483"/>
                  </a:lnTo>
                  <a:lnTo>
                    <a:pt x="892263" y="2261516"/>
                  </a:lnTo>
                  <a:lnTo>
                    <a:pt x="939332" y="2264969"/>
                  </a:lnTo>
                  <a:lnTo>
                    <a:pt x="3058146" y="2264969"/>
                  </a:lnTo>
                  <a:lnTo>
                    <a:pt x="3105214" y="2261516"/>
                  </a:lnTo>
                  <a:lnTo>
                    <a:pt x="3150139" y="2251483"/>
                  </a:lnTo>
                  <a:lnTo>
                    <a:pt x="3192426" y="2235365"/>
                  </a:lnTo>
                  <a:lnTo>
                    <a:pt x="3231583" y="2213654"/>
                  </a:lnTo>
                  <a:lnTo>
                    <a:pt x="3267119" y="2186841"/>
                  </a:lnTo>
                  <a:lnTo>
                    <a:pt x="3298539" y="2155421"/>
                  </a:lnTo>
                  <a:lnTo>
                    <a:pt x="3325351" y="2119886"/>
                  </a:lnTo>
                  <a:lnTo>
                    <a:pt x="3347062" y="2080729"/>
                  </a:lnTo>
                  <a:lnTo>
                    <a:pt x="3363181" y="2038441"/>
                  </a:lnTo>
                  <a:lnTo>
                    <a:pt x="3373213" y="1993517"/>
                  </a:lnTo>
                  <a:lnTo>
                    <a:pt x="3376667" y="1946448"/>
                  </a:lnTo>
                  <a:lnTo>
                    <a:pt x="3376667" y="672396"/>
                  </a:lnTo>
                  <a:lnTo>
                    <a:pt x="620811" y="672396"/>
                  </a:lnTo>
                  <a:lnTo>
                    <a:pt x="0" y="0"/>
                  </a:lnTo>
                  <a:close/>
                </a:path>
                <a:path w="3376929" h="2265045">
                  <a:moveTo>
                    <a:pt x="3058146" y="353875"/>
                  </a:moveTo>
                  <a:lnTo>
                    <a:pt x="939332" y="353875"/>
                  </a:lnTo>
                  <a:lnTo>
                    <a:pt x="892263" y="357328"/>
                  </a:lnTo>
                  <a:lnTo>
                    <a:pt x="847339" y="367361"/>
                  </a:lnTo>
                  <a:lnTo>
                    <a:pt x="805052" y="383479"/>
                  </a:lnTo>
                  <a:lnTo>
                    <a:pt x="765894" y="405191"/>
                  </a:lnTo>
                  <a:lnTo>
                    <a:pt x="730359" y="432003"/>
                  </a:lnTo>
                  <a:lnTo>
                    <a:pt x="698939" y="463423"/>
                  </a:lnTo>
                  <a:lnTo>
                    <a:pt x="672127" y="498958"/>
                  </a:lnTo>
                  <a:lnTo>
                    <a:pt x="650415" y="538116"/>
                  </a:lnTo>
                  <a:lnTo>
                    <a:pt x="634297" y="580403"/>
                  </a:lnTo>
                  <a:lnTo>
                    <a:pt x="624265" y="625327"/>
                  </a:lnTo>
                  <a:lnTo>
                    <a:pt x="620811" y="672396"/>
                  </a:lnTo>
                  <a:lnTo>
                    <a:pt x="3376667" y="672396"/>
                  </a:lnTo>
                  <a:lnTo>
                    <a:pt x="3373213" y="625327"/>
                  </a:lnTo>
                  <a:lnTo>
                    <a:pt x="3363181" y="580403"/>
                  </a:lnTo>
                  <a:lnTo>
                    <a:pt x="3347062" y="538116"/>
                  </a:lnTo>
                  <a:lnTo>
                    <a:pt x="3325351" y="498958"/>
                  </a:lnTo>
                  <a:lnTo>
                    <a:pt x="3298539" y="463423"/>
                  </a:lnTo>
                  <a:lnTo>
                    <a:pt x="3267119" y="432003"/>
                  </a:lnTo>
                  <a:lnTo>
                    <a:pt x="3231583" y="405191"/>
                  </a:lnTo>
                  <a:lnTo>
                    <a:pt x="3192426" y="383479"/>
                  </a:lnTo>
                  <a:lnTo>
                    <a:pt x="3150139" y="367361"/>
                  </a:lnTo>
                  <a:lnTo>
                    <a:pt x="3105214" y="357328"/>
                  </a:lnTo>
                  <a:lnTo>
                    <a:pt x="3058146" y="353875"/>
                  </a:lnTo>
                  <a:close/>
                </a:path>
              </a:pathLst>
            </a:custGeom>
            <a:solidFill>
              <a:srgbClr val="F6A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07144" y="4446449"/>
              <a:ext cx="3376929" cy="2265045"/>
            </a:xfrm>
            <a:custGeom>
              <a:avLst/>
              <a:gdLst/>
              <a:ahLst/>
              <a:cxnLst/>
              <a:rect l="l" t="t" r="r" b="b"/>
              <a:pathLst>
                <a:path w="3376929" h="2265045">
                  <a:moveTo>
                    <a:pt x="620811" y="672396"/>
                  </a:moveTo>
                  <a:lnTo>
                    <a:pt x="624265" y="625328"/>
                  </a:lnTo>
                  <a:lnTo>
                    <a:pt x="634297" y="580403"/>
                  </a:lnTo>
                  <a:lnTo>
                    <a:pt x="650415" y="538116"/>
                  </a:lnTo>
                  <a:lnTo>
                    <a:pt x="672127" y="498958"/>
                  </a:lnTo>
                  <a:lnTo>
                    <a:pt x="698939" y="463423"/>
                  </a:lnTo>
                  <a:lnTo>
                    <a:pt x="730359" y="432003"/>
                  </a:lnTo>
                  <a:lnTo>
                    <a:pt x="765894" y="405191"/>
                  </a:lnTo>
                  <a:lnTo>
                    <a:pt x="805052" y="383480"/>
                  </a:lnTo>
                  <a:lnTo>
                    <a:pt x="847339" y="367361"/>
                  </a:lnTo>
                  <a:lnTo>
                    <a:pt x="892263" y="357329"/>
                  </a:lnTo>
                  <a:lnTo>
                    <a:pt x="939332" y="353876"/>
                  </a:lnTo>
                  <a:lnTo>
                    <a:pt x="1080121" y="353876"/>
                  </a:lnTo>
                  <a:lnTo>
                    <a:pt x="1769084" y="353876"/>
                  </a:lnTo>
                  <a:lnTo>
                    <a:pt x="3058145" y="353876"/>
                  </a:lnTo>
                  <a:lnTo>
                    <a:pt x="3105214" y="357329"/>
                  </a:lnTo>
                  <a:lnTo>
                    <a:pt x="3150138" y="367361"/>
                  </a:lnTo>
                  <a:lnTo>
                    <a:pt x="3192426" y="383480"/>
                  </a:lnTo>
                  <a:lnTo>
                    <a:pt x="3231583" y="405191"/>
                  </a:lnTo>
                  <a:lnTo>
                    <a:pt x="3267118" y="432003"/>
                  </a:lnTo>
                  <a:lnTo>
                    <a:pt x="3298538" y="463423"/>
                  </a:lnTo>
                  <a:lnTo>
                    <a:pt x="3325351" y="498958"/>
                  </a:lnTo>
                  <a:lnTo>
                    <a:pt x="3347062" y="538116"/>
                  </a:lnTo>
                  <a:lnTo>
                    <a:pt x="3363180" y="580403"/>
                  </a:lnTo>
                  <a:lnTo>
                    <a:pt x="3373213" y="625328"/>
                  </a:lnTo>
                  <a:lnTo>
                    <a:pt x="3376666" y="672396"/>
                  </a:lnTo>
                  <a:lnTo>
                    <a:pt x="3376666" y="1150165"/>
                  </a:lnTo>
                  <a:lnTo>
                    <a:pt x="3376666" y="1946449"/>
                  </a:lnTo>
                  <a:lnTo>
                    <a:pt x="3373213" y="1993517"/>
                  </a:lnTo>
                  <a:lnTo>
                    <a:pt x="3363180" y="2038441"/>
                  </a:lnTo>
                  <a:lnTo>
                    <a:pt x="3347062" y="2080729"/>
                  </a:lnTo>
                  <a:lnTo>
                    <a:pt x="3325351" y="2119886"/>
                  </a:lnTo>
                  <a:lnTo>
                    <a:pt x="3298538" y="2155422"/>
                  </a:lnTo>
                  <a:lnTo>
                    <a:pt x="3267118" y="2186842"/>
                  </a:lnTo>
                  <a:lnTo>
                    <a:pt x="3231583" y="2213654"/>
                  </a:lnTo>
                  <a:lnTo>
                    <a:pt x="3192426" y="2235365"/>
                  </a:lnTo>
                  <a:lnTo>
                    <a:pt x="3150138" y="2251484"/>
                  </a:lnTo>
                  <a:lnTo>
                    <a:pt x="3105214" y="2261516"/>
                  </a:lnTo>
                  <a:lnTo>
                    <a:pt x="3058145" y="2264970"/>
                  </a:lnTo>
                  <a:lnTo>
                    <a:pt x="1769084" y="2264970"/>
                  </a:lnTo>
                  <a:lnTo>
                    <a:pt x="1080121" y="2264970"/>
                  </a:lnTo>
                  <a:lnTo>
                    <a:pt x="939332" y="2264970"/>
                  </a:lnTo>
                  <a:lnTo>
                    <a:pt x="892263" y="2261516"/>
                  </a:lnTo>
                  <a:lnTo>
                    <a:pt x="847339" y="2251484"/>
                  </a:lnTo>
                  <a:lnTo>
                    <a:pt x="805052" y="2235365"/>
                  </a:lnTo>
                  <a:lnTo>
                    <a:pt x="765894" y="2213654"/>
                  </a:lnTo>
                  <a:lnTo>
                    <a:pt x="730359" y="2186842"/>
                  </a:lnTo>
                  <a:lnTo>
                    <a:pt x="698939" y="2155422"/>
                  </a:lnTo>
                  <a:lnTo>
                    <a:pt x="672127" y="2119886"/>
                  </a:lnTo>
                  <a:lnTo>
                    <a:pt x="650415" y="2080729"/>
                  </a:lnTo>
                  <a:lnTo>
                    <a:pt x="634297" y="2038441"/>
                  </a:lnTo>
                  <a:lnTo>
                    <a:pt x="624265" y="1993517"/>
                  </a:lnTo>
                  <a:lnTo>
                    <a:pt x="620811" y="1946449"/>
                  </a:lnTo>
                  <a:lnTo>
                    <a:pt x="620811" y="1150165"/>
                  </a:lnTo>
                  <a:lnTo>
                    <a:pt x="0" y="0"/>
                  </a:lnTo>
                  <a:lnTo>
                    <a:pt x="620811" y="672390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75470" y="4786884"/>
            <a:ext cx="20612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Dieksplorasi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berdasarkan </a:t>
            </a:r>
            <a:r>
              <a:rPr sz="2000" b="1" spc="-5" dirty="0">
                <a:latin typeface="Calibri"/>
                <a:cs typeface="Calibri"/>
              </a:rPr>
              <a:t>hasil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wawancara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dengan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06687" y="5701284"/>
            <a:ext cx="2398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pengawas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sekolah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94734" y="6006084"/>
            <a:ext cx="62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31386" y="6296659"/>
            <a:ext cx="134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(Hari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ke-8)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181282" y="2897718"/>
            <a:ext cx="3409315" cy="1441450"/>
            <a:chOff x="5181282" y="2897718"/>
            <a:chExt cx="3409315" cy="1441450"/>
          </a:xfrm>
        </p:grpSpPr>
        <p:sp>
          <p:nvSpPr>
            <p:cNvPr id="37" name="object 37"/>
            <p:cNvSpPr/>
            <p:nvPr/>
          </p:nvSpPr>
          <p:spPr>
            <a:xfrm>
              <a:off x="5187631" y="2904068"/>
              <a:ext cx="3396615" cy="1428750"/>
            </a:xfrm>
            <a:custGeom>
              <a:avLst/>
              <a:gdLst/>
              <a:ahLst/>
              <a:cxnLst/>
              <a:rect l="l" t="t" r="r" b="b"/>
              <a:pathLst>
                <a:path w="3396615" h="1428750">
                  <a:moveTo>
                    <a:pt x="1546790" y="1273616"/>
                  </a:moveTo>
                  <a:lnTo>
                    <a:pt x="754194" y="1273616"/>
                  </a:lnTo>
                  <a:lnTo>
                    <a:pt x="0" y="1428451"/>
                  </a:lnTo>
                  <a:lnTo>
                    <a:pt x="1546790" y="1273616"/>
                  </a:lnTo>
                  <a:close/>
                </a:path>
                <a:path w="3396615" h="1428750">
                  <a:moveTo>
                    <a:pt x="3183906" y="0"/>
                  </a:moveTo>
                  <a:lnTo>
                    <a:pt x="438071" y="0"/>
                  </a:lnTo>
                  <a:lnTo>
                    <a:pt x="389398" y="5606"/>
                  </a:lnTo>
                  <a:lnTo>
                    <a:pt x="344718" y="21575"/>
                  </a:lnTo>
                  <a:lnTo>
                    <a:pt x="305304" y="46634"/>
                  </a:lnTo>
                  <a:lnTo>
                    <a:pt x="272431" y="79507"/>
                  </a:lnTo>
                  <a:lnTo>
                    <a:pt x="247372" y="118921"/>
                  </a:lnTo>
                  <a:lnTo>
                    <a:pt x="231403" y="163601"/>
                  </a:lnTo>
                  <a:lnTo>
                    <a:pt x="225797" y="212274"/>
                  </a:lnTo>
                  <a:lnTo>
                    <a:pt x="225797" y="1061346"/>
                  </a:lnTo>
                  <a:lnTo>
                    <a:pt x="231403" y="1110015"/>
                  </a:lnTo>
                  <a:lnTo>
                    <a:pt x="247372" y="1154695"/>
                  </a:lnTo>
                  <a:lnTo>
                    <a:pt x="272431" y="1194109"/>
                  </a:lnTo>
                  <a:lnTo>
                    <a:pt x="305304" y="1226982"/>
                  </a:lnTo>
                  <a:lnTo>
                    <a:pt x="344718" y="1252041"/>
                  </a:lnTo>
                  <a:lnTo>
                    <a:pt x="389398" y="1268010"/>
                  </a:lnTo>
                  <a:lnTo>
                    <a:pt x="438071" y="1273616"/>
                  </a:lnTo>
                  <a:lnTo>
                    <a:pt x="3183906" y="1273616"/>
                  </a:lnTo>
                  <a:lnTo>
                    <a:pt x="3232578" y="1268010"/>
                  </a:lnTo>
                  <a:lnTo>
                    <a:pt x="3277258" y="1252041"/>
                  </a:lnTo>
                  <a:lnTo>
                    <a:pt x="3316672" y="1226982"/>
                  </a:lnTo>
                  <a:lnTo>
                    <a:pt x="3349546" y="1194109"/>
                  </a:lnTo>
                  <a:lnTo>
                    <a:pt x="3374604" y="1154695"/>
                  </a:lnTo>
                  <a:lnTo>
                    <a:pt x="3390574" y="1110015"/>
                  </a:lnTo>
                  <a:lnTo>
                    <a:pt x="3396180" y="1061346"/>
                  </a:lnTo>
                  <a:lnTo>
                    <a:pt x="3396180" y="212274"/>
                  </a:lnTo>
                  <a:lnTo>
                    <a:pt x="3390574" y="163601"/>
                  </a:lnTo>
                  <a:lnTo>
                    <a:pt x="3374604" y="118921"/>
                  </a:lnTo>
                  <a:lnTo>
                    <a:pt x="3349546" y="79507"/>
                  </a:lnTo>
                  <a:lnTo>
                    <a:pt x="3316672" y="46634"/>
                  </a:lnTo>
                  <a:lnTo>
                    <a:pt x="3277258" y="21575"/>
                  </a:lnTo>
                  <a:lnTo>
                    <a:pt x="3232578" y="5606"/>
                  </a:lnTo>
                  <a:lnTo>
                    <a:pt x="318390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87632" y="2904068"/>
              <a:ext cx="3396615" cy="1428750"/>
            </a:xfrm>
            <a:custGeom>
              <a:avLst/>
              <a:gdLst/>
              <a:ahLst/>
              <a:cxnLst/>
              <a:rect l="l" t="t" r="r" b="b"/>
              <a:pathLst>
                <a:path w="3396615" h="1428750">
                  <a:moveTo>
                    <a:pt x="225796" y="212274"/>
                  </a:moveTo>
                  <a:lnTo>
                    <a:pt x="231402" y="163601"/>
                  </a:lnTo>
                  <a:lnTo>
                    <a:pt x="247372" y="118921"/>
                  </a:lnTo>
                  <a:lnTo>
                    <a:pt x="272430" y="79507"/>
                  </a:lnTo>
                  <a:lnTo>
                    <a:pt x="305303" y="46634"/>
                  </a:lnTo>
                  <a:lnTo>
                    <a:pt x="344717" y="21575"/>
                  </a:lnTo>
                  <a:lnTo>
                    <a:pt x="389397" y="5606"/>
                  </a:lnTo>
                  <a:lnTo>
                    <a:pt x="438070" y="0"/>
                  </a:lnTo>
                  <a:lnTo>
                    <a:pt x="754193" y="0"/>
                  </a:lnTo>
                  <a:lnTo>
                    <a:pt x="1546789" y="0"/>
                  </a:lnTo>
                  <a:lnTo>
                    <a:pt x="3183906" y="0"/>
                  </a:lnTo>
                  <a:lnTo>
                    <a:pt x="3232578" y="5606"/>
                  </a:lnTo>
                  <a:lnTo>
                    <a:pt x="3277258" y="21575"/>
                  </a:lnTo>
                  <a:lnTo>
                    <a:pt x="3316672" y="46634"/>
                  </a:lnTo>
                  <a:lnTo>
                    <a:pt x="3349545" y="79507"/>
                  </a:lnTo>
                  <a:lnTo>
                    <a:pt x="3374604" y="118921"/>
                  </a:lnTo>
                  <a:lnTo>
                    <a:pt x="3390573" y="163601"/>
                  </a:lnTo>
                  <a:lnTo>
                    <a:pt x="3396180" y="212274"/>
                  </a:lnTo>
                  <a:lnTo>
                    <a:pt x="3396180" y="742942"/>
                  </a:lnTo>
                  <a:lnTo>
                    <a:pt x="3396180" y="1061347"/>
                  </a:lnTo>
                  <a:lnTo>
                    <a:pt x="3390573" y="1110016"/>
                  </a:lnTo>
                  <a:lnTo>
                    <a:pt x="3374604" y="1154696"/>
                  </a:lnTo>
                  <a:lnTo>
                    <a:pt x="3349545" y="1194110"/>
                  </a:lnTo>
                  <a:lnTo>
                    <a:pt x="3316672" y="1226983"/>
                  </a:lnTo>
                  <a:lnTo>
                    <a:pt x="3277258" y="1252042"/>
                  </a:lnTo>
                  <a:lnTo>
                    <a:pt x="3232578" y="1268011"/>
                  </a:lnTo>
                  <a:lnTo>
                    <a:pt x="3183906" y="1273618"/>
                  </a:lnTo>
                  <a:lnTo>
                    <a:pt x="1546789" y="1273618"/>
                  </a:lnTo>
                  <a:lnTo>
                    <a:pt x="0" y="1428452"/>
                  </a:lnTo>
                  <a:lnTo>
                    <a:pt x="754193" y="1273618"/>
                  </a:lnTo>
                  <a:lnTo>
                    <a:pt x="438070" y="1273618"/>
                  </a:lnTo>
                  <a:lnTo>
                    <a:pt x="389397" y="1268011"/>
                  </a:lnTo>
                  <a:lnTo>
                    <a:pt x="344717" y="1252042"/>
                  </a:lnTo>
                  <a:lnTo>
                    <a:pt x="305303" y="1226983"/>
                  </a:lnTo>
                  <a:lnTo>
                    <a:pt x="272430" y="1194110"/>
                  </a:lnTo>
                  <a:lnTo>
                    <a:pt x="247372" y="1154696"/>
                  </a:lnTo>
                  <a:lnTo>
                    <a:pt x="231402" y="1110016"/>
                  </a:lnTo>
                  <a:lnTo>
                    <a:pt x="225796" y="1061344"/>
                  </a:lnTo>
                  <a:lnTo>
                    <a:pt x="225796" y="742942"/>
                  </a:lnTo>
                  <a:lnTo>
                    <a:pt x="225796" y="212274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798406" y="2953003"/>
            <a:ext cx="240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Dieksplorasi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berdasarkan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6153" y="3218179"/>
            <a:ext cx="2884805" cy="89026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55"/>
              </a:spcBef>
            </a:pPr>
            <a:r>
              <a:rPr sz="1800" b="1" spc="-10" dirty="0">
                <a:latin typeface="Calibri"/>
                <a:cs typeface="Calibri"/>
              </a:rPr>
              <a:t>hasil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wawancara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dengan </a:t>
            </a:r>
            <a:r>
              <a:rPr sz="1800" b="1" spc="-5" dirty="0">
                <a:latin typeface="Calibri"/>
                <a:cs typeface="Calibri"/>
              </a:rPr>
              <a:t>guru,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kepsek,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dan </a:t>
            </a:r>
            <a:r>
              <a:rPr sz="1800" b="1" spc="-15" dirty="0">
                <a:latin typeface="Calibri"/>
                <a:cs typeface="Calibri"/>
              </a:rPr>
              <a:t>rekan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sejawat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(Hari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ke-7)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5" y="68071"/>
            <a:ext cx="12181205" cy="452120"/>
          </a:xfrm>
          <a:custGeom>
            <a:avLst/>
            <a:gdLst/>
            <a:ahLst/>
            <a:cxnLst/>
            <a:rect l="l" t="t" r="r" b="b"/>
            <a:pathLst>
              <a:path w="12181205" h="452120">
                <a:moveTo>
                  <a:pt x="0" y="451556"/>
                </a:moveTo>
                <a:lnTo>
                  <a:pt x="12181114" y="451556"/>
                </a:lnTo>
                <a:lnTo>
                  <a:pt x="12181114" y="0"/>
                </a:lnTo>
                <a:lnTo>
                  <a:pt x="0" y="0"/>
                </a:lnTo>
                <a:lnTo>
                  <a:pt x="0" y="45155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2656" y="63500"/>
            <a:ext cx="524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Arial MT"/>
                <a:cs typeface="Arial MT"/>
              </a:rPr>
              <a:t>LK.</a:t>
            </a:r>
            <a:r>
              <a:rPr sz="2400" b="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Arial MT"/>
                <a:cs typeface="Arial MT"/>
              </a:rPr>
              <a:t>1.2.</a:t>
            </a:r>
            <a:r>
              <a:rPr sz="2400" b="0" spc="-10" dirty="0">
                <a:solidFill>
                  <a:srgbClr val="FFFFFF"/>
                </a:solidFill>
                <a:latin typeface="Arial MT"/>
                <a:cs typeface="Arial MT"/>
              </a:rPr>
              <a:t> Eksplorasi</a:t>
            </a:r>
            <a:r>
              <a:rPr sz="2400" b="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Arial MT"/>
                <a:cs typeface="Arial MT"/>
              </a:rPr>
              <a:t>Penyebab</a:t>
            </a:r>
            <a:r>
              <a:rPr sz="2400" b="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0599" y="1137291"/>
          <a:ext cx="11383010" cy="546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/>
                <a:gridCol w="2364105"/>
                <a:gridCol w="8587105"/>
              </a:tblGrid>
              <a:tr h="725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2290" marR="39370" indent="-351155">
                        <a:lnSpc>
                          <a:spcPts val="2110"/>
                        </a:lnSpc>
                        <a:spcBef>
                          <a:spcPts val="139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Telah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Diidentifikasi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170940" marR="841375" indent="149225">
                        <a:lnSpc>
                          <a:spcPct val="101099"/>
                        </a:lnSpc>
                        <a:spcBef>
                          <a:spcPts val="180"/>
                        </a:spcBef>
                        <a:tabLst>
                          <a:tab pos="5533390" algn="l"/>
                          <a:tab pos="5558790" algn="l"/>
                        </a:tabLst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Eksplorasi	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Analisis</a:t>
                      </a:r>
                      <a:r>
                        <a:rPr sz="1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Eksplorasi </a:t>
                      </a:r>
                      <a:r>
                        <a:rPr sz="1900" b="1" spc="-5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Masalah		Penyebab</a:t>
                      </a:r>
                      <a:r>
                        <a:rPr sz="1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Masalah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735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829310">
                        <a:lnSpc>
                          <a:spcPts val="2110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ndiri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belajar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ts val="212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siswa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rendah.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795"/>
                        </a:lnSpc>
                        <a:tabLst>
                          <a:tab pos="4682490" algn="l"/>
                        </a:tabLst>
                      </a:pPr>
                      <a:r>
                        <a:rPr sz="1800" b="1" spc="-7" baseline="11574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1800" b="1" spc="7" baseline="1157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" baseline="11574" dirty="0">
                          <a:latin typeface="Arial"/>
                          <a:cs typeface="Arial"/>
                        </a:rPr>
                        <a:t>Kajian</a:t>
                      </a:r>
                      <a:r>
                        <a:rPr sz="1800" b="1" spc="15" baseline="1157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" baseline="11574" dirty="0">
                          <a:latin typeface="Arial"/>
                          <a:cs typeface="Arial"/>
                        </a:rPr>
                        <a:t>Literatur: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Setelah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dilakukan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analisis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terhadap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3050" indent="-216535">
                        <a:lnSpc>
                          <a:spcPts val="1714"/>
                        </a:lnSpc>
                        <a:buAutoNum type="arabicPeriod"/>
                        <a:tabLst>
                          <a:tab pos="273050" algn="l"/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Aisah,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Kurniasih,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Fitriani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(2018):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faktor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internal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(disiplin,	</a:t>
                      </a:r>
                      <a:r>
                        <a:rPr sz="2700" spc="-7" baseline="-20061" dirty="0">
                          <a:latin typeface="Arial MT"/>
                          <a:cs typeface="Arial MT"/>
                        </a:rPr>
                        <a:t>hasil</a:t>
                      </a:r>
                      <a:r>
                        <a:rPr sz="2700" spc="-15" baseline="-20061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20061" dirty="0">
                          <a:latin typeface="Arial MT"/>
                          <a:cs typeface="Arial MT"/>
                        </a:rPr>
                        <a:t>kajian literatur dan hasil</a:t>
                      </a:r>
                      <a:endParaRPr sz="2700" baseline="-20061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08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tanggung jawab,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percaya diri,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inisiatif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 motivasi)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sedangkan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510"/>
                        </a:lnSpc>
                        <a:tabLst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faktor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eksternal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(lingkungan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sekolah,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keluarga,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wawancara, serta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dikonfirmasi melalui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610"/>
                        </a:lnSpc>
                        <a:tabLst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fasilitas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belajar,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kompetensi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profesionalisme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guru).	</a:t>
                      </a:r>
                      <a:r>
                        <a:rPr sz="2700" spc="-7" baseline="-20061" dirty="0">
                          <a:latin typeface="Arial MT"/>
                          <a:cs typeface="Arial MT"/>
                        </a:rPr>
                        <a:t>observasi</a:t>
                      </a:r>
                      <a:r>
                        <a:rPr sz="2700" spc="-22" baseline="-20061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20061" dirty="0">
                          <a:latin typeface="Arial MT"/>
                          <a:cs typeface="Arial MT"/>
                        </a:rPr>
                        <a:t>dapat</a:t>
                      </a:r>
                      <a:r>
                        <a:rPr sz="2700" spc="-22" baseline="-20061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20061" dirty="0">
                          <a:latin typeface="Arial MT"/>
                          <a:cs typeface="Arial MT"/>
                        </a:rPr>
                        <a:t>diketahui</a:t>
                      </a:r>
                      <a:r>
                        <a:rPr sz="2700" spc="-30" baseline="-20061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20061" dirty="0">
                          <a:latin typeface="Arial MT"/>
                          <a:cs typeface="Arial MT"/>
                        </a:rPr>
                        <a:t>bahwa</a:t>
                      </a:r>
                      <a:endParaRPr sz="2700" baseline="-20061">
                        <a:latin typeface="Arial MT"/>
                        <a:cs typeface="Arial MT"/>
                      </a:endParaRPr>
                    </a:p>
                    <a:p>
                      <a:pPr marL="273050" indent="-216535">
                        <a:lnSpc>
                          <a:spcPts val="1895"/>
                        </a:lnSpc>
                        <a:buAutoNum type="arabicPeriod" startAt="2"/>
                        <a:tabLst>
                          <a:tab pos="273050" algn="l"/>
                          <a:tab pos="4682490" algn="l"/>
                        </a:tabLst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Biemiller,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(1998):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a)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Sumber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sosial,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yaitu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orang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dewasa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	</a:t>
                      </a:r>
                      <a:r>
                        <a:rPr sz="2700" spc="-7" baseline="-32407" dirty="0">
                          <a:latin typeface="Arial MT"/>
                          <a:cs typeface="Arial MT"/>
                        </a:rPr>
                        <a:t>penyebab</a:t>
                      </a:r>
                      <a:r>
                        <a:rPr sz="2700" spc="-30" baseline="-3240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2407" dirty="0">
                          <a:latin typeface="Arial MT"/>
                          <a:cs typeface="Arial MT"/>
                        </a:rPr>
                        <a:t>munculnya</a:t>
                      </a:r>
                      <a:r>
                        <a:rPr sz="2700" spc="-30" baseline="-3240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2407" dirty="0">
                          <a:latin typeface="Arial MT"/>
                          <a:cs typeface="Arial MT"/>
                        </a:rPr>
                        <a:t>masalah</a:t>
                      </a:r>
                      <a:endParaRPr sz="2700" baseline="-32407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03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berada di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lingkungan siswa seperti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orang tua,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pelatih,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anggota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510"/>
                        </a:lnSpc>
                        <a:tabLst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keluarga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guru.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b)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Kesempatan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untuk	</a:t>
                      </a:r>
                      <a:r>
                        <a:rPr sz="2700" spc="-7" baseline="-15432" dirty="0">
                          <a:latin typeface="Arial MT"/>
                          <a:cs typeface="Arial MT"/>
                        </a:rPr>
                        <a:t>rendahnya</a:t>
                      </a:r>
                      <a:r>
                        <a:rPr sz="2700" spc="-30" baseline="-15432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5432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2700" spc="-22" baseline="-15432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5432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2700" spc="-22" baseline="-15432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baseline="-15432" dirty="0">
                          <a:latin typeface="Arial MT"/>
                          <a:cs typeface="Arial MT"/>
                        </a:rPr>
                        <a:t>siswa</a:t>
                      </a:r>
                      <a:endParaRPr sz="2700" baseline="-15432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750"/>
                        </a:lnSpc>
                        <a:tabLst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melatih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belajar.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secara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konstan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selalu	</a:t>
                      </a:r>
                      <a:r>
                        <a:rPr sz="2700" spc="-7" baseline="-33950" dirty="0">
                          <a:latin typeface="Arial MT"/>
                          <a:cs typeface="Arial MT"/>
                        </a:rPr>
                        <a:t>saya</a:t>
                      </a:r>
                      <a:r>
                        <a:rPr sz="2700" spc="-67" baseline="-339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3950" dirty="0">
                          <a:latin typeface="Arial MT"/>
                          <a:cs typeface="Arial MT"/>
                        </a:rPr>
                        <a:t>adalah:</a:t>
                      </a:r>
                      <a:endParaRPr sz="2700" baseline="-33950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0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diatur secara langsung oleh orang tua dan guru tidak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dapat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510"/>
                        </a:lnSpc>
                        <a:tabLst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membangun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ketrampilannya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dapat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secara	</a:t>
                      </a:r>
                      <a:r>
                        <a:rPr sz="2700" baseline="-10802" dirty="0">
                          <a:latin typeface="Arial MT"/>
                          <a:cs typeface="Arial MT"/>
                        </a:rPr>
                        <a:t>•</a:t>
                      </a:r>
                      <a:r>
                        <a:rPr sz="2700" spc="315" baseline="-10802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0802" dirty="0">
                          <a:latin typeface="Arial MT"/>
                          <a:cs typeface="Arial MT"/>
                        </a:rPr>
                        <a:t>Penumbuhkembangan</a:t>
                      </a:r>
                      <a:r>
                        <a:rPr sz="2700" spc="-22" baseline="-10802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0802" dirty="0">
                          <a:latin typeface="Arial MT"/>
                          <a:cs typeface="Arial MT"/>
                        </a:rPr>
                        <a:t>aspek</a:t>
                      </a:r>
                      <a:r>
                        <a:rPr sz="2700" spc="-30" baseline="-10802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0802" dirty="0">
                          <a:latin typeface="Arial MT"/>
                          <a:cs typeface="Arial MT"/>
                        </a:rPr>
                        <a:t>afektif</a:t>
                      </a:r>
                      <a:endParaRPr sz="2700" baseline="-10802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775"/>
                        </a:lnSpc>
                        <a:tabLst>
                          <a:tab pos="485584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mandiri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karena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lemahnya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kesempatan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mereka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punya.	</a:t>
                      </a:r>
                      <a:r>
                        <a:rPr sz="2700" spc="-7" baseline="-33950" dirty="0">
                          <a:latin typeface="Arial MT"/>
                          <a:cs typeface="Arial MT"/>
                        </a:rPr>
                        <a:t>khususnya</a:t>
                      </a:r>
                      <a:r>
                        <a:rPr sz="2700" spc="-15" baseline="-339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3950" dirty="0">
                          <a:latin typeface="Arial MT"/>
                          <a:cs typeface="Arial MT"/>
                        </a:rPr>
                        <a:t>sikap:</a:t>
                      </a:r>
                      <a:r>
                        <a:rPr sz="2700" spc="-15" baseline="-339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3950" dirty="0">
                          <a:latin typeface="Arial MT"/>
                          <a:cs typeface="Arial MT"/>
                        </a:rPr>
                        <a:t>percaya</a:t>
                      </a:r>
                      <a:r>
                        <a:rPr sz="2700" spc="-15" baseline="-339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3950" dirty="0">
                          <a:latin typeface="Arial MT"/>
                          <a:cs typeface="Arial MT"/>
                        </a:rPr>
                        <a:t>diri,</a:t>
                      </a:r>
                      <a:endParaRPr sz="2700" baseline="-33950">
                        <a:latin typeface="Arial MT"/>
                        <a:cs typeface="Arial MT"/>
                      </a:endParaRPr>
                    </a:p>
                    <a:p>
                      <a:pPr marL="56515">
                        <a:lnSpc>
                          <a:spcPts val="1320"/>
                        </a:lnSpc>
                        <a:spcBef>
                          <a:spcPts val="1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Wawancara: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2415" marR="179705" indent="-215900">
                        <a:lnSpc>
                          <a:spcPct val="67200"/>
                        </a:lnSpc>
                        <a:spcBef>
                          <a:spcPts val="585"/>
                        </a:spcBef>
                        <a:buAutoNum type="arabicPeriod"/>
                        <a:tabLst>
                          <a:tab pos="273050" algn="l"/>
                          <a:tab pos="485584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Guru: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sekolah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kurang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mendapat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pembinaan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atau	</a:t>
                      </a:r>
                      <a:r>
                        <a:rPr sz="2700" spc="-7" baseline="7716" dirty="0">
                          <a:latin typeface="Arial MT"/>
                          <a:cs typeface="Arial MT"/>
                        </a:rPr>
                        <a:t>tanggung jawab, dan kedisiplinan </a:t>
                      </a:r>
                      <a:r>
                        <a:rPr sz="2700" baseline="771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pembiasaan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tumbuhnya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disiplin,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tanggung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jawab,	</a:t>
                      </a:r>
                      <a:r>
                        <a:rPr sz="2700" spc="-7" baseline="-18518" dirty="0">
                          <a:latin typeface="Arial MT"/>
                          <a:cs typeface="Arial MT"/>
                        </a:rPr>
                        <a:t>selama ini masih kurang mendapat </a:t>
                      </a:r>
                      <a:r>
                        <a:rPr sz="2700" spc="-727" baseline="-18518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percaya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diri,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inisiatif.	</a:t>
                      </a:r>
                      <a:r>
                        <a:rPr sz="2700" spc="-7" baseline="-37037" dirty="0">
                          <a:latin typeface="Arial MT"/>
                          <a:cs typeface="Arial MT"/>
                        </a:rPr>
                        <a:t>perhatian</a:t>
                      </a:r>
                      <a:r>
                        <a:rPr sz="2700" spc="-15" baseline="-3703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37037" dirty="0">
                          <a:latin typeface="Arial MT"/>
                          <a:cs typeface="Arial MT"/>
                        </a:rPr>
                        <a:t>yang optimal.</a:t>
                      </a:r>
                      <a:endParaRPr sz="2700" baseline="-37037">
                        <a:latin typeface="Arial MT"/>
                        <a:cs typeface="Arial MT"/>
                      </a:endParaRPr>
                    </a:p>
                    <a:p>
                      <a:pPr marL="273050" indent="-216535">
                        <a:lnSpc>
                          <a:spcPts val="1115"/>
                        </a:lnSpc>
                        <a:spcBef>
                          <a:spcPts val="145"/>
                        </a:spcBef>
                        <a:buAutoNum type="arabicPeriod"/>
                        <a:tabLst>
                          <a:tab pos="273050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Kepsek: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Lingkungan belajar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sekolah yang tidak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mendukung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655"/>
                        </a:lnSpc>
                        <a:tabLst>
                          <a:tab pos="46824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tumbuhnya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diri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siswa.	</a:t>
                      </a:r>
                      <a:r>
                        <a:rPr sz="2700" baseline="-7716" dirty="0">
                          <a:latin typeface="Arial MT"/>
                          <a:cs typeface="Arial MT"/>
                        </a:rPr>
                        <a:t>•</a:t>
                      </a:r>
                      <a:r>
                        <a:rPr sz="2700" spc="322" baseline="-771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7716" dirty="0">
                          <a:latin typeface="Arial MT"/>
                          <a:cs typeface="Arial MT"/>
                        </a:rPr>
                        <a:t>Strategi</a:t>
                      </a:r>
                      <a:r>
                        <a:rPr sz="2700" spc="-30" baseline="-771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7716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2700" spc="-30" baseline="-771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7716" dirty="0">
                          <a:latin typeface="Arial MT"/>
                          <a:cs typeface="Arial MT"/>
                        </a:rPr>
                        <a:t>yang</a:t>
                      </a:r>
                      <a:endParaRPr sz="2700" baseline="-7716">
                        <a:latin typeface="Arial MT"/>
                        <a:cs typeface="Arial MT"/>
                      </a:endParaRPr>
                    </a:p>
                    <a:p>
                      <a:pPr marL="273050" indent="-216535">
                        <a:lnSpc>
                          <a:spcPts val="1895"/>
                        </a:lnSpc>
                        <a:buAutoNum type="arabicPeriod" startAt="3"/>
                        <a:tabLst>
                          <a:tab pos="273050" algn="l"/>
                          <a:tab pos="4855845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Rekan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Sejawat: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Guru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kurang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memberi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kebebasan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kepada	</a:t>
                      </a:r>
                      <a:r>
                        <a:rPr sz="2700" spc="-7" baseline="-18518" dirty="0">
                          <a:latin typeface="Arial MT"/>
                          <a:cs typeface="Arial MT"/>
                        </a:rPr>
                        <a:t>cenderung</a:t>
                      </a:r>
                      <a:r>
                        <a:rPr sz="2700" spc="-22" baseline="-18518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8518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2700" spc="-30" baseline="-18518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8518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2700" spc="-22" baseline="-18518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-18518" dirty="0">
                          <a:latin typeface="Arial MT"/>
                          <a:cs typeface="Arial MT"/>
                        </a:rPr>
                        <a:t>proses</a:t>
                      </a:r>
                      <a:endParaRPr sz="2700" baseline="-18518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235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untuk mengembangkan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ide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gagasan.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3050" marR="261620" indent="-273050">
                        <a:lnSpc>
                          <a:spcPts val="1850"/>
                        </a:lnSpc>
                        <a:buAutoNum type="arabicPeriod" startAt="4"/>
                        <a:tabLst>
                          <a:tab pos="273050" algn="l"/>
                          <a:tab pos="479869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Pengawas: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Guru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kurang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menumbuhkan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kebiasaan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siswa	</a:t>
                      </a:r>
                      <a:r>
                        <a:rPr sz="2700" spc="-7" baseline="13888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2700" spc="-30" baseline="13888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13888" dirty="0">
                          <a:latin typeface="Arial MT"/>
                          <a:cs typeface="Arial MT"/>
                        </a:rPr>
                        <a:t>kurang</a:t>
                      </a:r>
                      <a:r>
                        <a:rPr sz="2700" spc="-30" baseline="13888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7" baseline="13888" dirty="0">
                          <a:latin typeface="Arial MT"/>
                          <a:cs typeface="Arial MT"/>
                        </a:rPr>
                        <a:t>mendukung</a:t>
                      </a:r>
                      <a:endParaRPr sz="2700" baseline="13888">
                        <a:latin typeface="Arial MT"/>
                        <a:cs typeface="Arial MT"/>
                      </a:endParaRPr>
                    </a:p>
                    <a:p>
                      <a:pPr marR="262255" algn="ctr">
                        <a:lnSpc>
                          <a:spcPts val="1550"/>
                        </a:lnSpc>
                        <a:tabLst>
                          <a:tab pos="4582795" algn="l"/>
                        </a:tabLst>
                      </a:pPr>
                      <a:r>
                        <a:rPr sz="1800" spc="-7" baseline="16203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800" spc="7" baseline="16203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7" baseline="16203" dirty="0">
                          <a:latin typeface="Arial MT"/>
                          <a:cs typeface="Arial MT"/>
                        </a:rPr>
                        <a:t>memecahkan</a:t>
                      </a:r>
                      <a:r>
                        <a:rPr sz="1800" spc="7" baseline="16203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7" baseline="16203" dirty="0">
                          <a:latin typeface="Arial MT"/>
                          <a:cs typeface="Arial MT"/>
                        </a:rPr>
                        <a:t>masalah.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tumbuhnya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belajar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3050" indent="-216535">
                        <a:lnSpc>
                          <a:spcPts val="1714"/>
                        </a:lnSpc>
                        <a:buAutoNum type="arabicPeriod" startAt="5"/>
                        <a:tabLst>
                          <a:tab pos="273050" algn="l"/>
                          <a:tab pos="4855845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Pakar: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Strategi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mengajar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dipakai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guru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kurang	</a:t>
                      </a:r>
                      <a:r>
                        <a:rPr sz="2700" spc="-7" baseline="-24691" dirty="0">
                          <a:latin typeface="Arial MT"/>
                          <a:cs typeface="Arial MT"/>
                        </a:rPr>
                        <a:t>siswa.</a:t>
                      </a:r>
                      <a:endParaRPr sz="2700" baseline="-24691">
                        <a:latin typeface="Arial MT"/>
                        <a:cs typeface="Arial MT"/>
                      </a:endParaRPr>
                    </a:p>
                    <a:p>
                      <a:pPr marL="272415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mendukung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tumbuhnya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siswa.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1461" y="596900"/>
            <a:ext cx="1050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Contoh Hasil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Aktivitas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Hari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ke-8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(Analisis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Eksplorasi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Penyebab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Masalah)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200" y="622299"/>
            <a:ext cx="4648200" cy="6235700"/>
          </a:xfrm>
          <a:custGeom>
            <a:avLst/>
            <a:gdLst/>
            <a:ahLst/>
            <a:cxnLst/>
            <a:rect l="l" t="t" r="r" b="b"/>
            <a:pathLst>
              <a:path w="4648200" h="6235700">
                <a:moveTo>
                  <a:pt x="2566711" y="6223000"/>
                </a:moveTo>
                <a:lnTo>
                  <a:pt x="2081488" y="6223000"/>
                </a:lnTo>
                <a:lnTo>
                  <a:pt x="2121458" y="6235700"/>
                </a:lnTo>
                <a:lnTo>
                  <a:pt x="2526741" y="6235700"/>
                </a:lnTo>
                <a:lnTo>
                  <a:pt x="2566711" y="6223000"/>
                </a:lnTo>
                <a:close/>
              </a:path>
              <a:path w="4648200" h="6235700">
                <a:moveTo>
                  <a:pt x="2161194" y="6210300"/>
                </a:moveTo>
                <a:lnTo>
                  <a:pt x="2002153" y="6210300"/>
                </a:lnTo>
                <a:lnTo>
                  <a:pt x="2041718" y="6223000"/>
                </a:lnTo>
                <a:lnTo>
                  <a:pt x="2201649" y="6223000"/>
                </a:lnTo>
                <a:lnTo>
                  <a:pt x="2161194" y="6210300"/>
                </a:lnTo>
                <a:close/>
              </a:path>
              <a:path w="4648200" h="6235700">
                <a:moveTo>
                  <a:pt x="2646046" y="6210300"/>
                </a:moveTo>
                <a:lnTo>
                  <a:pt x="2487005" y="6210300"/>
                </a:lnTo>
                <a:lnTo>
                  <a:pt x="2446550" y="6223000"/>
                </a:lnTo>
                <a:lnTo>
                  <a:pt x="2606481" y="6223000"/>
                </a:lnTo>
                <a:lnTo>
                  <a:pt x="2646046" y="6210300"/>
                </a:lnTo>
                <a:close/>
              </a:path>
              <a:path w="4648200" h="6235700">
                <a:moveTo>
                  <a:pt x="2080863" y="25400"/>
                </a:moveTo>
                <a:lnTo>
                  <a:pt x="1962800" y="25400"/>
                </a:lnTo>
                <a:lnTo>
                  <a:pt x="1923663" y="38100"/>
                </a:lnTo>
                <a:lnTo>
                  <a:pt x="1582141" y="152400"/>
                </a:lnTo>
                <a:lnTo>
                  <a:pt x="1545490" y="177800"/>
                </a:lnTo>
                <a:lnTo>
                  <a:pt x="1509119" y="190500"/>
                </a:lnTo>
                <a:lnTo>
                  <a:pt x="1473034" y="215900"/>
                </a:lnTo>
                <a:lnTo>
                  <a:pt x="1437240" y="228600"/>
                </a:lnTo>
                <a:lnTo>
                  <a:pt x="1401745" y="254000"/>
                </a:lnTo>
                <a:lnTo>
                  <a:pt x="1366552" y="266700"/>
                </a:lnTo>
                <a:lnTo>
                  <a:pt x="1331669" y="292100"/>
                </a:lnTo>
                <a:lnTo>
                  <a:pt x="1262852" y="342900"/>
                </a:lnTo>
                <a:lnTo>
                  <a:pt x="1228931" y="355600"/>
                </a:lnTo>
                <a:lnTo>
                  <a:pt x="1195341" y="381000"/>
                </a:lnTo>
                <a:lnTo>
                  <a:pt x="1129182" y="431800"/>
                </a:lnTo>
                <a:lnTo>
                  <a:pt x="1096623" y="469900"/>
                </a:lnTo>
                <a:lnTo>
                  <a:pt x="1064419" y="495300"/>
                </a:lnTo>
                <a:lnTo>
                  <a:pt x="1001101" y="546100"/>
                </a:lnTo>
                <a:lnTo>
                  <a:pt x="969997" y="584200"/>
                </a:lnTo>
                <a:lnTo>
                  <a:pt x="939272" y="609600"/>
                </a:lnTo>
                <a:lnTo>
                  <a:pt x="908930" y="635000"/>
                </a:lnTo>
                <a:lnTo>
                  <a:pt x="878979" y="673100"/>
                </a:lnTo>
                <a:lnTo>
                  <a:pt x="849423" y="698500"/>
                </a:lnTo>
                <a:lnTo>
                  <a:pt x="820268" y="736600"/>
                </a:lnTo>
                <a:lnTo>
                  <a:pt x="791520" y="774700"/>
                </a:lnTo>
                <a:lnTo>
                  <a:pt x="763184" y="800100"/>
                </a:lnTo>
                <a:lnTo>
                  <a:pt x="735268" y="838200"/>
                </a:lnTo>
                <a:lnTo>
                  <a:pt x="707775" y="876300"/>
                </a:lnTo>
                <a:lnTo>
                  <a:pt x="680713" y="914400"/>
                </a:lnTo>
                <a:lnTo>
                  <a:pt x="654086" y="939800"/>
                </a:lnTo>
                <a:lnTo>
                  <a:pt x="627901" y="977900"/>
                </a:lnTo>
                <a:lnTo>
                  <a:pt x="602163" y="1016000"/>
                </a:lnTo>
                <a:lnTo>
                  <a:pt x="576879" y="1054100"/>
                </a:lnTo>
                <a:lnTo>
                  <a:pt x="552053" y="1092200"/>
                </a:lnTo>
                <a:lnTo>
                  <a:pt x="527691" y="1130300"/>
                </a:lnTo>
                <a:lnTo>
                  <a:pt x="503801" y="1181100"/>
                </a:lnTo>
                <a:lnTo>
                  <a:pt x="480386" y="1219200"/>
                </a:lnTo>
                <a:lnTo>
                  <a:pt x="457453" y="1257300"/>
                </a:lnTo>
                <a:lnTo>
                  <a:pt x="435008" y="1295400"/>
                </a:lnTo>
                <a:lnTo>
                  <a:pt x="413056" y="1333500"/>
                </a:lnTo>
                <a:lnTo>
                  <a:pt x="391603" y="1384300"/>
                </a:lnTo>
                <a:lnTo>
                  <a:pt x="370656" y="1422400"/>
                </a:lnTo>
                <a:lnTo>
                  <a:pt x="350219" y="1473200"/>
                </a:lnTo>
                <a:lnTo>
                  <a:pt x="330298" y="1511300"/>
                </a:lnTo>
                <a:lnTo>
                  <a:pt x="310900" y="1562100"/>
                </a:lnTo>
                <a:lnTo>
                  <a:pt x="292029" y="1600200"/>
                </a:lnTo>
                <a:lnTo>
                  <a:pt x="273693" y="1651000"/>
                </a:lnTo>
                <a:lnTo>
                  <a:pt x="255895" y="1689100"/>
                </a:lnTo>
                <a:lnTo>
                  <a:pt x="238643" y="1739900"/>
                </a:lnTo>
                <a:lnTo>
                  <a:pt x="221943" y="1778000"/>
                </a:lnTo>
                <a:lnTo>
                  <a:pt x="205798" y="1828800"/>
                </a:lnTo>
                <a:lnTo>
                  <a:pt x="190217" y="1879600"/>
                </a:lnTo>
                <a:lnTo>
                  <a:pt x="175204" y="1930400"/>
                </a:lnTo>
                <a:lnTo>
                  <a:pt x="160764" y="1968500"/>
                </a:lnTo>
                <a:lnTo>
                  <a:pt x="146905" y="2019300"/>
                </a:lnTo>
                <a:lnTo>
                  <a:pt x="133631" y="2070100"/>
                </a:lnTo>
                <a:lnTo>
                  <a:pt x="120949" y="2120900"/>
                </a:lnTo>
                <a:lnTo>
                  <a:pt x="108863" y="2171700"/>
                </a:lnTo>
                <a:lnTo>
                  <a:pt x="97381" y="2222500"/>
                </a:lnTo>
                <a:lnTo>
                  <a:pt x="86507" y="2273300"/>
                </a:lnTo>
                <a:lnTo>
                  <a:pt x="76248" y="2324100"/>
                </a:lnTo>
                <a:lnTo>
                  <a:pt x="66608" y="2374900"/>
                </a:lnTo>
                <a:lnTo>
                  <a:pt x="57595" y="2425700"/>
                </a:lnTo>
                <a:lnTo>
                  <a:pt x="49213" y="2476500"/>
                </a:lnTo>
                <a:lnTo>
                  <a:pt x="41469" y="2527300"/>
                </a:lnTo>
                <a:lnTo>
                  <a:pt x="34368" y="2578100"/>
                </a:lnTo>
                <a:lnTo>
                  <a:pt x="27915" y="2628900"/>
                </a:lnTo>
                <a:lnTo>
                  <a:pt x="22118" y="2679700"/>
                </a:lnTo>
                <a:lnTo>
                  <a:pt x="16981" y="2743200"/>
                </a:lnTo>
                <a:lnTo>
                  <a:pt x="12510" y="2794000"/>
                </a:lnTo>
                <a:lnTo>
                  <a:pt x="8712" y="2844800"/>
                </a:lnTo>
                <a:lnTo>
                  <a:pt x="5591" y="2895600"/>
                </a:lnTo>
                <a:lnTo>
                  <a:pt x="3153" y="2959100"/>
                </a:lnTo>
                <a:lnTo>
                  <a:pt x="1405" y="3009900"/>
                </a:lnTo>
                <a:lnTo>
                  <a:pt x="352" y="3060700"/>
                </a:lnTo>
                <a:lnTo>
                  <a:pt x="0" y="3124200"/>
                </a:lnTo>
                <a:lnTo>
                  <a:pt x="352" y="3175000"/>
                </a:lnTo>
                <a:lnTo>
                  <a:pt x="1405" y="3225800"/>
                </a:lnTo>
                <a:lnTo>
                  <a:pt x="3153" y="3276600"/>
                </a:lnTo>
                <a:lnTo>
                  <a:pt x="5591" y="3340100"/>
                </a:lnTo>
                <a:lnTo>
                  <a:pt x="8712" y="3390900"/>
                </a:lnTo>
                <a:lnTo>
                  <a:pt x="12510" y="3441700"/>
                </a:lnTo>
                <a:lnTo>
                  <a:pt x="16981" y="3492500"/>
                </a:lnTo>
                <a:lnTo>
                  <a:pt x="22118" y="3556000"/>
                </a:lnTo>
                <a:lnTo>
                  <a:pt x="27915" y="3606800"/>
                </a:lnTo>
                <a:lnTo>
                  <a:pt x="34368" y="3657600"/>
                </a:lnTo>
                <a:lnTo>
                  <a:pt x="41469" y="3708400"/>
                </a:lnTo>
                <a:lnTo>
                  <a:pt x="49213" y="3759200"/>
                </a:lnTo>
                <a:lnTo>
                  <a:pt x="57595" y="3810000"/>
                </a:lnTo>
                <a:lnTo>
                  <a:pt x="66608" y="3860800"/>
                </a:lnTo>
                <a:lnTo>
                  <a:pt x="76248" y="3911600"/>
                </a:lnTo>
                <a:lnTo>
                  <a:pt x="86507" y="3962400"/>
                </a:lnTo>
                <a:lnTo>
                  <a:pt x="97381" y="4013200"/>
                </a:lnTo>
                <a:lnTo>
                  <a:pt x="108863" y="4064000"/>
                </a:lnTo>
                <a:lnTo>
                  <a:pt x="120949" y="4114800"/>
                </a:lnTo>
                <a:lnTo>
                  <a:pt x="133631" y="4165600"/>
                </a:lnTo>
                <a:lnTo>
                  <a:pt x="146905" y="4216400"/>
                </a:lnTo>
                <a:lnTo>
                  <a:pt x="160764" y="4267200"/>
                </a:lnTo>
                <a:lnTo>
                  <a:pt x="175204" y="4305300"/>
                </a:lnTo>
                <a:lnTo>
                  <a:pt x="190217" y="4356100"/>
                </a:lnTo>
                <a:lnTo>
                  <a:pt x="205798" y="4406900"/>
                </a:lnTo>
                <a:lnTo>
                  <a:pt x="221943" y="4457700"/>
                </a:lnTo>
                <a:lnTo>
                  <a:pt x="238643" y="4495800"/>
                </a:lnTo>
                <a:lnTo>
                  <a:pt x="255895" y="4546600"/>
                </a:lnTo>
                <a:lnTo>
                  <a:pt x="273693" y="4584700"/>
                </a:lnTo>
                <a:lnTo>
                  <a:pt x="292029" y="4635500"/>
                </a:lnTo>
                <a:lnTo>
                  <a:pt x="310900" y="4673600"/>
                </a:lnTo>
                <a:lnTo>
                  <a:pt x="330298" y="4724400"/>
                </a:lnTo>
                <a:lnTo>
                  <a:pt x="350219" y="4762500"/>
                </a:lnTo>
                <a:lnTo>
                  <a:pt x="370656" y="4813300"/>
                </a:lnTo>
                <a:lnTo>
                  <a:pt x="391603" y="4851400"/>
                </a:lnTo>
                <a:lnTo>
                  <a:pt x="413056" y="4902200"/>
                </a:lnTo>
                <a:lnTo>
                  <a:pt x="435008" y="4940300"/>
                </a:lnTo>
                <a:lnTo>
                  <a:pt x="457453" y="4978400"/>
                </a:lnTo>
                <a:lnTo>
                  <a:pt x="480386" y="5016500"/>
                </a:lnTo>
                <a:lnTo>
                  <a:pt x="503801" y="5054600"/>
                </a:lnTo>
                <a:lnTo>
                  <a:pt x="527691" y="5105400"/>
                </a:lnTo>
                <a:lnTo>
                  <a:pt x="552053" y="5143500"/>
                </a:lnTo>
                <a:lnTo>
                  <a:pt x="576879" y="5181600"/>
                </a:lnTo>
                <a:lnTo>
                  <a:pt x="602163" y="5219700"/>
                </a:lnTo>
                <a:lnTo>
                  <a:pt x="627901" y="5257800"/>
                </a:lnTo>
                <a:lnTo>
                  <a:pt x="654086" y="5295900"/>
                </a:lnTo>
                <a:lnTo>
                  <a:pt x="680713" y="5321300"/>
                </a:lnTo>
                <a:lnTo>
                  <a:pt x="707775" y="5359400"/>
                </a:lnTo>
                <a:lnTo>
                  <a:pt x="735268" y="5397500"/>
                </a:lnTo>
                <a:lnTo>
                  <a:pt x="763184" y="5435600"/>
                </a:lnTo>
                <a:lnTo>
                  <a:pt x="791520" y="5461000"/>
                </a:lnTo>
                <a:lnTo>
                  <a:pt x="820268" y="5499100"/>
                </a:lnTo>
                <a:lnTo>
                  <a:pt x="849423" y="5537200"/>
                </a:lnTo>
                <a:lnTo>
                  <a:pt x="878979" y="5562600"/>
                </a:lnTo>
                <a:lnTo>
                  <a:pt x="908930" y="5600700"/>
                </a:lnTo>
                <a:lnTo>
                  <a:pt x="939272" y="5626100"/>
                </a:lnTo>
                <a:lnTo>
                  <a:pt x="969997" y="5651500"/>
                </a:lnTo>
                <a:lnTo>
                  <a:pt x="1001101" y="5689600"/>
                </a:lnTo>
                <a:lnTo>
                  <a:pt x="1032577" y="5715000"/>
                </a:lnTo>
                <a:lnTo>
                  <a:pt x="1096623" y="5765800"/>
                </a:lnTo>
                <a:lnTo>
                  <a:pt x="1129182" y="5803900"/>
                </a:lnTo>
                <a:lnTo>
                  <a:pt x="1162090" y="5829300"/>
                </a:lnTo>
                <a:lnTo>
                  <a:pt x="1228931" y="5880100"/>
                </a:lnTo>
                <a:lnTo>
                  <a:pt x="1262852" y="5892800"/>
                </a:lnTo>
                <a:lnTo>
                  <a:pt x="1297100" y="5918200"/>
                </a:lnTo>
                <a:lnTo>
                  <a:pt x="1366552" y="5969000"/>
                </a:lnTo>
                <a:lnTo>
                  <a:pt x="1401745" y="5981700"/>
                </a:lnTo>
                <a:lnTo>
                  <a:pt x="1437240" y="6007100"/>
                </a:lnTo>
                <a:lnTo>
                  <a:pt x="1473034" y="6019800"/>
                </a:lnTo>
                <a:lnTo>
                  <a:pt x="1509119" y="6045200"/>
                </a:lnTo>
                <a:lnTo>
                  <a:pt x="1545490" y="6057900"/>
                </a:lnTo>
                <a:lnTo>
                  <a:pt x="1582141" y="6083300"/>
                </a:lnTo>
                <a:lnTo>
                  <a:pt x="1656261" y="6108700"/>
                </a:lnTo>
                <a:lnTo>
                  <a:pt x="1962800" y="6210300"/>
                </a:lnTo>
                <a:lnTo>
                  <a:pt x="2080863" y="6210300"/>
                </a:lnTo>
                <a:lnTo>
                  <a:pt x="2040998" y="6197600"/>
                </a:lnTo>
                <a:lnTo>
                  <a:pt x="2001342" y="6197600"/>
                </a:lnTo>
                <a:lnTo>
                  <a:pt x="1922680" y="6172200"/>
                </a:lnTo>
                <a:lnTo>
                  <a:pt x="1883685" y="6172200"/>
                </a:lnTo>
                <a:lnTo>
                  <a:pt x="1654798" y="6096000"/>
                </a:lnTo>
                <a:lnTo>
                  <a:pt x="1617552" y="6070600"/>
                </a:lnTo>
                <a:lnTo>
                  <a:pt x="1543887" y="6045200"/>
                </a:lnTo>
                <a:lnTo>
                  <a:pt x="1507480" y="6019800"/>
                </a:lnTo>
                <a:lnTo>
                  <a:pt x="1471363" y="6007100"/>
                </a:lnTo>
                <a:lnTo>
                  <a:pt x="1435544" y="5981700"/>
                </a:lnTo>
                <a:lnTo>
                  <a:pt x="1400028" y="5969000"/>
                </a:lnTo>
                <a:lnTo>
                  <a:pt x="1329928" y="5918200"/>
                </a:lnTo>
                <a:lnTo>
                  <a:pt x="1295356" y="5892800"/>
                </a:lnTo>
                <a:lnTo>
                  <a:pt x="1261111" y="5880100"/>
                </a:lnTo>
                <a:lnTo>
                  <a:pt x="1193624" y="5829300"/>
                </a:lnTo>
                <a:lnTo>
                  <a:pt x="1127514" y="5778500"/>
                </a:lnTo>
                <a:lnTo>
                  <a:pt x="1094990" y="5740400"/>
                </a:lnTo>
                <a:lnTo>
                  <a:pt x="1031034" y="5689600"/>
                </a:lnTo>
                <a:lnTo>
                  <a:pt x="999614" y="5664200"/>
                </a:lnTo>
                <a:lnTo>
                  <a:pt x="968574" y="5626100"/>
                </a:lnTo>
                <a:lnTo>
                  <a:pt x="937919" y="5600700"/>
                </a:lnTo>
                <a:lnTo>
                  <a:pt x="907656" y="5562600"/>
                </a:lnTo>
                <a:lnTo>
                  <a:pt x="877791" y="5537200"/>
                </a:lnTo>
                <a:lnTo>
                  <a:pt x="848328" y="5499100"/>
                </a:lnTo>
                <a:lnTo>
                  <a:pt x="819275" y="5473700"/>
                </a:lnTo>
                <a:lnTo>
                  <a:pt x="790637" y="5435600"/>
                </a:lnTo>
                <a:lnTo>
                  <a:pt x="762420" y="5397500"/>
                </a:lnTo>
                <a:lnTo>
                  <a:pt x="734630" y="5372100"/>
                </a:lnTo>
                <a:lnTo>
                  <a:pt x="707273" y="5334000"/>
                </a:lnTo>
                <a:lnTo>
                  <a:pt x="680354" y="5295900"/>
                </a:lnTo>
                <a:lnTo>
                  <a:pt x="653880" y="5257800"/>
                </a:lnTo>
                <a:lnTo>
                  <a:pt x="627857" y="5219700"/>
                </a:lnTo>
                <a:lnTo>
                  <a:pt x="602290" y="5181600"/>
                </a:lnTo>
                <a:lnTo>
                  <a:pt x="577186" y="5143500"/>
                </a:lnTo>
                <a:lnTo>
                  <a:pt x="552549" y="5105400"/>
                </a:lnTo>
                <a:lnTo>
                  <a:pt x="528387" y="5067300"/>
                </a:lnTo>
                <a:lnTo>
                  <a:pt x="504705" y="5029200"/>
                </a:lnTo>
                <a:lnTo>
                  <a:pt x="481509" y="4991100"/>
                </a:lnTo>
                <a:lnTo>
                  <a:pt x="458804" y="4940300"/>
                </a:lnTo>
                <a:lnTo>
                  <a:pt x="436598" y="4902200"/>
                </a:lnTo>
                <a:lnTo>
                  <a:pt x="414895" y="4864100"/>
                </a:lnTo>
                <a:lnTo>
                  <a:pt x="393702" y="4813300"/>
                </a:lnTo>
                <a:lnTo>
                  <a:pt x="373024" y="4775200"/>
                </a:lnTo>
                <a:lnTo>
                  <a:pt x="352867" y="4724400"/>
                </a:lnTo>
                <a:lnTo>
                  <a:pt x="333238" y="4686300"/>
                </a:lnTo>
                <a:lnTo>
                  <a:pt x="314142" y="4635500"/>
                </a:lnTo>
                <a:lnTo>
                  <a:pt x="295584" y="4597400"/>
                </a:lnTo>
                <a:lnTo>
                  <a:pt x="277572" y="4546600"/>
                </a:lnTo>
                <a:lnTo>
                  <a:pt x="260111" y="4508500"/>
                </a:lnTo>
                <a:lnTo>
                  <a:pt x="243207" y="4457700"/>
                </a:lnTo>
                <a:lnTo>
                  <a:pt x="226865" y="4406900"/>
                </a:lnTo>
                <a:lnTo>
                  <a:pt x="211092" y="4368800"/>
                </a:lnTo>
                <a:lnTo>
                  <a:pt x="195893" y="4318000"/>
                </a:lnTo>
                <a:lnTo>
                  <a:pt x="181274" y="4267200"/>
                </a:lnTo>
                <a:lnTo>
                  <a:pt x="167242" y="4216400"/>
                </a:lnTo>
                <a:lnTo>
                  <a:pt x="153802" y="4165600"/>
                </a:lnTo>
                <a:lnTo>
                  <a:pt x="140960" y="4114800"/>
                </a:lnTo>
                <a:lnTo>
                  <a:pt x="128722" y="4064000"/>
                </a:lnTo>
                <a:lnTo>
                  <a:pt x="117094" y="4013200"/>
                </a:lnTo>
                <a:lnTo>
                  <a:pt x="106082" y="3975100"/>
                </a:lnTo>
                <a:lnTo>
                  <a:pt x="95692" y="3924300"/>
                </a:lnTo>
                <a:lnTo>
                  <a:pt x="85929" y="3860800"/>
                </a:lnTo>
                <a:lnTo>
                  <a:pt x="76799" y="3810000"/>
                </a:lnTo>
                <a:lnTo>
                  <a:pt x="68309" y="3759200"/>
                </a:lnTo>
                <a:lnTo>
                  <a:pt x="60464" y="3708400"/>
                </a:lnTo>
                <a:lnTo>
                  <a:pt x="53271" y="3657600"/>
                </a:lnTo>
                <a:lnTo>
                  <a:pt x="46734" y="3606800"/>
                </a:lnTo>
                <a:lnTo>
                  <a:pt x="40861" y="3556000"/>
                </a:lnTo>
                <a:lnTo>
                  <a:pt x="35656" y="3505200"/>
                </a:lnTo>
                <a:lnTo>
                  <a:pt x="31126" y="3441700"/>
                </a:lnTo>
                <a:lnTo>
                  <a:pt x="27277" y="3390900"/>
                </a:lnTo>
                <a:lnTo>
                  <a:pt x="24115" y="3340100"/>
                </a:lnTo>
                <a:lnTo>
                  <a:pt x="21645" y="3276600"/>
                </a:lnTo>
                <a:lnTo>
                  <a:pt x="19873" y="3225800"/>
                </a:lnTo>
                <a:lnTo>
                  <a:pt x="18806" y="3175000"/>
                </a:lnTo>
                <a:lnTo>
                  <a:pt x="18449" y="3124200"/>
                </a:lnTo>
                <a:lnTo>
                  <a:pt x="18806" y="3060700"/>
                </a:lnTo>
                <a:lnTo>
                  <a:pt x="19873" y="3009900"/>
                </a:lnTo>
                <a:lnTo>
                  <a:pt x="21645" y="2959100"/>
                </a:lnTo>
                <a:lnTo>
                  <a:pt x="24115" y="2895600"/>
                </a:lnTo>
                <a:lnTo>
                  <a:pt x="27277" y="2844800"/>
                </a:lnTo>
                <a:lnTo>
                  <a:pt x="31126" y="2794000"/>
                </a:lnTo>
                <a:lnTo>
                  <a:pt x="35656" y="2730500"/>
                </a:lnTo>
                <a:lnTo>
                  <a:pt x="40861" y="2679700"/>
                </a:lnTo>
                <a:lnTo>
                  <a:pt x="46734" y="2628900"/>
                </a:lnTo>
                <a:lnTo>
                  <a:pt x="53271" y="2578100"/>
                </a:lnTo>
                <a:lnTo>
                  <a:pt x="60464" y="2527300"/>
                </a:lnTo>
                <a:lnTo>
                  <a:pt x="68309" y="2476500"/>
                </a:lnTo>
                <a:lnTo>
                  <a:pt x="76799" y="2425700"/>
                </a:lnTo>
                <a:lnTo>
                  <a:pt x="85929" y="2374900"/>
                </a:lnTo>
                <a:lnTo>
                  <a:pt x="95692" y="2311400"/>
                </a:lnTo>
                <a:lnTo>
                  <a:pt x="106082" y="2260600"/>
                </a:lnTo>
                <a:lnTo>
                  <a:pt x="117094" y="2222500"/>
                </a:lnTo>
                <a:lnTo>
                  <a:pt x="128722" y="2171700"/>
                </a:lnTo>
                <a:lnTo>
                  <a:pt x="140960" y="2120900"/>
                </a:lnTo>
                <a:lnTo>
                  <a:pt x="153802" y="2070100"/>
                </a:lnTo>
                <a:lnTo>
                  <a:pt x="167242" y="2019300"/>
                </a:lnTo>
                <a:lnTo>
                  <a:pt x="181274" y="1968500"/>
                </a:lnTo>
                <a:lnTo>
                  <a:pt x="195893" y="1917700"/>
                </a:lnTo>
                <a:lnTo>
                  <a:pt x="211092" y="1866900"/>
                </a:lnTo>
                <a:lnTo>
                  <a:pt x="226865" y="1828800"/>
                </a:lnTo>
                <a:lnTo>
                  <a:pt x="243207" y="1778000"/>
                </a:lnTo>
                <a:lnTo>
                  <a:pt x="260111" y="1727200"/>
                </a:lnTo>
                <a:lnTo>
                  <a:pt x="277572" y="1689100"/>
                </a:lnTo>
                <a:lnTo>
                  <a:pt x="295584" y="1638300"/>
                </a:lnTo>
                <a:lnTo>
                  <a:pt x="314142" y="1600200"/>
                </a:lnTo>
                <a:lnTo>
                  <a:pt x="333238" y="1549400"/>
                </a:lnTo>
                <a:lnTo>
                  <a:pt x="352867" y="1511300"/>
                </a:lnTo>
                <a:lnTo>
                  <a:pt x="373024" y="1460500"/>
                </a:lnTo>
                <a:lnTo>
                  <a:pt x="393702" y="1422400"/>
                </a:lnTo>
                <a:lnTo>
                  <a:pt x="414895" y="1371600"/>
                </a:lnTo>
                <a:lnTo>
                  <a:pt x="436598" y="1333500"/>
                </a:lnTo>
                <a:lnTo>
                  <a:pt x="458804" y="1295400"/>
                </a:lnTo>
                <a:lnTo>
                  <a:pt x="481509" y="1244600"/>
                </a:lnTo>
                <a:lnTo>
                  <a:pt x="504705" y="1206500"/>
                </a:lnTo>
                <a:lnTo>
                  <a:pt x="528387" y="1168400"/>
                </a:lnTo>
                <a:lnTo>
                  <a:pt x="552549" y="1130300"/>
                </a:lnTo>
                <a:lnTo>
                  <a:pt x="577186" y="1092200"/>
                </a:lnTo>
                <a:lnTo>
                  <a:pt x="602290" y="1054100"/>
                </a:lnTo>
                <a:lnTo>
                  <a:pt x="627857" y="1016000"/>
                </a:lnTo>
                <a:lnTo>
                  <a:pt x="653880" y="977900"/>
                </a:lnTo>
                <a:lnTo>
                  <a:pt x="680354" y="939800"/>
                </a:lnTo>
                <a:lnTo>
                  <a:pt x="707273" y="901700"/>
                </a:lnTo>
                <a:lnTo>
                  <a:pt x="734630" y="863600"/>
                </a:lnTo>
                <a:lnTo>
                  <a:pt x="762420" y="838200"/>
                </a:lnTo>
                <a:lnTo>
                  <a:pt x="790637" y="800100"/>
                </a:lnTo>
                <a:lnTo>
                  <a:pt x="819275" y="762000"/>
                </a:lnTo>
                <a:lnTo>
                  <a:pt x="848328" y="736600"/>
                </a:lnTo>
                <a:lnTo>
                  <a:pt x="877791" y="698500"/>
                </a:lnTo>
                <a:lnTo>
                  <a:pt x="907656" y="673100"/>
                </a:lnTo>
                <a:lnTo>
                  <a:pt x="937919" y="635000"/>
                </a:lnTo>
                <a:lnTo>
                  <a:pt x="968574" y="609600"/>
                </a:lnTo>
                <a:lnTo>
                  <a:pt x="999614" y="571500"/>
                </a:lnTo>
                <a:lnTo>
                  <a:pt x="1062828" y="520700"/>
                </a:lnTo>
                <a:lnTo>
                  <a:pt x="1094990" y="495300"/>
                </a:lnTo>
                <a:lnTo>
                  <a:pt x="1127514" y="457200"/>
                </a:lnTo>
                <a:lnTo>
                  <a:pt x="1193624" y="406400"/>
                </a:lnTo>
                <a:lnTo>
                  <a:pt x="1261111" y="355600"/>
                </a:lnTo>
                <a:lnTo>
                  <a:pt x="1295356" y="342900"/>
                </a:lnTo>
                <a:lnTo>
                  <a:pt x="1400028" y="266700"/>
                </a:lnTo>
                <a:lnTo>
                  <a:pt x="1435544" y="254000"/>
                </a:lnTo>
                <a:lnTo>
                  <a:pt x="1471363" y="228600"/>
                </a:lnTo>
                <a:lnTo>
                  <a:pt x="1507480" y="215900"/>
                </a:lnTo>
                <a:lnTo>
                  <a:pt x="1543887" y="190500"/>
                </a:lnTo>
                <a:lnTo>
                  <a:pt x="1617552" y="165100"/>
                </a:lnTo>
                <a:lnTo>
                  <a:pt x="1654798" y="139700"/>
                </a:lnTo>
                <a:lnTo>
                  <a:pt x="1883685" y="63500"/>
                </a:lnTo>
                <a:lnTo>
                  <a:pt x="1922680" y="63500"/>
                </a:lnTo>
                <a:lnTo>
                  <a:pt x="2001342" y="38100"/>
                </a:lnTo>
                <a:lnTo>
                  <a:pt x="2040998" y="38100"/>
                </a:lnTo>
                <a:lnTo>
                  <a:pt x="2080863" y="25400"/>
                </a:lnTo>
                <a:close/>
              </a:path>
              <a:path w="4648200" h="6235700">
                <a:moveTo>
                  <a:pt x="2685399" y="25400"/>
                </a:moveTo>
                <a:lnTo>
                  <a:pt x="2567336" y="25400"/>
                </a:lnTo>
                <a:lnTo>
                  <a:pt x="2607201" y="38100"/>
                </a:lnTo>
                <a:lnTo>
                  <a:pt x="2646857" y="38100"/>
                </a:lnTo>
                <a:lnTo>
                  <a:pt x="2725519" y="63500"/>
                </a:lnTo>
                <a:lnTo>
                  <a:pt x="2764514" y="63500"/>
                </a:lnTo>
                <a:lnTo>
                  <a:pt x="2993401" y="139700"/>
                </a:lnTo>
                <a:lnTo>
                  <a:pt x="3030647" y="165100"/>
                </a:lnTo>
                <a:lnTo>
                  <a:pt x="3104312" y="190500"/>
                </a:lnTo>
                <a:lnTo>
                  <a:pt x="3140719" y="215900"/>
                </a:lnTo>
                <a:lnTo>
                  <a:pt x="3176836" y="228600"/>
                </a:lnTo>
                <a:lnTo>
                  <a:pt x="3212655" y="254000"/>
                </a:lnTo>
                <a:lnTo>
                  <a:pt x="3248171" y="266700"/>
                </a:lnTo>
                <a:lnTo>
                  <a:pt x="3352843" y="342900"/>
                </a:lnTo>
                <a:lnTo>
                  <a:pt x="3387088" y="355600"/>
                </a:lnTo>
                <a:lnTo>
                  <a:pt x="3454575" y="406400"/>
                </a:lnTo>
                <a:lnTo>
                  <a:pt x="3520685" y="457200"/>
                </a:lnTo>
                <a:lnTo>
                  <a:pt x="3553209" y="495300"/>
                </a:lnTo>
                <a:lnTo>
                  <a:pt x="3585370" y="520700"/>
                </a:lnTo>
                <a:lnTo>
                  <a:pt x="3648584" y="571500"/>
                </a:lnTo>
                <a:lnTo>
                  <a:pt x="3679624" y="609600"/>
                </a:lnTo>
                <a:lnTo>
                  <a:pt x="3710279" y="635000"/>
                </a:lnTo>
                <a:lnTo>
                  <a:pt x="3740542" y="673100"/>
                </a:lnTo>
                <a:lnTo>
                  <a:pt x="3770408" y="698500"/>
                </a:lnTo>
                <a:lnTo>
                  <a:pt x="3799870" y="736600"/>
                </a:lnTo>
                <a:lnTo>
                  <a:pt x="3828923" y="762000"/>
                </a:lnTo>
                <a:lnTo>
                  <a:pt x="3857561" y="800100"/>
                </a:lnTo>
                <a:lnTo>
                  <a:pt x="3885778" y="838200"/>
                </a:lnTo>
                <a:lnTo>
                  <a:pt x="3913568" y="863600"/>
                </a:lnTo>
                <a:lnTo>
                  <a:pt x="3940926" y="901700"/>
                </a:lnTo>
                <a:lnTo>
                  <a:pt x="3967844" y="939800"/>
                </a:lnTo>
                <a:lnTo>
                  <a:pt x="3994318" y="977900"/>
                </a:lnTo>
                <a:lnTo>
                  <a:pt x="4020341" y="1016000"/>
                </a:lnTo>
                <a:lnTo>
                  <a:pt x="4045908" y="1054100"/>
                </a:lnTo>
                <a:lnTo>
                  <a:pt x="4071013" y="1092200"/>
                </a:lnTo>
                <a:lnTo>
                  <a:pt x="4095649" y="1130300"/>
                </a:lnTo>
                <a:lnTo>
                  <a:pt x="4119811" y="1168400"/>
                </a:lnTo>
                <a:lnTo>
                  <a:pt x="4143493" y="1206500"/>
                </a:lnTo>
                <a:lnTo>
                  <a:pt x="4166689" y="1244600"/>
                </a:lnTo>
                <a:lnTo>
                  <a:pt x="4189394" y="1295400"/>
                </a:lnTo>
                <a:lnTo>
                  <a:pt x="4211600" y="1333500"/>
                </a:lnTo>
                <a:lnTo>
                  <a:pt x="4233303" y="1371600"/>
                </a:lnTo>
                <a:lnTo>
                  <a:pt x="4254497" y="1422400"/>
                </a:lnTo>
                <a:lnTo>
                  <a:pt x="4275175" y="1460500"/>
                </a:lnTo>
                <a:lnTo>
                  <a:pt x="4295331" y="1511300"/>
                </a:lnTo>
                <a:lnTo>
                  <a:pt x="4314960" y="1549400"/>
                </a:lnTo>
                <a:lnTo>
                  <a:pt x="4334056" y="1600200"/>
                </a:lnTo>
                <a:lnTo>
                  <a:pt x="4352614" y="1638300"/>
                </a:lnTo>
                <a:lnTo>
                  <a:pt x="4370626" y="1689100"/>
                </a:lnTo>
                <a:lnTo>
                  <a:pt x="4388087" y="1727200"/>
                </a:lnTo>
                <a:lnTo>
                  <a:pt x="4404991" y="1778000"/>
                </a:lnTo>
                <a:lnTo>
                  <a:pt x="4421333" y="1828800"/>
                </a:lnTo>
                <a:lnTo>
                  <a:pt x="4437106" y="1866900"/>
                </a:lnTo>
                <a:lnTo>
                  <a:pt x="4452305" y="1917700"/>
                </a:lnTo>
                <a:lnTo>
                  <a:pt x="4466924" y="1968500"/>
                </a:lnTo>
                <a:lnTo>
                  <a:pt x="4480956" y="2019300"/>
                </a:lnTo>
                <a:lnTo>
                  <a:pt x="4494396" y="2070100"/>
                </a:lnTo>
                <a:lnTo>
                  <a:pt x="4507237" y="2120900"/>
                </a:lnTo>
                <a:lnTo>
                  <a:pt x="4519475" y="2171700"/>
                </a:lnTo>
                <a:lnTo>
                  <a:pt x="4531103" y="2222500"/>
                </a:lnTo>
                <a:lnTo>
                  <a:pt x="4542116" y="2260600"/>
                </a:lnTo>
                <a:lnTo>
                  <a:pt x="4552506" y="2311400"/>
                </a:lnTo>
                <a:lnTo>
                  <a:pt x="4562269" y="2374900"/>
                </a:lnTo>
                <a:lnTo>
                  <a:pt x="4571399" y="2425700"/>
                </a:lnTo>
                <a:lnTo>
                  <a:pt x="4579889" y="2476500"/>
                </a:lnTo>
                <a:lnTo>
                  <a:pt x="4587733" y="2527300"/>
                </a:lnTo>
                <a:lnTo>
                  <a:pt x="4594927" y="2578100"/>
                </a:lnTo>
                <a:lnTo>
                  <a:pt x="4601464" y="2628900"/>
                </a:lnTo>
                <a:lnTo>
                  <a:pt x="4607337" y="2679700"/>
                </a:lnTo>
                <a:lnTo>
                  <a:pt x="4612542" y="2730500"/>
                </a:lnTo>
                <a:lnTo>
                  <a:pt x="4617071" y="2794000"/>
                </a:lnTo>
                <a:lnTo>
                  <a:pt x="4620921" y="2844800"/>
                </a:lnTo>
                <a:lnTo>
                  <a:pt x="4624083" y="2895600"/>
                </a:lnTo>
                <a:lnTo>
                  <a:pt x="4626553" y="2959100"/>
                </a:lnTo>
                <a:lnTo>
                  <a:pt x="4628325" y="3009900"/>
                </a:lnTo>
                <a:lnTo>
                  <a:pt x="4629392" y="3060700"/>
                </a:lnTo>
                <a:lnTo>
                  <a:pt x="4629749" y="3124200"/>
                </a:lnTo>
                <a:lnTo>
                  <a:pt x="4629392" y="3175000"/>
                </a:lnTo>
                <a:lnTo>
                  <a:pt x="4628325" y="3225800"/>
                </a:lnTo>
                <a:lnTo>
                  <a:pt x="4626553" y="3276600"/>
                </a:lnTo>
                <a:lnTo>
                  <a:pt x="4624083" y="3340100"/>
                </a:lnTo>
                <a:lnTo>
                  <a:pt x="4620921" y="3390900"/>
                </a:lnTo>
                <a:lnTo>
                  <a:pt x="4617071" y="3441700"/>
                </a:lnTo>
                <a:lnTo>
                  <a:pt x="4612542" y="3505200"/>
                </a:lnTo>
                <a:lnTo>
                  <a:pt x="4607337" y="3556000"/>
                </a:lnTo>
                <a:lnTo>
                  <a:pt x="4601464" y="3606800"/>
                </a:lnTo>
                <a:lnTo>
                  <a:pt x="4594927" y="3657600"/>
                </a:lnTo>
                <a:lnTo>
                  <a:pt x="4587733" y="3708400"/>
                </a:lnTo>
                <a:lnTo>
                  <a:pt x="4579889" y="3759200"/>
                </a:lnTo>
                <a:lnTo>
                  <a:pt x="4571399" y="3810000"/>
                </a:lnTo>
                <a:lnTo>
                  <a:pt x="4562269" y="3860800"/>
                </a:lnTo>
                <a:lnTo>
                  <a:pt x="4552506" y="3924300"/>
                </a:lnTo>
                <a:lnTo>
                  <a:pt x="4542116" y="3975100"/>
                </a:lnTo>
                <a:lnTo>
                  <a:pt x="4531103" y="4013200"/>
                </a:lnTo>
                <a:lnTo>
                  <a:pt x="4519475" y="4064000"/>
                </a:lnTo>
                <a:lnTo>
                  <a:pt x="4507237" y="4114800"/>
                </a:lnTo>
                <a:lnTo>
                  <a:pt x="4494396" y="4165600"/>
                </a:lnTo>
                <a:lnTo>
                  <a:pt x="4480956" y="4216400"/>
                </a:lnTo>
                <a:lnTo>
                  <a:pt x="4466924" y="4267200"/>
                </a:lnTo>
                <a:lnTo>
                  <a:pt x="4452305" y="4318000"/>
                </a:lnTo>
                <a:lnTo>
                  <a:pt x="4437106" y="4368800"/>
                </a:lnTo>
                <a:lnTo>
                  <a:pt x="4421333" y="4406900"/>
                </a:lnTo>
                <a:lnTo>
                  <a:pt x="4404991" y="4457700"/>
                </a:lnTo>
                <a:lnTo>
                  <a:pt x="4388087" y="4508500"/>
                </a:lnTo>
                <a:lnTo>
                  <a:pt x="4370626" y="4546600"/>
                </a:lnTo>
                <a:lnTo>
                  <a:pt x="4352614" y="4597400"/>
                </a:lnTo>
                <a:lnTo>
                  <a:pt x="4334056" y="4635500"/>
                </a:lnTo>
                <a:lnTo>
                  <a:pt x="4314960" y="4686300"/>
                </a:lnTo>
                <a:lnTo>
                  <a:pt x="4295331" y="4724400"/>
                </a:lnTo>
                <a:lnTo>
                  <a:pt x="4275175" y="4775200"/>
                </a:lnTo>
                <a:lnTo>
                  <a:pt x="4254497" y="4813300"/>
                </a:lnTo>
                <a:lnTo>
                  <a:pt x="4233303" y="4864100"/>
                </a:lnTo>
                <a:lnTo>
                  <a:pt x="4211600" y="4902200"/>
                </a:lnTo>
                <a:lnTo>
                  <a:pt x="4189394" y="4940300"/>
                </a:lnTo>
                <a:lnTo>
                  <a:pt x="4166689" y="4991100"/>
                </a:lnTo>
                <a:lnTo>
                  <a:pt x="4143493" y="5029200"/>
                </a:lnTo>
                <a:lnTo>
                  <a:pt x="4119811" y="5067300"/>
                </a:lnTo>
                <a:lnTo>
                  <a:pt x="4095649" y="5105400"/>
                </a:lnTo>
                <a:lnTo>
                  <a:pt x="4071013" y="5143500"/>
                </a:lnTo>
                <a:lnTo>
                  <a:pt x="4045908" y="5181600"/>
                </a:lnTo>
                <a:lnTo>
                  <a:pt x="4020341" y="5219700"/>
                </a:lnTo>
                <a:lnTo>
                  <a:pt x="3994318" y="5257800"/>
                </a:lnTo>
                <a:lnTo>
                  <a:pt x="3967844" y="5295900"/>
                </a:lnTo>
                <a:lnTo>
                  <a:pt x="3940926" y="5334000"/>
                </a:lnTo>
                <a:lnTo>
                  <a:pt x="3913568" y="5372100"/>
                </a:lnTo>
                <a:lnTo>
                  <a:pt x="3885778" y="5397500"/>
                </a:lnTo>
                <a:lnTo>
                  <a:pt x="3857561" y="5435600"/>
                </a:lnTo>
                <a:lnTo>
                  <a:pt x="3828923" y="5473700"/>
                </a:lnTo>
                <a:lnTo>
                  <a:pt x="3799870" y="5499100"/>
                </a:lnTo>
                <a:lnTo>
                  <a:pt x="3770408" y="5537200"/>
                </a:lnTo>
                <a:lnTo>
                  <a:pt x="3740542" y="5562600"/>
                </a:lnTo>
                <a:lnTo>
                  <a:pt x="3710279" y="5600700"/>
                </a:lnTo>
                <a:lnTo>
                  <a:pt x="3679624" y="5626100"/>
                </a:lnTo>
                <a:lnTo>
                  <a:pt x="3648584" y="5664200"/>
                </a:lnTo>
                <a:lnTo>
                  <a:pt x="3617164" y="5689600"/>
                </a:lnTo>
                <a:lnTo>
                  <a:pt x="3553209" y="5740400"/>
                </a:lnTo>
                <a:lnTo>
                  <a:pt x="3520685" y="5778500"/>
                </a:lnTo>
                <a:lnTo>
                  <a:pt x="3454575" y="5829300"/>
                </a:lnTo>
                <a:lnTo>
                  <a:pt x="3387088" y="5880100"/>
                </a:lnTo>
                <a:lnTo>
                  <a:pt x="3352843" y="5892800"/>
                </a:lnTo>
                <a:lnTo>
                  <a:pt x="3318271" y="5918200"/>
                </a:lnTo>
                <a:lnTo>
                  <a:pt x="3248171" y="5969000"/>
                </a:lnTo>
                <a:lnTo>
                  <a:pt x="3212655" y="5981700"/>
                </a:lnTo>
                <a:lnTo>
                  <a:pt x="3176836" y="6007100"/>
                </a:lnTo>
                <a:lnTo>
                  <a:pt x="3140719" y="6019800"/>
                </a:lnTo>
                <a:lnTo>
                  <a:pt x="3104312" y="6045200"/>
                </a:lnTo>
                <a:lnTo>
                  <a:pt x="3030647" y="6070600"/>
                </a:lnTo>
                <a:lnTo>
                  <a:pt x="2993401" y="6096000"/>
                </a:lnTo>
                <a:lnTo>
                  <a:pt x="2764514" y="6172200"/>
                </a:lnTo>
                <a:lnTo>
                  <a:pt x="2725519" y="6172200"/>
                </a:lnTo>
                <a:lnTo>
                  <a:pt x="2646857" y="6197600"/>
                </a:lnTo>
                <a:lnTo>
                  <a:pt x="2607201" y="6197600"/>
                </a:lnTo>
                <a:lnTo>
                  <a:pt x="2567336" y="6210300"/>
                </a:lnTo>
                <a:lnTo>
                  <a:pt x="2685399" y="6210300"/>
                </a:lnTo>
                <a:lnTo>
                  <a:pt x="2991938" y="6108700"/>
                </a:lnTo>
                <a:lnTo>
                  <a:pt x="3066058" y="6083300"/>
                </a:lnTo>
                <a:lnTo>
                  <a:pt x="3102709" y="6057900"/>
                </a:lnTo>
                <a:lnTo>
                  <a:pt x="3139080" y="6045200"/>
                </a:lnTo>
                <a:lnTo>
                  <a:pt x="3175165" y="6019800"/>
                </a:lnTo>
                <a:lnTo>
                  <a:pt x="3210959" y="6007100"/>
                </a:lnTo>
                <a:lnTo>
                  <a:pt x="3246454" y="5981700"/>
                </a:lnTo>
                <a:lnTo>
                  <a:pt x="3281647" y="5969000"/>
                </a:lnTo>
                <a:lnTo>
                  <a:pt x="3351099" y="5918200"/>
                </a:lnTo>
                <a:lnTo>
                  <a:pt x="3385347" y="5892800"/>
                </a:lnTo>
                <a:lnTo>
                  <a:pt x="3419268" y="5880100"/>
                </a:lnTo>
                <a:lnTo>
                  <a:pt x="3486109" y="5829300"/>
                </a:lnTo>
                <a:lnTo>
                  <a:pt x="3519017" y="5803900"/>
                </a:lnTo>
                <a:lnTo>
                  <a:pt x="3551576" y="5765800"/>
                </a:lnTo>
                <a:lnTo>
                  <a:pt x="3615622" y="5715000"/>
                </a:lnTo>
                <a:lnTo>
                  <a:pt x="3647098" y="5689600"/>
                </a:lnTo>
                <a:lnTo>
                  <a:pt x="3678202" y="5651500"/>
                </a:lnTo>
                <a:lnTo>
                  <a:pt x="3708927" y="5626100"/>
                </a:lnTo>
                <a:lnTo>
                  <a:pt x="3739269" y="5600700"/>
                </a:lnTo>
                <a:lnTo>
                  <a:pt x="3769220" y="5562600"/>
                </a:lnTo>
                <a:lnTo>
                  <a:pt x="3798776" y="5537200"/>
                </a:lnTo>
                <a:lnTo>
                  <a:pt x="3827931" y="5499100"/>
                </a:lnTo>
                <a:lnTo>
                  <a:pt x="3856679" y="5461000"/>
                </a:lnTo>
                <a:lnTo>
                  <a:pt x="3885015" y="5435600"/>
                </a:lnTo>
                <a:lnTo>
                  <a:pt x="3912931" y="5397500"/>
                </a:lnTo>
                <a:lnTo>
                  <a:pt x="3940424" y="5359400"/>
                </a:lnTo>
                <a:lnTo>
                  <a:pt x="3967486" y="5321300"/>
                </a:lnTo>
                <a:lnTo>
                  <a:pt x="3994113" y="5295900"/>
                </a:lnTo>
                <a:lnTo>
                  <a:pt x="4020298" y="5257800"/>
                </a:lnTo>
                <a:lnTo>
                  <a:pt x="4046036" y="5219700"/>
                </a:lnTo>
                <a:lnTo>
                  <a:pt x="4071320" y="5181600"/>
                </a:lnTo>
                <a:lnTo>
                  <a:pt x="4096146" y="5143500"/>
                </a:lnTo>
                <a:lnTo>
                  <a:pt x="4120508" y="5105400"/>
                </a:lnTo>
                <a:lnTo>
                  <a:pt x="4144398" y="5054600"/>
                </a:lnTo>
                <a:lnTo>
                  <a:pt x="4167813" y="5016500"/>
                </a:lnTo>
                <a:lnTo>
                  <a:pt x="4190746" y="4978400"/>
                </a:lnTo>
                <a:lnTo>
                  <a:pt x="4213191" y="4940300"/>
                </a:lnTo>
                <a:lnTo>
                  <a:pt x="4235143" y="4902200"/>
                </a:lnTo>
                <a:lnTo>
                  <a:pt x="4256596" y="4851400"/>
                </a:lnTo>
                <a:lnTo>
                  <a:pt x="4277543" y="4813300"/>
                </a:lnTo>
                <a:lnTo>
                  <a:pt x="4297980" y="4762500"/>
                </a:lnTo>
                <a:lnTo>
                  <a:pt x="4317901" y="4724400"/>
                </a:lnTo>
                <a:lnTo>
                  <a:pt x="4337299" y="4673600"/>
                </a:lnTo>
                <a:lnTo>
                  <a:pt x="4356170" y="4635500"/>
                </a:lnTo>
                <a:lnTo>
                  <a:pt x="4374506" y="4584700"/>
                </a:lnTo>
                <a:lnTo>
                  <a:pt x="4392304" y="4546600"/>
                </a:lnTo>
                <a:lnTo>
                  <a:pt x="4409556" y="4495800"/>
                </a:lnTo>
                <a:lnTo>
                  <a:pt x="4426256" y="4457700"/>
                </a:lnTo>
                <a:lnTo>
                  <a:pt x="4442401" y="4406900"/>
                </a:lnTo>
                <a:lnTo>
                  <a:pt x="4457982" y="4356100"/>
                </a:lnTo>
                <a:lnTo>
                  <a:pt x="4472995" y="4305300"/>
                </a:lnTo>
                <a:lnTo>
                  <a:pt x="4487435" y="4267200"/>
                </a:lnTo>
                <a:lnTo>
                  <a:pt x="4501294" y="4216400"/>
                </a:lnTo>
                <a:lnTo>
                  <a:pt x="4514568" y="4165600"/>
                </a:lnTo>
                <a:lnTo>
                  <a:pt x="4527250" y="4114800"/>
                </a:lnTo>
                <a:lnTo>
                  <a:pt x="4539336" y="4064000"/>
                </a:lnTo>
                <a:lnTo>
                  <a:pt x="4550818" y="4013200"/>
                </a:lnTo>
                <a:lnTo>
                  <a:pt x="4561692" y="3962400"/>
                </a:lnTo>
                <a:lnTo>
                  <a:pt x="4571951" y="3911600"/>
                </a:lnTo>
                <a:lnTo>
                  <a:pt x="4581591" y="3860800"/>
                </a:lnTo>
                <a:lnTo>
                  <a:pt x="4590604" y="3810000"/>
                </a:lnTo>
                <a:lnTo>
                  <a:pt x="4598986" y="3759200"/>
                </a:lnTo>
                <a:lnTo>
                  <a:pt x="4606730" y="3708400"/>
                </a:lnTo>
                <a:lnTo>
                  <a:pt x="4613831" y="3657600"/>
                </a:lnTo>
                <a:lnTo>
                  <a:pt x="4620284" y="3606800"/>
                </a:lnTo>
                <a:lnTo>
                  <a:pt x="4626081" y="3556000"/>
                </a:lnTo>
                <a:lnTo>
                  <a:pt x="4631218" y="3492500"/>
                </a:lnTo>
                <a:lnTo>
                  <a:pt x="4635689" y="3441700"/>
                </a:lnTo>
                <a:lnTo>
                  <a:pt x="4639487" y="3390900"/>
                </a:lnTo>
                <a:lnTo>
                  <a:pt x="4642608" y="3340100"/>
                </a:lnTo>
                <a:lnTo>
                  <a:pt x="4645046" y="3276600"/>
                </a:lnTo>
                <a:lnTo>
                  <a:pt x="4646794" y="3225800"/>
                </a:lnTo>
                <a:lnTo>
                  <a:pt x="4647847" y="3175000"/>
                </a:lnTo>
                <a:lnTo>
                  <a:pt x="4648200" y="3124200"/>
                </a:lnTo>
                <a:lnTo>
                  <a:pt x="4647847" y="3060700"/>
                </a:lnTo>
                <a:lnTo>
                  <a:pt x="4646794" y="3009900"/>
                </a:lnTo>
                <a:lnTo>
                  <a:pt x="4645046" y="2959100"/>
                </a:lnTo>
                <a:lnTo>
                  <a:pt x="4642608" y="2895600"/>
                </a:lnTo>
                <a:lnTo>
                  <a:pt x="4639487" y="2844800"/>
                </a:lnTo>
                <a:lnTo>
                  <a:pt x="4635689" y="2794000"/>
                </a:lnTo>
                <a:lnTo>
                  <a:pt x="4631218" y="2743200"/>
                </a:lnTo>
                <a:lnTo>
                  <a:pt x="4626081" y="2679700"/>
                </a:lnTo>
                <a:lnTo>
                  <a:pt x="4620284" y="2628900"/>
                </a:lnTo>
                <a:lnTo>
                  <a:pt x="4613831" y="2578100"/>
                </a:lnTo>
                <a:lnTo>
                  <a:pt x="4606730" y="2527300"/>
                </a:lnTo>
                <a:lnTo>
                  <a:pt x="4598986" y="2476500"/>
                </a:lnTo>
                <a:lnTo>
                  <a:pt x="4590604" y="2425700"/>
                </a:lnTo>
                <a:lnTo>
                  <a:pt x="4581591" y="2374900"/>
                </a:lnTo>
                <a:lnTo>
                  <a:pt x="4571951" y="2324100"/>
                </a:lnTo>
                <a:lnTo>
                  <a:pt x="4561692" y="2273300"/>
                </a:lnTo>
                <a:lnTo>
                  <a:pt x="4550818" y="2222500"/>
                </a:lnTo>
                <a:lnTo>
                  <a:pt x="4539336" y="2171700"/>
                </a:lnTo>
                <a:lnTo>
                  <a:pt x="4527250" y="2120900"/>
                </a:lnTo>
                <a:lnTo>
                  <a:pt x="4514568" y="2070100"/>
                </a:lnTo>
                <a:lnTo>
                  <a:pt x="4501294" y="2019300"/>
                </a:lnTo>
                <a:lnTo>
                  <a:pt x="4487435" y="1968500"/>
                </a:lnTo>
                <a:lnTo>
                  <a:pt x="4472995" y="1930400"/>
                </a:lnTo>
                <a:lnTo>
                  <a:pt x="4457982" y="1879600"/>
                </a:lnTo>
                <a:lnTo>
                  <a:pt x="4442401" y="1828800"/>
                </a:lnTo>
                <a:lnTo>
                  <a:pt x="4426256" y="1778000"/>
                </a:lnTo>
                <a:lnTo>
                  <a:pt x="4409556" y="1739900"/>
                </a:lnTo>
                <a:lnTo>
                  <a:pt x="4392304" y="1689100"/>
                </a:lnTo>
                <a:lnTo>
                  <a:pt x="4374506" y="1651000"/>
                </a:lnTo>
                <a:lnTo>
                  <a:pt x="4356170" y="1600200"/>
                </a:lnTo>
                <a:lnTo>
                  <a:pt x="4337299" y="1562100"/>
                </a:lnTo>
                <a:lnTo>
                  <a:pt x="4317901" y="1511300"/>
                </a:lnTo>
                <a:lnTo>
                  <a:pt x="4297980" y="1473200"/>
                </a:lnTo>
                <a:lnTo>
                  <a:pt x="4277543" y="1422400"/>
                </a:lnTo>
                <a:lnTo>
                  <a:pt x="4256596" y="1384300"/>
                </a:lnTo>
                <a:lnTo>
                  <a:pt x="4235143" y="1333500"/>
                </a:lnTo>
                <a:lnTo>
                  <a:pt x="4213191" y="1295400"/>
                </a:lnTo>
                <a:lnTo>
                  <a:pt x="4190746" y="1257300"/>
                </a:lnTo>
                <a:lnTo>
                  <a:pt x="4167813" y="1219200"/>
                </a:lnTo>
                <a:lnTo>
                  <a:pt x="4144398" y="1181100"/>
                </a:lnTo>
                <a:lnTo>
                  <a:pt x="4120508" y="1130300"/>
                </a:lnTo>
                <a:lnTo>
                  <a:pt x="4096146" y="1092200"/>
                </a:lnTo>
                <a:lnTo>
                  <a:pt x="4071320" y="1054100"/>
                </a:lnTo>
                <a:lnTo>
                  <a:pt x="4046036" y="1016000"/>
                </a:lnTo>
                <a:lnTo>
                  <a:pt x="4020298" y="977900"/>
                </a:lnTo>
                <a:lnTo>
                  <a:pt x="3994113" y="939800"/>
                </a:lnTo>
                <a:lnTo>
                  <a:pt x="3967486" y="914400"/>
                </a:lnTo>
                <a:lnTo>
                  <a:pt x="3940424" y="876300"/>
                </a:lnTo>
                <a:lnTo>
                  <a:pt x="3912931" y="838200"/>
                </a:lnTo>
                <a:lnTo>
                  <a:pt x="3885015" y="800100"/>
                </a:lnTo>
                <a:lnTo>
                  <a:pt x="3856679" y="774700"/>
                </a:lnTo>
                <a:lnTo>
                  <a:pt x="3827931" y="736600"/>
                </a:lnTo>
                <a:lnTo>
                  <a:pt x="3798776" y="698500"/>
                </a:lnTo>
                <a:lnTo>
                  <a:pt x="3769220" y="673100"/>
                </a:lnTo>
                <a:lnTo>
                  <a:pt x="3739269" y="635000"/>
                </a:lnTo>
                <a:lnTo>
                  <a:pt x="3708927" y="609600"/>
                </a:lnTo>
                <a:lnTo>
                  <a:pt x="3678202" y="584200"/>
                </a:lnTo>
                <a:lnTo>
                  <a:pt x="3647098" y="546100"/>
                </a:lnTo>
                <a:lnTo>
                  <a:pt x="3583780" y="495300"/>
                </a:lnTo>
                <a:lnTo>
                  <a:pt x="3551576" y="469900"/>
                </a:lnTo>
                <a:lnTo>
                  <a:pt x="3519017" y="431800"/>
                </a:lnTo>
                <a:lnTo>
                  <a:pt x="3452858" y="381000"/>
                </a:lnTo>
                <a:lnTo>
                  <a:pt x="3419268" y="355600"/>
                </a:lnTo>
                <a:lnTo>
                  <a:pt x="3385347" y="342900"/>
                </a:lnTo>
                <a:lnTo>
                  <a:pt x="3316530" y="292100"/>
                </a:lnTo>
                <a:lnTo>
                  <a:pt x="3281647" y="266700"/>
                </a:lnTo>
                <a:lnTo>
                  <a:pt x="3246454" y="254000"/>
                </a:lnTo>
                <a:lnTo>
                  <a:pt x="3210959" y="228600"/>
                </a:lnTo>
                <a:lnTo>
                  <a:pt x="3175165" y="215900"/>
                </a:lnTo>
                <a:lnTo>
                  <a:pt x="3139080" y="190500"/>
                </a:lnTo>
                <a:lnTo>
                  <a:pt x="3102709" y="177800"/>
                </a:lnTo>
                <a:lnTo>
                  <a:pt x="3066058" y="152400"/>
                </a:lnTo>
                <a:lnTo>
                  <a:pt x="2724536" y="38100"/>
                </a:lnTo>
                <a:lnTo>
                  <a:pt x="2685399" y="25400"/>
                </a:lnTo>
                <a:close/>
              </a:path>
              <a:path w="4648200" h="6235700">
                <a:moveTo>
                  <a:pt x="2201649" y="12700"/>
                </a:moveTo>
                <a:lnTo>
                  <a:pt x="2041718" y="12700"/>
                </a:lnTo>
                <a:lnTo>
                  <a:pt x="2002153" y="25400"/>
                </a:lnTo>
                <a:lnTo>
                  <a:pt x="2161194" y="25400"/>
                </a:lnTo>
                <a:lnTo>
                  <a:pt x="2201649" y="12700"/>
                </a:lnTo>
                <a:close/>
              </a:path>
              <a:path w="4648200" h="6235700">
                <a:moveTo>
                  <a:pt x="2606481" y="12700"/>
                </a:moveTo>
                <a:lnTo>
                  <a:pt x="2446550" y="12700"/>
                </a:lnTo>
                <a:lnTo>
                  <a:pt x="2487005" y="25400"/>
                </a:lnTo>
                <a:lnTo>
                  <a:pt x="2646046" y="25400"/>
                </a:lnTo>
                <a:lnTo>
                  <a:pt x="2606481" y="12700"/>
                </a:lnTo>
                <a:close/>
              </a:path>
              <a:path w="4648200" h="6235700">
                <a:moveTo>
                  <a:pt x="2526741" y="0"/>
                </a:moveTo>
                <a:lnTo>
                  <a:pt x="2121458" y="0"/>
                </a:lnTo>
                <a:lnTo>
                  <a:pt x="2081488" y="12700"/>
                </a:lnTo>
                <a:lnTo>
                  <a:pt x="2566711" y="12700"/>
                </a:lnTo>
                <a:lnTo>
                  <a:pt x="25267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2776" y="413511"/>
            <a:ext cx="70675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80"/>
              </a:lnSpc>
              <a:spcBef>
                <a:spcPts val="100"/>
              </a:spcBef>
              <a:tabLst>
                <a:tab pos="2891790" algn="l"/>
              </a:tabLst>
            </a:pPr>
            <a:r>
              <a:rPr sz="4300" spc="-10" dirty="0">
                <a:solidFill>
                  <a:srgbClr val="FF0000"/>
                </a:solidFill>
              </a:rPr>
              <a:t>LANGKAH	</a:t>
            </a:r>
            <a:r>
              <a:rPr sz="4300" dirty="0">
                <a:solidFill>
                  <a:srgbClr val="FF0000"/>
                </a:solidFill>
              </a:rPr>
              <a:t>III</a:t>
            </a:r>
            <a:endParaRPr sz="4300"/>
          </a:p>
          <a:p>
            <a:pPr marL="12700">
              <a:lnSpc>
                <a:spcPts val="3660"/>
              </a:lnSpc>
            </a:pPr>
            <a:r>
              <a:rPr sz="3200" spc="-10" dirty="0"/>
              <a:t>PENENTUAN</a:t>
            </a:r>
            <a:r>
              <a:rPr sz="3200" dirty="0"/>
              <a:t> </a:t>
            </a:r>
            <a:r>
              <a:rPr sz="3200" spc="-5" dirty="0"/>
              <a:t>PENYEBAB</a:t>
            </a:r>
            <a:r>
              <a:rPr sz="3200" spc="10" dirty="0"/>
              <a:t> </a:t>
            </a:r>
            <a:r>
              <a:rPr sz="3200" spc="-10" dirty="0"/>
              <a:t>MASALAH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38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12192000" y="0"/>
                </a:moveTo>
                <a:lnTo>
                  <a:pt x="0" y="0"/>
                </a:lnTo>
                <a:lnTo>
                  <a:pt x="0" y="611122"/>
                </a:lnTo>
                <a:lnTo>
                  <a:pt x="12192000" y="61112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7631" y="160019"/>
            <a:ext cx="7369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LK.</a:t>
            </a:r>
            <a:r>
              <a:rPr sz="3200" spc="-40" dirty="0"/>
              <a:t> </a:t>
            </a:r>
            <a:r>
              <a:rPr sz="3200" spc="-10" dirty="0"/>
              <a:t>1.3.</a:t>
            </a:r>
            <a:r>
              <a:rPr sz="3200" spc="-30" dirty="0"/>
              <a:t> </a:t>
            </a:r>
            <a:r>
              <a:rPr sz="3200" spc="-10" dirty="0"/>
              <a:t>Penentuan</a:t>
            </a:r>
            <a:r>
              <a:rPr sz="3200" spc="-65" dirty="0"/>
              <a:t> </a:t>
            </a:r>
            <a:r>
              <a:rPr sz="3200" spc="-10" dirty="0"/>
              <a:t>Penyebab</a:t>
            </a:r>
            <a:r>
              <a:rPr sz="3200" spc="-65" dirty="0"/>
              <a:t> </a:t>
            </a:r>
            <a:r>
              <a:rPr sz="3200" spc="-10" dirty="0"/>
              <a:t>Masalah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98450" y="1143867"/>
            <a:ext cx="11595100" cy="5415915"/>
          </a:xfrm>
          <a:custGeom>
            <a:avLst/>
            <a:gdLst/>
            <a:ahLst/>
            <a:cxnLst/>
            <a:rect l="l" t="t" r="r" b="b"/>
            <a:pathLst>
              <a:path w="11595100" h="5415915">
                <a:moveTo>
                  <a:pt x="592200" y="0"/>
                </a:moveTo>
                <a:lnTo>
                  <a:pt x="592200" y="5415681"/>
                </a:lnTo>
              </a:path>
              <a:path w="11595100" h="5415915">
                <a:moveTo>
                  <a:pt x="4273550" y="0"/>
                </a:moveTo>
                <a:lnTo>
                  <a:pt x="4273550" y="5415681"/>
                </a:lnTo>
              </a:path>
              <a:path w="11595100" h="5415915">
                <a:moveTo>
                  <a:pt x="7550150" y="0"/>
                </a:moveTo>
                <a:lnTo>
                  <a:pt x="7550150" y="5415681"/>
                </a:lnTo>
              </a:path>
              <a:path w="11595100" h="5415915">
                <a:moveTo>
                  <a:pt x="0" y="694653"/>
                </a:moveTo>
                <a:lnTo>
                  <a:pt x="11595101" y="694653"/>
                </a:lnTo>
              </a:path>
              <a:path w="11595100" h="5415915">
                <a:moveTo>
                  <a:pt x="0" y="1841827"/>
                </a:moveTo>
                <a:lnTo>
                  <a:pt x="11595101" y="1841827"/>
                </a:lnTo>
              </a:path>
              <a:path w="11595100" h="5415915">
                <a:moveTo>
                  <a:pt x="0" y="3071898"/>
                </a:moveTo>
                <a:lnTo>
                  <a:pt x="11595101" y="3071898"/>
                </a:lnTo>
              </a:path>
              <a:path w="11595100" h="5415915">
                <a:moveTo>
                  <a:pt x="0" y="4219072"/>
                </a:moveTo>
                <a:lnTo>
                  <a:pt x="11595101" y="4219072"/>
                </a:lnTo>
              </a:path>
              <a:path w="11595100" h="5415915">
                <a:moveTo>
                  <a:pt x="0" y="4579612"/>
                </a:moveTo>
                <a:lnTo>
                  <a:pt x="11595101" y="4579612"/>
                </a:lnTo>
              </a:path>
              <a:path w="11595100" h="5415915">
                <a:moveTo>
                  <a:pt x="0" y="5048723"/>
                </a:moveTo>
                <a:lnTo>
                  <a:pt x="11595101" y="5048723"/>
                </a:lnTo>
              </a:path>
              <a:path w="11595100" h="5415915">
                <a:moveTo>
                  <a:pt x="6350" y="0"/>
                </a:moveTo>
                <a:lnTo>
                  <a:pt x="6350" y="5415681"/>
                </a:lnTo>
              </a:path>
              <a:path w="11595100" h="5415915">
                <a:moveTo>
                  <a:pt x="11588751" y="0"/>
                </a:moveTo>
                <a:lnTo>
                  <a:pt x="11588751" y="5415681"/>
                </a:lnTo>
              </a:path>
              <a:path w="11595100" h="5415915">
                <a:moveTo>
                  <a:pt x="0" y="6350"/>
                </a:moveTo>
                <a:lnTo>
                  <a:pt x="11595101" y="6350"/>
                </a:lnTo>
              </a:path>
              <a:path w="11595100" h="5415915">
                <a:moveTo>
                  <a:pt x="0" y="5409331"/>
                </a:moveTo>
                <a:lnTo>
                  <a:pt x="11595101" y="54093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8336" y="1300988"/>
            <a:ext cx="36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9008" y="1165859"/>
            <a:ext cx="2005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478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Hasil </a:t>
            </a:r>
            <a:r>
              <a:rPr sz="2000" b="1" spc="-15" dirty="0">
                <a:latin typeface="Calibri"/>
                <a:cs typeface="Calibri"/>
              </a:rPr>
              <a:t>Eksplorasi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4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b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Masa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6807" y="1309115"/>
            <a:ext cx="25482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Akar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Penyebab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Masalah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6390" y="1299971"/>
            <a:ext cx="3407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Analisis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Akar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Penyebab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Masalah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553" y="1855723"/>
            <a:ext cx="785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7475" algn="r">
              <a:lnSpc>
                <a:spcPts val="2125"/>
              </a:lnSpc>
              <a:spcBef>
                <a:spcPts val="100"/>
              </a:spcBef>
              <a:tabLst>
                <a:tab pos="471170" algn="l"/>
              </a:tabLst>
            </a:pPr>
            <a:r>
              <a:rPr sz="1800" b="1" spc="-5" dirty="0">
                <a:latin typeface="Calibri"/>
                <a:cs typeface="Calibri"/>
              </a:rPr>
              <a:t>1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5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R="117475" algn="r">
              <a:lnSpc>
                <a:spcPts val="2125"/>
              </a:lnSpc>
            </a:pPr>
            <a:r>
              <a:rPr sz="1800" b="1" spc="-5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553" y="3001771"/>
            <a:ext cx="78549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7475" algn="r">
              <a:lnSpc>
                <a:spcPts val="2125"/>
              </a:lnSpc>
              <a:spcBef>
                <a:spcPts val="100"/>
              </a:spcBef>
              <a:tabLst>
                <a:tab pos="471170" algn="l"/>
              </a:tabLst>
            </a:pPr>
            <a:r>
              <a:rPr sz="1800" b="1" spc="-5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5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R="117475" algn="r">
              <a:lnSpc>
                <a:spcPts val="2125"/>
              </a:lnSpc>
            </a:pPr>
            <a:r>
              <a:rPr sz="1800" b="1" spc="-5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50"/>
              </a:spcBef>
            </a:pP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188" y="4230116"/>
            <a:ext cx="78486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8745" algn="r">
              <a:lnSpc>
                <a:spcPts val="2135"/>
              </a:lnSpc>
              <a:spcBef>
                <a:spcPts val="100"/>
              </a:spcBef>
              <a:tabLst>
                <a:tab pos="470534" algn="l"/>
              </a:tabLst>
            </a:pPr>
            <a:r>
              <a:rPr sz="1800" b="1" spc="-10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R="117475" algn="r">
              <a:lnSpc>
                <a:spcPts val="2135"/>
              </a:lnSpc>
            </a:pPr>
            <a:r>
              <a:rPr sz="1800" b="1" spc="-5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483870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483870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553" y="5293867"/>
            <a:ext cx="201295" cy="7448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sz="1800" b="1" spc="-1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b="1" spc="-5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188" y="6208267"/>
            <a:ext cx="20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6.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0150" y="1962150"/>
            <a:ext cx="3302000" cy="4457700"/>
            <a:chOff x="1200150" y="1962150"/>
            <a:chExt cx="3302000" cy="4457700"/>
          </a:xfrm>
        </p:grpSpPr>
        <p:sp>
          <p:nvSpPr>
            <p:cNvPr id="15" name="object 15"/>
            <p:cNvSpPr/>
            <p:nvPr/>
          </p:nvSpPr>
          <p:spPr>
            <a:xfrm>
              <a:off x="1219200" y="1981200"/>
              <a:ext cx="762000" cy="4419600"/>
            </a:xfrm>
            <a:custGeom>
              <a:avLst/>
              <a:gdLst/>
              <a:ahLst/>
              <a:cxnLst/>
              <a:rect l="l" t="t" r="r" b="b"/>
              <a:pathLst>
                <a:path w="762000" h="4419600">
                  <a:moveTo>
                    <a:pt x="0" y="0"/>
                  </a:moveTo>
                  <a:lnTo>
                    <a:pt x="76785" y="1420"/>
                  </a:lnTo>
                  <a:lnTo>
                    <a:pt x="148303" y="5496"/>
                  </a:lnTo>
                  <a:lnTo>
                    <a:pt x="213022" y="11944"/>
                  </a:lnTo>
                  <a:lnTo>
                    <a:pt x="269409" y="20484"/>
                  </a:lnTo>
                  <a:lnTo>
                    <a:pt x="315933" y="30835"/>
                  </a:lnTo>
                  <a:lnTo>
                    <a:pt x="373261" y="55843"/>
                  </a:lnTo>
                  <a:lnTo>
                    <a:pt x="381002" y="69938"/>
                  </a:lnTo>
                  <a:lnTo>
                    <a:pt x="381002" y="2137919"/>
                  </a:lnTo>
                  <a:lnTo>
                    <a:pt x="388743" y="2152014"/>
                  </a:lnTo>
                  <a:lnTo>
                    <a:pt x="446071" y="2177022"/>
                  </a:lnTo>
                  <a:lnTo>
                    <a:pt x="492595" y="2187372"/>
                  </a:lnTo>
                  <a:lnTo>
                    <a:pt x="548982" y="2195912"/>
                  </a:lnTo>
                  <a:lnTo>
                    <a:pt x="613701" y="2202361"/>
                  </a:lnTo>
                  <a:lnTo>
                    <a:pt x="685219" y="2206436"/>
                  </a:lnTo>
                  <a:lnTo>
                    <a:pt x="762004" y="2207857"/>
                  </a:lnTo>
                  <a:lnTo>
                    <a:pt x="685219" y="2209277"/>
                  </a:lnTo>
                  <a:lnTo>
                    <a:pt x="613701" y="2213353"/>
                  </a:lnTo>
                  <a:lnTo>
                    <a:pt x="548982" y="2219801"/>
                  </a:lnTo>
                  <a:lnTo>
                    <a:pt x="492595" y="2228341"/>
                  </a:lnTo>
                  <a:lnTo>
                    <a:pt x="446071" y="2238692"/>
                  </a:lnTo>
                  <a:lnTo>
                    <a:pt x="388743" y="2263700"/>
                  </a:lnTo>
                  <a:lnTo>
                    <a:pt x="381002" y="2277795"/>
                  </a:lnTo>
                  <a:lnTo>
                    <a:pt x="381002" y="4349662"/>
                  </a:lnTo>
                  <a:lnTo>
                    <a:pt x="373261" y="4363757"/>
                  </a:lnTo>
                  <a:lnTo>
                    <a:pt x="315933" y="4388765"/>
                  </a:lnTo>
                  <a:lnTo>
                    <a:pt x="269409" y="4399115"/>
                  </a:lnTo>
                  <a:lnTo>
                    <a:pt x="213022" y="4407655"/>
                  </a:lnTo>
                  <a:lnTo>
                    <a:pt x="148303" y="4414104"/>
                  </a:lnTo>
                  <a:lnTo>
                    <a:pt x="76785" y="4418179"/>
                  </a:lnTo>
                  <a:lnTo>
                    <a:pt x="0" y="44196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8995" y="2628900"/>
              <a:ext cx="2607310" cy="3124200"/>
            </a:xfrm>
            <a:custGeom>
              <a:avLst/>
              <a:gdLst/>
              <a:ahLst/>
              <a:cxnLst/>
              <a:rect l="l" t="t" r="r" b="b"/>
              <a:pathLst>
                <a:path w="2607310" h="3124200">
                  <a:moveTo>
                    <a:pt x="0" y="1716840"/>
                  </a:moveTo>
                  <a:lnTo>
                    <a:pt x="508636" y="2603500"/>
                  </a:lnTo>
                  <a:lnTo>
                    <a:pt x="508636" y="2774497"/>
                  </a:lnTo>
                  <a:lnTo>
                    <a:pt x="511828" y="2821950"/>
                  </a:lnTo>
                  <a:lnTo>
                    <a:pt x="521128" y="2867462"/>
                  </a:lnTo>
                  <a:lnTo>
                    <a:pt x="536117" y="2910617"/>
                  </a:lnTo>
                  <a:lnTo>
                    <a:pt x="556381" y="2950999"/>
                  </a:lnTo>
                  <a:lnTo>
                    <a:pt x="581501" y="2988190"/>
                  </a:lnTo>
                  <a:lnTo>
                    <a:pt x="611062" y="3021774"/>
                  </a:lnTo>
                  <a:lnTo>
                    <a:pt x="644646" y="3051334"/>
                  </a:lnTo>
                  <a:lnTo>
                    <a:pt x="681837" y="3076455"/>
                  </a:lnTo>
                  <a:lnTo>
                    <a:pt x="722219" y="3096718"/>
                  </a:lnTo>
                  <a:lnTo>
                    <a:pt x="765374" y="3111708"/>
                  </a:lnTo>
                  <a:lnTo>
                    <a:pt x="810887" y="3121007"/>
                  </a:lnTo>
                  <a:lnTo>
                    <a:pt x="858339" y="3124199"/>
                  </a:lnTo>
                  <a:lnTo>
                    <a:pt x="2257101" y="3124199"/>
                  </a:lnTo>
                  <a:lnTo>
                    <a:pt x="2304553" y="3121007"/>
                  </a:lnTo>
                  <a:lnTo>
                    <a:pt x="2350065" y="3111708"/>
                  </a:lnTo>
                  <a:lnTo>
                    <a:pt x="2393221" y="3096718"/>
                  </a:lnTo>
                  <a:lnTo>
                    <a:pt x="2433602" y="3076455"/>
                  </a:lnTo>
                  <a:lnTo>
                    <a:pt x="2470794" y="3051334"/>
                  </a:lnTo>
                  <a:lnTo>
                    <a:pt x="2504378" y="3021774"/>
                  </a:lnTo>
                  <a:lnTo>
                    <a:pt x="2533939" y="2988190"/>
                  </a:lnTo>
                  <a:lnTo>
                    <a:pt x="2559059" y="2950999"/>
                  </a:lnTo>
                  <a:lnTo>
                    <a:pt x="2579323" y="2910617"/>
                  </a:lnTo>
                  <a:lnTo>
                    <a:pt x="2594312" y="2867462"/>
                  </a:lnTo>
                  <a:lnTo>
                    <a:pt x="2603612" y="2821950"/>
                  </a:lnTo>
                  <a:lnTo>
                    <a:pt x="2606804" y="2774497"/>
                  </a:lnTo>
                  <a:lnTo>
                    <a:pt x="2606804" y="1822450"/>
                  </a:lnTo>
                  <a:lnTo>
                    <a:pt x="508636" y="1822450"/>
                  </a:lnTo>
                  <a:lnTo>
                    <a:pt x="0" y="1716840"/>
                  </a:lnTo>
                  <a:close/>
                </a:path>
                <a:path w="2607310" h="3124200">
                  <a:moveTo>
                    <a:pt x="2257101" y="0"/>
                  </a:moveTo>
                  <a:lnTo>
                    <a:pt x="858339" y="0"/>
                  </a:lnTo>
                  <a:lnTo>
                    <a:pt x="810887" y="3192"/>
                  </a:lnTo>
                  <a:lnTo>
                    <a:pt x="765374" y="12491"/>
                  </a:lnTo>
                  <a:lnTo>
                    <a:pt x="722219" y="27481"/>
                  </a:lnTo>
                  <a:lnTo>
                    <a:pt x="681837" y="47744"/>
                  </a:lnTo>
                  <a:lnTo>
                    <a:pt x="644646" y="72864"/>
                  </a:lnTo>
                  <a:lnTo>
                    <a:pt x="611062" y="102425"/>
                  </a:lnTo>
                  <a:lnTo>
                    <a:pt x="581501" y="136009"/>
                  </a:lnTo>
                  <a:lnTo>
                    <a:pt x="556381" y="173200"/>
                  </a:lnTo>
                  <a:lnTo>
                    <a:pt x="536117" y="213582"/>
                  </a:lnTo>
                  <a:lnTo>
                    <a:pt x="521128" y="256737"/>
                  </a:lnTo>
                  <a:lnTo>
                    <a:pt x="511828" y="302249"/>
                  </a:lnTo>
                  <a:lnTo>
                    <a:pt x="508636" y="349702"/>
                  </a:lnTo>
                  <a:lnTo>
                    <a:pt x="508636" y="1822450"/>
                  </a:lnTo>
                  <a:lnTo>
                    <a:pt x="2606804" y="1822450"/>
                  </a:lnTo>
                  <a:lnTo>
                    <a:pt x="2606804" y="349702"/>
                  </a:lnTo>
                  <a:lnTo>
                    <a:pt x="2603612" y="302249"/>
                  </a:lnTo>
                  <a:lnTo>
                    <a:pt x="2594312" y="256737"/>
                  </a:lnTo>
                  <a:lnTo>
                    <a:pt x="2579323" y="213582"/>
                  </a:lnTo>
                  <a:lnTo>
                    <a:pt x="2559059" y="173200"/>
                  </a:lnTo>
                  <a:lnTo>
                    <a:pt x="2533939" y="136009"/>
                  </a:lnTo>
                  <a:lnTo>
                    <a:pt x="2504378" y="102425"/>
                  </a:lnTo>
                  <a:lnTo>
                    <a:pt x="2470794" y="72864"/>
                  </a:lnTo>
                  <a:lnTo>
                    <a:pt x="2433602" y="47744"/>
                  </a:lnTo>
                  <a:lnTo>
                    <a:pt x="2393221" y="27481"/>
                  </a:lnTo>
                  <a:lnTo>
                    <a:pt x="2350065" y="12491"/>
                  </a:lnTo>
                  <a:lnTo>
                    <a:pt x="2304553" y="3192"/>
                  </a:lnTo>
                  <a:lnTo>
                    <a:pt x="225710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8995" y="2628900"/>
              <a:ext cx="2607310" cy="3124200"/>
            </a:xfrm>
            <a:custGeom>
              <a:avLst/>
              <a:gdLst/>
              <a:ahLst/>
              <a:cxnLst/>
              <a:rect l="l" t="t" r="r" b="b"/>
              <a:pathLst>
                <a:path w="2607310" h="3124200">
                  <a:moveTo>
                    <a:pt x="508636" y="349702"/>
                  </a:moveTo>
                  <a:lnTo>
                    <a:pt x="511828" y="302250"/>
                  </a:lnTo>
                  <a:lnTo>
                    <a:pt x="521128" y="256737"/>
                  </a:lnTo>
                  <a:lnTo>
                    <a:pt x="536117" y="213582"/>
                  </a:lnTo>
                  <a:lnTo>
                    <a:pt x="556381" y="173201"/>
                  </a:lnTo>
                  <a:lnTo>
                    <a:pt x="581501" y="136009"/>
                  </a:lnTo>
                  <a:lnTo>
                    <a:pt x="611062" y="102425"/>
                  </a:lnTo>
                  <a:lnTo>
                    <a:pt x="644646" y="72864"/>
                  </a:lnTo>
                  <a:lnTo>
                    <a:pt x="681837" y="47744"/>
                  </a:lnTo>
                  <a:lnTo>
                    <a:pt x="722219" y="27481"/>
                  </a:lnTo>
                  <a:lnTo>
                    <a:pt x="765374" y="12491"/>
                  </a:lnTo>
                  <a:lnTo>
                    <a:pt x="810887" y="3192"/>
                  </a:lnTo>
                  <a:lnTo>
                    <a:pt x="858339" y="0"/>
                  </a:lnTo>
                  <a:lnTo>
                    <a:pt x="1382874" y="0"/>
                  </a:lnTo>
                  <a:lnTo>
                    <a:pt x="2257101" y="0"/>
                  </a:lnTo>
                  <a:lnTo>
                    <a:pt x="2304554" y="3192"/>
                  </a:lnTo>
                  <a:lnTo>
                    <a:pt x="2350066" y="12491"/>
                  </a:lnTo>
                  <a:lnTo>
                    <a:pt x="2393221" y="27481"/>
                  </a:lnTo>
                  <a:lnTo>
                    <a:pt x="2433603" y="47744"/>
                  </a:lnTo>
                  <a:lnTo>
                    <a:pt x="2470794" y="72864"/>
                  </a:lnTo>
                  <a:lnTo>
                    <a:pt x="2504379" y="102425"/>
                  </a:lnTo>
                  <a:lnTo>
                    <a:pt x="2533939" y="136009"/>
                  </a:lnTo>
                  <a:lnTo>
                    <a:pt x="2559059" y="173201"/>
                  </a:lnTo>
                  <a:lnTo>
                    <a:pt x="2579323" y="213582"/>
                  </a:lnTo>
                  <a:lnTo>
                    <a:pt x="2594312" y="256737"/>
                  </a:lnTo>
                  <a:lnTo>
                    <a:pt x="2603612" y="302250"/>
                  </a:lnTo>
                  <a:lnTo>
                    <a:pt x="2606804" y="349702"/>
                  </a:lnTo>
                  <a:lnTo>
                    <a:pt x="2606804" y="1822450"/>
                  </a:lnTo>
                  <a:lnTo>
                    <a:pt x="2606804" y="2603500"/>
                  </a:lnTo>
                  <a:lnTo>
                    <a:pt x="2606804" y="2774497"/>
                  </a:lnTo>
                  <a:lnTo>
                    <a:pt x="2603612" y="2821949"/>
                  </a:lnTo>
                  <a:lnTo>
                    <a:pt x="2594312" y="2867462"/>
                  </a:lnTo>
                  <a:lnTo>
                    <a:pt x="2579323" y="2910617"/>
                  </a:lnTo>
                  <a:lnTo>
                    <a:pt x="2559059" y="2950999"/>
                  </a:lnTo>
                  <a:lnTo>
                    <a:pt x="2533939" y="2988190"/>
                  </a:lnTo>
                  <a:lnTo>
                    <a:pt x="2504379" y="3021774"/>
                  </a:lnTo>
                  <a:lnTo>
                    <a:pt x="2470794" y="3051335"/>
                  </a:lnTo>
                  <a:lnTo>
                    <a:pt x="2433603" y="3076455"/>
                  </a:lnTo>
                  <a:lnTo>
                    <a:pt x="2393221" y="3096718"/>
                  </a:lnTo>
                  <a:lnTo>
                    <a:pt x="2350066" y="3111708"/>
                  </a:lnTo>
                  <a:lnTo>
                    <a:pt x="2304554" y="3121007"/>
                  </a:lnTo>
                  <a:lnTo>
                    <a:pt x="2257101" y="3124200"/>
                  </a:lnTo>
                  <a:lnTo>
                    <a:pt x="1382874" y="3124200"/>
                  </a:lnTo>
                  <a:lnTo>
                    <a:pt x="858332" y="3124200"/>
                  </a:lnTo>
                  <a:lnTo>
                    <a:pt x="810887" y="3121007"/>
                  </a:lnTo>
                  <a:lnTo>
                    <a:pt x="765374" y="3111708"/>
                  </a:lnTo>
                  <a:lnTo>
                    <a:pt x="722219" y="3096718"/>
                  </a:lnTo>
                  <a:lnTo>
                    <a:pt x="681837" y="3076455"/>
                  </a:lnTo>
                  <a:lnTo>
                    <a:pt x="644646" y="3051335"/>
                  </a:lnTo>
                  <a:lnTo>
                    <a:pt x="611062" y="3021774"/>
                  </a:lnTo>
                  <a:lnTo>
                    <a:pt x="581501" y="2988190"/>
                  </a:lnTo>
                  <a:lnTo>
                    <a:pt x="556381" y="2950999"/>
                  </a:lnTo>
                  <a:lnTo>
                    <a:pt x="536117" y="2910617"/>
                  </a:lnTo>
                  <a:lnTo>
                    <a:pt x="521128" y="2867462"/>
                  </a:lnTo>
                  <a:lnTo>
                    <a:pt x="511828" y="2821949"/>
                  </a:lnTo>
                  <a:lnTo>
                    <a:pt x="508636" y="2774497"/>
                  </a:lnTo>
                  <a:lnTo>
                    <a:pt x="508636" y="2603500"/>
                  </a:lnTo>
                  <a:lnTo>
                    <a:pt x="0" y="1716841"/>
                  </a:lnTo>
                  <a:lnTo>
                    <a:pt x="508636" y="1822450"/>
                  </a:lnTo>
                  <a:lnTo>
                    <a:pt x="508636" y="349702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06133" y="2871723"/>
            <a:ext cx="1680845" cy="1735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50"/>
              </a:spcBef>
            </a:pPr>
            <a:r>
              <a:rPr sz="2800" b="1" spc="-5" dirty="0">
                <a:latin typeface="Calibri"/>
                <a:cs typeface="Calibri"/>
              </a:rPr>
              <a:t>Disalin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dari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LK 1.2</a:t>
            </a:r>
            <a:endParaRPr sz="2800">
              <a:latin typeface="Calibri"/>
              <a:cs typeface="Calibri"/>
            </a:endParaRPr>
          </a:p>
          <a:p>
            <a:pPr marL="106045" marR="98425" indent="635" algn="ctr">
              <a:lnSpc>
                <a:spcPts val="3410"/>
              </a:lnSpc>
            </a:pPr>
            <a:r>
              <a:rPr sz="2800" b="1" spc="-10" dirty="0">
                <a:latin typeface="Calibri"/>
                <a:cs typeface="Calibri"/>
              </a:rPr>
              <a:t>(Hasil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spl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2750" y="4587747"/>
            <a:ext cx="1468755" cy="869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0800" marR="5080" indent="-38735">
              <a:lnSpc>
                <a:spcPts val="3290"/>
              </a:lnSpc>
              <a:spcBef>
                <a:spcPts val="265"/>
              </a:spcBef>
            </a:pP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40" dirty="0">
                <a:latin typeface="Calibri"/>
                <a:cs typeface="Calibri"/>
              </a:rPr>
              <a:t>y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b  </a:t>
            </a:r>
            <a:r>
              <a:rPr sz="2800" b="1" spc="-5" dirty="0">
                <a:latin typeface="Calibri"/>
                <a:cs typeface="Calibri"/>
              </a:rPr>
              <a:t>Masalah)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09450" cy="6781800"/>
            <a:chOff x="0" y="76200"/>
            <a:chExt cx="1210945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7663295" cy="4389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42" y="1219200"/>
              <a:ext cx="7374906" cy="5638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8000" y="4368796"/>
              <a:ext cx="1686560" cy="1143000"/>
            </a:xfrm>
            <a:custGeom>
              <a:avLst/>
              <a:gdLst/>
              <a:ahLst/>
              <a:cxnLst/>
              <a:rect l="l" t="t" r="r" b="b"/>
              <a:pathLst>
                <a:path w="1686560" h="1143000">
                  <a:moveTo>
                    <a:pt x="1415308" y="0"/>
                  </a:moveTo>
                  <a:lnTo>
                    <a:pt x="1415308" y="341539"/>
                  </a:lnTo>
                  <a:lnTo>
                    <a:pt x="630693" y="341539"/>
                  </a:lnTo>
                  <a:lnTo>
                    <a:pt x="585294" y="335439"/>
                  </a:lnTo>
                  <a:lnTo>
                    <a:pt x="544499" y="318223"/>
                  </a:lnTo>
                  <a:lnTo>
                    <a:pt x="509936" y="291520"/>
                  </a:lnTo>
                  <a:lnTo>
                    <a:pt x="483233" y="256957"/>
                  </a:lnTo>
                  <a:lnTo>
                    <a:pt x="466018" y="216163"/>
                  </a:lnTo>
                  <a:lnTo>
                    <a:pt x="459917" y="170764"/>
                  </a:lnTo>
                  <a:lnTo>
                    <a:pt x="459917" y="0"/>
                  </a:lnTo>
                  <a:lnTo>
                    <a:pt x="0" y="0"/>
                  </a:lnTo>
                  <a:lnTo>
                    <a:pt x="0" y="170764"/>
                  </a:lnTo>
                  <a:lnTo>
                    <a:pt x="1729" y="217833"/>
                  </a:lnTo>
                  <a:lnTo>
                    <a:pt x="6838" y="263963"/>
                  </a:lnTo>
                  <a:lnTo>
                    <a:pt x="15203" y="309032"/>
                  </a:lnTo>
                  <a:lnTo>
                    <a:pt x="26702" y="352917"/>
                  </a:lnTo>
                  <a:lnTo>
                    <a:pt x="41215" y="395496"/>
                  </a:lnTo>
                  <a:lnTo>
                    <a:pt x="58618" y="436649"/>
                  </a:lnTo>
                  <a:lnTo>
                    <a:pt x="78789" y="476252"/>
                  </a:lnTo>
                  <a:lnTo>
                    <a:pt x="101608" y="514183"/>
                  </a:lnTo>
                  <a:lnTo>
                    <a:pt x="126951" y="550322"/>
                  </a:lnTo>
                  <a:lnTo>
                    <a:pt x="154698" y="584546"/>
                  </a:lnTo>
                  <a:lnTo>
                    <a:pt x="184725" y="616732"/>
                  </a:lnTo>
                  <a:lnTo>
                    <a:pt x="216911" y="646760"/>
                  </a:lnTo>
                  <a:lnTo>
                    <a:pt x="251135" y="674506"/>
                  </a:lnTo>
                  <a:lnTo>
                    <a:pt x="287274" y="699850"/>
                  </a:lnTo>
                  <a:lnTo>
                    <a:pt x="325205" y="722668"/>
                  </a:lnTo>
                  <a:lnTo>
                    <a:pt x="364808" y="742840"/>
                  </a:lnTo>
                  <a:lnTo>
                    <a:pt x="405961" y="760243"/>
                  </a:lnTo>
                  <a:lnTo>
                    <a:pt x="448540" y="774755"/>
                  </a:lnTo>
                  <a:lnTo>
                    <a:pt x="492425" y="786255"/>
                  </a:lnTo>
                  <a:lnTo>
                    <a:pt x="537494" y="794620"/>
                  </a:lnTo>
                  <a:lnTo>
                    <a:pt x="583623" y="799728"/>
                  </a:lnTo>
                  <a:lnTo>
                    <a:pt x="630693" y="801458"/>
                  </a:lnTo>
                  <a:lnTo>
                    <a:pt x="1415308" y="801458"/>
                  </a:lnTo>
                  <a:lnTo>
                    <a:pt x="1415308" y="1142998"/>
                  </a:lnTo>
                  <a:lnTo>
                    <a:pt x="1686542" y="571498"/>
                  </a:lnTo>
                  <a:lnTo>
                    <a:pt x="14153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0" y="4368795"/>
              <a:ext cx="1686560" cy="1143000"/>
            </a:xfrm>
            <a:custGeom>
              <a:avLst/>
              <a:gdLst/>
              <a:ahLst/>
              <a:cxnLst/>
              <a:rect l="l" t="t" r="r" b="b"/>
              <a:pathLst>
                <a:path w="1686560" h="1143000">
                  <a:moveTo>
                    <a:pt x="0" y="0"/>
                  </a:moveTo>
                  <a:lnTo>
                    <a:pt x="0" y="170764"/>
                  </a:lnTo>
                  <a:lnTo>
                    <a:pt x="1729" y="217833"/>
                  </a:lnTo>
                  <a:lnTo>
                    <a:pt x="6838" y="263963"/>
                  </a:lnTo>
                  <a:lnTo>
                    <a:pt x="15203" y="309032"/>
                  </a:lnTo>
                  <a:lnTo>
                    <a:pt x="26702" y="352917"/>
                  </a:lnTo>
                  <a:lnTo>
                    <a:pt x="41215" y="395497"/>
                  </a:lnTo>
                  <a:lnTo>
                    <a:pt x="58618" y="436649"/>
                  </a:lnTo>
                  <a:lnTo>
                    <a:pt x="78790" y="476252"/>
                  </a:lnTo>
                  <a:lnTo>
                    <a:pt x="101608" y="514184"/>
                  </a:lnTo>
                  <a:lnTo>
                    <a:pt x="126952" y="550322"/>
                  </a:lnTo>
                  <a:lnTo>
                    <a:pt x="154698" y="584546"/>
                  </a:lnTo>
                  <a:lnTo>
                    <a:pt x="184725" y="616732"/>
                  </a:lnTo>
                  <a:lnTo>
                    <a:pt x="216912" y="646760"/>
                  </a:lnTo>
                  <a:lnTo>
                    <a:pt x="251135" y="674506"/>
                  </a:lnTo>
                  <a:lnTo>
                    <a:pt x="287274" y="699850"/>
                  </a:lnTo>
                  <a:lnTo>
                    <a:pt x="325206" y="722668"/>
                  </a:lnTo>
                  <a:lnTo>
                    <a:pt x="364809" y="742840"/>
                  </a:lnTo>
                  <a:lnTo>
                    <a:pt x="405961" y="760243"/>
                  </a:lnTo>
                  <a:lnTo>
                    <a:pt x="448541" y="774756"/>
                  </a:lnTo>
                  <a:lnTo>
                    <a:pt x="492426" y="786255"/>
                  </a:lnTo>
                  <a:lnTo>
                    <a:pt x="537494" y="794620"/>
                  </a:lnTo>
                  <a:lnTo>
                    <a:pt x="583624" y="799729"/>
                  </a:lnTo>
                  <a:lnTo>
                    <a:pt x="630693" y="801459"/>
                  </a:lnTo>
                  <a:lnTo>
                    <a:pt x="1415308" y="801459"/>
                  </a:lnTo>
                  <a:lnTo>
                    <a:pt x="1415308" y="1142999"/>
                  </a:lnTo>
                  <a:lnTo>
                    <a:pt x="1686542" y="571499"/>
                  </a:lnTo>
                  <a:lnTo>
                    <a:pt x="1415308" y="0"/>
                  </a:lnTo>
                  <a:lnTo>
                    <a:pt x="1415308" y="341540"/>
                  </a:lnTo>
                  <a:lnTo>
                    <a:pt x="630693" y="341540"/>
                  </a:lnTo>
                  <a:lnTo>
                    <a:pt x="585294" y="335439"/>
                  </a:lnTo>
                  <a:lnTo>
                    <a:pt x="544500" y="318224"/>
                  </a:lnTo>
                  <a:lnTo>
                    <a:pt x="509937" y="291521"/>
                  </a:lnTo>
                  <a:lnTo>
                    <a:pt x="483234" y="256958"/>
                  </a:lnTo>
                  <a:lnTo>
                    <a:pt x="466018" y="216163"/>
                  </a:lnTo>
                  <a:lnTo>
                    <a:pt x="459918" y="170764"/>
                  </a:lnTo>
                  <a:lnTo>
                    <a:pt x="45991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32688" y="279403"/>
              <a:ext cx="4021454" cy="2894330"/>
            </a:xfrm>
            <a:custGeom>
              <a:avLst/>
              <a:gdLst/>
              <a:ahLst/>
              <a:cxnLst/>
              <a:rect l="l" t="t" r="r" b="b"/>
              <a:pathLst>
                <a:path w="4021454" h="2894330">
                  <a:moveTo>
                    <a:pt x="4021110" y="0"/>
                  </a:moveTo>
                  <a:lnTo>
                    <a:pt x="415928" y="0"/>
                  </a:lnTo>
                  <a:lnTo>
                    <a:pt x="415928" y="609598"/>
                  </a:lnTo>
                  <a:lnTo>
                    <a:pt x="1016792" y="609598"/>
                  </a:lnTo>
                  <a:lnTo>
                    <a:pt x="0" y="2894072"/>
                  </a:lnTo>
                  <a:lnTo>
                    <a:pt x="1918087" y="609598"/>
                  </a:lnTo>
                  <a:lnTo>
                    <a:pt x="4021110" y="609598"/>
                  </a:lnTo>
                  <a:lnTo>
                    <a:pt x="402111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2689" y="279403"/>
              <a:ext cx="4021454" cy="2894330"/>
            </a:xfrm>
            <a:custGeom>
              <a:avLst/>
              <a:gdLst/>
              <a:ahLst/>
              <a:cxnLst/>
              <a:rect l="l" t="t" r="r" b="b"/>
              <a:pathLst>
                <a:path w="4021454" h="2894330">
                  <a:moveTo>
                    <a:pt x="415928" y="0"/>
                  </a:moveTo>
                  <a:lnTo>
                    <a:pt x="1016792" y="0"/>
                  </a:lnTo>
                  <a:lnTo>
                    <a:pt x="1918087" y="0"/>
                  </a:lnTo>
                  <a:lnTo>
                    <a:pt x="4021110" y="0"/>
                  </a:lnTo>
                  <a:lnTo>
                    <a:pt x="4021110" y="355599"/>
                  </a:lnTo>
                  <a:lnTo>
                    <a:pt x="4021110" y="507999"/>
                  </a:lnTo>
                  <a:lnTo>
                    <a:pt x="4021110" y="609599"/>
                  </a:lnTo>
                  <a:lnTo>
                    <a:pt x="1918087" y="609599"/>
                  </a:lnTo>
                  <a:lnTo>
                    <a:pt x="0" y="2894072"/>
                  </a:lnTo>
                  <a:lnTo>
                    <a:pt x="1016792" y="609599"/>
                  </a:lnTo>
                  <a:lnTo>
                    <a:pt x="415928" y="609599"/>
                  </a:lnTo>
                  <a:lnTo>
                    <a:pt x="415928" y="507999"/>
                  </a:lnTo>
                  <a:lnTo>
                    <a:pt x="415928" y="355599"/>
                  </a:lnTo>
                  <a:lnTo>
                    <a:pt x="415928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26434" y="286003"/>
            <a:ext cx="324993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31190" marR="5080" indent="-619125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Contoh Salinan/Pemindahan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Hasil </a:t>
            </a:r>
            <a:r>
              <a:rPr sz="1800" b="1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Eksplorasi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dari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LK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1.2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38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12192000" y="0"/>
                </a:moveTo>
                <a:lnTo>
                  <a:pt x="0" y="0"/>
                </a:lnTo>
                <a:lnTo>
                  <a:pt x="0" y="611122"/>
                </a:lnTo>
                <a:lnTo>
                  <a:pt x="12192000" y="61112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7631" y="160019"/>
            <a:ext cx="7369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LK.</a:t>
            </a:r>
            <a:r>
              <a:rPr sz="3200" spc="-40" dirty="0"/>
              <a:t> </a:t>
            </a:r>
            <a:r>
              <a:rPr sz="3200" spc="-10" dirty="0"/>
              <a:t>1.3.</a:t>
            </a:r>
            <a:r>
              <a:rPr sz="3200" spc="-30" dirty="0"/>
              <a:t> </a:t>
            </a:r>
            <a:r>
              <a:rPr sz="3200" spc="-10" dirty="0"/>
              <a:t>Penentuan</a:t>
            </a:r>
            <a:r>
              <a:rPr sz="3200" spc="-65" dirty="0"/>
              <a:t> </a:t>
            </a:r>
            <a:r>
              <a:rPr sz="3200" spc="-10" dirty="0"/>
              <a:t>Penyebab</a:t>
            </a:r>
            <a:r>
              <a:rPr sz="3200" spc="-65" dirty="0"/>
              <a:t> </a:t>
            </a:r>
            <a:r>
              <a:rPr sz="3200" spc="-10" dirty="0"/>
              <a:t>Masalah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450" y="908050"/>
          <a:ext cx="11582400" cy="5888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105"/>
                <a:gridCol w="5120005"/>
                <a:gridCol w="2633345"/>
                <a:gridCol w="3242945"/>
              </a:tblGrid>
              <a:tr h="7861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No.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0355" marR="1562100" indent="1847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Eksplorasi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Akar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Penyebab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9360" marR="342265" indent="-7683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Analisis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Akar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Penyebab </a:t>
                      </a:r>
                      <a:r>
                        <a:rPr sz="20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83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kedisiplin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tanggung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jawab,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percaya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diri,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inisiatif,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minat,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kemampuan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memecahkan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masalah,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materi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menarik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sekolah,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keluarga,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fasilitas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belajar,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model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guru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metode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guru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ts val="1870"/>
                        </a:lnSpc>
                        <a:spcBef>
                          <a:spcPts val="2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strategi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digunakan guru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5.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6.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880"/>
          </a:xfrm>
          <a:custGeom>
            <a:avLst/>
            <a:gdLst/>
            <a:ahLst/>
            <a:cxnLst/>
            <a:rect l="l" t="t" r="r" b="b"/>
            <a:pathLst>
              <a:path w="10515600" h="1325880">
                <a:moveTo>
                  <a:pt x="10515600" y="0"/>
                </a:moveTo>
                <a:lnTo>
                  <a:pt x="0" y="0"/>
                </a:lnTo>
                <a:lnTo>
                  <a:pt x="0" y="1325562"/>
                </a:lnTo>
                <a:lnTo>
                  <a:pt x="10515600" y="1325562"/>
                </a:lnTo>
                <a:lnTo>
                  <a:pt x="10515600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2278" y="596900"/>
            <a:ext cx="7227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45" dirty="0">
                <a:latin typeface="Cambria"/>
                <a:cs typeface="Cambria"/>
              </a:rPr>
              <a:t>ROOT</a:t>
            </a:r>
            <a:r>
              <a:rPr sz="4800" spc="110" dirty="0">
                <a:latin typeface="Cambria"/>
                <a:cs typeface="Cambria"/>
              </a:rPr>
              <a:t> </a:t>
            </a:r>
            <a:r>
              <a:rPr sz="4800" spc="310" dirty="0">
                <a:latin typeface="Cambria"/>
                <a:cs typeface="Cambria"/>
              </a:rPr>
              <a:t>CAUSE</a:t>
            </a:r>
            <a:r>
              <a:rPr sz="4800" spc="110" dirty="0">
                <a:latin typeface="Cambria"/>
                <a:cs typeface="Cambria"/>
              </a:rPr>
              <a:t> </a:t>
            </a:r>
            <a:r>
              <a:rPr sz="4800" spc="245" dirty="0">
                <a:latin typeface="Cambria"/>
                <a:cs typeface="Cambria"/>
              </a:rPr>
              <a:t>ANALYSIS</a:t>
            </a:r>
            <a:endParaRPr sz="4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694" y="1690687"/>
            <a:ext cx="10423808" cy="4384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87" y="721964"/>
            <a:ext cx="11011410" cy="56235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633" y="0"/>
            <a:ext cx="1167106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72"/>
            <a:ext cx="12185650" cy="828675"/>
          </a:xfrm>
          <a:custGeom>
            <a:avLst/>
            <a:gdLst/>
            <a:ahLst/>
            <a:cxnLst/>
            <a:rect l="l" t="t" r="r" b="b"/>
            <a:pathLst>
              <a:path w="12185650" h="828675">
                <a:moveTo>
                  <a:pt x="12185071" y="0"/>
                </a:moveTo>
                <a:lnTo>
                  <a:pt x="0" y="0"/>
                </a:lnTo>
                <a:lnTo>
                  <a:pt x="0" y="828225"/>
                </a:lnTo>
                <a:lnTo>
                  <a:pt x="12185071" y="828225"/>
                </a:lnTo>
                <a:lnTo>
                  <a:pt x="1218507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0138" y="224027"/>
            <a:ext cx="5389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LK.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1.1.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Identifikasi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70915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25400" y="0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405" baseline="6944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900" spc="-27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25400" y="89407"/>
            <a:ext cx="14033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 marR="30480">
              <a:lnSpc>
                <a:spcPts val="1010"/>
              </a:lnSpc>
              <a:spcBef>
                <a:spcPts val="190"/>
              </a:spcBef>
            </a:pPr>
            <a:r>
              <a:rPr sz="800" spc="-44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350" baseline="-18518" dirty="0">
                <a:solidFill>
                  <a:srgbClr val="FFFFFF"/>
                </a:solidFill>
                <a:latin typeface="Arial MT"/>
                <a:cs typeface="Arial MT"/>
              </a:rPr>
              <a:t>e  </a:t>
            </a:r>
            <a:r>
              <a:rPr sz="800" spc="-67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350" baseline="-18518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350" baseline="-18518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25400" y="345439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2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350" spc="-337" baseline="-24691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350" baseline="-24691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25400" y="534415"/>
            <a:ext cx="132715" cy="4552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 algn="just">
              <a:lnSpc>
                <a:spcPct val="106700"/>
              </a:lnSpc>
              <a:spcBef>
                <a:spcPts val="25"/>
              </a:spcBef>
            </a:pPr>
            <a:r>
              <a:rPr sz="900" spc="-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150" baseline="-27777" dirty="0">
                <a:solidFill>
                  <a:srgbClr val="FFFFFF"/>
                </a:solidFill>
                <a:latin typeface="Arial MT"/>
                <a:cs typeface="Arial MT"/>
              </a:rPr>
              <a:t>t </a:t>
            </a:r>
            <a:r>
              <a:rPr sz="1200" spc="-142" baseline="-27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0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200" baseline="-13888" dirty="0">
                <a:solidFill>
                  <a:srgbClr val="FFFFFF"/>
                </a:solidFill>
                <a:latin typeface="Arial MT"/>
                <a:cs typeface="Arial MT"/>
              </a:rPr>
              <a:t>e  </a:t>
            </a:r>
            <a:r>
              <a:rPr sz="1350" spc="-150" baseline="6172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800" spc="-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74652" y="1106183"/>
          <a:ext cx="11507468" cy="5400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505"/>
                <a:gridCol w="6532880"/>
                <a:gridCol w="1868804"/>
                <a:gridCol w="2494279"/>
              </a:tblGrid>
              <a:tr h="660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No.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Jenis</a:t>
                      </a:r>
                      <a:r>
                        <a:rPr sz="2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Permasalahan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635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2000" b="1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Diidentifikasi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8665" marR="59055" indent="-6813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Analisis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Identifikasi </a:t>
                      </a:r>
                      <a:r>
                        <a:rPr sz="2000" b="1" spc="-5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100" b="1" spc="-15" dirty="0">
                          <a:latin typeface="Arial"/>
                          <a:cs typeface="Arial"/>
                        </a:rPr>
                        <a:t>1.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Pedagogik,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literasi, 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2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numerasi.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100" b="1" spc="-15" dirty="0">
                          <a:latin typeface="Arial"/>
                          <a:cs typeface="Arial"/>
                        </a:rPr>
                        <a:t>2.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03835">
                        <a:lnSpc>
                          <a:spcPct val="100600"/>
                        </a:lnSpc>
                        <a:spcBef>
                          <a:spcPts val="185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Kesulitan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belajar</a:t>
                      </a:r>
                      <a:r>
                        <a:rPr sz="2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siswa</a:t>
                      </a:r>
                      <a:r>
                        <a:rPr sz="21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termasuk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siswa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 berkebutuhan 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khusus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dan masalah pembelajaran </a:t>
                      </a:r>
                      <a:r>
                        <a:rPr sz="2100" b="1" spc="-5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(berdiferensiasi)</a:t>
                      </a:r>
                      <a:r>
                        <a:rPr sz="2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kelas</a:t>
                      </a:r>
                      <a:r>
                        <a:rPr sz="2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berdasarkan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 pengalaman</a:t>
                      </a:r>
                      <a:r>
                        <a:rPr sz="21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mahasiswa</a:t>
                      </a:r>
                      <a:r>
                        <a:rPr sz="21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saat</a:t>
                      </a:r>
                      <a:r>
                        <a:rPr sz="2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menjadi</a:t>
                      </a:r>
                      <a:r>
                        <a:rPr sz="2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guru.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100" b="1" spc="-15" dirty="0">
                          <a:latin typeface="Arial"/>
                          <a:cs typeface="Arial"/>
                        </a:rPr>
                        <a:t>3.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22019">
                        <a:lnSpc>
                          <a:spcPct val="103800"/>
                        </a:lnSpc>
                        <a:spcBef>
                          <a:spcPts val="95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Membangun</a:t>
                      </a:r>
                      <a:r>
                        <a:rPr sz="2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relasi/hubungan</a:t>
                      </a:r>
                      <a:r>
                        <a:rPr sz="2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dengan</a:t>
                      </a:r>
                      <a:r>
                        <a:rPr sz="2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siswa </a:t>
                      </a:r>
                      <a:r>
                        <a:rPr sz="2100" b="1" spc="-5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21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orang</a:t>
                      </a:r>
                      <a:r>
                        <a:rPr sz="2100" b="1" dirty="0">
                          <a:latin typeface="Arial"/>
                          <a:cs typeface="Arial"/>
                        </a:rPr>
                        <a:t> tua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20" dirty="0">
                          <a:latin typeface="Arial"/>
                          <a:cs typeface="Arial"/>
                        </a:rPr>
                        <a:t>siswa.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5" dirty="0">
                          <a:latin typeface="Arial"/>
                          <a:cs typeface="Arial"/>
                        </a:rPr>
                        <a:t>4.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355725">
                        <a:lnSpc>
                          <a:spcPct val="101000"/>
                        </a:lnSpc>
                        <a:spcBef>
                          <a:spcPts val="185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Pemahaman/ pemanfaatan model-model </a:t>
                      </a:r>
                      <a:r>
                        <a:rPr sz="2100" b="1" spc="-5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2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inovatif</a:t>
                      </a:r>
                      <a:r>
                        <a:rPr sz="2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berdasarkan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karakteristik</a:t>
                      </a:r>
                      <a:r>
                        <a:rPr sz="21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materi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 dan</a:t>
                      </a:r>
                      <a:r>
                        <a:rPr sz="2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20" dirty="0">
                          <a:latin typeface="Arial"/>
                          <a:cs typeface="Arial"/>
                        </a:rPr>
                        <a:t>siswa.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100" b="1" spc="-15" dirty="0">
                          <a:latin typeface="Arial"/>
                          <a:cs typeface="Arial"/>
                        </a:rPr>
                        <a:t>5.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225550">
                        <a:lnSpc>
                          <a:spcPct val="102899"/>
                        </a:lnSpc>
                        <a:spcBef>
                          <a:spcPts val="125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Materi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terkait</a:t>
                      </a:r>
                      <a:r>
                        <a:rPr sz="2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literasi</a:t>
                      </a:r>
                      <a:r>
                        <a:rPr sz="2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numerasi,</a:t>
                      </a:r>
                      <a:r>
                        <a:rPr sz="2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" dirty="0">
                          <a:latin typeface="Arial"/>
                          <a:cs typeface="Arial"/>
                        </a:rPr>
                        <a:t>advanced </a:t>
                      </a:r>
                      <a:r>
                        <a:rPr sz="2100" b="1" spc="-5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material,</a:t>
                      </a:r>
                      <a:r>
                        <a:rPr sz="21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miskonsepsi,</a:t>
                      </a:r>
                      <a:r>
                        <a:rPr sz="2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latin typeface="Arial"/>
                          <a:cs typeface="Arial"/>
                        </a:rPr>
                        <a:t>HOTS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100" b="1" spc="-20" dirty="0">
                          <a:latin typeface="Arial"/>
                          <a:cs typeface="Arial"/>
                        </a:rPr>
                        <a:t>6.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710689">
                        <a:lnSpc>
                          <a:spcPct val="103800"/>
                        </a:lnSpc>
                        <a:spcBef>
                          <a:spcPts val="95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pemanfaatan teknologi/inovasi dalam </a:t>
                      </a:r>
                      <a:r>
                        <a:rPr sz="2100" b="1" spc="-5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pembelajaran.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98" y="163286"/>
            <a:ext cx="11452228" cy="63904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522"/>
            <a:ext cx="12191998" cy="66274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728" y="356555"/>
            <a:ext cx="10568299" cy="57352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60" y="277085"/>
            <a:ext cx="11724734" cy="63790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91" y="391685"/>
            <a:ext cx="11623858" cy="61726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682" y="197243"/>
            <a:ext cx="11501120" cy="6448425"/>
            <a:chOff x="245682" y="197243"/>
            <a:chExt cx="11501120" cy="6448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2" y="197243"/>
              <a:ext cx="11501016" cy="64483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05555" y="4771509"/>
              <a:ext cx="302260" cy="369570"/>
            </a:xfrm>
            <a:custGeom>
              <a:avLst/>
              <a:gdLst/>
              <a:ahLst/>
              <a:cxnLst/>
              <a:rect l="l" t="t" r="r" b="b"/>
              <a:pathLst>
                <a:path w="302259" h="369570">
                  <a:moveTo>
                    <a:pt x="301685" y="0"/>
                  </a:moveTo>
                  <a:lnTo>
                    <a:pt x="0" y="0"/>
                  </a:lnTo>
                  <a:lnTo>
                    <a:pt x="0" y="369331"/>
                  </a:lnTo>
                  <a:lnTo>
                    <a:pt x="301685" y="369331"/>
                  </a:lnTo>
                  <a:lnTo>
                    <a:pt x="30168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84295" y="47909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1354791"/>
            <a:ext cx="1447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45"/>
              </a:spcBef>
            </a:pPr>
            <a:r>
              <a:rPr sz="1800" b="1" spc="-10" dirty="0">
                <a:latin typeface="Arial"/>
                <a:cs typeface="Arial"/>
              </a:rPr>
              <a:t>kedisiplin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600" y="2517479"/>
            <a:ext cx="2019300" cy="1016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71830" marR="162560" indent="-360680">
              <a:lnSpc>
                <a:spcPct val="100000"/>
              </a:lnSpc>
              <a:spcBef>
                <a:spcPts val="254"/>
              </a:spcBef>
            </a:pPr>
            <a:r>
              <a:rPr sz="2000" b="1" spc="5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ema</a:t>
            </a:r>
            <a:r>
              <a:rPr sz="2000" b="1" dirty="0">
                <a:latin typeface="Arial"/>
                <a:cs typeface="Arial"/>
              </a:rPr>
              <a:t>nd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 </a:t>
            </a:r>
            <a:r>
              <a:rPr sz="2000" b="1" spc="-5" dirty="0">
                <a:latin typeface="Arial"/>
                <a:cs typeface="Arial"/>
              </a:rPr>
              <a:t>belajar</a:t>
            </a:r>
            <a:endParaRPr sz="2000">
              <a:latin typeface="Arial"/>
              <a:cs typeface="Arial"/>
            </a:endParaRPr>
          </a:p>
          <a:p>
            <a:pPr marL="276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siswa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rendah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8956" y="641978"/>
            <a:ext cx="22860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70"/>
              </a:spcBef>
            </a:pPr>
            <a:r>
              <a:rPr sz="1800" spc="-5" dirty="0"/>
              <a:t>tanggung</a:t>
            </a:r>
            <a:r>
              <a:rPr sz="1800" spc="-60" dirty="0"/>
              <a:t> </a:t>
            </a:r>
            <a:r>
              <a:rPr sz="1800" spc="-10" dirty="0"/>
              <a:t>jawab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6457044" y="641978"/>
            <a:ext cx="1828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percaya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200" y="4883310"/>
            <a:ext cx="133223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508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latin typeface="Arial"/>
                <a:cs typeface="Arial"/>
              </a:rPr>
              <a:t>inisiatif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2332813"/>
            <a:ext cx="11430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445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0"/>
              </a:spcBef>
            </a:pPr>
            <a:r>
              <a:rPr sz="1800" b="1" spc="-10" dirty="0">
                <a:latin typeface="Arial"/>
                <a:cs typeface="Arial"/>
              </a:rPr>
              <a:t>minat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77613" y="2332813"/>
            <a:ext cx="2587625" cy="923925"/>
          </a:xfrm>
          <a:custGeom>
            <a:avLst/>
            <a:gdLst/>
            <a:ahLst/>
            <a:cxnLst/>
            <a:rect l="l" t="t" r="r" b="b"/>
            <a:pathLst>
              <a:path w="2587625" h="923925">
                <a:moveTo>
                  <a:pt x="2587171" y="0"/>
                </a:moveTo>
                <a:lnTo>
                  <a:pt x="0" y="0"/>
                </a:lnTo>
                <a:lnTo>
                  <a:pt x="0" y="923329"/>
                </a:lnTo>
                <a:lnTo>
                  <a:pt x="2587171" y="923329"/>
                </a:lnTo>
                <a:lnTo>
                  <a:pt x="2587171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56353" y="2364740"/>
            <a:ext cx="1467485" cy="8331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60"/>
              </a:spcBef>
            </a:pPr>
            <a:r>
              <a:rPr sz="1800" b="1" spc="-10" dirty="0">
                <a:latin typeface="Arial"/>
                <a:cs typeface="Arial"/>
              </a:rPr>
              <a:t>kemampuan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memecahkan  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700" y="4063987"/>
            <a:ext cx="2590800" cy="369570"/>
          </a:xfrm>
          <a:custGeom>
            <a:avLst/>
            <a:gdLst/>
            <a:ahLst/>
            <a:cxnLst/>
            <a:rect l="l" t="t" r="r" b="b"/>
            <a:pathLst>
              <a:path w="2590800" h="369570">
                <a:moveTo>
                  <a:pt x="2590800" y="0"/>
                </a:moveTo>
                <a:lnTo>
                  <a:pt x="0" y="0"/>
                </a:lnTo>
                <a:lnTo>
                  <a:pt x="0" y="369331"/>
                </a:lnTo>
                <a:lnTo>
                  <a:pt x="2590800" y="369331"/>
                </a:lnTo>
                <a:lnTo>
                  <a:pt x="259080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4244" y="4096004"/>
            <a:ext cx="223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materi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tidak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menarik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9200" y="1354791"/>
            <a:ext cx="2209800" cy="64643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 marR="897890">
              <a:lnSpc>
                <a:spcPts val="2110"/>
              </a:lnSpc>
              <a:spcBef>
                <a:spcPts val="459"/>
              </a:spcBef>
            </a:pPr>
            <a:r>
              <a:rPr sz="1800" b="1" spc="-10" dirty="0">
                <a:latin typeface="Arial"/>
                <a:cs typeface="Arial"/>
              </a:rPr>
              <a:t>lingkungan  sekolah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5100" y="3740820"/>
            <a:ext cx="2362200" cy="64643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59054" rIns="0" bIns="0" rtlCol="0">
            <a:spAutoFit/>
          </a:bodyPr>
          <a:lstStyle/>
          <a:p>
            <a:pPr marL="91440" marR="1050290">
              <a:lnSpc>
                <a:spcPts val="2110"/>
              </a:lnSpc>
              <a:spcBef>
                <a:spcPts val="464"/>
              </a:spcBef>
            </a:pPr>
            <a:r>
              <a:rPr sz="1800" b="1" spc="-10" dirty="0">
                <a:latin typeface="Arial"/>
                <a:cs typeface="Arial"/>
              </a:rPr>
              <a:t>lingkungan  keluarga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4128" y="5347663"/>
            <a:ext cx="1828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Arial"/>
                <a:cs typeface="Arial"/>
              </a:rPr>
              <a:t>fasilitas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belajar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53532" y="5754356"/>
            <a:ext cx="3136900" cy="646430"/>
          </a:xfrm>
          <a:custGeom>
            <a:avLst/>
            <a:gdLst/>
            <a:ahLst/>
            <a:cxnLst/>
            <a:rect l="l" t="t" r="r" b="b"/>
            <a:pathLst>
              <a:path w="3136900" h="646429">
                <a:moveTo>
                  <a:pt x="3136392" y="0"/>
                </a:moveTo>
                <a:lnTo>
                  <a:pt x="0" y="0"/>
                </a:lnTo>
                <a:lnTo>
                  <a:pt x="0" y="646330"/>
                </a:lnTo>
                <a:lnTo>
                  <a:pt x="3136392" y="646330"/>
                </a:lnTo>
                <a:lnTo>
                  <a:pt x="3136392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23077" y="5787644"/>
            <a:ext cx="28194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b="1" spc="-5" dirty="0">
                <a:latin typeface="Arial"/>
                <a:cs typeface="Arial"/>
              </a:rPr>
              <a:t>Model pembelajaran yang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digunakan </a:t>
            </a:r>
            <a:r>
              <a:rPr sz="1800" b="1" dirty="0">
                <a:latin typeface="Arial"/>
                <a:cs typeface="Arial"/>
              </a:rPr>
              <a:t>guru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84156" y="3188474"/>
            <a:ext cx="5727700" cy="2568575"/>
          </a:xfrm>
          <a:custGeom>
            <a:avLst/>
            <a:gdLst/>
            <a:ahLst/>
            <a:cxnLst/>
            <a:rect l="l" t="t" r="r" b="b"/>
            <a:pathLst>
              <a:path w="5727700" h="2568575">
                <a:moveTo>
                  <a:pt x="1516443" y="66040"/>
                </a:moveTo>
                <a:lnTo>
                  <a:pt x="1431404" y="71208"/>
                </a:lnTo>
                <a:lnTo>
                  <a:pt x="1444117" y="93192"/>
                </a:lnTo>
                <a:lnTo>
                  <a:pt x="7848" y="923848"/>
                </a:lnTo>
                <a:lnTo>
                  <a:pt x="20561" y="945832"/>
                </a:lnTo>
                <a:lnTo>
                  <a:pt x="1456829" y="115189"/>
                </a:lnTo>
                <a:lnTo>
                  <a:pt x="1469555" y="137172"/>
                </a:lnTo>
                <a:lnTo>
                  <a:pt x="1502727" y="86842"/>
                </a:lnTo>
                <a:lnTo>
                  <a:pt x="1516443" y="66040"/>
                </a:lnTo>
                <a:close/>
              </a:path>
              <a:path w="5727700" h="2568575">
                <a:moveTo>
                  <a:pt x="1897443" y="405536"/>
                </a:moveTo>
                <a:lnTo>
                  <a:pt x="1815985" y="430530"/>
                </a:lnTo>
                <a:lnTo>
                  <a:pt x="1833511" y="448919"/>
                </a:lnTo>
                <a:lnTo>
                  <a:pt x="0" y="2196350"/>
                </a:lnTo>
                <a:lnTo>
                  <a:pt x="17526" y="2214727"/>
                </a:lnTo>
                <a:lnTo>
                  <a:pt x="1851037" y="467309"/>
                </a:lnTo>
                <a:lnTo>
                  <a:pt x="1868563" y="485686"/>
                </a:lnTo>
                <a:lnTo>
                  <a:pt x="1884972" y="440156"/>
                </a:lnTo>
                <a:lnTo>
                  <a:pt x="1897443" y="405536"/>
                </a:lnTo>
                <a:close/>
              </a:path>
              <a:path w="5727700" h="2568575">
                <a:moveTo>
                  <a:pt x="2310841" y="426935"/>
                </a:moveTo>
                <a:lnTo>
                  <a:pt x="2304758" y="404380"/>
                </a:lnTo>
                <a:lnTo>
                  <a:pt x="2288667" y="344678"/>
                </a:lnTo>
                <a:lnTo>
                  <a:pt x="2236165" y="411772"/>
                </a:lnTo>
                <a:lnTo>
                  <a:pt x="2261057" y="416826"/>
                </a:lnTo>
                <a:lnTo>
                  <a:pt x="1825117" y="2563355"/>
                </a:lnTo>
                <a:lnTo>
                  <a:pt x="1850009" y="2568410"/>
                </a:lnTo>
                <a:lnTo>
                  <a:pt x="2285949" y="421881"/>
                </a:lnTo>
                <a:lnTo>
                  <a:pt x="2310841" y="426935"/>
                </a:lnTo>
                <a:close/>
              </a:path>
              <a:path w="5727700" h="2568575">
                <a:moveTo>
                  <a:pt x="5562727" y="1869401"/>
                </a:moveTo>
                <a:lnTo>
                  <a:pt x="3604082" y="380669"/>
                </a:lnTo>
                <a:lnTo>
                  <a:pt x="3609924" y="372986"/>
                </a:lnTo>
                <a:lnTo>
                  <a:pt x="3619462" y="360451"/>
                </a:lnTo>
                <a:lnTo>
                  <a:pt x="3535743" y="344678"/>
                </a:lnTo>
                <a:lnTo>
                  <a:pt x="3573348" y="421119"/>
                </a:lnTo>
                <a:lnTo>
                  <a:pt x="3588715" y="400900"/>
                </a:lnTo>
                <a:lnTo>
                  <a:pt x="5547347" y="1889620"/>
                </a:lnTo>
                <a:lnTo>
                  <a:pt x="5562727" y="1869401"/>
                </a:lnTo>
                <a:close/>
              </a:path>
              <a:path w="5727700" h="2568575">
                <a:moveTo>
                  <a:pt x="5727319" y="789622"/>
                </a:moveTo>
                <a:lnTo>
                  <a:pt x="3638867" y="23850"/>
                </a:lnTo>
                <a:lnTo>
                  <a:pt x="3640467" y="19481"/>
                </a:lnTo>
                <a:lnTo>
                  <a:pt x="3647617" y="0"/>
                </a:lnTo>
                <a:lnTo>
                  <a:pt x="3562947" y="9537"/>
                </a:lnTo>
                <a:lnTo>
                  <a:pt x="3621379" y="71539"/>
                </a:lnTo>
                <a:lnTo>
                  <a:pt x="3630117" y="47701"/>
                </a:lnTo>
                <a:lnTo>
                  <a:pt x="5718581" y="813460"/>
                </a:lnTo>
                <a:lnTo>
                  <a:pt x="5727319" y="789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8663" y="1003325"/>
            <a:ext cx="4211955" cy="1927225"/>
          </a:xfrm>
          <a:custGeom>
            <a:avLst/>
            <a:gdLst/>
            <a:ahLst/>
            <a:cxnLst/>
            <a:rect l="l" t="t" r="r" b="b"/>
            <a:pathLst>
              <a:path w="4211955" h="1927225">
                <a:moveTo>
                  <a:pt x="3174720" y="1898192"/>
                </a:moveTo>
                <a:lnTo>
                  <a:pt x="3103651" y="1851215"/>
                </a:lnTo>
                <a:lnTo>
                  <a:pt x="3100590" y="1876437"/>
                </a:lnTo>
                <a:lnTo>
                  <a:pt x="3060" y="1501546"/>
                </a:lnTo>
                <a:lnTo>
                  <a:pt x="0" y="1526768"/>
                </a:lnTo>
                <a:lnTo>
                  <a:pt x="3097542" y="1901647"/>
                </a:lnTo>
                <a:lnTo>
                  <a:pt x="3094494" y="1926856"/>
                </a:lnTo>
                <a:lnTo>
                  <a:pt x="3160788" y="1903171"/>
                </a:lnTo>
                <a:lnTo>
                  <a:pt x="3174720" y="1898192"/>
                </a:lnTo>
                <a:close/>
              </a:path>
              <a:path w="4211955" h="1927225">
                <a:moveTo>
                  <a:pt x="3201936" y="1543126"/>
                </a:moveTo>
                <a:lnTo>
                  <a:pt x="3188246" y="1522501"/>
                </a:lnTo>
                <a:lnTo>
                  <a:pt x="3154845" y="1472120"/>
                </a:lnTo>
                <a:lnTo>
                  <a:pt x="3142183" y="1494142"/>
                </a:lnTo>
                <a:lnTo>
                  <a:pt x="1455661" y="525119"/>
                </a:lnTo>
                <a:lnTo>
                  <a:pt x="1442999" y="547154"/>
                </a:lnTo>
                <a:lnTo>
                  <a:pt x="3129534" y="1516176"/>
                </a:lnTo>
                <a:lnTo>
                  <a:pt x="3116884" y="1538198"/>
                </a:lnTo>
                <a:lnTo>
                  <a:pt x="3201936" y="1543126"/>
                </a:lnTo>
                <a:close/>
              </a:path>
              <a:path w="4211955" h="1927225">
                <a:moveTo>
                  <a:pt x="4211586" y="1514157"/>
                </a:moveTo>
                <a:lnTo>
                  <a:pt x="4202480" y="1472780"/>
                </a:lnTo>
                <a:lnTo>
                  <a:pt x="4193286" y="1430959"/>
                </a:lnTo>
                <a:lnTo>
                  <a:pt x="4173537" y="1446923"/>
                </a:lnTo>
                <a:lnTo>
                  <a:pt x="3003156" y="0"/>
                </a:lnTo>
                <a:lnTo>
                  <a:pt x="2983407" y="15976"/>
                </a:lnTo>
                <a:lnTo>
                  <a:pt x="4153789" y="1462900"/>
                </a:lnTo>
                <a:lnTo>
                  <a:pt x="4134040" y="1478876"/>
                </a:lnTo>
                <a:lnTo>
                  <a:pt x="4211586" y="1514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4544" y="1003210"/>
            <a:ext cx="3444240" cy="2054225"/>
          </a:xfrm>
          <a:custGeom>
            <a:avLst/>
            <a:gdLst/>
            <a:ahLst/>
            <a:cxnLst/>
            <a:rect l="l" t="t" r="r" b="b"/>
            <a:pathLst>
              <a:path w="3444240" h="2054225">
                <a:moveTo>
                  <a:pt x="1246670" y="16217"/>
                </a:moveTo>
                <a:lnTo>
                  <a:pt x="1227124" y="0"/>
                </a:lnTo>
                <a:lnTo>
                  <a:pt x="38874" y="1432585"/>
                </a:lnTo>
                <a:lnTo>
                  <a:pt x="19329" y="1416380"/>
                </a:lnTo>
                <a:lnTo>
                  <a:pt x="0" y="1499349"/>
                </a:lnTo>
                <a:lnTo>
                  <a:pt x="77978" y="1465021"/>
                </a:lnTo>
                <a:lnTo>
                  <a:pt x="70205" y="1458582"/>
                </a:lnTo>
                <a:lnTo>
                  <a:pt x="58420" y="1448803"/>
                </a:lnTo>
                <a:lnTo>
                  <a:pt x="1246670" y="16217"/>
                </a:lnTo>
                <a:close/>
              </a:path>
              <a:path w="3444240" h="2054225">
                <a:moveTo>
                  <a:pt x="2709748" y="686384"/>
                </a:moveTo>
                <a:lnTo>
                  <a:pt x="2699550" y="663117"/>
                </a:lnTo>
                <a:lnTo>
                  <a:pt x="750036" y="1518208"/>
                </a:lnTo>
                <a:lnTo>
                  <a:pt x="739825" y="1494942"/>
                </a:lnTo>
                <a:lnTo>
                  <a:pt x="685355" y="1560436"/>
                </a:lnTo>
                <a:lnTo>
                  <a:pt x="770432" y="1564728"/>
                </a:lnTo>
                <a:lnTo>
                  <a:pt x="762469" y="1546567"/>
                </a:lnTo>
                <a:lnTo>
                  <a:pt x="760234" y="1541462"/>
                </a:lnTo>
                <a:lnTo>
                  <a:pt x="2709748" y="686384"/>
                </a:lnTo>
                <a:close/>
              </a:path>
              <a:path w="3444240" h="2054225">
                <a:moveTo>
                  <a:pt x="3444125" y="1803933"/>
                </a:moveTo>
                <a:lnTo>
                  <a:pt x="3442004" y="1778622"/>
                </a:lnTo>
                <a:lnTo>
                  <a:pt x="760222" y="2003094"/>
                </a:lnTo>
                <a:lnTo>
                  <a:pt x="758101" y="1977783"/>
                </a:lnTo>
                <a:lnTo>
                  <a:pt x="685355" y="2022106"/>
                </a:lnTo>
                <a:lnTo>
                  <a:pt x="764463" y="2053717"/>
                </a:lnTo>
                <a:lnTo>
                  <a:pt x="762431" y="2029460"/>
                </a:lnTo>
                <a:lnTo>
                  <a:pt x="762342" y="2028405"/>
                </a:lnTo>
                <a:lnTo>
                  <a:pt x="3444125" y="1803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66943" y="5848008"/>
            <a:ext cx="137287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65"/>
              </a:spcBef>
            </a:pPr>
            <a:r>
              <a:rPr sz="1800" b="1" spc="-5" dirty="0">
                <a:latin typeface="Arial"/>
                <a:cs typeface="Arial"/>
              </a:rPr>
              <a:t>metode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890" y="3215855"/>
            <a:ext cx="137287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508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Arial"/>
                <a:cs typeface="Arial"/>
              </a:rPr>
              <a:t>teknik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31771" y="2998101"/>
            <a:ext cx="6330315" cy="2859405"/>
          </a:xfrm>
          <a:custGeom>
            <a:avLst/>
            <a:gdLst/>
            <a:ahLst/>
            <a:cxnLst/>
            <a:rect l="l" t="t" r="r" b="b"/>
            <a:pathLst>
              <a:path w="6330315" h="2859404">
                <a:moveTo>
                  <a:pt x="2968828" y="27216"/>
                </a:moveTo>
                <a:lnTo>
                  <a:pt x="2957512" y="23406"/>
                </a:lnTo>
                <a:lnTo>
                  <a:pt x="2888094" y="0"/>
                </a:lnTo>
                <a:lnTo>
                  <a:pt x="2891599" y="25158"/>
                </a:lnTo>
                <a:lnTo>
                  <a:pt x="0" y="428053"/>
                </a:lnTo>
                <a:lnTo>
                  <a:pt x="3505" y="453212"/>
                </a:lnTo>
                <a:lnTo>
                  <a:pt x="2895104" y="50304"/>
                </a:lnTo>
                <a:lnTo>
                  <a:pt x="2898610" y="75463"/>
                </a:lnTo>
                <a:lnTo>
                  <a:pt x="2968828" y="27216"/>
                </a:lnTo>
                <a:close/>
              </a:path>
              <a:path w="6330315" h="2859404">
                <a:moveTo>
                  <a:pt x="6330226" y="2840875"/>
                </a:moveTo>
                <a:lnTo>
                  <a:pt x="4041597" y="579564"/>
                </a:lnTo>
                <a:lnTo>
                  <a:pt x="4050436" y="570623"/>
                </a:lnTo>
                <a:lnTo>
                  <a:pt x="4059453" y="561505"/>
                </a:lnTo>
                <a:lnTo>
                  <a:pt x="3978478" y="535051"/>
                </a:lnTo>
                <a:lnTo>
                  <a:pt x="4005897" y="615708"/>
                </a:lnTo>
                <a:lnTo>
                  <a:pt x="4023753" y="597636"/>
                </a:lnTo>
                <a:lnTo>
                  <a:pt x="6312370" y="2858947"/>
                </a:lnTo>
                <a:lnTo>
                  <a:pt x="6330226" y="284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1354791"/>
            <a:ext cx="1447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45"/>
              </a:spcBef>
            </a:pPr>
            <a:r>
              <a:rPr sz="1800" b="1" spc="-10" dirty="0">
                <a:latin typeface="Arial"/>
                <a:cs typeface="Arial"/>
              </a:rPr>
              <a:t>kedisiplin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600" y="2517479"/>
            <a:ext cx="2019300" cy="1016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71830" marR="162560" indent="-360680">
              <a:lnSpc>
                <a:spcPct val="100000"/>
              </a:lnSpc>
              <a:spcBef>
                <a:spcPts val="254"/>
              </a:spcBef>
            </a:pPr>
            <a:r>
              <a:rPr sz="2000" b="1" spc="5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ema</a:t>
            </a:r>
            <a:r>
              <a:rPr sz="2000" b="1" dirty="0">
                <a:latin typeface="Arial"/>
                <a:cs typeface="Arial"/>
              </a:rPr>
              <a:t>nd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 </a:t>
            </a:r>
            <a:r>
              <a:rPr sz="2000" b="1" spc="-5" dirty="0">
                <a:latin typeface="Arial"/>
                <a:cs typeface="Arial"/>
              </a:rPr>
              <a:t>belajar</a:t>
            </a:r>
            <a:endParaRPr sz="2000">
              <a:latin typeface="Arial"/>
              <a:cs typeface="Arial"/>
            </a:endParaRPr>
          </a:p>
          <a:p>
            <a:pPr marL="276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siswa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rendah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8956" y="641978"/>
            <a:ext cx="22860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70"/>
              </a:spcBef>
            </a:pPr>
            <a:r>
              <a:rPr sz="1800" spc="-5" dirty="0"/>
              <a:t>tanggung</a:t>
            </a:r>
            <a:r>
              <a:rPr sz="1800" spc="-60" dirty="0"/>
              <a:t> </a:t>
            </a:r>
            <a:r>
              <a:rPr sz="1800" spc="-10" dirty="0"/>
              <a:t>jawab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6457044" y="641978"/>
            <a:ext cx="1828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percaya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8707" y="4917996"/>
            <a:ext cx="133223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inisiatif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2332813"/>
            <a:ext cx="11430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445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0"/>
              </a:spcBef>
            </a:pPr>
            <a:r>
              <a:rPr sz="1800" b="1" spc="-10" dirty="0">
                <a:latin typeface="Arial"/>
                <a:cs typeface="Arial"/>
              </a:rPr>
              <a:t>minat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7613" y="2332813"/>
            <a:ext cx="2019300" cy="923925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52069" rIns="0" bIns="0" rtlCol="0">
            <a:spAutoFit/>
          </a:bodyPr>
          <a:lstStyle/>
          <a:p>
            <a:pPr marL="91440" marR="478155">
              <a:lnSpc>
                <a:spcPct val="97200"/>
              </a:lnSpc>
              <a:spcBef>
                <a:spcPts val="409"/>
              </a:spcBef>
            </a:pPr>
            <a:r>
              <a:rPr sz="1800" b="1" spc="-10" dirty="0">
                <a:latin typeface="Arial"/>
                <a:cs typeface="Arial"/>
              </a:rPr>
              <a:t>kemampuan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memecahkan  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700" y="4063987"/>
            <a:ext cx="2590800" cy="369570"/>
          </a:xfrm>
          <a:custGeom>
            <a:avLst/>
            <a:gdLst/>
            <a:ahLst/>
            <a:cxnLst/>
            <a:rect l="l" t="t" r="r" b="b"/>
            <a:pathLst>
              <a:path w="2590800" h="369570">
                <a:moveTo>
                  <a:pt x="2590800" y="0"/>
                </a:moveTo>
                <a:lnTo>
                  <a:pt x="0" y="0"/>
                </a:lnTo>
                <a:lnTo>
                  <a:pt x="0" y="369331"/>
                </a:lnTo>
                <a:lnTo>
                  <a:pt x="2590800" y="369331"/>
                </a:lnTo>
                <a:lnTo>
                  <a:pt x="259080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4244" y="4096004"/>
            <a:ext cx="223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materi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tidak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menarik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39200" y="1354791"/>
            <a:ext cx="2209800" cy="646430"/>
          </a:xfrm>
          <a:custGeom>
            <a:avLst/>
            <a:gdLst/>
            <a:ahLst/>
            <a:cxnLst/>
            <a:rect l="l" t="t" r="r" b="b"/>
            <a:pathLst>
              <a:path w="2209800" h="646430">
                <a:moveTo>
                  <a:pt x="2209800" y="0"/>
                </a:moveTo>
                <a:lnTo>
                  <a:pt x="0" y="0"/>
                </a:lnTo>
                <a:lnTo>
                  <a:pt x="0" y="646330"/>
                </a:lnTo>
                <a:lnTo>
                  <a:pt x="2209800" y="646330"/>
                </a:lnTo>
                <a:lnTo>
                  <a:pt x="220980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17940" y="1386332"/>
            <a:ext cx="12382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latin typeface="Arial"/>
                <a:cs typeface="Arial"/>
              </a:rPr>
              <a:t>lingkungan  sekolah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55100" y="3740820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29">
                <a:moveTo>
                  <a:pt x="2362200" y="0"/>
                </a:moveTo>
                <a:lnTo>
                  <a:pt x="0" y="0"/>
                </a:lnTo>
                <a:lnTo>
                  <a:pt x="0" y="646330"/>
                </a:lnTo>
                <a:lnTo>
                  <a:pt x="2362200" y="646330"/>
                </a:lnTo>
                <a:lnTo>
                  <a:pt x="236220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33840" y="3772916"/>
            <a:ext cx="12382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latin typeface="Arial"/>
                <a:cs typeface="Arial"/>
              </a:rPr>
              <a:t>lingkungan  keluarga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64128" y="5347663"/>
            <a:ext cx="1828800" cy="369570"/>
          </a:xfrm>
          <a:custGeom>
            <a:avLst/>
            <a:gdLst/>
            <a:ahLst/>
            <a:cxnLst/>
            <a:rect l="l" t="t" r="r" b="b"/>
            <a:pathLst>
              <a:path w="1828800" h="369570">
                <a:moveTo>
                  <a:pt x="1828800" y="0"/>
                </a:moveTo>
                <a:lnTo>
                  <a:pt x="0" y="0"/>
                </a:lnTo>
                <a:lnTo>
                  <a:pt x="0" y="369331"/>
                </a:lnTo>
                <a:lnTo>
                  <a:pt x="1828800" y="369331"/>
                </a:lnTo>
                <a:lnTo>
                  <a:pt x="182880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2868" y="5367020"/>
            <a:ext cx="166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fasilitas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belajar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6200" y="5754356"/>
            <a:ext cx="4038600" cy="708025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32384" rIns="0" bIns="0" rtlCol="0">
            <a:spAutoFit/>
          </a:bodyPr>
          <a:lstStyle/>
          <a:p>
            <a:pPr marL="182245" marR="745490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latin typeface="Arial"/>
                <a:cs typeface="Arial"/>
              </a:rPr>
              <a:t>Model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pembelajaran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yang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digunakan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guru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67401" y="3533142"/>
            <a:ext cx="76200" cy="2221230"/>
          </a:xfrm>
          <a:custGeom>
            <a:avLst/>
            <a:gdLst/>
            <a:ahLst/>
            <a:cxnLst/>
            <a:rect l="l" t="t" r="r" b="b"/>
            <a:pathLst>
              <a:path w="76200" h="2221229">
                <a:moveTo>
                  <a:pt x="50800" y="63500"/>
                </a:moveTo>
                <a:lnTo>
                  <a:pt x="25400" y="63500"/>
                </a:lnTo>
                <a:lnTo>
                  <a:pt x="25398" y="2221213"/>
                </a:lnTo>
                <a:lnTo>
                  <a:pt x="50798" y="2221213"/>
                </a:lnTo>
                <a:lnTo>
                  <a:pt x="50800" y="63500"/>
                </a:lnTo>
                <a:close/>
              </a:path>
              <a:path w="76200" h="2221229">
                <a:moveTo>
                  <a:pt x="38100" y="0"/>
                </a:moveTo>
                <a:lnTo>
                  <a:pt x="0" y="76200"/>
                </a:lnTo>
                <a:lnTo>
                  <a:pt x="25399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221229">
                <a:moveTo>
                  <a:pt x="69850" y="63500"/>
                </a:moveTo>
                <a:lnTo>
                  <a:pt x="50800" y="63500"/>
                </a:lnTo>
                <a:lnTo>
                  <a:pt x="50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918138" y="3254509"/>
            <a:ext cx="3263900" cy="2705100"/>
            <a:chOff x="1918138" y="3254509"/>
            <a:chExt cx="3263900" cy="2705100"/>
          </a:xfrm>
        </p:grpSpPr>
        <p:sp>
          <p:nvSpPr>
            <p:cNvPr id="20" name="object 20"/>
            <p:cNvSpPr/>
            <p:nvPr/>
          </p:nvSpPr>
          <p:spPr>
            <a:xfrm>
              <a:off x="3292013" y="3254509"/>
              <a:ext cx="1508760" cy="880110"/>
            </a:xfrm>
            <a:custGeom>
              <a:avLst/>
              <a:gdLst/>
              <a:ahLst/>
              <a:cxnLst/>
              <a:rect l="l" t="t" r="r" b="b"/>
              <a:pathLst>
                <a:path w="1508760" h="880110">
                  <a:moveTo>
                    <a:pt x="1436265" y="27155"/>
                  </a:moveTo>
                  <a:lnTo>
                    <a:pt x="0" y="857806"/>
                  </a:lnTo>
                  <a:lnTo>
                    <a:pt x="12716" y="879793"/>
                  </a:lnTo>
                  <a:lnTo>
                    <a:pt x="1448981" y="49142"/>
                  </a:lnTo>
                  <a:lnTo>
                    <a:pt x="1436265" y="27155"/>
                  </a:lnTo>
                  <a:close/>
                </a:path>
                <a:path w="1508760" h="880110">
                  <a:moveTo>
                    <a:pt x="1494876" y="20797"/>
                  </a:moveTo>
                  <a:lnTo>
                    <a:pt x="1447258" y="20797"/>
                  </a:lnTo>
                  <a:lnTo>
                    <a:pt x="1459974" y="42785"/>
                  </a:lnTo>
                  <a:lnTo>
                    <a:pt x="1448981" y="49142"/>
                  </a:lnTo>
                  <a:lnTo>
                    <a:pt x="1461697" y="71130"/>
                  </a:lnTo>
                  <a:lnTo>
                    <a:pt x="1494876" y="20797"/>
                  </a:lnTo>
                  <a:close/>
                </a:path>
                <a:path w="1508760" h="880110">
                  <a:moveTo>
                    <a:pt x="1447258" y="20797"/>
                  </a:moveTo>
                  <a:lnTo>
                    <a:pt x="1436265" y="27155"/>
                  </a:lnTo>
                  <a:lnTo>
                    <a:pt x="1448981" y="49142"/>
                  </a:lnTo>
                  <a:lnTo>
                    <a:pt x="1459974" y="42785"/>
                  </a:lnTo>
                  <a:lnTo>
                    <a:pt x="1447258" y="20797"/>
                  </a:lnTo>
                  <a:close/>
                </a:path>
                <a:path w="1508760" h="880110">
                  <a:moveTo>
                    <a:pt x="1508586" y="0"/>
                  </a:moveTo>
                  <a:lnTo>
                    <a:pt x="1423549" y="5167"/>
                  </a:lnTo>
                  <a:lnTo>
                    <a:pt x="1436265" y="27155"/>
                  </a:lnTo>
                  <a:lnTo>
                    <a:pt x="1447258" y="20797"/>
                  </a:lnTo>
                  <a:lnTo>
                    <a:pt x="1494876" y="20797"/>
                  </a:lnTo>
                  <a:lnTo>
                    <a:pt x="1508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4489" y="5025627"/>
              <a:ext cx="625475" cy="927735"/>
            </a:xfrm>
            <a:custGeom>
              <a:avLst/>
              <a:gdLst/>
              <a:ahLst/>
              <a:cxnLst/>
              <a:rect l="l" t="t" r="r" b="b"/>
              <a:pathLst>
                <a:path w="625475" h="927735">
                  <a:moveTo>
                    <a:pt x="446883" y="0"/>
                  </a:moveTo>
                  <a:lnTo>
                    <a:pt x="312525" y="250010"/>
                  </a:lnTo>
                  <a:lnTo>
                    <a:pt x="178165" y="0"/>
                  </a:lnTo>
                  <a:lnTo>
                    <a:pt x="0" y="95750"/>
                  </a:lnTo>
                  <a:lnTo>
                    <a:pt x="197713" y="463647"/>
                  </a:lnTo>
                  <a:lnTo>
                    <a:pt x="0" y="831544"/>
                  </a:lnTo>
                  <a:lnTo>
                    <a:pt x="178165" y="927294"/>
                  </a:lnTo>
                  <a:lnTo>
                    <a:pt x="312525" y="677283"/>
                  </a:lnTo>
                  <a:lnTo>
                    <a:pt x="446883" y="927294"/>
                  </a:lnTo>
                  <a:lnTo>
                    <a:pt x="625050" y="831544"/>
                  </a:lnTo>
                  <a:lnTo>
                    <a:pt x="427337" y="463647"/>
                  </a:lnTo>
                  <a:lnTo>
                    <a:pt x="625050" y="95750"/>
                  </a:lnTo>
                  <a:lnTo>
                    <a:pt x="4468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4488" y="5025628"/>
              <a:ext cx="625475" cy="927735"/>
            </a:xfrm>
            <a:custGeom>
              <a:avLst/>
              <a:gdLst/>
              <a:ahLst/>
              <a:cxnLst/>
              <a:rect l="l" t="t" r="r" b="b"/>
              <a:pathLst>
                <a:path w="625475" h="927735">
                  <a:moveTo>
                    <a:pt x="0" y="95749"/>
                  </a:moveTo>
                  <a:lnTo>
                    <a:pt x="178166" y="0"/>
                  </a:lnTo>
                  <a:lnTo>
                    <a:pt x="312526" y="250010"/>
                  </a:lnTo>
                  <a:lnTo>
                    <a:pt x="446884" y="0"/>
                  </a:lnTo>
                  <a:lnTo>
                    <a:pt x="625050" y="95749"/>
                  </a:lnTo>
                  <a:lnTo>
                    <a:pt x="427336" y="463646"/>
                  </a:lnTo>
                  <a:lnTo>
                    <a:pt x="625050" y="831543"/>
                  </a:lnTo>
                  <a:lnTo>
                    <a:pt x="446884" y="927293"/>
                  </a:lnTo>
                  <a:lnTo>
                    <a:pt x="312526" y="677283"/>
                  </a:lnTo>
                  <a:lnTo>
                    <a:pt x="178166" y="927293"/>
                  </a:lnTo>
                  <a:lnTo>
                    <a:pt x="0" y="831543"/>
                  </a:lnTo>
                  <a:lnTo>
                    <a:pt x="197713" y="463646"/>
                  </a:lnTo>
                  <a:lnTo>
                    <a:pt x="0" y="9574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84166" y="3594008"/>
              <a:ext cx="1898014" cy="1809750"/>
            </a:xfrm>
            <a:custGeom>
              <a:avLst/>
              <a:gdLst/>
              <a:ahLst/>
              <a:cxnLst/>
              <a:rect l="l" t="t" r="r" b="b"/>
              <a:pathLst>
                <a:path w="1898014" h="1809750">
                  <a:moveTo>
                    <a:pt x="1833510" y="43377"/>
                  </a:moveTo>
                  <a:lnTo>
                    <a:pt x="0" y="1790806"/>
                  </a:lnTo>
                  <a:lnTo>
                    <a:pt x="17524" y="1809193"/>
                  </a:lnTo>
                  <a:lnTo>
                    <a:pt x="1851034" y="61764"/>
                  </a:lnTo>
                  <a:lnTo>
                    <a:pt x="1833510" y="43377"/>
                  </a:lnTo>
                  <a:close/>
                </a:path>
                <a:path w="1898014" h="1809750">
                  <a:moveTo>
                    <a:pt x="1884962" y="34616"/>
                  </a:moveTo>
                  <a:lnTo>
                    <a:pt x="1842703" y="34616"/>
                  </a:lnTo>
                  <a:lnTo>
                    <a:pt x="1860227" y="53003"/>
                  </a:lnTo>
                  <a:lnTo>
                    <a:pt x="1851034" y="61764"/>
                  </a:lnTo>
                  <a:lnTo>
                    <a:pt x="1868558" y="80152"/>
                  </a:lnTo>
                  <a:lnTo>
                    <a:pt x="1884962" y="34616"/>
                  </a:lnTo>
                  <a:close/>
                </a:path>
                <a:path w="1898014" h="1809750">
                  <a:moveTo>
                    <a:pt x="1842703" y="34616"/>
                  </a:moveTo>
                  <a:lnTo>
                    <a:pt x="1833510" y="43377"/>
                  </a:lnTo>
                  <a:lnTo>
                    <a:pt x="1851034" y="61764"/>
                  </a:lnTo>
                  <a:lnTo>
                    <a:pt x="1860227" y="53003"/>
                  </a:lnTo>
                  <a:lnTo>
                    <a:pt x="1842703" y="34616"/>
                  </a:lnTo>
                  <a:close/>
                </a:path>
                <a:path w="1898014" h="1809750">
                  <a:moveTo>
                    <a:pt x="1897433" y="0"/>
                  </a:moveTo>
                  <a:lnTo>
                    <a:pt x="1815986" y="24991"/>
                  </a:lnTo>
                  <a:lnTo>
                    <a:pt x="1833510" y="43377"/>
                  </a:lnTo>
                  <a:lnTo>
                    <a:pt x="1842703" y="34616"/>
                  </a:lnTo>
                  <a:lnTo>
                    <a:pt x="1884962" y="34616"/>
                  </a:lnTo>
                  <a:lnTo>
                    <a:pt x="1897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819900" y="3188469"/>
            <a:ext cx="4144010" cy="1925320"/>
            <a:chOff x="6819900" y="3188469"/>
            <a:chExt cx="4144010" cy="1925320"/>
          </a:xfrm>
        </p:grpSpPr>
        <p:sp>
          <p:nvSpPr>
            <p:cNvPr id="25" name="object 25"/>
            <p:cNvSpPr/>
            <p:nvPr/>
          </p:nvSpPr>
          <p:spPr>
            <a:xfrm>
              <a:off x="10331887" y="3590963"/>
              <a:ext cx="625475" cy="927735"/>
            </a:xfrm>
            <a:custGeom>
              <a:avLst/>
              <a:gdLst/>
              <a:ahLst/>
              <a:cxnLst/>
              <a:rect l="l" t="t" r="r" b="b"/>
              <a:pathLst>
                <a:path w="625475" h="927735">
                  <a:moveTo>
                    <a:pt x="446883" y="0"/>
                  </a:moveTo>
                  <a:lnTo>
                    <a:pt x="312525" y="250010"/>
                  </a:lnTo>
                  <a:lnTo>
                    <a:pt x="178165" y="0"/>
                  </a:lnTo>
                  <a:lnTo>
                    <a:pt x="0" y="95750"/>
                  </a:lnTo>
                  <a:lnTo>
                    <a:pt x="197713" y="463646"/>
                  </a:lnTo>
                  <a:lnTo>
                    <a:pt x="0" y="831543"/>
                  </a:lnTo>
                  <a:lnTo>
                    <a:pt x="178165" y="927294"/>
                  </a:lnTo>
                  <a:lnTo>
                    <a:pt x="312525" y="677283"/>
                  </a:lnTo>
                  <a:lnTo>
                    <a:pt x="446883" y="927294"/>
                  </a:lnTo>
                  <a:lnTo>
                    <a:pt x="625049" y="831543"/>
                  </a:lnTo>
                  <a:lnTo>
                    <a:pt x="427335" y="463646"/>
                  </a:lnTo>
                  <a:lnTo>
                    <a:pt x="625049" y="95750"/>
                  </a:lnTo>
                  <a:lnTo>
                    <a:pt x="4468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31887" y="3590962"/>
              <a:ext cx="625475" cy="927735"/>
            </a:xfrm>
            <a:custGeom>
              <a:avLst/>
              <a:gdLst/>
              <a:ahLst/>
              <a:cxnLst/>
              <a:rect l="l" t="t" r="r" b="b"/>
              <a:pathLst>
                <a:path w="625475" h="927735">
                  <a:moveTo>
                    <a:pt x="0" y="95749"/>
                  </a:moveTo>
                  <a:lnTo>
                    <a:pt x="178166" y="0"/>
                  </a:lnTo>
                  <a:lnTo>
                    <a:pt x="312526" y="250010"/>
                  </a:lnTo>
                  <a:lnTo>
                    <a:pt x="446884" y="0"/>
                  </a:lnTo>
                  <a:lnTo>
                    <a:pt x="625050" y="95749"/>
                  </a:lnTo>
                  <a:lnTo>
                    <a:pt x="427336" y="463646"/>
                  </a:lnTo>
                  <a:lnTo>
                    <a:pt x="625050" y="831543"/>
                  </a:lnTo>
                  <a:lnTo>
                    <a:pt x="446884" y="927293"/>
                  </a:lnTo>
                  <a:lnTo>
                    <a:pt x="312526" y="677282"/>
                  </a:lnTo>
                  <a:lnTo>
                    <a:pt x="178166" y="927293"/>
                  </a:lnTo>
                  <a:lnTo>
                    <a:pt x="0" y="831543"/>
                  </a:lnTo>
                  <a:lnTo>
                    <a:pt x="197713" y="463646"/>
                  </a:lnTo>
                  <a:lnTo>
                    <a:pt x="0" y="9574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19900" y="3188474"/>
              <a:ext cx="2526030" cy="1925320"/>
            </a:xfrm>
            <a:custGeom>
              <a:avLst/>
              <a:gdLst/>
              <a:ahLst/>
              <a:cxnLst/>
              <a:rect l="l" t="t" r="r" b="b"/>
              <a:pathLst>
                <a:path w="2526029" h="1925320">
                  <a:moveTo>
                    <a:pt x="2191575" y="789622"/>
                  </a:moveTo>
                  <a:lnTo>
                    <a:pt x="103124" y="23850"/>
                  </a:lnTo>
                  <a:lnTo>
                    <a:pt x="104724" y="19481"/>
                  </a:lnTo>
                  <a:lnTo>
                    <a:pt x="111874" y="0"/>
                  </a:lnTo>
                  <a:lnTo>
                    <a:pt x="27203" y="9537"/>
                  </a:lnTo>
                  <a:lnTo>
                    <a:pt x="85636" y="71539"/>
                  </a:lnTo>
                  <a:lnTo>
                    <a:pt x="94373" y="47701"/>
                  </a:lnTo>
                  <a:lnTo>
                    <a:pt x="2182838" y="813460"/>
                  </a:lnTo>
                  <a:lnTo>
                    <a:pt x="2191575" y="789622"/>
                  </a:lnTo>
                  <a:close/>
                </a:path>
                <a:path w="2526029" h="1925320">
                  <a:moveTo>
                    <a:pt x="2525522" y="1903412"/>
                  </a:moveTo>
                  <a:lnTo>
                    <a:pt x="71386" y="374192"/>
                  </a:lnTo>
                  <a:lnTo>
                    <a:pt x="75565" y="367474"/>
                  </a:lnTo>
                  <a:lnTo>
                    <a:pt x="84810" y="352640"/>
                  </a:lnTo>
                  <a:lnTo>
                    <a:pt x="0" y="344678"/>
                  </a:lnTo>
                  <a:lnTo>
                    <a:pt x="44513" y="417309"/>
                  </a:lnTo>
                  <a:lnTo>
                    <a:pt x="57950" y="395744"/>
                  </a:lnTo>
                  <a:lnTo>
                    <a:pt x="2512085" y="1924977"/>
                  </a:lnTo>
                  <a:lnTo>
                    <a:pt x="2525522" y="1903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819900" y="2781822"/>
            <a:ext cx="2759075" cy="275590"/>
          </a:xfrm>
          <a:custGeom>
            <a:avLst/>
            <a:gdLst/>
            <a:ahLst/>
            <a:cxnLst/>
            <a:rect l="l" t="t" r="r" b="b"/>
            <a:pathLst>
              <a:path w="2759075" h="275589">
                <a:moveTo>
                  <a:pt x="72755" y="199165"/>
                </a:moveTo>
                <a:lnTo>
                  <a:pt x="0" y="243489"/>
                </a:lnTo>
                <a:lnTo>
                  <a:pt x="79112" y="275099"/>
                </a:lnTo>
                <a:lnTo>
                  <a:pt x="77082" y="250847"/>
                </a:lnTo>
                <a:lnTo>
                  <a:pt x="64343" y="250847"/>
                </a:lnTo>
                <a:lnTo>
                  <a:pt x="62224" y="225535"/>
                </a:lnTo>
                <a:lnTo>
                  <a:pt x="74874" y="224476"/>
                </a:lnTo>
                <a:lnTo>
                  <a:pt x="72755" y="199165"/>
                </a:lnTo>
                <a:close/>
              </a:path>
              <a:path w="2759075" h="275589">
                <a:moveTo>
                  <a:pt x="74874" y="224476"/>
                </a:moveTo>
                <a:lnTo>
                  <a:pt x="62224" y="225535"/>
                </a:lnTo>
                <a:lnTo>
                  <a:pt x="64343" y="250847"/>
                </a:lnTo>
                <a:lnTo>
                  <a:pt x="76993" y="249788"/>
                </a:lnTo>
                <a:lnTo>
                  <a:pt x="74874" y="224476"/>
                </a:lnTo>
                <a:close/>
              </a:path>
              <a:path w="2759075" h="275589">
                <a:moveTo>
                  <a:pt x="76993" y="249788"/>
                </a:moveTo>
                <a:lnTo>
                  <a:pt x="64343" y="250847"/>
                </a:lnTo>
                <a:lnTo>
                  <a:pt x="77082" y="250847"/>
                </a:lnTo>
                <a:lnTo>
                  <a:pt x="76993" y="249788"/>
                </a:lnTo>
                <a:close/>
              </a:path>
              <a:path w="2759075" h="275589">
                <a:moveTo>
                  <a:pt x="2756654" y="0"/>
                </a:moveTo>
                <a:lnTo>
                  <a:pt x="74874" y="224476"/>
                </a:lnTo>
                <a:lnTo>
                  <a:pt x="76993" y="249788"/>
                </a:lnTo>
                <a:lnTo>
                  <a:pt x="2758772" y="25311"/>
                </a:lnTo>
                <a:lnTo>
                  <a:pt x="2756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8663" y="1003325"/>
            <a:ext cx="4211955" cy="1927225"/>
          </a:xfrm>
          <a:custGeom>
            <a:avLst/>
            <a:gdLst/>
            <a:ahLst/>
            <a:cxnLst/>
            <a:rect l="l" t="t" r="r" b="b"/>
            <a:pathLst>
              <a:path w="4211955" h="1927225">
                <a:moveTo>
                  <a:pt x="3174720" y="1898192"/>
                </a:moveTo>
                <a:lnTo>
                  <a:pt x="3103651" y="1851215"/>
                </a:lnTo>
                <a:lnTo>
                  <a:pt x="3100590" y="1876437"/>
                </a:lnTo>
                <a:lnTo>
                  <a:pt x="3060" y="1501546"/>
                </a:lnTo>
                <a:lnTo>
                  <a:pt x="0" y="1526768"/>
                </a:lnTo>
                <a:lnTo>
                  <a:pt x="3097542" y="1901647"/>
                </a:lnTo>
                <a:lnTo>
                  <a:pt x="3094494" y="1926856"/>
                </a:lnTo>
                <a:lnTo>
                  <a:pt x="3160788" y="1903171"/>
                </a:lnTo>
                <a:lnTo>
                  <a:pt x="3174720" y="1898192"/>
                </a:lnTo>
                <a:close/>
              </a:path>
              <a:path w="4211955" h="1927225">
                <a:moveTo>
                  <a:pt x="3201936" y="1543126"/>
                </a:moveTo>
                <a:lnTo>
                  <a:pt x="3188246" y="1522501"/>
                </a:lnTo>
                <a:lnTo>
                  <a:pt x="3154845" y="1472120"/>
                </a:lnTo>
                <a:lnTo>
                  <a:pt x="3142183" y="1494142"/>
                </a:lnTo>
                <a:lnTo>
                  <a:pt x="1455661" y="525119"/>
                </a:lnTo>
                <a:lnTo>
                  <a:pt x="1442999" y="547154"/>
                </a:lnTo>
                <a:lnTo>
                  <a:pt x="3129534" y="1516176"/>
                </a:lnTo>
                <a:lnTo>
                  <a:pt x="3116884" y="1538198"/>
                </a:lnTo>
                <a:lnTo>
                  <a:pt x="3201936" y="1543126"/>
                </a:lnTo>
                <a:close/>
              </a:path>
              <a:path w="4211955" h="1927225">
                <a:moveTo>
                  <a:pt x="4211586" y="1514157"/>
                </a:moveTo>
                <a:lnTo>
                  <a:pt x="4202480" y="1472780"/>
                </a:lnTo>
                <a:lnTo>
                  <a:pt x="4193286" y="1430959"/>
                </a:lnTo>
                <a:lnTo>
                  <a:pt x="4173537" y="1446923"/>
                </a:lnTo>
                <a:lnTo>
                  <a:pt x="3003156" y="0"/>
                </a:lnTo>
                <a:lnTo>
                  <a:pt x="2983407" y="15976"/>
                </a:lnTo>
                <a:lnTo>
                  <a:pt x="4153789" y="1462900"/>
                </a:lnTo>
                <a:lnTo>
                  <a:pt x="4134040" y="1478876"/>
                </a:lnTo>
                <a:lnTo>
                  <a:pt x="4211586" y="1514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134552" y="1003203"/>
            <a:ext cx="4776470" cy="1565275"/>
            <a:chOff x="6134552" y="1003203"/>
            <a:chExt cx="4776470" cy="1565275"/>
          </a:xfrm>
        </p:grpSpPr>
        <p:sp>
          <p:nvSpPr>
            <p:cNvPr id="31" name="object 31"/>
            <p:cNvSpPr/>
            <p:nvPr/>
          </p:nvSpPr>
          <p:spPr>
            <a:xfrm>
              <a:off x="10279274" y="1214309"/>
              <a:ext cx="625475" cy="927735"/>
            </a:xfrm>
            <a:custGeom>
              <a:avLst/>
              <a:gdLst/>
              <a:ahLst/>
              <a:cxnLst/>
              <a:rect l="l" t="t" r="r" b="b"/>
              <a:pathLst>
                <a:path w="625475" h="927735">
                  <a:moveTo>
                    <a:pt x="446883" y="0"/>
                  </a:moveTo>
                  <a:lnTo>
                    <a:pt x="312525" y="250009"/>
                  </a:lnTo>
                  <a:lnTo>
                    <a:pt x="178165" y="0"/>
                  </a:lnTo>
                  <a:lnTo>
                    <a:pt x="0" y="95749"/>
                  </a:lnTo>
                  <a:lnTo>
                    <a:pt x="197713" y="463646"/>
                  </a:lnTo>
                  <a:lnTo>
                    <a:pt x="0" y="831543"/>
                  </a:lnTo>
                  <a:lnTo>
                    <a:pt x="178165" y="927293"/>
                  </a:lnTo>
                  <a:lnTo>
                    <a:pt x="312525" y="677283"/>
                  </a:lnTo>
                  <a:lnTo>
                    <a:pt x="446883" y="927293"/>
                  </a:lnTo>
                  <a:lnTo>
                    <a:pt x="625049" y="831543"/>
                  </a:lnTo>
                  <a:lnTo>
                    <a:pt x="427335" y="463646"/>
                  </a:lnTo>
                  <a:lnTo>
                    <a:pt x="625049" y="95749"/>
                  </a:lnTo>
                  <a:lnTo>
                    <a:pt x="4468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79274" y="1214308"/>
              <a:ext cx="625475" cy="927735"/>
            </a:xfrm>
            <a:custGeom>
              <a:avLst/>
              <a:gdLst/>
              <a:ahLst/>
              <a:cxnLst/>
              <a:rect l="l" t="t" r="r" b="b"/>
              <a:pathLst>
                <a:path w="625475" h="927735">
                  <a:moveTo>
                    <a:pt x="0" y="95749"/>
                  </a:moveTo>
                  <a:lnTo>
                    <a:pt x="178166" y="0"/>
                  </a:lnTo>
                  <a:lnTo>
                    <a:pt x="312526" y="250010"/>
                  </a:lnTo>
                  <a:lnTo>
                    <a:pt x="446884" y="0"/>
                  </a:lnTo>
                  <a:lnTo>
                    <a:pt x="625050" y="95749"/>
                  </a:lnTo>
                  <a:lnTo>
                    <a:pt x="427336" y="463646"/>
                  </a:lnTo>
                  <a:lnTo>
                    <a:pt x="625050" y="831543"/>
                  </a:lnTo>
                  <a:lnTo>
                    <a:pt x="446884" y="927293"/>
                  </a:lnTo>
                  <a:lnTo>
                    <a:pt x="312526" y="677282"/>
                  </a:lnTo>
                  <a:lnTo>
                    <a:pt x="178166" y="927293"/>
                  </a:lnTo>
                  <a:lnTo>
                    <a:pt x="0" y="831543"/>
                  </a:lnTo>
                  <a:lnTo>
                    <a:pt x="197713" y="463646"/>
                  </a:lnTo>
                  <a:lnTo>
                    <a:pt x="0" y="9574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4544" y="1003210"/>
              <a:ext cx="2710180" cy="1565275"/>
            </a:xfrm>
            <a:custGeom>
              <a:avLst/>
              <a:gdLst/>
              <a:ahLst/>
              <a:cxnLst/>
              <a:rect l="l" t="t" r="r" b="b"/>
              <a:pathLst>
                <a:path w="2710179" h="1565275">
                  <a:moveTo>
                    <a:pt x="1246670" y="16217"/>
                  </a:moveTo>
                  <a:lnTo>
                    <a:pt x="1227124" y="0"/>
                  </a:lnTo>
                  <a:lnTo>
                    <a:pt x="38874" y="1432585"/>
                  </a:lnTo>
                  <a:lnTo>
                    <a:pt x="19329" y="1416380"/>
                  </a:lnTo>
                  <a:lnTo>
                    <a:pt x="0" y="1499349"/>
                  </a:lnTo>
                  <a:lnTo>
                    <a:pt x="77978" y="1465021"/>
                  </a:lnTo>
                  <a:lnTo>
                    <a:pt x="70205" y="1458582"/>
                  </a:lnTo>
                  <a:lnTo>
                    <a:pt x="58420" y="1448803"/>
                  </a:lnTo>
                  <a:lnTo>
                    <a:pt x="1246670" y="16217"/>
                  </a:lnTo>
                  <a:close/>
                </a:path>
                <a:path w="2710179" h="1565275">
                  <a:moveTo>
                    <a:pt x="2709748" y="686384"/>
                  </a:moveTo>
                  <a:lnTo>
                    <a:pt x="2699550" y="663117"/>
                  </a:lnTo>
                  <a:lnTo>
                    <a:pt x="750036" y="1518208"/>
                  </a:lnTo>
                  <a:lnTo>
                    <a:pt x="739825" y="1494942"/>
                  </a:lnTo>
                  <a:lnTo>
                    <a:pt x="685355" y="1560436"/>
                  </a:lnTo>
                  <a:lnTo>
                    <a:pt x="770432" y="1564728"/>
                  </a:lnTo>
                  <a:lnTo>
                    <a:pt x="762469" y="1546567"/>
                  </a:lnTo>
                  <a:lnTo>
                    <a:pt x="760234" y="1541462"/>
                  </a:lnTo>
                  <a:lnTo>
                    <a:pt x="2709748" y="686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343571" y="5754356"/>
            <a:ext cx="137287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572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Arial"/>
                <a:cs typeface="Arial"/>
              </a:rPr>
              <a:t>metode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5890" y="3215855"/>
            <a:ext cx="137287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508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Arial"/>
                <a:cs typeface="Arial"/>
              </a:rPr>
              <a:t>teknik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88912" y="3594008"/>
            <a:ext cx="2649220" cy="2170430"/>
          </a:xfrm>
          <a:custGeom>
            <a:avLst/>
            <a:gdLst/>
            <a:ahLst/>
            <a:cxnLst/>
            <a:rect l="l" t="t" r="r" b="b"/>
            <a:pathLst>
              <a:path w="2649220" h="2170429">
                <a:moveTo>
                  <a:pt x="67020" y="38419"/>
                </a:moveTo>
                <a:lnTo>
                  <a:pt x="50937" y="58079"/>
                </a:lnTo>
                <a:lnTo>
                  <a:pt x="2632745" y="2170177"/>
                </a:lnTo>
                <a:lnTo>
                  <a:pt x="2648828" y="2150517"/>
                </a:lnTo>
                <a:lnTo>
                  <a:pt x="67020" y="38419"/>
                </a:lnTo>
                <a:close/>
              </a:path>
              <a:path w="2649220" h="2170429">
                <a:moveTo>
                  <a:pt x="0" y="0"/>
                </a:moveTo>
                <a:lnTo>
                  <a:pt x="34853" y="77739"/>
                </a:lnTo>
                <a:lnTo>
                  <a:pt x="50937" y="58079"/>
                </a:lnTo>
                <a:lnTo>
                  <a:pt x="41101" y="50032"/>
                </a:lnTo>
                <a:lnTo>
                  <a:pt x="57184" y="30373"/>
                </a:lnTo>
                <a:lnTo>
                  <a:pt x="73603" y="30373"/>
                </a:lnTo>
                <a:lnTo>
                  <a:pt x="83103" y="18760"/>
                </a:lnTo>
                <a:lnTo>
                  <a:pt x="0" y="0"/>
                </a:lnTo>
                <a:close/>
              </a:path>
              <a:path w="2649220" h="2170429">
                <a:moveTo>
                  <a:pt x="57184" y="30373"/>
                </a:moveTo>
                <a:lnTo>
                  <a:pt x="41101" y="50032"/>
                </a:lnTo>
                <a:lnTo>
                  <a:pt x="50937" y="58079"/>
                </a:lnTo>
                <a:lnTo>
                  <a:pt x="67020" y="38419"/>
                </a:lnTo>
                <a:lnTo>
                  <a:pt x="57184" y="30373"/>
                </a:lnTo>
                <a:close/>
              </a:path>
              <a:path w="2649220" h="2170429">
                <a:moveTo>
                  <a:pt x="73603" y="30373"/>
                </a:moveTo>
                <a:lnTo>
                  <a:pt x="57184" y="30373"/>
                </a:lnTo>
                <a:lnTo>
                  <a:pt x="67020" y="38419"/>
                </a:lnTo>
                <a:lnTo>
                  <a:pt x="73603" y="30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31781" y="2998091"/>
            <a:ext cx="2969260" cy="453390"/>
          </a:xfrm>
          <a:custGeom>
            <a:avLst/>
            <a:gdLst/>
            <a:ahLst/>
            <a:cxnLst/>
            <a:rect l="l" t="t" r="r" b="b"/>
            <a:pathLst>
              <a:path w="2969260" h="453389">
                <a:moveTo>
                  <a:pt x="2891594" y="25157"/>
                </a:moveTo>
                <a:lnTo>
                  <a:pt x="0" y="428058"/>
                </a:lnTo>
                <a:lnTo>
                  <a:pt x="3505" y="453214"/>
                </a:lnTo>
                <a:lnTo>
                  <a:pt x="2895099" y="50313"/>
                </a:lnTo>
                <a:lnTo>
                  <a:pt x="2891594" y="25157"/>
                </a:lnTo>
                <a:close/>
              </a:path>
              <a:path w="2969260" h="453389">
                <a:moveTo>
                  <a:pt x="2957503" y="23404"/>
                </a:moveTo>
                <a:lnTo>
                  <a:pt x="2904169" y="23404"/>
                </a:lnTo>
                <a:lnTo>
                  <a:pt x="2907675" y="48560"/>
                </a:lnTo>
                <a:lnTo>
                  <a:pt x="2895099" y="50313"/>
                </a:lnTo>
                <a:lnTo>
                  <a:pt x="2898604" y="75471"/>
                </a:lnTo>
                <a:lnTo>
                  <a:pt x="2968818" y="27219"/>
                </a:lnTo>
                <a:lnTo>
                  <a:pt x="2957503" y="23404"/>
                </a:lnTo>
                <a:close/>
              </a:path>
              <a:path w="2969260" h="453389">
                <a:moveTo>
                  <a:pt x="2904169" y="23404"/>
                </a:moveTo>
                <a:lnTo>
                  <a:pt x="2891594" y="25157"/>
                </a:lnTo>
                <a:lnTo>
                  <a:pt x="2895099" y="50313"/>
                </a:lnTo>
                <a:lnTo>
                  <a:pt x="2907675" y="48560"/>
                </a:lnTo>
                <a:lnTo>
                  <a:pt x="2904169" y="23404"/>
                </a:lnTo>
                <a:close/>
              </a:path>
              <a:path w="2969260" h="453389">
                <a:moveTo>
                  <a:pt x="2888089" y="0"/>
                </a:moveTo>
                <a:lnTo>
                  <a:pt x="2891594" y="25157"/>
                </a:lnTo>
                <a:lnTo>
                  <a:pt x="2904169" y="23404"/>
                </a:lnTo>
                <a:lnTo>
                  <a:pt x="2957503" y="23404"/>
                </a:lnTo>
                <a:lnTo>
                  <a:pt x="2888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1021" y="1011311"/>
            <a:ext cx="7953375" cy="4723765"/>
            <a:chOff x="1641021" y="1011311"/>
            <a:chExt cx="7953375" cy="4723765"/>
          </a:xfrm>
        </p:grpSpPr>
        <p:sp>
          <p:nvSpPr>
            <p:cNvPr id="3" name="object 3"/>
            <p:cNvSpPr/>
            <p:nvPr/>
          </p:nvSpPr>
          <p:spPr>
            <a:xfrm>
              <a:off x="1641021" y="2636022"/>
              <a:ext cx="7953375" cy="1762760"/>
            </a:xfrm>
            <a:custGeom>
              <a:avLst/>
              <a:gdLst/>
              <a:ahLst/>
              <a:cxnLst/>
              <a:rect l="l" t="t" r="r" b="b"/>
              <a:pathLst>
                <a:path w="7953375" h="1762760">
                  <a:moveTo>
                    <a:pt x="7803930" y="1693174"/>
                  </a:moveTo>
                  <a:lnTo>
                    <a:pt x="7795907" y="1730419"/>
                  </a:lnTo>
                  <a:lnTo>
                    <a:pt x="7944891" y="1762508"/>
                  </a:lnTo>
                  <a:lnTo>
                    <a:pt x="7952912" y="1725263"/>
                  </a:lnTo>
                  <a:lnTo>
                    <a:pt x="7803930" y="1693174"/>
                  </a:lnTo>
                  <a:close/>
                </a:path>
                <a:path w="7953375" h="1762760">
                  <a:moveTo>
                    <a:pt x="7543209" y="1637018"/>
                  </a:moveTo>
                  <a:lnTo>
                    <a:pt x="7535186" y="1674263"/>
                  </a:lnTo>
                  <a:lnTo>
                    <a:pt x="7684170" y="1706352"/>
                  </a:lnTo>
                  <a:lnTo>
                    <a:pt x="7692191" y="1669107"/>
                  </a:lnTo>
                  <a:lnTo>
                    <a:pt x="7543209" y="1637018"/>
                  </a:lnTo>
                  <a:close/>
                </a:path>
                <a:path w="7953375" h="1762760">
                  <a:moveTo>
                    <a:pt x="7282488" y="1580862"/>
                  </a:moveTo>
                  <a:lnTo>
                    <a:pt x="7274466" y="1618108"/>
                  </a:lnTo>
                  <a:lnTo>
                    <a:pt x="7423449" y="1650197"/>
                  </a:lnTo>
                  <a:lnTo>
                    <a:pt x="7431471" y="1612950"/>
                  </a:lnTo>
                  <a:lnTo>
                    <a:pt x="7282488" y="1580862"/>
                  </a:lnTo>
                  <a:close/>
                </a:path>
                <a:path w="7953375" h="1762760">
                  <a:moveTo>
                    <a:pt x="7021766" y="1524706"/>
                  </a:moveTo>
                  <a:lnTo>
                    <a:pt x="7013745" y="1561952"/>
                  </a:lnTo>
                  <a:lnTo>
                    <a:pt x="7162727" y="1594041"/>
                  </a:lnTo>
                  <a:lnTo>
                    <a:pt x="7170750" y="1556795"/>
                  </a:lnTo>
                  <a:lnTo>
                    <a:pt x="7021766" y="1524706"/>
                  </a:lnTo>
                  <a:close/>
                </a:path>
                <a:path w="7953375" h="1762760">
                  <a:moveTo>
                    <a:pt x="6761045" y="1468550"/>
                  </a:moveTo>
                  <a:lnTo>
                    <a:pt x="6753024" y="1505797"/>
                  </a:lnTo>
                  <a:lnTo>
                    <a:pt x="6902006" y="1537886"/>
                  </a:lnTo>
                  <a:lnTo>
                    <a:pt x="6910029" y="1500639"/>
                  </a:lnTo>
                  <a:lnTo>
                    <a:pt x="6761045" y="1468550"/>
                  </a:lnTo>
                  <a:close/>
                </a:path>
                <a:path w="7953375" h="1762760">
                  <a:moveTo>
                    <a:pt x="6500324" y="1412394"/>
                  </a:moveTo>
                  <a:lnTo>
                    <a:pt x="6492302" y="1449641"/>
                  </a:lnTo>
                  <a:lnTo>
                    <a:pt x="6641285" y="1481730"/>
                  </a:lnTo>
                  <a:lnTo>
                    <a:pt x="6649308" y="1444484"/>
                  </a:lnTo>
                  <a:lnTo>
                    <a:pt x="6500324" y="1412394"/>
                  </a:lnTo>
                  <a:close/>
                </a:path>
                <a:path w="7953375" h="1762760">
                  <a:moveTo>
                    <a:pt x="6239603" y="1356239"/>
                  </a:moveTo>
                  <a:lnTo>
                    <a:pt x="6231581" y="1393485"/>
                  </a:lnTo>
                  <a:lnTo>
                    <a:pt x="6380565" y="1425575"/>
                  </a:lnTo>
                  <a:lnTo>
                    <a:pt x="6388587" y="1388328"/>
                  </a:lnTo>
                  <a:lnTo>
                    <a:pt x="6239603" y="1356239"/>
                  </a:lnTo>
                  <a:close/>
                </a:path>
                <a:path w="7953375" h="1762760">
                  <a:moveTo>
                    <a:pt x="5978883" y="1300083"/>
                  </a:moveTo>
                  <a:lnTo>
                    <a:pt x="5970860" y="1337330"/>
                  </a:lnTo>
                  <a:lnTo>
                    <a:pt x="6119844" y="1369418"/>
                  </a:lnTo>
                  <a:lnTo>
                    <a:pt x="6127866" y="1332172"/>
                  </a:lnTo>
                  <a:lnTo>
                    <a:pt x="5978883" y="1300083"/>
                  </a:lnTo>
                  <a:close/>
                </a:path>
                <a:path w="7953375" h="1762760">
                  <a:moveTo>
                    <a:pt x="5718162" y="1243928"/>
                  </a:moveTo>
                  <a:lnTo>
                    <a:pt x="5710139" y="1281173"/>
                  </a:lnTo>
                  <a:lnTo>
                    <a:pt x="5859123" y="1313262"/>
                  </a:lnTo>
                  <a:lnTo>
                    <a:pt x="5867146" y="1276017"/>
                  </a:lnTo>
                  <a:lnTo>
                    <a:pt x="5718162" y="1243928"/>
                  </a:lnTo>
                  <a:close/>
                </a:path>
                <a:path w="7953375" h="1762760">
                  <a:moveTo>
                    <a:pt x="5457441" y="1187772"/>
                  </a:moveTo>
                  <a:lnTo>
                    <a:pt x="5449418" y="1225017"/>
                  </a:lnTo>
                  <a:lnTo>
                    <a:pt x="5598402" y="1257106"/>
                  </a:lnTo>
                  <a:lnTo>
                    <a:pt x="5606423" y="1219861"/>
                  </a:lnTo>
                  <a:lnTo>
                    <a:pt x="5457441" y="1187772"/>
                  </a:lnTo>
                  <a:close/>
                </a:path>
                <a:path w="7953375" h="1762760">
                  <a:moveTo>
                    <a:pt x="5196720" y="1131616"/>
                  </a:moveTo>
                  <a:lnTo>
                    <a:pt x="5188698" y="1168862"/>
                  </a:lnTo>
                  <a:lnTo>
                    <a:pt x="5337681" y="1200951"/>
                  </a:lnTo>
                  <a:lnTo>
                    <a:pt x="5345703" y="1163706"/>
                  </a:lnTo>
                  <a:lnTo>
                    <a:pt x="5196720" y="1131616"/>
                  </a:lnTo>
                  <a:close/>
                </a:path>
                <a:path w="7953375" h="1762760">
                  <a:moveTo>
                    <a:pt x="4935998" y="1075461"/>
                  </a:moveTo>
                  <a:lnTo>
                    <a:pt x="4927977" y="1112706"/>
                  </a:lnTo>
                  <a:lnTo>
                    <a:pt x="5076960" y="1144795"/>
                  </a:lnTo>
                  <a:lnTo>
                    <a:pt x="5084982" y="1107550"/>
                  </a:lnTo>
                  <a:lnTo>
                    <a:pt x="4935998" y="1075461"/>
                  </a:lnTo>
                  <a:close/>
                </a:path>
                <a:path w="7953375" h="1762760">
                  <a:moveTo>
                    <a:pt x="4675277" y="1019305"/>
                  </a:moveTo>
                  <a:lnTo>
                    <a:pt x="4667256" y="1056551"/>
                  </a:lnTo>
                  <a:lnTo>
                    <a:pt x="4816240" y="1088640"/>
                  </a:lnTo>
                  <a:lnTo>
                    <a:pt x="4824261" y="1051393"/>
                  </a:lnTo>
                  <a:lnTo>
                    <a:pt x="4675277" y="1019305"/>
                  </a:lnTo>
                  <a:close/>
                </a:path>
                <a:path w="7953375" h="1762760">
                  <a:moveTo>
                    <a:pt x="4414556" y="963148"/>
                  </a:moveTo>
                  <a:lnTo>
                    <a:pt x="4406535" y="1000395"/>
                  </a:lnTo>
                  <a:lnTo>
                    <a:pt x="4555517" y="1032484"/>
                  </a:lnTo>
                  <a:lnTo>
                    <a:pt x="4563540" y="995238"/>
                  </a:lnTo>
                  <a:lnTo>
                    <a:pt x="4414556" y="963148"/>
                  </a:lnTo>
                  <a:close/>
                </a:path>
                <a:path w="7953375" h="1762760">
                  <a:moveTo>
                    <a:pt x="4153835" y="906993"/>
                  </a:moveTo>
                  <a:lnTo>
                    <a:pt x="4145814" y="944239"/>
                  </a:lnTo>
                  <a:lnTo>
                    <a:pt x="4294797" y="976329"/>
                  </a:lnTo>
                  <a:lnTo>
                    <a:pt x="4302819" y="939082"/>
                  </a:lnTo>
                  <a:lnTo>
                    <a:pt x="4153835" y="906993"/>
                  </a:lnTo>
                  <a:close/>
                </a:path>
                <a:path w="7953375" h="1762760">
                  <a:moveTo>
                    <a:pt x="3893115" y="850837"/>
                  </a:moveTo>
                  <a:lnTo>
                    <a:pt x="3885092" y="888084"/>
                  </a:lnTo>
                  <a:lnTo>
                    <a:pt x="4034076" y="920173"/>
                  </a:lnTo>
                  <a:lnTo>
                    <a:pt x="4042098" y="882926"/>
                  </a:lnTo>
                  <a:lnTo>
                    <a:pt x="3893115" y="850837"/>
                  </a:lnTo>
                  <a:close/>
                </a:path>
                <a:path w="7953375" h="1762760">
                  <a:moveTo>
                    <a:pt x="3632394" y="794682"/>
                  </a:moveTo>
                  <a:lnTo>
                    <a:pt x="3624371" y="831928"/>
                  </a:lnTo>
                  <a:lnTo>
                    <a:pt x="3773355" y="864016"/>
                  </a:lnTo>
                  <a:lnTo>
                    <a:pt x="3781378" y="826771"/>
                  </a:lnTo>
                  <a:lnTo>
                    <a:pt x="3632394" y="794682"/>
                  </a:lnTo>
                  <a:close/>
                </a:path>
                <a:path w="7953375" h="1762760">
                  <a:moveTo>
                    <a:pt x="3371673" y="738526"/>
                  </a:moveTo>
                  <a:lnTo>
                    <a:pt x="3363650" y="775771"/>
                  </a:lnTo>
                  <a:lnTo>
                    <a:pt x="3512634" y="807860"/>
                  </a:lnTo>
                  <a:lnTo>
                    <a:pt x="3520657" y="770615"/>
                  </a:lnTo>
                  <a:lnTo>
                    <a:pt x="3371673" y="738526"/>
                  </a:lnTo>
                  <a:close/>
                </a:path>
                <a:path w="7953375" h="1762760">
                  <a:moveTo>
                    <a:pt x="3110952" y="682371"/>
                  </a:moveTo>
                  <a:lnTo>
                    <a:pt x="3102930" y="719616"/>
                  </a:lnTo>
                  <a:lnTo>
                    <a:pt x="3251913" y="751705"/>
                  </a:lnTo>
                  <a:lnTo>
                    <a:pt x="3259936" y="714460"/>
                  </a:lnTo>
                  <a:lnTo>
                    <a:pt x="3110952" y="682371"/>
                  </a:lnTo>
                  <a:close/>
                </a:path>
                <a:path w="7953375" h="1762760">
                  <a:moveTo>
                    <a:pt x="2850231" y="626215"/>
                  </a:moveTo>
                  <a:lnTo>
                    <a:pt x="2842209" y="663460"/>
                  </a:lnTo>
                  <a:lnTo>
                    <a:pt x="2991192" y="695549"/>
                  </a:lnTo>
                  <a:lnTo>
                    <a:pt x="2999214" y="658304"/>
                  </a:lnTo>
                  <a:lnTo>
                    <a:pt x="2850231" y="626215"/>
                  </a:lnTo>
                  <a:close/>
                </a:path>
                <a:path w="7953375" h="1762760">
                  <a:moveTo>
                    <a:pt x="2589510" y="570059"/>
                  </a:moveTo>
                  <a:lnTo>
                    <a:pt x="2581488" y="607305"/>
                  </a:lnTo>
                  <a:lnTo>
                    <a:pt x="2730472" y="639394"/>
                  </a:lnTo>
                  <a:lnTo>
                    <a:pt x="2738493" y="602148"/>
                  </a:lnTo>
                  <a:lnTo>
                    <a:pt x="2589510" y="570059"/>
                  </a:lnTo>
                  <a:close/>
                </a:path>
                <a:path w="7953375" h="1762760">
                  <a:moveTo>
                    <a:pt x="2328788" y="513904"/>
                  </a:moveTo>
                  <a:lnTo>
                    <a:pt x="2320767" y="551149"/>
                  </a:lnTo>
                  <a:lnTo>
                    <a:pt x="2469751" y="583238"/>
                  </a:lnTo>
                  <a:lnTo>
                    <a:pt x="2477772" y="545993"/>
                  </a:lnTo>
                  <a:lnTo>
                    <a:pt x="2328788" y="513904"/>
                  </a:lnTo>
                  <a:close/>
                </a:path>
                <a:path w="7953375" h="1762760">
                  <a:moveTo>
                    <a:pt x="2068068" y="457748"/>
                  </a:moveTo>
                  <a:lnTo>
                    <a:pt x="2060046" y="494993"/>
                  </a:lnTo>
                  <a:lnTo>
                    <a:pt x="2209030" y="527083"/>
                  </a:lnTo>
                  <a:lnTo>
                    <a:pt x="2217051" y="489836"/>
                  </a:lnTo>
                  <a:lnTo>
                    <a:pt x="2068068" y="457748"/>
                  </a:lnTo>
                  <a:close/>
                </a:path>
                <a:path w="7953375" h="1762760">
                  <a:moveTo>
                    <a:pt x="1807347" y="401591"/>
                  </a:moveTo>
                  <a:lnTo>
                    <a:pt x="1799325" y="438838"/>
                  </a:lnTo>
                  <a:lnTo>
                    <a:pt x="1948308" y="470927"/>
                  </a:lnTo>
                  <a:lnTo>
                    <a:pt x="1956330" y="433680"/>
                  </a:lnTo>
                  <a:lnTo>
                    <a:pt x="1807347" y="401591"/>
                  </a:lnTo>
                  <a:close/>
                </a:path>
                <a:path w="7953375" h="1762760">
                  <a:moveTo>
                    <a:pt x="1546626" y="345436"/>
                  </a:moveTo>
                  <a:lnTo>
                    <a:pt x="1538604" y="382682"/>
                  </a:lnTo>
                  <a:lnTo>
                    <a:pt x="1687587" y="414771"/>
                  </a:lnTo>
                  <a:lnTo>
                    <a:pt x="1695610" y="377525"/>
                  </a:lnTo>
                  <a:lnTo>
                    <a:pt x="1546626" y="345436"/>
                  </a:lnTo>
                  <a:close/>
                </a:path>
                <a:path w="7953375" h="1762760">
                  <a:moveTo>
                    <a:pt x="1285905" y="289280"/>
                  </a:moveTo>
                  <a:lnTo>
                    <a:pt x="1277882" y="326527"/>
                  </a:lnTo>
                  <a:lnTo>
                    <a:pt x="1426866" y="358614"/>
                  </a:lnTo>
                  <a:lnTo>
                    <a:pt x="1434889" y="321369"/>
                  </a:lnTo>
                  <a:lnTo>
                    <a:pt x="1285905" y="289280"/>
                  </a:lnTo>
                  <a:close/>
                </a:path>
                <a:path w="7953375" h="1762760">
                  <a:moveTo>
                    <a:pt x="1025184" y="233125"/>
                  </a:moveTo>
                  <a:lnTo>
                    <a:pt x="1017162" y="270371"/>
                  </a:lnTo>
                  <a:lnTo>
                    <a:pt x="1166145" y="302459"/>
                  </a:lnTo>
                  <a:lnTo>
                    <a:pt x="1174168" y="265214"/>
                  </a:lnTo>
                  <a:lnTo>
                    <a:pt x="1025184" y="233125"/>
                  </a:lnTo>
                  <a:close/>
                </a:path>
                <a:path w="7953375" h="1762760">
                  <a:moveTo>
                    <a:pt x="764463" y="176969"/>
                  </a:moveTo>
                  <a:lnTo>
                    <a:pt x="756441" y="214215"/>
                  </a:lnTo>
                  <a:lnTo>
                    <a:pt x="905424" y="246303"/>
                  </a:lnTo>
                  <a:lnTo>
                    <a:pt x="913447" y="209058"/>
                  </a:lnTo>
                  <a:lnTo>
                    <a:pt x="764463" y="176969"/>
                  </a:lnTo>
                  <a:close/>
                </a:path>
                <a:path w="7953375" h="1762760">
                  <a:moveTo>
                    <a:pt x="503742" y="120813"/>
                  </a:moveTo>
                  <a:lnTo>
                    <a:pt x="495720" y="158060"/>
                  </a:lnTo>
                  <a:lnTo>
                    <a:pt x="644704" y="190148"/>
                  </a:lnTo>
                  <a:lnTo>
                    <a:pt x="652725" y="152902"/>
                  </a:lnTo>
                  <a:lnTo>
                    <a:pt x="503742" y="120813"/>
                  </a:lnTo>
                  <a:close/>
                </a:path>
                <a:path w="7953375" h="1762760">
                  <a:moveTo>
                    <a:pt x="243022" y="64658"/>
                  </a:moveTo>
                  <a:lnTo>
                    <a:pt x="234999" y="101903"/>
                  </a:lnTo>
                  <a:lnTo>
                    <a:pt x="383983" y="133992"/>
                  </a:lnTo>
                  <a:lnTo>
                    <a:pt x="392004" y="96747"/>
                  </a:lnTo>
                  <a:lnTo>
                    <a:pt x="243022" y="64658"/>
                  </a:lnTo>
                  <a:close/>
                </a:path>
                <a:path w="7953375" h="1762760">
                  <a:moveTo>
                    <a:pt x="123771" y="0"/>
                  </a:moveTo>
                  <a:lnTo>
                    <a:pt x="0" y="31802"/>
                  </a:lnTo>
                  <a:lnTo>
                    <a:pt x="99703" y="111737"/>
                  </a:lnTo>
                  <a:lnTo>
                    <a:pt x="107726" y="74491"/>
                  </a:lnTo>
                  <a:lnTo>
                    <a:pt x="89136" y="70487"/>
                  </a:lnTo>
                  <a:lnTo>
                    <a:pt x="97157" y="33240"/>
                  </a:lnTo>
                  <a:lnTo>
                    <a:pt x="116611" y="33240"/>
                  </a:lnTo>
                  <a:lnTo>
                    <a:pt x="123771" y="0"/>
                  </a:lnTo>
                  <a:close/>
                </a:path>
                <a:path w="7953375" h="1762760">
                  <a:moveTo>
                    <a:pt x="115749" y="37245"/>
                  </a:moveTo>
                  <a:lnTo>
                    <a:pt x="107726" y="74491"/>
                  </a:lnTo>
                  <a:lnTo>
                    <a:pt x="123262" y="77837"/>
                  </a:lnTo>
                  <a:lnTo>
                    <a:pt x="131284" y="40591"/>
                  </a:lnTo>
                  <a:lnTo>
                    <a:pt x="115749" y="37245"/>
                  </a:lnTo>
                  <a:close/>
                </a:path>
                <a:path w="7953375" h="1762760">
                  <a:moveTo>
                    <a:pt x="97157" y="33240"/>
                  </a:moveTo>
                  <a:lnTo>
                    <a:pt x="89136" y="70487"/>
                  </a:lnTo>
                  <a:lnTo>
                    <a:pt x="107726" y="74491"/>
                  </a:lnTo>
                  <a:lnTo>
                    <a:pt x="115749" y="37245"/>
                  </a:lnTo>
                  <a:lnTo>
                    <a:pt x="97157" y="33240"/>
                  </a:lnTo>
                  <a:close/>
                </a:path>
                <a:path w="7953375" h="1762760">
                  <a:moveTo>
                    <a:pt x="116611" y="33240"/>
                  </a:moveTo>
                  <a:lnTo>
                    <a:pt x="97157" y="33240"/>
                  </a:lnTo>
                  <a:lnTo>
                    <a:pt x="115749" y="37245"/>
                  </a:lnTo>
                  <a:lnTo>
                    <a:pt x="116611" y="3324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3682" y="1011311"/>
              <a:ext cx="1869439" cy="4723765"/>
            </a:xfrm>
            <a:custGeom>
              <a:avLst/>
              <a:gdLst/>
              <a:ahLst/>
              <a:cxnLst/>
              <a:rect l="l" t="t" r="r" b="b"/>
              <a:pathLst>
                <a:path w="1869440" h="4723765">
                  <a:moveTo>
                    <a:pt x="55382" y="4567511"/>
                  </a:moveTo>
                  <a:lnTo>
                    <a:pt x="0" y="4709493"/>
                  </a:lnTo>
                  <a:lnTo>
                    <a:pt x="35495" y="4723338"/>
                  </a:lnTo>
                  <a:lnTo>
                    <a:pt x="90877" y="4581357"/>
                  </a:lnTo>
                  <a:lnTo>
                    <a:pt x="55382" y="4567511"/>
                  </a:lnTo>
                  <a:close/>
                </a:path>
                <a:path w="1869440" h="4723765">
                  <a:moveTo>
                    <a:pt x="152298" y="4319043"/>
                  </a:moveTo>
                  <a:lnTo>
                    <a:pt x="96917" y="4461026"/>
                  </a:lnTo>
                  <a:lnTo>
                    <a:pt x="132412" y="4474871"/>
                  </a:lnTo>
                  <a:lnTo>
                    <a:pt x="187793" y="4332889"/>
                  </a:lnTo>
                  <a:lnTo>
                    <a:pt x="152298" y="4319043"/>
                  </a:lnTo>
                  <a:close/>
                </a:path>
                <a:path w="1869440" h="4723765">
                  <a:moveTo>
                    <a:pt x="249215" y="4070577"/>
                  </a:moveTo>
                  <a:lnTo>
                    <a:pt x="193835" y="4212558"/>
                  </a:lnTo>
                  <a:lnTo>
                    <a:pt x="229330" y="4226403"/>
                  </a:lnTo>
                  <a:lnTo>
                    <a:pt x="284711" y="4084422"/>
                  </a:lnTo>
                  <a:lnTo>
                    <a:pt x="249215" y="4070577"/>
                  </a:lnTo>
                  <a:close/>
                </a:path>
                <a:path w="1869440" h="4723765">
                  <a:moveTo>
                    <a:pt x="346133" y="3822110"/>
                  </a:moveTo>
                  <a:lnTo>
                    <a:pt x="290751" y="3964091"/>
                  </a:lnTo>
                  <a:lnTo>
                    <a:pt x="326246" y="3977937"/>
                  </a:lnTo>
                  <a:lnTo>
                    <a:pt x="381628" y="3835954"/>
                  </a:lnTo>
                  <a:lnTo>
                    <a:pt x="346133" y="3822110"/>
                  </a:lnTo>
                  <a:close/>
                </a:path>
                <a:path w="1869440" h="4723765">
                  <a:moveTo>
                    <a:pt x="443049" y="3573642"/>
                  </a:moveTo>
                  <a:lnTo>
                    <a:pt x="387668" y="3715623"/>
                  </a:lnTo>
                  <a:lnTo>
                    <a:pt x="423163" y="3729469"/>
                  </a:lnTo>
                  <a:lnTo>
                    <a:pt x="478544" y="3587488"/>
                  </a:lnTo>
                  <a:lnTo>
                    <a:pt x="443049" y="3573642"/>
                  </a:lnTo>
                  <a:close/>
                </a:path>
                <a:path w="1869440" h="4723765">
                  <a:moveTo>
                    <a:pt x="539967" y="3325176"/>
                  </a:moveTo>
                  <a:lnTo>
                    <a:pt x="484586" y="3467157"/>
                  </a:lnTo>
                  <a:lnTo>
                    <a:pt x="520081" y="3481002"/>
                  </a:lnTo>
                  <a:lnTo>
                    <a:pt x="575462" y="3339020"/>
                  </a:lnTo>
                  <a:lnTo>
                    <a:pt x="539967" y="3325176"/>
                  </a:lnTo>
                  <a:close/>
                </a:path>
                <a:path w="1869440" h="4723765">
                  <a:moveTo>
                    <a:pt x="636884" y="3076708"/>
                  </a:moveTo>
                  <a:lnTo>
                    <a:pt x="581502" y="3218689"/>
                  </a:lnTo>
                  <a:lnTo>
                    <a:pt x="616997" y="3232534"/>
                  </a:lnTo>
                  <a:lnTo>
                    <a:pt x="672379" y="3090553"/>
                  </a:lnTo>
                  <a:lnTo>
                    <a:pt x="636884" y="3076708"/>
                  </a:lnTo>
                  <a:close/>
                </a:path>
                <a:path w="1869440" h="4723765">
                  <a:moveTo>
                    <a:pt x="733800" y="2828241"/>
                  </a:moveTo>
                  <a:lnTo>
                    <a:pt x="678420" y="2970222"/>
                  </a:lnTo>
                  <a:lnTo>
                    <a:pt x="713915" y="2984068"/>
                  </a:lnTo>
                  <a:lnTo>
                    <a:pt x="769296" y="2842086"/>
                  </a:lnTo>
                  <a:lnTo>
                    <a:pt x="733800" y="2828241"/>
                  </a:lnTo>
                  <a:close/>
                </a:path>
                <a:path w="1869440" h="4723765">
                  <a:moveTo>
                    <a:pt x="830718" y="2579773"/>
                  </a:moveTo>
                  <a:lnTo>
                    <a:pt x="775337" y="2721754"/>
                  </a:lnTo>
                  <a:lnTo>
                    <a:pt x="810832" y="2735600"/>
                  </a:lnTo>
                  <a:lnTo>
                    <a:pt x="866213" y="2593619"/>
                  </a:lnTo>
                  <a:lnTo>
                    <a:pt x="830718" y="2579773"/>
                  </a:lnTo>
                  <a:close/>
                </a:path>
                <a:path w="1869440" h="4723765">
                  <a:moveTo>
                    <a:pt x="927634" y="2331305"/>
                  </a:moveTo>
                  <a:lnTo>
                    <a:pt x="872253" y="2473288"/>
                  </a:lnTo>
                  <a:lnTo>
                    <a:pt x="907749" y="2487133"/>
                  </a:lnTo>
                  <a:lnTo>
                    <a:pt x="963131" y="2345151"/>
                  </a:lnTo>
                  <a:lnTo>
                    <a:pt x="927634" y="2331305"/>
                  </a:lnTo>
                  <a:close/>
                </a:path>
                <a:path w="1869440" h="4723765">
                  <a:moveTo>
                    <a:pt x="1024552" y="2082839"/>
                  </a:moveTo>
                  <a:lnTo>
                    <a:pt x="969171" y="2224820"/>
                  </a:lnTo>
                  <a:lnTo>
                    <a:pt x="1004666" y="2238665"/>
                  </a:lnTo>
                  <a:lnTo>
                    <a:pt x="1060047" y="2096684"/>
                  </a:lnTo>
                  <a:lnTo>
                    <a:pt x="1024552" y="2082839"/>
                  </a:lnTo>
                  <a:close/>
                </a:path>
                <a:path w="1869440" h="4723765">
                  <a:moveTo>
                    <a:pt x="1121469" y="1834371"/>
                  </a:moveTo>
                  <a:lnTo>
                    <a:pt x="1066088" y="1976353"/>
                  </a:lnTo>
                  <a:lnTo>
                    <a:pt x="1101584" y="1990199"/>
                  </a:lnTo>
                  <a:lnTo>
                    <a:pt x="1156964" y="1848217"/>
                  </a:lnTo>
                  <a:lnTo>
                    <a:pt x="1121469" y="1834371"/>
                  </a:lnTo>
                  <a:close/>
                </a:path>
                <a:path w="1869440" h="4723765">
                  <a:moveTo>
                    <a:pt x="1218387" y="1585904"/>
                  </a:moveTo>
                  <a:lnTo>
                    <a:pt x="1163005" y="1727885"/>
                  </a:lnTo>
                  <a:lnTo>
                    <a:pt x="1198500" y="1741731"/>
                  </a:lnTo>
                  <a:lnTo>
                    <a:pt x="1253882" y="1599750"/>
                  </a:lnTo>
                  <a:lnTo>
                    <a:pt x="1218387" y="1585904"/>
                  </a:lnTo>
                  <a:close/>
                </a:path>
                <a:path w="1869440" h="4723765">
                  <a:moveTo>
                    <a:pt x="1315303" y="1337437"/>
                  </a:moveTo>
                  <a:lnTo>
                    <a:pt x="1259922" y="1479419"/>
                  </a:lnTo>
                  <a:lnTo>
                    <a:pt x="1295417" y="1493264"/>
                  </a:lnTo>
                  <a:lnTo>
                    <a:pt x="1350798" y="1351282"/>
                  </a:lnTo>
                  <a:lnTo>
                    <a:pt x="1315303" y="1337437"/>
                  </a:lnTo>
                  <a:close/>
                </a:path>
                <a:path w="1869440" h="4723765">
                  <a:moveTo>
                    <a:pt x="1412220" y="1088970"/>
                  </a:moveTo>
                  <a:lnTo>
                    <a:pt x="1356840" y="1230951"/>
                  </a:lnTo>
                  <a:lnTo>
                    <a:pt x="1392335" y="1244796"/>
                  </a:lnTo>
                  <a:lnTo>
                    <a:pt x="1447716" y="1102815"/>
                  </a:lnTo>
                  <a:lnTo>
                    <a:pt x="1412220" y="1088970"/>
                  </a:lnTo>
                  <a:close/>
                </a:path>
                <a:path w="1869440" h="4723765">
                  <a:moveTo>
                    <a:pt x="1509138" y="840502"/>
                  </a:moveTo>
                  <a:lnTo>
                    <a:pt x="1453756" y="982484"/>
                  </a:lnTo>
                  <a:lnTo>
                    <a:pt x="1489251" y="996330"/>
                  </a:lnTo>
                  <a:lnTo>
                    <a:pt x="1544633" y="854348"/>
                  </a:lnTo>
                  <a:lnTo>
                    <a:pt x="1509138" y="840502"/>
                  </a:lnTo>
                  <a:close/>
                </a:path>
                <a:path w="1869440" h="4723765">
                  <a:moveTo>
                    <a:pt x="1606054" y="592035"/>
                  </a:moveTo>
                  <a:lnTo>
                    <a:pt x="1550673" y="734016"/>
                  </a:lnTo>
                  <a:lnTo>
                    <a:pt x="1586169" y="747862"/>
                  </a:lnTo>
                  <a:lnTo>
                    <a:pt x="1641549" y="605881"/>
                  </a:lnTo>
                  <a:lnTo>
                    <a:pt x="1606054" y="592035"/>
                  </a:lnTo>
                  <a:close/>
                </a:path>
                <a:path w="1869440" h="4723765">
                  <a:moveTo>
                    <a:pt x="1702972" y="343569"/>
                  </a:moveTo>
                  <a:lnTo>
                    <a:pt x="1647591" y="485550"/>
                  </a:lnTo>
                  <a:lnTo>
                    <a:pt x="1683086" y="499395"/>
                  </a:lnTo>
                  <a:lnTo>
                    <a:pt x="1738467" y="357413"/>
                  </a:lnTo>
                  <a:lnTo>
                    <a:pt x="1702972" y="343569"/>
                  </a:lnTo>
                  <a:close/>
                </a:path>
                <a:path w="1869440" h="4723765">
                  <a:moveTo>
                    <a:pt x="1798149" y="99563"/>
                  </a:moveTo>
                  <a:lnTo>
                    <a:pt x="1744507" y="237082"/>
                  </a:lnTo>
                  <a:lnTo>
                    <a:pt x="1780002" y="250927"/>
                  </a:lnTo>
                  <a:lnTo>
                    <a:pt x="1833644" y="113408"/>
                  </a:lnTo>
                  <a:lnTo>
                    <a:pt x="1798149" y="99563"/>
                  </a:lnTo>
                  <a:close/>
                </a:path>
                <a:path w="1869440" h="4723765">
                  <a:moveTo>
                    <a:pt x="1866181" y="95101"/>
                  </a:moveTo>
                  <a:lnTo>
                    <a:pt x="1799889" y="95101"/>
                  </a:lnTo>
                  <a:lnTo>
                    <a:pt x="1835384" y="108946"/>
                  </a:lnTo>
                  <a:lnTo>
                    <a:pt x="1833644" y="113408"/>
                  </a:lnTo>
                  <a:lnTo>
                    <a:pt x="1869139" y="127253"/>
                  </a:lnTo>
                  <a:lnTo>
                    <a:pt x="1866181" y="95101"/>
                  </a:lnTo>
                  <a:close/>
                </a:path>
                <a:path w="1869440" h="4723765">
                  <a:moveTo>
                    <a:pt x="1799889" y="95101"/>
                  </a:moveTo>
                  <a:lnTo>
                    <a:pt x="1798149" y="99563"/>
                  </a:lnTo>
                  <a:lnTo>
                    <a:pt x="1833644" y="113408"/>
                  </a:lnTo>
                  <a:lnTo>
                    <a:pt x="1835384" y="108946"/>
                  </a:lnTo>
                  <a:lnTo>
                    <a:pt x="1799889" y="95101"/>
                  </a:lnTo>
                  <a:close/>
                </a:path>
                <a:path w="1869440" h="4723765">
                  <a:moveTo>
                    <a:pt x="1857432" y="0"/>
                  </a:moveTo>
                  <a:lnTo>
                    <a:pt x="1762653" y="85717"/>
                  </a:lnTo>
                  <a:lnTo>
                    <a:pt x="1798149" y="99563"/>
                  </a:lnTo>
                  <a:lnTo>
                    <a:pt x="1799889" y="95101"/>
                  </a:lnTo>
                  <a:lnTo>
                    <a:pt x="1866181" y="95101"/>
                  </a:lnTo>
                  <a:lnTo>
                    <a:pt x="18574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0200" y="1354791"/>
            <a:ext cx="1447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45"/>
              </a:spcBef>
            </a:pPr>
            <a:r>
              <a:rPr sz="1800" b="1" spc="-10" dirty="0">
                <a:latin typeface="Arial"/>
                <a:cs typeface="Arial"/>
              </a:rPr>
              <a:t>kedisiplin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81550" y="2498429"/>
            <a:ext cx="2057400" cy="1054100"/>
            <a:chOff x="4781550" y="2498429"/>
            <a:chExt cx="2057400" cy="1054100"/>
          </a:xfrm>
        </p:grpSpPr>
        <p:sp>
          <p:nvSpPr>
            <p:cNvPr id="7" name="object 7"/>
            <p:cNvSpPr/>
            <p:nvPr/>
          </p:nvSpPr>
          <p:spPr>
            <a:xfrm>
              <a:off x="4800600" y="2517479"/>
              <a:ext cx="2019300" cy="1016000"/>
            </a:xfrm>
            <a:custGeom>
              <a:avLst/>
              <a:gdLst/>
              <a:ahLst/>
              <a:cxnLst/>
              <a:rect l="l" t="t" r="r" b="b"/>
              <a:pathLst>
                <a:path w="2019300" h="1016000">
                  <a:moveTo>
                    <a:pt x="2019300" y="0"/>
                  </a:moveTo>
                  <a:lnTo>
                    <a:pt x="0" y="0"/>
                  </a:lnTo>
                  <a:lnTo>
                    <a:pt x="0" y="1015663"/>
                  </a:lnTo>
                  <a:lnTo>
                    <a:pt x="2019300" y="1015663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0600" y="2517479"/>
              <a:ext cx="2019300" cy="1016000"/>
            </a:xfrm>
            <a:custGeom>
              <a:avLst/>
              <a:gdLst/>
              <a:ahLst/>
              <a:cxnLst/>
              <a:rect l="l" t="t" r="r" b="b"/>
              <a:pathLst>
                <a:path w="2019300" h="1016000">
                  <a:moveTo>
                    <a:pt x="0" y="0"/>
                  </a:moveTo>
                  <a:lnTo>
                    <a:pt x="2019300" y="0"/>
                  </a:lnTo>
                  <a:lnTo>
                    <a:pt x="2019300" y="1015663"/>
                  </a:lnTo>
                  <a:lnTo>
                    <a:pt x="0" y="101566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64918" y="2537459"/>
            <a:ext cx="16332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40005" indent="-36068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ema</a:t>
            </a:r>
            <a:r>
              <a:rPr sz="2000" b="1" dirty="0">
                <a:latin typeface="Arial"/>
                <a:cs typeface="Arial"/>
              </a:rPr>
              <a:t>nd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 </a:t>
            </a:r>
            <a:r>
              <a:rPr sz="2000" b="1" spc="-5" dirty="0">
                <a:latin typeface="Arial"/>
                <a:cs typeface="Arial"/>
              </a:rPr>
              <a:t>belajar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siswa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rendah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8956" y="641978"/>
            <a:ext cx="22860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Arial"/>
                <a:cs typeface="Arial"/>
              </a:rPr>
              <a:t>tanggung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jawab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7044" y="641978"/>
            <a:ext cx="18288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percaya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81785" y="5347663"/>
            <a:ext cx="1332230" cy="369570"/>
          </a:xfrm>
          <a:custGeom>
            <a:avLst/>
            <a:gdLst/>
            <a:ahLst/>
            <a:cxnLst/>
            <a:rect l="l" t="t" r="r" b="b"/>
            <a:pathLst>
              <a:path w="1332229" h="369570">
                <a:moveTo>
                  <a:pt x="1331685" y="0"/>
                </a:moveTo>
                <a:lnTo>
                  <a:pt x="0" y="0"/>
                </a:lnTo>
                <a:lnTo>
                  <a:pt x="0" y="369331"/>
                </a:lnTo>
                <a:lnTo>
                  <a:pt x="1331685" y="369331"/>
                </a:lnTo>
                <a:lnTo>
                  <a:pt x="1331685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81785" y="5347663"/>
            <a:ext cx="1332230" cy="369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45"/>
              </a:spcBef>
            </a:pPr>
            <a:r>
              <a:rPr sz="1800" b="1" spc="-10" dirty="0">
                <a:latin typeface="Arial"/>
                <a:cs typeface="Arial"/>
              </a:rPr>
              <a:t>inisiatif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2332813"/>
            <a:ext cx="114300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445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0"/>
              </a:spcBef>
            </a:pPr>
            <a:r>
              <a:rPr sz="1800" b="1" spc="-10" dirty="0">
                <a:latin typeface="Arial"/>
                <a:cs typeface="Arial"/>
              </a:rPr>
              <a:t>minat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77613" y="2332813"/>
            <a:ext cx="1986280" cy="923925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52069" rIns="0" bIns="0" rtlCol="0">
            <a:spAutoFit/>
          </a:bodyPr>
          <a:lstStyle/>
          <a:p>
            <a:pPr marL="91440" marR="444500">
              <a:lnSpc>
                <a:spcPct val="97200"/>
              </a:lnSpc>
              <a:spcBef>
                <a:spcPts val="409"/>
              </a:spcBef>
            </a:pPr>
            <a:r>
              <a:rPr sz="1800" b="1" spc="-10" dirty="0">
                <a:latin typeface="Arial"/>
                <a:cs typeface="Arial"/>
              </a:rPr>
              <a:t>kemampuan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memecahkan  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4700" y="4063987"/>
            <a:ext cx="2590800" cy="369570"/>
          </a:xfrm>
          <a:custGeom>
            <a:avLst/>
            <a:gdLst/>
            <a:ahLst/>
            <a:cxnLst/>
            <a:rect l="l" t="t" r="r" b="b"/>
            <a:pathLst>
              <a:path w="2590800" h="369570">
                <a:moveTo>
                  <a:pt x="2590800" y="0"/>
                </a:moveTo>
                <a:lnTo>
                  <a:pt x="0" y="0"/>
                </a:lnTo>
                <a:lnTo>
                  <a:pt x="0" y="369331"/>
                </a:lnTo>
                <a:lnTo>
                  <a:pt x="2590800" y="369331"/>
                </a:lnTo>
                <a:lnTo>
                  <a:pt x="259080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44244" y="4096004"/>
            <a:ext cx="223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materi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tidak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menarik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6200" y="5754356"/>
            <a:ext cx="3030220" cy="708025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32384" rIns="0" bIns="0" rtlCol="0">
            <a:spAutoFit/>
          </a:bodyPr>
          <a:lstStyle/>
          <a:p>
            <a:pPr marL="182245" marR="269875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latin typeface="Arial"/>
                <a:cs typeface="Arial"/>
              </a:rPr>
              <a:t>Model pembelajaran </a:t>
            </a:r>
            <a:r>
              <a:rPr sz="2000" b="1" dirty="0">
                <a:latin typeface="Arial"/>
                <a:cs typeface="Arial"/>
              </a:rPr>
              <a:t> yang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digunakan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guru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0850" y="769495"/>
            <a:ext cx="10762615" cy="5915025"/>
            <a:chOff x="450850" y="769495"/>
            <a:chExt cx="10762615" cy="5915025"/>
          </a:xfrm>
        </p:grpSpPr>
        <p:sp>
          <p:nvSpPr>
            <p:cNvPr id="20" name="object 20"/>
            <p:cNvSpPr/>
            <p:nvPr/>
          </p:nvSpPr>
          <p:spPr>
            <a:xfrm>
              <a:off x="1598663" y="1003210"/>
              <a:ext cx="7980045" cy="4754245"/>
            </a:xfrm>
            <a:custGeom>
              <a:avLst/>
              <a:gdLst/>
              <a:ahLst/>
              <a:cxnLst/>
              <a:rect l="l" t="t" r="r" b="b"/>
              <a:pathLst>
                <a:path w="7980045" h="4754245">
                  <a:moveTo>
                    <a:pt x="3174720" y="1898307"/>
                  </a:moveTo>
                  <a:lnTo>
                    <a:pt x="3103651" y="1851329"/>
                  </a:lnTo>
                  <a:lnTo>
                    <a:pt x="3100590" y="1876552"/>
                  </a:lnTo>
                  <a:lnTo>
                    <a:pt x="3060" y="1501660"/>
                  </a:lnTo>
                  <a:lnTo>
                    <a:pt x="0" y="1526882"/>
                  </a:lnTo>
                  <a:lnTo>
                    <a:pt x="3097542" y="1901761"/>
                  </a:lnTo>
                  <a:lnTo>
                    <a:pt x="3094494" y="1926971"/>
                  </a:lnTo>
                  <a:lnTo>
                    <a:pt x="3160788" y="1903285"/>
                  </a:lnTo>
                  <a:lnTo>
                    <a:pt x="3174720" y="1898307"/>
                  </a:lnTo>
                  <a:close/>
                </a:path>
                <a:path w="7980045" h="4754245">
                  <a:moveTo>
                    <a:pt x="3201936" y="2251303"/>
                  </a:moveTo>
                  <a:lnTo>
                    <a:pt x="3116897" y="2256472"/>
                  </a:lnTo>
                  <a:lnTo>
                    <a:pt x="3129610" y="2278456"/>
                  </a:lnTo>
                  <a:lnTo>
                    <a:pt x="1693341" y="3109112"/>
                  </a:lnTo>
                  <a:lnTo>
                    <a:pt x="1706054" y="3131096"/>
                  </a:lnTo>
                  <a:lnTo>
                    <a:pt x="3142323" y="2300452"/>
                  </a:lnTo>
                  <a:lnTo>
                    <a:pt x="3155048" y="2322436"/>
                  </a:lnTo>
                  <a:lnTo>
                    <a:pt x="3188220" y="2272106"/>
                  </a:lnTo>
                  <a:lnTo>
                    <a:pt x="3201936" y="2251303"/>
                  </a:lnTo>
                  <a:close/>
                </a:path>
                <a:path w="7980045" h="4754245">
                  <a:moveTo>
                    <a:pt x="3201936" y="1543240"/>
                  </a:moveTo>
                  <a:lnTo>
                    <a:pt x="3188246" y="1522615"/>
                  </a:lnTo>
                  <a:lnTo>
                    <a:pt x="3154845" y="1472234"/>
                  </a:lnTo>
                  <a:lnTo>
                    <a:pt x="3142183" y="1494256"/>
                  </a:lnTo>
                  <a:lnTo>
                    <a:pt x="1455661" y="525233"/>
                  </a:lnTo>
                  <a:lnTo>
                    <a:pt x="1442999" y="547268"/>
                  </a:lnTo>
                  <a:lnTo>
                    <a:pt x="3129534" y="1516291"/>
                  </a:lnTo>
                  <a:lnTo>
                    <a:pt x="3116884" y="1538312"/>
                  </a:lnTo>
                  <a:lnTo>
                    <a:pt x="3201936" y="1543240"/>
                  </a:lnTo>
                  <a:close/>
                </a:path>
                <a:path w="7980045" h="4754245">
                  <a:moveTo>
                    <a:pt x="4211586" y="1514271"/>
                  </a:moveTo>
                  <a:lnTo>
                    <a:pt x="4207560" y="1466684"/>
                  </a:lnTo>
                  <a:lnTo>
                    <a:pt x="4204411" y="1429385"/>
                  </a:lnTo>
                  <a:lnTo>
                    <a:pt x="4182732" y="1442618"/>
                  </a:lnTo>
                  <a:lnTo>
                    <a:pt x="3335363" y="54025"/>
                  </a:lnTo>
                  <a:lnTo>
                    <a:pt x="3313684" y="67246"/>
                  </a:lnTo>
                  <a:lnTo>
                    <a:pt x="4161040" y="1455839"/>
                  </a:lnTo>
                  <a:lnTo>
                    <a:pt x="4139361" y="1469072"/>
                  </a:lnTo>
                  <a:lnTo>
                    <a:pt x="4211586" y="1514271"/>
                  </a:lnTo>
                  <a:close/>
                </a:path>
                <a:path w="7980045" h="4754245">
                  <a:moveTo>
                    <a:pt x="4327106" y="2612682"/>
                  </a:moveTo>
                  <a:lnTo>
                    <a:pt x="4321314" y="2589047"/>
                  </a:lnTo>
                  <a:lnTo>
                    <a:pt x="4306836" y="2529941"/>
                  </a:lnTo>
                  <a:lnTo>
                    <a:pt x="4252798" y="2595803"/>
                  </a:lnTo>
                  <a:lnTo>
                    <a:pt x="4277576" y="2601430"/>
                  </a:lnTo>
                  <a:lnTo>
                    <a:pt x="3790073" y="4748339"/>
                  </a:lnTo>
                  <a:lnTo>
                    <a:pt x="3814838" y="4753965"/>
                  </a:lnTo>
                  <a:lnTo>
                    <a:pt x="4302341" y="2607056"/>
                  </a:lnTo>
                  <a:lnTo>
                    <a:pt x="4327106" y="2612682"/>
                  </a:lnTo>
                  <a:close/>
                </a:path>
                <a:path w="7980045" h="4754245">
                  <a:moveTo>
                    <a:pt x="5782551" y="16217"/>
                  </a:moveTo>
                  <a:lnTo>
                    <a:pt x="5763006" y="0"/>
                  </a:lnTo>
                  <a:lnTo>
                    <a:pt x="4574756" y="1432585"/>
                  </a:lnTo>
                  <a:lnTo>
                    <a:pt x="4555210" y="1416380"/>
                  </a:lnTo>
                  <a:lnTo>
                    <a:pt x="4535881" y="1499349"/>
                  </a:lnTo>
                  <a:lnTo>
                    <a:pt x="4613859" y="1465021"/>
                  </a:lnTo>
                  <a:lnTo>
                    <a:pt x="4606087" y="1458582"/>
                  </a:lnTo>
                  <a:lnTo>
                    <a:pt x="4594301" y="1448803"/>
                  </a:lnTo>
                  <a:lnTo>
                    <a:pt x="5782551" y="16217"/>
                  </a:lnTo>
                  <a:close/>
                </a:path>
                <a:path w="7980045" h="4754245">
                  <a:moveTo>
                    <a:pt x="6905180" y="4350474"/>
                  </a:moveTo>
                  <a:lnTo>
                    <a:pt x="5282057" y="2577566"/>
                  </a:lnTo>
                  <a:lnTo>
                    <a:pt x="5292280" y="2568206"/>
                  </a:lnTo>
                  <a:lnTo>
                    <a:pt x="5300789" y="2560409"/>
                  </a:lnTo>
                  <a:lnTo>
                    <a:pt x="5221236" y="2529941"/>
                  </a:lnTo>
                  <a:lnTo>
                    <a:pt x="5244579" y="2611869"/>
                  </a:lnTo>
                  <a:lnTo>
                    <a:pt x="5263312" y="2594711"/>
                  </a:lnTo>
                  <a:lnTo>
                    <a:pt x="6886448" y="4367619"/>
                  </a:lnTo>
                  <a:lnTo>
                    <a:pt x="6905180" y="4350474"/>
                  </a:lnTo>
                  <a:close/>
                </a:path>
                <a:path w="7980045" h="4754245">
                  <a:moveTo>
                    <a:pt x="7980007" y="1803933"/>
                  </a:moveTo>
                  <a:lnTo>
                    <a:pt x="7977886" y="1778622"/>
                  </a:lnTo>
                  <a:lnTo>
                    <a:pt x="5296103" y="2003094"/>
                  </a:lnTo>
                  <a:lnTo>
                    <a:pt x="5293982" y="1977783"/>
                  </a:lnTo>
                  <a:lnTo>
                    <a:pt x="5221236" y="2022106"/>
                  </a:lnTo>
                  <a:lnTo>
                    <a:pt x="5300345" y="2053717"/>
                  </a:lnTo>
                  <a:lnTo>
                    <a:pt x="5298313" y="2029460"/>
                  </a:lnTo>
                  <a:lnTo>
                    <a:pt x="5298224" y="2028405"/>
                  </a:lnTo>
                  <a:lnTo>
                    <a:pt x="7980007" y="1803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3000" y="2794012"/>
              <a:ext cx="942975" cy="1281430"/>
            </a:xfrm>
            <a:custGeom>
              <a:avLst/>
              <a:gdLst/>
              <a:ahLst/>
              <a:cxnLst/>
              <a:rect l="l" t="t" r="r" b="b"/>
              <a:pathLst>
                <a:path w="942975" h="1281429">
                  <a:moveTo>
                    <a:pt x="852628" y="1135651"/>
                  </a:moveTo>
                  <a:lnTo>
                    <a:pt x="821855" y="1158115"/>
                  </a:lnTo>
                  <a:lnTo>
                    <a:pt x="911713" y="1281206"/>
                  </a:lnTo>
                  <a:lnTo>
                    <a:pt x="942486" y="1258741"/>
                  </a:lnTo>
                  <a:lnTo>
                    <a:pt x="852628" y="1135651"/>
                  </a:lnTo>
                  <a:close/>
                </a:path>
                <a:path w="942975" h="1281429">
                  <a:moveTo>
                    <a:pt x="695377" y="920243"/>
                  </a:moveTo>
                  <a:lnTo>
                    <a:pt x="664603" y="942707"/>
                  </a:lnTo>
                  <a:lnTo>
                    <a:pt x="754462" y="1065797"/>
                  </a:lnTo>
                  <a:lnTo>
                    <a:pt x="785234" y="1043332"/>
                  </a:lnTo>
                  <a:lnTo>
                    <a:pt x="695377" y="920243"/>
                  </a:lnTo>
                  <a:close/>
                </a:path>
                <a:path w="942975" h="1281429">
                  <a:moveTo>
                    <a:pt x="538125" y="704834"/>
                  </a:moveTo>
                  <a:lnTo>
                    <a:pt x="507352" y="727298"/>
                  </a:lnTo>
                  <a:lnTo>
                    <a:pt x="597211" y="850389"/>
                  </a:lnTo>
                  <a:lnTo>
                    <a:pt x="627983" y="827924"/>
                  </a:lnTo>
                  <a:lnTo>
                    <a:pt x="538125" y="704834"/>
                  </a:lnTo>
                  <a:close/>
                </a:path>
                <a:path w="942975" h="1281429">
                  <a:moveTo>
                    <a:pt x="380874" y="489426"/>
                  </a:moveTo>
                  <a:lnTo>
                    <a:pt x="350100" y="511890"/>
                  </a:lnTo>
                  <a:lnTo>
                    <a:pt x="439959" y="634980"/>
                  </a:lnTo>
                  <a:lnTo>
                    <a:pt x="470731" y="612515"/>
                  </a:lnTo>
                  <a:lnTo>
                    <a:pt x="380874" y="489426"/>
                  </a:lnTo>
                  <a:close/>
                </a:path>
                <a:path w="942975" h="1281429">
                  <a:moveTo>
                    <a:pt x="223622" y="274017"/>
                  </a:moveTo>
                  <a:lnTo>
                    <a:pt x="192849" y="296481"/>
                  </a:lnTo>
                  <a:lnTo>
                    <a:pt x="282708" y="419572"/>
                  </a:lnTo>
                  <a:lnTo>
                    <a:pt x="313480" y="397107"/>
                  </a:lnTo>
                  <a:lnTo>
                    <a:pt x="223622" y="274017"/>
                  </a:lnTo>
                  <a:close/>
                </a:path>
                <a:path w="942975" h="1281429">
                  <a:moveTo>
                    <a:pt x="82780" y="81085"/>
                  </a:moveTo>
                  <a:lnTo>
                    <a:pt x="52007" y="103550"/>
                  </a:lnTo>
                  <a:lnTo>
                    <a:pt x="125456" y="204163"/>
                  </a:lnTo>
                  <a:lnTo>
                    <a:pt x="156229" y="181698"/>
                  </a:lnTo>
                  <a:lnTo>
                    <a:pt x="82780" y="81085"/>
                  </a:lnTo>
                  <a:close/>
                </a:path>
                <a:path w="942975" h="1281429">
                  <a:moveTo>
                    <a:pt x="0" y="0"/>
                  </a:moveTo>
                  <a:lnTo>
                    <a:pt x="21234" y="126014"/>
                  </a:lnTo>
                  <a:lnTo>
                    <a:pt x="52007" y="103550"/>
                  </a:lnTo>
                  <a:lnTo>
                    <a:pt x="40774" y="88163"/>
                  </a:lnTo>
                  <a:lnTo>
                    <a:pt x="71547" y="65698"/>
                  </a:lnTo>
                  <a:lnTo>
                    <a:pt x="103858" y="65698"/>
                  </a:lnTo>
                  <a:lnTo>
                    <a:pt x="113552" y="58621"/>
                  </a:lnTo>
                  <a:lnTo>
                    <a:pt x="0" y="0"/>
                  </a:lnTo>
                  <a:close/>
                </a:path>
                <a:path w="942975" h="1281429">
                  <a:moveTo>
                    <a:pt x="71547" y="65698"/>
                  </a:moveTo>
                  <a:lnTo>
                    <a:pt x="40774" y="88163"/>
                  </a:lnTo>
                  <a:lnTo>
                    <a:pt x="52007" y="103550"/>
                  </a:lnTo>
                  <a:lnTo>
                    <a:pt x="82780" y="81085"/>
                  </a:lnTo>
                  <a:lnTo>
                    <a:pt x="71547" y="65698"/>
                  </a:lnTo>
                  <a:close/>
                </a:path>
                <a:path w="942975" h="1281429">
                  <a:moveTo>
                    <a:pt x="103858" y="65698"/>
                  </a:moveTo>
                  <a:lnTo>
                    <a:pt x="71547" y="65698"/>
                  </a:lnTo>
                  <a:lnTo>
                    <a:pt x="82780" y="81085"/>
                  </a:lnTo>
                  <a:lnTo>
                    <a:pt x="103858" y="65698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8519" y="1756943"/>
              <a:ext cx="2409825" cy="4011295"/>
            </a:xfrm>
            <a:custGeom>
              <a:avLst/>
              <a:gdLst/>
              <a:ahLst/>
              <a:cxnLst/>
              <a:rect l="l" t="t" r="r" b="b"/>
              <a:pathLst>
                <a:path w="2409825" h="4011295">
                  <a:moveTo>
                    <a:pt x="108089" y="68173"/>
                  </a:moveTo>
                  <a:lnTo>
                    <a:pt x="0" y="0"/>
                  </a:lnTo>
                  <a:lnTo>
                    <a:pt x="10312" y="127368"/>
                  </a:lnTo>
                  <a:lnTo>
                    <a:pt x="108089" y="68173"/>
                  </a:lnTo>
                  <a:close/>
                </a:path>
                <a:path w="2409825" h="4011295">
                  <a:moveTo>
                    <a:pt x="199478" y="292709"/>
                  </a:moveTo>
                  <a:lnTo>
                    <a:pt x="120548" y="162331"/>
                  </a:lnTo>
                  <a:lnTo>
                    <a:pt x="87960" y="182067"/>
                  </a:lnTo>
                  <a:lnTo>
                    <a:pt x="166878" y="312432"/>
                  </a:lnTo>
                  <a:lnTo>
                    <a:pt x="199478" y="292709"/>
                  </a:lnTo>
                  <a:close/>
                </a:path>
                <a:path w="2409825" h="4011295">
                  <a:moveTo>
                    <a:pt x="337591" y="520852"/>
                  </a:moveTo>
                  <a:lnTo>
                    <a:pt x="258660" y="390486"/>
                  </a:lnTo>
                  <a:lnTo>
                    <a:pt x="226072" y="410222"/>
                  </a:lnTo>
                  <a:lnTo>
                    <a:pt x="305003" y="540588"/>
                  </a:lnTo>
                  <a:lnTo>
                    <a:pt x="337591" y="520852"/>
                  </a:lnTo>
                  <a:close/>
                </a:path>
                <a:path w="2409825" h="4011295">
                  <a:moveTo>
                    <a:pt x="475703" y="749007"/>
                  </a:moveTo>
                  <a:lnTo>
                    <a:pt x="396786" y="618642"/>
                  </a:lnTo>
                  <a:lnTo>
                    <a:pt x="364185" y="638365"/>
                  </a:lnTo>
                  <a:lnTo>
                    <a:pt x="443115" y="768743"/>
                  </a:lnTo>
                  <a:lnTo>
                    <a:pt x="475703" y="749007"/>
                  </a:lnTo>
                  <a:close/>
                </a:path>
                <a:path w="2409825" h="4011295">
                  <a:moveTo>
                    <a:pt x="613829" y="977163"/>
                  </a:moveTo>
                  <a:lnTo>
                    <a:pt x="534898" y="846785"/>
                  </a:lnTo>
                  <a:lnTo>
                    <a:pt x="502310" y="866521"/>
                  </a:lnTo>
                  <a:lnTo>
                    <a:pt x="581228" y="996886"/>
                  </a:lnTo>
                  <a:lnTo>
                    <a:pt x="613829" y="977163"/>
                  </a:lnTo>
                  <a:close/>
                </a:path>
                <a:path w="2409825" h="4011295">
                  <a:moveTo>
                    <a:pt x="685774" y="2719387"/>
                  </a:moveTo>
                  <a:lnTo>
                    <a:pt x="564248" y="2679877"/>
                  </a:lnTo>
                  <a:lnTo>
                    <a:pt x="605548" y="2800807"/>
                  </a:lnTo>
                  <a:lnTo>
                    <a:pt x="685774" y="2719387"/>
                  </a:lnTo>
                  <a:close/>
                </a:path>
                <a:path w="2409825" h="4011295">
                  <a:moveTo>
                    <a:pt x="751941" y="1205306"/>
                  </a:moveTo>
                  <a:lnTo>
                    <a:pt x="673011" y="1074940"/>
                  </a:lnTo>
                  <a:lnTo>
                    <a:pt x="640422" y="1094663"/>
                  </a:lnTo>
                  <a:lnTo>
                    <a:pt x="719353" y="1225042"/>
                  </a:lnTo>
                  <a:lnTo>
                    <a:pt x="751941" y="1205306"/>
                  </a:lnTo>
                  <a:close/>
                </a:path>
                <a:path w="2409825" h="4011295">
                  <a:moveTo>
                    <a:pt x="774915" y="2860713"/>
                  </a:moveTo>
                  <a:lnTo>
                    <a:pt x="666356" y="2753753"/>
                  </a:lnTo>
                  <a:lnTo>
                    <a:pt x="639622" y="2780893"/>
                  </a:lnTo>
                  <a:lnTo>
                    <a:pt x="748169" y="2887853"/>
                  </a:lnTo>
                  <a:lnTo>
                    <a:pt x="774915" y="2860713"/>
                  </a:lnTo>
                  <a:close/>
                </a:path>
                <a:path w="2409825" h="4011295">
                  <a:moveTo>
                    <a:pt x="890054" y="1433461"/>
                  </a:moveTo>
                  <a:lnTo>
                    <a:pt x="811136" y="1303083"/>
                  </a:lnTo>
                  <a:lnTo>
                    <a:pt x="778535" y="1322819"/>
                  </a:lnTo>
                  <a:lnTo>
                    <a:pt x="857465" y="1453197"/>
                  </a:lnTo>
                  <a:lnTo>
                    <a:pt x="890054" y="1433461"/>
                  </a:lnTo>
                  <a:close/>
                </a:path>
                <a:path w="2409825" h="4011295">
                  <a:moveTo>
                    <a:pt x="964882" y="3047898"/>
                  </a:moveTo>
                  <a:lnTo>
                    <a:pt x="856335" y="2940939"/>
                  </a:lnTo>
                  <a:lnTo>
                    <a:pt x="829589" y="2968079"/>
                  </a:lnTo>
                  <a:lnTo>
                    <a:pt x="938149" y="3075038"/>
                  </a:lnTo>
                  <a:lnTo>
                    <a:pt x="964882" y="3047898"/>
                  </a:lnTo>
                  <a:close/>
                </a:path>
                <a:path w="2409825" h="4011295">
                  <a:moveTo>
                    <a:pt x="1028179" y="1661604"/>
                  </a:moveTo>
                  <a:lnTo>
                    <a:pt x="949248" y="1531239"/>
                  </a:lnTo>
                  <a:lnTo>
                    <a:pt x="916660" y="1550974"/>
                  </a:lnTo>
                  <a:lnTo>
                    <a:pt x="995578" y="1681340"/>
                  </a:lnTo>
                  <a:lnTo>
                    <a:pt x="1028179" y="1661604"/>
                  </a:lnTo>
                  <a:close/>
                </a:path>
                <a:path w="2409825" h="4011295">
                  <a:moveTo>
                    <a:pt x="1154861" y="3235096"/>
                  </a:moveTo>
                  <a:lnTo>
                    <a:pt x="1046302" y="3128124"/>
                  </a:lnTo>
                  <a:lnTo>
                    <a:pt x="1019568" y="3155264"/>
                  </a:lnTo>
                  <a:lnTo>
                    <a:pt x="1128115" y="3262236"/>
                  </a:lnTo>
                  <a:lnTo>
                    <a:pt x="1154861" y="3235096"/>
                  </a:lnTo>
                  <a:close/>
                </a:path>
                <a:path w="2409825" h="4011295">
                  <a:moveTo>
                    <a:pt x="1166291" y="1889760"/>
                  </a:moveTo>
                  <a:lnTo>
                    <a:pt x="1087361" y="1759394"/>
                  </a:lnTo>
                  <a:lnTo>
                    <a:pt x="1054773" y="1779117"/>
                  </a:lnTo>
                  <a:lnTo>
                    <a:pt x="1133703" y="1909495"/>
                  </a:lnTo>
                  <a:lnTo>
                    <a:pt x="1166291" y="1889760"/>
                  </a:lnTo>
                  <a:close/>
                </a:path>
                <a:path w="2409825" h="4011295">
                  <a:moveTo>
                    <a:pt x="1304404" y="2117915"/>
                  </a:moveTo>
                  <a:lnTo>
                    <a:pt x="1225486" y="1987537"/>
                  </a:lnTo>
                  <a:lnTo>
                    <a:pt x="1192885" y="2007273"/>
                  </a:lnTo>
                  <a:lnTo>
                    <a:pt x="1271816" y="2137638"/>
                  </a:lnTo>
                  <a:lnTo>
                    <a:pt x="1304404" y="2117915"/>
                  </a:lnTo>
                  <a:close/>
                </a:path>
                <a:path w="2409825" h="4011295">
                  <a:moveTo>
                    <a:pt x="1344828" y="3422281"/>
                  </a:moveTo>
                  <a:lnTo>
                    <a:pt x="1236281" y="3315322"/>
                  </a:lnTo>
                  <a:lnTo>
                    <a:pt x="1209535" y="3342449"/>
                  </a:lnTo>
                  <a:lnTo>
                    <a:pt x="1318094" y="3449421"/>
                  </a:lnTo>
                  <a:lnTo>
                    <a:pt x="1344828" y="3422281"/>
                  </a:lnTo>
                  <a:close/>
                </a:path>
                <a:path w="2409825" h="4011295">
                  <a:moveTo>
                    <a:pt x="1442529" y="2346058"/>
                  </a:moveTo>
                  <a:lnTo>
                    <a:pt x="1363599" y="2215692"/>
                  </a:lnTo>
                  <a:lnTo>
                    <a:pt x="1331010" y="2235416"/>
                  </a:lnTo>
                  <a:lnTo>
                    <a:pt x="1409928" y="2365794"/>
                  </a:lnTo>
                  <a:lnTo>
                    <a:pt x="1442529" y="2346058"/>
                  </a:lnTo>
                  <a:close/>
                </a:path>
                <a:path w="2409825" h="4011295">
                  <a:moveTo>
                    <a:pt x="1534807" y="3609467"/>
                  </a:moveTo>
                  <a:lnTo>
                    <a:pt x="1426248" y="3502507"/>
                  </a:lnTo>
                  <a:lnTo>
                    <a:pt x="1399501" y="3529647"/>
                  </a:lnTo>
                  <a:lnTo>
                    <a:pt x="1508061" y="3636607"/>
                  </a:lnTo>
                  <a:lnTo>
                    <a:pt x="1534807" y="3609467"/>
                  </a:lnTo>
                  <a:close/>
                </a:path>
                <a:path w="2409825" h="4011295">
                  <a:moveTo>
                    <a:pt x="1580642" y="2574213"/>
                  </a:moveTo>
                  <a:lnTo>
                    <a:pt x="1501711" y="2443835"/>
                  </a:lnTo>
                  <a:lnTo>
                    <a:pt x="1469123" y="2463571"/>
                  </a:lnTo>
                  <a:lnTo>
                    <a:pt x="1548053" y="2593949"/>
                  </a:lnTo>
                  <a:lnTo>
                    <a:pt x="1580642" y="2574213"/>
                  </a:lnTo>
                  <a:close/>
                </a:path>
                <a:path w="2409825" h="4011295">
                  <a:moveTo>
                    <a:pt x="1718754" y="2802369"/>
                  </a:moveTo>
                  <a:lnTo>
                    <a:pt x="1639836" y="2671991"/>
                  </a:lnTo>
                  <a:lnTo>
                    <a:pt x="1607235" y="2691727"/>
                  </a:lnTo>
                  <a:lnTo>
                    <a:pt x="1686166" y="2822092"/>
                  </a:lnTo>
                  <a:lnTo>
                    <a:pt x="1718754" y="2802369"/>
                  </a:lnTo>
                  <a:close/>
                </a:path>
                <a:path w="2409825" h="4011295">
                  <a:moveTo>
                    <a:pt x="1724774" y="3796665"/>
                  </a:moveTo>
                  <a:lnTo>
                    <a:pt x="1616214" y="3689693"/>
                  </a:lnTo>
                  <a:lnTo>
                    <a:pt x="1589481" y="3716832"/>
                  </a:lnTo>
                  <a:lnTo>
                    <a:pt x="1698028" y="3823805"/>
                  </a:lnTo>
                  <a:lnTo>
                    <a:pt x="1724774" y="3796665"/>
                  </a:lnTo>
                  <a:close/>
                </a:path>
                <a:path w="2409825" h="4011295">
                  <a:moveTo>
                    <a:pt x="1856879" y="3030512"/>
                  </a:moveTo>
                  <a:lnTo>
                    <a:pt x="1777949" y="2900146"/>
                  </a:lnTo>
                  <a:lnTo>
                    <a:pt x="1745361" y="2919869"/>
                  </a:lnTo>
                  <a:lnTo>
                    <a:pt x="1824278" y="3050248"/>
                  </a:lnTo>
                  <a:lnTo>
                    <a:pt x="1856879" y="3030512"/>
                  </a:lnTo>
                  <a:close/>
                </a:path>
                <a:path w="2409825" h="4011295">
                  <a:moveTo>
                    <a:pt x="1914740" y="3983850"/>
                  </a:moveTo>
                  <a:lnTo>
                    <a:pt x="1806194" y="3876878"/>
                  </a:lnTo>
                  <a:lnTo>
                    <a:pt x="1779447" y="3904018"/>
                  </a:lnTo>
                  <a:lnTo>
                    <a:pt x="1888007" y="4010990"/>
                  </a:lnTo>
                  <a:lnTo>
                    <a:pt x="1914740" y="3983850"/>
                  </a:lnTo>
                  <a:close/>
                </a:path>
                <a:path w="2409825" h="4011295">
                  <a:moveTo>
                    <a:pt x="1994992" y="3258667"/>
                  </a:moveTo>
                  <a:lnTo>
                    <a:pt x="1916061" y="3128289"/>
                  </a:lnTo>
                  <a:lnTo>
                    <a:pt x="1883473" y="3148025"/>
                  </a:lnTo>
                  <a:lnTo>
                    <a:pt x="1962404" y="3278390"/>
                  </a:lnTo>
                  <a:lnTo>
                    <a:pt x="1994992" y="3258667"/>
                  </a:lnTo>
                  <a:close/>
                </a:path>
                <a:path w="2409825" h="4011295">
                  <a:moveTo>
                    <a:pt x="2133104" y="3486810"/>
                  </a:moveTo>
                  <a:lnTo>
                    <a:pt x="2054186" y="3356445"/>
                  </a:lnTo>
                  <a:lnTo>
                    <a:pt x="2021586" y="3376168"/>
                  </a:lnTo>
                  <a:lnTo>
                    <a:pt x="2100516" y="3506546"/>
                  </a:lnTo>
                  <a:lnTo>
                    <a:pt x="2133104" y="3486810"/>
                  </a:lnTo>
                  <a:close/>
                </a:path>
                <a:path w="2409825" h="4011295">
                  <a:moveTo>
                    <a:pt x="2271230" y="3714966"/>
                  </a:moveTo>
                  <a:lnTo>
                    <a:pt x="2192299" y="3584587"/>
                  </a:lnTo>
                  <a:lnTo>
                    <a:pt x="2159711" y="3604323"/>
                  </a:lnTo>
                  <a:lnTo>
                    <a:pt x="2238629" y="3734701"/>
                  </a:lnTo>
                  <a:lnTo>
                    <a:pt x="2271230" y="3714966"/>
                  </a:lnTo>
                  <a:close/>
                </a:path>
                <a:path w="2409825" h="4011295">
                  <a:moveTo>
                    <a:pt x="2409342" y="3943121"/>
                  </a:moveTo>
                  <a:lnTo>
                    <a:pt x="2330412" y="3812743"/>
                  </a:lnTo>
                  <a:lnTo>
                    <a:pt x="2297823" y="3832479"/>
                  </a:lnTo>
                  <a:lnTo>
                    <a:pt x="2376754" y="3962844"/>
                  </a:lnTo>
                  <a:lnTo>
                    <a:pt x="2409342" y="39431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6464" y="1091228"/>
              <a:ext cx="3661410" cy="4257040"/>
            </a:xfrm>
            <a:custGeom>
              <a:avLst/>
              <a:gdLst/>
              <a:ahLst/>
              <a:cxnLst/>
              <a:rect l="l" t="t" r="r" b="b"/>
              <a:pathLst>
                <a:path w="3661409" h="4257040">
                  <a:moveTo>
                    <a:pt x="28897" y="0"/>
                  </a:moveTo>
                  <a:lnTo>
                    <a:pt x="0" y="24831"/>
                  </a:lnTo>
                  <a:lnTo>
                    <a:pt x="99321" y="140420"/>
                  </a:lnTo>
                  <a:lnTo>
                    <a:pt x="128219" y="115590"/>
                  </a:lnTo>
                  <a:lnTo>
                    <a:pt x="28897" y="0"/>
                  </a:lnTo>
                  <a:close/>
                </a:path>
                <a:path w="3661409" h="4257040">
                  <a:moveTo>
                    <a:pt x="202711" y="202281"/>
                  </a:moveTo>
                  <a:lnTo>
                    <a:pt x="173813" y="227112"/>
                  </a:lnTo>
                  <a:lnTo>
                    <a:pt x="273135" y="342701"/>
                  </a:lnTo>
                  <a:lnTo>
                    <a:pt x="302032" y="317872"/>
                  </a:lnTo>
                  <a:lnTo>
                    <a:pt x="202711" y="202281"/>
                  </a:lnTo>
                  <a:close/>
                </a:path>
                <a:path w="3661409" h="4257040">
                  <a:moveTo>
                    <a:pt x="376523" y="404564"/>
                  </a:moveTo>
                  <a:lnTo>
                    <a:pt x="347625" y="429394"/>
                  </a:lnTo>
                  <a:lnTo>
                    <a:pt x="446947" y="544984"/>
                  </a:lnTo>
                  <a:lnTo>
                    <a:pt x="475844" y="520153"/>
                  </a:lnTo>
                  <a:lnTo>
                    <a:pt x="376523" y="404564"/>
                  </a:lnTo>
                  <a:close/>
                </a:path>
                <a:path w="3661409" h="4257040">
                  <a:moveTo>
                    <a:pt x="550336" y="606846"/>
                  </a:moveTo>
                  <a:lnTo>
                    <a:pt x="521439" y="631676"/>
                  </a:lnTo>
                  <a:lnTo>
                    <a:pt x="620760" y="747266"/>
                  </a:lnTo>
                  <a:lnTo>
                    <a:pt x="649657" y="722435"/>
                  </a:lnTo>
                  <a:lnTo>
                    <a:pt x="550336" y="606846"/>
                  </a:lnTo>
                  <a:close/>
                </a:path>
                <a:path w="3661409" h="4257040">
                  <a:moveTo>
                    <a:pt x="724148" y="809128"/>
                  </a:moveTo>
                  <a:lnTo>
                    <a:pt x="695251" y="833959"/>
                  </a:lnTo>
                  <a:lnTo>
                    <a:pt x="794572" y="949548"/>
                  </a:lnTo>
                  <a:lnTo>
                    <a:pt x="823470" y="924718"/>
                  </a:lnTo>
                  <a:lnTo>
                    <a:pt x="724148" y="809128"/>
                  </a:lnTo>
                  <a:close/>
                </a:path>
                <a:path w="3661409" h="4257040">
                  <a:moveTo>
                    <a:pt x="897961" y="1011410"/>
                  </a:moveTo>
                  <a:lnTo>
                    <a:pt x="869064" y="1036241"/>
                  </a:lnTo>
                  <a:lnTo>
                    <a:pt x="968386" y="1151830"/>
                  </a:lnTo>
                  <a:lnTo>
                    <a:pt x="997282" y="1127000"/>
                  </a:lnTo>
                  <a:lnTo>
                    <a:pt x="897961" y="1011410"/>
                  </a:lnTo>
                  <a:close/>
                </a:path>
                <a:path w="3661409" h="4257040">
                  <a:moveTo>
                    <a:pt x="1071774" y="1213692"/>
                  </a:moveTo>
                  <a:lnTo>
                    <a:pt x="1042877" y="1238523"/>
                  </a:lnTo>
                  <a:lnTo>
                    <a:pt x="1142198" y="1354112"/>
                  </a:lnTo>
                  <a:lnTo>
                    <a:pt x="1171096" y="1329282"/>
                  </a:lnTo>
                  <a:lnTo>
                    <a:pt x="1071774" y="1213692"/>
                  </a:lnTo>
                  <a:close/>
                </a:path>
                <a:path w="3661409" h="4257040">
                  <a:moveTo>
                    <a:pt x="1245586" y="1415975"/>
                  </a:moveTo>
                  <a:lnTo>
                    <a:pt x="1216689" y="1440804"/>
                  </a:lnTo>
                  <a:lnTo>
                    <a:pt x="1316010" y="1556395"/>
                  </a:lnTo>
                  <a:lnTo>
                    <a:pt x="1344908" y="1531564"/>
                  </a:lnTo>
                  <a:lnTo>
                    <a:pt x="1245586" y="1415975"/>
                  </a:lnTo>
                  <a:close/>
                </a:path>
                <a:path w="3661409" h="4257040">
                  <a:moveTo>
                    <a:pt x="1419400" y="1618256"/>
                  </a:moveTo>
                  <a:lnTo>
                    <a:pt x="1390502" y="1643086"/>
                  </a:lnTo>
                  <a:lnTo>
                    <a:pt x="1489824" y="1758676"/>
                  </a:lnTo>
                  <a:lnTo>
                    <a:pt x="1518721" y="1733845"/>
                  </a:lnTo>
                  <a:lnTo>
                    <a:pt x="1419400" y="1618256"/>
                  </a:lnTo>
                  <a:close/>
                </a:path>
                <a:path w="3661409" h="4257040">
                  <a:moveTo>
                    <a:pt x="1593212" y="1820538"/>
                  </a:moveTo>
                  <a:lnTo>
                    <a:pt x="1564314" y="1845368"/>
                  </a:lnTo>
                  <a:lnTo>
                    <a:pt x="1663636" y="1960958"/>
                  </a:lnTo>
                  <a:lnTo>
                    <a:pt x="1692534" y="1936127"/>
                  </a:lnTo>
                  <a:lnTo>
                    <a:pt x="1593212" y="1820538"/>
                  </a:lnTo>
                  <a:close/>
                </a:path>
                <a:path w="3661409" h="4257040">
                  <a:moveTo>
                    <a:pt x="1767024" y="2022820"/>
                  </a:moveTo>
                  <a:lnTo>
                    <a:pt x="1738128" y="2047651"/>
                  </a:lnTo>
                  <a:lnTo>
                    <a:pt x="1837449" y="2163240"/>
                  </a:lnTo>
                  <a:lnTo>
                    <a:pt x="1866346" y="2138410"/>
                  </a:lnTo>
                  <a:lnTo>
                    <a:pt x="1767024" y="2022820"/>
                  </a:lnTo>
                  <a:close/>
                </a:path>
                <a:path w="3661409" h="4257040">
                  <a:moveTo>
                    <a:pt x="1940838" y="2225102"/>
                  </a:moveTo>
                  <a:lnTo>
                    <a:pt x="1911940" y="2249933"/>
                  </a:lnTo>
                  <a:lnTo>
                    <a:pt x="2011262" y="2365522"/>
                  </a:lnTo>
                  <a:lnTo>
                    <a:pt x="2040159" y="2340692"/>
                  </a:lnTo>
                  <a:lnTo>
                    <a:pt x="1940838" y="2225102"/>
                  </a:lnTo>
                  <a:close/>
                </a:path>
                <a:path w="3661409" h="4257040">
                  <a:moveTo>
                    <a:pt x="2114650" y="2427384"/>
                  </a:moveTo>
                  <a:lnTo>
                    <a:pt x="2085752" y="2452215"/>
                  </a:lnTo>
                  <a:lnTo>
                    <a:pt x="2185074" y="2567804"/>
                  </a:lnTo>
                  <a:lnTo>
                    <a:pt x="2213971" y="2542974"/>
                  </a:lnTo>
                  <a:lnTo>
                    <a:pt x="2114650" y="2427384"/>
                  </a:lnTo>
                  <a:close/>
                </a:path>
                <a:path w="3661409" h="4257040">
                  <a:moveTo>
                    <a:pt x="2288463" y="2629665"/>
                  </a:moveTo>
                  <a:lnTo>
                    <a:pt x="2259566" y="2654496"/>
                  </a:lnTo>
                  <a:lnTo>
                    <a:pt x="2358887" y="2770087"/>
                  </a:lnTo>
                  <a:lnTo>
                    <a:pt x="2387785" y="2745256"/>
                  </a:lnTo>
                  <a:lnTo>
                    <a:pt x="2288463" y="2629665"/>
                  </a:lnTo>
                  <a:close/>
                </a:path>
                <a:path w="3661409" h="4257040">
                  <a:moveTo>
                    <a:pt x="2462275" y="2831948"/>
                  </a:moveTo>
                  <a:lnTo>
                    <a:pt x="2433378" y="2856778"/>
                  </a:lnTo>
                  <a:lnTo>
                    <a:pt x="2532700" y="2972368"/>
                  </a:lnTo>
                  <a:lnTo>
                    <a:pt x="2561597" y="2947537"/>
                  </a:lnTo>
                  <a:lnTo>
                    <a:pt x="2462275" y="2831948"/>
                  </a:lnTo>
                  <a:close/>
                </a:path>
                <a:path w="3661409" h="4257040">
                  <a:moveTo>
                    <a:pt x="2636089" y="3034230"/>
                  </a:moveTo>
                  <a:lnTo>
                    <a:pt x="2607191" y="3059060"/>
                  </a:lnTo>
                  <a:lnTo>
                    <a:pt x="2706513" y="3174650"/>
                  </a:lnTo>
                  <a:lnTo>
                    <a:pt x="2735411" y="3149819"/>
                  </a:lnTo>
                  <a:lnTo>
                    <a:pt x="2636089" y="3034230"/>
                  </a:lnTo>
                  <a:close/>
                </a:path>
                <a:path w="3661409" h="4257040">
                  <a:moveTo>
                    <a:pt x="2809901" y="3236512"/>
                  </a:moveTo>
                  <a:lnTo>
                    <a:pt x="2781004" y="3261343"/>
                  </a:lnTo>
                  <a:lnTo>
                    <a:pt x="2880325" y="3376932"/>
                  </a:lnTo>
                  <a:lnTo>
                    <a:pt x="2909223" y="3352102"/>
                  </a:lnTo>
                  <a:lnTo>
                    <a:pt x="2809901" y="3236512"/>
                  </a:lnTo>
                  <a:close/>
                </a:path>
                <a:path w="3661409" h="4257040">
                  <a:moveTo>
                    <a:pt x="2983715" y="3438794"/>
                  </a:moveTo>
                  <a:lnTo>
                    <a:pt x="2954817" y="3463625"/>
                  </a:lnTo>
                  <a:lnTo>
                    <a:pt x="3054139" y="3579214"/>
                  </a:lnTo>
                  <a:lnTo>
                    <a:pt x="3083035" y="3554384"/>
                  </a:lnTo>
                  <a:lnTo>
                    <a:pt x="2983715" y="3438794"/>
                  </a:lnTo>
                  <a:close/>
                </a:path>
                <a:path w="3661409" h="4257040">
                  <a:moveTo>
                    <a:pt x="3157527" y="3641076"/>
                  </a:moveTo>
                  <a:lnTo>
                    <a:pt x="3128629" y="3665907"/>
                  </a:lnTo>
                  <a:lnTo>
                    <a:pt x="3227951" y="3781496"/>
                  </a:lnTo>
                  <a:lnTo>
                    <a:pt x="3256848" y="3756666"/>
                  </a:lnTo>
                  <a:lnTo>
                    <a:pt x="3157527" y="3641076"/>
                  </a:lnTo>
                  <a:close/>
                </a:path>
                <a:path w="3661409" h="4257040">
                  <a:moveTo>
                    <a:pt x="3331339" y="3843357"/>
                  </a:moveTo>
                  <a:lnTo>
                    <a:pt x="3302443" y="3868188"/>
                  </a:lnTo>
                  <a:lnTo>
                    <a:pt x="3401763" y="3983779"/>
                  </a:lnTo>
                  <a:lnTo>
                    <a:pt x="3430661" y="3958948"/>
                  </a:lnTo>
                  <a:lnTo>
                    <a:pt x="3331339" y="3843357"/>
                  </a:lnTo>
                  <a:close/>
                </a:path>
                <a:path w="3661409" h="4257040">
                  <a:moveTo>
                    <a:pt x="3572223" y="4182157"/>
                  </a:moveTo>
                  <a:lnTo>
                    <a:pt x="3543325" y="4206988"/>
                  </a:lnTo>
                  <a:lnTo>
                    <a:pt x="3661163" y="4256435"/>
                  </a:lnTo>
                  <a:lnTo>
                    <a:pt x="3643478" y="4186060"/>
                  </a:lnTo>
                  <a:lnTo>
                    <a:pt x="3575577" y="4186060"/>
                  </a:lnTo>
                  <a:lnTo>
                    <a:pt x="3572223" y="4182157"/>
                  </a:lnTo>
                  <a:close/>
                </a:path>
                <a:path w="3661409" h="4257040">
                  <a:moveTo>
                    <a:pt x="3601121" y="4157327"/>
                  </a:moveTo>
                  <a:lnTo>
                    <a:pt x="3572223" y="4182157"/>
                  </a:lnTo>
                  <a:lnTo>
                    <a:pt x="3575577" y="4186060"/>
                  </a:lnTo>
                  <a:lnTo>
                    <a:pt x="3604474" y="4161229"/>
                  </a:lnTo>
                  <a:lnTo>
                    <a:pt x="3601121" y="4157327"/>
                  </a:lnTo>
                  <a:close/>
                </a:path>
                <a:path w="3661409" h="4257040">
                  <a:moveTo>
                    <a:pt x="3630018" y="4132497"/>
                  </a:moveTo>
                  <a:lnTo>
                    <a:pt x="3601121" y="4157327"/>
                  </a:lnTo>
                  <a:lnTo>
                    <a:pt x="3604474" y="4161229"/>
                  </a:lnTo>
                  <a:lnTo>
                    <a:pt x="3575577" y="4186060"/>
                  </a:lnTo>
                  <a:lnTo>
                    <a:pt x="3643478" y="4186060"/>
                  </a:lnTo>
                  <a:lnTo>
                    <a:pt x="3630018" y="4132497"/>
                  </a:lnTo>
                  <a:close/>
                </a:path>
                <a:path w="3661409" h="4257040">
                  <a:moveTo>
                    <a:pt x="3505153" y="4045640"/>
                  </a:moveTo>
                  <a:lnTo>
                    <a:pt x="3476255" y="4070470"/>
                  </a:lnTo>
                  <a:lnTo>
                    <a:pt x="3572223" y="4182157"/>
                  </a:lnTo>
                  <a:lnTo>
                    <a:pt x="3601121" y="4157327"/>
                  </a:lnTo>
                  <a:lnTo>
                    <a:pt x="3505153" y="404564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43174" y="1011311"/>
              <a:ext cx="410209" cy="4744720"/>
            </a:xfrm>
            <a:custGeom>
              <a:avLst/>
              <a:gdLst/>
              <a:ahLst/>
              <a:cxnLst/>
              <a:rect l="l" t="t" r="r" b="b"/>
              <a:pathLst>
                <a:path w="410210" h="4744720">
                  <a:moveTo>
                    <a:pt x="398815" y="4589669"/>
                  </a:moveTo>
                  <a:lnTo>
                    <a:pt x="360814" y="4592409"/>
                  </a:lnTo>
                  <a:lnTo>
                    <a:pt x="371774" y="4744414"/>
                  </a:lnTo>
                  <a:lnTo>
                    <a:pt x="409775" y="4741674"/>
                  </a:lnTo>
                  <a:lnTo>
                    <a:pt x="398815" y="4589669"/>
                  </a:lnTo>
                  <a:close/>
                </a:path>
                <a:path w="410210" h="4744720">
                  <a:moveTo>
                    <a:pt x="379634" y="4323660"/>
                  </a:moveTo>
                  <a:lnTo>
                    <a:pt x="341633" y="4326399"/>
                  </a:lnTo>
                  <a:lnTo>
                    <a:pt x="352593" y="4478406"/>
                  </a:lnTo>
                  <a:lnTo>
                    <a:pt x="390594" y="4475665"/>
                  </a:lnTo>
                  <a:lnTo>
                    <a:pt x="379634" y="4323660"/>
                  </a:lnTo>
                  <a:close/>
                </a:path>
                <a:path w="410210" h="4744720">
                  <a:moveTo>
                    <a:pt x="360455" y="4057651"/>
                  </a:moveTo>
                  <a:lnTo>
                    <a:pt x="322452" y="4060390"/>
                  </a:lnTo>
                  <a:lnTo>
                    <a:pt x="333413" y="4212395"/>
                  </a:lnTo>
                  <a:lnTo>
                    <a:pt x="371415" y="4209656"/>
                  </a:lnTo>
                  <a:lnTo>
                    <a:pt x="360455" y="4057651"/>
                  </a:lnTo>
                  <a:close/>
                </a:path>
                <a:path w="410210" h="4744720">
                  <a:moveTo>
                    <a:pt x="341274" y="3791640"/>
                  </a:moveTo>
                  <a:lnTo>
                    <a:pt x="303273" y="3794381"/>
                  </a:lnTo>
                  <a:lnTo>
                    <a:pt x="314233" y="3946386"/>
                  </a:lnTo>
                  <a:lnTo>
                    <a:pt x="352234" y="3943647"/>
                  </a:lnTo>
                  <a:lnTo>
                    <a:pt x="341274" y="3791640"/>
                  </a:lnTo>
                  <a:close/>
                </a:path>
                <a:path w="410210" h="4744720">
                  <a:moveTo>
                    <a:pt x="322093" y="3525631"/>
                  </a:moveTo>
                  <a:lnTo>
                    <a:pt x="284092" y="3528372"/>
                  </a:lnTo>
                  <a:lnTo>
                    <a:pt x="295052" y="3680377"/>
                  </a:lnTo>
                  <a:lnTo>
                    <a:pt x="333053" y="3677636"/>
                  </a:lnTo>
                  <a:lnTo>
                    <a:pt x="322093" y="3525631"/>
                  </a:lnTo>
                  <a:close/>
                </a:path>
                <a:path w="410210" h="4744720">
                  <a:moveTo>
                    <a:pt x="302914" y="3259622"/>
                  </a:moveTo>
                  <a:lnTo>
                    <a:pt x="264911" y="3262362"/>
                  </a:lnTo>
                  <a:lnTo>
                    <a:pt x="275873" y="3414368"/>
                  </a:lnTo>
                  <a:lnTo>
                    <a:pt x="313874" y="3411627"/>
                  </a:lnTo>
                  <a:lnTo>
                    <a:pt x="302914" y="3259622"/>
                  </a:lnTo>
                  <a:close/>
                </a:path>
                <a:path w="410210" h="4744720">
                  <a:moveTo>
                    <a:pt x="283733" y="2993613"/>
                  </a:moveTo>
                  <a:lnTo>
                    <a:pt x="245732" y="2996352"/>
                  </a:lnTo>
                  <a:lnTo>
                    <a:pt x="256692" y="3148357"/>
                  </a:lnTo>
                  <a:lnTo>
                    <a:pt x="294693" y="3145618"/>
                  </a:lnTo>
                  <a:lnTo>
                    <a:pt x="283733" y="2993613"/>
                  </a:lnTo>
                  <a:close/>
                </a:path>
                <a:path w="410210" h="4744720">
                  <a:moveTo>
                    <a:pt x="264552" y="2727603"/>
                  </a:moveTo>
                  <a:lnTo>
                    <a:pt x="226551" y="2730343"/>
                  </a:lnTo>
                  <a:lnTo>
                    <a:pt x="237511" y="2882348"/>
                  </a:lnTo>
                  <a:lnTo>
                    <a:pt x="275513" y="2879609"/>
                  </a:lnTo>
                  <a:lnTo>
                    <a:pt x="264552" y="2727603"/>
                  </a:lnTo>
                  <a:close/>
                </a:path>
                <a:path w="410210" h="4744720">
                  <a:moveTo>
                    <a:pt x="245372" y="2461594"/>
                  </a:moveTo>
                  <a:lnTo>
                    <a:pt x="207370" y="2464334"/>
                  </a:lnTo>
                  <a:lnTo>
                    <a:pt x="218332" y="2616339"/>
                  </a:lnTo>
                  <a:lnTo>
                    <a:pt x="256332" y="2613599"/>
                  </a:lnTo>
                  <a:lnTo>
                    <a:pt x="245372" y="2461594"/>
                  </a:lnTo>
                  <a:close/>
                </a:path>
                <a:path w="410210" h="4744720">
                  <a:moveTo>
                    <a:pt x="226192" y="2195584"/>
                  </a:moveTo>
                  <a:lnTo>
                    <a:pt x="188191" y="2198324"/>
                  </a:lnTo>
                  <a:lnTo>
                    <a:pt x="199151" y="2350330"/>
                  </a:lnTo>
                  <a:lnTo>
                    <a:pt x="237152" y="2347589"/>
                  </a:lnTo>
                  <a:lnTo>
                    <a:pt x="226192" y="2195584"/>
                  </a:lnTo>
                  <a:close/>
                </a:path>
                <a:path w="410210" h="4744720">
                  <a:moveTo>
                    <a:pt x="207012" y="1929575"/>
                  </a:moveTo>
                  <a:lnTo>
                    <a:pt x="169010" y="1932315"/>
                  </a:lnTo>
                  <a:lnTo>
                    <a:pt x="179970" y="2084321"/>
                  </a:lnTo>
                  <a:lnTo>
                    <a:pt x="217972" y="2081580"/>
                  </a:lnTo>
                  <a:lnTo>
                    <a:pt x="207012" y="1929575"/>
                  </a:lnTo>
                  <a:close/>
                </a:path>
                <a:path w="410210" h="4744720">
                  <a:moveTo>
                    <a:pt x="187831" y="1663566"/>
                  </a:moveTo>
                  <a:lnTo>
                    <a:pt x="149830" y="1666306"/>
                  </a:lnTo>
                  <a:lnTo>
                    <a:pt x="160790" y="1818311"/>
                  </a:lnTo>
                  <a:lnTo>
                    <a:pt x="198791" y="1815571"/>
                  </a:lnTo>
                  <a:lnTo>
                    <a:pt x="187831" y="1663566"/>
                  </a:lnTo>
                  <a:close/>
                </a:path>
                <a:path w="410210" h="4744720">
                  <a:moveTo>
                    <a:pt x="168650" y="1397557"/>
                  </a:moveTo>
                  <a:lnTo>
                    <a:pt x="130649" y="1400296"/>
                  </a:lnTo>
                  <a:lnTo>
                    <a:pt x="141610" y="1552301"/>
                  </a:lnTo>
                  <a:lnTo>
                    <a:pt x="179611" y="1549562"/>
                  </a:lnTo>
                  <a:lnTo>
                    <a:pt x="168650" y="1397557"/>
                  </a:lnTo>
                  <a:close/>
                </a:path>
                <a:path w="410210" h="4744720">
                  <a:moveTo>
                    <a:pt x="149471" y="1131547"/>
                  </a:moveTo>
                  <a:lnTo>
                    <a:pt x="111469" y="1134287"/>
                  </a:lnTo>
                  <a:lnTo>
                    <a:pt x="122429" y="1286292"/>
                  </a:lnTo>
                  <a:lnTo>
                    <a:pt x="160431" y="1283553"/>
                  </a:lnTo>
                  <a:lnTo>
                    <a:pt x="149471" y="1131547"/>
                  </a:lnTo>
                  <a:close/>
                </a:path>
                <a:path w="410210" h="4744720">
                  <a:moveTo>
                    <a:pt x="130290" y="865538"/>
                  </a:moveTo>
                  <a:lnTo>
                    <a:pt x="92289" y="868277"/>
                  </a:lnTo>
                  <a:lnTo>
                    <a:pt x="103249" y="1020283"/>
                  </a:lnTo>
                  <a:lnTo>
                    <a:pt x="141250" y="1017543"/>
                  </a:lnTo>
                  <a:lnTo>
                    <a:pt x="130290" y="865538"/>
                  </a:lnTo>
                  <a:close/>
                </a:path>
                <a:path w="410210" h="4744720">
                  <a:moveTo>
                    <a:pt x="111109" y="599528"/>
                  </a:moveTo>
                  <a:lnTo>
                    <a:pt x="73108" y="602268"/>
                  </a:lnTo>
                  <a:lnTo>
                    <a:pt x="84068" y="754273"/>
                  </a:lnTo>
                  <a:lnTo>
                    <a:pt x="122069" y="751533"/>
                  </a:lnTo>
                  <a:lnTo>
                    <a:pt x="111109" y="599528"/>
                  </a:lnTo>
                  <a:close/>
                </a:path>
                <a:path w="410210" h="4744720">
                  <a:moveTo>
                    <a:pt x="91930" y="333518"/>
                  </a:moveTo>
                  <a:lnTo>
                    <a:pt x="53928" y="336259"/>
                  </a:lnTo>
                  <a:lnTo>
                    <a:pt x="64888" y="488264"/>
                  </a:lnTo>
                  <a:lnTo>
                    <a:pt x="102890" y="485524"/>
                  </a:lnTo>
                  <a:lnTo>
                    <a:pt x="91930" y="333518"/>
                  </a:lnTo>
                  <a:close/>
                </a:path>
                <a:path w="410210" h="4744720">
                  <a:moveTo>
                    <a:pt x="76002" y="112634"/>
                  </a:moveTo>
                  <a:lnTo>
                    <a:pt x="38001" y="115373"/>
                  </a:lnTo>
                  <a:lnTo>
                    <a:pt x="45708" y="222255"/>
                  </a:lnTo>
                  <a:lnTo>
                    <a:pt x="83709" y="219514"/>
                  </a:lnTo>
                  <a:lnTo>
                    <a:pt x="76002" y="112634"/>
                  </a:lnTo>
                  <a:close/>
                </a:path>
                <a:path w="410210" h="4744720">
                  <a:moveTo>
                    <a:pt x="48781" y="0"/>
                  </a:moveTo>
                  <a:lnTo>
                    <a:pt x="0" y="118113"/>
                  </a:lnTo>
                  <a:lnTo>
                    <a:pt x="38001" y="115373"/>
                  </a:lnTo>
                  <a:lnTo>
                    <a:pt x="36631" y="96376"/>
                  </a:lnTo>
                  <a:lnTo>
                    <a:pt x="74632" y="93635"/>
                  </a:lnTo>
                  <a:lnTo>
                    <a:pt x="104354" y="93635"/>
                  </a:lnTo>
                  <a:lnTo>
                    <a:pt x="48781" y="0"/>
                  </a:lnTo>
                  <a:close/>
                </a:path>
                <a:path w="410210" h="4744720">
                  <a:moveTo>
                    <a:pt x="74632" y="93635"/>
                  </a:moveTo>
                  <a:lnTo>
                    <a:pt x="36631" y="96376"/>
                  </a:lnTo>
                  <a:lnTo>
                    <a:pt x="38001" y="115373"/>
                  </a:lnTo>
                  <a:lnTo>
                    <a:pt x="76002" y="112634"/>
                  </a:lnTo>
                  <a:lnTo>
                    <a:pt x="74632" y="93635"/>
                  </a:lnTo>
                  <a:close/>
                </a:path>
                <a:path w="410210" h="4744720">
                  <a:moveTo>
                    <a:pt x="104354" y="93635"/>
                  </a:moveTo>
                  <a:lnTo>
                    <a:pt x="74632" y="93635"/>
                  </a:lnTo>
                  <a:lnTo>
                    <a:pt x="76002" y="112634"/>
                  </a:lnTo>
                  <a:lnTo>
                    <a:pt x="114004" y="109894"/>
                  </a:lnTo>
                  <a:lnTo>
                    <a:pt x="104354" y="936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355" y="1008430"/>
              <a:ext cx="9008745" cy="4534535"/>
            </a:xfrm>
            <a:custGeom>
              <a:avLst/>
              <a:gdLst/>
              <a:ahLst/>
              <a:cxnLst/>
              <a:rect l="l" t="t" r="r" b="b"/>
              <a:pathLst>
                <a:path w="9008745" h="4534535">
                  <a:moveTo>
                    <a:pt x="155549" y="1764563"/>
                  </a:moveTo>
                  <a:lnTo>
                    <a:pt x="14312" y="1707311"/>
                  </a:lnTo>
                  <a:lnTo>
                    <a:pt x="0" y="1742617"/>
                  </a:lnTo>
                  <a:lnTo>
                    <a:pt x="141236" y="1799869"/>
                  </a:lnTo>
                  <a:lnTo>
                    <a:pt x="155549" y="1764563"/>
                  </a:lnTo>
                  <a:close/>
                </a:path>
                <a:path w="9008745" h="4534535">
                  <a:moveTo>
                    <a:pt x="402717" y="1864766"/>
                  </a:moveTo>
                  <a:lnTo>
                    <a:pt x="261480" y="1807502"/>
                  </a:lnTo>
                  <a:lnTo>
                    <a:pt x="247167" y="1842808"/>
                  </a:lnTo>
                  <a:lnTo>
                    <a:pt x="388404" y="1900072"/>
                  </a:lnTo>
                  <a:lnTo>
                    <a:pt x="402717" y="1864766"/>
                  </a:lnTo>
                  <a:close/>
                </a:path>
                <a:path w="9008745" h="4534535">
                  <a:moveTo>
                    <a:pt x="649884" y="1964956"/>
                  </a:moveTo>
                  <a:lnTo>
                    <a:pt x="508647" y="1907705"/>
                  </a:lnTo>
                  <a:lnTo>
                    <a:pt x="494334" y="1943011"/>
                  </a:lnTo>
                  <a:lnTo>
                    <a:pt x="635558" y="2000262"/>
                  </a:lnTo>
                  <a:lnTo>
                    <a:pt x="649884" y="1964956"/>
                  </a:lnTo>
                  <a:close/>
                </a:path>
                <a:path w="9008745" h="4534535">
                  <a:moveTo>
                    <a:pt x="897039" y="2065159"/>
                  </a:moveTo>
                  <a:lnTo>
                    <a:pt x="755802" y="2007895"/>
                  </a:lnTo>
                  <a:lnTo>
                    <a:pt x="741489" y="2043214"/>
                  </a:lnTo>
                  <a:lnTo>
                    <a:pt x="882726" y="2100465"/>
                  </a:lnTo>
                  <a:lnTo>
                    <a:pt x="897039" y="2065159"/>
                  </a:lnTo>
                  <a:close/>
                </a:path>
                <a:path w="9008745" h="4534535">
                  <a:moveTo>
                    <a:pt x="1144206" y="2165350"/>
                  </a:moveTo>
                  <a:lnTo>
                    <a:pt x="1002969" y="2108098"/>
                  </a:lnTo>
                  <a:lnTo>
                    <a:pt x="988656" y="2143404"/>
                  </a:lnTo>
                  <a:lnTo>
                    <a:pt x="1129893" y="2200668"/>
                  </a:lnTo>
                  <a:lnTo>
                    <a:pt x="1144206" y="2165350"/>
                  </a:lnTo>
                  <a:close/>
                </a:path>
                <a:path w="9008745" h="4534535">
                  <a:moveTo>
                    <a:pt x="1391361" y="2265553"/>
                  </a:moveTo>
                  <a:lnTo>
                    <a:pt x="1250124" y="2208301"/>
                  </a:lnTo>
                  <a:lnTo>
                    <a:pt x="1235811" y="2243607"/>
                  </a:lnTo>
                  <a:lnTo>
                    <a:pt x="1377048" y="2300859"/>
                  </a:lnTo>
                  <a:lnTo>
                    <a:pt x="1391361" y="2265553"/>
                  </a:lnTo>
                  <a:close/>
                </a:path>
                <a:path w="9008745" h="4534535">
                  <a:moveTo>
                    <a:pt x="1638528" y="2365756"/>
                  </a:moveTo>
                  <a:lnTo>
                    <a:pt x="1497291" y="2308491"/>
                  </a:lnTo>
                  <a:lnTo>
                    <a:pt x="1482979" y="2343797"/>
                  </a:lnTo>
                  <a:lnTo>
                    <a:pt x="1624215" y="2401062"/>
                  </a:lnTo>
                  <a:lnTo>
                    <a:pt x="1638528" y="2365756"/>
                  </a:lnTo>
                  <a:close/>
                </a:path>
                <a:path w="9008745" h="4534535">
                  <a:moveTo>
                    <a:pt x="1885696" y="2465946"/>
                  </a:moveTo>
                  <a:lnTo>
                    <a:pt x="1744459" y="2408694"/>
                  </a:lnTo>
                  <a:lnTo>
                    <a:pt x="1730146" y="2444000"/>
                  </a:lnTo>
                  <a:lnTo>
                    <a:pt x="1871370" y="2501252"/>
                  </a:lnTo>
                  <a:lnTo>
                    <a:pt x="1885696" y="2465946"/>
                  </a:lnTo>
                  <a:close/>
                </a:path>
                <a:path w="9008745" h="4534535">
                  <a:moveTo>
                    <a:pt x="2132850" y="2566149"/>
                  </a:moveTo>
                  <a:lnTo>
                    <a:pt x="1991614" y="2508885"/>
                  </a:lnTo>
                  <a:lnTo>
                    <a:pt x="1977301" y="2544203"/>
                  </a:lnTo>
                  <a:lnTo>
                    <a:pt x="2118537" y="2601455"/>
                  </a:lnTo>
                  <a:lnTo>
                    <a:pt x="2132850" y="2566149"/>
                  </a:lnTo>
                  <a:close/>
                </a:path>
                <a:path w="9008745" h="4534535">
                  <a:moveTo>
                    <a:pt x="2380018" y="2666339"/>
                  </a:moveTo>
                  <a:lnTo>
                    <a:pt x="2238781" y="2609088"/>
                  </a:lnTo>
                  <a:lnTo>
                    <a:pt x="2224468" y="2644394"/>
                  </a:lnTo>
                  <a:lnTo>
                    <a:pt x="2365705" y="2701658"/>
                  </a:lnTo>
                  <a:lnTo>
                    <a:pt x="2380018" y="2666339"/>
                  </a:lnTo>
                  <a:close/>
                </a:path>
                <a:path w="9008745" h="4534535">
                  <a:moveTo>
                    <a:pt x="2627172" y="2766542"/>
                  </a:moveTo>
                  <a:lnTo>
                    <a:pt x="2485936" y="2709291"/>
                  </a:lnTo>
                  <a:lnTo>
                    <a:pt x="2471623" y="2744597"/>
                  </a:lnTo>
                  <a:lnTo>
                    <a:pt x="2612860" y="2801848"/>
                  </a:lnTo>
                  <a:lnTo>
                    <a:pt x="2627172" y="2766542"/>
                  </a:lnTo>
                  <a:close/>
                </a:path>
                <a:path w="9008745" h="4534535">
                  <a:moveTo>
                    <a:pt x="2874340" y="2866745"/>
                  </a:moveTo>
                  <a:lnTo>
                    <a:pt x="2733103" y="2809481"/>
                  </a:lnTo>
                  <a:lnTo>
                    <a:pt x="2718790" y="2844800"/>
                  </a:lnTo>
                  <a:lnTo>
                    <a:pt x="2860027" y="2902051"/>
                  </a:lnTo>
                  <a:lnTo>
                    <a:pt x="2874340" y="2866745"/>
                  </a:lnTo>
                  <a:close/>
                </a:path>
                <a:path w="9008745" h="4534535">
                  <a:moveTo>
                    <a:pt x="3121507" y="2966936"/>
                  </a:moveTo>
                  <a:lnTo>
                    <a:pt x="2980271" y="2909684"/>
                  </a:lnTo>
                  <a:lnTo>
                    <a:pt x="2965958" y="2944990"/>
                  </a:lnTo>
                  <a:lnTo>
                    <a:pt x="3107194" y="3002242"/>
                  </a:lnTo>
                  <a:lnTo>
                    <a:pt x="3121507" y="2966936"/>
                  </a:lnTo>
                  <a:close/>
                </a:path>
                <a:path w="9008745" h="4534535">
                  <a:moveTo>
                    <a:pt x="3368662" y="3067139"/>
                  </a:moveTo>
                  <a:lnTo>
                    <a:pt x="3227425" y="3009874"/>
                  </a:lnTo>
                  <a:lnTo>
                    <a:pt x="3213112" y="3045193"/>
                  </a:lnTo>
                  <a:lnTo>
                    <a:pt x="3354349" y="3102445"/>
                  </a:lnTo>
                  <a:lnTo>
                    <a:pt x="3368662" y="3067139"/>
                  </a:lnTo>
                  <a:close/>
                </a:path>
                <a:path w="9008745" h="4534535">
                  <a:moveTo>
                    <a:pt x="3615829" y="3167329"/>
                  </a:moveTo>
                  <a:lnTo>
                    <a:pt x="3474593" y="3110077"/>
                  </a:lnTo>
                  <a:lnTo>
                    <a:pt x="3460280" y="3145383"/>
                  </a:lnTo>
                  <a:lnTo>
                    <a:pt x="3601516" y="3202648"/>
                  </a:lnTo>
                  <a:lnTo>
                    <a:pt x="3615829" y="3167329"/>
                  </a:lnTo>
                  <a:close/>
                </a:path>
                <a:path w="9008745" h="4534535">
                  <a:moveTo>
                    <a:pt x="3862984" y="3267532"/>
                  </a:moveTo>
                  <a:lnTo>
                    <a:pt x="3721760" y="3210280"/>
                  </a:lnTo>
                  <a:lnTo>
                    <a:pt x="3707434" y="3245586"/>
                  </a:lnTo>
                  <a:lnTo>
                    <a:pt x="3848671" y="3302838"/>
                  </a:lnTo>
                  <a:lnTo>
                    <a:pt x="3862984" y="3267532"/>
                  </a:lnTo>
                  <a:close/>
                </a:path>
                <a:path w="9008745" h="4534535">
                  <a:moveTo>
                    <a:pt x="4110151" y="3367735"/>
                  </a:moveTo>
                  <a:lnTo>
                    <a:pt x="3968915" y="3310471"/>
                  </a:lnTo>
                  <a:lnTo>
                    <a:pt x="3954602" y="3345789"/>
                  </a:lnTo>
                  <a:lnTo>
                    <a:pt x="4095839" y="3403041"/>
                  </a:lnTo>
                  <a:lnTo>
                    <a:pt x="4110151" y="3367735"/>
                  </a:lnTo>
                  <a:close/>
                </a:path>
                <a:path w="9008745" h="4534535">
                  <a:moveTo>
                    <a:pt x="4357319" y="3467925"/>
                  </a:moveTo>
                  <a:lnTo>
                    <a:pt x="4216082" y="3410674"/>
                  </a:lnTo>
                  <a:lnTo>
                    <a:pt x="4201769" y="3445980"/>
                  </a:lnTo>
                  <a:lnTo>
                    <a:pt x="4343006" y="3503231"/>
                  </a:lnTo>
                  <a:lnTo>
                    <a:pt x="4357319" y="3467925"/>
                  </a:lnTo>
                  <a:close/>
                </a:path>
                <a:path w="9008745" h="4534535">
                  <a:moveTo>
                    <a:pt x="4604474" y="3568128"/>
                  </a:moveTo>
                  <a:lnTo>
                    <a:pt x="4463237" y="3510877"/>
                  </a:lnTo>
                  <a:lnTo>
                    <a:pt x="4448924" y="3546183"/>
                  </a:lnTo>
                  <a:lnTo>
                    <a:pt x="4590161" y="3603434"/>
                  </a:lnTo>
                  <a:lnTo>
                    <a:pt x="4604474" y="3568128"/>
                  </a:lnTo>
                  <a:close/>
                </a:path>
                <a:path w="9008745" h="4534535">
                  <a:moveTo>
                    <a:pt x="4851641" y="3668318"/>
                  </a:moveTo>
                  <a:lnTo>
                    <a:pt x="4710404" y="3611067"/>
                  </a:lnTo>
                  <a:lnTo>
                    <a:pt x="4696091" y="3646373"/>
                  </a:lnTo>
                  <a:lnTo>
                    <a:pt x="4837328" y="3703637"/>
                  </a:lnTo>
                  <a:lnTo>
                    <a:pt x="4851641" y="3668318"/>
                  </a:lnTo>
                  <a:close/>
                </a:path>
                <a:path w="9008745" h="4534535">
                  <a:moveTo>
                    <a:pt x="5098796" y="3768521"/>
                  </a:moveTo>
                  <a:lnTo>
                    <a:pt x="4957559" y="3711270"/>
                  </a:lnTo>
                  <a:lnTo>
                    <a:pt x="4943246" y="3746576"/>
                  </a:lnTo>
                  <a:lnTo>
                    <a:pt x="5084483" y="3803827"/>
                  </a:lnTo>
                  <a:lnTo>
                    <a:pt x="5098796" y="3768521"/>
                  </a:lnTo>
                  <a:close/>
                </a:path>
                <a:path w="9008745" h="4534535">
                  <a:moveTo>
                    <a:pt x="5345963" y="3868724"/>
                  </a:moveTo>
                  <a:lnTo>
                    <a:pt x="5204726" y="3811460"/>
                  </a:lnTo>
                  <a:lnTo>
                    <a:pt x="5190414" y="3846779"/>
                  </a:lnTo>
                  <a:lnTo>
                    <a:pt x="5331650" y="3904030"/>
                  </a:lnTo>
                  <a:lnTo>
                    <a:pt x="5345963" y="3868724"/>
                  </a:lnTo>
                  <a:close/>
                </a:path>
                <a:path w="9008745" h="4534535">
                  <a:moveTo>
                    <a:pt x="5593131" y="3968915"/>
                  </a:moveTo>
                  <a:lnTo>
                    <a:pt x="5451894" y="3911663"/>
                  </a:lnTo>
                  <a:lnTo>
                    <a:pt x="5437581" y="3946969"/>
                  </a:lnTo>
                  <a:lnTo>
                    <a:pt x="5578805" y="4004233"/>
                  </a:lnTo>
                  <a:lnTo>
                    <a:pt x="5593131" y="3968915"/>
                  </a:lnTo>
                  <a:close/>
                </a:path>
                <a:path w="9008745" h="4534535">
                  <a:moveTo>
                    <a:pt x="5840285" y="4069118"/>
                  </a:moveTo>
                  <a:lnTo>
                    <a:pt x="5699049" y="4011866"/>
                  </a:lnTo>
                  <a:lnTo>
                    <a:pt x="5684736" y="4047172"/>
                  </a:lnTo>
                  <a:lnTo>
                    <a:pt x="5825972" y="4104424"/>
                  </a:lnTo>
                  <a:lnTo>
                    <a:pt x="5840285" y="4069118"/>
                  </a:lnTo>
                  <a:close/>
                </a:path>
                <a:path w="9008745" h="4534535">
                  <a:moveTo>
                    <a:pt x="6087453" y="4169321"/>
                  </a:moveTo>
                  <a:lnTo>
                    <a:pt x="5946216" y="4112056"/>
                  </a:lnTo>
                  <a:lnTo>
                    <a:pt x="5931903" y="4147362"/>
                  </a:lnTo>
                  <a:lnTo>
                    <a:pt x="6073140" y="4204627"/>
                  </a:lnTo>
                  <a:lnTo>
                    <a:pt x="6087453" y="4169321"/>
                  </a:lnTo>
                  <a:close/>
                </a:path>
                <a:path w="9008745" h="4534535">
                  <a:moveTo>
                    <a:pt x="6334607" y="4269511"/>
                  </a:moveTo>
                  <a:lnTo>
                    <a:pt x="6193371" y="4212260"/>
                  </a:lnTo>
                  <a:lnTo>
                    <a:pt x="6179058" y="4247566"/>
                  </a:lnTo>
                  <a:lnTo>
                    <a:pt x="6320295" y="4304817"/>
                  </a:lnTo>
                  <a:lnTo>
                    <a:pt x="6334607" y="4269511"/>
                  </a:lnTo>
                  <a:close/>
                </a:path>
                <a:path w="9008745" h="4534535">
                  <a:moveTo>
                    <a:pt x="6355296" y="54800"/>
                  </a:moveTo>
                  <a:lnTo>
                    <a:pt x="6312166" y="34455"/>
                  </a:lnTo>
                  <a:lnTo>
                    <a:pt x="6316015" y="26314"/>
                  </a:lnTo>
                  <a:lnTo>
                    <a:pt x="6328435" y="0"/>
                  </a:lnTo>
                  <a:lnTo>
                    <a:pt x="6200673" y="2882"/>
                  </a:lnTo>
                  <a:lnTo>
                    <a:pt x="6279642" y="103365"/>
                  </a:lnTo>
                  <a:lnTo>
                    <a:pt x="6295910" y="68910"/>
                  </a:lnTo>
                  <a:lnTo>
                    <a:pt x="6339027" y="89255"/>
                  </a:lnTo>
                  <a:lnTo>
                    <a:pt x="6355296" y="54800"/>
                  </a:lnTo>
                  <a:close/>
                </a:path>
                <a:path w="9008745" h="4534535">
                  <a:moveTo>
                    <a:pt x="6581775" y="4369714"/>
                  </a:moveTo>
                  <a:lnTo>
                    <a:pt x="6440538" y="4312450"/>
                  </a:lnTo>
                  <a:lnTo>
                    <a:pt x="6426225" y="4347769"/>
                  </a:lnTo>
                  <a:lnTo>
                    <a:pt x="6567462" y="4405020"/>
                  </a:lnTo>
                  <a:lnTo>
                    <a:pt x="6581775" y="4369714"/>
                  </a:lnTo>
                  <a:close/>
                </a:path>
                <a:path w="9008745" h="4534535">
                  <a:moveTo>
                    <a:pt x="6596469" y="168656"/>
                  </a:moveTo>
                  <a:lnTo>
                    <a:pt x="6458648" y="103593"/>
                  </a:lnTo>
                  <a:lnTo>
                    <a:pt x="6442392" y="138049"/>
                  </a:lnTo>
                  <a:lnTo>
                    <a:pt x="6580200" y="203111"/>
                  </a:lnTo>
                  <a:lnTo>
                    <a:pt x="6596469" y="168656"/>
                  </a:lnTo>
                  <a:close/>
                </a:path>
                <a:path w="9008745" h="4534535">
                  <a:moveTo>
                    <a:pt x="6837654" y="282511"/>
                  </a:moveTo>
                  <a:lnTo>
                    <a:pt x="6699834" y="217449"/>
                  </a:lnTo>
                  <a:lnTo>
                    <a:pt x="6683565" y="251904"/>
                  </a:lnTo>
                  <a:lnTo>
                    <a:pt x="6821386" y="316966"/>
                  </a:lnTo>
                  <a:lnTo>
                    <a:pt x="6837654" y="282511"/>
                  </a:lnTo>
                  <a:close/>
                </a:path>
                <a:path w="9008745" h="4534535">
                  <a:moveTo>
                    <a:pt x="6911429" y="4523905"/>
                  </a:moveTo>
                  <a:lnTo>
                    <a:pt x="6894970" y="4505223"/>
                  </a:lnTo>
                  <a:lnTo>
                    <a:pt x="6826974" y="4427994"/>
                  </a:lnTo>
                  <a:lnTo>
                    <a:pt x="6812648" y="4463313"/>
                  </a:lnTo>
                  <a:lnTo>
                    <a:pt x="6687706" y="4412653"/>
                  </a:lnTo>
                  <a:lnTo>
                    <a:pt x="6673393" y="4447959"/>
                  </a:lnTo>
                  <a:lnTo>
                    <a:pt x="6798335" y="4498619"/>
                  </a:lnTo>
                  <a:lnTo>
                    <a:pt x="6784022" y="4533925"/>
                  </a:lnTo>
                  <a:lnTo>
                    <a:pt x="6911429" y="4523905"/>
                  </a:lnTo>
                  <a:close/>
                </a:path>
                <a:path w="9008745" h="4534535">
                  <a:moveTo>
                    <a:pt x="7078827" y="396354"/>
                  </a:moveTo>
                  <a:lnTo>
                    <a:pt x="6941007" y="331304"/>
                  </a:lnTo>
                  <a:lnTo>
                    <a:pt x="6924751" y="365760"/>
                  </a:lnTo>
                  <a:lnTo>
                    <a:pt x="7062559" y="430809"/>
                  </a:lnTo>
                  <a:lnTo>
                    <a:pt x="7078827" y="396354"/>
                  </a:lnTo>
                  <a:close/>
                </a:path>
                <a:path w="9008745" h="4534535">
                  <a:moveTo>
                    <a:pt x="7320000" y="510209"/>
                  </a:moveTo>
                  <a:lnTo>
                    <a:pt x="7182193" y="445147"/>
                  </a:lnTo>
                  <a:lnTo>
                    <a:pt x="7165924" y="479602"/>
                  </a:lnTo>
                  <a:lnTo>
                    <a:pt x="7303744" y="544664"/>
                  </a:lnTo>
                  <a:lnTo>
                    <a:pt x="7320000" y="510209"/>
                  </a:lnTo>
                  <a:close/>
                </a:path>
                <a:path w="9008745" h="4534535">
                  <a:moveTo>
                    <a:pt x="7561186" y="624052"/>
                  </a:moveTo>
                  <a:lnTo>
                    <a:pt x="7423366" y="559003"/>
                  </a:lnTo>
                  <a:lnTo>
                    <a:pt x="7407097" y="593458"/>
                  </a:lnTo>
                  <a:lnTo>
                    <a:pt x="7544917" y="658507"/>
                  </a:lnTo>
                  <a:lnTo>
                    <a:pt x="7561186" y="624052"/>
                  </a:lnTo>
                  <a:close/>
                </a:path>
                <a:path w="9008745" h="4534535">
                  <a:moveTo>
                    <a:pt x="7802359" y="737908"/>
                  </a:moveTo>
                  <a:lnTo>
                    <a:pt x="7664551" y="672846"/>
                  </a:lnTo>
                  <a:lnTo>
                    <a:pt x="7648283" y="707301"/>
                  </a:lnTo>
                  <a:lnTo>
                    <a:pt x="7786103" y="772363"/>
                  </a:lnTo>
                  <a:lnTo>
                    <a:pt x="7802359" y="737908"/>
                  </a:lnTo>
                  <a:close/>
                </a:path>
                <a:path w="9008745" h="4534535">
                  <a:moveTo>
                    <a:pt x="8043545" y="851763"/>
                  </a:moveTo>
                  <a:lnTo>
                    <a:pt x="7905724" y="786701"/>
                  </a:lnTo>
                  <a:lnTo>
                    <a:pt x="7889456" y="821156"/>
                  </a:lnTo>
                  <a:lnTo>
                    <a:pt x="8027276" y="886218"/>
                  </a:lnTo>
                  <a:lnTo>
                    <a:pt x="8043545" y="851763"/>
                  </a:lnTo>
                  <a:close/>
                </a:path>
                <a:path w="9008745" h="4534535">
                  <a:moveTo>
                    <a:pt x="8284718" y="965606"/>
                  </a:moveTo>
                  <a:lnTo>
                    <a:pt x="8146897" y="900557"/>
                  </a:lnTo>
                  <a:lnTo>
                    <a:pt x="8130641" y="935012"/>
                  </a:lnTo>
                  <a:lnTo>
                    <a:pt x="8268449" y="1000061"/>
                  </a:lnTo>
                  <a:lnTo>
                    <a:pt x="8284718" y="965606"/>
                  </a:lnTo>
                  <a:close/>
                </a:path>
                <a:path w="9008745" h="4534535">
                  <a:moveTo>
                    <a:pt x="8525891" y="1079461"/>
                  </a:moveTo>
                  <a:lnTo>
                    <a:pt x="8388083" y="1014399"/>
                  </a:lnTo>
                  <a:lnTo>
                    <a:pt x="8371814" y="1048854"/>
                  </a:lnTo>
                  <a:lnTo>
                    <a:pt x="8509635" y="1113917"/>
                  </a:lnTo>
                  <a:lnTo>
                    <a:pt x="8525891" y="1079461"/>
                  </a:lnTo>
                  <a:close/>
                </a:path>
                <a:path w="9008745" h="4534535">
                  <a:moveTo>
                    <a:pt x="8767077" y="1193304"/>
                  </a:moveTo>
                  <a:lnTo>
                    <a:pt x="8629256" y="1128255"/>
                  </a:lnTo>
                  <a:lnTo>
                    <a:pt x="8613000" y="1162710"/>
                  </a:lnTo>
                  <a:lnTo>
                    <a:pt x="8750808" y="1227759"/>
                  </a:lnTo>
                  <a:lnTo>
                    <a:pt x="8767077" y="1193304"/>
                  </a:lnTo>
                  <a:close/>
                </a:path>
                <a:path w="9008745" h="4534535">
                  <a:moveTo>
                    <a:pt x="9008250" y="1307160"/>
                  </a:moveTo>
                  <a:lnTo>
                    <a:pt x="8870442" y="1242098"/>
                  </a:lnTo>
                  <a:lnTo>
                    <a:pt x="8854173" y="1276553"/>
                  </a:lnTo>
                  <a:lnTo>
                    <a:pt x="8991994" y="1341615"/>
                  </a:lnTo>
                  <a:lnTo>
                    <a:pt x="9008250" y="130716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7285" y="769505"/>
              <a:ext cx="4250055" cy="565785"/>
            </a:xfrm>
            <a:custGeom>
              <a:avLst/>
              <a:gdLst/>
              <a:ahLst/>
              <a:cxnLst/>
              <a:rect l="l" t="t" r="r" b="b"/>
              <a:pathLst>
                <a:path w="4250055" h="565785">
                  <a:moveTo>
                    <a:pt x="155702" y="509447"/>
                  </a:moveTo>
                  <a:lnTo>
                    <a:pt x="141617" y="474040"/>
                  </a:lnTo>
                  <a:lnTo>
                    <a:pt x="0" y="530352"/>
                  </a:lnTo>
                  <a:lnTo>
                    <a:pt x="14084" y="565759"/>
                  </a:lnTo>
                  <a:lnTo>
                    <a:pt x="155702" y="509447"/>
                  </a:lnTo>
                  <a:close/>
                </a:path>
                <a:path w="4250055" h="565785">
                  <a:moveTo>
                    <a:pt x="403529" y="410908"/>
                  </a:moveTo>
                  <a:lnTo>
                    <a:pt x="389445" y="375500"/>
                  </a:lnTo>
                  <a:lnTo>
                    <a:pt x="247827" y="431812"/>
                  </a:lnTo>
                  <a:lnTo>
                    <a:pt x="261912" y="467220"/>
                  </a:lnTo>
                  <a:lnTo>
                    <a:pt x="403529" y="410908"/>
                  </a:lnTo>
                  <a:close/>
                </a:path>
                <a:path w="4250055" h="565785">
                  <a:moveTo>
                    <a:pt x="651357" y="312369"/>
                  </a:moveTo>
                  <a:lnTo>
                    <a:pt x="637273" y="276961"/>
                  </a:lnTo>
                  <a:lnTo>
                    <a:pt x="495655" y="333273"/>
                  </a:lnTo>
                  <a:lnTo>
                    <a:pt x="509739" y="368668"/>
                  </a:lnTo>
                  <a:lnTo>
                    <a:pt x="651357" y="312369"/>
                  </a:lnTo>
                  <a:close/>
                </a:path>
                <a:path w="4250055" h="565785">
                  <a:moveTo>
                    <a:pt x="899185" y="213817"/>
                  </a:moveTo>
                  <a:lnTo>
                    <a:pt x="885101" y="178422"/>
                  </a:lnTo>
                  <a:lnTo>
                    <a:pt x="743483" y="234734"/>
                  </a:lnTo>
                  <a:lnTo>
                    <a:pt x="757567" y="270129"/>
                  </a:lnTo>
                  <a:lnTo>
                    <a:pt x="899185" y="213817"/>
                  </a:lnTo>
                  <a:close/>
                </a:path>
                <a:path w="4250055" h="565785">
                  <a:moveTo>
                    <a:pt x="1241666" y="57150"/>
                  </a:moveTo>
                  <a:lnTo>
                    <a:pt x="1114336" y="46266"/>
                  </a:lnTo>
                  <a:lnTo>
                    <a:pt x="1128420" y="81673"/>
                  </a:lnTo>
                  <a:lnTo>
                    <a:pt x="991311" y="136182"/>
                  </a:lnTo>
                  <a:lnTo>
                    <a:pt x="1005395" y="171589"/>
                  </a:lnTo>
                  <a:lnTo>
                    <a:pt x="1142492" y="117081"/>
                  </a:lnTo>
                  <a:lnTo>
                    <a:pt x="1156563" y="152488"/>
                  </a:lnTo>
                  <a:lnTo>
                    <a:pt x="1221371" y="79883"/>
                  </a:lnTo>
                  <a:lnTo>
                    <a:pt x="1241666" y="57150"/>
                  </a:lnTo>
                  <a:close/>
                </a:path>
                <a:path w="4250055" h="565785">
                  <a:moveTo>
                    <a:pt x="3680066" y="38100"/>
                  </a:moveTo>
                  <a:lnTo>
                    <a:pt x="3527666" y="38100"/>
                  </a:lnTo>
                  <a:lnTo>
                    <a:pt x="3527666" y="76200"/>
                  </a:lnTo>
                  <a:lnTo>
                    <a:pt x="3680066" y="76200"/>
                  </a:lnTo>
                  <a:lnTo>
                    <a:pt x="3680066" y="38100"/>
                  </a:lnTo>
                  <a:close/>
                </a:path>
                <a:path w="4250055" h="565785">
                  <a:moveTo>
                    <a:pt x="3946766" y="38100"/>
                  </a:moveTo>
                  <a:lnTo>
                    <a:pt x="3794366" y="38100"/>
                  </a:lnTo>
                  <a:lnTo>
                    <a:pt x="3794366" y="76200"/>
                  </a:lnTo>
                  <a:lnTo>
                    <a:pt x="3946766" y="76200"/>
                  </a:lnTo>
                  <a:lnTo>
                    <a:pt x="3946766" y="38100"/>
                  </a:lnTo>
                  <a:close/>
                </a:path>
                <a:path w="4250055" h="565785">
                  <a:moveTo>
                    <a:pt x="4249750" y="57150"/>
                  </a:moveTo>
                  <a:lnTo>
                    <a:pt x="4211650" y="38100"/>
                  </a:lnTo>
                  <a:lnTo>
                    <a:pt x="4135450" y="0"/>
                  </a:lnTo>
                  <a:lnTo>
                    <a:pt x="4135450" y="38100"/>
                  </a:lnTo>
                  <a:lnTo>
                    <a:pt x="4061066" y="38100"/>
                  </a:lnTo>
                  <a:lnTo>
                    <a:pt x="4061066" y="76200"/>
                  </a:lnTo>
                  <a:lnTo>
                    <a:pt x="4135450" y="76200"/>
                  </a:lnTo>
                  <a:lnTo>
                    <a:pt x="4135450" y="114300"/>
                  </a:lnTo>
                  <a:lnTo>
                    <a:pt x="4211650" y="76200"/>
                  </a:lnTo>
                  <a:lnTo>
                    <a:pt x="4249750" y="5715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98893" y="3225653"/>
              <a:ext cx="114300" cy="2990850"/>
            </a:xfrm>
            <a:custGeom>
              <a:avLst/>
              <a:gdLst/>
              <a:ahLst/>
              <a:cxnLst/>
              <a:rect l="l" t="t" r="r" b="b"/>
              <a:pathLst>
                <a:path w="114300" h="2990850">
                  <a:moveTo>
                    <a:pt x="76200" y="2837966"/>
                  </a:moveTo>
                  <a:lnTo>
                    <a:pt x="38100" y="2837966"/>
                  </a:lnTo>
                  <a:lnTo>
                    <a:pt x="38100" y="2990366"/>
                  </a:lnTo>
                  <a:lnTo>
                    <a:pt x="76200" y="2990366"/>
                  </a:lnTo>
                  <a:lnTo>
                    <a:pt x="76200" y="2837966"/>
                  </a:lnTo>
                  <a:close/>
                </a:path>
                <a:path w="114300" h="2990850">
                  <a:moveTo>
                    <a:pt x="76200" y="2571266"/>
                  </a:moveTo>
                  <a:lnTo>
                    <a:pt x="38100" y="2571266"/>
                  </a:lnTo>
                  <a:lnTo>
                    <a:pt x="38100" y="2723666"/>
                  </a:lnTo>
                  <a:lnTo>
                    <a:pt x="76200" y="2723666"/>
                  </a:lnTo>
                  <a:lnTo>
                    <a:pt x="76200" y="2571266"/>
                  </a:lnTo>
                  <a:close/>
                </a:path>
                <a:path w="114300" h="2990850">
                  <a:moveTo>
                    <a:pt x="76200" y="2304567"/>
                  </a:moveTo>
                  <a:lnTo>
                    <a:pt x="38100" y="2304567"/>
                  </a:lnTo>
                  <a:lnTo>
                    <a:pt x="38100" y="2456966"/>
                  </a:lnTo>
                  <a:lnTo>
                    <a:pt x="76200" y="2456966"/>
                  </a:lnTo>
                  <a:lnTo>
                    <a:pt x="76200" y="2304567"/>
                  </a:lnTo>
                  <a:close/>
                </a:path>
                <a:path w="114300" h="2990850">
                  <a:moveTo>
                    <a:pt x="76200" y="2037867"/>
                  </a:moveTo>
                  <a:lnTo>
                    <a:pt x="38100" y="2037867"/>
                  </a:lnTo>
                  <a:lnTo>
                    <a:pt x="38100" y="2190267"/>
                  </a:lnTo>
                  <a:lnTo>
                    <a:pt x="76200" y="2190267"/>
                  </a:lnTo>
                  <a:lnTo>
                    <a:pt x="76200" y="2037867"/>
                  </a:lnTo>
                  <a:close/>
                </a:path>
                <a:path w="114300" h="2990850">
                  <a:moveTo>
                    <a:pt x="76200" y="1771167"/>
                  </a:moveTo>
                  <a:lnTo>
                    <a:pt x="38100" y="1771167"/>
                  </a:lnTo>
                  <a:lnTo>
                    <a:pt x="38100" y="1923567"/>
                  </a:lnTo>
                  <a:lnTo>
                    <a:pt x="76200" y="1923567"/>
                  </a:lnTo>
                  <a:lnTo>
                    <a:pt x="76200" y="1771167"/>
                  </a:lnTo>
                  <a:close/>
                </a:path>
                <a:path w="114300" h="2990850">
                  <a:moveTo>
                    <a:pt x="76200" y="1504467"/>
                  </a:moveTo>
                  <a:lnTo>
                    <a:pt x="38100" y="1504467"/>
                  </a:lnTo>
                  <a:lnTo>
                    <a:pt x="38100" y="1656867"/>
                  </a:lnTo>
                  <a:lnTo>
                    <a:pt x="76200" y="1656867"/>
                  </a:lnTo>
                  <a:lnTo>
                    <a:pt x="76200" y="1504467"/>
                  </a:lnTo>
                  <a:close/>
                </a:path>
                <a:path w="114300" h="2990850">
                  <a:moveTo>
                    <a:pt x="76200" y="1237767"/>
                  </a:moveTo>
                  <a:lnTo>
                    <a:pt x="38100" y="1237767"/>
                  </a:lnTo>
                  <a:lnTo>
                    <a:pt x="38100" y="1390167"/>
                  </a:lnTo>
                  <a:lnTo>
                    <a:pt x="76200" y="1390167"/>
                  </a:lnTo>
                  <a:lnTo>
                    <a:pt x="76200" y="1237767"/>
                  </a:lnTo>
                  <a:close/>
                </a:path>
                <a:path w="114300" h="2990850">
                  <a:moveTo>
                    <a:pt x="76200" y="971067"/>
                  </a:moveTo>
                  <a:lnTo>
                    <a:pt x="38100" y="971067"/>
                  </a:lnTo>
                  <a:lnTo>
                    <a:pt x="38100" y="1123467"/>
                  </a:lnTo>
                  <a:lnTo>
                    <a:pt x="76200" y="1123467"/>
                  </a:lnTo>
                  <a:lnTo>
                    <a:pt x="76200" y="971067"/>
                  </a:lnTo>
                  <a:close/>
                </a:path>
                <a:path w="114300" h="2990850">
                  <a:moveTo>
                    <a:pt x="76200" y="704367"/>
                  </a:moveTo>
                  <a:lnTo>
                    <a:pt x="38100" y="704367"/>
                  </a:lnTo>
                  <a:lnTo>
                    <a:pt x="38100" y="856767"/>
                  </a:lnTo>
                  <a:lnTo>
                    <a:pt x="76200" y="856767"/>
                  </a:lnTo>
                  <a:lnTo>
                    <a:pt x="76200" y="704367"/>
                  </a:lnTo>
                  <a:close/>
                </a:path>
                <a:path w="114300" h="2990850">
                  <a:moveTo>
                    <a:pt x="76200" y="437667"/>
                  </a:moveTo>
                  <a:lnTo>
                    <a:pt x="38100" y="437667"/>
                  </a:lnTo>
                  <a:lnTo>
                    <a:pt x="38100" y="590067"/>
                  </a:lnTo>
                  <a:lnTo>
                    <a:pt x="76200" y="590067"/>
                  </a:lnTo>
                  <a:lnTo>
                    <a:pt x="76200" y="437667"/>
                  </a:lnTo>
                  <a:close/>
                </a:path>
                <a:path w="114300" h="2990850">
                  <a:moveTo>
                    <a:pt x="76200" y="170967"/>
                  </a:moveTo>
                  <a:lnTo>
                    <a:pt x="38100" y="170967"/>
                  </a:lnTo>
                  <a:lnTo>
                    <a:pt x="38100" y="323367"/>
                  </a:lnTo>
                  <a:lnTo>
                    <a:pt x="76200" y="323367"/>
                  </a:lnTo>
                  <a:lnTo>
                    <a:pt x="76200" y="170967"/>
                  </a:lnTo>
                  <a:close/>
                </a:path>
                <a:path w="114300" h="2990850">
                  <a:moveTo>
                    <a:pt x="57151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16058" y="6216020"/>
              <a:ext cx="4240530" cy="0"/>
            </a:xfrm>
            <a:custGeom>
              <a:avLst/>
              <a:gdLst/>
              <a:ahLst/>
              <a:cxnLst/>
              <a:rect l="l" t="t" r="r" b="b"/>
              <a:pathLst>
                <a:path w="4240530">
                  <a:moveTo>
                    <a:pt x="0" y="0"/>
                  </a:moveTo>
                  <a:lnTo>
                    <a:pt x="4239985" y="1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38938" y="1003928"/>
              <a:ext cx="1865630" cy="4384040"/>
            </a:xfrm>
            <a:custGeom>
              <a:avLst/>
              <a:gdLst/>
              <a:ahLst/>
              <a:cxnLst/>
              <a:rect l="l" t="t" r="r" b="b"/>
              <a:pathLst>
                <a:path w="1865629" h="4384040">
                  <a:moveTo>
                    <a:pt x="35123" y="0"/>
                  </a:moveTo>
                  <a:lnTo>
                    <a:pt x="0" y="14765"/>
                  </a:lnTo>
                  <a:lnTo>
                    <a:pt x="59061" y="155254"/>
                  </a:lnTo>
                  <a:lnTo>
                    <a:pt x="94183" y="140489"/>
                  </a:lnTo>
                  <a:lnTo>
                    <a:pt x="35123" y="0"/>
                  </a:lnTo>
                  <a:close/>
                </a:path>
                <a:path w="1865629" h="4384040">
                  <a:moveTo>
                    <a:pt x="138479" y="245858"/>
                  </a:moveTo>
                  <a:lnTo>
                    <a:pt x="103356" y="260623"/>
                  </a:lnTo>
                  <a:lnTo>
                    <a:pt x="162416" y="401114"/>
                  </a:lnTo>
                  <a:lnTo>
                    <a:pt x="197539" y="386349"/>
                  </a:lnTo>
                  <a:lnTo>
                    <a:pt x="138479" y="245858"/>
                  </a:lnTo>
                  <a:close/>
                </a:path>
                <a:path w="1865629" h="4384040">
                  <a:moveTo>
                    <a:pt x="241834" y="491717"/>
                  </a:moveTo>
                  <a:lnTo>
                    <a:pt x="206712" y="506482"/>
                  </a:lnTo>
                  <a:lnTo>
                    <a:pt x="265772" y="646972"/>
                  </a:lnTo>
                  <a:lnTo>
                    <a:pt x="300896" y="632207"/>
                  </a:lnTo>
                  <a:lnTo>
                    <a:pt x="241834" y="491717"/>
                  </a:lnTo>
                  <a:close/>
                </a:path>
                <a:path w="1865629" h="4384040">
                  <a:moveTo>
                    <a:pt x="345191" y="737575"/>
                  </a:moveTo>
                  <a:lnTo>
                    <a:pt x="310067" y="752340"/>
                  </a:lnTo>
                  <a:lnTo>
                    <a:pt x="369129" y="892831"/>
                  </a:lnTo>
                  <a:lnTo>
                    <a:pt x="404251" y="878066"/>
                  </a:lnTo>
                  <a:lnTo>
                    <a:pt x="345191" y="737575"/>
                  </a:lnTo>
                  <a:close/>
                </a:path>
                <a:path w="1865629" h="4384040">
                  <a:moveTo>
                    <a:pt x="448547" y="983433"/>
                  </a:moveTo>
                  <a:lnTo>
                    <a:pt x="413424" y="998199"/>
                  </a:lnTo>
                  <a:lnTo>
                    <a:pt x="472484" y="1138689"/>
                  </a:lnTo>
                  <a:lnTo>
                    <a:pt x="507607" y="1123924"/>
                  </a:lnTo>
                  <a:lnTo>
                    <a:pt x="448547" y="983433"/>
                  </a:lnTo>
                  <a:close/>
                </a:path>
                <a:path w="1865629" h="4384040">
                  <a:moveTo>
                    <a:pt x="551902" y="1229292"/>
                  </a:moveTo>
                  <a:lnTo>
                    <a:pt x="516780" y="1244057"/>
                  </a:lnTo>
                  <a:lnTo>
                    <a:pt x="575840" y="1384548"/>
                  </a:lnTo>
                  <a:lnTo>
                    <a:pt x="610963" y="1369782"/>
                  </a:lnTo>
                  <a:lnTo>
                    <a:pt x="551902" y="1229292"/>
                  </a:lnTo>
                  <a:close/>
                </a:path>
                <a:path w="1865629" h="4384040">
                  <a:moveTo>
                    <a:pt x="655259" y="1475150"/>
                  </a:moveTo>
                  <a:lnTo>
                    <a:pt x="620135" y="1489915"/>
                  </a:lnTo>
                  <a:lnTo>
                    <a:pt x="679197" y="1630406"/>
                  </a:lnTo>
                  <a:lnTo>
                    <a:pt x="714319" y="1615641"/>
                  </a:lnTo>
                  <a:lnTo>
                    <a:pt x="655259" y="1475150"/>
                  </a:lnTo>
                  <a:close/>
                </a:path>
                <a:path w="1865629" h="4384040">
                  <a:moveTo>
                    <a:pt x="758615" y="1721010"/>
                  </a:moveTo>
                  <a:lnTo>
                    <a:pt x="723492" y="1735775"/>
                  </a:lnTo>
                  <a:lnTo>
                    <a:pt x="782553" y="1876264"/>
                  </a:lnTo>
                  <a:lnTo>
                    <a:pt x="817675" y="1861499"/>
                  </a:lnTo>
                  <a:lnTo>
                    <a:pt x="758615" y="1721010"/>
                  </a:lnTo>
                  <a:close/>
                </a:path>
                <a:path w="1865629" h="4384040">
                  <a:moveTo>
                    <a:pt x="861970" y="1966868"/>
                  </a:moveTo>
                  <a:lnTo>
                    <a:pt x="826848" y="1981633"/>
                  </a:lnTo>
                  <a:lnTo>
                    <a:pt x="885908" y="2122124"/>
                  </a:lnTo>
                  <a:lnTo>
                    <a:pt x="921031" y="2107359"/>
                  </a:lnTo>
                  <a:lnTo>
                    <a:pt x="861970" y="1966868"/>
                  </a:lnTo>
                  <a:close/>
                </a:path>
                <a:path w="1865629" h="4384040">
                  <a:moveTo>
                    <a:pt x="965326" y="2212727"/>
                  </a:moveTo>
                  <a:lnTo>
                    <a:pt x="930205" y="2227492"/>
                  </a:lnTo>
                  <a:lnTo>
                    <a:pt x="989265" y="2367982"/>
                  </a:lnTo>
                  <a:lnTo>
                    <a:pt x="1024388" y="2353217"/>
                  </a:lnTo>
                  <a:lnTo>
                    <a:pt x="965326" y="2212727"/>
                  </a:lnTo>
                  <a:close/>
                </a:path>
                <a:path w="1865629" h="4384040">
                  <a:moveTo>
                    <a:pt x="1068683" y="2458585"/>
                  </a:moveTo>
                  <a:lnTo>
                    <a:pt x="1033560" y="2473350"/>
                  </a:lnTo>
                  <a:lnTo>
                    <a:pt x="1092621" y="2613841"/>
                  </a:lnTo>
                  <a:lnTo>
                    <a:pt x="1127743" y="2599076"/>
                  </a:lnTo>
                  <a:lnTo>
                    <a:pt x="1068683" y="2458585"/>
                  </a:lnTo>
                  <a:close/>
                </a:path>
                <a:path w="1865629" h="4384040">
                  <a:moveTo>
                    <a:pt x="1172039" y="2704443"/>
                  </a:moveTo>
                  <a:lnTo>
                    <a:pt x="1136916" y="2719208"/>
                  </a:lnTo>
                  <a:lnTo>
                    <a:pt x="1195976" y="2859699"/>
                  </a:lnTo>
                  <a:lnTo>
                    <a:pt x="1231099" y="2844934"/>
                  </a:lnTo>
                  <a:lnTo>
                    <a:pt x="1172039" y="2704443"/>
                  </a:lnTo>
                  <a:close/>
                </a:path>
                <a:path w="1865629" h="4384040">
                  <a:moveTo>
                    <a:pt x="1275394" y="2950302"/>
                  </a:moveTo>
                  <a:lnTo>
                    <a:pt x="1240273" y="2965067"/>
                  </a:lnTo>
                  <a:lnTo>
                    <a:pt x="1299333" y="3105557"/>
                  </a:lnTo>
                  <a:lnTo>
                    <a:pt x="1334456" y="3090792"/>
                  </a:lnTo>
                  <a:lnTo>
                    <a:pt x="1275394" y="2950302"/>
                  </a:lnTo>
                  <a:close/>
                </a:path>
                <a:path w="1865629" h="4384040">
                  <a:moveTo>
                    <a:pt x="1378751" y="3196160"/>
                  </a:moveTo>
                  <a:lnTo>
                    <a:pt x="1343628" y="3210925"/>
                  </a:lnTo>
                  <a:lnTo>
                    <a:pt x="1402689" y="3351416"/>
                  </a:lnTo>
                  <a:lnTo>
                    <a:pt x="1437812" y="3336651"/>
                  </a:lnTo>
                  <a:lnTo>
                    <a:pt x="1378751" y="3196160"/>
                  </a:lnTo>
                  <a:close/>
                </a:path>
                <a:path w="1865629" h="4384040">
                  <a:moveTo>
                    <a:pt x="1482107" y="3442020"/>
                  </a:moveTo>
                  <a:lnTo>
                    <a:pt x="1446984" y="3456785"/>
                  </a:lnTo>
                  <a:lnTo>
                    <a:pt x="1506046" y="3597275"/>
                  </a:lnTo>
                  <a:lnTo>
                    <a:pt x="1541167" y="3582509"/>
                  </a:lnTo>
                  <a:lnTo>
                    <a:pt x="1482107" y="3442020"/>
                  </a:lnTo>
                  <a:close/>
                </a:path>
                <a:path w="1865629" h="4384040">
                  <a:moveTo>
                    <a:pt x="1585464" y="3687878"/>
                  </a:moveTo>
                  <a:lnTo>
                    <a:pt x="1550341" y="3702643"/>
                  </a:lnTo>
                  <a:lnTo>
                    <a:pt x="1609401" y="3843133"/>
                  </a:lnTo>
                  <a:lnTo>
                    <a:pt x="1644524" y="3828368"/>
                  </a:lnTo>
                  <a:lnTo>
                    <a:pt x="1585464" y="3687878"/>
                  </a:lnTo>
                  <a:close/>
                </a:path>
                <a:path w="1865629" h="4384040">
                  <a:moveTo>
                    <a:pt x="1688819" y="3933736"/>
                  </a:moveTo>
                  <a:lnTo>
                    <a:pt x="1653697" y="3948501"/>
                  </a:lnTo>
                  <a:lnTo>
                    <a:pt x="1712757" y="4088992"/>
                  </a:lnTo>
                  <a:lnTo>
                    <a:pt x="1747880" y="4074227"/>
                  </a:lnTo>
                  <a:lnTo>
                    <a:pt x="1688819" y="3933736"/>
                  </a:lnTo>
                  <a:close/>
                </a:path>
                <a:path w="1865629" h="4384040">
                  <a:moveTo>
                    <a:pt x="1795388" y="4285552"/>
                  </a:moveTo>
                  <a:lnTo>
                    <a:pt x="1760265" y="4300317"/>
                  </a:lnTo>
                  <a:lnTo>
                    <a:pt x="1857245" y="4383537"/>
                  </a:lnTo>
                  <a:lnTo>
                    <a:pt x="1862536" y="4303104"/>
                  </a:lnTo>
                  <a:lnTo>
                    <a:pt x="1802767" y="4303104"/>
                  </a:lnTo>
                  <a:lnTo>
                    <a:pt x="1795388" y="4285552"/>
                  </a:lnTo>
                  <a:close/>
                </a:path>
                <a:path w="1865629" h="4384040">
                  <a:moveTo>
                    <a:pt x="1830511" y="4270786"/>
                  </a:moveTo>
                  <a:lnTo>
                    <a:pt x="1795388" y="4285552"/>
                  </a:lnTo>
                  <a:lnTo>
                    <a:pt x="1802767" y="4303104"/>
                  </a:lnTo>
                  <a:lnTo>
                    <a:pt x="1837890" y="4288339"/>
                  </a:lnTo>
                  <a:lnTo>
                    <a:pt x="1830511" y="4270786"/>
                  </a:lnTo>
                  <a:close/>
                </a:path>
                <a:path w="1865629" h="4384040">
                  <a:moveTo>
                    <a:pt x="1865633" y="4256021"/>
                  </a:moveTo>
                  <a:lnTo>
                    <a:pt x="1830511" y="4270786"/>
                  </a:lnTo>
                  <a:lnTo>
                    <a:pt x="1837890" y="4288339"/>
                  </a:lnTo>
                  <a:lnTo>
                    <a:pt x="1802767" y="4303104"/>
                  </a:lnTo>
                  <a:lnTo>
                    <a:pt x="1862536" y="4303104"/>
                  </a:lnTo>
                  <a:lnTo>
                    <a:pt x="1865633" y="4256021"/>
                  </a:lnTo>
                  <a:close/>
                </a:path>
                <a:path w="1865629" h="4384040">
                  <a:moveTo>
                    <a:pt x="1792175" y="4179595"/>
                  </a:moveTo>
                  <a:lnTo>
                    <a:pt x="1757052" y="4194360"/>
                  </a:lnTo>
                  <a:lnTo>
                    <a:pt x="1795388" y="4285552"/>
                  </a:lnTo>
                  <a:lnTo>
                    <a:pt x="1830511" y="4270786"/>
                  </a:lnTo>
                  <a:lnTo>
                    <a:pt x="1792175" y="4179595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498" y="2709495"/>
              <a:ext cx="114300" cy="3507104"/>
            </a:xfrm>
            <a:custGeom>
              <a:avLst/>
              <a:gdLst/>
              <a:ahLst/>
              <a:cxnLst/>
              <a:rect l="l" t="t" r="r" b="b"/>
              <a:pathLst>
                <a:path w="114300" h="3507104">
                  <a:moveTo>
                    <a:pt x="76201" y="3354125"/>
                  </a:moveTo>
                  <a:lnTo>
                    <a:pt x="38101" y="3354125"/>
                  </a:lnTo>
                  <a:lnTo>
                    <a:pt x="38101" y="3506525"/>
                  </a:lnTo>
                  <a:lnTo>
                    <a:pt x="76201" y="3506525"/>
                  </a:lnTo>
                  <a:lnTo>
                    <a:pt x="76201" y="3354125"/>
                  </a:lnTo>
                  <a:close/>
                </a:path>
                <a:path w="114300" h="3507104">
                  <a:moveTo>
                    <a:pt x="76200" y="3087425"/>
                  </a:moveTo>
                  <a:lnTo>
                    <a:pt x="38100" y="3087425"/>
                  </a:lnTo>
                  <a:lnTo>
                    <a:pt x="38100" y="3239825"/>
                  </a:lnTo>
                  <a:lnTo>
                    <a:pt x="76200" y="3239825"/>
                  </a:lnTo>
                  <a:lnTo>
                    <a:pt x="76200" y="3087425"/>
                  </a:lnTo>
                  <a:close/>
                </a:path>
                <a:path w="114300" h="3507104">
                  <a:moveTo>
                    <a:pt x="76200" y="2820725"/>
                  </a:moveTo>
                  <a:lnTo>
                    <a:pt x="38100" y="2820725"/>
                  </a:lnTo>
                  <a:lnTo>
                    <a:pt x="38100" y="2973125"/>
                  </a:lnTo>
                  <a:lnTo>
                    <a:pt x="76200" y="2973125"/>
                  </a:lnTo>
                  <a:lnTo>
                    <a:pt x="76200" y="2820725"/>
                  </a:lnTo>
                  <a:close/>
                </a:path>
                <a:path w="114300" h="3507104">
                  <a:moveTo>
                    <a:pt x="76200" y="2554025"/>
                  </a:moveTo>
                  <a:lnTo>
                    <a:pt x="38100" y="2554025"/>
                  </a:lnTo>
                  <a:lnTo>
                    <a:pt x="38100" y="2706425"/>
                  </a:lnTo>
                  <a:lnTo>
                    <a:pt x="76200" y="2706425"/>
                  </a:lnTo>
                  <a:lnTo>
                    <a:pt x="76200" y="2554025"/>
                  </a:lnTo>
                  <a:close/>
                </a:path>
                <a:path w="114300" h="3507104">
                  <a:moveTo>
                    <a:pt x="76200" y="2287325"/>
                  </a:moveTo>
                  <a:lnTo>
                    <a:pt x="38100" y="2287325"/>
                  </a:lnTo>
                  <a:lnTo>
                    <a:pt x="38100" y="2439725"/>
                  </a:lnTo>
                  <a:lnTo>
                    <a:pt x="76200" y="2439725"/>
                  </a:lnTo>
                  <a:lnTo>
                    <a:pt x="76200" y="2287325"/>
                  </a:lnTo>
                  <a:close/>
                </a:path>
                <a:path w="114300" h="3507104">
                  <a:moveTo>
                    <a:pt x="76200" y="2020625"/>
                  </a:moveTo>
                  <a:lnTo>
                    <a:pt x="38100" y="2020625"/>
                  </a:lnTo>
                  <a:lnTo>
                    <a:pt x="38100" y="2173025"/>
                  </a:lnTo>
                  <a:lnTo>
                    <a:pt x="76200" y="2173025"/>
                  </a:lnTo>
                  <a:lnTo>
                    <a:pt x="76200" y="2020625"/>
                  </a:lnTo>
                  <a:close/>
                </a:path>
                <a:path w="114300" h="3507104">
                  <a:moveTo>
                    <a:pt x="76200" y="1753925"/>
                  </a:moveTo>
                  <a:lnTo>
                    <a:pt x="38100" y="1753925"/>
                  </a:lnTo>
                  <a:lnTo>
                    <a:pt x="38100" y="1906325"/>
                  </a:lnTo>
                  <a:lnTo>
                    <a:pt x="76200" y="1906325"/>
                  </a:lnTo>
                  <a:lnTo>
                    <a:pt x="76200" y="1753925"/>
                  </a:lnTo>
                  <a:close/>
                </a:path>
                <a:path w="114300" h="3507104">
                  <a:moveTo>
                    <a:pt x="76200" y="1487225"/>
                  </a:moveTo>
                  <a:lnTo>
                    <a:pt x="38100" y="1487225"/>
                  </a:lnTo>
                  <a:lnTo>
                    <a:pt x="38100" y="1639625"/>
                  </a:lnTo>
                  <a:lnTo>
                    <a:pt x="76200" y="1639625"/>
                  </a:lnTo>
                  <a:lnTo>
                    <a:pt x="76200" y="1487225"/>
                  </a:lnTo>
                  <a:close/>
                </a:path>
                <a:path w="114300" h="3507104">
                  <a:moveTo>
                    <a:pt x="76200" y="1220525"/>
                  </a:moveTo>
                  <a:lnTo>
                    <a:pt x="38100" y="1220525"/>
                  </a:lnTo>
                  <a:lnTo>
                    <a:pt x="38100" y="1372925"/>
                  </a:lnTo>
                  <a:lnTo>
                    <a:pt x="76200" y="1372925"/>
                  </a:lnTo>
                  <a:lnTo>
                    <a:pt x="76200" y="1220525"/>
                  </a:lnTo>
                  <a:close/>
                </a:path>
                <a:path w="114300" h="3507104">
                  <a:moveTo>
                    <a:pt x="76200" y="953825"/>
                  </a:moveTo>
                  <a:lnTo>
                    <a:pt x="38100" y="953825"/>
                  </a:lnTo>
                  <a:lnTo>
                    <a:pt x="38100" y="1106225"/>
                  </a:lnTo>
                  <a:lnTo>
                    <a:pt x="76200" y="1106225"/>
                  </a:lnTo>
                  <a:lnTo>
                    <a:pt x="76200" y="953825"/>
                  </a:lnTo>
                  <a:close/>
                </a:path>
                <a:path w="114300" h="3507104">
                  <a:moveTo>
                    <a:pt x="76200" y="687125"/>
                  </a:moveTo>
                  <a:lnTo>
                    <a:pt x="38100" y="687125"/>
                  </a:lnTo>
                  <a:lnTo>
                    <a:pt x="38100" y="839525"/>
                  </a:lnTo>
                  <a:lnTo>
                    <a:pt x="76200" y="839525"/>
                  </a:lnTo>
                  <a:lnTo>
                    <a:pt x="76200" y="687125"/>
                  </a:lnTo>
                  <a:close/>
                </a:path>
                <a:path w="114300" h="3507104">
                  <a:moveTo>
                    <a:pt x="76200" y="420425"/>
                  </a:moveTo>
                  <a:lnTo>
                    <a:pt x="38100" y="420425"/>
                  </a:lnTo>
                  <a:lnTo>
                    <a:pt x="38100" y="572825"/>
                  </a:lnTo>
                  <a:lnTo>
                    <a:pt x="76200" y="572825"/>
                  </a:lnTo>
                  <a:lnTo>
                    <a:pt x="76200" y="420425"/>
                  </a:lnTo>
                  <a:close/>
                </a:path>
                <a:path w="114300" h="3507104">
                  <a:moveTo>
                    <a:pt x="76200" y="153725"/>
                  </a:moveTo>
                  <a:lnTo>
                    <a:pt x="38100" y="153725"/>
                  </a:lnTo>
                  <a:lnTo>
                    <a:pt x="38100" y="306125"/>
                  </a:lnTo>
                  <a:lnTo>
                    <a:pt x="76200" y="306125"/>
                  </a:lnTo>
                  <a:lnTo>
                    <a:pt x="76200" y="153725"/>
                  </a:lnTo>
                  <a:close/>
                </a:path>
                <a:path w="114300" h="3507104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0442" y="6216020"/>
              <a:ext cx="3231515" cy="0"/>
            </a:xfrm>
            <a:custGeom>
              <a:avLst/>
              <a:gdLst/>
              <a:ahLst/>
              <a:cxnLst/>
              <a:rect l="l" t="t" r="r" b="b"/>
              <a:pathLst>
                <a:path w="3231515">
                  <a:moveTo>
                    <a:pt x="0" y="0"/>
                  </a:moveTo>
                  <a:lnTo>
                    <a:pt x="3231243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69169" y="5624829"/>
              <a:ext cx="3305175" cy="996950"/>
            </a:xfrm>
            <a:custGeom>
              <a:avLst/>
              <a:gdLst/>
              <a:ahLst/>
              <a:cxnLst/>
              <a:rect l="l" t="t" r="r" b="b"/>
              <a:pathLst>
                <a:path w="3305175" h="996950">
                  <a:moveTo>
                    <a:pt x="3304717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971550"/>
                  </a:lnTo>
                  <a:lnTo>
                    <a:pt x="0" y="996950"/>
                  </a:lnTo>
                  <a:lnTo>
                    <a:pt x="3304717" y="996950"/>
                  </a:lnTo>
                  <a:lnTo>
                    <a:pt x="3304717" y="971550"/>
                  </a:lnTo>
                  <a:lnTo>
                    <a:pt x="26238" y="971550"/>
                  </a:lnTo>
                  <a:lnTo>
                    <a:pt x="26238" y="26670"/>
                  </a:lnTo>
                  <a:lnTo>
                    <a:pt x="3278479" y="26670"/>
                  </a:lnTo>
                  <a:lnTo>
                    <a:pt x="3278479" y="971207"/>
                  </a:lnTo>
                  <a:lnTo>
                    <a:pt x="3304717" y="971207"/>
                  </a:lnTo>
                  <a:lnTo>
                    <a:pt x="3304717" y="26670"/>
                  </a:lnTo>
                  <a:lnTo>
                    <a:pt x="3304717" y="26073"/>
                  </a:lnTo>
                  <a:lnTo>
                    <a:pt x="33047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69180" y="5624661"/>
              <a:ext cx="3305175" cy="998219"/>
            </a:xfrm>
            <a:custGeom>
              <a:avLst/>
              <a:gdLst/>
              <a:ahLst/>
              <a:cxnLst/>
              <a:rect l="l" t="t" r="r" b="b"/>
              <a:pathLst>
                <a:path w="3305175" h="998220">
                  <a:moveTo>
                    <a:pt x="0" y="0"/>
                  </a:moveTo>
                  <a:lnTo>
                    <a:pt x="3304718" y="0"/>
                  </a:lnTo>
                  <a:lnTo>
                    <a:pt x="3304718" y="997605"/>
                  </a:lnTo>
                  <a:lnTo>
                    <a:pt x="0" y="997605"/>
                  </a:lnTo>
                  <a:lnTo>
                    <a:pt x="0" y="0"/>
                  </a:lnTo>
                  <a:close/>
                </a:path>
                <a:path w="3305175" h="998220">
                  <a:moveTo>
                    <a:pt x="26238" y="26238"/>
                  </a:moveTo>
                  <a:lnTo>
                    <a:pt x="26238" y="971366"/>
                  </a:lnTo>
                  <a:lnTo>
                    <a:pt x="3278480" y="971366"/>
                  </a:lnTo>
                  <a:lnTo>
                    <a:pt x="3278480" y="26238"/>
                  </a:lnTo>
                  <a:lnTo>
                    <a:pt x="26238" y="2623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200" y="5867399"/>
              <a:ext cx="3205480" cy="810895"/>
            </a:xfrm>
            <a:custGeom>
              <a:avLst/>
              <a:gdLst/>
              <a:ahLst/>
              <a:cxnLst/>
              <a:rect l="l" t="t" r="r" b="b"/>
              <a:pathLst>
                <a:path w="3205479" h="810895">
                  <a:moveTo>
                    <a:pt x="2150949" y="0"/>
                  </a:moveTo>
                  <a:lnTo>
                    <a:pt x="135050" y="0"/>
                  </a:lnTo>
                  <a:lnTo>
                    <a:pt x="92363" y="6884"/>
                  </a:lnTo>
                  <a:lnTo>
                    <a:pt x="55291" y="26056"/>
                  </a:lnTo>
                  <a:lnTo>
                    <a:pt x="26056" y="55291"/>
                  </a:lnTo>
                  <a:lnTo>
                    <a:pt x="6884" y="92363"/>
                  </a:lnTo>
                  <a:lnTo>
                    <a:pt x="0" y="135050"/>
                  </a:lnTo>
                  <a:lnTo>
                    <a:pt x="0" y="675238"/>
                  </a:lnTo>
                  <a:lnTo>
                    <a:pt x="6884" y="717922"/>
                  </a:lnTo>
                  <a:lnTo>
                    <a:pt x="26056" y="754994"/>
                  </a:lnTo>
                  <a:lnTo>
                    <a:pt x="55291" y="784229"/>
                  </a:lnTo>
                  <a:lnTo>
                    <a:pt x="92363" y="803401"/>
                  </a:lnTo>
                  <a:lnTo>
                    <a:pt x="135050" y="810286"/>
                  </a:lnTo>
                  <a:lnTo>
                    <a:pt x="2150949" y="810286"/>
                  </a:lnTo>
                  <a:lnTo>
                    <a:pt x="2193636" y="803401"/>
                  </a:lnTo>
                  <a:lnTo>
                    <a:pt x="2230708" y="784229"/>
                  </a:lnTo>
                  <a:lnTo>
                    <a:pt x="2259943" y="754994"/>
                  </a:lnTo>
                  <a:lnTo>
                    <a:pt x="2279115" y="717922"/>
                  </a:lnTo>
                  <a:lnTo>
                    <a:pt x="2286010" y="675235"/>
                  </a:lnTo>
                  <a:lnTo>
                    <a:pt x="3128880" y="472668"/>
                  </a:lnTo>
                  <a:lnTo>
                    <a:pt x="2286000" y="472668"/>
                  </a:lnTo>
                  <a:lnTo>
                    <a:pt x="2286000" y="135050"/>
                  </a:lnTo>
                  <a:lnTo>
                    <a:pt x="2279115" y="92363"/>
                  </a:lnTo>
                  <a:lnTo>
                    <a:pt x="2259943" y="55291"/>
                  </a:lnTo>
                  <a:lnTo>
                    <a:pt x="2230708" y="26056"/>
                  </a:lnTo>
                  <a:lnTo>
                    <a:pt x="2193636" y="6884"/>
                  </a:lnTo>
                  <a:lnTo>
                    <a:pt x="2150949" y="0"/>
                  </a:lnTo>
                  <a:close/>
                </a:path>
                <a:path w="3205479" h="810895">
                  <a:moveTo>
                    <a:pt x="3204994" y="454375"/>
                  </a:moveTo>
                  <a:lnTo>
                    <a:pt x="2286000" y="472668"/>
                  </a:lnTo>
                  <a:lnTo>
                    <a:pt x="3128880" y="472668"/>
                  </a:lnTo>
                  <a:lnTo>
                    <a:pt x="3204994" y="454375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7200" y="5867399"/>
              <a:ext cx="3205480" cy="810895"/>
            </a:xfrm>
            <a:custGeom>
              <a:avLst/>
              <a:gdLst/>
              <a:ahLst/>
              <a:cxnLst/>
              <a:rect l="l" t="t" r="r" b="b"/>
              <a:pathLst>
                <a:path w="3205479" h="810895">
                  <a:moveTo>
                    <a:pt x="0" y="135050"/>
                  </a:moveTo>
                  <a:lnTo>
                    <a:pt x="6884" y="92363"/>
                  </a:lnTo>
                  <a:lnTo>
                    <a:pt x="26056" y="55291"/>
                  </a:lnTo>
                  <a:lnTo>
                    <a:pt x="55291" y="26056"/>
                  </a:lnTo>
                  <a:lnTo>
                    <a:pt x="92363" y="6884"/>
                  </a:lnTo>
                  <a:lnTo>
                    <a:pt x="135050" y="0"/>
                  </a:lnTo>
                  <a:lnTo>
                    <a:pt x="1333500" y="0"/>
                  </a:lnTo>
                  <a:lnTo>
                    <a:pt x="1905000" y="0"/>
                  </a:lnTo>
                  <a:lnTo>
                    <a:pt x="2150950" y="0"/>
                  </a:lnTo>
                  <a:lnTo>
                    <a:pt x="2193636" y="6884"/>
                  </a:lnTo>
                  <a:lnTo>
                    <a:pt x="2230708" y="26056"/>
                  </a:lnTo>
                  <a:lnTo>
                    <a:pt x="2259943" y="55291"/>
                  </a:lnTo>
                  <a:lnTo>
                    <a:pt x="2279115" y="92363"/>
                  </a:lnTo>
                  <a:lnTo>
                    <a:pt x="2286000" y="135050"/>
                  </a:lnTo>
                  <a:lnTo>
                    <a:pt x="2286000" y="472668"/>
                  </a:lnTo>
                  <a:lnTo>
                    <a:pt x="3204995" y="454375"/>
                  </a:lnTo>
                  <a:lnTo>
                    <a:pt x="2286000" y="675238"/>
                  </a:lnTo>
                  <a:lnTo>
                    <a:pt x="2279115" y="717922"/>
                  </a:lnTo>
                  <a:lnTo>
                    <a:pt x="2259943" y="754994"/>
                  </a:lnTo>
                  <a:lnTo>
                    <a:pt x="2230708" y="784229"/>
                  </a:lnTo>
                  <a:lnTo>
                    <a:pt x="2193636" y="803401"/>
                  </a:lnTo>
                  <a:lnTo>
                    <a:pt x="2150950" y="810286"/>
                  </a:lnTo>
                  <a:lnTo>
                    <a:pt x="1905000" y="810286"/>
                  </a:lnTo>
                  <a:lnTo>
                    <a:pt x="1333500" y="810286"/>
                  </a:lnTo>
                  <a:lnTo>
                    <a:pt x="135050" y="810286"/>
                  </a:lnTo>
                  <a:lnTo>
                    <a:pt x="92363" y="803401"/>
                  </a:lnTo>
                  <a:lnTo>
                    <a:pt x="55291" y="784229"/>
                  </a:lnTo>
                  <a:lnTo>
                    <a:pt x="26056" y="754994"/>
                  </a:lnTo>
                  <a:lnTo>
                    <a:pt x="6884" y="717922"/>
                  </a:lnTo>
                  <a:lnTo>
                    <a:pt x="0" y="675235"/>
                  </a:lnTo>
                  <a:lnTo>
                    <a:pt x="0" y="472668"/>
                  </a:lnTo>
                  <a:lnTo>
                    <a:pt x="0" y="13505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6587" y="5869940"/>
            <a:ext cx="1927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Akar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penyebab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7275" y="6235700"/>
            <a:ext cx="1085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masalah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10723" y="4317186"/>
            <a:ext cx="137287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445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Arial"/>
                <a:cs typeface="Arial"/>
              </a:rPr>
              <a:t>metode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5890" y="3215855"/>
            <a:ext cx="1372870" cy="369570"/>
          </a:xfrm>
          <a:prstGeom prst="rect">
            <a:avLst/>
          </a:prstGeom>
          <a:solidFill>
            <a:srgbClr val="F8CBAD"/>
          </a:solidFill>
        </p:spPr>
        <p:txBody>
          <a:bodyPr vert="horz" wrap="square" lIns="0" tIns="4508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Arial"/>
                <a:cs typeface="Arial"/>
              </a:rPr>
              <a:t>teknik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41997" y="1764398"/>
            <a:ext cx="765175" cy="2310765"/>
          </a:xfrm>
          <a:custGeom>
            <a:avLst/>
            <a:gdLst/>
            <a:ahLst/>
            <a:cxnLst/>
            <a:rect l="l" t="t" r="r" b="b"/>
            <a:pathLst>
              <a:path w="765175" h="2310765">
                <a:moveTo>
                  <a:pt x="78092" y="1451368"/>
                </a:moveTo>
                <a:lnTo>
                  <a:pt x="77330" y="1298968"/>
                </a:lnTo>
                <a:lnTo>
                  <a:pt x="39230" y="1299159"/>
                </a:lnTo>
                <a:lnTo>
                  <a:pt x="39992" y="1451559"/>
                </a:lnTo>
                <a:lnTo>
                  <a:pt x="78092" y="1451368"/>
                </a:lnTo>
                <a:close/>
              </a:path>
              <a:path w="765175" h="2310765">
                <a:moveTo>
                  <a:pt x="114300" y="1073429"/>
                </a:moveTo>
                <a:lnTo>
                  <a:pt x="104749" y="1054569"/>
                </a:lnTo>
                <a:lnTo>
                  <a:pt x="56578" y="959408"/>
                </a:lnTo>
                <a:lnTo>
                  <a:pt x="0" y="1074000"/>
                </a:lnTo>
                <a:lnTo>
                  <a:pt x="38100" y="1073810"/>
                </a:lnTo>
                <a:lnTo>
                  <a:pt x="38658" y="1184859"/>
                </a:lnTo>
                <a:lnTo>
                  <a:pt x="76758" y="1184668"/>
                </a:lnTo>
                <a:lnTo>
                  <a:pt x="76200" y="1073619"/>
                </a:lnTo>
                <a:lnTo>
                  <a:pt x="114300" y="1073429"/>
                </a:lnTo>
                <a:close/>
              </a:path>
              <a:path w="765175" h="2310765">
                <a:moveTo>
                  <a:pt x="297141" y="476440"/>
                </a:moveTo>
                <a:lnTo>
                  <a:pt x="270713" y="448995"/>
                </a:lnTo>
                <a:lnTo>
                  <a:pt x="160921" y="554697"/>
                </a:lnTo>
                <a:lnTo>
                  <a:pt x="187350" y="582142"/>
                </a:lnTo>
                <a:lnTo>
                  <a:pt x="297141" y="476440"/>
                </a:lnTo>
                <a:close/>
              </a:path>
              <a:path w="765175" h="2310765">
                <a:moveTo>
                  <a:pt x="319062" y="1820799"/>
                </a:moveTo>
                <a:lnTo>
                  <a:pt x="280962" y="1820799"/>
                </a:lnTo>
                <a:lnTo>
                  <a:pt x="280962" y="1973199"/>
                </a:lnTo>
                <a:lnTo>
                  <a:pt x="319062" y="1973199"/>
                </a:lnTo>
                <a:lnTo>
                  <a:pt x="319062" y="1820799"/>
                </a:lnTo>
                <a:close/>
              </a:path>
              <a:path w="765175" h="2310765">
                <a:moveTo>
                  <a:pt x="357162" y="2195982"/>
                </a:moveTo>
                <a:lnTo>
                  <a:pt x="319062" y="2195982"/>
                </a:lnTo>
                <a:lnTo>
                  <a:pt x="319062" y="2087499"/>
                </a:lnTo>
                <a:lnTo>
                  <a:pt x="280962" y="2087499"/>
                </a:lnTo>
                <a:lnTo>
                  <a:pt x="280962" y="2195982"/>
                </a:lnTo>
                <a:lnTo>
                  <a:pt x="242862" y="2195982"/>
                </a:lnTo>
                <a:lnTo>
                  <a:pt x="300012" y="2310282"/>
                </a:lnTo>
                <a:lnTo>
                  <a:pt x="347637" y="2215032"/>
                </a:lnTo>
                <a:lnTo>
                  <a:pt x="357162" y="2195982"/>
                </a:lnTo>
                <a:close/>
              </a:path>
              <a:path w="765175" h="2310765">
                <a:moveTo>
                  <a:pt x="489267" y="291465"/>
                </a:moveTo>
                <a:lnTo>
                  <a:pt x="462851" y="264020"/>
                </a:lnTo>
                <a:lnTo>
                  <a:pt x="353060" y="369722"/>
                </a:lnTo>
                <a:lnTo>
                  <a:pt x="379476" y="397167"/>
                </a:lnTo>
                <a:lnTo>
                  <a:pt x="489267" y="291465"/>
                </a:lnTo>
                <a:close/>
              </a:path>
              <a:path w="765175" h="2310765">
                <a:moveTo>
                  <a:pt x="681405" y="106502"/>
                </a:moveTo>
                <a:lnTo>
                  <a:pt x="654977" y="79044"/>
                </a:lnTo>
                <a:lnTo>
                  <a:pt x="545185" y="184746"/>
                </a:lnTo>
                <a:lnTo>
                  <a:pt x="571614" y="212191"/>
                </a:lnTo>
                <a:lnTo>
                  <a:pt x="681405" y="106502"/>
                </a:lnTo>
                <a:close/>
              </a:path>
              <a:path w="765175" h="2310765">
                <a:moveTo>
                  <a:pt x="764552" y="0"/>
                </a:moveTo>
                <a:lnTo>
                  <a:pt x="642569" y="38100"/>
                </a:lnTo>
                <a:lnTo>
                  <a:pt x="721842" y="120446"/>
                </a:lnTo>
                <a:lnTo>
                  <a:pt x="76455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526947" y="1050232"/>
            <a:ext cx="9061450" cy="5075555"/>
            <a:chOff x="1526947" y="1050232"/>
            <a:chExt cx="9061450" cy="5075555"/>
          </a:xfrm>
        </p:grpSpPr>
        <p:sp>
          <p:nvSpPr>
            <p:cNvPr id="42" name="object 42"/>
            <p:cNvSpPr/>
            <p:nvPr/>
          </p:nvSpPr>
          <p:spPr>
            <a:xfrm>
              <a:off x="6916057" y="3241013"/>
              <a:ext cx="3385185" cy="1088390"/>
            </a:xfrm>
            <a:custGeom>
              <a:avLst/>
              <a:gdLst/>
              <a:ahLst/>
              <a:cxnLst/>
              <a:rect l="l" t="t" r="r" b="b"/>
              <a:pathLst>
                <a:path w="3385184" h="1088389">
                  <a:moveTo>
                    <a:pt x="76501" y="24230"/>
                  </a:moveTo>
                  <a:lnTo>
                    <a:pt x="68884" y="48462"/>
                  </a:lnTo>
                  <a:lnTo>
                    <a:pt x="3376984" y="1088288"/>
                  </a:lnTo>
                  <a:lnTo>
                    <a:pt x="3384602" y="1064056"/>
                  </a:lnTo>
                  <a:lnTo>
                    <a:pt x="76501" y="24230"/>
                  </a:lnTo>
                  <a:close/>
                </a:path>
                <a:path w="3385184" h="1088389">
                  <a:moveTo>
                    <a:pt x="84117" y="0"/>
                  </a:moveTo>
                  <a:lnTo>
                    <a:pt x="0" y="13496"/>
                  </a:lnTo>
                  <a:lnTo>
                    <a:pt x="61268" y="72693"/>
                  </a:lnTo>
                  <a:lnTo>
                    <a:pt x="68884" y="48462"/>
                  </a:lnTo>
                  <a:lnTo>
                    <a:pt x="56766" y="44653"/>
                  </a:lnTo>
                  <a:lnTo>
                    <a:pt x="64382" y="20421"/>
                  </a:lnTo>
                  <a:lnTo>
                    <a:pt x="77698" y="20421"/>
                  </a:lnTo>
                  <a:lnTo>
                    <a:pt x="84117" y="0"/>
                  </a:lnTo>
                  <a:close/>
                </a:path>
                <a:path w="3385184" h="1088389">
                  <a:moveTo>
                    <a:pt x="64382" y="20421"/>
                  </a:moveTo>
                  <a:lnTo>
                    <a:pt x="56766" y="44653"/>
                  </a:lnTo>
                  <a:lnTo>
                    <a:pt x="68884" y="48462"/>
                  </a:lnTo>
                  <a:lnTo>
                    <a:pt x="76501" y="24230"/>
                  </a:lnTo>
                  <a:lnTo>
                    <a:pt x="64382" y="20421"/>
                  </a:lnTo>
                  <a:close/>
                </a:path>
                <a:path w="3385184" h="1088389">
                  <a:moveTo>
                    <a:pt x="77698" y="20421"/>
                  </a:moveTo>
                  <a:lnTo>
                    <a:pt x="64382" y="20421"/>
                  </a:lnTo>
                  <a:lnTo>
                    <a:pt x="76501" y="24230"/>
                  </a:lnTo>
                  <a:lnTo>
                    <a:pt x="77698" y="20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65500" y="4196379"/>
              <a:ext cx="6212840" cy="334010"/>
            </a:xfrm>
            <a:custGeom>
              <a:avLst/>
              <a:gdLst/>
              <a:ahLst/>
              <a:cxnLst/>
              <a:rect l="l" t="t" r="r" b="b"/>
              <a:pathLst>
                <a:path w="6212840" h="334010">
                  <a:moveTo>
                    <a:pt x="6060263" y="289316"/>
                  </a:moveTo>
                  <a:lnTo>
                    <a:pt x="6058655" y="327381"/>
                  </a:lnTo>
                  <a:lnTo>
                    <a:pt x="6210919" y="333816"/>
                  </a:lnTo>
                  <a:lnTo>
                    <a:pt x="6212527" y="295751"/>
                  </a:lnTo>
                  <a:lnTo>
                    <a:pt x="6060263" y="289316"/>
                  </a:lnTo>
                  <a:close/>
                </a:path>
                <a:path w="6212840" h="334010">
                  <a:moveTo>
                    <a:pt x="5793802" y="278055"/>
                  </a:moveTo>
                  <a:lnTo>
                    <a:pt x="5792193" y="316122"/>
                  </a:lnTo>
                  <a:lnTo>
                    <a:pt x="5944457" y="322555"/>
                  </a:lnTo>
                  <a:lnTo>
                    <a:pt x="5946066" y="284490"/>
                  </a:lnTo>
                  <a:lnTo>
                    <a:pt x="5793802" y="278055"/>
                  </a:lnTo>
                  <a:close/>
                </a:path>
                <a:path w="6212840" h="334010">
                  <a:moveTo>
                    <a:pt x="5527339" y="266793"/>
                  </a:moveTo>
                  <a:lnTo>
                    <a:pt x="5525730" y="304860"/>
                  </a:lnTo>
                  <a:lnTo>
                    <a:pt x="5677994" y="311294"/>
                  </a:lnTo>
                  <a:lnTo>
                    <a:pt x="5679603" y="273229"/>
                  </a:lnTo>
                  <a:lnTo>
                    <a:pt x="5527339" y="266793"/>
                  </a:lnTo>
                  <a:close/>
                </a:path>
                <a:path w="6212840" h="334010">
                  <a:moveTo>
                    <a:pt x="5260877" y="255534"/>
                  </a:moveTo>
                  <a:lnTo>
                    <a:pt x="5259268" y="293599"/>
                  </a:lnTo>
                  <a:lnTo>
                    <a:pt x="5411532" y="300034"/>
                  </a:lnTo>
                  <a:lnTo>
                    <a:pt x="5413141" y="261967"/>
                  </a:lnTo>
                  <a:lnTo>
                    <a:pt x="5260877" y="255534"/>
                  </a:lnTo>
                  <a:close/>
                </a:path>
                <a:path w="6212840" h="334010">
                  <a:moveTo>
                    <a:pt x="4994414" y="244273"/>
                  </a:moveTo>
                  <a:lnTo>
                    <a:pt x="4992806" y="282338"/>
                  </a:lnTo>
                  <a:lnTo>
                    <a:pt x="5145070" y="288773"/>
                  </a:lnTo>
                  <a:lnTo>
                    <a:pt x="5146678" y="250708"/>
                  </a:lnTo>
                  <a:lnTo>
                    <a:pt x="4994414" y="244273"/>
                  </a:lnTo>
                  <a:close/>
                </a:path>
                <a:path w="6212840" h="334010">
                  <a:moveTo>
                    <a:pt x="4727953" y="233011"/>
                  </a:moveTo>
                  <a:lnTo>
                    <a:pt x="4726344" y="271077"/>
                  </a:lnTo>
                  <a:lnTo>
                    <a:pt x="4878608" y="277512"/>
                  </a:lnTo>
                  <a:lnTo>
                    <a:pt x="4880217" y="239447"/>
                  </a:lnTo>
                  <a:lnTo>
                    <a:pt x="4727953" y="233011"/>
                  </a:lnTo>
                  <a:close/>
                </a:path>
                <a:path w="6212840" h="334010">
                  <a:moveTo>
                    <a:pt x="4461490" y="221750"/>
                  </a:moveTo>
                  <a:lnTo>
                    <a:pt x="4459881" y="259817"/>
                  </a:lnTo>
                  <a:lnTo>
                    <a:pt x="4612145" y="266251"/>
                  </a:lnTo>
                  <a:lnTo>
                    <a:pt x="4613755" y="228185"/>
                  </a:lnTo>
                  <a:lnTo>
                    <a:pt x="4461490" y="221750"/>
                  </a:lnTo>
                  <a:close/>
                </a:path>
                <a:path w="6212840" h="334010">
                  <a:moveTo>
                    <a:pt x="4195028" y="210489"/>
                  </a:moveTo>
                  <a:lnTo>
                    <a:pt x="4193419" y="248556"/>
                  </a:lnTo>
                  <a:lnTo>
                    <a:pt x="4345683" y="254990"/>
                  </a:lnTo>
                  <a:lnTo>
                    <a:pt x="4347292" y="216924"/>
                  </a:lnTo>
                  <a:lnTo>
                    <a:pt x="4195028" y="210489"/>
                  </a:lnTo>
                  <a:close/>
                </a:path>
                <a:path w="6212840" h="334010">
                  <a:moveTo>
                    <a:pt x="3928565" y="199229"/>
                  </a:moveTo>
                  <a:lnTo>
                    <a:pt x="3926958" y="237295"/>
                  </a:lnTo>
                  <a:lnTo>
                    <a:pt x="4079222" y="243730"/>
                  </a:lnTo>
                  <a:lnTo>
                    <a:pt x="4080830" y="205663"/>
                  </a:lnTo>
                  <a:lnTo>
                    <a:pt x="3928565" y="199229"/>
                  </a:lnTo>
                  <a:close/>
                </a:path>
                <a:path w="6212840" h="334010">
                  <a:moveTo>
                    <a:pt x="3662104" y="187968"/>
                  </a:moveTo>
                  <a:lnTo>
                    <a:pt x="3660495" y="226034"/>
                  </a:lnTo>
                  <a:lnTo>
                    <a:pt x="3812759" y="232469"/>
                  </a:lnTo>
                  <a:lnTo>
                    <a:pt x="3814368" y="194403"/>
                  </a:lnTo>
                  <a:lnTo>
                    <a:pt x="3662104" y="187968"/>
                  </a:lnTo>
                  <a:close/>
                </a:path>
                <a:path w="6212840" h="334010">
                  <a:moveTo>
                    <a:pt x="3395642" y="176707"/>
                  </a:moveTo>
                  <a:lnTo>
                    <a:pt x="3394034" y="214773"/>
                  </a:lnTo>
                  <a:lnTo>
                    <a:pt x="3546298" y="221208"/>
                  </a:lnTo>
                  <a:lnTo>
                    <a:pt x="3547906" y="183142"/>
                  </a:lnTo>
                  <a:lnTo>
                    <a:pt x="3395642" y="176707"/>
                  </a:lnTo>
                  <a:close/>
                </a:path>
                <a:path w="6212840" h="334010">
                  <a:moveTo>
                    <a:pt x="3129180" y="165446"/>
                  </a:moveTo>
                  <a:lnTo>
                    <a:pt x="3127571" y="203512"/>
                  </a:lnTo>
                  <a:lnTo>
                    <a:pt x="3279835" y="209947"/>
                  </a:lnTo>
                  <a:lnTo>
                    <a:pt x="3281443" y="171881"/>
                  </a:lnTo>
                  <a:lnTo>
                    <a:pt x="3129180" y="165446"/>
                  </a:lnTo>
                  <a:close/>
                </a:path>
                <a:path w="6212840" h="334010">
                  <a:moveTo>
                    <a:pt x="2862718" y="154185"/>
                  </a:moveTo>
                  <a:lnTo>
                    <a:pt x="2861109" y="192252"/>
                  </a:lnTo>
                  <a:lnTo>
                    <a:pt x="3013373" y="198686"/>
                  </a:lnTo>
                  <a:lnTo>
                    <a:pt x="3014982" y="160620"/>
                  </a:lnTo>
                  <a:lnTo>
                    <a:pt x="2862718" y="154185"/>
                  </a:lnTo>
                  <a:close/>
                </a:path>
                <a:path w="6212840" h="334010">
                  <a:moveTo>
                    <a:pt x="2596255" y="142925"/>
                  </a:moveTo>
                  <a:lnTo>
                    <a:pt x="2594648" y="180991"/>
                  </a:lnTo>
                  <a:lnTo>
                    <a:pt x="2746912" y="187426"/>
                  </a:lnTo>
                  <a:lnTo>
                    <a:pt x="2748520" y="149359"/>
                  </a:lnTo>
                  <a:lnTo>
                    <a:pt x="2596255" y="142925"/>
                  </a:lnTo>
                  <a:close/>
                </a:path>
                <a:path w="6212840" h="334010">
                  <a:moveTo>
                    <a:pt x="2329794" y="131664"/>
                  </a:moveTo>
                  <a:lnTo>
                    <a:pt x="2328185" y="169730"/>
                  </a:lnTo>
                  <a:lnTo>
                    <a:pt x="2480449" y="176165"/>
                  </a:lnTo>
                  <a:lnTo>
                    <a:pt x="2482058" y="138099"/>
                  </a:lnTo>
                  <a:lnTo>
                    <a:pt x="2329794" y="131664"/>
                  </a:lnTo>
                  <a:close/>
                </a:path>
                <a:path w="6212840" h="334010">
                  <a:moveTo>
                    <a:pt x="2063332" y="120403"/>
                  </a:moveTo>
                  <a:lnTo>
                    <a:pt x="2061723" y="158469"/>
                  </a:lnTo>
                  <a:lnTo>
                    <a:pt x="2213987" y="164904"/>
                  </a:lnTo>
                  <a:lnTo>
                    <a:pt x="2215596" y="126838"/>
                  </a:lnTo>
                  <a:lnTo>
                    <a:pt x="2063332" y="120403"/>
                  </a:lnTo>
                  <a:close/>
                </a:path>
                <a:path w="6212840" h="334010">
                  <a:moveTo>
                    <a:pt x="1796869" y="109142"/>
                  </a:moveTo>
                  <a:lnTo>
                    <a:pt x="1795260" y="147208"/>
                  </a:lnTo>
                  <a:lnTo>
                    <a:pt x="1947524" y="153643"/>
                  </a:lnTo>
                  <a:lnTo>
                    <a:pt x="1949133" y="115577"/>
                  </a:lnTo>
                  <a:lnTo>
                    <a:pt x="1796869" y="109142"/>
                  </a:lnTo>
                  <a:close/>
                </a:path>
                <a:path w="6212840" h="334010">
                  <a:moveTo>
                    <a:pt x="1530408" y="97881"/>
                  </a:moveTo>
                  <a:lnTo>
                    <a:pt x="1528799" y="135948"/>
                  </a:lnTo>
                  <a:lnTo>
                    <a:pt x="1681063" y="142382"/>
                  </a:lnTo>
                  <a:lnTo>
                    <a:pt x="1682672" y="104316"/>
                  </a:lnTo>
                  <a:lnTo>
                    <a:pt x="1530408" y="97881"/>
                  </a:lnTo>
                  <a:close/>
                </a:path>
                <a:path w="6212840" h="334010">
                  <a:moveTo>
                    <a:pt x="1263945" y="86621"/>
                  </a:moveTo>
                  <a:lnTo>
                    <a:pt x="1262336" y="124687"/>
                  </a:lnTo>
                  <a:lnTo>
                    <a:pt x="1414600" y="131122"/>
                  </a:lnTo>
                  <a:lnTo>
                    <a:pt x="1416210" y="93055"/>
                  </a:lnTo>
                  <a:lnTo>
                    <a:pt x="1263945" y="86621"/>
                  </a:lnTo>
                  <a:close/>
                </a:path>
                <a:path w="6212840" h="334010">
                  <a:moveTo>
                    <a:pt x="997484" y="75360"/>
                  </a:moveTo>
                  <a:lnTo>
                    <a:pt x="995875" y="113426"/>
                  </a:lnTo>
                  <a:lnTo>
                    <a:pt x="1148139" y="119861"/>
                  </a:lnTo>
                  <a:lnTo>
                    <a:pt x="1149748" y="81795"/>
                  </a:lnTo>
                  <a:lnTo>
                    <a:pt x="997484" y="75360"/>
                  </a:lnTo>
                  <a:close/>
                </a:path>
                <a:path w="6212840" h="334010">
                  <a:moveTo>
                    <a:pt x="731022" y="64099"/>
                  </a:moveTo>
                  <a:lnTo>
                    <a:pt x="729413" y="102165"/>
                  </a:lnTo>
                  <a:lnTo>
                    <a:pt x="881677" y="108600"/>
                  </a:lnTo>
                  <a:lnTo>
                    <a:pt x="883286" y="70534"/>
                  </a:lnTo>
                  <a:lnTo>
                    <a:pt x="731022" y="64099"/>
                  </a:lnTo>
                  <a:close/>
                </a:path>
                <a:path w="6212840" h="334010">
                  <a:moveTo>
                    <a:pt x="464559" y="52838"/>
                  </a:moveTo>
                  <a:lnTo>
                    <a:pt x="462950" y="90904"/>
                  </a:lnTo>
                  <a:lnTo>
                    <a:pt x="615214" y="97339"/>
                  </a:lnTo>
                  <a:lnTo>
                    <a:pt x="616823" y="59273"/>
                  </a:lnTo>
                  <a:lnTo>
                    <a:pt x="464559" y="52838"/>
                  </a:lnTo>
                  <a:close/>
                </a:path>
                <a:path w="6212840" h="334010">
                  <a:moveTo>
                    <a:pt x="198097" y="41577"/>
                  </a:moveTo>
                  <a:lnTo>
                    <a:pt x="196488" y="79644"/>
                  </a:lnTo>
                  <a:lnTo>
                    <a:pt x="348752" y="86078"/>
                  </a:lnTo>
                  <a:lnTo>
                    <a:pt x="350361" y="48012"/>
                  </a:lnTo>
                  <a:lnTo>
                    <a:pt x="198097" y="41577"/>
                  </a:lnTo>
                  <a:close/>
                </a:path>
                <a:path w="6212840" h="334010">
                  <a:moveTo>
                    <a:pt x="116610" y="0"/>
                  </a:moveTo>
                  <a:lnTo>
                    <a:pt x="0" y="52273"/>
                  </a:lnTo>
                  <a:lnTo>
                    <a:pt x="111784" y="114198"/>
                  </a:lnTo>
                  <a:lnTo>
                    <a:pt x="11661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31781" y="2998091"/>
              <a:ext cx="2969260" cy="453390"/>
            </a:xfrm>
            <a:custGeom>
              <a:avLst/>
              <a:gdLst/>
              <a:ahLst/>
              <a:cxnLst/>
              <a:rect l="l" t="t" r="r" b="b"/>
              <a:pathLst>
                <a:path w="2969260" h="453389">
                  <a:moveTo>
                    <a:pt x="2891594" y="25157"/>
                  </a:moveTo>
                  <a:lnTo>
                    <a:pt x="0" y="428058"/>
                  </a:lnTo>
                  <a:lnTo>
                    <a:pt x="3505" y="453214"/>
                  </a:lnTo>
                  <a:lnTo>
                    <a:pt x="2895099" y="50313"/>
                  </a:lnTo>
                  <a:lnTo>
                    <a:pt x="2891594" y="25157"/>
                  </a:lnTo>
                  <a:close/>
                </a:path>
                <a:path w="2969260" h="453389">
                  <a:moveTo>
                    <a:pt x="2957503" y="23404"/>
                  </a:moveTo>
                  <a:lnTo>
                    <a:pt x="2904169" y="23404"/>
                  </a:lnTo>
                  <a:lnTo>
                    <a:pt x="2907675" y="48560"/>
                  </a:lnTo>
                  <a:lnTo>
                    <a:pt x="2895099" y="50313"/>
                  </a:lnTo>
                  <a:lnTo>
                    <a:pt x="2898604" y="75471"/>
                  </a:lnTo>
                  <a:lnTo>
                    <a:pt x="2968818" y="27219"/>
                  </a:lnTo>
                  <a:lnTo>
                    <a:pt x="2957503" y="23404"/>
                  </a:lnTo>
                  <a:close/>
                </a:path>
                <a:path w="2969260" h="453389">
                  <a:moveTo>
                    <a:pt x="2904169" y="23404"/>
                  </a:moveTo>
                  <a:lnTo>
                    <a:pt x="2891594" y="25157"/>
                  </a:lnTo>
                  <a:lnTo>
                    <a:pt x="2895099" y="50313"/>
                  </a:lnTo>
                  <a:lnTo>
                    <a:pt x="2907675" y="48560"/>
                  </a:lnTo>
                  <a:lnTo>
                    <a:pt x="2904169" y="23404"/>
                  </a:lnTo>
                  <a:close/>
                </a:path>
                <a:path w="2969260" h="453389">
                  <a:moveTo>
                    <a:pt x="2888089" y="0"/>
                  </a:moveTo>
                  <a:lnTo>
                    <a:pt x="2891594" y="25157"/>
                  </a:lnTo>
                  <a:lnTo>
                    <a:pt x="2904169" y="23404"/>
                  </a:lnTo>
                  <a:lnTo>
                    <a:pt x="2957503" y="23404"/>
                  </a:lnTo>
                  <a:lnTo>
                    <a:pt x="2888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79080" y="1050238"/>
              <a:ext cx="2854325" cy="3279140"/>
            </a:xfrm>
            <a:custGeom>
              <a:avLst/>
              <a:gdLst/>
              <a:ahLst/>
              <a:cxnLst/>
              <a:rect l="l" t="t" r="r" b="b"/>
              <a:pathLst>
                <a:path w="2854325" h="3279140">
                  <a:moveTo>
                    <a:pt x="131089" y="133134"/>
                  </a:moveTo>
                  <a:lnTo>
                    <a:pt x="86347" y="77292"/>
                  </a:lnTo>
                  <a:lnTo>
                    <a:pt x="104889" y="62420"/>
                  </a:lnTo>
                  <a:lnTo>
                    <a:pt x="116078" y="53467"/>
                  </a:lnTo>
                  <a:lnTo>
                    <a:pt x="0" y="0"/>
                  </a:lnTo>
                  <a:lnTo>
                    <a:pt x="26873" y="124929"/>
                  </a:lnTo>
                  <a:lnTo>
                    <a:pt x="56603" y="101104"/>
                  </a:lnTo>
                  <a:lnTo>
                    <a:pt x="101358" y="156959"/>
                  </a:lnTo>
                  <a:lnTo>
                    <a:pt x="131089" y="133134"/>
                  </a:lnTo>
                  <a:close/>
                </a:path>
                <a:path w="2854325" h="3279140">
                  <a:moveTo>
                    <a:pt x="297865" y="341261"/>
                  </a:moveTo>
                  <a:lnTo>
                    <a:pt x="202565" y="222326"/>
                  </a:lnTo>
                  <a:lnTo>
                    <a:pt x="172834" y="246151"/>
                  </a:lnTo>
                  <a:lnTo>
                    <a:pt x="268135" y="365086"/>
                  </a:lnTo>
                  <a:lnTo>
                    <a:pt x="297865" y="341261"/>
                  </a:lnTo>
                  <a:close/>
                </a:path>
                <a:path w="2854325" h="3279140">
                  <a:moveTo>
                    <a:pt x="464629" y="549389"/>
                  </a:moveTo>
                  <a:lnTo>
                    <a:pt x="369328" y="430453"/>
                  </a:lnTo>
                  <a:lnTo>
                    <a:pt x="339598" y="454279"/>
                  </a:lnTo>
                  <a:lnTo>
                    <a:pt x="434898" y="573214"/>
                  </a:lnTo>
                  <a:lnTo>
                    <a:pt x="464629" y="549389"/>
                  </a:lnTo>
                  <a:close/>
                </a:path>
                <a:path w="2854325" h="3279140">
                  <a:moveTo>
                    <a:pt x="631405" y="757516"/>
                  </a:moveTo>
                  <a:lnTo>
                    <a:pt x="536105" y="638581"/>
                  </a:lnTo>
                  <a:lnTo>
                    <a:pt x="506374" y="662406"/>
                  </a:lnTo>
                  <a:lnTo>
                    <a:pt x="601662" y="781342"/>
                  </a:lnTo>
                  <a:lnTo>
                    <a:pt x="631405" y="757516"/>
                  </a:lnTo>
                  <a:close/>
                </a:path>
                <a:path w="2854325" h="3279140">
                  <a:moveTo>
                    <a:pt x="798169" y="965644"/>
                  </a:moveTo>
                  <a:lnTo>
                    <a:pt x="702868" y="846709"/>
                  </a:lnTo>
                  <a:lnTo>
                    <a:pt x="673138" y="870534"/>
                  </a:lnTo>
                  <a:lnTo>
                    <a:pt x="768438" y="989469"/>
                  </a:lnTo>
                  <a:lnTo>
                    <a:pt x="798169" y="965644"/>
                  </a:lnTo>
                  <a:close/>
                </a:path>
                <a:path w="2854325" h="3279140">
                  <a:moveTo>
                    <a:pt x="964933" y="1173772"/>
                  </a:moveTo>
                  <a:lnTo>
                    <a:pt x="869645" y="1054836"/>
                  </a:lnTo>
                  <a:lnTo>
                    <a:pt x="839914" y="1078661"/>
                  </a:lnTo>
                  <a:lnTo>
                    <a:pt x="935202" y="1197597"/>
                  </a:lnTo>
                  <a:lnTo>
                    <a:pt x="964933" y="1173772"/>
                  </a:lnTo>
                  <a:close/>
                </a:path>
                <a:path w="2854325" h="3279140">
                  <a:moveTo>
                    <a:pt x="1131709" y="1381899"/>
                  </a:moveTo>
                  <a:lnTo>
                    <a:pt x="1036408" y="1262964"/>
                  </a:lnTo>
                  <a:lnTo>
                    <a:pt x="1006678" y="1286789"/>
                  </a:lnTo>
                  <a:lnTo>
                    <a:pt x="1101979" y="1405724"/>
                  </a:lnTo>
                  <a:lnTo>
                    <a:pt x="1131709" y="1381899"/>
                  </a:lnTo>
                  <a:close/>
                </a:path>
                <a:path w="2854325" h="3279140">
                  <a:moveTo>
                    <a:pt x="1298473" y="1590027"/>
                  </a:moveTo>
                  <a:lnTo>
                    <a:pt x="1203185" y="1471091"/>
                  </a:lnTo>
                  <a:lnTo>
                    <a:pt x="1173454" y="1494917"/>
                  </a:lnTo>
                  <a:lnTo>
                    <a:pt x="1268742" y="1613852"/>
                  </a:lnTo>
                  <a:lnTo>
                    <a:pt x="1298473" y="1590027"/>
                  </a:lnTo>
                  <a:close/>
                </a:path>
                <a:path w="2854325" h="3279140">
                  <a:moveTo>
                    <a:pt x="1465249" y="1798154"/>
                  </a:moveTo>
                  <a:lnTo>
                    <a:pt x="1369949" y="1679219"/>
                  </a:lnTo>
                  <a:lnTo>
                    <a:pt x="1340218" y="1703044"/>
                  </a:lnTo>
                  <a:lnTo>
                    <a:pt x="1435519" y="1821980"/>
                  </a:lnTo>
                  <a:lnTo>
                    <a:pt x="1465249" y="1798154"/>
                  </a:lnTo>
                  <a:close/>
                </a:path>
                <a:path w="2854325" h="3279140">
                  <a:moveTo>
                    <a:pt x="1632013" y="2006282"/>
                  </a:moveTo>
                  <a:lnTo>
                    <a:pt x="1536725" y="1887347"/>
                  </a:lnTo>
                  <a:lnTo>
                    <a:pt x="1506982" y="1911172"/>
                  </a:lnTo>
                  <a:lnTo>
                    <a:pt x="1602282" y="2030107"/>
                  </a:lnTo>
                  <a:lnTo>
                    <a:pt x="1632013" y="2006282"/>
                  </a:lnTo>
                  <a:close/>
                </a:path>
                <a:path w="2854325" h="3279140">
                  <a:moveTo>
                    <a:pt x="1798789" y="2214410"/>
                  </a:moveTo>
                  <a:lnTo>
                    <a:pt x="1703489" y="2095474"/>
                  </a:lnTo>
                  <a:lnTo>
                    <a:pt x="1673758" y="2119299"/>
                  </a:lnTo>
                  <a:lnTo>
                    <a:pt x="1769059" y="2238222"/>
                  </a:lnTo>
                  <a:lnTo>
                    <a:pt x="1798789" y="2214410"/>
                  </a:lnTo>
                  <a:close/>
                </a:path>
                <a:path w="2854325" h="3279140">
                  <a:moveTo>
                    <a:pt x="1965553" y="2422537"/>
                  </a:moveTo>
                  <a:lnTo>
                    <a:pt x="1870252" y="2303602"/>
                  </a:lnTo>
                  <a:lnTo>
                    <a:pt x="1840522" y="2327427"/>
                  </a:lnTo>
                  <a:lnTo>
                    <a:pt x="1935822" y="2446350"/>
                  </a:lnTo>
                  <a:lnTo>
                    <a:pt x="1965553" y="2422537"/>
                  </a:lnTo>
                  <a:close/>
                </a:path>
                <a:path w="2854325" h="3279140">
                  <a:moveTo>
                    <a:pt x="2132330" y="2630665"/>
                  </a:moveTo>
                  <a:lnTo>
                    <a:pt x="2037029" y="2511729"/>
                  </a:lnTo>
                  <a:lnTo>
                    <a:pt x="2007298" y="2535555"/>
                  </a:lnTo>
                  <a:lnTo>
                    <a:pt x="2102586" y="2654477"/>
                  </a:lnTo>
                  <a:lnTo>
                    <a:pt x="2132330" y="2630665"/>
                  </a:lnTo>
                  <a:close/>
                </a:path>
                <a:path w="2854325" h="3279140">
                  <a:moveTo>
                    <a:pt x="2299093" y="2838780"/>
                  </a:moveTo>
                  <a:lnTo>
                    <a:pt x="2203793" y="2719857"/>
                  </a:lnTo>
                  <a:lnTo>
                    <a:pt x="2174062" y="2743682"/>
                  </a:lnTo>
                  <a:lnTo>
                    <a:pt x="2269363" y="2862605"/>
                  </a:lnTo>
                  <a:lnTo>
                    <a:pt x="2299093" y="2838780"/>
                  </a:lnTo>
                  <a:close/>
                </a:path>
                <a:path w="2854325" h="3279140">
                  <a:moveTo>
                    <a:pt x="2465857" y="3046907"/>
                  </a:moveTo>
                  <a:lnTo>
                    <a:pt x="2370569" y="2927985"/>
                  </a:lnTo>
                  <a:lnTo>
                    <a:pt x="2340838" y="2951810"/>
                  </a:lnTo>
                  <a:lnTo>
                    <a:pt x="2436126" y="3070733"/>
                  </a:lnTo>
                  <a:lnTo>
                    <a:pt x="2465857" y="3046907"/>
                  </a:lnTo>
                  <a:close/>
                </a:path>
                <a:path w="2854325" h="3279140">
                  <a:moveTo>
                    <a:pt x="2632633" y="3255035"/>
                  </a:moveTo>
                  <a:lnTo>
                    <a:pt x="2537333" y="3136112"/>
                  </a:lnTo>
                  <a:lnTo>
                    <a:pt x="2507602" y="3159937"/>
                  </a:lnTo>
                  <a:lnTo>
                    <a:pt x="2602903" y="3278860"/>
                  </a:lnTo>
                  <a:lnTo>
                    <a:pt x="2632633" y="3255035"/>
                  </a:lnTo>
                  <a:close/>
                </a:path>
                <a:path w="2854325" h="3279140">
                  <a:moveTo>
                    <a:pt x="2815958" y="3100044"/>
                  </a:moveTo>
                  <a:lnTo>
                    <a:pt x="2777858" y="3100044"/>
                  </a:lnTo>
                  <a:lnTo>
                    <a:pt x="2777858" y="3252444"/>
                  </a:lnTo>
                  <a:lnTo>
                    <a:pt x="2815958" y="3252444"/>
                  </a:lnTo>
                  <a:lnTo>
                    <a:pt x="2815958" y="3100044"/>
                  </a:lnTo>
                  <a:close/>
                </a:path>
                <a:path w="2854325" h="3279140">
                  <a:moveTo>
                    <a:pt x="2815958" y="2833344"/>
                  </a:moveTo>
                  <a:lnTo>
                    <a:pt x="2777858" y="2833344"/>
                  </a:lnTo>
                  <a:lnTo>
                    <a:pt x="2777858" y="2985744"/>
                  </a:lnTo>
                  <a:lnTo>
                    <a:pt x="2815958" y="2985744"/>
                  </a:lnTo>
                  <a:lnTo>
                    <a:pt x="2815958" y="2833344"/>
                  </a:lnTo>
                  <a:close/>
                </a:path>
                <a:path w="2854325" h="3279140">
                  <a:moveTo>
                    <a:pt x="2815958" y="2566644"/>
                  </a:moveTo>
                  <a:lnTo>
                    <a:pt x="2777858" y="2566644"/>
                  </a:lnTo>
                  <a:lnTo>
                    <a:pt x="2777858" y="2719044"/>
                  </a:lnTo>
                  <a:lnTo>
                    <a:pt x="2815958" y="2719044"/>
                  </a:lnTo>
                  <a:lnTo>
                    <a:pt x="2815958" y="2566644"/>
                  </a:lnTo>
                  <a:close/>
                </a:path>
                <a:path w="2854325" h="3279140">
                  <a:moveTo>
                    <a:pt x="2854058" y="2304072"/>
                  </a:moveTo>
                  <a:lnTo>
                    <a:pt x="2852001" y="2299944"/>
                  </a:lnTo>
                  <a:lnTo>
                    <a:pt x="2796908" y="2189772"/>
                  </a:lnTo>
                  <a:lnTo>
                    <a:pt x="2739758" y="2304072"/>
                  </a:lnTo>
                  <a:lnTo>
                    <a:pt x="2777858" y="2304072"/>
                  </a:lnTo>
                  <a:lnTo>
                    <a:pt x="2777858" y="2452344"/>
                  </a:lnTo>
                  <a:lnTo>
                    <a:pt x="2815958" y="2452344"/>
                  </a:lnTo>
                  <a:lnTo>
                    <a:pt x="2815958" y="2304072"/>
                  </a:lnTo>
                  <a:lnTo>
                    <a:pt x="2854058" y="2304072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07665" y="4685564"/>
              <a:ext cx="2906395" cy="1440180"/>
            </a:xfrm>
            <a:custGeom>
              <a:avLst/>
              <a:gdLst/>
              <a:ahLst/>
              <a:cxnLst/>
              <a:rect l="l" t="t" r="r" b="b"/>
              <a:pathLst>
                <a:path w="2906395" h="1440179">
                  <a:moveTo>
                    <a:pt x="136815" y="1338496"/>
                  </a:moveTo>
                  <a:lnTo>
                    <a:pt x="0" y="1405632"/>
                  </a:lnTo>
                  <a:lnTo>
                    <a:pt x="16784" y="1439836"/>
                  </a:lnTo>
                  <a:lnTo>
                    <a:pt x="153598" y="1372699"/>
                  </a:lnTo>
                  <a:lnTo>
                    <a:pt x="136815" y="1338496"/>
                  </a:lnTo>
                  <a:close/>
                </a:path>
                <a:path w="2906395" h="1440179">
                  <a:moveTo>
                    <a:pt x="376242" y="1221007"/>
                  </a:moveTo>
                  <a:lnTo>
                    <a:pt x="239426" y="1288143"/>
                  </a:lnTo>
                  <a:lnTo>
                    <a:pt x="256211" y="1322347"/>
                  </a:lnTo>
                  <a:lnTo>
                    <a:pt x="393026" y="1255211"/>
                  </a:lnTo>
                  <a:lnTo>
                    <a:pt x="376242" y="1221007"/>
                  </a:lnTo>
                  <a:close/>
                </a:path>
                <a:path w="2906395" h="1440179">
                  <a:moveTo>
                    <a:pt x="615669" y="1103519"/>
                  </a:moveTo>
                  <a:lnTo>
                    <a:pt x="478853" y="1170655"/>
                  </a:lnTo>
                  <a:lnTo>
                    <a:pt x="495637" y="1204859"/>
                  </a:lnTo>
                  <a:lnTo>
                    <a:pt x="632453" y="1137722"/>
                  </a:lnTo>
                  <a:lnTo>
                    <a:pt x="615669" y="1103519"/>
                  </a:lnTo>
                  <a:close/>
                </a:path>
                <a:path w="2906395" h="1440179">
                  <a:moveTo>
                    <a:pt x="855096" y="986030"/>
                  </a:moveTo>
                  <a:lnTo>
                    <a:pt x="718281" y="1053166"/>
                  </a:lnTo>
                  <a:lnTo>
                    <a:pt x="735064" y="1087370"/>
                  </a:lnTo>
                  <a:lnTo>
                    <a:pt x="871880" y="1020234"/>
                  </a:lnTo>
                  <a:lnTo>
                    <a:pt x="855096" y="986030"/>
                  </a:lnTo>
                  <a:close/>
                </a:path>
                <a:path w="2906395" h="1440179">
                  <a:moveTo>
                    <a:pt x="1094524" y="868541"/>
                  </a:moveTo>
                  <a:lnTo>
                    <a:pt x="957708" y="935678"/>
                  </a:lnTo>
                  <a:lnTo>
                    <a:pt x="974492" y="969882"/>
                  </a:lnTo>
                  <a:lnTo>
                    <a:pt x="1111307" y="902745"/>
                  </a:lnTo>
                  <a:lnTo>
                    <a:pt x="1094524" y="868541"/>
                  </a:lnTo>
                  <a:close/>
                </a:path>
                <a:path w="2906395" h="1440179">
                  <a:moveTo>
                    <a:pt x="1333950" y="751053"/>
                  </a:moveTo>
                  <a:lnTo>
                    <a:pt x="1197135" y="818189"/>
                  </a:lnTo>
                  <a:lnTo>
                    <a:pt x="1213919" y="852393"/>
                  </a:lnTo>
                  <a:lnTo>
                    <a:pt x="1350735" y="785257"/>
                  </a:lnTo>
                  <a:lnTo>
                    <a:pt x="1333950" y="751053"/>
                  </a:lnTo>
                  <a:close/>
                </a:path>
                <a:path w="2906395" h="1440179">
                  <a:moveTo>
                    <a:pt x="1573377" y="633564"/>
                  </a:moveTo>
                  <a:lnTo>
                    <a:pt x="1436561" y="700700"/>
                  </a:lnTo>
                  <a:lnTo>
                    <a:pt x="1453346" y="734904"/>
                  </a:lnTo>
                  <a:lnTo>
                    <a:pt x="1590161" y="667768"/>
                  </a:lnTo>
                  <a:lnTo>
                    <a:pt x="1573377" y="633564"/>
                  </a:lnTo>
                  <a:close/>
                </a:path>
                <a:path w="2906395" h="1440179">
                  <a:moveTo>
                    <a:pt x="1812805" y="516075"/>
                  </a:moveTo>
                  <a:lnTo>
                    <a:pt x="1675989" y="583211"/>
                  </a:lnTo>
                  <a:lnTo>
                    <a:pt x="1692774" y="617416"/>
                  </a:lnTo>
                  <a:lnTo>
                    <a:pt x="1829588" y="550279"/>
                  </a:lnTo>
                  <a:lnTo>
                    <a:pt x="1812805" y="516075"/>
                  </a:lnTo>
                  <a:close/>
                </a:path>
                <a:path w="2906395" h="1440179">
                  <a:moveTo>
                    <a:pt x="2052232" y="398588"/>
                  </a:moveTo>
                  <a:lnTo>
                    <a:pt x="1915416" y="465724"/>
                  </a:lnTo>
                  <a:lnTo>
                    <a:pt x="1932200" y="499927"/>
                  </a:lnTo>
                  <a:lnTo>
                    <a:pt x="2069015" y="432791"/>
                  </a:lnTo>
                  <a:lnTo>
                    <a:pt x="2052232" y="398588"/>
                  </a:lnTo>
                  <a:close/>
                </a:path>
                <a:path w="2906395" h="1440179">
                  <a:moveTo>
                    <a:pt x="2291659" y="281099"/>
                  </a:moveTo>
                  <a:lnTo>
                    <a:pt x="2154843" y="348235"/>
                  </a:lnTo>
                  <a:lnTo>
                    <a:pt x="2171627" y="382438"/>
                  </a:lnTo>
                  <a:lnTo>
                    <a:pt x="2308443" y="315302"/>
                  </a:lnTo>
                  <a:lnTo>
                    <a:pt x="2291659" y="281099"/>
                  </a:lnTo>
                  <a:close/>
                </a:path>
                <a:path w="2906395" h="1440179">
                  <a:moveTo>
                    <a:pt x="2531085" y="163610"/>
                  </a:moveTo>
                  <a:lnTo>
                    <a:pt x="2394270" y="230746"/>
                  </a:lnTo>
                  <a:lnTo>
                    <a:pt x="2411054" y="264951"/>
                  </a:lnTo>
                  <a:lnTo>
                    <a:pt x="2547870" y="197813"/>
                  </a:lnTo>
                  <a:lnTo>
                    <a:pt x="2531085" y="163610"/>
                  </a:lnTo>
                  <a:close/>
                </a:path>
                <a:path w="2906395" h="1440179">
                  <a:moveTo>
                    <a:pt x="2770512" y="46121"/>
                  </a:moveTo>
                  <a:lnTo>
                    <a:pt x="2633698" y="113258"/>
                  </a:lnTo>
                  <a:lnTo>
                    <a:pt x="2650481" y="147462"/>
                  </a:lnTo>
                  <a:lnTo>
                    <a:pt x="2787296" y="80326"/>
                  </a:lnTo>
                  <a:lnTo>
                    <a:pt x="2770512" y="46121"/>
                  </a:lnTo>
                  <a:close/>
                </a:path>
                <a:path w="2906395" h="1440179">
                  <a:moveTo>
                    <a:pt x="2778017" y="0"/>
                  </a:moveTo>
                  <a:lnTo>
                    <a:pt x="2828368" y="102610"/>
                  </a:lnTo>
                  <a:lnTo>
                    <a:pt x="2905804" y="953"/>
                  </a:lnTo>
                  <a:lnTo>
                    <a:pt x="27780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98632" y="3249659"/>
              <a:ext cx="789940" cy="2098040"/>
            </a:xfrm>
            <a:custGeom>
              <a:avLst/>
              <a:gdLst/>
              <a:ahLst/>
              <a:cxnLst/>
              <a:rect l="l" t="t" r="r" b="b"/>
              <a:pathLst>
                <a:path w="789940" h="2098040">
                  <a:moveTo>
                    <a:pt x="753935" y="0"/>
                  </a:moveTo>
                  <a:lnTo>
                    <a:pt x="702068" y="143301"/>
                  </a:lnTo>
                  <a:lnTo>
                    <a:pt x="737894" y="156268"/>
                  </a:lnTo>
                  <a:lnTo>
                    <a:pt x="789760" y="12966"/>
                  </a:lnTo>
                  <a:lnTo>
                    <a:pt x="753935" y="0"/>
                  </a:lnTo>
                  <a:close/>
                </a:path>
                <a:path w="789940" h="2098040">
                  <a:moveTo>
                    <a:pt x="663168" y="250779"/>
                  </a:moveTo>
                  <a:lnTo>
                    <a:pt x="611300" y="394081"/>
                  </a:lnTo>
                  <a:lnTo>
                    <a:pt x="647125" y="407047"/>
                  </a:lnTo>
                  <a:lnTo>
                    <a:pt x="698994" y="263745"/>
                  </a:lnTo>
                  <a:lnTo>
                    <a:pt x="663168" y="250779"/>
                  </a:lnTo>
                  <a:close/>
                </a:path>
                <a:path w="789940" h="2098040">
                  <a:moveTo>
                    <a:pt x="572400" y="501557"/>
                  </a:moveTo>
                  <a:lnTo>
                    <a:pt x="520533" y="644860"/>
                  </a:lnTo>
                  <a:lnTo>
                    <a:pt x="556359" y="657826"/>
                  </a:lnTo>
                  <a:lnTo>
                    <a:pt x="608225" y="514525"/>
                  </a:lnTo>
                  <a:lnTo>
                    <a:pt x="572400" y="501557"/>
                  </a:lnTo>
                  <a:close/>
                </a:path>
                <a:path w="789940" h="2098040">
                  <a:moveTo>
                    <a:pt x="481633" y="752336"/>
                  </a:moveTo>
                  <a:lnTo>
                    <a:pt x="429765" y="895639"/>
                  </a:lnTo>
                  <a:lnTo>
                    <a:pt x="465590" y="908606"/>
                  </a:lnTo>
                  <a:lnTo>
                    <a:pt x="517458" y="765303"/>
                  </a:lnTo>
                  <a:lnTo>
                    <a:pt x="481633" y="752336"/>
                  </a:lnTo>
                  <a:close/>
                </a:path>
                <a:path w="789940" h="2098040">
                  <a:moveTo>
                    <a:pt x="390865" y="1003115"/>
                  </a:moveTo>
                  <a:lnTo>
                    <a:pt x="338998" y="1146417"/>
                  </a:lnTo>
                  <a:lnTo>
                    <a:pt x="374823" y="1159384"/>
                  </a:lnTo>
                  <a:lnTo>
                    <a:pt x="426690" y="1016082"/>
                  </a:lnTo>
                  <a:lnTo>
                    <a:pt x="390865" y="1003115"/>
                  </a:lnTo>
                  <a:close/>
                </a:path>
                <a:path w="789940" h="2098040">
                  <a:moveTo>
                    <a:pt x="300097" y="1253895"/>
                  </a:moveTo>
                  <a:lnTo>
                    <a:pt x="248230" y="1397196"/>
                  </a:lnTo>
                  <a:lnTo>
                    <a:pt x="284055" y="1410163"/>
                  </a:lnTo>
                  <a:lnTo>
                    <a:pt x="335922" y="1266861"/>
                  </a:lnTo>
                  <a:lnTo>
                    <a:pt x="300097" y="1253895"/>
                  </a:lnTo>
                  <a:close/>
                </a:path>
                <a:path w="789940" h="2098040">
                  <a:moveTo>
                    <a:pt x="209330" y="1504674"/>
                  </a:moveTo>
                  <a:lnTo>
                    <a:pt x="157462" y="1647976"/>
                  </a:lnTo>
                  <a:lnTo>
                    <a:pt x="193287" y="1660942"/>
                  </a:lnTo>
                  <a:lnTo>
                    <a:pt x="245155" y="1517641"/>
                  </a:lnTo>
                  <a:lnTo>
                    <a:pt x="209330" y="1504674"/>
                  </a:lnTo>
                  <a:close/>
                </a:path>
                <a:path w="789940" h="2098040">
                  <a:moveTo>
                    <a:pt x="118562" y="1755452"/>
                  </a:moveTo>
                  <a:lnTo>
                    <a:pt x="66695" y="1898755"/>
                  </a:lnTo>
                  <a:lnTo>
                    <a:pt x="102520" y="1911722"/>
                  </a:lnTo>
                  <a:lnTo>
                    <a:pt x="154387" y="1768419"/>
                  </a:lnTo>
                  <a:lnTo>
                    <a:pt x="118562" y="1755452"/>
                  </a:lnTo>
                  <a:close/>
                </a:path>
                <a:path w="789940" h="2098040">
                  <a:moveTo>
                    <a:pt x="0" y="1971076"/>
                  </a:moveTo>
                  <a:lnTo>
                    <a:pt x="14837" y="2098004"/>
                  </a:lnTo>
                  <a:lnTo>
                    <a:pt x="107476" y="2009978"/>
                  </a:lnTo>
                  <a:lnTo>
                    <a:pt x="0" y="1971076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6947" y="2758433"/>
              <a:ext cx="3028950" cy="2983230"/>
            </a:xfrm>
            <a:custGeom>
              <a:avLst/>
              <a:gdLst/>
              <a:ahLst/>
              <a:cxnLst/>
              <a:rect l="l" t="t" r="r" b="b"/>
              <a:pathLst>
                <a:path w="3028950" h="2983229">
                  <a:moveTo>
                    <a:pt x="2919898" y="2848785"/>
                  </a:moveTo>
                  <a:lnTo>
                    <a:pt x="2893165" y="2875931"/>
                  </a:lnTo>
                  <a:lnTo>
                    <a:pt x="3001750" y="2982866"/>
                  </a:lnTo>
                  <a:lnTo>
                    <a:pt x="3028483" y="2955720"/>
                  </a:lnTo>
                  <a:lnTo>
                    <a:pt x="2919898" y="2848785"/>
                  </a:lnTo>
                  <a:close/>
                </a:path>
                <a:path w="3028950" h="2983229">
                  <a:moveTo>
                    <a:pt x="2729875" y="2661649"/>
                  </a:moveTo>
                  <a:lnTo>
                    <a:pt x="2703141" y="2688795"/>
                  </a:lnTo>
                  <a:lnTo>
                    <a:pt x="2811726" y="2795731"/>
                  </a:lnTo>
                  <a:lnTo>
                    <a:pt x="2838460" y="2768584"/>
                  </a:lnTo>
                  <a:lnTo>
                    <a:pt x="2729875" y="2661649"/>
                  </a:lnTo>
                  <a:close/>
                </a:path>
                <a:path w="3028950" h="2983229">
                  <a:moveTo>
                    <a:pt x="2539851" y="2474513"/>
                  </a:moveTo>
                  <a:lnTo>
                    <a:pt x="2513117" y="2501659"/>
                  </a:lnTo>
                  <a:lnTo>
                    <a:pt x="2621702" y="2608595"/>
                  </a:lnTo>
                  <a:lnTo>
                    <a:pt x="2648436" y="2581448"/>
                  </a:lnTo>
                  <a:lnTo>
                    <a:pt x="2539851" y="2474513"/>
                  </a:lnTo>
                  <a:close/>
                </a:path>
                <a:path w="3028950" h="2983229">
                  <a:moveTo>
                    <a:pt x="2349827" y="2287377"/>
                  </a:moveTo>
                  <a:lnTo>
                    <a:pt x="2323094" y="2314524"/>
                  </a:lnTo>
                  <a:lnTo>
                    <a:pt x="2431679" y="2421459"/>
                  </a:lnTo>
                  <a:lnTo>
                    <a:pt x="2458412" y="2394313"/>
                  </a:lnTo>
                  <a:lnTo>
                    <a:pt x="2349827" y="2287377"/>
                  </a:lnTo>
                  <a:close/>
                </a:path>
                <a:path w="3028950" h="2983229">
                  <a:moveTo>
                    <a:pt x="2159803" y="2100242"/>
                  </a:moveTo>
                  <a:lnTo>
                    <a:pt x="2133070" y="2127388"/>
                  </a:lnTo>
                  <a:lnTo>
                    <a:pt x="2241655" y="2234323"/>
                  </a:lnTo>
                  <a:lnTo>
                    <a:pt x="2268388" y="2207177"/>
                  </a:lnTo>
                  <a:lnTo>
                    <a:pt x="2159803" y="2100242"/>
                  </a:lnTo>
                  <a:close/>
                </a:path>
                <a:path w="3028950" h="2983229">
                  <a:moveTo>
                    <a:pt x="1969780" y="1913106"/>
                  </a:moveTo>
                  <a:lnTo>
                    <a:pt x="1943046" y="1940252"/>
                  </a:lnTo>
                  <a:lnTo>
                    <a:pt x="2051631" y="2047186"/>
                  </a:lnTo>
                  <a:lnTo>
                    <a:pt x="2078365" y="2020040"/>
                  </a:lnTo>
                  <a:lnTo>
                    <a:pt x="1969780" y="1913106"/>
                  </a:lnTo>
                  <a:close/>
                </a:path>
                <a:path w="3028950" h="2983229">
                  <a:moveTo>
                    <a:pt x="1779756" y="1725970"/>
                  </a:moveTo>
                  <a:lnTo>
                    <a:pt x="1753022" y="1753116"/>
                  </a:lnTo>
                  <a:lnTo>
                    <a:pt x="1861607" y="1860050"/>
                  </a:lnTo>
                  <a:lnTo>
                    <a:pt x="1888341" y="1832904"/>
                  </a:lnTo>
                  <a:lnTo>
                    <a:pt x="1779756" y="1725970"/>
                  </a:lnTo>
                  <a:close/>
                </a:path>
                <a:path w="3028950" h="2983229">
                  <a:moveTo>
                    <a:pt x="1589732" y="1538834"/>
                  </a:moveTo>
                  <a:lnTo>
                    <a:pt x="1562999" y="1565981"/>
                  </a:lnTo>
                  <a:lnTo>
                    <a:pt x="1671584" y="1672915"/>
                  </a:lnTo>
                  <a:lnTo>
                    <a:pt x="1698317" y="1645768"/>
                  </a:lnTo>
                  <a:lnTo>
                    <a:pt x="1589732" y="1538834"/>
                  </a:lnTo>
                  <a:close/>
                </a:path>
                <a:path w="3028950" h="2983229">
                  <a:moveTo>
                    <a:pt x="1399708" y="1351699"/>
                  </a:moveTo>
                  <a:lnTo>
                    <a:pt x="1372974" y="1378845"/>
                  </a:lnTo>
                  <a:lnTo>
                    <a:pt x="1481560" y="1485779"/>
                  </a:lnTo>
                  <a:lnTo>
                    <a:pt x="1508293" y="1458633"/>
                  </a:lnTo>
                  <a:lnTo>
                    <a:pt x="1399708" y="1351699"/>
                  </a:lnTo>
                  <a:close/>
                </a:path>
                <a:path w="3028950" h="2983229">
                  <a:moveTo>
                    <a:pt x="1209685" y="1164563"/>
                  </a:moveTo>
                  <a:lnTo>
                    <a:pt x="1182950" y="1191709"/>
                  </a:lnTo>
                  <a:lnTo>
                    <a:pt x="1291535" y="1298643"/>
                  </a:lnTo>
                  <a:lnTo>
                    <a:pt x="1318270" y="1271497"/>
                  </a:lnTo>
                  <a:lnTo>
                    <a:pt x="1209685" y="1164563"/>
                  </a:lnTo>
                  <a:close/>
                </a:path>
                <a:path w="3028950" h="2983229">
                  <a:moveTo>
                    <a:pt x="1019661" y="977427"/>
                  </a:moveTo>
                  <a:lnTo>
                    <a:pt x="992926" y="1004573"/>
                  </a:lnTo>
                  <a:lnTo>
                    <a:pt x="1101511" y="1111507"/>
                  </a:lnTo>
                  <a:lnTo>
                    <a:pt x="1128246" y="1084361"/>
                  </a:lnTo>
                  <a:lnTo>
                    <a:pt x="1019661" y="977427"/>
                  </a:lnTo>
                  <a:close/>
                </a:path>
                <a:path w="3028950" h="2983229">
                  <a:moveTo>
                    <a:pt x="829636" y="790290"/>
                  </a:moveTo>
                  <a:lnTo>
                    <a:pt x="802902" y="817436"/>
                  </a:lnTo>
                  <a:lnTo>
                    <a:pt x="911487" y="924372"/>
                  </a:lnTo>
                  <a:lnTo>
                    <a:pt x="938222" y="897225"/>
                  </a:lnTo>
                  <a:lnTo>
                    <a:pt x="829636" y="790290"/>
                  </a:lnTo>
                  <a:close/>
                </a:path>
                <a:path w="3028950" h="2983229">
                  <a:moveTo>
                    <a:pt x="639612" y="603154"/>
                  </a:moveTo>
                  <a:lnTo>
                    <a:pt x="612879" y="630301"/>
                  </a:lnTo>
                  <a:lnTo>
                    <a:pt x="721464" y="737236"/>
                  </a:lnTo>
                  <a:lnTo>
                    <a:pt x="748197" y="710090"/>
                  </a:lnTo>
                  <a:lnTo>
                    <a:pt x="639612" y="603154"/>
                  </a:lnTo>
                  <a:close/>
                </a:path>
                <a:path w="3028950" h="2983229">
                  <a:moveTo>
                    <a:pt x="449588" y="416018"/>
                  </a:moveTo>
                  <a:lnTo>
                    <a:pt x="422855" y="443165"/>
                  </a:lnTo>
                  <a:lnTo>
                    <a:pt x="531440" y="550100"/>
                  </a:lnTo>
                  <a:lnTo>
                    <a:pt x="558173" y="522954"/>
                  </a:lnTo>
                  <a:lnTo>
                    <a:pt x="449588" y="416018"/>
                  </a:lnTo>
                  <a:close/>
                </a:path>
                <a:path w="3028950" h="2983229">
                  <a:moveTo>
                    <a:pt x="259565" y="228883"/>
                  </a:moveTo>
                  <a:lnTo>
                    <a:pt x="232831" y="256029"/>
                  </a:lnTo>
                  <a:lnTo>
                    <a:pt x="341416" y="362964"/>
                  </a:lnTo>
                  <a:lnTo>
                    <a:pt x="368150" y="335818"/>
                  </a:lnTo>
                  <a:lnTo>
                    <a:pt x="259565" y="228883"/>
                  </a:lnTo>
                  <a:close/>
                </a:path>
                <a:path w="3028950" h="2983229">
                  <a:moveTo>
                    <a:pt x="94806" y="66628"/>
                  </a:moveTo>
                  <a:lnTo>
                    <a:pt x="68071" y="93774"/>
                  </a:lnTo>
                  <a:lnTo>
                    <a:pt x="151392" y="175828"/>
                  </a:lnTo>
                  <a:lnTo>
                    <a:pt x="178126" y="148682"/>
                  </a:lnTo>
                  <a:lnTo>
                    <a:pt x="94806" y="66628"/>
                  </a:lnTo>
                  <a:close/>
                </a:path>
                <a:path w="3028950" h="2983229">
                  <a:moveTo>
                    <a:pt x="0" y="0"/>
                  </a:moveTo>
                  <a:lnTo>
                    <a:pt x="41338" y="120920"/>
                  </a:lnTo>
                  <a:lnTo>
                    <a:pt x="68071" y="93774"/>
                  </a:lnTo>
                  <a:lnTo>
                    <a:pt x="54500" y="80410"/>
                  </a:lnTo>
                  <a:lnTo>
                    <a:pt x="81234" y="53262"/>
                  </a:lnTo>
                  <a:lnTo>
                    <a:pt x="107968" y="53262"/>
                  </a:lnTo>
                  <a:lnTo>
                    <a:pt x="121540" y="39481"/>
                  </a:lnTo>
                  <a:lnTo>
                    <a:pt x="0" y="0"/>
                  </a:lnTo>
                  <a:close/>
                </a:path>
                <a:path w="3028950" h="2983229">
                  <a:moveTo>
                    <a:pt x="81234" y="53262"/>
                  </a:moveTo>
                  <a:lnTo>
                    <a:pt x="54500" y="80410"/>
                  </a:lnTo>
                  <a:lnTo>
                    <a:pt x="68071" y="93774"/>
                  </a:lnTo>
                  <a:lnTo>
                    <a:pt x="94806" y="66628"/>
                  </a:lnTo>
                  <a:lnTo>
                    <a:pt x="81234" y="53262"/>
                  </a:lnTo>
                  <a:close/>
                </a:path>
                <a:path w="3028950" h="2983229">
                  <a:moveTo>
                    <a:pt x="107968" y="53262"/>
                  </a:moveTo>
                  <a:lnTo>
                    <a:pt x="81234" y="53262"/>
                  </a:lnTo>
                  <a:lnTo>
                    <a:pt x="94806" y="66628"/>
                  </a:lnTo>
                  <a:lnTo>
                    <a:pt x="107968" y="532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38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12192000" y="0"/>
                </a:moveTo>
                <a:lnTo>
                  <a:pt x="0" y="0"/>
                </a:lnTo>
                <a:lnTo>
                  <a:pt x="0" y="611122"/>
                </a:lnTo>
                <a:lnTo>
                  <a:pt x="12192000" y="61112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7631" y="160019"/>
            <a:ext cx="7369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LK.</a:t>
            </a:r>
            <a:r>
              <a:rPr sz="3200" spc="-40" dirty="0"/>
              <a:t> </a:t>
            </a:r>
            <a:r>
              <a:rPr sz="3200" spc="-10" dirty="0"/>
              <a:t>1.3.</a:t>
            </a:r>
            <a:r>
              <a:rPr sz="3200" spc="-30" dirty="0"/>
              <a:t> </a:t>
            </a:r>
            <a:r>
              <a:rPr sz="3200" spc="-10" dirty="0"/>
              <a:t>Penentuan</a:t>
            </a:r>
            <a:r>
              <a:rPr sz="3200" spc="-65" dirty="0"/>
              <a:t> </a:t>
            </a:r>
            <a:r>
              <a:rPr sz="3200" spc="-10" dirty="0"/>
              <a:t>Penyebab</a:t>
            </a:r>
            <a:r>
              <a:rPr sz="3200" spc="-65" dirty="0"/>
              <a:t> </a:t>
            </a:r>
            <a:r>
              <a:rPr sz="3200" spc="-10" dirty="0"/>
              <a:t>Masalah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450" y="908050"/>
          <a:ext cx="11584302" cy="576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105"/>
                <a:gridCol w="3986529"/>
                <a:gridCol w="2972434"/>
                <a:gridCol w="4039234"/>
              </a:tblGrid>
              <a:tr h="6883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No.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0" marR="995044" indent="1847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Eksplorasi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Akar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Penyebab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Analisis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Akar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Penyebab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2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kedisiplin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tanggung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jawab,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percaya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diri,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inisiatif,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minat,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kemampuan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memecahkan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masalah,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materi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menarik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sekolah,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keluarga,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fasilitas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belajar,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84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kompetensi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profesionalisme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guru,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7970" marR="528320" indent="-177800">
                        <a:lnSpc>
                          <a:spcPts val="19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model,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metode,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atau strategi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guru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336550">
                        <a:lnSpc>
                          <a:spcPct val="992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Model pembelajaran yang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digunakan guru tidak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mendukung tumbuhnya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kemandirian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belajar.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3.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4.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6.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5" y="68071"/>
            <a:ext cx="12181205" cy="611505"/>
          </a:xfrm>
          <a:custGeom>
            <a:avLst/>
            <a:gdLst/>
            <a:ahLst/>
            <a:cxnLst/>
            <a:rect l="l" t="t" r="r" b="b"/>
            <a:pathLst>
              <a:path w="12181205" h="611505">
                <a:moveTo>
                  <a:pt x="0" y="611122"/>
                </a:moveTo>
                <a:lnTo>
                  <a:pt x="12181114" y="611122"/>
                </a:lnTo>
                <a:lnTo>
                  <a:pt x="12181114" y="0"/>
                </a:lnTo>
                <a:lnTo>
                  <a:pt x="0" y="0"/>
                </a:lnTo>
                <a:lnTo>
                  <a:pt x="0" y="61112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775" y="153924"/>
            <a:ext cx="7352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LK.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1.2.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Eksplorasi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Penyebab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Masalah</a:t>
            </a:r>
            <a:endParaRPr sz="32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6884" y="1220067"/>
          <a:ext cx="11383644" cy="5024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/>
                <a:gridCol w="3520440"/>
                <a:gridCol w="3773804"/>
                <a:gridCol w="3657600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Diidentifikasi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0585" marR="862330" indent="139700">
                        <a:lnSpc>
                          <a:spcPts val="211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Hasil Eksplorasi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66140" marR="727075" indent="-26034">
                        <a:lnSpc>
                          <a:spcPts val="2110"/>
                        </a:lnSpc>
                        <a:spcBef>
                          <a:spcPts val="41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Analisis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Eksplorasi </a:t>
                      </a:r>
                      <a:r>
                        <a:rPr sz="18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10"/>
                        </a:lnSpc>
                        <a:spcBef>
                          <a:spcPts val="33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3.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91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10"/>
                        </a:lnSpc>
                        <a:spcBef>
                          <a:spcPts val="33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3.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91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3.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10"/>
                        </a:lnSpc>
                        <a:spcBef>
                          <a:spcPts val="325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1.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3.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ts val="191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4.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5.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6.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39954" y="164592"/>
            <a:ext cx="1744345" cy="573405"/>
            <a:chOff x="139954" y="164592"/>
            <a:chExt cx="1744345" cy="573405"/>
          </a:xfrm>
        </p:grpSpPr>
        <p:sp>
          <p:nvSpPr>
            <p:cNvPr id="6" name="object 6"/>
            <p:cNvSpPr/>
            <p:nvPr/>
          </p:nvSpPr>
          <p:spPr>
            <a:xfrm>
              <a:off x="146304" y="201706"/>
              <a:ext cx="1731645" cy="406400"/>
            </a:xfrm>
            <a:custGeom>
              <a:avLst/>
              <a:gdLst/>
              <a:ahLst/>
              <a:cxnLst/>
              <a:rect l="l" t="t" r="r" b="b"/>
              <a:pathLst>
                <a:path w="1731645" h="406400">
                  <a:moveTo>
                    <a:pt x="1663630" y="0"/>
                  </a:moveTo>
                  <a:lnTo>
                    <a:pt x="67633" y="0"/>
                  </a:lnTo>
                  <a:lnTo>
                    <a:pt x="41307" y="5314"/>
                  </a:lnTo>
                  <a:lnTo>
                    <a:pt x="19809" y="19809"/>
                  </a:lnTo>
                  <a:lnTo>
                    <a:pt x="5314" y="41307"/>
                  </a:lnTo>
                  <a:lnTo>
                    <a:pt x="0" y="67633"/>
                  </a:lnTo>
                  <a:lnTo>
                    <a:pt x="0" y="338155"/>
                  </a:lnTo>
                  <a:lnTo>
                    <a:pt x="5314" y="364481"/>
                  </a:lnTo>
                  <a:lnTo>
                    <a:pt x="19809" y="385979"/>
                  </a:lnTo>
                  <a:lnTo>
                    <a:pt x="41307" y="400474"/>
                  </a:lnTo>
                  <a:lnTo>
                    <a:pt x="67633" y="405789"/>
                  </a:lnTo>
                  <a:lnTo>
                    <a:pt x="1663630" y="405789"/>
                  </a:lnTo>
                  <a:lnTo>
                    <a:pt x="1689956" y="400474"/>
                  </a:lnTo>
                  <a:lnTo>
                    <a:pt x="1711454" y="385979"/>
                  </a:lnTo>
                  <a:lnTo>
                    <a:pt x="1725949" y="364481"/>
                  </a:lnTo>
                  <a:lnTo>
                    <a:pt x="1731264" y="338155"/>
                  </a:lnTo>
                  <a:lnTo>
                    <a:pt x="1731264" y="67633"/>
                  </a:lnTo>
                  <a:lnTo>
                    <a:pt x="1725949" y="41307"/>
                  </a:lnTo>
                  <a:lnTo>
                    <a:pt x="1711454" y="19809"/>
                  </a:lnTo>
                  <a:lnTo>
                    <a:pt x="1689956" y="5314"/>
                  </a:lnTo>
                  <a:lnTo>
                    <a:pt x="16636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304" y="201706"/>
              <a:ext cx="1731645" cy="406400"/>
            </a:xfrm>
            <a:custGeom>
              <a:avLst/>
              <a:gdLst/>
              <a:ahLst/>
              <a:cxnLst/>
              <a:rect l="l" t="t" r="r" b="b"/>
              <a:pathLst>
                <a:path w="1731645" h="406400">
                  <a:moveTo>
                    <a:pt x="0" y="67633"/>
                  </a:moveTo>
                  <a:lnTo>
                    <a:pt x="5314" y="41307"/>
                  </a:lnTo>
                  <a:lnTo>
                    <a:pt x="19809" y="19809"/>
                  </a:lnTo>
                  <a:lnTo>
                    <a:pt x="41307" y="5315"/>
                  </a:lnTo>
                  <a:lnTo>
                    <a:pt x="67633" y="0"/>
                  </a:lnTo>
                  <a:lnTo>
                    <a:pt x="1663630" y="0"/>
                  </a:lnTo>
                  <a:lnTo>
                    <a:pt x="1689956" y="5315"/>
                  </a:lnTo>
                  <a:lnTo>
                    <a:pt x="1711454" y="19809"/>
                  </a:lnTo>
                  <a:lnTo>
                    <a:pt x="1725948" y="41307"/>
                  </a:lnTo>
                  <a:lnTo>
                    <a:pt x="1731264" y="67633"/>
                  </a:lnTo>
                  <a:lnTo>
                    <a:pt x="1731264" y="338156"/>
                  </a:lnTo>
                  <a:lnTo>
                    <a:pt x="1725948" y="364482"/>
                  </a:lnTo>
                  <a:lnTo>
                    <a:pt x="1711454" y="385980"/>
                  </a:lnTo>
                  <a:lnTo>
                    <a:pt x="1689956" y="400475"/>
                  </a:lnTo>
                  <a:lnTo>
                    <a:pt x="1663630" y="405790"/>
                  </a:lnTo>
                  <a:lnTo>
                    <a:pt x="67633" y="405790"/>
                  </a:lnTo>
                  <a:lnTo>
                    <a:pt x="41307" y="400475"/>
                  </a:lnTo>
                  <a:lnTo>
                    <a:pt x="19809" y="385980"/>
                  </a:lnTo>
                  <a:lnTo>
                    <a:pt x="5314" y="364482"/>
                  </a:lnTo>
                  <a:lnTo>
                    <a:pt x="0" y="338156"/>
                  </a:lnTo>
                  <a:lnTo>
                    <a:pt x="0" y="67633"/>
                  </a:lnTo>
                  <a:close/>
                </a:path>
              </a:pathLst>
            </a:custGeom>
            <a:ln w="12700">
              <a:solidFill>
                <a:srgbClr val="B44A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164592"/>
              <a:ext cx="1600200" cy="5730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1379" y="227076"/>
            <a:ext cx="1282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Langkah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38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12192000" y="0"/>
                </a:moveTo>
                <a:lnTo>
                  <a:pt x="0" y="0"/>
                </a:lnTo>
                <a:lnTo>
                  <a:pt x="0" y="611122"/>
                </a:lnTo>
                <a:lnTo>
                  <a:pt x="12192000" y="61112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7631" y="160019"/>
            <a:ext cx="7369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LK.</a:t>
            </a:r>
            <a:r>
              <a:rPr sz="3200" spc="-40" dirty="0"/>
              <a:t> </a:t>
            </a:r>
            <a:r>
              <a:rPr sz="3200" spc="-10" dirty="0"/>
              <a:t>1.3.</a:t>
            </a:r>
            <a:r>
              <a:rPr sz="3200" spc="-30" dirty="0"/>
              <a:t> </a:t>
            </a:r>
            <a:r>
              <a:rPr sz="3200" spc="-10" dirty="0"/>
              <a:t>Penentuan</a:t>
            </a:r>
            <a:r>
              <a:rPr sz="3200" spc="-65" dirty="0"/>
              <a:t> </a:t>
            </a:r>
            <a:r>
              <a:rPr sz="3200" spc="-10" dirty="0"/>
              <a:t>Penyebab</a:t>
            </a:r>
            <a:r>
              <a:rPr sz="3200" spc="-65" dirty="0"/>
              <a:t> </a:t>
            </a:r>
            <a:r>
              <a:rPr sz="3200" spc="-10" dirty="0"/>
              <a:t>Masalah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450" y="908050"/>
          <a:ext cx="11584304" cy="548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105"/>
                <a:gridCol w="2386330"/>
                <a:gridCol w="1829435"/>
                <a:gridCol w="6782434"/>
              </a:tblGrid>
              <a:tr h="8237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No.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 marR="194945" indent="1847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Hasil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Eksplorasi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 marR="120650" indent="-33845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Akar</a:t>
                      </a:r>
                      <a:r>
                        <a:rPr sz="2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Penyebab </a:t>
                      </a:r>
                      <a:r>
                        <a:rPr sz="20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Analisis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Akar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Penyebab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Masalah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012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kedisiplin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tanggung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jawab,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percaya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diri,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inisiatif,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minat,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7970" marR="22225" indent="-177800">
                        <a:lnSpc>
                          <a:spcPts val="19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kemampuan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memecahkan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masalah,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materi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menarik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6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sekolah,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keluarga,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8605" indent="-178435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fasilitas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belajar,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7970" marR="182245" indent="-177800">
                        <a:lnSpc>
                          <a:spcPts val="1900"/>
                        </a:lnSpc>
                        <a:spcBef>
                          <a:spcPts val="3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kompetensi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profesionalisme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guru,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267970" marR="156845" indent="-177800">
                        <a:lnSpc>
                          <a:spcPct val="101899"/>
                        </a:lnSpc>
                        <a:spcBef>
                          <a:spcPts val="14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model, metode, atau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strategi pembelajaran </a:t>
                      </a:r>
                      <a:r>
                        <a:rPr sz="1600" spc="-43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guru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13335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Model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pembelajaran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digunakan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guru tidak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mendukung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tumbuhnya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kemandirian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belajar.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2240" marR="674370">
                        <a:lnSpc>
                          <a:spcPct val="98200"/>
                        </a:lnSpc>
                        <a:spcBef>
                          <a:spcPts val="35"/>
                        </a:spcBef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Berdasarkan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hasil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analisis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7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diskusi,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ditentukan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bahwa</a:t>
                      </a:r>
                      <a:r>
                        <a:rPr sz="17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akar </a:t>
                      </a:r>
                      <a:r>
                        <a:rPr sz="1700" spc="-45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penyebab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masalah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700" i="1" spc="-5" dirty="0">
                          <a:latin typeface="Arial"/>
                          <a:cs typeface="Arial"/>
                        </a:rPr>
                        <a:t>root</a:t>
                      </a:r>
                      <a:r>
                        <a:rPr sz="17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5" dirty="0">
                          <a:latin typeface="Arial"/>
                          <a:cs typeface="Arial"/>
                        </a:rPr>
                        <a:t>couse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)/</a:t>
                      </a:r>
                      <a:r>
                        <a:rPr sz="1700" i="1" spc="-5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700" i="1" dirty="0">
                          <a:latin typeface="Arial"/>
                          <a:cs typeface="Arial"/>
                        </a:rPr>
                        <a:t> factor</a:t>
                      </a:r>
                      <a:r>
                        <a:rPr sz="1700" i="1" spc="-5" dirty="0">
                          <a:latin typeface="Arial"/>
                          <a:cs typeface="Arial"/>
                        </a:rPr>
                        <a:t> adalah</a:t>
                      </a:r>
                      <a:r>
                        <a:rPr sz="17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model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guru.</a:t>
                      </a:r>
                      <a:endParaRPr sz="1700">
                        <a:latin typeface="Arial MT"/>
                        <a:cs typeface="Arial MT"/>
                      </a:endParaRPr>
                    </a:p>
                    <a:p>
                      <a:pPr marL="142240" marR="35560">
                        <a:lnSpc>
                          <a:spcPct val="99400"/>
                        </a:lnSpc>
                        <a:spcBef>
                          <a:spcPts val="1260"/>
                        </a:spcBef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Model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7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guru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akan </a:t>
                      </a:r>
                      <a:r>
                        <a:rPr sz="1700" spc="-45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menjadi salah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satu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faktor penyebab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munculnya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berbagai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masalah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dalam pembelajaran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termasuk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masalah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berkaitan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dengan 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rendahnya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kemandirina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siswa.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Pemilihan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penerapan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model pembelajaran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tepat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akan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mendukung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6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975"/>
                        </a:lnSpc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tumbuhkembangnya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siswa.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6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mewujudkan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pembelajaran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tepat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dalam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upaya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85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2240" marR="236854">
                        <a:lnSpc>
                          <a:spcPts val="1989"/>
                        </a:lnSpc>
                        <a:spcBef>
                          <a:spcPts val="40"/>
                        </a:spcBef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menumbuhkankembangkan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belajar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diri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siswa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perlu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dirancang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perencanaan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tepat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proses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pembelajaran</a:t>
                      </a:r>
                      <a:endParaRPr sz="1700">
                        <a:latin typeface="Arial MT"/>
                        <a:cs typeface="Arial MT"/>
                      </a:endParaRPr>
                    </a:p>
                    <a:p>
                      <a:pPr marL="142240">
                        <a:lnSpc>
                          <a:spcPts val="1960"/>
                        </a:lnSpc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dilaksanakan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perencanaan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telah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ditetapkan.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07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241300">
                        <a:lnSpc>
                          <a:spcPts val="2020"/>
                        </a:lnSpc>
                        <a:spcBef>
                          <a:spcPts val="615"/>
                        </a:spcBef>
                      </a:pPr>
                      <a:r>
                        <a:rPr sz="1700" spc="-5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karena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itu,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guru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perlu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" dirty="0">
                          <a:latin typeface="Arial MT"/>
                          <a:cs typeface="Arial MT"/>
                        </a:rPr>
                        <a:t>menyusun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desain</a:t>
                      </a:r>
                      <a:r>
                        <a:rPr sz="1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pembelajaran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1700" b="1" spc="-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inovatif...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Dst...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39"/>
            <a:ext cx="12192000" cy="502920"/>
          </a:xfrm>
          <a:custGeom>
            <a:avLst/>
            <a:gdLst/>
            <a:ahLst/>
            <a:cxnLst/>
            <a:rect l="l" t="t" r="r" b="b"/>
            <a:pathLst>
              <a:path w="12192000" h="502920">
                <a:moveTo>
                  <a:pt x="12192000" y="0"/>
                </a:moveTo>
                <a:lnTo>
                  <a:pt x="0" y="0"/>
                </a:lnTo>
                <a:lnTo>
                  <a:pt x="0" y="502600"/>
                </a:lnTo>
                <a:lnTo>
                  <a:pt x="12192000" y="502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LK.</a:t>
            </a:r>
            <a:r>
              <a:rPr spc="-30" dirty="0"/>
              <a:t> </a:t>
            </a:r>
            <a:r>
              <a:rPr spc="-5" dirty="0"/>
              <a:t>1.4.</a:t>
            </a:r>
            <a:r>
              <a:rPr spc="-20" dirty="0"/>
              <a:t> </a:t>
            </a:r>
            <a:r>
              <a:rPr spc="-5" dirty="0"/>
              <a:t>Masalah</a:t>
            </a:r>
            <a:r>
              <a:rPr spc="-30" dirty="0"/>
              <a:t> Terpilih</a:t>
            </a:r>
            <a:r>
              <a:rPr spc="-40" dirty="0"/>
              <a:t> </a:t>
            </a:r>
            <a:r>
              <a:rPr spc="-5" dirty="0"/>
              <a:t>yang</a:t>
            </a:r>
            <a:r>
              <a:rPr spc="-135" dirty="0"/>
              <a:t> </a:t>
            </a:r>
            <a:r>
              <a:rPr spc="-5" dirty="0"/>
              <a:t>Akan</a:t>
            </a:r>
            <a:r>
              <a:rPr spc="-40" dirty="0"/>
              <a:t> </a:t>
            </a:r>
            <a:r>
              <a:rPr spc="-5" dirty="0"/>
              <a:t>Diselesaikan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854703"/>
          <a:ext cx="11123929" cy="476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/>
                <a:gridCol w="3668395"/>
                <a:gridCol w="6631940"/>
              </a:tblGrid>
              <a:tr h="737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No.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2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165" marR="196215" indent="-238760">
                        <a:lnSpc>
                          <a:spcPts val="29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2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Terpilih</a:t>
                      </a:r>
                      <a:r>
                        <a:rPr sz="2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2400" b="1" spc="-6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Akan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Diselesaikan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400" b="1" spc="-15" dirty="0">
                          <a:latin typeface="Arial"/>
                          <a:cs typeface="Arial"/>
                        </a:rPr>
                        <a:t>Akar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Masalah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1.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775"/>
                        </a:lnSpc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Kemandirian</a:t>
                      </a:r>
                      <a:r>
                        <a:rPr sz="2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belajar</a:t>
                      </a:r>
                      <a:endParaRPr sz="2400">
                        <a:latin typeface="Arial MT"/>
                        <a:cs typeface="Arial MT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2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rendah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2775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Model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digunakan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guru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29870" marR="267335">
                        <a:lnSpc>
                          <a:spcPct val="1008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tidak mendukung tumbuhnya kemandirian </a:t>
                      </a:r>
                      <a:r>
                        <a:rPr sz="2400" b="1" spc="-6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belajar.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10" dirty="0">
                          <a:latin typeface="Arial MT"/>
                          <a:cs typeface="Arial MT"/>
                        </a:rPr>
                        <a:t>2.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775"/>
                        </a:lnSpc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2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2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umumnya</a:t>
                      </a:r>
                      <a:endParaRPr sz="2400">
                        <a:latin typeface="Arial MT"/>
                        <a:cs typeface="Arial MT"/>
                      </a:endParaRPr>
                    </a:p>
                    <a:p>
                      <a:pPr marL="142875" marR="720090">
                        <a:lnSpc>
                          <a:spcPct val="100800"/>
                        </a:lnSpc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kesulitan</a:t>
                      </a:r>
                      <a:r>
                        <a:rPr sz="2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memahami </a:t>
                      </a:r>
                      <a:r>
                        <a:rPr sz="2400" spc="-6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latin typeface="Arial MT"/>
                          <a:cs typeface="Arial MT"/>
                        </a:rPr>
                        <a:t>materi...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2775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Pemilihan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materi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tidak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tepat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(materi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tidak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kontekstual).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Arial MT"/>
                          <a:cs typeface="Arial MT"/>
                        </a:rPr>
                        <a:t>3.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775"/>
                        </a:lnSpc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Relasi/interaksi antar</a:t>
                      </a:r>
                      <a:endParaRPr sz="2400">
                        <a:latin typeface="Arial MT"/>
                        <a:cs typeface="Arial MT"/>
                      </a:endParaRPr>
                    </a:p>
                    <a:p>
                      <a:pPr marL="142875">
                        <a:lnSpc>
                          <a:spcPts val="286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2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kurang</a:t>
                      </a:r>
                      <a:r>
                        <a:rPr sz="2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harmonis.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2775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...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Arial MT"/>
                          <a:cs typeface="Arial MT"/>
                        </a:rPr>
                        <a:t>4.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775"/>
                        </a:lnSpc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Siswa</a:t>
                      </a:r>
                      <a:r>
                        <a:rPr sz="2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sering</a:t>
                      </a:r>
                      <a:r>
                        <a:rPr sz="2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mengalami</a:t>
                      </a:r>
                      <a:endParaRPr sz="2400">
                        <a:latin typeface="Arial MT"/>
                        <a:cs typeface="Arial MT"/>
                      </a:endParaRPr>
                    </a:p>
                    <a:p>
                      <a:pPr marL="142875" marR="1075055">
                        <a:lnSpc>
                          <a:spcPct val="100800"/>
                        </a:lnSpc>
                      </a:pPr>
                      <a:r>
                        <a:rPr sz="2400" dirty="0">
                          <a:latin typeface="Arial MT"/>
                          <a:cs typeface="Arial MT"/>
                        </a:rPr>
                        <a:t>miskonsepsi</a:t>
                      </a:r>
                      <a:r>
                        <a:rPr sz="2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latin typeface="Arial MT"/>
                          <a:cs typeface="Arial MT"/>
                        </a:rPr>
                        <a:t>pada </a:t>
                      </a:r>
                      <a:r>
                        <a:rPr sz="2400" spc="-6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latin typeface="Arial MT"/>
                          <a:cs typeface="Arial MT"/>
                        </a:rPr>
                        <a:t>materi...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2775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...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286002" y="5609646"/>
            <a:ext cx="3561079" cy="1125220"/>
            <a:chOff x="1286002" y="5609646"/>
            <a:chExt cx="3561079" cy="1125220"/>
          </a:xfrm>
        </p:grpSpPr>
        <p:sp>
          <p:nvSpPr>
            <p:cNvPr id="6" name="object 6"/>
            <p:cNvSpPr/>
            <p:nvPr/>
          </p:nvSpPr>
          <p:spPr>
            <a:xfrm>
              <a:off x="1292352" y="5615996"/>
              <a:ext cx="3548379" cy="1112520"/>
            </a:xfrm>
            <a:custGeom>
              <a:avLst/>
              <a:gdLst/>
              <a:ahLst/>
              <a:cxnLst/>
              <a:rect l="l" t="t" r="r" b="b"/>
              <a:pathLst>
                <a:path w="3548379" h="1112520">
                  <a:moveTo>
                    <a:pt x="3399481" y="222130"/>
                  </a:moveTo>
                  <a:lnTo>
                    <a:pt x="148390" y="222130"/>
                  </a:lnTo>
                  <a:lnTo>
                    <a:pt x="101487" y="229695"/>
                  </a:lnTo>
                  <a:lnTo>
                    <a:pt x="60752" y="250761"/>
                  </a:lnTo>
                  <a:lnTo>
                    <a:pt x="28630" y="282883"/>
                  </a:lnTo>
                  <a:lnTo>
                    <a:pt x="7565" y="323618"/>
                  </a:lnTo>
                  <a:lnTo>
                    <a:pt x="0" y="370520"/>
                  </a:lnTo>
                  <a:lnTo>
                    <a:pt x="0" y="964072"/>
                  </a:lnTo>
                  <a:lnTo>
                    <a:pt x="7565" y="1010975"/>
                  </a:lnTo>
                  <a:lnTo>
                    <a:pt x="28630" y="1051710"/>
                  </a:lnTo>
                  <a:lnTo>
                    <a:pt x="60752" y="1083832"/>
                  </a:lnTo>
                  <a:lnTo>
                    <a:pt x="101487" y="1104898"/>
                  </a:lnTo>
                  <a:lnTo>
                    <a:pt x="148390" y="1112463"/>
                  </a:lnTo>
                  <a:lnTo>
                    <a:pt x="3399481" y="1112463"/>
                  </a:lnTo>
                  <a:lnTo>
                    <a:pt x="3446384" y="1104898"/>
                  </a:lnTo>
                  <a:lnTo>
                    <a:pt x="3487119" y="1083832"/>
                  </a:lnTo>
                  <a:lnTo>
                    <a:pt x="3519241" y="1051710"/>
                  </a:lnTo>
                  <a:lnTo>
                    <a:pt x="3540306" y="1010975"/>
                  </a:lnTo>
                  <a:lnTo>
                    <a:pt x="3547872" y="964072"/>
                  </a:lnTo>
                  <a:lnTo>
                    <a:pt x="3547872" y="370520"/>
                  </a:lnTo>
                  <a:lnTo>
                    <a:pt x="3540306" y="323618"/>
                  </a:lnTo>
                  <a:lnTo>
                    <a:pt x="3519241" y="282883"/>
                  </a:lnTo>
                  <a:lnTo>
                    <a:pt x="3487119" y="250761"/>
                  </a:lnTo>
                  <a:lnTo>
                    <a:pt x="3446384" y="229695"/>
                  </a:lnTo>
                  <a:lnTo>
                    <a:pt x="3399481" y="222130"/>
                  </a:lnTo>
                  <a:close/>
                </a:path>
                <a:path w="3548379" h="1112520">
                  <a:moveTo>
                    <a:pt x="1002168" y="0"/>
                  </a:moveTo>
                  <a:lnTo>
                    <a:pt x="591311" y="222130"/>
                  </a:lnTo>
                  <a:lnTo>
                    <a:pt x="1478280" y="222130"/>
                  </a:lnTo>
                  <a:lnTo>
                    <a:pt x="10021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2352" y="5615996"/>
              <a:ext cx="3548379" cy="1112520"/>
            </a:xfrm>
            <a:custGeom>
              <a:avLst/>
              <a:gdLst/>
              <a:ahLst/>
              <a:cxnLst/>
              <a:rect l="l" t="t" r="r" b="b"/>
              <a:pathLst>
                <a:path w="3548379" h="1112520">
                  <a:moveTo>
                    <a:pt x="0" y="370521"/>
                  </a:moveTo>
                  <a:lnTo>
                    <a:pt x="7565" y="323618"/>
                  </a:lnTo>
                  <a:lnTo>
                    <a:pt x="28630" y="282883"/>
                  </a:lnTo>
                  <a:lnTo>
                    <a:pt x="60753" y="250761"/>
                  </a:lnTo>
                  <a:lnTo>
                    <a:pt x="101487" y="229695"/>
                  </a:lnTo>
                  <a:lnTo>
                    <a:pt x="148390" y="222130"/>
                  </a:lnTo>
                  <a:lnTo>
                    <a:pt x="591312" y="222130"/>
                  </a:lnTo>
                  <a:lnTo>
                    <a:pt x="1002169" y="0"/>
                  </a:lnTo>
                  <a:lnTo>
                    <a:pt x="1478280" y="222130"/>
                  </a:lnTo>
                  <a:lnTo>
                    <a:pt x="3399482" y="222130"/>
                  </a:lnTo>
                  <a:lnTo>
                    <a:pt x="3446384" y="229695"/>
                  </a:lnTo>
                  <a:lnTo>
                    <a:pt x="3487119" y="250761"/>
                  </a:lnTo>
                  <a:lnTo>
                    <a:pt x="3519241" y="282883"/>
                  </a:lnTo>
                  <a:lnTo>
                    <a:pt x="3540306" y="323618"/>
                  </a:lnTo>
                  <a:lnTo>
                    <a:pt x="3547872" y="370521"/>
                  </a:lnTo>
                  <a:lnTo>
                    <a:pt x="3547872" y="593101"/>
                  </a:lnTo>
                  <a:lnTo>
                    <a:pt x="3547872" y="964072"/>
                  </a:lnTo>
                  <a:lnTo>
                    <a:pt x="3540306" y="1010975"/>
                  </a:lnTo>
                  <a:lnTo>
                    <a:pt x="3519241" y="1051710"/>
                  </a:lnTo>
                  <a:lnTo>
                    <a:pt x="3487119" y="1083832"/>
                  </a:lnTo>
                  <a:lnTo>
                    <a:pt x="3446384" y="1104898"/>
                  </a:lnTo>
                  <a:lnTo>
                    <a:pt x="3399482" y="1112463"/>
                  </a:lnTo>
                  <a:lnTo>
                    <a:pt x="1478280" y="1112463"/>
                  </a:lnTo>
                  <a:lnTo>
                    <a:pt x="591312" y="1112463"/>
                  </a:lnTo>
                  <a:lnTo>
                    <a:pt x="148390" y="1112463"/>
                  </a:lnTo>
                  <a:lnTo>
                    <a:pt x="101487" y="1104898"/>
                  </a:lnTo>
                  <a:lnTo>
                    <a:pt x="60753" y="1083832"/>
                  </a:lnTo>
                  <a:lnTo>
                    <a:pt x="28630" y="1051710"/>
                  </a:lnTo>
                  <a:lnTo>
                    <a:pt x="7565" y="1010975"/>
                  </a:lnTo>
                  <a:lnTo>
                    <a:pt x="0" y="964072"/>
                  </a:lnTo>
                  <a:lnTo>
                    <a:pt x="0" y="593101"/>
                  </a:lnTo>
                  <a:lnTo>
                    <a:pt x="0" y="370521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62119" y="5954267"/>
            <a:ext cx="3208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722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Disalin dari </a:t>
            </a:r>
            <a:r>
              <a:rPr sz="2000" b="1" dirty="0">
                <a:latin typeface="Calibri"/>
                <a:cs typeface="Calibri"/>
              </a:rPr>
              <a:t>LK </a:t>
            </a:r>
            <a:r>
              <a:rPr sz="2000" b="1" spc="-5" dirty="0">
                <a:latin typeface="Calibri"/>
                <a:cs typeface="Calibri"/>
              </a:rPr>
              <a:t>1.1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Identifikasi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Masalah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(Kolom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3)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68441" y="5600746"/>
            <a:ext cx="5727700" cy="1134110"/>
            <a:chOff x="5568441" y="5600746"/>
            <a:chExt cx="5727700" cy="1134110"/>
          </a:xfrm>
        </p:grpSpPr>
        <p:sp>
          <p:nvSpPr>
            <p:cNvPr id="10" name="object 10"/>
            <p:cNvSpPr/>
            <p:nvPr/>
          </p:nvSpPr>
          <p:spPr>
            <a:xfrm>
              <a:off x="5574791" y="5607096"/>
              <a:ext cx="5715000" cy="1121410"/>
            </a:xfrm>
            <a:custGeom>
              <a:avLst/>
              <a:gdLst/>
              <a:ahLst/>
              <a:cxnLst/>
              <a:rect l="l" t="t" r="r" b="b"/>
              <a:pathLst>
                <a:path w="5715000" h="1121409">
                  <a:moveTo>
                    <a:pt x="5566605" y="231031"/>
                  </a:moveTo>
                  <a:lnTo>
                    <a:pt x="148393" y="231031"/>
                  </a:lnTo>
                  <a:lnTo>
                    <a:pt x="101489" y="238597"/>
                  </a:lnTo>
                  <a:lnTo>
                    <a:pt x="60753" y="259663"/>
                  </a:lnTo>
                  <a:lnTo>
                    <a:pt x="28631" y="291786"/>
                  </a:lnTo>
                  <a:lnTo>
                    <a:pt x="7565" y="332521"/>
                  </a:lnTo>
                  <a:lnTo>
                    <a:pt x="1" y="379419"/>
                  </a:lnTo>
                  <a:lnTo>
                    <a:pt x="0" y="972970"/>
                  </a:lnTo>
                  <a:lnTo>
                    <a:pt x="7565" y="1019874"/>
                  </a:lnTo>
                  <a:lnTo>
                    <a:pt x="28631" y="1060610"/>
                  </a:lnTo>
                  <a:lnTo>
                    <a:pt x="60753" y="1092733"/>
                  </a:lnTo>
                  <a:lnTo>
                    <a:pt x="101489" y="1113799"/>
                  </a:lnTo>
                  <a:lnTo>
                    <a:pt x="148393" y="1121364"/>
                  </a:lnTo>
                  <a:lnTo>
                    <a:pt x="5566605" y="1121364"/>
                  </a:lnTo>
                  <a:lnTo>
                    <a:pt x="5613509" y="1113799"/>
                  </a:lnTo>
                  <a:lnTo>
                    <a:pt x="5654245" y="1092733"/>
                  </a:lnTo>
                  <a:lnTo>
                    <a:pt x="5686368" y="1060610"/>
                  </a:lnTo>
                  <a:lnTo>
                    <a:pt x="5707434" y="1019874"/>
                  </a:lnTo>
                  <a:lnTo>
                    <a:pt x="5715000" y="972970"/>
                  </a:lnTo>
                  <a:lnTo>
                    <a:pt x="5714998" y="379419"/>
                  </a:lnTo>
                  <a:lnTo>
                    <a:pt x="5707434" y="332521"/>
                  </a:lnTo>
                  <a:lnTo>
                    <a:pt x="5686368" y="291786"/>
                  </a:lnTo>
                  <a:lnTo>
                    <a:pt x="5654245" y="259663"/>
                  </a:lnTo>
                  <a:lnTo>
                    <a:pt x="5613509" y="238597"/>
                  </a:lnTo>
                  <a:lnTo>
                    <a:pt x="5566605" y="231031"/>
                  </a:lnTo>
                  <a:close/>
                </a:path>
                <a:path w="5715000" h="1121409">
                  <a:moveTo>
                    <a:pt x="1387830" y="0"/>
                  </a:moveTo>
                  <a:lnTo>
                    <a:pt x="952500" y="231031"/>
                  </a:lnTo>
                  <a:lnTo>
                    <a:pt x="2381250" y="231031"/>
                  </a:lnTo>
                  <a:lnTo>
                    <a:pt x="138783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4791" y="5607096"/>
              <a:ext cx="5715000" cy="1121410"/>
            </a:xfrm>
            <a:custGeom>
              <a:avLst/>
              <a:gdLst/>
              <a:ahLst/>
              <a:cxnLst/>
              <a:rect l="l" t="t" r="r" b="b"/>
              <a:pathLst>
                <a:path w="5715000" h="1121409">
                  <a:moveTo>
                    <a:pt x="0" y="379425"/>
                  </a:moveTo>
                  <a:lnTo>
                    <a:pt x="7565" y="332521"/>
                  </a:lnTo>
                  <a:lnTo>
                    <a:pt x="28631" y="291786"/>
                  </a:lnTo>
                  <a:lnTo>
                    <a:pt x="60754" y="259663"/>
                  </a:lnTo>
                  <a:lnTo>
                    <a:pt x="101489" y="238596"/>
                  </a:lnTo>
                  <a:lnTo>
                    <a:pt x="148393" y="231031"/>
                  </a:lnTo>
                  <a:lnTo>
                    <a:pt x="952500" y="231031"/>
                  </a:lnTo>
                  <a:lnTo>
                    <a:pt x="1387831" y="0"/>
                  </a:lnTo>
                  <a:lnTo>
                    <a:pt x="2381250" y="231031"/>
                  </a:lnTo>
                  <a:lnTo>
                    <a:pt x="5566606" y="231031"/>
                  </a:lnTo>
                  <a:lnTo>
                    <a:pt x="5613510" y="238596"/>
                  </a:lnTo>
                  <a:lnTo>
                    <a:pt x="5654245" y="259663"/>
                  </a:lnTo>
                  <a:lnTo>
                    <a:pt x="5686368" y="291786"/>
                  </a:lnTo>
                  <a:lnTo>
                    <a:pt x="5707434" y="332521"/>
                  </a:lnTo>
                  <a:lnTo>
                    <a:pt x="5715000" y="379425"/>
                  </a:lnTo>
                  <a:lnTo>
                    <a:pt x="5715000" y="602001"/>
                  </a:lnTo>
                  <a:lnTo>
                    <a:pt x="5715000" y="972970"/>
                  </a:lnTo>
                  <a:lnTo>
                    <a:pt x="5707434" y="1019874"/>
                  </a:lnTo>
                  <a:lnTo>
                    <a:pt x="5686368" y="1060610"/>
                  </a:lnTo>
                  <a:lnTo>
                    <a:pt x="5654245" y="1092733"/>
                  </a:lnTo>
                  <a:lnTo>
                    <a:pt x="5613510" y="1113799"/>
                  </a:lnTo>
                  <a:lnTo>
                    <a:pt x="5566606" y="1121364"/>
                  </a:lnTo>
                  <a:lnTo>
                    <a:pt x="2381250" y="1121364"/>
                  </a:lnTo>
                  <a:lnTo>
                    <a:pt x="952500" y="1121364"/>
                  </a:lnTo>
                  <a:lnTo>
                    <a:pt x="148393" y="1121364"/>
                  </a:lnTo>
                  <a:lnTo>
                    <a:pt x="101489" y="1113799"/>
                  </a:lnTo>
                  <a:lnTo>
                    <a:pt x="60754" y="1092733"/>
                  </a:lnTo>
                  <a:lnTo>
                    <a:pt x="28631" y="1060610"/>
                  </a:lnTo>
                  <a:lnTo>
                    <a:pt x="7565" y="1019874"/>
                  </a:lnTo>
                  <a:lnTo>
                    <a:pt x="0" y="972970"/>
                  </a:lnTo>
                  <a:lnTo>
                    <a:pt x="0" y="602001"/>
                  </a:lnTo>
                  <a:lnTo>
                    <a:pt x="0" y="37941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94913" y="5954267"/>
            <a:ext cx="4275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999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Disalin</a:t>
            </a:r>
            <a:r>
              <a:rPr sz="2000" b="1" spc="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dari </a:t>
            </a:r>
            <a:r>
              <a:rPr sz="2000" b="1" dirty="0">
                <a:latin typeface="Calibri"/>
                <a:cs typeface="Calibri"/>
              </a:rPr>
              <a:t>LK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1.3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Penentuan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Penyebab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Masalah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(Kolom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3)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1" y="609600"/>
              <a:ext cx="10820397" cy="5638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12192000" cy="6445885"/>
            <a:chOff x="0" y="228600"/>
            <a:chExt cx="12192000" cy="6445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7192820" cy="41675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60080" y="545122"/>
              <a:ext cx="2338705" cy="4343400"/>
            </a:xfrm>
            <a:custGeom>
              <a:avLst/>
              <a:gdLst/>
              <a:ahLst/>
              <a:cxnLst/>
              <a:rect l="l" t="t" r="r" b="b"/>
              <a:pathLst>
                <a:path w="2338704" h="4343400">
                  <a:moveTo>
                    <a:pt x="1300933" y="4330700"/>
                  </a:moveTo>
                  <a:lnTo>
                    <a:pt x="1037484" y="4330700"/>
                  </a:lnTo>
                  <a:lnTo>
                    <a:pt x="1070045" y="4343400"/>
                  </a:lnTo>
                  <a:lnTo>
                    <a:pt x="1268372" y="4343400"/>
                  </a:lnTo>
                  <a:lnTo>
                    <a:pt x="1300933" y="4330700"/>
                  </a:lnTo>
                  <a:close/>
                </a:path>
                <a:path w="2338704" h="4343400">
                  <a:moveTo>
                    <a:pt x="1333226" y="25400"/>
                  </a:moveTo>
                  <a:lnTo>
                    <a:pt x="1005191" y="25400"/>
                  </a:lnTo>
                  <a:lnTo>
                    <a:pt x="941455" y="50800"/>
                  </a:lnTo>
                  <a:lnTo>
                    <a:pt x="817737" y="101600"/>
                  </a:lnTo>
                  <a:lnTo>
                    <a:pt x="787661" y="127000"/>
                  </a:lnTo>
                  <a:lnTo>
                    <a:pt x="757951" y="139700"/>
                  </a:lnTo>
                  <a:lnTo>
                    <a:pt x="728619" y="165100"/>
                  </a:lnTo>
                  <a:lnTo>
                    <a:pt x="699679" y="190500"/>
                  </a:lnTo>
                  <a:lnTo>
                    <a:pt x="671141" y="215900"/>
                  </a:lnTo>
                  <a:lnTo>
                    <a:pt x="615325" y="266700"/>
                  </a:lnTo>
                  <a:lnTo>
                    <a:pt x="561269" y="317500"/>
                  </a:lnTo>
                  <a:lnTo>
                    <a:pt x="534933" y="355600"/>
                  </a:lnTo>
                  <a:lnTo>
                    <a:pt x="509073" y="381000"/>
                  </a:lnTo>
                  <a:lnTo>
                    <a:pt x="483703" y="419100"/>
                  </a:lnTo>
                  <a:lnTo>
                    <a:pt x="458835" y="457200"/>
                  </a:lnTo>
                  <a:lnTo>
                    <a:pt x="434481" y="482600"/>
                  </a:lnTo>
                  <a:lnTo>
                    <a:pt x="410653" y="520700"/>
                  </a:lnTo>
                  <a:lnTo>
                    <a:pt x="387364" y="558800"/>
                  </a:lnTo>
                  <a:lnTo>
                    <a:pt x="364627" y="596900"/>
                  </a:lnTo>
                  <a:lnTo>
                    <a:pt x="342453" y="647700"/>
                  </a:lnTo>
                  <a:lnTo>
                    <a:pt x="320855" y="685800"/>
                  </a:lnTo>
                  <a:lnTo>
                    <a:pt x="299845" y="723900"/>
                  </a:lnTo>
                  <a:lnTo>
                    <a:pt x="279435" y="774700"/>
                  </a:lnTo>
                  <a:lnTo>
                    <a:pt x="259639" y="812800"/>
                  </a:lnTo>
                  <a:lnTo>
                    <a:pt x="240468" y="863600"/>
                  </a:lnTo>
                  <a:lnTo>
                    <a:pt x="221934" y="901700"/>
                  </a:lnTo>
                  <a:lnTo>
                    <a:pt x="204050" y="952500"/>
                  </a:lnTo>
                  <a:lnTo>
                    <a:pt x="186828" y="1003300"/>
                  </a:lnTo>
                  <a:lnTo>
                    <a:pt x="170281" y="1054100"/>
                  </a:lnTo>
                  <a:lnTo>
                    <a:pt x="154421" y="1104900"/>
                  </a:lnTo>
                  <a:lnTo>
                    <a:pt x="139260" y="1143000"/>
                  </a:lnTo>
                  <a:lnTo>
                    <a:pt x="124811" y="1206500"/>
                  </a:lnTo>
                  <a:lnTo>
                    <a:pt x="111085" y="1257300"/>
                  </a:lnTo>
                  <a:lnTo>
                    <a:pt x="98096" y="1308100"/>
                  </a:lnTo>
                  <a:lnTo>
                    <a:pt x="85856" y="1358900"/>
                  </a:lnTo>
                  <a:lnTo>
                    <a:pt x="74376" y="1409700"/>
                  </a:lnTo>
                  <a:lnTo>
                    <a:pt x="63670" y="1473200"/>
                  </a:lnTo>
                  <a:lnTo>
                    <a:pt x="53749" y="1524000"/>
                  </a:lnTo>
                  <a:lnTo>
                    <a:pt x="44626" y="1587500"/>
                  </a:lnTo>
                  <a:lnTo>
                    <a:pt x="36314" y="1638300"/>
                  </a:lnTo>
                  <a:lnTo>
                    <a:pt x="28824" y="1701800"/>
                  </a:lnTo>
                  <a:lnTo>
                    <a:pt x="22169" y="1752600"/>
                  </a:lnTo>
                  <a:lnTo>
                    <a:pt x="16361" y="1816100"/>
                  </a:lnTo>
                  <a:lnTo>
                    <a:pt x="11413" y="1879600"/>
                  </a:lnTo>
                  <a:lnTo>
                    <a:pt x="7337" y="1930400"/>
                  </a:lnTo>
                  <a:lnTo>
                    <a:pt x="4145" y="1993900"/>
                  </a:lnTo>
                  <a:lnTo>
                    <a:pt x="1850" y="2057400"/>
                  </a:lnTo>
                  <a:lnTo>
                    <a:pt x="464" y="2120900"/>
                  </a:lnTo>
                  <a:lnTo>
                    <a:pt x="0" y="2171700"/>
                  </a:lnTo>
                  <a:lnTo>
                    <a:pt x="464" y="2235200"/>
                  </a:lnTo>
                  <a:lnTo>
                    <a:pt x="1850" y="2298700"/>
                  </a:lnTo>
                  <a:lnTo>
                    <a:pt x="4145" y="2362200"/>
                  </a:lnTo>
                  <a:lnTo>
                    <a:pt x="7337" y="2425700"/>
                  </a:lnTo>
                  <a:lnTo>
                    <a:pt x="11413" y="2476500"/>
                  </a:lnTo>
                  <a:lnTo>
                    <a:pt x="16361" y="2540000"/>
                  </a:lnTo>
                  <a:lnTo>
                    <a:pt x="22169" y="2603500"/>
                  </a:lnTo>
                  <a:lnTo>
                    <a:pt x="28824" y="2654300"/>
                  </a:lnTo>
                  <a:lnTo>
                    <a:pt x="36314" y="2717800"/>
                  </a:lnTo>
                  <a:lnTo>
                    <a:pt x="44626" y="2768600"/>
                  </a:lnTo>
                  <a:lnTo>
                    <a:pt x="53749" y="2832100"/>
                  </a:lnTo>
                  <a:lnTo>
                    <a:pt x="63670" y="2882900"/>
                  </a:lnTo>
                  <a:lnTo>
                    <a:pt x="74376" y="2946400"/>
                  </a:lnTo>
                  <a:lnTo>
                    <a:pt x="85856" y="2997200"/>
                  </a:lnTo>
                  <a:lnTo>
                    <a:pt x="98096" y="3048000"/>
                  </a:lnTo>
                  <a:lnTo>
                    <a:pt x="111085" y="3098800"/>
                  </a:lnTo>
                  <a:lnTo>
                    <a:pt x="124811" y="3149600"/>
                  </a:lnTo>
                  <a:lnTo>
                    <a:pt x="139260" y="3213100"/>
                  </a:lnTo>
                  <a:lnTo>
                    <a:pt x="154421" y="3251200"/>
                  </a:lnTo>
                  <a:lnTo>
                    <a:pt x="170281" y="3302000"/>
                  </a:lnTo>
                  <a:lnTo>
                    <a:pt x="186828" y="3352800"/>
                  </a:lnTo>
                  <a:lnTo>
                    <a:pt x="204050" y="3403600"/>
                  </a:lnTo>
                  <a:lnTo>
                    <a:pt x="221934" y="3454400"/>
                  </a:lnTo>
                  <a:lnTo>
                    <a:pt x="240468" y="3492500"/>
                  </a:lnTo>
                  <a:lnTo>
                    <a:pt x="259639" y="3543300"/>
                  </a:lnTo>
                  <a:lnTo>
                    <a:pt x="279435" y="3581400"/>
                  </a:lnTo>
                  <a:lnTo>
                    <a:pt x="299845" y="3632200"/>
                  </a:lnTo>
                  <a:lnTo>
                    <a:pt x="320855" y="3670300"/>
                  </a:lnTo>
                  <a:lnTo>
                    <a:pt x="342453" y="3708400"/>
                  </a:lnTo>
                  <a:lnTo>
                    <a:pt x="364627" y="3759200"/>
                  </a:lnTo>
                  <a:lnTo>
                    <a:pt x="387364" y="3797300"/>
                  </a:lnTo>
                  <a:lnTo>
                    <a:pt x="410653" y="3835400"/>
                  </a:lnTo>
                  <a:lnTo>
                    <a:pt x="434481" y="3873500"/>
                  </a:lnTo>
                  <a:lnTo>
                    <a:pt x="458835" y="3898900"/>
                  </a:lnTo>
                  <a:lnTo>
                    <a:pt x="483703" y="3937000"/>
                  </a:lnTo>
                  <a:lnTo>
                    <a:pt x="509073" y="3975100"/>
                  </a:lnTo>
                  <a:lnTo>
                    <a:pt x="534933" y="4000500"/>
                  </a:lnTo>
                  <a:lnTo>
                    <a:pt x="561269" y="4038600"/>
                  </a:lnTo>
                  <a:lnTo>
                    <a:pt x="615325" y="4089400"/>
                  </a:lnTo>
                  <a:lnTo>
                    <a:pt x="671141" y="4140200"/>
                  </a:lnTo>
                  <a:lnTo>
                    <a:pt x="699679" y="4165600"/>
                  </a:lnTo>
                  <a:lnTo>
                    <a:pt x="728619" y="4191000"/>
                  </a:lnTo>
                  <a:lnTo>
                    <a:pt x="757951" y="4216400"/>
                  </a:lnTo>
                  <a:lnTo>
                    <a:pt x="787661" y="4229100"/>
                  </a:lnTo>
                  <a:lnTo>
                    <a:pt x="817737" y="4254500"/>
                  </a:lnTo>
                  <a:lnTo>
                    <a:pt x="878938" y="4279900"/>
                  </a:lnTo>
                  <a:lnTo>
                    <a:pt x="1005191" y="4330700"/>
                  </a:lnTo>
                  <a:lnTo>
                    <a:pt x="1333226" y="4330700"/>
                  </a:lnTo>
                  <a:lnTo>
                    <a:pt x="1365240" y="4318000"/>
                  </a:lnTo>
                  <a:lnTo>
                    <a:pt x="1070657" y="4318000"/>
                  </a:lnTo>
                  <a:lnTo>
                    <a:pt x="1038307" y="4305300"/>
                  </a:lnTo>
                  <a:lnTo>
                    <a:pt x="1006228" y="4305300"/>
                  </a:lnTo>
                  <a:lnTo>
                    <a:pt x="880881" y="4254500"/>
                  </a:lnTo>
                  <a:lnTo>
                    <a:pt x="850349" y="4241800"/>
                  </a:lnTo>
                  <a:lnTo>
                    <a:pt x="820165" y="4216400"/>
                  </a:lnTo>
                  <a:lnTo>
                    <a:pt x="790342" y="4203700"/>
                  </a:lnTo>
                  <a:lnTo>
                    <a:pt x="760891" y="4178300"/>
                  </a:lnTo>
                  <a:lnTo>
                    <a:pt x="731826" y="4165600"/>
                  </a:lnTo>
                  <a:lnTo>
                    <a:pt x="703159" y="4140200"/>
                  </a:lnTo>
                  <a:lnTo>
                    <a:pt x="674903" y="4114800"/>
                  </a:lnTo>
                  <a:lnTo>
                    <a:pt x="647071" y="4089400"/>
                  </a:lnTo>
                  <a:lnTo>
                    <a:pt x="619676" y="4064000"/>
                  </a:lnTo>
                  <a:lnTo>
                    <a:pt x="592730" y="4025900"/>
                  </a:lnTo>
                  <a:lnTo>
                    <a:pt x="566245" y="4000500"/>
                  </a:lnTo>
                  <a:lnTo>
                    <a:pt x="540235" y="3962400"/>
                  </a:lnTo>
                  <a:lnTo>
                    <a:pt x="514712" y="3937000"/>
                  </a:lnTo>
                  <a:lnTo>
                    <a:pt x="489689" y="3898900"/>
                  </a:lnTo>
                  <a:lnTo>
                    <a:pt x="465179" y="3860800"/>
                  </a:lnTo>
                  <a:lnTo>
                    <a:pt x="441194" y="3835400"/>
                  </a:lnTo>
                  <a:lnTo>
                    <a:pt x="417747" y="3797300"/>
                  </a:lnTo>
                  <a:lnTo>
                    <a:pt x="394851" y="3759200"/>
                  </a:lnTo>
                  <a:lnTo>
                    <a:pt x="372518" y="3721100"/>
                  </a:lnTo>
                  <a:lnTo>
                    <a:pt x="350762" y="3670300"/>
                  </a:lnTo>
                  <a:lnTo>
                    <a:pt x="329594" y="3632200"/>
                  </a:lnTo>
                  <a:lnTo>
                    <a:pt x="309027" y="3594100"/>
                  </a:lnTo>
                  <a:lnTo>
                    <a:pt x="289075" y="3543300"/>
                  </a:lnTo>
                  <a:lnTo>
                    <a:pt x="269750" y="3505200"/>
                  </a:lnTo>
                  <a:lnTo>
                    <a:pt x="251064" y="3454400"/>
                  </a:lnTo>
                  <a:lnTo>
                    <a:pt x="233031" y="3403600"/>
                  </a:lnTo>
                  <a:lnTo>
                    <a:pt x="215663" y="3352800"/>
                  </a:lnTo>
                  <a:lnTo>
                    <a:pt x="198972" y="3314700"/>
                  </a:lnTo>
                  <a:lnTo>
                    <a:pt x="182972" y="3263900"/>
                  </a:lnTo>
                  <a:lnTo>
                    <a:pt x="167675" y="3213100"/>
                  </a:lnTo>
                  <a:lnTo>
                    <a:pt x="153093" y="3162300"/>
                  </a:lnTo>
                  <a:lnTo>
                    <a:pt x="139241" y="3111500"/>
                  </a:lnTo>
                  <a:lnTo>
                    <a:pt x="126129" y="3048000"/>
                  </a:lnTo>
                  <a:lnTo>
                    <a:pt x="113771" y="2997200"/>
                  </a:lnTo>
                  <a:lnTo>
                    <a:pt x="102180" y="2946400"/>
                  </a:lnTo>
                  <a:lnTo>
                    <a:pt x="91368" y="2895600"/>
                  </a:lnTo>
                  <a:lnTo>
                    <a:pt x="81348" y="2832100"/>
                  </a:lnTo>
                  <a:lnTo>
                    <a:pt x="72133" y="2781300"/>
                  </a:lnTo>
                  <a:lnTo>
                    <a:pt x="63735" y="2717800"/>
                  </a:lnTo>
                  <a:lnTo>
                    <a:pt x="56167" y="2667000"/>
                  </a:lnTo>
                  <a:lnTo>
                    <a:pt x="49442" y="2603500"/>
                  </a:lnTo>
                  <a:lnTo>
                    <a:pt x="43573" y="2540000"/>
                  </a:lnTo>
                  <a:lnTo>
                    <a:pt x="38571" y="2489200"/>
                  </a:lnTo>
                  <a:lnTo>
                    <a:pt x="34451" y="2425700"/>
                  </a:lnTo>
                  <a:lnTo>
                    <a:pt x="31224" y="2362200"/>
                  </a:lnTo>
                  <a:lnTo>
                    <a:pt x="28903" y="2298700"/>
                  </a:lnTo>
                  <a:lnTo>
                    <a:pt x="27502" y="2235200"/>
                  </a:lnTo>
                  <a:lnTo>
                    <a:pt x="27031" y="2171700"/>
                  </a:lnTo>
                  <a:lnTo>
                    <a:pt x="27502" y="2120900"/>
                  </a:lnTo>
                  <a:lnTo>
                    <a:pt x="28903" y="2057400"/>
                  </a:lnTo>
                  <a:lnTo>
                    <a:pt x="31224" y="1993900"/>
                  </a:lnTo>
                  <a:lnTo>
                    <a:pt x="34451" y="1930400"/>
                  </a:lnTo>
                  <a:lnTo>
                    <a:pt x="38571" y="1866900"/>
                  </a:lnTo>
                  <a:lnTo>
                    <a:pt x="43573" y="1816100"/>
                  </a:lnTo>
                  <a:lnTo>
                    <a:pt x="49442" y="1752600"/>
                  </a:lnTo>
                  <a:lnTo>
                    <a:pt x="56167" y="1689100"/>
                  </a:lnTo>
                  <a:lnTo>
                    <a:pt x="63735" y="1638300"/>
                  </a:lnTo>
                  <a:lnTo>
                    <a:pt x="72133" y="1574800"/>
                  </a:lnTo>
                  <a:lnTo>
                    <a:pt x="81348" y="1524000"/>
                  </a:lnTo>
                  <a:lnTo>
                    <a:pt x="91368" y="1460500"/>
                  </a:lnTo>
                  <a:lnTo>
                    <a:pt x="102180" y="1409700"/>
                  </a:lnTo>
                  <a:lnTo>
                    <a:pt x="113771" y="1358900"/>
                  </a:lnTo>
                  <a:lnTo>
                    <a:pt x="126129" y="1308100"/>
                  </a:lnTo>
                  <a:lnTo>
                    <a:pt x="139241" y="1244600"/>
                  </a:lnTo>
                  <a:lnTo>
                    <a:pt x="153093" y="1193800"/>
                  </a:lnTo>
                  <a:lnTo>
                    <a:pt x="167675" y="1143000"/>
                  </a:lnTo>
                  <a:lnTo>
                    <a:pt x="182972" y="1092200"/>
                  </a:lnTo>
                  <a:lnTo>
                    <a:pt x="198972" y="1041400"/>
                  </a:lnTo>
                  <a:lnTo>
                    <a:pt x="215663" y="1003300"/>
                  </a:lnTo>
                  <a:lnTo>
                    <a:pt x="233031" y="952500"/>
                  </a:lnTo>
                  <a:lnTo>
                    <a:pt x="251064" y="901700"/>
                  </a:lnTo>
                  <a:lnTo>
                    <a:pt x="269750" y="850900"/>
                  </a:lnTo>
                  <a:lnTo>
                    <a:pt x="289075" y="812800"/>
                  </a:lnTo>
                  <a:lnTo>
                    <a:pt x="309027" y="762000"/>
                  </a:lnTo>
                  <a:lnTo>
                    <a:pt x="329594" y="723900"/>
                  </a:lnTo>
                  <a:lnTo>
                    <a:pt x="350762" y="685800"/>
                  </a:lnTo>
                  <a:lnTo>
                    <a:pt x="372518" y="635000"/>
                  </a:lnTo>
                  <a:lnTo>
                    <a:pt x="394851" y="596900"/>
                  </a:lnTo>
                  <a:lnTo>
                    <a:pt x="417747" y="558800"/>
                  </a:lnTo>
                  <a:lnTo>
                    <a:pt x="441194" y="520700"/>
                  </a:lnTo>
                  <a:lnTo>
                    <a:pt x="465179" y="495300"/>
                  </a:lnTo>
                  <a:lnTo>
                    <a:pt x="489689" y="457200"/>
                  </a:lnTo>
                  <a:lnTo>
                    <a:pt x="514712" y="419100"/>
                  </a:lnTo>
                  <a:lnTo>
                    <a:pt x="540235" y="393700"/>
                  </a:lnTo>
                  <a:lnTo>
                    <a:pt x="566245" y="355600"/>
                  </a:lnTo>
                  <a:lnTo>
                    <a:pt x="592730" y="330200"/>
                  </a:lnTo>
                  <a:lnTo>
                    <a:pt x="619676" y="292100"/>
                  </a:lnTo>
                  <a:lnTo>
                    <a:pt x="647071" y="266700"/>
                  </a:lnTo>
                  <a:lnTo>
                    <a:pt x="674903" y="241300"/>
                  </a:lnTo>
                  <a:lnTo>
                    <a:pt x="703159" y="215900"/>
                  </a:lnTo>
                  <a:lnTo>
                    <a:pt x="731826" y="190500"/>
                  </a:lnTo>
                  <a:lnTo>
                    <a:pt x="760891" y="177800"/>
                  </a:lnTo>
                  <a:lnTo>
                    <a:pt x="790342" y="152400"/>
                  </a:lnTo>
                  <a:lnTo>
                    <a:pt x="820165" y="139700"/>
                  </a:lnTo>
                  <a:lnTo>
                    <a:pt x="850349" y="114300"/>
                  </a:lnTo>
                  <a:lnTo>
                    <a:pt x="1006228" y="50800"/>
                  </a:lnTo>
                  <a:lnTo>
                    <a:pt x="1038307" y="50800"/>
                  </a:lnTo>
                  <a:lnTo>
                    <a:pt x="1070657" y="38100"/>
                  </a:lnTo>
                  <a:lnTo>
                    <a:pt x="1365240" y="38100"/>
                  </a:lnTo>
                  <a:lnTo>
                    <a:pt x="1333226" y="25400"/>
                  </a:lnTo>
                  <a:close/>
                </a:path>
                <a:path w="2338704" h="4343400">
                  <a:moveTo>
                    <a:pt x="1365240" y="38100"/>
                  </a:moveTo>
                  <a:lnTo>
                    <a:pt x="1267760" y="38100"/>
                  </a:lnTo>
                  <a:lnTo>
                    <a:pt x="1300110" y="50800"/>
                  </a:lnTo>
                  <a:lnTo>
                    <a:pt x="1332189" y="50800"/>
                  </a:lnTo>
                  <a:lnTo>
                    <a:pt x="1488067" y="114300"/>
                  </a:lnTo>
                  <a:lnTo>
                    <a:pt x="1518251" y="139700"/>
                  </a:lnTo>
                  <a:lnTo>
                    <a:pt x="1548075" y="152400"/>
                  </a:lnTo>
                  <a:lnTo>
                    <a:pt x="1577525" y="177800"/>
                  </a:lnTo>
                  <a:lnTo>
                    <a:pt x="1635257" y="215900"/>
                  </a:lnTo>
                  <a:lnTo>
                    <a:pt x="1691345" y="266700"/>
                  </a:lnTo>
                  <a:lnTo>
                    <a:pt x="1745687" y="330200"/>
                  </a:lnTo>
                  <a:lnTo>
                    <a:pt x="1772171" y="355600"/>
                  </a:lnTo>
                  <a:lnTo>
                    <a:pt x="1798181" y="393700"/>
                  </a:lnTo>
                  <a:lnTo>
                    <a:pt x="1823704" y="419100"/>
                  </a:lnTo>
                  <a:lnTo>
                    <a:pt x="1848727" y="457200"/>
                  </a:lnTo>
                  <a:lnTo>
                    <a:pt x="1873237" y="495300"/>
                  </a:lnTo>
                  <a:lnTo>
                    <a:pt x="1897222" y="520700"/>
                  </a:lnTo>
                  <a:lnTo>
                    <a:pt x="1920669" y="558800"/>
                  </a:lnTo>
                  <a:lnTo>
                    <a:pt x="1943565" y="596900"/>
                  </a:lnTo>
                  <a:lnTo>
                    <a:pt x="1965898" y="635000"/>
                  </a:lnTo>
                  <a:lnTo>
                    <a:pt x="1987654" y="685800"/>
                  </a:lnTo>
                  <a:lnTo>
                    <a:pt x="2008822" y="723900"/>
                  </a:lnTo>
                  <a:lnTo>
                    <a:pt x="2029388" y="762000"/>
                  </a:lnTo>
                  <a:lnTo>
                    <a:pt x="2049341" y="812800"/>
                  </a:lnTo>
                  <a:lnTo>
                    <a:pt x="2068666" y="850900"/>
                  </a:lnTo>
                  <a:lnTo>
                    <a:pt x="2087351" y="901700"/>
                  </a:lnTo>
                  <a:lnTo>
                    <a:pt x="2105385" y="952500"/>
                  </a:lnTo>
                  <a:lnTo>
                    <a:pt x="2122753" y="1003300"/>
                  </a:lnTo>
                  <a:lnTo>
                    <a:pt x="2139444" y="1041400"/>
                  </a:lnTo>
                  <a:lnTo>
                    <a:pt x="2155444" y="1092200"/>
                  </a:lnTo>
                  <a:lnTo>
                    <a:pt x="2170741" y="1143000"/>
                  </a:lnTo>
                  <a:lnTo>
                    <a:pt x="2185322" y="1193800"/>
                  </a:lnTo>
                  <a:lnTo>
                    <a:pt x="2199175" y="1244600"/>
                  </a:lnTo>
                  <a:lnTo>
                    <a:pt x="2212287" y="1308100"/>
                  </a:lnTo>
                  <a:lnTo>
                    <a:pt x="2224645" y="1358900"/>
                  </a:lnTo>
                  <a:lnTo>
                    <a:pt x="2236236" y="1409700"/>
                  </a:lnTo>
                  <a:lnTo>
                    <a:pt x="2247048" y="1460500"/>
                  </a:lnTo>
                  <a:lnTo>
                    <a:pt x="2257068" y="1524000"/>
                  </a:lnTo>
                  <a:lnTo>
                    <a:pt x="2266283" y="1574800"/>
                  </a:lnTo>
                  <a:lnTo>
                    <a:pt x="2274681" y="1638300"/>
                  </a:lnTo>
                  <a:lnTo>
                    <a:pt x="2282248" y="1689100"/>
                  </a:lnTo>
                  <a:lnTo>
                    <a:pt x="2288973" y="1752600"/>
                  </a:lnTo>
                  <a:lnTo>
                    <a:pt x="2294843" y="1816100"/>
                  </a:lnTo>
                  <a:lnTo>
                    <a:pt x="2299844" y="1866900"/>
                  </a:lnTo>
                  <a:lnTo>
                    <a:pt x="2303965" y="1930400"/>
                  </a:lnTo>
                  <a:lnTo>
                    <a:pt x="2307192" y="1993900"/>
                  </a:lnTo>
                  <a:lnTo>
                    <a:pt x="2309512" y="2057400"/>
                  </a:lnTo>
                  <a:lnTo>
                    <a:pt x="2310914" y="2120900"/>
                  </a:lnTo>
                  <a:lnTo>
                    <a:pt x="2311384" y="2171700"/>
                  </a:lnTo>
                  <a:lnTo>
                    <a:pt x="2310914" y="2235200"/>
                  </a:lnTo>
                  <a:lnTo>
                    <a:pt x="2309512" y="2298700"/>
                  </a:lnTo>
                  <a:lnTo>
                    <a:pt x="2307192" y="2362200"/>
                  </a:lnTo>
                  <a:lnTo>
                    <a:pt x="2303965" y="2425700"/>
                  </a:lnTo>
                  <a:lnTo>
                    <a:pt x="2299844" y="2489200"/>
                  </a:lnTo>
                  <a:lnTo>
                    <a:pt x="2294843" y="2540000"/>
                  </a:lnTo>
                  <a:lnTo>
                    <a:pt x="2288973" y="2603500"/>
                  </a:lnTo>
                  <a:lnTo>
                    <a:pt x="2282248" y="2667000"/>
                  </a:lnTo>
                  <a:lnTo>
                    <a:pt x="2274681" y="2717800"/>
                  </a:lnTo>
                  <a:lnTo>
                    <a:pt x="2266283" y="2781300"/>
                  </a:lnTo>
                  <a:lnTo>
                    <a:pt x="2257068" y="2832100"/>
                  </a:lnTo>
                  <a:lnTo>
                    <a:pt x="2247048" y="2895600"/>
                  </a:lnTo>
                  <a:lnTo>
                    <a:pt x="2236236" y="2946400"/>
                  </a:lnTo>
                  <a:lnTo>
                    <a:pt x="2224645" y="2997200"/>
                  </a:lnTo>
                  <a:lnTo>
                    <a:pt x="2212287" y="3048000"/>
                  </a:lnTo>
                  <a:lnTo>
                    <a:pt x="2199175" y="3111500"/>
                  </a:lnTo>
                  <a:lnTo>
                    <a:pt x="2185322" y="3162300"/>
                  </a:lnTo>
                  <a:lnTo>
                    <a:pt x="2170741" y="3213100"/>
                  </a:lnTo>
                  <a:lnTo>
                    <a:pt x="2155444" y="3263900"/>
                  </a:lnTo>
                  <a:lnTo>
                    <a:pt x="2139444" y="3314700"/>
                  </a:lnTo>
                  <a:lnTo>
                    <a:pt x="2122753" y="3352800"/>
                  </a:lnTo>
                  <a:lnTo>
                    <a:pt x="2105385" y="3403600"/>
                  </a:lnTo>
                  <a:lnTo>
                    <a:pt x="2087351" y="3454400"/>
                  </a:lnTo>
                  <a:lnTo>
                    <a:pt x="2068666" y="3505200"/>
                  </a:lnTo>
                  <a:lnTo>
                    <a:pt x="2049341" y="3543300"/>
                  </a:lnTo>
                  <a:lnTo>
                    <a:pt x="2029388" y="3594100"/>
                  </a:lnTo>
                  <a:lnTo>
                    <a:pt x="2008822" y="3632200"/>
                  </a:lnTo>
                  <a:lnTo>
                    <a:pt x="1987654" y="3670300"/>
                  </a:lnTo>
                  <a:lnTo>
                    <a:pt x="1965898" y="3721100"/>
                  </a:lnTo>
                  <a:lnTo>
                    <a:pt x="1943565" y="3759200"/>
                  </a:lnTo>
                  <a:lnTo>
                    <a:pt x="1920669" y="3797300"/>
                  </a:lnTo>
                  <a:lnTo>
                    <a:pt x="1897222" y="3835400"/>
                  </a:lnTo>
                  <a:lnTo>
                    <a:pt x="1873237" y="3860800"/>
                  </a:lnTo>
                  <a:lnTo>
                    <a:pt x="1848727" y="3898900"/>
                  </a:lnTo>
                  <a:lnTo>
                    <a:pt x="1823704" y="3937000"/>
                  </a:lnTo>
                  <a:lnTo>
                    <a:pt x="1798181" y="3962400"/>
                  </a:lnTo>
                  <a:lnTo>
                    <a:pt x="1772171" y="4000500"/>
                  </a:lnTo>
                  <a:lnTo>
                    <a:pt x="1745687" y="4025900"/>
                  </a:lnTo>
                  <a:lnTo>
                    <a:pt x="1718740" y="4064000"/>
                  </a:lnTo>
                  <a:lnTo>
                    <a:pt x="1691345" y="4089400"/>
                  </a:lnTo>
                  <a:lnTo>
                    <a:pt x="1663513" y="4114800"/>
                  </a:lnTo>
                  <a:lnTo>
                    <a:pt x="1635257" y="4140200"/>
                  </a:lnTo>
                  <a:lnTo>
                    <a:pt x="1606590" y="4165600"/>
                  </a:lnTo>
                  <a:lnTo>
                    <a:pt x="1577525" y="4178300"/>
                  </a:lnTo>
                  <a:lnTo>
                    <a:pt x="1548075" y="4203700"/>
                  </a:lnTo>
                  <a:lnTo>
                    <a:pt x="1518251" y="4216400"/>
                  </a:lnTo>
                  <a:lnTo>
                    <a:pt x="1488067" y="4241800"/>
                  </a:lnTo>
                  <a:lnTo>
                    <a:pt x="1457536" y="4254500"/>
                  </a:lnTo>
                  <a:lnTo>
                    <a:pt x="1332189" y="4305300"/>
                  </a:lnTo>
                  <a:lnTo>
                    <a:pt x="1300110" y="4305300"/>
                  </a:lnTo>
                  <a:lnTo>
                    <a:pt x="1267760" y="4318000"/>
                  </a:lnTo>
                  <a:lnTo>
                    <a:pt x="1365240" y="4318000"/>
                  </a:lnTo>
                  <a:lnTo>
                    <a:pt x="1490250" y="4267200"/>
                  </a:lnTo>
                  <a:lnTo>
                    <a:pt x="1520680" y="4254500"/>
                  </a:lnTo>
                  <a:lnTo>
                    <a:pt x="1550756" y="4229100"/>
                  </a:lnTo>
                  <a:lnTo>
                    <a:pt x="1580466" y="4216400"/>
                  </a:lnTo>
                  <a:lnTo>
                    <a:pt x="1609797" y="4191000"/>
                  </a:lnTo>
                  <a:lnTo>
                    <a:pt x="1638738" y="4165600"/>
                  </a:lnTo>
                  <a:lnTo>
                    <a:pt x="1667275" y="4140200"/>
                  </a:lnTo>
                  <a:lnTo>
                    <a:pt x="1723091" y="4089400"/>
                  </a:lnTo>
                  <a:lnTo>
                    <a:pt x="1777147" y="4038600"/>
                  </a:lnTo>
                  <a:lnTo>
                    <a:pt x="1803484" y="4000500"/>
                  </a:lnTo>
                  <a:lnTo>
                    <a:pt x="1829343" y="3975100"/>
                  </a:lnTo>
                  <a:lnTo>
                    <a:pt x="1854714" y="3937000"/>
                  </a:lnTo>
                  <a:lnTo>
                    <a:pt x="1879582" y="3898900"/>
                  </a:lnTo>
                  <a:lnTo>
                    <a:pt x="1903936" y="3873500"/>
                  </a:lnTo>
                  <a:lnTo>
                    <a:pt x="1927763" y="3835400"/>
                  </a:lnTo>
                  <a:lnTo>
                    <a:pt x="1951052" y="3797300"/>
                  </a:lnTo>
                  <a:lnTo>
                    <a:pt x="1973790" y="3759200"/>
                  </a:lnTo>
                  <a:lnTo>
                    <a:pt x="1995964" y="3708400"/>
                  </a:lnTo>
                  <a:lnTo>
                    <a:pt x="2017562" y="3670300"/>
                  </a:lnTo>
                  <a:lnTo>
                    <a:pt x="2038572" y="3632200"/>
                  </a:lnTo>
                  <a:lnTo>
                    <a:pt x="2058981" y="3581400"/>
                  </a:lnTo>
                  <a:lnTo>
                    <a:pt x="2078778" y="3543300"/>
                  </a:lnTo>
                  <a:lnTo>
                    <a:pt x="2097949" y="3492500"/>
                  </a:lnTo>
                  <a:lnTo>
                    <a:pt x="2116483" y="3454400"/>
                  </a:lnTo>
                  <a:lnTo>
                    <a:pt x="2134367" y="3403600"/>
                  </a:lnTo>
                  <a:lnTo>
                    <a:pt x="2151588" y="3352800"/>
                  </a:lnTo>
                  <a:lnTo>
                    <a:pt x="2168135" y="3302000"/>
                  </a:lnTo>
                  <a:lnTo>
                    <a:pt x="2183996" y="3251200"/>
                  </a:lnTo>
                  <a:lnTo>
                    <a:pt x="2199157" y="3213100"/>
                  </a:lnTo>
                  <a:lnTo>
                    <a:pt x="2213606" y="3149600"/>
                  </a:lnTo>
                  <a:lnTo>
                    <a:pt x="2227331" y="3098800"/>
                  </a:lnTo>
                  <a:lnTo>
                    <a:pt x="2240320" y="3048000"/>
                  </a:lnTo>
                  <a:lnTo>
                    <a:pt x="2252561" y="2997200"/>
                  </a:lnTo>
                  <a:lnTo>
                    <a:pt x="2264041" y="2946400"/>
                  </a:lnTo>
                  <a:lnTo>
                    <a:pt x="2274747" y="2882900"/>
                  </a:lnTo>
                  <a:lnTo>
                    <a:pt x="2284668" y="2832100"/>
                  </a:lnTo>
                  <a:lnTo>
                    <a:pt x="2293791" y="2768600"/>
                  </a:lnTo>
                  <a:lnTo>
                    <a:pt x="2302103" y="2717800"/>
                  </a:lnTo>
                  <a:lnTo>
                    <a:pt x="2309593" y="2654300"/>
                  </a:lnTo>
                  <a:lnTo>
                    <a:pt x="2316248" y="2603500"/>
                  </a:lnTo>
                  <a:lnTo>
                    <a:pt x="2322056" y="2540000"/>
                  </a:lnTo>
                  <a:lnTo>
                    <a:pt x="2327004" y="2476500"/>
                  </a:lnTo>
                  <a:lnTo>
                    <a:pt x="2331080" y="2425700"/>
                  </a:lnTo>
                  <a:lnTo>
                    <a:pt x="2334272" y="2362200"/>
                  </a:lnTo>
                  <a:lnTo>
                    <a:pt x="2336567" y="2298700"/>
                  </a:lnTo>
                  <a:lnTo>
                    <a:pt x="2337953" y="2235200"/>
                  </a:lnTo>
                  <a:lnTo>
                    <a:pt x="2338417" y="2171700"/>
                  </a:lnTo>
                  <a:lnTo>
                    <a:pt x="2337953" y="2120900"/>
                  </a:lnTo>
                  <a:lnTo>
                    <a:pt x="2336567" y="2057400"/>
                  </a:lnTo>
                  <a:lnTo>
                    <a:pt x="2334272" y="1993900"/>
                  </a:lnTo>
                  <a:lnTo>
                    <a:pt x="2331080" y="1930400"/>
                  </a:lnTo>
                  <a:lnTo>
                    <a:pt x="2327004" y="1879600"/>
                  </a:lnTo>
                  <a:lnTo>
                    <a:pt x="2322056" y="1816100"/>
                  </a:lnTo>
                  <a:lnTo>
                    <a:pt x="2316248" y="1752600"/>
                  </a:lnTo>
                  <a:lnTo>
                    <a:pt x="2309593" y="1701800"/>
                  </a:lnTo>
                  <a:lnTo>
                    <a:pt x="2302103" y="1638300"/>
                  </a:lnTo>
                  <a:lnTo>
                    <a:pt x="2293791" y="1587500"/>
                  </a:lnTo>
                  <a:lnTo>
                    <a:pt x="2284668" y="1524000"/>
                  </a:lnTo>
                  <a:lnTo>
                    <a:pt x="2274747" y="1473200"/>
                  </a:lnTo>
                  <a:lnTo>
                    <a:pt x="2264041" y="1409700"/>
                  </a:lnTo>
                  <a:lnTo>
                    <a:pt x="2252561" y="1358900"/>
                  </a:lnTo>
                  <a:lnTo>
                    <a:pt x="2240320" y="1308100"/>
                  </a:lnTo>
                  <a:lnTo>
                    <a:pt x="2227331" y="1257300"/>
                  </a:lnTo>
                  <a:lnTo>
                    <a:pt x="2213606" y="1206500"/>
                  </a:lnTo>
                  <a:lnTo>
                    <a:pt x="2199157" y="1143000"/>
                  </a:lnTo>
                  <a:lnTo>
                    <a:pt x="2183996" y="1104900"/>
                  </a:lnTo>
                  <a:lnTo>
                    <a:pt x="2168135" y="1054100"/>
                  </a:lnTo>
                  <a:lnTo>
                    <a:pt x="2151588" y="1003300"/>
                  </a:lnTo>
                  <a:lnTo>
                    <a:pt x="2134367" y="952500"/>
                  </a:lnTo>
                  <a:lnTo>
                    <a:pt x="2116483" y="901700"/>
                  </a:lnTo>
                  <a:lnTo>
                    <a:pt x="2097949" y="863600"/>
                  </a:lnTo>
                  <a:lnTo>
                    <a:pt x="2078778" y="812800"/>
                  </a:lnTo>
                  <a:lnTo>
                    <a:pt x="2058981" y="774700"/>
                  </a:lnTo>
                  <a:lnTo>
                    <a:pt x="2038572" y="723900"/>
                  </a:lnTo>
                  <a:lnTo>
                    <a:pt x="2017562" y="685800"/>
                  </a:lnTo>
                  <a:lnTo>
                    <a:pt x="1995964" y="647700"/>
                  </a:lnTo>
                  <a:lnTo>
                    <a:pt x="1973790" y="596900"/>
                  </a:lnTo>
                  <a:lnTo>
                    <a:pt x="1951052" y="558800"/>
                  </a:lnTo>
                  <a:lnTo>
                    <a:pt x="1927763" y="520700"/>
                  </a:lnTo>
                  <a:lnTo>
                    <a:pt x="1903936" y="482600"/>
                  </a:lnTo>
                  <a:lnTo>
                    <a:pt x="1879582" y="457200"/>
                  </a:lnTo>
                  <a:lnTo>
                    <a:pt x="1854714" y="419100"/>
                  </a:lnTo>
                  <a:lnTo>
                    <a:pt x="1829343" y="381000"/>
                  </a:lnTo>
                  <a:lnTo>
                    <a:pt x="1803484" y="355600"/>
                  </a:lnTo>
                  <a:lnTo>
                    <a:pt x="1777147" y="317500"/>
                  </a:lnTo>
                  <a:lnTo>
                    <a:pt x="1723091" y="266700"/>
                  </a:lnTo>
                  <a:lnTo>
                    <a:pt x="1667275" y="215900"/>
                  </a:lnTo>
                  <a:lnTo>
                    <a:pt x="1638738" y="190500"/>
                  </a:lnTo>
                  <a:lnTo>
                    <a:pt x="1609797" y="165100"/>
                  </a:lnTo>
                  <a:lnTo>
                    <a:pt x="1580466" y="139700"/>
                  </a:lnTo>
                  <a:lnTo>
                    <a:pt x="1550756" y="127000"/>
                  </a:lnTo>
                  <a:lnTo>
                    <a:pt x="1520680" y="101600"/>
                  </a:lnTo>
                  <a:lnTo>
                    <a:pt x="1396961" y="50800"/>
                  </a:lnTo>
                  <a:lnTo>
                    <a:pt x="1365240" y="38100"/>
                  </a:lnTo>
                  <a:close/>
                </a:path>
                <a:path w="2338704" h="4343400">
                  <a:moveTo>
                    <a:pt x="1268372" y="12700"/>
                  </a:moveTo>
                  <a:lnTo>
                    <a:pt x="1070045" y="12700"/>
                  </a:lnTo>
                  <a:lnTo>
                    <a:pt x="1037484" y="25400"/>
                  </a:lnTo>
                  <a:lnTo>
                    <a:pt x="1300933" y="25400"/>
                  </a:lnTo>
                  <a:lnTo>
                    <a:pt x="1268372" y="12700"/>
                  </a:lnTo>
                  <a:close/>
                </a:path>
                <a:path w="2338704" h="4343400">
                  <a:moveTo>
                    <a:pt x="1169208" y="0"/>
                  </a:moveTo>
                  <a:lnTo>
                    <a:pt x="1135919" y="12700"/>
                  </a:lnTo>
                  <a:lnTo>
                    <a:pt x="1202498" y="12700"/>
                  </a:lnTo>
                  <a:lnTo>
                    <a:pt x="11692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0223" y="2383208"/>
              <a:ext cx="6951776" cy="4291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27235" y="4888517"/>
              <a:ext cx="1424305" cy="1143000"/>
            </a:xfrm>
            <a:custGeom>
              <a:avLst/>
              <a:gdLst/>
              <a:ahLst/>
              <a:cxnLst/>
              <a:rect l="l" t="t" r="r" b="b"/>
              <a:pathLst>
                <a:path w="1424304" h="1143000">
                  <a:moveTo>
                    <a:pt x="459920" y="0"/>
                  </a:moveTo>
                  <a:lnTo>
                    <a:pt x="0" y="0"/>
                  </a:lnTo>
                  <a:lnTo>
                    <a:pt x="0" y="296858"/>
                  </a:lnTo>
                  <a:lnTo>
                    <a:pt x="1729" y="343928"/>
                  </a:lnTo>
                  <a:lnTo>
                    <a:pt x="6838" y="390058"/>
                  </a:lnTo>
                  <a:lnTo>
                    <a:pt x="15203" y="435126"/>
                  </a:lnTo>
                  <a:lnTo>
                    <a:pt x="26703" y="479011"/>
                  </a:lnTo>
                  <a:lnTo>
                    <a:pt x="41215" y="521591"/>
                  </a:lnTo>
                  <a:lnTo>
                    <a:pt x="58618" y="562743"/>
                  </a:lnTo>
                  <a:lnTo>
                    <a:pt x="78790" y="602346"/>
                  </a:lnTo>
                  <a:lnTo>
                    <a:pt x="101608" y="640278"/>
                  </a:lnTo>
                  <a:lnTo>
                    <a:pt x="126952" y="676417"/>
                  </a:lnTo>
                  <a:lnTo>
                    <a:pt x="154698" y="710640"/>
                  </a:lnTo>
                  <a:lnTo>
                    <a:pt x="184726" y="742827"/>
                  </a:lnTo>
                  <a:lnTo>
                    <a:pt x="216912" y="772854"/>
                  </a:lnTo>
                  <a:lnTo>
                    <a:pt x="251136" y="800601"/>
                  </a:lnTo>
                  <a:lnTo>
                    <a:pt x="287274" y="825944"/>
                  </a:lnTo>
                  <a:lnTo>
                    <a:pt x="325206" y="848763"/>
                  </a:lnTo>
                  <a:lnTo>
                    <a:pt x="364809" y="868935"/>
                  </a:lnTo>
                  <a:lnTo>
                    <a:pt x="405962" y="886338"/>
                  </a:lnTo>
                  <a:lnTo>
                    <a:pt x="448541" y="900850"/>
                  </a:lnTo>
                  <a:lnTo>
                    <a:pt x="492426" y="912350"/>
                  </a:lnTo>
                  <a:lnTo>
                    <a:pt x="537495" y="920715"/>
                  </a:lnTo>
                  <a:lnTo>
                    <a:pt x="583625" y="925823"/>
                  </a:lnTo>
                  <a:lnTo>
                    <a:pt x="630694" y="927553"/>
                  </a:lnTo>
                  <a:lnTo>
                    <a:pt x="1152785" y="927555"/>
                  </a:lnTo>
                  <a:lnTo>
                    <a:pt x="1152785" y="1142998"/>
                  </a:lnTo>
                  <a:lnTo>
                    <a:pt x="1424017" y="697594"/>
                  </a:lnTo>
                  <a:lnTo>
                    <a:pt x="1152785" y="252191"/>
                  </a:lnTo>
                  <a:lnTo>
                    <a:pt x="1152785" y="467635"/>
                  </a:lnTo>
                  <a:lnTo>
                    <a:pt x="630694" y="467635"/>
                  </a:lnTo>
                  <a:lnTo>
                    <a:pt x="585295" y="461535"/>
                  </a:lnTo>
                  <a:lnTo>
                    <a:pt x="544501" y="444319"/>
                  </a:lnTo>
                  <a:lnTo>
                    <a:pt x="509938" y="417616"/>
                  </a:lnTo>
                  <a:lnTo>
                    <a:pt x="483235" y="383053"/>
                  </a:lnTo>
                  <a:lnTo>
                    <a:pt x="466020" y="342258"/>
                  </a:lnTo>
                  <a:lnTo>
                    <a:pt x="459920" y="296859"/>
                  </a:lnTo>
                  <a:lnTo>
                    <a:pt x="4599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7235" y="4888517"/>
              <a:ext cx="1424305" cy="1143000"/>
            </a:xfrm>
            <a:custGeom>
              <a:avLst/>
              <a:gdLst/>
              <a:ahLst/>
              <a:cxnLst/>
              <a:rect l="l" t="t" r="r" b="b"/>
              <a:pathLst>
                <a:path w="1424304" h="1143000">
                  <a:moveTo>
                    <a:pt x="0" y="0"/>
                  </a:moveTo>
                  <a:lnTo>
                    <a:pt x="0" y="296858"/>
                  </a:lnTo>
                  <a:lnTo>
                    <a:pt x="1729" y="343928"/>
                  </a:lnTo>
                  <a:lnTo>
                    <a:pt x="6838" y="390058"/>
                  </a:lnTo>
                  <a:lnTo>
                    <a:pt x="15203" y="435126"/>
                  </a:lnTo>
                  <a:lnTo>
                    <a:pt x="26703" y="479011"/>
                  </a:lnTo>
                  <a:lnTo>
                    <a:pt x="41215" y="521591"/>
                  </a:lnTo>
                  <a:lnTo>
                    <a:pt x="58618" y="562743"/>
                  </a:lnTo>
                  <a:lnTo>
                    <a:pt x="78790" y="602347"/>
                  </a:lnTo>
                  <a:lnTo>
                    <a:pt x="101608" y="640278"/>
                  </a:lnTo>
                  <a:lnTo>
                    <a:pt x="126952" y="676417"/>
                  </a:lnTo>
                  <a:lnTo>
                    <a:pt x="154698" y="710641"/>
                  </a:lnTo>
                  <a:lnTo>
                    <a:pt x="184726" y="742827"/>
                  </a:lnTo>
                  <a:lnTo>
                    <a:pt x="216912" y="772855"/>
                  </a:lnTo>
                  <a:lnTo>
                    <a:pt x="251136" y="800601"/>
                  </a:lnTo>
                  <a:lnTo>
                    <a:pt x="287274" y="825945"/>
                  </a:lnTo>
                  <a:lnTo>
                    <a:pt x="325206" y="848763"/>
                  </a:lnTo>
                  <a:lnTo>
                    <a:pt x="364809" y="868935"/>
                  </a:lnTo>
                  <a:lnTo>
                    <a:pt x="405962" y="886338"/>
                  </a:lnTo>
                  <a:lnTo>
                    <a:pt x="448541" y="900850"/>
                  </a:lnTo>
                  <a:lnTo>
                    <a:pt x="492426" y="912350"/>
                  </a:lnTo>
                  <a:lnTo>
                    <a:pt x="537495" y="920715"/>
                  </a:lnTo>
                  <a:lnTo>
                    <a:pt x="583625" y="925824"/>
                  </a:lnTo>
                  <a:lnTo>
                    <a:pt x="630694" y="927553"/>
                  </a:lnTo>
                  <a:lnTo>
                    <a:pt x="1152785" y="927555"/>
                  </a:lnTo>
                  <a:lnTo>
                    <a:pt x="1152785" y="1142999"/>
                  </a:lnTo>
                  <a:lnTo>
                    <a:pt x="1424018" y="697594"/>
                  </a:lnTo>
                  <a:lnTo>
                    <a:pt x="1152785" y="252191"/>
                  </a:lnTo>
                  <a:lnTo>
                    <a:pt x="1152785" y="467635"/>
                  </a:lnTo>
                  <a:lnTo>
                    <a:pt x="630694" y="467635"/>
                  </a:lnTo>
                  <a:lnTo>
                    <a:pt x="585296" y="461534"/>
                  </a:lnTo>
                  <a:lnTo>
                    <a:pt x="544501" y="444319"/>
                  </a:lnTo>
                  <a:lnTo>
                    <a:pt x="509938" y="417616"/>
                  </a:lnTo>
                  <a:lnTo>
                    <a:pt x="483235" y="383053"/>
                  </a:lnTo>
                  <a:lnTo>
                    <a:pt x="466020" y="342259"/>
                  </a:lnTo>
                  <a:lnTo>
                    <a:pt x="459920" y="296860"/>
                  </a:lnTo>
                  <a:lnTo>
                    <a:pt x="45992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5" y="68071"/>
            <a:ext cx="12181205" cy="611505"/>
          </a:xfrm>
          <a:custGeom>
            <a:avLst/>
            <a:gdLst/>
            <a:ahLst/>
            <a:cxnLst/>
            <a:rect l="l" t="t" r="r" b="b"/>
            <a:pathLst>
              <a:path w="12181205" h="611505">
                <a:moveTo>
                  <a:pt x="0" y="611122"/>
                </a:moveTo>
                <a:lnTo>
                  <a:pt x="12181114" y="611122"/>
                </a:lnTo>
                <a:lnTo>
                  <a:pt x="12181114" y="0"/>
                </a:lnTo>
                <a:lnTo>
                  <a:pt x="0" y="0"/>
                </a:lnTo>
                <a:lnTo>
                  <a:pt x="0" y="61112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7856" y="153924"/>
            <a:ext cx="7352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LK.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1.2.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Eksplorasi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Penyebab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Masalah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8823" y="1153669"/>
          <a:ext cx="11384280" cy="5532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/>
                <a:gridCol w="4457065"/>
                <a:gridCol w="3165475"/>
                <a:gridCol w="3329940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Telah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Diidentifikasi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558165" indent="139700">
                        <a:lnSpc>
                          <a:spcPts val="2090"/>
                        </a:lnSpc>
                        <a:spcBef>
                          <a:spcPts val="45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Hasil Eksplorasi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66775" marR="398780" indent="-26034">
                        <a:lnSpc>
                          <a:spcPts val="2090"/>
                        </a:lnSpc>
                        <a:spcBef>
                          <a:spcPts val="45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Analisis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Eksplorasi </a:t>
                      </a:r>
                      <a:r>
                        <a:rPr sz="18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77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Kemandirian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belajar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siswa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ts val="2865"/>
                        </a:lnSpc>
                        <a:spcBef>
                          <a:spcPts val="2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rendah.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77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Siswa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pada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umumnya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kesulitan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memahami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materi...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3.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77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Relasi/interaksi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antar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siswa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kurang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harmonis.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4.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77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Model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yang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2240" marR="244475">
                        <a:lnSpc>
                          <a:spcPct val="1008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cenderung digunakan guru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adalah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model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konvensional.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5.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77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Siswa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sering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mengalami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ts val="2865"/>
                        </a:lnSpc>
                        <a:spcBef>
                          <a:spcPts val="2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miskonsepsi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pada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materi...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6.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77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Pemanfaatan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dalam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ts val="2865"/>
                        </a:lnSpc>
                        <a:spcBef>
                          <a:spcPts val="2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pembelajaran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masih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terbatas.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39954" y="164592"/>
            <a:ext cx="1744345" cy="573405"/>
            <a:chOff x="139954" y="164592"/>
            <a:chExt cx="1744345" cy="573405"/>
          </a:xfrm>
        </p:grpSpPr>
        <p:sp>
          <p:nvSpPr>
            <p:cNvPr id="6" name="object 6"/>
            <p:cNvSpPr/>
            <p:nvPr/>
          </p:nvSpPr>
          <p:spPr>
            <a:xfrm>
              <a:off x="146304" y="201706"/>
              <a:ext cx="1731645" cy="406400"/>
            </a:xfrm>
            <a:custGeom>
              <a:avLst/>
              <a:gdLst/>
              <a:ahLst/>
              <a:cxnLst/>
              <a:rect l="l" t="t" r="r" b="b"/>
              <a:pathLst>
                <a:path w="1731645" h="406400">
                  <a:moveTo>
                    <a:pt x="1663630" y="0"/>
                  </a:moveTo>
                  <a:lnTo>
                    <a:pt x="67633" y="0"/>
                  </a:lnTo>
                  <a:lnTo>
                    <a:pt x="41307" y="5314"/>
                  </a:lnTo>
                  <a:lnTo>
                    <a:pt x="19809" y="19809"/>
                  </a:lnTo>
                  <a:lnTo>
                    <a:pt x="5314" y="41307"/>
                  </a:lnTo>
                  <a:lnTo>
                    <a:pt x="0" y="67633"/>
                  </a:lnTo>
                  <a:lnTo>
                    <a:pt x="0" y="338155"/>
                  </a:lnTo>
                  <a:lnTo>
                    <a:pt x="5314" y="364481"/>
                  </a:lnTo>
                  <a:lnTo>
                    <a:pt x="19809" y="385979"/>
                  </a:lnTo>
                  <a:lnTo>
                    <a:pt x="41307" y="400474"/>
                  </a:lnTo>
                  <a:lnTo>
                    <a:pt x="67633" y="405789"/>
                  </a:lnTo>
                  <a:lnTo>
                    <a:pt x="1663630" y="405789"/>
                  </a:lnTo>
                  <a:lnTo>
                    <a:pt x="1689956" y="400474"/>
                  </a:lnTo>
                  <a:lnTo>
                    <a:pt x="1711454" y="385979"/>
                  </a:lnTo>
                  <a:lnTo>
                    <a:pt x="1725949" y="364481"/>
                  </a:lnTo>
                  <a:lnTo>
                    <a:pt x="1731264" y="338155"/>
                  </a:lnTo>
                  <a:lnTo>
                    <a:pt x="1731264" y="67633"/>
                  </a:lnTo>
                  <a:lnTo>
                    <a:pt x="1725949" y="41307"/>
                  </a:lnTo>
                  <a:lnTo>
                    <a:pt x="1711454" y="19809"/>
                  </a:lnTo>
                  <a:lnTo>
                    <a:pt x="1689956" y="5314"/>
                  </a:lnTo>
                  <a:lnTo>
                    <a:pt x="16636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304" y="201706"/>
              <a:ext cx="1731645" cy="406400"/>
            </a:xfrm>
            <a:custGeom>
              <a:avLst/>
              <a:gdLst/>
              <a:ahLst/>
              <a:cxnLst/>
              <a:rect l="l" t="t" r="r" b="b"/>
              <a:pathLst>
                <a:path w="1731645" h="406400">
                  <a:moveTo>
                    <a:pt x="0" y="67633"/>
                  </a:moveTo>
                  <a:lnTo>
                    <a:pt x="5314" y="41307"/>
                  </a:lnTo>
                  <a:lnTo>
                    <a:pt x="19809" y="19809"/>
                  </a:lnTo>
                  <a:lnTo>
                    <a:pt x="41307" y="5315"/>
                  </a:lnTo>
                  <a:lnTo>
                    <a:pt x="67633" y="0"/>
                  </a:lnTo>
                  <a:lnTo>
                    <a:pt x="1663630" y="0"/>
                  </a:lnTo>
                  <a:lnTo>
                    <a:pt x="1689956" y="5315"/>
                  </a:lnTo>
                  <a:lnTo>
                    <a:pt x="1711454" y="19809"/>
                  </a:lnTo>
                  <a:lnTo>
                    <a:pt x="1725948" y="41307"/>
                  </a:lnTo>
                  <a:lnTo>
                    <a:pt x="1731264" y="67633"/>
                  </a:lnTo>
                  <a:lnTo>
                    <a:pt x="1731264" y="338156"/>
                  </a:lnTo>
                  <a:lnTo>
                    <a:pt x="1725948" y="364482"/>
                  </a:lnTo>
                  <a:lnTo>
                    <a:pt x="1711454" y="385980"/>
                  </a:lnTo>
                  <a:lnTo>
                    <a:pt x="1689956" y="400475"/>
                  </a:lnTo>
                  <a:lnTo>
                    <a:pt x="1663630" y="405790"/>
                  </a:lnTo>
                  <a:lnTo>
                    <a:pt x="67633" y="405790"/>
                  </a:lnTo>
                  <a:lnTo>
                    <a:pt x="41307" y="400475"/>
                  </a:lnTo>
                  <a:lnTo>
                    <a:pt x="19809" y="385980"/>
                  </a:lnTo>
                  <a:lnTo>
                    <a:pt x="5314" y="364482"/>
                  </a:lnTo>
                  <a:lnTo>
                    <a:pt x="0" y="338156"/>
                  </a:lnTo>
                  <a:lnTo>
                    <a:pt x="0" y="67633"/>
                  </a:lnTo>
                  <a:close/>
                </a:path>
              </a:pathLst>
            </a:custGeom>
            <a:ln w="12700">
              <a:solidFill>
                <a:srgbClr val="B44A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164592"/>
              <a:ext cx="1600200" cy="5730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1379" y="227076"/>
            <a:ext cx="1282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Langkah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913" y="797051"/>
            <a:ext cx="3894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Contoh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Hasil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Aktivitas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Hari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Ke-5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5" y="68071"/>
            <a:ext cx="12181205" cy="452120"/>
          </a:xfrm>
          <a:custGeom>
            <a:avLst/>
            <a:gdLst/>
            <a:ahLst/>
            <a:cxnLst/>
            <a:rect l="l" t="t" r="r" b="b"/>
            <a:pathLst>
              <a:path w="12181205" h="452120">
                <a:moveTo>
                  <a:pt x="0" y="451556"/>
                </a:moveTo>
                <a:lnTo>
                  <a:pt x="12181114" y="451556"/>
                </a:lnTo>
                <a:lnTo>
                  <a:pt x="12181114" y="0"/>
                </a:lnTo>
                <a:lnTo>
                  <a:pt x="0" y="0"/>
                </a:lnTo>
                <a:lnTo>
                  <a:pt x="0" y="45155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024" y="64515"/>
            <a:ext cx="64516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LK.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1.2.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Eksplorasi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Penyebab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Masalah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1586" y="1121573"/>
            <a:ext cx="11409045" cy="5596890"/>
            <a:chOff x="391586" y="1121573"/>
            <a:chExt cx="11409045" cy="5596890"/>
          </a:xfrm>
        </p:grpSpPr>
        <p:sp>
          <p:nvSpPr>
            <p:cNvPr id="5" name="object 5"/>
            <p:cNvSpPr/>
            <p:nvPr/>
          </p:nvSpPr>
          <p:spPr>
            <a:xfrm>
              <a:off x="404279" y="1134274"/>
              <a:ext cx="11383645" cy="725170"/>
            </a:xfrm>
            <a:custGeom>
              <a:avLst/>
              <a:gdLst/>
              <a:ahLst/>
              <a:cxnLst/>
              <a:rect l="l" t="t" r="r" b="b"/>
              <a:pathLst>
                <a:path w="11383645" h="725169">
                  <a:moveTo>
                    <a:pt x="11383429" y="0"/>
                  </a:moveTo>
                  <a:lnTo>
                    <a:pt x="7725918" y="0"/>
                  </a:lnTo>
                  <a:lnTo>
                    <a:pt x="3939121" y="0"/>
                  </a:lnTo>
                  <a:lnTo>
                    <a:pt x="431800" y="0"/>
                  </a:lnTo>
                  <a:lnTo>
                    <a:pt x="0" y="0"/>
                  </a:lnTo>
                  <a:lnTo>
                    <a:pt x="0" y="725170"/>
                  </a:lnTo>
                  <a:lnTo>
                    <a:pt x="431800" y="725170"/>
                  </a:lnTo>
                  <a:lnTo>
                    <a:pt x="3939121" y="725170"/>
                  </a:lnTo>
                  <a:lnTo>
                    <a:pt x="7725918" y="725170"/>
                  </a:lnTo>
                  <a:lnTo>
                    <a:pt x="11383429" y="725170"/>
                  </a:lnTo>
                  <a:lnTo>
                    <a:pt x="1138342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936" y="1127923"/>
              <a:ext cx="11396345" cy="5584190"/>
            </a:xfrm>
            <a:custGeom>
              <a:avLst/>
              <a:gdLst/>
              <a:ahLst/>
              <a:cxnLst/>
              <a:rect l="l" t="t" r="r" b="b"/>
              <a:pathLst>
                <a:path w="11396345" h="5584190">
                  <a:moveTo>
                    <a:pt x="438150" y="0"/>
                  </a:moveTo>
                  <a:lnTo>
                    <a:pt x="438150" y="5584026"/>
                  </a:lnTo>
                </a:path>
                <a:path w="11396345" h="5584190">
                  <a:moveTo>
                    <a:pt x="3945463" y="0"/>
                  </a:moveTo>
                  <a:lnTo>
                    <a:pt x="3945463" y="5584026"/>
                  </a:lnTo>
                </a:path>
                <a:path w="11396345" h="5584190">
                  <a:moveTo>
                    <a:pt x="7732266" y="0"/>
                  </a:moveTo>
                  <a:lnTo>
                    <a:pt x="7732266" y="5584026"/>
                  </a:lnTo>
                </a:path>
                <a:path w="11396345" h="5584190">
                  <a:moveTo>
                    <a:pt x="0" y="731520"/>
                  </a:moveTo>
                  <a:lnTo>
                    <a:pt x="11396125" y="731520"/>
                  </a:lnTo>
                </a:path>
                <a:path w="11396345" h="5584190">
                  <a:moveTo>
                    <a:pt x="0" y="1334607"/>
                  </a:moveTo>
                  <a:lnTo>
                    <a:pt x="11396125" y="1334607"/>
                  </a:lnTo>
                </a:path>
                <a:path w="11396345" h="5584190">
                  <a:moveTo>
                    <a:pt x="0" y="2011516"/>
                  </a:moveTo>
                  <a:lnTo>
                    <a:pt x="11396125" y="2011516"/>
                  </a:lnTo>
                </a:path>
                <a:path w="11396345" h="5584190">
                  <a:moveTo>
                    <a:pt x="0" y="2834476"/>
                  </a:moveTo>
                  <a:lnTo>
                    <a:pt x="11396125" y="2834476"/>
                  </a:lnTo>
                </a:path>
                <a:path w="11396345" h="5584190">
                  <a:moveTo>
                    <a:pt x="0" y="3931756"/>
                  </a:moveTo>
                  <a:lnTo>
                    <a:pt x="11396125" y="3931756"/>
                  </a:lnTo>
                </a:path>
                <a:path w="11396345" h="5584190">
                  <a:moveTo>
                    <a:pt x="0" y="4754716"/>
                  </a:moveTo>
                  <a:lnTo>
                    <a:pt x="11396125" y="4754716"/>
                  </a:lnTo>
                </a:path>
                <a:path w="11396345" h="5584190">
                  <a:moveTo>
                    <a:pt x="6350" y="0"/>
                  </a:moveTo>
                  <a:lnTo>
                    <a:pt x="6350" y="5584026"/>
                  </a:lnTo>
                </a:path>
                <a:path w="11396345" h="5584190">
                  <a:moveTo>
                    <a:pt x="11389775" y="0"/>
                  </a:moveTo>
                  <a:lnTo>
                    <a:pt x="11389775" y="5584026"/>
                  </a:lnTo>
                </a:path>
                <a:path w="11396345" h="5584190">
                  <a:moveTo>
                    <a:pt x="0" y="6350"/>
                  </a:moveTo>
                  <a:lnTo>
                    <a:pt x="11396125" y="6350"/>
                  </a:lnTo>
                </a:path>
                <a:path w="11396345" h="5584190">
                  <a:moveTo>
                    <a:pt x="0" y="5577676"/>
                  </a:moveTo>
                  <a:lnTo>
                    <a:pt x="11396125" y="55776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3336" y="1297940"/>
            <a:ext cx="287591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36600" marR="5080" indent="-724535">
              <a:lnSpc>
                <a:spcPts val="2110"/>
              </a:lnSpc>
              <a:spcBef>
                <a:spcPts val="210"/>
              </a:spcBef>
              <a:tabLst>
                <a:tab pos="736600" algn="l"/>
              </a:tabLst>
            </a:pPr>
            <a:r>
              <a:rPr sz="1800" b="1" dirty="0">
                <a:latin typeface="Arial"/>
                <a:cs typeface="Arial"/>
              </a:rPr>
              <a:t>No.	</a:t>
            </a:r>
            <a:r>
              <a:rPr sz="1800" b="1" spc="-10" dirty="0">
                <a:latin typeface="Arial"/>
                <a:cs typeface="Arial"/>
              </a:rPr>
              <a:t>Masalah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yang</a:t>
            </a:r>
            <a:r>
              <a:rPr sz="1800" b="1" spc="-40" dirty="0">
                <a:latin typeface="Arial"/>
                <a:cs typeface="Arial"/>
              </a:rPr>
              <a:t> Telah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Diidentifikasi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8101" y="1160779"/>
            <a:ext cx="20580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39700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latin typeface="Arial"/>
                <a:cs typeface="Arial"/>
              </a:rPr>
              <a:t>Hasil Eksplorasi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Penyebab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58242" y="1160779"/>
            <a:ext cx="210756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735" marR="5080" indent="-26034">
              <a:lnSpc>
                <a:spcPts val="2110"/>
              </a:lnSpc>
              <a:spcBef>
                <a:spcPts val="210"/>
              </a:spcBef>
            </a:pPr>
            <a:r>
              <a:rPr sz="1800" b="1" spc="-15" dirty="0">
                <a:latin typeface="Arial"/>
                <a:cs typeface="Arial"/>
              </a:rPr>
              <a:t>Analisis </a:t>
            </a:r>
            <a:r>
              <a:rPr sz="1800" b="1" spc="-10" dirty="0">
                <a:latin typeface="Arial"/>
                <a:cs typeface="Arial"/>
              </a:rPr>
              <a:t>Eksplorasi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Penyebab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871" y="1889252"/>
            <a:ext cx="214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6261" y="1846579"/>
            <a:ext cx="26930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latin typeface="Arial MT"/>
                <a:cs typeface="Arial MT"/>
              </a:rPr>
              <a:t>Kemandirian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belajar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siswa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rendah.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871" y="2489708"/>
            <a:ext cx="214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2.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6261" y="2450084"/>
            <a:ext cx="32391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 MT"/>
                <a:cs typeface="Arial MT"/>
              </a:rPr>
              <a:t>Siswa pada umumnya kesulitan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memahami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materi...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506" y="3169411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3.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3086" y="3126740"/>
            <a:ext cx="29597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Arial MT"/>
                <a:cs typeface="Arial MT"/>
              </a:rPr>
              <a:t>Orang tua kurang memiliki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kepedulian terhadap prestasi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belajar anaknya.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506" y="3992371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4.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261" y="3949700"/>
            <a:ext cx="27946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Arial MT"/>
                <a:cs typeface="Arial MT"/>
              </a:rPr>
              <a:t>Penguasaan guru terhadap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model-model pembelajaran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inovatif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masih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terbatas.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871" y="5089652"/>
            <a:ext cx="214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5.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6261" y="5046979"/>
            <a:ext cx="27438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 MT"/>
                <a:cs typeface="Arial MT"/>
              </a:rPr>
              <a:t>Siswa sering mengalami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miskonsepsi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pada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materi...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506" y="5912611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6.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261" y="5869940"/>
            <a:ext cx="30359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Arial MT"/>
                <a:cs typeface="Arial MT"/>
              </a:rPr>
              <a:t>Penguasaan guru terhadap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pemanfaatan </a:t>
            </a:r>
            <a:r>
              <a:rPr sz="1800" dirty="0">
                <a:latin typeface="Arial MT"/>
                <a:cs typeface="Arial MT"/>
              </a:rPr>
              <a:t>TI </a:t>
            </a:r>
            <a:r>
              <a:rPr sz="1800" spc="-5" dirty="0">
                <a:latin typeface="Arial MT"/>
                <a:cs typeface="Arial MT"/>
              </a:rPr>
              <a:t>dalam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pembelajaran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masih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terbatas.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97375" y="1958975"/>
            <a:ext cx="3990975" cy="4616450"/>
            <a:chOff x="4397375" y="1958975"/>
            <a:chExt cx="3990975" cy="4616450"/>
          </a:xfrm>
        </p:grpSpPr>
        <p:sp>
          <p:nvSpPr>
            <p:cNvPr id="23" name="object 23"/>
            <p:cNvSpPr/>
            <p:nvPr/>
          </p:nvSpPr>
          <p:spPr>
            <a:xfrm>
              <a:off x="4419600" y="1981200"/>
              <a:ext cx="762000" cy="4572000"/>
            </a:xfrm>
            <a:custGeom>
              <a:avLst/>
              <a:gdLst/>
              <a:ahLst/>
              <a:cxnLst/>
              <a:rect l="l" t="t" r="r" b="b"/>
              <a:pathLst>
                <a:path w="762000" h="4572000">
                  <a:moveTo>
                    <a:pt x="0" y="0"/>
                  </a:moveTo>
                  <a:lnTo>
                    <a:pt x="76784" y="1420"/>
                  </a:lnTo>
                  <a:lnTo>
                    <a:pt x="148302" y="5495"/>
                  </a:lnTo>
                  <a:lnTo>
                    <a:pt x="213020" y="11943"/>
                  </a:lnTo>
                  <a:lnTo>
                    <a:pt x="269407" y="20483"/>
                  </a:lnTo>
                  <a:lnTo>
                    <a:pt x="315931" y="30833"/>
                  </a:lnTo>
                  <a:lnTo>
                    <a:pt x="373259" y="55840"/>
                  </a:lnTo>
                  <a:lnTo>
                    <a:pt x="381000" y="69935"/>
                  </a:lnTo>
                  <a:lnTo>
                    <a:pt x="381000" y="2245235"/>
                  </a:lnTo>
                  <a:lnTo>
                    <a:pt x="388740" y="2259329"/>
                  </a:lnTo>
                  <a:lnTo>
                    <a:pt x="446068" y="2284336"/>
                  </a:lnTo>
                  <a:lnTo>
                    <a:pt x="492592" y="2294686"/>
                  </a:lnTo>
                  <a:lnTo>
                    <a:pt x="548979" y="2303226"/>
                  </a:lnTo>
                  <a:lnTo>
                    <a:pt x="613697" y="2309674"/>
                  </a:lnTo>
                  <a:lnTo>
                    <a:pt x="685215" y="2313749"/>
                  </a:lnTo>
                  <a:lnTo>
                    <a:pt x="762000" y="2315170"/>
                  </a:lnTo>
                  <a:lnTo>
                    <a:pt x="685215" y="2316590"/>
                  </a:lnTo>
                  <a:lnTo>
                    <a:pt x="613697" y="2320665"/>
                  </a:lnTo>
                  <a:lnTo>
                    <a:pt x="548979" y="2327113"/>
                  </a:lnTo>
                  <a:lnTo>
                    <a:pt x="492592" y="2335653"/>
                  </a:lnTo>
                  <a:lnTo>
                    <a:pt x="446068" y="2346003"/>
                  </a:lnTo>
                  <a:lnTo>
                    <a:pt x="388740" y="2371010"/>
                  </a:lnTo>
                  <a:lnTo>
                    <a:pt x="381000" y="2385105"/>
                  </a:lnTo>
                  <a:lnTo>
                    <a:pt x="381000" y="4502065"/>
                  </a:lnTo>
                  <a:lnTo>
                    <a:pt x="373259" y="4516159"/>
                  </a:lnTo>
                  <a:lnTo>
                    <a:pt x="315931" y="4541166"/>
                  </a:lnTo>
                  <a:lnTo>
                    <a:pt x="269407" y="4551516"/>
                  </a:lnTo>
                  <a:lnTo>
                    <a:pt x="213020" y="4560056"/>
                  </a:lnTo>
                  <a:lnTo>
                    <a:pt x="148302" y="4566504"/>
                  </a:lnTo>
                  <a:lnTo>
                    <a:pt x="76784" y="4570579"/>
                  </a:lnTo>
                  <a:lnTo>
                    <a:pt x="0" y="4572000"/>
                  </a:lnTo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27820" y="2057398"/>
              <a:ext cx="3354704" cy="4419600"/>
            </a:xfrm>
            <a:custGeom>
              <a:avLst/>
              <a:gdLst/>
              <a:ahLst/>
              <a:cxnLst/>
              <a:rect l="l" t="t" r="r" b="b"/>
              <a:pathLst>
                <a:path w="3354704" h="4419600">
                  <a:moveTo>
                    <a:pt x="3354179" y="1841501"/>
                  </a:moveTo>
                  <a:lnTo>
                    <a:pt x="382379" y="1841501"/>
                  </a:lnTo>
                  <a:lnTo>
                    <a:pt x="382379" y="3924290"/>
                  </a:lnTo>
                  <a:lnTo>
                    <a:pt x="384646" y="3971992"/>
                  </a:lnTo>
                  <a:lnTo>
                    <a:pt x="391310" y="4018411"/>
                  </a:lnTo>
                  <a:lnTo>
                    <a:pt x="402163" y="4063339"/>
                  </a:lnTo>
                  <a:lnTo>
                    <a:pt x="416997" y="4106570"/>
                  </a:lnTo>
                  <a:lnTo>
                    <a:pt x="435604" y="4147894"/>
                  </a:lnTo>
                  <a:lnTo>
                    <a:pt x="457778" y="4187106"/>
                  </a:lnTo>
                  <a:lnTo>
                    <a:pt x="483310" y="4223997"/>
                  </a:lnTo>
                  <a:lnTo>
                    <a:pt x="511994" y="4258359"/>
                  </a:lnTo>
                  <a:lnTo>
                    <a:pt x="543620" y="4289986"/>
                  </a:lnTo>
                  <a:lnTo>
                    <a:pt x="577983" y="4318669"/>
                  </a:lnTo>
                  <a:lnTo>
                    <a:pt x="614874" y="4344202"/>
                  </a:lnTo>
                  <a:lnTo>
                    <a:pt x="654085" y="4366375"/>
                  </a:lnTo>
                  <a:lnTo>
                    <a:pt x="695410" y="4384983"/>
                  </a:lnTo>
                  <a:lnTo>
                    <a:pt x="738640" y="4399817"/>
                  </a:lnTo>
                  <a:lnTo>
                    <a:pt x="783569" y="4410669"/>
                  </a:lnTo>
                  <a:lnTo>
                    <a:pt x="829987" y="4417333"/>
                  </a:lnTo>
                  <a:lnTo>
                    <a:pt x="877689" y="4419601"/>
                  </a:lnTo>
                  <a:lnTo>
                    <a:pt x="2858869" y="4419601"/>
                  </a:lnTo>
                  <a:lnTo>
                    <a:pt x="2906570" y="4417333"/>
                  </a:lnTo>
                  <a:lnTo>
                    <a:pt x="2952989" y="4410669"/>
                  </a:lnTo>
                  <a:lnTo>
                    <a:pt x="2997917" y="4399817"/>
                  </a:lnTo>
                  <a:lnTo>
                    <a:pt x="3041147" y="4384983"/>
                  </a:lnTo>
                  <a:lnTo>
                    <a:pt x="3082472" y="4366375"/>
                  </a:lnTo>
                  <a:lnTo>
                    <a:pt x="3121684" y="4344202"/>
                  </a:lnTo>
                  <a:lnTo>
                    <a:pt x="3158575" y="4318669"/>
                  </a:lnTo>
                  <a:lnTo>
                    <a:pt x="3192937" y="4289986"/>
                  </a:lnTo>
                  <a:lnTo>
                    <a:pt x="3224564" y="4258359"/>
                  </a:lnTo>
                  <a:lnTo>
                    <a:pt x="3253247" y="4223997"/>
                  </a:lnTo>
                  <a:lnTo>
                    <a:pt x="3278780" y="4187106"/>
                  </a:lnTo>
                  <a:lnTo>
                    <a:pt x="3300953" y="4147894"/>
                  </a:lnTo>
                  <a:lnTo>
                    <a:pt x="3319561" y="4106570"/>
                  </a:lnTo>
                  <a:lnTo>
                    <a:pt x="3334395" y="4063339"/>
                  </a:lnTo>
                  <a:lnTo>
                    <a:pt x="3345248" y="4018411"/>
                  </a:lnTo>
                  <a:lnTo>
                    <a:pt x="3351911" y="3971992"/>
                  </a:lnTo>
                  <a:lnTo>
                    <a:pt x="3354179" y="3924290"/>
                  </a:lnTo>
                  <a:lnTo>
                    <a:pt x="3354179" y="1841501"/>
                  </a:lnTo>
                  <a:close/>
                </a:path>
                <a:path w="3354704" h="4419600">
                  <a:moveTo>
                    <a:pt x="2858869" y="0"/>
                  </a:moveTo>
                  <a:lnTo>
                    <a:pt x="877689" y="0"/>
                  </a:lnTo>
                  <a:lnTo>
                    <a:pt x="829987" y="2267"/>
                  </a:lnTo>
                  <a:lnTo>
                    <a:pt x="783569" y="8931"/>
                  </a:lnTo>
                  <a:lnTo>
                    <a:pt x="738640" y="19783"/>
                  </a:lnTo>
                  <a:lnTo>
                    <a:pt x="695410" y="34617"/>
                  </a:lnTo>
                  <a:lnTo>
                    <a:pt x="654085" y="53225"/>
                  </a:lnTo>
                  <a:lnTo>
                    <a:pt x="614874" y="75399"/>
                  </a:lnTo>
                  <a:lnTo>
                    <a:pt x="577983" y="100931"/>
                  </a:lnTo>
                  <a:lnTo>
                    <a:pt x="543620" y="129614"/>
                  </a:lnTo>
                  <a:lnTo>
                    <a:pt x="511994" y="161241"/>
                  </a:lnTo>
                  <a:lnTo>
                    <a:pt x="483310" y="195604"/>
                  </a:lnTo>
                  <a:lnTo>
                    <a:pt x="457778" y="232494"/>
                  </a:lnTo>
                  <a:lnTo>
                    <a:pt x="435604" y="271706"/>
                  </a:lnTo>
                  <a:lnTo>
                    <a:pt x="416997" y="313031"/>
                  </a:lnTo>
                  <a:lnTo>
                    <a:pt x="402163" y="356261"/>
                  </a:lnTo>
                  <a:lnTo>
                    <a:pt x="391310" y="401189"/>
                  </a:lnTo>
                  <a:lnTo>
                    <a:pt x="384646" y="447608"/>
                  </a:lnTo>
                  <a:lnTo>
                    <a:pt x="382379" y="495310"/>
                  </a:lnTo>
                  <a:lnTo>
                    <a:pt x="382379" y="736600"/>
                  </a:lnTo>
                  <a:lnTo>
                    <a:pt x="0" y="2146821"/>
                  </a:lnTo>
                  <a:lnTo>
                    <a:pt x="382379" y="1841501"/>
                  </a:lnTo>
                  <a:lnTo>
                    <a:pt x="3354179" y="1841501"/>
                  </a:lnTo>
                  <a:lnTo>
                    <a:pt x="3354179" y="495310"/>
                  </a:lnTo>
                  <a:lnTo>
                    <a:pt x="3351911" y="447608"/>
                  </a:lnTo>
                  <a:lnTo>
                    <a:pt x="3345248" y="401189"/>
                  </a:lnTo>
                  <a:lnTo>
                    <a:pt x="3334395" y="356261"/>
                  </a:lnTo>
                  <a:lnTo>
                    <a:pt x="3319561" y="313031"/>
                  </a:lnTo>
                  <a:lnTo>
                    <a:pt x="3300953" y="271706"/>
                  </a:lnTo>
                  <a:lnTo>
                    <a:pt x="3278780" y="232494"/>
                  </a:lnTo>
                  <a:lnTo>
                    <a:pt x="3253247" y="195604"/>
                  </a:lnTo>
                  <a:lnTo>
                    <a:pt x="3224564" y="161241"/>
                  </a:lnTo>
                  <a:lnTo>
                    <a:pt x="3192937" y="129614"/>
                  </a:lnTo>
                  <a:lnTo>
                    <a:pt x="3158575" y="100931"/>
                  </a:lnTo>
                  <a:lnTo>
                    <a:pt x="3121684" y="75399"/>
                  </a:lnTo>
                  <a:lnTo>
                    <a:pt x="3082472" y="53225"/>
                  </a:lnTo>
                  <a:lnTo>
                    <a:pt x="3041147" y="34617"/>
                  </a:lnTo>
                  <a:lnTo>
                    <a:pt x="2997917" y="19783"/>
                  </a:lnTo>
                  <a:lnTo>
                    <a:pt x="2952989" y="8931"/>
                  </a:lnTo>
                  <a:lnTo>
                    <a:pt x="2906570" y="2267"/>
                  </a:lnTo>
                  <a:lnTo>
                    <a:pt x="285886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27820" y="2057398"/>
              <a:ext cx="3354704" cy="4419600"/>
            </a:xfrm>
            <a:custGeom>
              <a:avLst/>
              <a:gdLst/>
              <a:ahLst/>
              <a:cxnLst/>
              <a:rect l="l" t="t" r="r" b="b"/>
              <a:pathLst>
                <a:path w="3354704" h="4419600">
                  <a:moveTo>
                    <a:pt x="382379" y="495310"/>
                  </a:moveTo>
                  <a:lnTo>
                    <a:pt x="384646" y="447608"/>
                  </a:lnTo>
                  <a:lnTo>
                    <a:pt x="391310" y="401189"/>
                  </a:lnTo>
                  <a:lnTo>
                    <a:pt x="402163" y="356261"/>
                  </a:lnTo>
                  <a:lnTo>
                    <a:pt x="416997" y="313031"/>
                  </a:lnTo>
                  <a:lnTo>
                    <a:pt x="435604" y="271706"/>
                  </a:lnTo>
                  <a:lnTo>
                    <a:pt x="457778" y="232494"/>
                  </a:lnTo>
                  <a:lnTo>
                    <a:pt x="483310" y="195603"/>
                  </a:lnTo>
                  <a:lnTo>
                    <a:pt x="511994" y="161241"/>
                  </a:lnTo>
                  <a:lnTo>
                    <a:pt x="543621" y="129614"/>
                  </a:lnTo>
                  <a:lnTo>
                    <a:pt x="577983" y="100931"/>
                  </a:lnTo>
                  <a:lnTo>
                    <a:pt x="614874" y="75399"/>
                  </a:lnTo>
                  <a:lnTo>
                    <a:pt x="654086" y="53225"/>
                  </a:lnTo>
                  <a:lnTo>
                    <a:pt x="695410" y="34617"/>
                  </a:lnTo>
                  <a:lnTo>
                    <a:pt x="738641" y="19783"/>
                  </a:lnTo>
                  <a:lnTo>
                    <a:pt x="783569" y="8931"/>
                  </a:lnTo>
                  <a:lnTo>
                    <a:pt x="829988" y="2267"/>
                  </a:lnTo>
                  <a:lnTo>
                    <a:pt x="877690" y="0"/>
                  </a:lnTo>
                  <a:lnTo>
                    <a:pt x="1620631" y="0"/>
                  </a:lnTo>
                  <a:lnTo>
                    <a:pt x="2858869" y="0"/>
                  </a:lnTo>
                  <a:lnTo>
                    <a:pt x="2906571" y="2267"/>
                  </a:lnTo>
                  <a:lnTo>
                    <a:pt x="2952990" y="8931"/>
                  </a:lnTo>
                  <a:lnTo>
                    <a:pt x="2997918" y="19783"/>
                  </a:lnTo>
                  <a:lnTo>
                    <a:pt x="3041148" y="34617"/>
                  </a:lnTo>
                  <a:lnTo>
                    <a:pt x="3082473" y="53225"/>
                  </a:lnTo>
                  <a:lnTo>
                    <a:pt x="3121684" y="75399"/>
                  </a:lnTo>
                  <a:lnTo>
                    <a:pt x="3158575" y="100931"/>
                  </a:lnTo>
                  <a:lnTo>
                    <a:pt x="3192938" y="129614"/>
                  </a:lnTo>
                  <a:lnTo>
                    <a:pt x="3224565" y="161241"/>
                  </a:lnTo>
                  <a:lnTo>
                    <a:pt x="3253248" y="195603"/>
                  </a:lnTo>
                  <a:lnTo>
                    <a:pt x="3278780" y="232494"/>
                  </a:lnTo>
                  <a:lnTo>
                    <a:pt x="3300954" y="271706"/>
                  </a:lnTo>
                  <a:lnTo>
                    <a:pt x="3319561" y="313031"/>
                  </a:lnTo>
                  <a:lnTo>
                    <a:pt x="3334395" y="356261"/>
                  </a:lnTo>
                  <a:lnTo>
                    <a:pt x="3345248" y="401189"/>
                  </a:lnTo>
                  <a:lnTo>
                    <a:pt x="3351912" y="447608"/>
                  </a:lnTo>
                  <a:lnTo>
                    <a:pt x="3354179" y="495310"/>
                  </a:lnTo>
                  <a:lnTo>
                    <a:pt x="3354179" y="736600"/>
                  </a:lnTo>
                  <a:lnTo>
                    <a:pt x="3354179" y="1841500"/>
                  </a:lnTo>
                  <a:lnTo>
                    <a:pt x="3354179" y="3924291"/>
                  </a:lnTo>
                  <a:lnTo>
                    <a:pt x="3351912" y="3971992"/>
                  </a:lnTo>
                  <a:lnTo>
                    <a:pt x="3345248" y="4018411"/>
                  </a:lnTo>
                  <a:lnTo>
                    <a:pt x="3334395" y="4063339"/>
                  </a:lnTo>
                  <a:lnTo>
                    <a:pt x="3319561" y="4106570"/>
                  </a:lnTo>
                  <a:lnTo>
                    <a:pt x="3300954" y="4147894"/>
                  </a:lnTo>
                  <a:lnTo>
                    <a:pt x="3278780" y="4187106"/>
                  </a:lnTo>
                  <a:lnTo>
                    <a:pt x="3253248" y="4223997"/>
                  </a:lnTo>
                  <a:lnTo>
                    <a:pt x="3224565" y="4258359"/>
                  </a:lnTo>
                  <a:lnTo>
                    <a:pt x="3192938" y="4289986"/>
                  </a:lnTo>
                  <a:lnTo>
                    <a:pt x="3158575" y="4318669"/>
                  </a:lnTo>
                  <a:lnTo>
                    <a:pt x="3121684" y="4344202"/>
                  </a:lnTo>
                  <a:lnTo>
                    <a:pt x="3082473" y="4366375"/>
                  </a:lnTo>
                  <a:lnTo>
                    <a:pt x="3041148" y="4384983"/>
                  </a:lnTo>
                  <a:lnTo>
                    <a:pt x="2997918" y="4399817"/>
                  </a:lnTo>
                  <a:lnTo>
                    <a:pt x="2952990" y="4410669"/>
                  </a:lnTo>
                  <a:lnTo>
                    <a:pt x="2906571" y="4417333"/>
                  </a:lnTo>
                  <a:lnTo>
                    <a:pt x="2858869" y="4419601"/>
                  </a:lnTo>
                  <a:lnTo>
                    <a:pt x="1620631" y="4419601"/>
                  </a:lnTo>
                  <a:lnTo>
                    <a:pt x="877680" y="4419601"/>
                  </a:lnTo>
                  <a:lnTo>
                    <a:pt x="829988" y="4417333"/>
                  </a:lnTo>
                  <a:lnTo>
                    <a:pt x="783569" y="4410669"/>
                  </a:lnTo>
                  <a:lnTo>
                    <a:pt x="738641" y="4399817"/>
                  </a:lnTo>
                  <a:lnTo>
                    <a:pt x="695410" y="4384983"/>
                  </a:lnTo>
                  <a:lnTo>
                    <a:pt x="654086" y="4366375"/>
                  </a:lnTo>
                  <a:lnTo>
                    <a:pt x="614874" y="4344202"/>
                  </a:lnTo>
                  <a:lnTo>
                    <a:pt x="577983" y="4318669"/>
                  </a:lnTo>
                  <a:lnTo>
                    <a:pt x="543621" y="4289986"/>
                  </a:lnTo>
                  <a:lnTo>
                    <a:pt x="511994" y="4258359"/>
                  </a:lnTo>
                  <a:lnTo>
                    <a:pt x="483310" y="4223997"/>
                  </a:lnTo>
                  <a:lnTo>
                    <a:pt x="457778" y="4187106"/>
                  </a:lnTo>
                  <a:lnTo>
                    <a:pt x="435604" y="4147894"/>
                  </a:lnTo>
                  <a:lnTo>
                    <a:pt x="416997" y="4106570"/>
                  </a:lnTo>
                  <a:lnTo>
                    <a:pt x="402163" y="4063339"/>
                  </a:lnTo>
                  <a:lnTo>
                    <a:pt x="391310" y="4018411"/>
                  </a:lnTo>
                  <a:lnTo>
                    <a:pt x="384646" y="3971992"/>
                  </a:lnTo>
                  <a:lnTo>
                    <a:pt x="382379" y="3924291"/>
                  </a:lnTo>
                  <a:lnTo>
                    <a:pt x="382379" y="1841500"/>
                  </a:lnTo>
                  <a:lnTo>
                    <a:pt x="0" y="2146822"/>
                  </a:lnTo>
                  <a:lnTo>
                    <a:pt x="382379" y="736600"/>
                  </a:lnTo>
                  <a:lnTo>
                    <a:pt x="382379" y="495310"/>
                  </a:lnTo>
                  <a:close/>
                </a:path>
              </a:pathLst>
            </a:custGeom>
            <a:ln w="12700">
              <a:solidFill>
                <a:srgbClr val="B44A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722048" y="2522220"/>
            <a:ext cx="234823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44220" marR="5080" indent="-732155">
              <a:lnSpc>
                <a:spcPts val="3790"/>
              </a:lnSpc>
              <a:spcBef>
                <a:spcPts val="250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Masalah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yang </a:t>
            </a:r>
            <a:r>
              <a:rPr sz="3200" b="1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telah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59118" y="3500628"/>
            <a:ext cx="2475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teridentifikasi,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36602" y="3982211"/>
            <a:ext cx="2120265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5565" algn="just">
              <a:lnSpc>
                <a:spcPct val="100299"/>
              </a:lnSpc>
              <a:spcBef>
                <a:spcPts val="85"/>
              </a:spcBef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selanjutnya </a:t>
            </a:r>
            <a:r>
              <a:rPr sz="3200" b="1" spc="-7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dieksplorasi </a:t>
            </a:r>
            <a:r>
              <a:rPr sz="3200" b="1" spc="-7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dasa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3753" y="5442204"/>
            <a:ext cx="2505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kajian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literatur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5" y="68072"/>
            <a:ext cx="12181205" cy="815340"/>
          </a:xfrm>
          <a:custGeom>
            <a:avLst/>
            <a:gdLst/>
            <a:ahLst/>
            <a:cxnLst/>
            <a:rect l="l" t="t" r="r" b="b"/>
            <a:pathLst>
              <a:path w="12181205" h="815340">
                <a:moveTo>
                  <a:pt x="0" y="814755"/>
                </a:moveTo>
                <a:lnTo>
                  <a:pt x="12181114" y="814755"/>
                </a:lnTo>
                <a:lnTo>
                  <a:pt x="12181114" y="0"/>
                </a:lnTo>
                <a:lnTo>
                  <a:pt x="0" y="0"/>
                </a:lnTo>
                <a:lnTo>
                  <a:pt x="0" y="8147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6674" y="62483"/>
            <a:ext cx="6972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FFFFFF"/>
                </a:solidFill>
                <a:latin typeface="Arial MT"/>
                <a:cs typeface="Arial MT"/>
              </a:rPr>
              <a:t>LK.</a:t>
            </a:r>
            <a:r>
              <a:rPr sz="3200" b="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 MT"/>
                <a:cs typeface="Arial MT"/>
              </a:rPr>
              <a:t>1.2.</a:t>
            </a:r>
            <a:r>
              <a:rPr sz="3200" b="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 MT"/>
                <a:cs typeface="Arial MT"/>
              </a:rPr>
              <a:t>Eksplorasi</a:t>
            </a:r>
            <a:r>
              <a:rPr sz="3200" b="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 MT"/>
                <a:cs typeface="Arial MT"/>
              </a:rPr>
              <a:t>Penyebab</a:t>
            </a:r>
            <a:r>
              <a:rPr sz="3200" b="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endParaRPr sz="32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7936" y="1376208"/>
          <a:ext cx="11383645" cy="523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/>
                <a:gridCol w="10951845"/>
              </a:tblGrid>
              <a:tr h="770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No.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4599305" algn="l"/>
                          <a:tab pos="8723630" algn="l"/>
                        </a:tabLst>
                      </a:pPr>
                      <a:r>
                        <a:rPr sz="2850" b="1" spc="-7" baseline="-32163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2850" b="1" spc="-44" baseline="-3216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50" b="1" spc="-7" baseline="-32163" dirty="0">
                          <a:latin typeface="Arial"/>
                          <a:cs typeface="Arial"/>
                        </a:rPr>
                        <a:t>yang	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Eksplorasi	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Analisis</a:t>
                      </a:r>
                      <a:r>
                        <a:rPr sz="1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Eksplorasi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4450080" algn="l"/>
                          <a:tab pos="8723630" algn="l"/>
                        </a:tabLst>
                      </a:pPr>
                      <a:r>
                        <a:rPr sz="2850" b="1" spc="-52" baseline="-30701" dirty="0">
                          <a:latin typeface="Arial"/>
                          <a:cs typeface="Arial"/>
                        </a:rPr>
                        <a:t>Telah</a:t>
                      </a:r>
                      <a:r>
                        <a:rPr sz="2850" b="1" spc="-37" baseline="-3070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50" b="1" baseline="-30701" dirty="0">
                          <a:latin typeface="Arial"/>
                          <a:cs typeface="Arial"/>
                        </a:rPr>
                        <a:t>Diidentifikasi	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Masalah	Penyebab</a:t>
                      </a:r>
                      <a:r>
                        <a:rPr sz="1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Masalah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4608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1.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2607945" algn="l"/>
                        </a:tabLst>
                      </a:pPr>
                      <a:r>
                        <a:rPr sz="2850" b="1" spc="-7" baseline="10233" dirty="0">
                          <a:latin typeface="Arial"/>
                          <a:cs typeface="Arial"/>
                        </a:rPr>
                        <a:t>Kemandirian</a:t>
                      </a:r>
                      <a:r>
                        <a:rPr sz="2850" b="1" spc="15" baseline="102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50" b="1" baseline="10233" dirty="0">
                          <a:latin typeface="Arial"/>
                          <a:cs typeface="Arial"/>
                        </a:rPr>
                        <a:t>belajar	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Kajian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Literatur: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607310" algn="l"/>
                        </a:tabLst>
                      </a:pPr>
                      <a:r>
                        <a:rPr sz="2850" b="1" baseline="17543" dirty="0">
                          <a:latin typeface="Arial"/>
                          <a:cs typeface="Arial"/>
                        </a:rPr>
                        <a:t>siswa rendah.	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1. Aisah,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Kurniasih,</a:t>
                      </a:r>
                      <a:r>
                        <a:rPr sz="1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Fitriani (2018):</a:t>
                      </a:r>
                      <a:r>
                        <a:rPr sz="1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faktor internal</a:t>
                      </a:r>
                      <a:endParaRPr sz="1900">
                        <a:latin typeface="Arial MT"/>
                        <a:cs typeface="Arial MT"/>
                      </a:endParaRPr>
                    </a:p>
                    <a:p>
                      <a:pPr marL="2877185" marR="2668270">
                        <a:lnSpc>
                          <a:spcPct val="99300"/>
                        </a:lnSpc>
                        <a:spcBef>
                          <a:spcPts val="4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(disiplin, tanggung jawab, percaya diri, inisiatif dan </a:t>
                      </a:r>
                      <a:r>
                        <a:rPr sz="1900" spc="-5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motivasi) sedangkan faktor eksternal (lingkungan </a:t>
                      </a:r>
                      <a:r>
                        <a:rPr sz="1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sekolah, lingkungan keluarga, fasilitas </a:t>
                      </a:r>
                      <a:r>
                        <a:rPr sz="1900" spc="-15" dirty="0">
                          <a:latin typeface="Arial MT"/>
                          <a:cs typeface="Arial MT"/>
                        </a:rPr>
                        <a:t>belajar,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900" spc="-5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kompetensi</a:t>
                      </a:r>
                      <a:r>
                        <a:rPr sz="1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profesionalisme guru).</a:t>
                      </a:r>
                      <a:endParaRPr sz="1900">
                        <a:latin typeface="Arial MT"/>
                        <a:cs typeface="Arial MT"/>
                      </a:endParaRPr>
                    </a:p>
                    <a:p>
                      <a:pPr marL="2877185" marR="2815590" indent="-269875">
                        <a:lnSpc>
                          <a:spcPct val="1002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2.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Biemiller,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(1998): a) Sumber sosial, yaitu orang </a:t>
                      </a:r>
                      <a:r>
                        <a:rPr sz="1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dewasa yang berada di lingkungan siswa seperti </a:t>
                      </a:r>
                      <a:r>
                        <a:rPr sz="1900" spc="-5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orang tua, pelatih, anggota keluarga dan guru. b) </a:t>
                      </a:r>
                      <a:r>
                        <a:rPr sz="1900" spc="-5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Kesempatan untuk melatih kemandirian </a:t>
                      </a:r>
                      <a:r>
                        <a:rPr sz="1900" spc="-15" dirty="0">
                          <a:latin typeface="Arial MT"/>
                          <a:cs typeface="Arial MT"/>
                        </a:rPr>
                        <a:t>belajar.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5" dirty="0">
                          <a:latin typeface="Arial MT"/>
                          <a:cs typeface="Arial MT"/>
                        </a:rPr>
                        <a:t>Siswa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yang secara konstan selalu diatur secara </a:t>
                      </a:r>
                      <a:r>
                        <a:rPr sz="1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langsung oleh orang tua dan guru tidak dapat </a:t>
                      </a:r>
                      <a:r>
                        <a:rPr sz="1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membangun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ketrampilannya untuk</a:t>
                      </a:r>
                      <a:endParaRPr sz="1900">
                        <a:latin typeface="Arial MT"/>
                        <a:cs typeface="Arial MT"/>
                      </a:endParaRPr>
                    </a:p>
                    <a:p>
                      <a:pPr marL="2877185" marR="3083560">
                        <a:lnSpc>
                          <a:spcPts val="2300"/>
                        </a:lnSpc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dapat belajar secara mandiri karena lemahnya </a:t>
                      </a:r>
                      <a:r>
                        <a:rPr sz="1900" spc="-5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kesempatan</a:t>
                      </a:r>
                      <a:r>
                        <a:rPr sz="1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yang mereka punya.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050" y="1189915"/>
            <a:ext cx="6870700" cy="56063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1513" y="949451"/>
            <a:ext cx="3894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Contoh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Hasil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Aktivitas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Hari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Ke-6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"/>
          </a:xfrm>
          <a:custGeom>
            <a:avLst/>
            <a:gdLst/>
            <a:ahLst/>
            <a:cxnLst/>
            <a:rect l="l" t="t" r="r" b="b"/>
            <a:pathLst>
              <a:path w="12192000" h="68580">
                <a:moveTo>
                  <a:pt x="0" y="68071"/>
                </a:moveTo>
                <a:lnTo>
                  <a:pt x="12192000" y="68071"/>
                </a:lnTo>
                <a:lnTo>
                  <a:pt x="12192000" y="0"/>
                </a:lnTo>
                <a:lnTo>
                  <a:pt x="0" y="0"/>
                </a:lnTo>
                <a:lnTo>
                  <a:pt x="0" y="680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9194"/>
            <a:ext cx="12192000" cy="6179185"/>
          </a:xfrm>
          <a:custGeom>
            <a:avLst/>
            <a:gdLst/>
            <a:ahLst/>
            <a:cxnLst/>
            <a:rect l="l" t="t" r="r" b="b"/>
            <a:pathLst>
              <a:path w="12192000" h="6179184">
                <a:moveTo>
                  <a:pt x="0" y="6178805"/>
                </a:moveTo>
                <a:lnTo>
                  <a:pt x="12192000" y="6178805"/>
                </a:lnTo>
                <a:lnTo>
                  <a:pt x="12192000" y="0"/>
                </a:lnTo>
                <a:lnTo>
                  <a:pt x="0" y="0"/>
                </a:lnTo>
                <a:lnTo>
                  <a:pt x="0" y="61788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85" y="68071"/>
            <a:ext cx="12181205" cy="611505"/>
          </a:xfrm>
          <a:custGeom>
            <a:avLst/>
            <a:gdLst/>
            <a:ahLst/>
            <a:cxnLst/>
            <a:rect l="l" t="t" r="r" b="b"/>
            <a:pathLst>
              <a:path w="12181205" h="611505">
                <a:moveTo>
                  <a:pt x="0" y="611122"/>
                </a:moveTo>
                <a:lnTo>
                  <a:pt x="12181114" y="611122"/>
                </a:lnTo>
                <a:lnTo>
                  <a:pt x="12181114" y="0"/>
                </a:lnTo>
                <a:lnTo>
                  <a:pt x="0" y="0"/>
                </a:lnTo>
                <a:lnTo>
                  <a:pt x="0" y="61112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234" y="116965"/>
            <a:ext cx="11383645" cy="513715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5"/>
              </a:spcBef>
            </a:pPr>
            <a:r>
              <a:rPr sz="3200" b="0" spc="300" dirty="0">
                <a:solidFill>
                  <a:srgbClr val="262626"/>
                </a:solidFill>
                <a:latin typeface="Trebuchet MS"/>
                <a:cs typeface="Trebuchet MS"/>
              </a:rPr>
              <a:t>LK</a:t>
            </a:r>
            <a:r>
              <a:rPr sz="3200" b="0" spc="-475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r>
              <a:rPr sz="3200" b="0" spc="-2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-305" dirty="0">
                <a:solidFill>
                  <a:srgbClr val="262626"/>
                </a:solidFill>
                <a:latin typeface="Trebuchet MS"/>
                <a:cs typeface="Trebuchet MS"/>
              </a:rPr>
              <a:t>1.2</a:t>
            </a:r>
            <a:r>
              <a:rPr sz="3200" b="0" spc="-229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r>
              <a:rPr sz="3200" b="0" spc="-4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10" dirty="0">
                <a:solidFill>
                  <a:srgbClr val="262626"/>
                </a:solidFill>
                <a:latin typeface="Trebuchet MS"/>
                <a:cs typeface="Trebuchet MS"/>
              </a:rPr>
              <a:t>EKS</a:t>
            </a:r>
            <a:r>
              <a:rPr sz="3200" b="0" spc="-155" dirty="0">
                <a:solidFill>
                  <a:srgbClr val="262626"/>
                </a:solidFill>
                <a:latin typeface="Trebuchet MS"/>
                <a:cs typeface="Trebuchet MS"/>
              </a:rPr>
              <a:t>P</a:t>
            </a:r>
            <a:r>
              <a:rPr sz="3200" b="0" spc="-55" dirty="0">
                <a:solidFill>
                  <a:srgbClr val="262626"/>
                </a:solidFill>
                <a:latin typeface="Trebuchet MS"/>
                <a:cs typeface="Trebuchet MS"/>
              </a:rPr>
              <a:t>L</a:t>
            </a:r>
            <a:r>
              <a:rPr sz="3200" b="0" spc="470" dirty="0">
                <a:solidFill>
                  <a:srgbClr val="262626"/>
                </a:solidFill>
                <a:latin typeface="Trebuchet MS"/>
                <a:cs typeface="Trebuchet MS"/>
              </a:rPr>
              <a:t>O</a:t>
            </a:r>
            <a:r>
              <a:rPr sz="3200" b="0" spc="70" dirty="0">
                <a:solidFill>
                  <a:srgbClr val="262626"/>
                </a:solidFill>
                <a:latin typeface="Trebuchet MS"/>
                <a:cs typeface="Trebuchet MS"/>
              </a:rPr>
              <a:t>R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-85" dirty="0">
                <a:solidFill>
                  <a:srgbClr val="262626"/>
                </a:solidFill>
                <a:latin typeface="Trebuchet MS"/>
                <a:cs typeface="Trebuchet MS"/>
              </a:rPr>
              <a:t>S</a:t>
            </a:r>
            <a:r>
              <a:rPr sz="3200" b="0" spc="-95" dirty="0">
                <a:solidFill>
                  <a:srgbClr val="262626"/>
                </a:solidFill>
                <a:latin typeface="Trebuchet MS"/>
                <a:cs typeface="Trebuchet MS"/>
              </a:rPr>
              <a:t>I</a:t>
            </a:r>
            <a:r>
              <a:rPr sz="3200" b="0" spc="-1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-140" dirty="0">
                <a:solidFill>
                  <a:srgbClr val="262626"/>
                </a:solidFill>
                <a:latin typeface="Trebuchet MS"/>
                <a:cs typeface="Trebuchet MS"/>
              </a:rPr>
              <a:t>PE</a:t>
            </a:r>
            <a:r>
              <a:rPr sz="3200" b="0" spc="450" dirty="0">
                <a:solidFill>
                  <a:srgbClr val="262626"/>
                </a:solidFill>
                <a:latin typeface="Trebuchet MS"/>
                <a:cs typeface="Trebuchet MS"/>
              </a:rPr>
              <a:t>N</a:t>
            </a:r>
            <a:r>
              <a:rPr sz="3200" b="0" spc="-5" dirty="0">
                <a:solidFill>
                  <a:srgbClr val="262626"/>
                </a:solidFill>
                <a:latin typeface="Trebuchet MS"/>
                <a:cs typeface="Trebuchet MS"/>
              </a:rPr>
              <a:t>Y</a:t>
            </a:r>
            <a:r>
              <a:rPr sz="3200" b="0" spc="-15" dirty="0">
                <a:solidFill>
                  <a:srgbClr val="262626"/>
                </a:solidFill>
                <a:latin typeface="Trebuchet MS"/>
                <a:cs typeface="Trebuchet MS"/>
              </a:rPr>
              <a:t>E</a:t>
            </a:r>
            <a:r>
              <a:rPr sz="3200" b="0" spc="45" dirty="0">
                <a:solidFill>
                  <a:srgbClr val="262626"/>
                </a:solidFill>
                <a:latin typeface="Trebuchet MS"/>
                <a:cs typeface="Trebuchet MS"/>
              </a:rPr>
              <a:t>B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-10" dirty="0">
                <a:solidFill>
                  <a:srgbClr val="262626"/>
                </a:solidFill>
                <a:latin typeface="Trebuchet MS"/>
                <a:cs typeface="Trebuchet MS"/>
              </a:rPr>
              <a:t>B</a:t>
            </a:r>
            <a:r>
              <a:rPr sz="3200" b="0" spc="-1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200" b="0" spc="229" dirty="0">
                <a:solidFill>
                  <a:srgbClr val="262626"/>
                </a:solidFill>
                <a:latin typeface="Trebuchet MS"/>
                <a:cs typeface="Trebuchet MS"/>
              </a:rPr>
              <a:t>MA</a:t>
            </a:r>
            <a:r>
              <a:rPr sz="3200" b="0" spc="-85" dirty="0">
                <a:solidFill>
                  <a:srgbClr val="262626"/>
                </a:solidFill>
                <a:latin typeface="Trebuchet MS"/>
                <a:cs typeface="Trebuchet MS"/>
              </a:rPr>
              <a:t>S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-55" dirty="0">
                <a:solidFill>
                  <a:srgbClr val="262626"/>
                </a:solidFill>
                <a:latin typeface="Trebuchet MS"/>
                <a:cs typeface="Trebuchet MS"/>
              </a:rPr>
              <a:t>L</a:t>
            </a:r>
            <a:r>
              <a:rPr sz="3200" b="0" spc="24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3200" b="0" spc="235" dirty="0">
                <a:solidFill>
                  <a:srgbClr val="262626"/>
                </a:solidFill>
                <a:latin typeface="Trebuchet MS"/>
                <a:cs typeface="Trebuchet MS"/>
              </a:rPr>
              <a:t>H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0534" y="1213717"/>
            <a:ext cx="11409045" cy="5428615"/>
            <a:chOff x="370534" y="1213717"/>
            <a:chExt cx="11409045" cy="5428615"/>
          </a:xfrm>
        </p:grpSpPr>
        <p:sp>
          <p:nvSpPr>
            <p:cNvPr id="7" name="object 7"/>
            <p:cNvSpPr/>
            <p:nvPr/>
          </p:nvSpPr>
          <p:spPr>
            <a:xfrm>
              <a:off x="383222" y="1226426"/>
              <a:ext cx="11383645" cy="688340"/>
            </a:xfrm>
            <a:custGeom>
              <a:avLst/>
              <a:gdLst/>
              <a:ahLst/>
              <a:cxnLst/>
              <a:rect l="l" t="t" r="r" b="b"/>
              <a:pathLst>
                <a:path w="11383645" h="688339">
                  <a:moveTo>
                    <a:pt x="11383429" y="0"/>
                  </a:moveTo>
                  <a:lnTo>
                    <a:pt x="8074977" y="0"/>
                  </a:lnTo>
                  <a:lnTo>
                    <a:pt x="3883977" y="0"/>
                  </a:lnTo>
                  <a:lnTo>
                    <a:pt x="431800" y="0"/>
                  </a:lnTo>
                  <a:lnTo>
                    <a:pt x="0" y="0"/>
                  </a:lnTo>
                  <a:lnTo>
                    <a:pt x="0" y="688301"/>
                  </a:lnTo>
                  <a:lnTo>
                    <a:pt x="431800" y="688301"/>
                  </a:lnTo>
                  <a:lnTo>
                    <a:pt x="3883977" y="688301"/>
                  </a:lnTo>
                  <a:lnTo>
                    <a:pt x="8074977" y="688301"/>
                  </a:lnTo>
                  <a:lnTo>
                    <a:pt x="11383429" y="688301"/>
                  </a:lnTo>
                  <a:lnTo>
                    <a:pt x="1138342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6884" y="1220067"/>
              <a:ext cx="11396345" cy="5415915"/>
            </a:xfrm>
            <a:custGeom>
              <a:avLst/>
              <a:gdLst/>
              <a:ahLst/>
              <a:cxnLst/>
              <a:rect l="l" t="t" r="r" b="b"/>
              <a:pathLst>
                <a:path w="11396345" h="5415915">
                  <a:moveTo>
                    <a:pt x="438150" y="0"/>
                  </a:moveTo>
                  <a:lnTo>
                    <a:pt x="438150" y="5415681"/>
                  </a:lnTo>
                </a:path>
                <a:path w="11396345" h="5415915">
                  <a:moveTo>
                    <a:pt x="3890316" y="0"/>
                  </a:moveTo>
                  <a:lnTo>
                    <a:pt x="3890316" y="5415681"/>
                  </a:lnTo>
                </a:path>
                <a:path w="11396345" h="5415915">
                  <a:moveTo>
                    <a:pt x="8081316" y="0"/>
                  </a:moveTo>
                  <a:lnTo>
                    <a:pt x="8081316" y="5415681"/>
                  </a:lnTo>
                </a:path>
                <a:path w="11396345" h="5415915">
                  <a:moveTo>
                    <a:pt x="0" y="694653"/>
                  </a:moveTo>
                  <a:lnTo>
                    <a:pt x="11396125" y="694653"/>
                  </a:lnTo>
                </a:path>
                <a:path w="11396345" h="5415915">
                  <a:moveTo>
                    <a:pt x="0" y="1841827"/>
                  </a:moveTo>
                  <a:lnTo>
                    <a:pt x="11396125" y="1841827"/>
                  </a:lnTo>
                </a:path>
                <a:path w="11396345" h="5415915">
                  <a:moveTo>
                    <a:pt x="0" y="3071898"/>
                  </a:moveTo>
                  <a:lnTo>
                    <a:pt x="11396125" y="3071898"/>
                  </a:lnTo>
                </a:path>
                <a:path w="11396345" h="5415915">
                  <a:moveTo>
                    <a:pt x="0" y="4219072"/>
                  </a:moveTo>
                  <a:lnTo>
                    <a:pt x="11396125" y="4219072"/>
                  </a:lnTo>
                </a:path>
                <a:path w="11396345" h="5415915">
                  <a:moveTo>
                    <a:pt x="0" y="4579612"/>
                  </a:moveTo>
                  <a:lnTo>
                    <a:pt x="11396125" y="4579612"/>
                  </a:lnTo>
                </a:path>
                <a:path w="11396345" h="5415915">
                  <a:moveTo>
                    <a:pt x="0" y="5048723"/>
                  </a:moveTo>
                  <a:lnTo>
                    <a:pt x="11396125" y="5048723"/>
                  </a:lnTo>
                </a:path>
                <a:path w="11396345" h="5415915">
                  <a:moveTo>
                    <a:pt x="6350" y="0"/>
                  </a:moveTo>
                  <a:lnTo>
                    <a:pt x="6350" y="5415681"/>
                  </a:lnTo>
                </a:path>
                <a:path w="11396345" h="5415915">
                  <a:moveTo>
                    <a:pt x="11389775" y="0"/>
                  </a:moveTo>
                  <a:lnTo>
                    <a:pt x="11389775" y="5415681"/>
                  </a:lnTo>
                </a:path>
                <a:path w="11396345" h="5415915">
                  <a:moveTo>
                    <a:pt x="0" y="6350"/>
                  </a:moveTo>
                  <a:lnTo>
                    <a:pt x="11396125" y="6350"/>
                  </a:lnTo>
                </a:path>
                <a:path w="11396345" h="5415915">
                  <a:moveTo>
                    <a:pt x="0" y="5409331"/>
                  </a:moveTo>
                  <a:lnTo>
                    <a:pt x="11396125" y="54093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93371" y="1240028"/>
            <a:ext cx="193865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24460">
              <a:lnSpc>
                <a:spcPct val="102200"/>
              </a:lnSpc>
              <a:spcBef>
                <a:spcPts val="50"/>
              </a:spcBef>
            </a:pPr>
            <a:r>
              <a:rPr sz="1800" b="1" spc="20" dirty="0">
                <a:latin typeface="Trebuchet MS"/>
                <a:cs typeface="Trebuchet MS"/>
              </a:rPr>
              <a:t>Hasil </a:t>
            </a:r>
            <a:r>
              <a:rPr sz="1800" b="1" dirty="0">
                <a:latin typeface="Trebuchet MS"/>
                <a:cs typeface="Trebuchet MS"/>
              </a:rPr>
              <a:t>Eksplorasi 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P</a:t>
            </a:r>
            <a:r>
              <a:rPr sz="1800" b="1" spc="25" dirty="0">
                <a:latin typeface="Trebuchet MS"/>
                <a:cs typeface="Trebuchet MS"/>
              </a:rPr>
              <a:t>e</a:t>
            </a:r>
            <a:r>
              <a:rPr sz="1800" b="1" spc="-60" dirty="0">
                <a:latin typeface="Trebuchet MS"/>
                <a:cs typeface="Trebuchet MS"/>
              </a:rPr>
              <a:t>n</a:t>
            </a:r>
            <a:r>
              <a:rPr sz="1800" b="1" spc="-120" dirty="0">
                <a:latin typeface="Trebuchet MS"/>
                <a:cs typeface="Trebuchet MS"/>
              </a:rPr>
              <a:t>y</a:t>
            </a:r>
            <a:r>
              <a:rPr sz="1800" b="1" spc="-60" dirty="0">
                <a:latin typeface="Trebuchet MS"/>
                <a:cs typeface="Trebuchet MS"/>
              </a:rPr>
              <a:t>e</a:t>
            </a:r>
            <a:r>
              <a:rPr sz="1800" b="1" spc="-5" dirty="0">
                <a:latin typeface="Trebuchet MS"/>
                <a:cs typeface="Trebuchet MS"/>
              </a:rPr>
              <a:t>b</a:t>
            </a:r>
            <a:r>
              <a:rPr sz="1800" b="1" spc="-20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Trebuchet MS"/>
                <a:cs typeface="Trebuchet MS"/>
              </a:rPr>
              <a:t>b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Masa</a:t>
            </a:r>
            <a:r>
              <a:rPr sz="1800" b="1" spc="15" dirty="0">
                <a:latin typeface="Trebuchet MS"/>
                <a:cs typeface="Trebuchet MS"/>
              </a:rPr>
              <a:t>l</a:t>
            </a:r>
            <a:r>
              <a:rPr sz="1800" b="1" spc="-25" dirty="0">
                <a:latin typeface="Trebuchet MS"/>
                <a:cs typeface="Trebuchet MS"/>
              </a:rPr>
              <a:t>ah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6240" y="1240028"/>
            <a:ext cx="1967864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5080" indent="-26034">
              <a:lnSpc>
                <a:spcPct val="102200"/>
              </a:lnSpc>
              <a:spcBef>
                <a:spcPts val="50"/>
              </a:spcBef>
            </a:pPr>
            <a:r>
              <a:rPr sz="1800" b="1" spc="-5" dirty="0">
                <a:latin typeface="Trebuchet MS"/>
                <a:cs typeface="Trebuchet MS"/>
              </a:rPr>
              <a:t>Analisis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Eksplorasi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P</a:t>
            </a:r>
            <a:r>
              <a:rPr sz="1800" b="1" spc="25" dirty="0">
                <a:latin typeface="Trebuchet MS"/>
                <a:cs typeface="Trebuchet MS"/>
              </a:rPr>
              <a:t>e</a:t>
            </a:r>
            <a:r>
              <a:rPr sz="1800" b="1" spc="-60" dirty="0">
                <a:latin typeface="Trebuchet MS"/>
                <a:cs typeface="Trebuchet MS"/>
              </a:rPr>
              <a:t>n</a:t>
            </a:r>
            <a:r>
              <a:rPr sz="1800" b="1" spc="-120" dirty="0">
                <a:latin typeface="Trebuchet MS"/>
                <a:cs typeface="Trebuchet MS"/>
              </a:rPr>
              <a:t>y</a:t>
            </a:r>
            <a:r>
              <a:rPr sz="1800" b="1" spc="-60" dirty="0">
                <a:latin typeface="Trebuchet MS"/>
                <a:cs typeface="Trebuchet MS"/>
              </a:rPr>
              <a:t>e</a:t>
            </a:r>
            <a:r>
              <a:rPr sz="1800" b="1" spc="-5" dirty="0">
                <a:latin typeface="Trebuchet MS"/>
                <a:cs typeface="Trebuchet MS"/>
              </a:rPr>
              <a:t>b</a:t>
            </a:r>
            <a:r>
              <a:rPr sz="1800" b="1" spc="-20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Trebuchet MS"/>
                <a:cs typeface="Trebuchet MS"/>
              </a:rPr>
              <a:t>b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Masa</a:t>
            </a:r>
            <a:r>
              <a:rPr sz="1800" b="1" spc="15" dirty="0">
                <a:latin typeface="Trebuchet MS"/>
                <a:cs typeface="Trebuchet MS"/>
              </a:rPr>
              <a:t>l</a:t>
            </a:r>
            <a:r>
              <a:rPr sz="1800" b="1" spc="-25" dirty="0">
                <a:latin typeface="Trebuchet MS"/>
                <a:cs typeface="Trebuchet MS"/>
              </a:rPr>
              <a:t>ah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043" y="3078988"/>
            <a:ext cx="170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latin typeface="Trebuchet MS"/>
                <a:cs typeface="Trebuchet MS"/>
              </a:rPr>
              <a:t>2.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679" y="4307332"/>
            <a:ext cx="169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latin typeface="Trebuchet MS"/>
                <a:cs typeface="Trebuchet MS"/>
              </a:rPr>
              <a:t>3.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679" y="5456428"/>
            <a:ext cx="169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latin typeface="Trebuchet MS"/>
                <a:cs typeface="Trebuchet MS"/>
              </a:rPr>
              <a:t>4.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043" y="5816091"/>
            <a:ext cx="170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latin typeface="Trebuchet MS"/>
                <a:cs typeface="Trebuchet MS"/>
              </a:rPr>
              <a:t>5.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679" y="6285484"/>
            <a:ext cx="169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latin typeface="Trebuchet MS"/>
                <a:cs typeface="Trebuchet MS"/>
              </a:rPr>
              <a:t>6.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350" y="2114550"/>
            <a:ext cx="2921000" cy="4305300"/>
            <a:chOff x="895350" y="2114550"/>
            <a:chExt cx="2921000" cy="4305300"/>
          </a:xfrm>
        </p:grpSpPr>
        <p:sp>
          <p:nvSpPr>
            <p:cNvPr id="17" name="object 17"/>
            <p:cNvSpPr/>
            <p:nvPr/>
          </p:nvSpPr>
          <p:spPr>
            <a:xfrm>
              <a:off x="914400" y="2133600"/>
              <a:ext cx="762000" cy="4267200"/>
            </a:xfrm>
            <a:custGeom>
              <a:avLst/>
              <a:gdLst/>
              <a:ahLst/>
              <a:cxnLst/>
              <a:rect l="l" t="t" r="r" b="b"/>
              <a:pathLst>
                <a:path w="762000" h="4267200">
                  <a:moveTo>
                    <a:pt x="0" y="0"/>
                  </a:moveTo>
                  <a:lnTo>
                    <a:pt x="76785" y="1420"/>
                  </a:lnTo>
                  <a:lnTo>
                    <a:pt x="148303" y="5495"/>
                  </a:lnTo>
                  <a:lnTo>
                    <a:pt x="213022" y="11943"/>
                  </a:lnTo>
                  <a:lnTo>
                    <a:pt x="269409" y="20483"/>
                  </a:lnTo>
                  <a:lnTo>
                    <a:pt x="315933" y="30833"/>
                  </a:lnTo>
                  <a:lnTo>
                    <a:pt x="373261" y="55840"/>
                  </a:lnTo>
                  <a:lnTo>
                    <a:pt x="381002" y="69934"/>
                  </a:lnTo>
                  <a:lnTo>
                    <a:pt x="381002" y="2061785"/>
                  </a:lnTo>
                  <a:lnTo>
                    <a:pt x="388742" y="2075879"/>
                  </a:lnTo>
                  <a:lnTo>
                    <a:pt x="446071" y="2100885"/>
                  </a:lnTo>
                  <a:lnTo>
                    <a:pt x="492595" y="2111235"/>
                  </a:lnTo>
                  <a:lnTo>
                    <a:pt x="548982" y="2119775"/>
                  </a:lnTo>
                  <a:lnTo>
                    <a:pt x="613701" y="2126223"/>
                  </a:lnTo>
                  <a:lnTo>
                    <a:pt x="685219" y="2130298"/>
                  </a:lnTo>
                  <a:lnTo>
                    <a:pt x="762004" y="2131719"/>
                  </a:lnTo>
                  <a:lnTo>
                    <a:pt x="685219" y="2133139"/>
                  </a:lnTo>
                  <a:lnTo>
                    <a:pt x="613701" y="2137214"/>
                  </a:lnTo>
                  <a:lnTo>
                    <a:pt x="548982" y="2143662"/>
                  </a:lnTo>
                  <a:lnTo>
                    <a:pt x="492595" y="2152202"/>
                  </a:lnTo>
                  <a:lnTo>
                    <a:pt x="446071" y="2162552"/>
                  </a:lnTo>
                  <a:lnTo>
                    <a:pt x="388742" y="2187559"/>
                  </a:lnTo>
                  <a:lnTo>
                    <a:pt x="381002" y="2201654"/>
                  </a:lnTo>
                  <a:lnTo>
                    <a:pt x="381002" y="4197265"/>
                  </a:lnTo>
                  <a:lnTo>
                    <a:pt x="373261" y="4211359"/>
                  </a:lnTo>
                  <a:lnTo>
                    <a:pt x="315933" y="4236366"/>
                  </a:lnTo>
                  <a:lnTo>
                    <a:pt x="269409" y="4246716"/>
                  </a:lnTo>
                  <a:lnTo>
                    <a:pt x="213022" y="4255256"/>
                  </a:lnTo>
                  <a:lnTo>
                    <a:pt x="148303" y="4261704"/>
                  </a:lnTo>
                  <a:lnTo>
                    <a:pt x="76785" y="4265779"/>
                  </a:lnTo>
                  <a:lnTo>
                    <a:pt x="0" y="42672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2534" y="2514895"/>
              <a:ext cx="2178050" cy="3124200"/>
            </a:xfrm>
            <a:custGeom>
              <a:avLst/>
              <a:gdLst/>
              <a:ahLst/>
              <a:cxnLst/>
              <a:rect l="l" t="t" r="r" b="b"/>
              <a:pathLst>
                <a:path w="2178050" h="3124200">
                  <a:moveTo>
                    <a:pt x="0" y="1716840"/>
                  </a:moveTo>
                  <a:lnTo>
                    <a:pt x="424865" y="2603500"/>
                  </a:lnTo>
                  <a:lnTo>
                    <a:pt x="424865" y="2832094"/>
                  </a:lnTo>
                  <a:lnTo>
                    <a:pt x="428688" y="2879475"/>
                  </a:lnTo>
                  <a:lnTo>
                    <a:pt x="439757" y="2924422"/>
                  </a:lnTo>
                  <a:lnTo>
                    <a:pt x="457469" y="2966334"/>
                  </a:lnTo>
                  <a:lnTo>
                    <a:pt x="481225" y="3004608"/>
                  </a:lnTo>
                  <a:lnTo>
                    <a:pt x="510421" y="3038644"/>
                  </a:lnTo>
                  <a:lnTo>
                    <a:pt x="544457" y="3067840"/>
                  </a:lnTo>
                  <a:lnTo>
                    <a:pt x="582731" y="3091595"/>
                  </a:lnTo>
                  <a:lnTo>
                    <a:pt x="624642" y="3109308"/>
                  </a:lnTo>
                  <a:lnTo>
                    <a:pt x="669589" y="3120376"/>
                  </a:lnTo>
                  <a:lnTo>
                    <a:pt x="716970" y="3124200"/>
                  </a:lnTo>
                  <a:lnTo>
                    <a:pt x="1885360" y="3124200"/>
                  </a:lnTo>
                  <a:lnTo>
                    <a:pt x="1932741" y="3120376"/>
                  </a:lnTo>
                  <a:lnTo>
                    <a:pt x="1977688" y="3109308"/>
                  </a:lnTo>
                  <a:lnTo>
                    <a:pt x="2019599" y="3091595"/>
                  </a:lnTo>
                  <a:lnTo>
                    <a:pt x="2057874" y="3067840"/>
                  </a:lnTo>
                  <a:lnTo>
                    <a:pt x="2091910" y="3038644"/>
                  </a:lnTo>
                  <a:lnTo>
                    <a:pt x="2121106" y="3004608"/>
                  </a:lnTo>
                  <a:lnTo>
                    <a:pt x="2144861" y="2966334"/>
                  </a:lnTo>
                  <a:lnTo>
                    <a:pt x="2162574" y="2924422"/>
                  </a:lnTo>
                  <a:lnTo>
                    <a:pt x="2173642" y="2879475"/>
                  </a:lnTo>
                  <a:lnTo>
                    <a:pt x="2177465" y="2832094"/>
                  </a:lnTo>
                  <a:lnTo>
                    <a:pt x="2177465" y="1822450"/>
                  </a:lnTo>
                  <a:lnTo>
                    <a:pt x="424865" y="1822450"/>
                  </a:lnTo>
                  <a:lnTo>
                    <a:pt x="0" y="1716840"/>
                  </a:lnTo>
                  <a:close/>
                </a:path>
                <a:path w="2178050" h="3124200">
                  <a:moveTo>
                    <a:pt x="1885360" y="0"/>
                  </a:moveTo>
                  <a:lnTo>
                    <a:pt x="716970" y="0"/>
                  </a:lnTo>
                  <a:lnTo>
                    <a:pt x="669589" y="3823"/>
                  </a:lnTo>
                  <a:lnTo>
                    <a:pt x="624642" y="14891"/>
                  </a:lnTo>
                  <a:lnTo>
                    <a:pt x="582731" y="32604"/>
                  </a:lnTo>
                  <a:lnTo>
                    <a:pt x="544457" y="56359"/>
                  </a:lnTo>
                  <a:lnTo>
                    <a:pt x="510421" y="85555"/>
                  </a:lnTo>
                  <a:lnTo>
                    <a:pt x="481225" y="119591"/>
                  </a:lnTo>
                  <a:lnTo>
                    <a:pt x="457469" y="157865"/>
                  </a:lnTo>
                  <a:lnTo>
                    <a:pt x="439757" y="199777"/>
                  </a:lnTo>
                  <a:lnTo>
                    <a:pt x="428688" y="244724"/>
                  </a:lnTo>
                  <a:lnTo>
                    <a:pt x="424865" y="292105"/>
                  </a:lnTo>
                  <a:lnTo>
                    <a:pt x="424865" y="1822450"/>
                  </a:lnTo>
                  <a:lnTo>
                    <a:pt x="2177465" y="1822450"/>
                  </a:lnTo>
                  <a:lnTo>
                    <a:pt x="2177465" y="292105"/>
                  </a:lnTo>
                  <a:lnTo>
                    <a:pt x="2173642" y="244724"/>
                  </a:lnTo>
                  <a:lnTo>
                    <a:pt x="2162574" y="199777"/>
                  </a:lnTo>
                  <a:lnTo>
                    <a:pt x="2144861" y="157865"/>
                  </a:lnTo>
                  <a:lnTo>
                    <a:pt x="2121106" y="119591"/>
                  </a:lnTo>
                  <a:lnTo>
                    <a:pt x="2091910" y="85555"/>
                  </a:lnTo>
                  <a:lnTo>
                    <a:pt x="2057874" y="56359"/>
                  </a:lnTo>
                  <a:lnTo>
                    <a:pt x="2019599" y="32604"/>
                  </a:lnTo>
                  <a:lnTo>
                    <a:pt x="1977688" y="14891"/>
                  </a:lnTo>
                  <a:lnTo>
                    <a:pt x="1932741" y="3823"/>
                  </a:lnTo>
                  <a:lnTo>
                    <a:pt x="18853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2533" y="2514895"/>
              <a:ext cx="2178050" cy="3124200"/>
            </a:xfrm>
            <a:custGeom>
              <a:avLst/>
              <a:gdLst/>
              <a:ahLst/>
              <a:cxnLst/>
              <a:rect l="l" t="t" r="r" b="b"/>
              <a:pathLst>
                <a:path w="2178050" h="3124200">
                  <a:moveTo>
                    <a:pt x="424866" y="292104"/>
                  </a:moveTo>
                  <a:lnTo>
                    <a:pt x="428689" y="244723"/>
                  </a:lnTo>
                  <a:lnTo>
                    <a:pt x="439757" y="199776"/>
                  </a:lnTo>
                  <a:lnTo>
                    <a:pt x="457470" y="157865"/>
                  </a:lnTo>
                  <a:lnTo>
                    <a:pt x="481225" y="119591"/>
                  </a:lnTo>
                  <a:lnTo>
                    <a:pt x="510421" y="85555"/>
                  </a:lnTo>
                  <a:lnTo>
                    <a:pt x="544457" y="56359"/>
                  </a:lnTo>
                  <a:lnTo>
                    <a:pt x="582731" y="32604"/>
                  </a:lnTo>
                  <a:lnTo>
                    <a:pt x="624642" y="14891"/>
                  </a:lnTo>
                  <a:lnTo>
                    <a:pt x="669589" y="3823"/>
                  </a:lnTo>
                  <a:lnTo>
                    <a:pt x="716970" y="0"/>
                  </a:lnTo>
                  <a:lnTo>
                    <a:pt x="1155117" y="0"/>
                  </a:lnTo>
                  <a:lnTo>
                    <a:pt x="1885361" y="0"/>
                  </a:lnTo>
                  <a:lnTo>
                    <a:pt x="1932741" y="3823"/>
                  </a:lnTo>
                  <a:lnTo>
                    <a:pt x="1977688" y="14891"/>
                  </a:lnTo>
                  <a:lnTo>
                    <a:pt x="2019600" y="32604"/>
                  </a:lnTo>
                  <a:lnTo>
                    <a:pt x="2057874" y="56359"/>
                  </a:lnTo>
                  <a:lnTo>
                    <a:pt x="2091910" y="85555"/>
                  </a:lnTo>
                  <a:lnTo>
                    <a:pt x="2121106" y="119591"/>
                  </a:lnTo>
                  <a:lnTo>
                    <a:pt x="2144861" y="157865"/>
                  </a:lnTo>
                  <a:lnTo>
                    <a:pt x="2162574" y="199776"/>
                  </a:lnTo>
                  <a:lnTo>
                    <a:pt x="2173642" y="244723"/>
                  </a:lnTo>
                  <a:lnTo>
                    <a:pt x="2177466" y="292104"/>
                  </a:lnTo>
                  <a:lnTo>
                    <a:pt x="2177466" y="1822450"/>
                  </a:lnTo>
                  <a:lnTo>
                    <a:pt x="2177466" y="2603500"/>
                  </a:lnTo>
                  <a:lnTo>
                    <a:pt x="2177466" y="2832096"/>
                  </a:lnTo>
                  <a:lnTo>
                    <a:pt x="2173642" y="2879476"/>
                  </a:lnTo>
                  <a:lnTo>
                    <a:pt x="2162574" y="2924423"/>
                  </a:lnTo>
                  <a:lnTo>
                    <a:pt x="2144861" y="2966334"/>
                  </a:lnTo>
                  <a:lnTo>
                    <a:pt x="2121106" y="3004609"/>
                  </a:lnTo>
                  <a:lnTo>
                    <a:pt x="2091910" y="3038644"/>
                  </a:lnTo>
                  <a:lnTo>
                    <a:pt x="2057874" y="3067841"/>
                  </a:lnTo>
                  <a:lnTo>
                    <a:pt x="2019600" y="3091596"/>
                  </a:lnTo>
                  <a:lnTo>
                    <a:pt x="1977688" y="3109308"/>
                  </a:lnTo>
                  <a:lnTo>
                    <a:pt x="1932741" y="3120376"/>
                  </a:lnTo>
                  <a:lnTo>
                    <a:pt x="1885361" y="3124200"/>
                  </a:lnTo>
                  <a:lnTo>
                    <a:pt x="1155117" y="3124200"/>
                  </a:lnTo>
                  <a:lnTo>
                    <a:pt x="716967" y="3124200"/>
                  </a:lnTo>
                  <a:lnTo>
                    <a:pt x="669589" y="3120376"/>
                  </a:lnTo>
                  <a:lnTo>
                    <a:pt x="624642" y="3109308"/>
                  </a:lnTo>
                  <a:lnTo>
                    <a:pt x="582731" y="3091596"/>
                  </a:lnTo>
                  <a:lnTo>
                    <a:pt x="544457" y="3067841"/>
                  </a:lnTo>
                  <a:lnTo>
                    <a:pt x="510421" y="3038644"/>
                  </a:lnTo>
                  <a:lnTo>
                    <a:pt x="481225" y="3004609"/>
                  </a:lnTo>
                  <a:lnTo>
                    <a:pt x="457470" y="2966334"/>
                  </a:lnTo>
                  <a:lnTo>
                    <a:pt x="439757" y="2924423"/>
                  </a:lnTo>
                  <a:lnTo>
                    <a:pt x="428689" y="2879476"/>
                  </a:lnTo>
                  <a:lnTo>
                    <a:pt x="424866" y="2832096"/>
                  </a:lnTo>
                  <a:lnTo>
                    <a:pt x="424866" y="2603500"/>
                  </a:lnTo>
                  <a:lnTo>
                    <a:pt x="0" y="1716841"/>
                  </a:lnTo>
                  <a:lnTo>
                    <a:pt x="424866" y="1822450"/>
                  </a:lnTo>
                  <a:lnTo>
                    <a:pt x="424866" y="292104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94788" y="2757932"/>
            <a:ext cx="878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Disalin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3104" y="3126740"/>
            <a:ext cx="1402080" cy="149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3850" marR="316865" indent="-635" algn="ctr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latin typeface="Calibri"/>
                <a:cs typeface="Calibri"/>
              </a:rPr>
              <a:t>dari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LK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1.1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8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(M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ALA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  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YANG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7138" y="4586732"/>
            <a:ext cx="137287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DIIDENTIFI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-KASI)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21175" y="1975145"/>
            <a:ext cx="3766185" cy="4448175"/>
            <a:chOff x="4321175" y="1975145"/>
            <a:chExt cx="3766185" cy="4448175"/>
          </a:xfrm>
        </p:grpSpPr>
        <p:sp>
          <p:nvSpPr>
            <p:cNvPr id="24" name="object 24"/>
            <p:cNvSpPr/>
            <p:nvPr/>
          </p:nvSpPr>
          <p:spPr>
            <a:xfrm>
              <a:off x="4343400" y="2162628"/>
              <a:ext cx="762000" cy="4238625"/>
            </a:xfrm>
            <a:custGeom>
              <a:avLst/>
              <a:gdLst/>
              <a:ahLst/>
              <a:cxnLst/>
              <a:rect l="l" t="t" r="r" b="b"/>
              <a:pathLst>
                <a:path w="762000" h="4238625">
                  <a:moveTo>
                    <a:pt x="0" y="0"/>
                  </a:moveTo>
                  <a:lnTo>
                    <a:pt x="68485" y="1594"/>
                  </a:lnTo>
                  <a:lnTo>
                    <a:pt x="132943" y="6191"/>
                  </a:lnTo>
                  <a:lnTo>
                    <a:pt x="192298" y="13512"/>
                  </a:lnTo>
                  <a:lnTo>
                    <a:pt x="245473" y="23276"/>
                  </a:lnTo>
                  <a:lnTo>
                    <a:pt x="291393" y="35204"/>
                  </a:lnTo>
                  <a:lnTo>
                    <a:pt x="328982" y="49017"/>
                  </a:lnTo>
                  <a:lnTo>
                    <a:pt x="374861" y="81179"/>
                  </a:lnTo>
                  <a:lnTo>
                    <a:pt x="381000" y="98969"/>
                  </a:lnTo>
                  <a:lnTo>
                    <a:pt x="381000" y="2076189"/>
                  </a:lnTo>
                  <a:lnTo>
                    <a:pt x="387138" y="2093979"/>
                  </a:lnTo>
                  <a:lnTo>
                    <a:pt x="433017" y="2126141"/>
                  </a:lnTo>
                  <a:lnTo>
                    <a:pt x="470606" y="2139954"/>
                  </a:lnTo>
                  <a:lnTo>
                    <a:pt x="516526" y="2151882"/>
                  </a:lnTo>
                  <a:lnTo>
                    <a:pt x="569702" y="2161646"/>
                  </a:lnTo>
                  <a:lnTo>
                    <a:pt x="629056" y="2168967"/>
                  </a:lnTo>
                  <a:lnTo>
                    <a:pt x="693514" y="2173564"/>
                  </a:lnTo>
                  <a:lnTo>
                    <a:pt x="762000" y="2175159"/>
                  </a:lnTo>
                  <a:lnTo>
                    <a:pt x="693514" y="2176753"/>
                  </a:lnTo>
                  <a:lnTo>
                    <a:pt x="629056" y="2181350"/>
                  </a:lnTo>
                  <a:lnTo>
                    <a:pt x="569702" y="2188671"/>
                  </a:lnTo>
                  <a:lnTo>
                    <a:pt x="516526" y="2198435"/>
                  </a:lnTo>
                  <a:lnTo>
                    <a:pt x="470606" y="2210363"/>
                  </a:lnTo>
                  <a:lnTo>
                    <a:pt x="433017" y="2224176"/>
                  </a:lnTo>
                  <a:lnTo>
                    <a:pt x="387138" y="2256338"/>
                  </a:lnTo>
                  <a:lnTo>
                    <a:pt x="381000" y="2274128"/>
                  </a:lnTo>
                  <a:lnTo>
                    <a:pt x="381000" y="4139202"/>
                  </a:lnTo>
                  <a:lnTo>
                    <a:pt x="374861" y="4156991"/>
                  </a:lnTo>
                  <a:lnTo>
                    <a:pt x="328982" y="4189153"/>
                  </a:lnTo>
                  <a:lnTo>
                    <a:pt x="291393" y="4202966"/>
                  </a:lnTo>
                  <a:lnTo>
                    <a:pt x="245473" y="4214894"/>
                  </a:lnTo>
                  <a:lnTo>
                    <a:pt x="192298" y="4224658"/>
                  </a:lnTo>
                  <a:lnTo>
                    <a:pt x="132943" y="4231979"/>
                  </a:lnTo>
                  <a:lnTo>
                    <a:pt x="68485" y="4236576"/>
                  </a:lnTo>
                  <a:lnTo>
                    <a:pt x="0" y="4238171"/>
                  </a:lnTo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0147" y="1981495"/>
              <a:ext cx="3110865" cy="2371725"/>
            </a:xfrm>
            <a:custGeom>
              <a:avLst/>
              <a:gdLst/>
              <a:ahLst/>
              <a:cxnLst/>
              <a:rect l="l" t="t" r="r" b="b"/>
              <a:pathLst>
                <a:path w="3110865" h="2371725">
                  <a:moveTo>
                    <a:pt x="1554530" y="1447504"/>
                  </a:moveTo>
                  <a:lnTo>
                    <a:pt x="887780" y="1447504"/>
                  </a:lnTo>
                  <a:lnTo>
                    <a:pt x="0" y="2371357"/>
                  </a:lnTo>
                  <a:lnTo>
                    <a:pt x="1554530" y="1447504"/>
                  </a:lnTo>
                  <a:close/>
                </a:path>
                <a:path w="3110865" h="2371725">
                  <a:moveTo>
                    <a:pt x="2869026" y="0"/>
                  </a:moveTo>
                  <a:lnTo>
                    <a:pt x="684536" y="0"/>
                  </a:lnTo>
                  <a:lnTo>
                    <a:pt x="635914" y="4901"/>
                  </a:lnTo>
                  <a:lnTo>
                    <a:pt x="590628" y="18959"/>
                  </a:lnTo>
                  <a:lnTo>
                    <a:pt x="549647" y="41202"/>
                  </a:lnTo>
                  <a:lnTo>
                    <a:pt x="513942" y="70662"/>
                  </a:lnTo>
                  <a:lnTo>
                    <a:pt x="484483" y="106367"/>
                  </a:lnTo>
                  <a:lnTo>
                    <a:pt x="462239" y="147347"/>
                  </a:lnTo>
                  <a:lnTo>
                    <a:pt x="448182" y="192634"/>
                  </a:lnTo>
                  <a:lnTo>
                    <a:pt x="443280" y="241255"/>
                  </a:lnTo>
                  <a:lnTo>
                    <a:pt x="443281" y="1206254"/>
                  </a:lnTo>
                  <a:lnTo>
                    <a:pt x="448182" y="1254870"/>
                  </a:lnTo>
                  <a:lnTo>
                    <a:pt x="462239" y="1300156"/>
                  </a:lnTo>
                  <a:lnTo>
                    <a:pt x="484483" y="1341136"/>
                  </a:lnTo>
                  <a:lnTo>
                    <a:pt x="513942" y="1376842"/>
                  </a:lnTo>
                  <a:lnTo>
                    <a:pt x="549647" y="1406301"/>
                  </a:lnTo>
                  <a:lnTo>
                    <a:pt x="590628" y="1428545"/>
                  </a:lnTo>
                  <a:lnTo>
                    <a:pt x="635914" y="1442602"/>
                  </a:lnTo>
                  <a:lnTo>
                    <a:pt x="684536" y="1447504"/>
                  </a:lnTo>
                  <a:lnTo>
                    <a:pt x="2869026" y="1447504"/>
                  </a:lnTo>
                  <a:lnTo>
                    <a:pt x="2917647" y="1442602"/>
                  </a:lnTo>
                  <a:lnTo>
                    <a:pt x="2962933" y="1428545"/>
                  </a:lnTo>
                  <a:lnTo>
                    <a:pt x="3003913" y="1406301"/>
                  </a:lnTo>
                  <a:lnTo>
                    <a:pt x="3039618" y="1376842"/>
                  </a:lnTo>
                  <a:lnTo>
                    <a:pt x="3069078" y="1341136"/>
                  </a:lnTo>
                  <a:lnTo>
                    <a:pt x="3091321" y="1300156"/>
                  </a:lnTo>
                  <a:lnTo>
                    <a:pt x="3105379" y="1254870"/>
                  </a:lnTo>
                  <a:lnTo>
                    <a:pt x="3110280" y="1206254"/>
                  </a:lnTo>
                  <a:lnTo>
                    <a:pt x="3110280" y="241255"/>
                  </a:lnTo>
                  <a:lnTo>
                    <a:pt x="3105379" y="192634"/>
                  </a:lnTo>
                  <a:lnTo>
                    <a:pt x="3091321" y="147347"/>
                  </a:lnTo>
                  <a:lnTo>
                    <a:pt x="3069078" y="106367"/>
                  </a:lnTo>
                  <a:lnTo>
                    <a:pt x="3039618" y="70662"/>
                  </a:lnTo>
                  <a:lnTo>
                    <a:pt x="3003913" y="41202"/>
                  </a:lnTo>
                  <a:lnTo>
                    <a:pt x="2962933" y="18959"/>
                  </a:lnTo>
                  <a:lnTo>
                    <a:pt x="2917647" y="4901"/>
                  </a:lnTo>
                  <a:lnTo>
                    <a:pt x="28690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70147" y="1981495"/>
              <a:ext cx="3110865" cy="2371725"/>
            </a:xfrm>
            <a:custGeom>
              <a:avLst/>
              <a:gdLst/>
              <a:ahLst/>
              <a:cxnLst/>
              <a:rect l="l" t="t" r="r" b="b"/>
              <a:pathLst>
                <a:path w="3110865" h="2371725">
                  <a:moveTo>
                    <a:pt x="443280" y="241255"/>
                  </a:moveTo>
                  <a:lnTo>
                    <a:pt x="448182" y="192633"/>
                  </a:lnTo>
                  <a:lnTo>
                    <a:pt x="462239" y="147347"/>
                  </a:lnTo>
                  <a:lnTo>
                    <a:pt x="484483" y="106367"/>
                  </a:lnTo>
                  <a:lnTo>
                    <a:pt x="513942" y="70661"/>
                  </a:lnTo>
                  <a:lnTo>
                    <a:pt x="549647" y="41202"/>
                  </a:lnTo>
                  <a:lnTo>
                    <a:pt x="590628" y="18959"/>
                  </a:lnTo>
                  <a:lnTo>
                    <a:pt x="635914" y="4901"/>
                  </a:lnTo>
                  <a:lnTo>
                    <a:pt x="684535" y="0"/>
                  </a:lnTo>
                  <a:lnTo>
                    <a:pt x="887780" y="0"/>
                  </a:lnTo>
                  <a:lnTo>
                    <a:pt x="1554530" y="0"/>
                  </a:lnTo>
                  <a:lnTo>
                    <a:pt x="2869025" y="0"/>
                  </a:lnTo>
                  <a:lnTo>
                    <a:pt x="2917647" y="4901"/>
                  </a:lnTo>
                  <a:lnTo>
                    <a:pt x="2962933" y="18959"/>
                  </a:lnTo>
                  <a:lnTo>
                    <a:pt x="3003914" y="41202"/>
                  </a:lnTo>
                  <a:lnTo>
                    <a:pt x="3039619" y="70661"/>
                  </a:lnTo>
                  <a:lnTo>
                    <a:pt x="3069078" y="106367"/>
                  </a:lnTo>
                  <a:lnTo>
                    <a:pt x="3091321" y="147347"/>
                  </a:lnTo>
                  <a:lnTo>
                    <a:pt x="3105379" y="192633"/>
                  </a:lnTo>
                  <a:lnTo>
                    <a:pt x="3110280" y="241255"/>
                  </a:lnTo>
                  <a:lnTo>
                    <a:pt x="3110280" y="844378"/>
                  </a:lnTo>
                  <a:lnTo>
                    <a:pt x="3110280" y="1206255"/>
                  </a:lnTo>
                  <a:lnTo>
                    <a:pt x="3105379" y="1254870"/>
                  </a:lnTo>
                  <a:lnTo>
                    <a:pt x="3091321" y="1300156"/>
                  </a:lnTo>
                  <a:lnTo>
                    <a:pt x="3069078" y="1341136"/>
                  </a:lnTo>
                  <a:lnTo>
                    <a:pt x="3039619" y="1376841"/>
                  </a:lnTo>
                  <a:lnTo>
                    <a:pt x="3003914" y="1406301"/>
                  </a:lnTo>
                  <a:lnTo>
                    <a:pt x="2962933" y="1428544"/>
                  </a:lnTo>
                  <a:lnTo>
                    <a:pt x="2917647" y="1442602"/>
                  </a:lnTo>
                  <a:lnTo>
                    <a:pt x="2869025" y="1447504"/>
                  </a:lnTo>
                  <a:lnTo>
                    <a:pt x="1554530" y="1447504"/>
                  </a:lnTo>
                  <a:lnTo>
                    <a:pt x="0" y="2371358"/>
                  </a:lnTo>
                  <a:lnTo>
                    <a:pt x="887780" y="1447504"/>
                  </a:lnTo>
                  <a:lnTo>
                    <a:pt x="684535" y="1447504"/>
                  </a:lnTo>
                  <a:lnTo>
                    <a:pt x="635914" y="1442602"/>
                  </a:lnTo>
                  <a:lnTo>
                    <a:pt x="590628" y="1428544"/>
                  </a:lnTo>
                  <a:lnTo>
                    <a:pt x="549647" y="1406301"/>
                  </a:lnTo>
                  <a:lnTo>
                    <a:pt x="513942" y="1376841"/>
                  </a:lnTo>
                  <a:lnTo>
                    <a:pt x="484483" y="1341136"/>
                  </a:lnTo>
                  <a:lnTo>
                    <a:pt x="462239" y="1300156"/>
                  </a:lnTo>
                  <a:lnTo>
                    <a:pt x="448182" y="1254870"/>
                  </a:lnTo>
                  <a:lnTo>
                    <a:pt x="443280" y="1206249"/>
                  </a:lnTo>
                  <a:lnTo>
                    <a:pt x="443280" y="844378"/>
                  </a:lnTo>
                  <a:lnTo>
                    <a:pt x="443280" y="241255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03731" y="1934971"/>
            <a:ext cx="188722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61925" algn="just">
              <a:lnSpc>
                <a:spcPct val="100800"/>
              </a:lnSpc>
              <a:spcBef>
                <a:spcPts val="75"/>
              </a:spcBef>
            </a:pPr>
            <a:r>
              <a:rPr sz="2400" b="1" spc="-10" dirty="0">
                <a:latin typeface="Calibri"/>
                <a:cs typeface="Calibri"/>
              </a:rPr>
              <a:t>Dieksplorasi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berdasarkan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kajian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literatur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72399" y="3041396"/>
            <a:ext cx="134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(Hari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ke-6)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462" y="749300"/>
            <a:ext cx="3639185" cy="145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2065"/>
              </a:spcBef>
              <a:tabLst>
                <a:tab pos="777875" algn="l"/>
              </a:tabLst>
            </a:pPr>
            <a:r>
              <a:rPr sz="1800" b="1" spc="50" dirty="0">
                <a:latin typeface="Trebuchet MS"/>
                <a:cs typeface="Trebuchet MS"/>
              </a:rPr>
              <a:t>No.	</a:t>
            </a:r>
            <a:r>
              <a:rPr sz="1800" b="1" spc="15" dirty="0">
                <a:latin typeface="Trebuchet MS"/>
                <a:cs typeface="Trebuchet MS"/>
              </a:rPr>
              <a:t>Masalah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yang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Diidentifikasi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165100">
              <a:lnSpc>
                <a:spcPct val="100000"/>
              </a:lnSpc>
            </a:pPr>
            <a:r>
              <a:rPr sz="1600" spc="-145" dirty="0">
                <a:latin typeface="Trebuchet MS"/>
                <a:cs typeface="Trebuchet MS"/>
              </a:rPr>
              <a:t>1.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01536" y="3998721"/>
            <a:ext cx="3478529" cy="2603500"/>
            <a:chOff x="5001536" y="3998721"/>
            <a:chExt cx="3478529" cy="2603500"/>
          </a:xfrm>
        </p:grpSpPr>
        <p:sp>
          <p:nvSpPr>
            <p:cNvPr id="31" name="object 31"/>
            <p:cNvSpPr/>
            <p:nvPr/>
          </p:nvSpPr>
          <p:spPr>
            <a:xfrm>
              <a:off x="5007886" y="4005071"/>
              <a:ext cx="3465829" cy="2590800"/>
            </a:xfrm>
            <a:custGeom>
              <a:avLst/>
              <a:gdLst/>
              <a:ahLst/>
              <a:cxnLst/>
              <a:rect l="l" t="t" r="r" b="b"/>
              <a:pathLst>
                <a:path w="3465829" h="2590800">
                  <a:moveTo>
                    <a:pt x="0" y="363206"/>
                  </a:moveTo>
                  <a:lnTo>
                    <a:pt x="405541" y="1079501"/>
                  </a:lnTo>
                  <a:lnTo>
                    <a:pt x="405541" y="2158991"/>
                  </a:lnTo>
                  <a:lnTo>
                    <a:pt x="408075" y="2206041"/>
                  </a:lnTo>
                  <a:lnTo>
                    <a:pt x="415501" y="2251624"/>
                  </a:lnTo>
                  <a:lnTo>
                    <a:pt x="427555" y="2295476"/>
                  </a:lnTo>
                  <a:lnTo>
                    <a:pt x="443974" y="2337333"/>
                  </a:lnTo>
                  <a:lnTo>
                    <a:pt x="464495" y="2376933"/>
                  </a:lnTo>
                  <a:lnTo>
                    <a:pt x="488855" y="2414011"/>
                  </a:lnTo>
                  <a:lnTo>
                    <a:pt x="516789" y="2448305"/>
                  </a:lnTo>
                  <a:lnTo>
                    <a:pt x="548035" y="2479551"/>
                  </a:lnTo>
                  <a:lnTo>
                    <a:pt x="582329" y="2507485"/>
                  </a:lnTo>
                  <a:lnTo>
                    <a:pt x="619407" y="2531845"/>
                  </a:lnTo>
                  <a:lnTo>
                    <a:pt x="659007" y="2552366"/>
                  </a:lnTo>
                  <a:lnTo>
                    <a:pt x="700865" y="2568785"/>
                  </a:lnTo>
                  <a:lnTo>
                    <a:pt x="744717" y="2580840"/>
                  </a:lnTo>
                  <a:lnTo>
                    <a:pt x="790299" y="2588266"/>
                  </a:lnTo>
                  <a:lnTo>
                    <a:pt x="837350" y="2590799"/>
                  </a:lnTo>
                  <a:lnTo>
                    <a:pt x="3033744" y="2590799"/>
                  </a:lnTo>
                  <a:lnTo>
                    <a:pt x="3080794" y="2588266"/>
                  </a:lnTo>
                  <a:lnTo>
                    <a:pt x="3126377" y="2580840"/>
                  </a:lnTo>
                  <a:lnTo>
                    <a:pt x="3170229" y="2568785"/>
                  </a:lnTo>
                  <a:lnTo>
                    <a:pt x="3212086" y="2552366"/>
                  </a:lnTo>
                  <a:lnTo>
                    <a:pt x="3251686" y="2531845"/>
                  </a:lnTo>
                  <a:lnTo>
                    <a:pt x="3288765" y="2507485"/>
                  </a:lnTo>
                  <a:lnTo>
                    <a:pt x="3323059" y="2479551"/>
                  </a:lnTo>
                  <a:lnTo>
                    <a:pt x="3354304" y="2448305"/>
                  </a:lnTo>
                  <a:lnTo>
                    <a:pt x="3382239" y="2414011"/>
                  </a:lnTo>
                  <a:lnTo>
                    <a:pt x="3406598" y="2376933"/>
                  </a:lnTo>
                  <a:lnTo>
                    <a:pt x="3427119" y="2337333"/>
                  </a:lnTo>
                  <a:lnTo>
                    <a:pt x="3443539" y="2295476"/>
                  </a:lnTo>
                  <a:lnTo>
                    <a:pt x="3455593" y="2251624"/>
                  </a:lnTo>
                  <a:lnTo>
                    <a:pt x="3463019" y="2206041"/>
                  </a:lnTo>
                  <a:lnTo>
                    <a:pt x="3465553" y="2158991"/>
                  </a:lnTo>
                  <a:lnTo>
                    <a:pt x="3465553" y="431808"/>
                  </a:lnTo>
                  <a:lnTo>
                    <a:pt x="405541" y="431808"/>
                  </a:lnTo>
                  <a:lnTo>
                    <a:pt x="0" y="363206"/>
                  </a:lnTo>
                  <a:close/>
                </a:path>
                <a:path w="3465829" h="2590800">
                  <a:moveTo>
                    <a:pt x="3033744" y="0"/>
                  </a:moveTo>
                  <a:lnTo>
                    <a:pt x="837350" y="0"/>
                  </a:lnTo>
                  <a:lnTo>
                    <a:pt x="790299" y="2533"/>
                  </a:lnTo>
                  <a:lnTo>
                    <a:pt x="744717" y="9959"/>
                  </a:lnTo>
                  <a:lnTo>
                    <a:pt x="700865" y="22013"/>
                  </a:lnTo>
                  <a:lnTo>
                    <a:pt x="659007" y="38433"/>
                  </a:lnTo>
                  <a:lnTo>
                    <a:pt x="619407" y="58954"/>
                  </a:lnTo>
                  <a:lnTo>
                    <a:pt x="582329" y="83313"/>
                  </a:lnTo>
                  <a:lnTo>
                    <a:pt x="548035" y="111248"/>
                  </a:lnTo>
                  <a:lnTo>
                    <a:pt x="516789" y="142494"/>
                  </a:lnTo>
                  <a:lnTo>
                    <a:pt x="488855" y="176787"/>
                  </a:lnTo>
                  <a:lnTo>
                    <a:pt x="464495" y="213866"/>
                  </a:lnTo>
                  <a:lnTo>
                    <a:pt x="443974" y="253466"/>
                  </a:lnTo>
                  <a:lnTo>
                    <a:pt x="427555" y="295323"/>
                  </a:lnTo>
                  <a:lnTo>
                    <a:pt x="415501" y="339175"/>
                  </a:lnTo>
                  <a:lnTo>
                    <a:pt x="408075" y="384758"/>
                  </a:lnTo>
                  <a:lnTo>
                    <a:pt x="405541" y="431808"/>
                  </a:lnTo>
                  <a:lnTo>
                    <a:pt x="3465553" y="431808"/>
                  </a:lnTo>
                  <a:lnTo>
                    <a:pt x="3463019" y="384758"/>
                  </a:lnTo>
                  <a:lnTo>
                    <a:pt x="3455593" y="339175"/>
                  </a:lnTo>
                  <a:lnTo>
                    <a:pt x="3443539" y="295323"/>
                  </a:lnTo>
                  <a:lnTo>
                    <a:pt x="3427119" y="253466"/>
                  </a:lnTo>
                  <a:lnTo>
                    <a:pt x="3406598" y="213866"/>
                  </a:lnTo>
                  <a:lnTo>
                    <a:pt x="3382239" y="176787"/>
                  </a:lnTo>
                  <a:lnTo>
                    <a:pt x="3354304" y="142494"/>
                  </a:lnTo>
                  <a:lnTo>
                    <a:pt x="3323059" y="111248"/>
                  </a:lnTo>
                  <a:lnTo>
                    <a:pt x="3288765" y="83313"/>
                  </a:lnTo>
                  <a:lnTo>
                    <a:pt x="3251686" y="58954"/>
                  </a:lnTo>
                  <a:lnTo>
                    <a:pt x="3212086" y="38433"/>
                  </a:lnTo>
                  <a:lnTo>
                    <a:pt x="3170229" y="22013"/>
                  </a:lnTo>
                  <a:lnTo>
                    <a:pt x="3126377" y="9959"/>
                  </a:lnTo>
                  <a:lnTo>
                    <a:pt x="3080794" y="2533"/>
                  </a:lnTo>
                  <a:lnTo>
                    <a:pt x="3033744" y="0"/>
                  </a:lnTo>
                  <a:close/>
                </a:path>
              </a:pathLst>
            </a:custGeom>
            <a:solidFill>
              <a:srgbClr val="F6A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07886" y="4005071"/>
              <a:ext cx="3465829" cy="2590800"/>
            </a:xfrm>
            <a:custGeom>
              <a:avLst/>
              <a:gdLst/>
              <a:ahLst/>
              <a:cxnLst/>
              <a:rect l="l" t="t" r="r" b="b"/>
              <a:pathLst>
                <a:path w="3465829" h="2590800">
                  <a:moveTo>
                    <a:pt x="405541" y="431808"/>
                  </a:moveTo>
                  <a:lnTo>
                    <a:pt x="408075" y="384758"/>
                  </a:lnTo>
                  <a:lnTo>
                    <a:pt x="415501" y="339175"/>
                  </a:lnTo>
                  <a:lnTo>
                    <a:pt x="427555" y="295323"/>
                  </a:lnTo>
                  <a:lnTo>
                    <a:pt x="443975" y="253466"/>
                  </a:lnTo>
                  <a:lnTo>
                    <a:pt x="464496" y="213866"/>
                  </a:lnTo>
                  <a:lnTo>
                    <a:pt x="488855" y="176787"/>
                  </a:lnTo>
                  <a:lnTo>
                    <a:pt x="516790" y="142494"/>
                  </a:lnTo>
                  <a:lnTo>
                    <a:pt x="548035" y="111248"/>
                  </a:lnTo>
                  <a:lnTo>
                    <a:pt x="582329" y="83313"/>
                  </a:lnTo>
                  <a:lnTo>
                    <a:pt x="619408" y="58954"/>
                  </a:lnTo>
                  <a:lnTo>
                    <a:pt x="659007" y="38433"/>
                  </a:lnTo>
                  <a:lnTo>
                    <a:pt x="700865" y="22013"/>
                  </a:lnTo>
                  <a:lnTo>
                    <a:pt x="744717" y="9959"/>
                  </a:lnTo>
                  <a:lnTo>
                    <a:pt x="790299" y="2533"/>
                  </a:lnTo>
                  <a:lnTo>
                    <a:pt x="837350" y="0"/>
                  </a:lnTo>
                  <a:lnTo>
                    <a:pt x="915543" y="0"/>
                  </a:lnTo>
                  <a:lnTo>
                    <a:pt x="1680546" y="0"/>
                  </a:lnTo>
                  <a:lnTo>
                    <a:pt x="3033744" y="0"/>
                  </a:lnTo>
                  <a:lnTo>
                    <a:pt x="3080795" y="2533"/>
                  </a:lnTo>
                  <a:lnTo>
                    <a:pt x="3126377" y="9959"/>
                  </a:lnTo>
                  <a:lnTo>
                    <a:pt x="3170229" y="22013"/>
                  </a:lnTo>
                  <a:lnTo>
                    <a:pt x="3212086" y="38433"/>
                  </a:lnTo>
                  <a:lnTo>
                    <a:pt x="3251686" y="58954"/>
                  </a:lnTo>
                  <a:lnTo>
                    <a:pt x="3288765" y="83313"/>
                  </a:lnTo>
                  <a:lnTo>
                    <a:pt x="3323058" y="111248"/>
                  </a:lnTo>
                  <a:lnTo>
                    <a:pt x="3354304" y="142494"/>
                  </a:lnTo>
                  <a:lnTo>
                    <a:pt x="3382238" y="176787"/>
                  </a:lnTo>
                  <a:lnTo>
                    <a:pt x="3406598" y="213866"/>
                  </a:lnTo>
                  <a:lnTo>
                    <a:pt x="3427119" y="253466"/>
                  </a:lnTo>
                  <a:lnTo>
                    <a:pt x="3443538" y="295323"/>
                  </a:lnTo>
                  <a:lnTo>
                    <a:pt x="3455593" y="339175"/>
                  </a:lnTo>
                  <a:lnTo>
                    <a:pt x="3463019" y="384758"/>
                  </a:lnTo>
                  <a:lnTo>
                    <a:pt x="3465552" y="431808"/>
                  </a:lnTo>
                  <a:lnTo>
                    <a:pt x="3465552" y="1079501"/>
                  </a:lnTo>
                  <a:lnTo>
                    <a:pt x="3465552" y="2158992"/>
                  </a:lnTo>
                  <a:lnTo>
                    <a:pt x="3463019" y="2206042"/>
                  </a:lnTo>
                  <a:lnTo>
                    <a:pt x="3455593" y="2251624"/>
                  </a:lnTo>
                  <a:lnTo>
                    <a:pt x="3443538" y="2295476"/>
                  </a:lnTo>
                  <a:lnTo>
                    <a:pt x="3427119" y="2337334"/>
                  </a:lnTo>
                  <a:lnTo>
                    <a:pt x="3406598" y="2376933"/>
                  </a:lnTo>
                  <a:lnTo>
                    <a:pt x="3382238" y="2414012"/>
                  </a:lnTo>
                  <a:lnTo>
                    <a:pt x="3354304" y="2448306"/>
                  </a:lnTo>
                  <a:lnTo>
                    <a:pt x="3323058" y="2479551"/>
                  </a:lnTo>
                  <a:lnTo>
                    <a:pt x="3288765" y="2507486"/>
                  </a:lnTo>
                  <a:lnTo>
                    <a:pt x="3251686" y="2531845"/>
                  </a:lnTo>
                  <a:lnTo>
                    <a:pt x="3212086" y="2552366"/>
                  </a:lnTo>
                  <a:lnTo>
                    <a:pt x="3170229" y="2568786"/>
                  </a:lnTo>
                  <a:lnTo>
                    <a:pt x="3126377" y="2580840"/>
                  </a:lnTo>
                  <a:lnTo>
                    <a:pt x="3080795" y="2588266"/>
                  </a:lnTo>
                  <a:lnTo>
                    <a:pt x="3033744" y="2590800"/>
                  </a:lnTo>
                  <a:lnTo>
                    <a:pt x="1680546" y="2590800"/>
                  </a:lnTo>
                  <a:lnTo>
                    <a:pt x="915543" y="2590800"/>
                  </a:lnTo>
                  <a:lnTo>
                    <a:pt x="837350" y="2590800"/>
                  </a:lnTo>
                  <a:lnTo>
                    <a:pt x="790299" y="2588266"/>
                  </a:lnTo>
                  <a:lnTo>
                    <a:pt x="744717" y="2580840"/>
                  </a:lnTo>
                  <a:lnTo>
                    <a:pt x="700865" y="2568786"/>
                  </a:lnTo>
                  <a:lnTo>
                    <a:pt x="659007" y="2552366"/>
                  </a:lnTo>
                  <a:lnTo>
                    <a:pt x="619408" y="2531845"/>
                  </a:lnTo>
                  <a:lnTo>
                    <a:pt x="582329" y="2507486"/>
                  </a:lnTo>
                  <a:lnTo>
                    <a:pt x="548035" y="2479551"/>
                  </a:lnTo>
                  <a:lnTo>
                    <a:pt x="516790" y="2448306"/>
                  </a:lnTo>
                  <a:lnTo>
                    <a:pt x="488855" y="2414012"/>
                  </a:lnTo>
                  <a:lnTo>
                    <a:pt x="464496" y="2376933"/>
                  </a:lnTo>
                  <a:lnTo>
                    <a:pt x="443975" y="2337334"/>
                  </a:lnTo>
                  <a:lnTo>
                    <a:pt x="427555" y="2295476"/>
                  </a:lnTo>
                  <a:lnTo>
                    <a:pt x="415501" y="2251624"/>
                  </a:lnTo>
                  <a:lnTo>
                    <a:pt x="408075" y="2206042"/>
                  </a:lnTo>
                  <a:lnTo>
                    <a:pt x="405541" y="2158992"/>
                  </a:lnTo>
                  <a:lnTo>
                    <a:pt x="405541" y="1079501"/>
                  </a:lnTo>
                  <a:lnTo>
                    <a:pt x="0" y="363205"/>
                  </a:lnTo>
                  <a:lnTo>
                    <a:pt x="405541" y="431801"/>
                  </a:lnTo>
                  <a:close/>
                </a:path>
              </a:pathLst>
            </a:custGeom>
            <a:ln w="12700">
              <a:solidFill>
                <a:srgbClr val="B57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62225" y="4135628"/>
            <a:ext cx="156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Dieksplorasi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10168" y="4501388"/>
            <a:ext cx="246761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0800"/>
              </a:lnSpc>
              <a:spcBef>
                <a:spcPts val="75"/>
              </a:spcBef>
            </a:pPr>
            <a:r>
              <a:rPr sz="2400" b="1" spc="-10" dirty="0">
                <a:latin typeface="Calibri"/>
                <a:cs typeface="Calibri"/>
              </a:rPr>
              <a:t>berdasarkan </a:t>
            </a:r>
            <a:r>
              <a:rPr sz="2400" b="1" spc="-5" dirty="0">
                <a:latin typeface="Calibri"/>
                <a:cs typeface="Calibri"/>
              </a:rPr>
              <a:t>hasil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wawancara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dengan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guru,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Kepsek,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48814" y="5607811"/>
            <a:ext cx="178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rekan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sejawat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56129" y="5962395"/>
            <a:ext cx="1575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(Hari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ke-7)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5" y="0"/>
            <a:ext cx="12181205" cy="733425"/>
          </a:xfrm>
          <a:custGeom>
            <a:avLst/>
            <a:gdLst/>
            <a:ahLst/>
            <a:cxnLst/>
            <a:rect l="l" t="t" r="r" b="b"/>
            <a:pathLst>
              <a:path w="12181205" h="733425">
                <a:moveTo>
                  <a:pt x="0" y="732950"/>
                </a:moveTo>
                <a:lnTo>
                  <a:pt x="12181114" y="732950"/>
                </a:lnTo>
                <a:lnTo>
                  <a:pt x="12181114" y="0"/>
                </a:lnTo>
                <a:lnTo>
                  <a:pt x="0" y="0"/>
                </a:lnTo>
                <a:lnTo>
                  <a:pt x="0" y="7329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6968" y="62483"/>
            <a:ext cx="7352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LK.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1.2.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Eksplorasi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Penyebab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Masalah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7936" y="1559088"/>
          <a:ext cx="11384280" cy="479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/>
                <a:gridCol w="2276475"/>
                <a:gridCol w="6260465"/>
                <a:gridCol w="2415540"/>
              </a:tblGrid>
              <a:tr h="1259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No.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28892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Masalah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2000" b="1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Telah 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Diidentifikasi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999614" marR="1991360" indent="1562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Hasil Eksplorasi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Penyebab</a:t>
                      </a:r>
                      <a:r>
                        <a:rPr sz="2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940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Analisis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ks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Penyebab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Masalah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35312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Arial MT"/>
                          <a:cs typeface="Arial MT"/>
                        </a:rPr>
                        <a:t>1.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27940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Kema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ndi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an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belajar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ts val="281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siswa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rendah.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Wawancara: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532765" marR="213995" indent="-476250">
                        <a:lnSpc>
                          <a:spcPct val="99600"/>
                        </a:lnSpc>
                        <a:spcBef>
                          <a:spcPts val="350"/>
                        </a:spcBef>
                        <a:buAutoNum type="arabicPeriod"/>
                        <a:tabLst>
                          <a:tab pos="532765" algn="l"/>
                          <a:tab pos="533400" algn="l"/>
                        </a:tabLst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Guru: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Guru kurang menumbuhkan </a:t>
                      </a:r>
                      <a:r>
                        <a:rPr sz="2800" spc="-7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kebiasaan siswa untuk </a:t>
                      </a:r>
                      <a:r>
                        <a:rPr sz="2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memecahkan </a:t>
                      </a:r>
                      <a:r>
                        <a:rPr sz="2800" spc="-5" dirty="0">
                          <a:latin typeface="Arial MT"/>
                          <a:cs typeface="Arial MT"/>
                        </a:rPr>
                        <a:t>masalah.(............)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marL="532765" marR="548640" indent="-476250">
                        <a:lnSpc>
                          <a:spcPct val="99300"/>
                        </a:lnSpc>
                        <a:spcBef>
                          <a:spcPts val="359"/>
                        </a:spcBef>
                        <a:buAutoNum type="arabicPeriod"/>
                        <a:tabLst>
                          <a:tab pos="532765" algn="l"/>
                          <a:tab pos="533400" algn="l"/>
                        </a:tabLst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Kepsek: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Strategi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mengajar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2800" spc="-7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dipakai guru kurang mendukung </a:t>
                      </a:r>
                      <a:r>
                        <a:rPr sz="2800" spc="-7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tumbuhnya kemandirian siswa. </a:t>
                      </a:r>
                      <a:r>
                        <a:rPr sz="2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5" dirty="0">
                          <a:latin typeface="Arial MT"/>
                          <a:cs typeface="Arial MT"/>
                        </a:rPr>
                        <a:t>(..........)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1461" y="914908"/>
            <a:ext cx="8620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Contoh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Hasil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Aktivitas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Hari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ke-7 (Hasil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Wawancara)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25" y="1289050"/>
            <a:ext cx="6718300" cy="5346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1167</Words>
  <Application>Microsoft Office PowerPoint</Application>
  <PresentationFormat>Widescreen</PresentationFormat>
  <Paragraphs>365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MT</vt:lpstr>
      <vt:lpstr>Calibri</vt:lpstr>
      <vt:lpstr>Cambria</vt:lpstr>
      <vt:lpstr>Times New Roman</vt:lpstr>
      <vt:lpstr>Trebuchet MS</vt:lpstr>
      <vt:lpstr>Office Theme</vt:lpstr>
      <vt:lpstr>LANGKAH  Eksplorasi Penyebab Masalah</vt:lpstr>
      <vt:lpstr>PowerPoint Presentation</vt:lpstr>
      <vt:lpstr>LK. 1.2. Eksplorasi Penyebab Masalah</vt:lpstr>
      <vt:lpstr>PowerPoint Presentation</vt:lpstr>
      <vt:lpstr>LK. 1.2. Eksplorasi Penyebab Masalah</vt:lpstr>
      <vt:lpstr>LK. 1.2. Eksplorasi Penyebab Masalah</vt:lpstr>
      <vt:lpstr>LK. 1.2. Eksplorasi Penyebab Masalah</vt:lpstr>
      <vt:lpstr>LK. 1.2. EKSPLORASI PENYEBAB MASALAH</vt:lpstr>
      <vt:lpstr>LK. 1.2. Eksplorasi Penyebab Masalah</vt:lpstr>
      <vt:lpstr>LK. 1.2. EKSPLORASI PENYEBAB MASALAH</vt:lpstr>
      <vt:lpstr>LK. 1.2. Eksplorasi Penyebab Masalah</vt:lpstr>
      <vt:lpstr>LANGKAH III PENENTUAN PENYEBAB MASALAH</vt:lpstr>
      <vt:lpstr>LK. 1.3. Penentuan Penyebab Masalah</vt:lpstr>
      <vt:lpstr>PowerPoint Presentation</vt:lpstr>
      <vt:lpstr>LK. 1.3. Penentuan Penyebab Masalah</vt:lpstr>
      <vt:lpstr>ROOT CAUSE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tanggung jawab</vt:lpstr>
      <vt:lpstr>tanggung jawab</vt:lpstr>
      <vt:lpstr>PowerPoint Presentation</vt:lpstr>
      <vt:lpstr>LK. 1.3. Penentuan Penyebab Masalah</vt:lpstr>
      <vt:lpstr>LK. 1.3. Penentuan Penyebab Masalah</vt:lpstr>
      <vt:lpstr>LK. 1.4. Masalah Terpilih yang Akan Diselesaikan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LANGKAH  Eksplorasi Penyebab Masalah</dc:title>
  <dc:creator>LENOVO</dc:creator>
  <cp:lastModifiedBy>Windows User</cp:lastModifiedBy>
  <cp:revision>2</cp:revision>
  <dcterms:created xsi:type="dcterms:W3CDTF">2022-09-06T20:15:41Z</dcterms:created>
  <dcterms:modified xsi:type="dcterms:W3CDTF">2022-09-06T20:23:57Z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2022-09-05T00:00:00Z</vt:filetime>
  </property>
  <property fmtid="{D5CDD505-2E9C-101B-9397-08002B2CF9AE}" pid="3" name="LastSaved">
    <vt:filetime>2022-09-06T00:00:00Z</vt:filetime>
  </property>
</Properties>
</file>