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x="18288000" cy="10287000"/>
  <p:notesSz cx="6858000" cy="9144000"/>
  <p:embeddedFontLst>
    <p:embeddedFont>
      <p:font typeface="Montserrat Bold" charset="1" panose="00000800000000000000"/>
      <p:regular r:id="rId28"/>
    </p:embeddedFont>
    <p:embeddedFont>
      <p:font typeface="Montserrat" charset="1" panose="00000500000000000000"/>
      <p:regular r:id="rId29"/>
    </p:embeddedFont>
    <p:embeddedFont>
      <p:font typeface="Eastman Condensed Bold" charset="1" panose="00000806000000000000"/>
      <p:regular r:id="rId30"/>
    </p:embeddedFont>
    <p:embeddedFont>
      <p:font typeface="Public Sans Bold" charset="1" panose="00000000000000000000"/>
      <p:regular r:id="rId31"/>
    </p:embeddedFont>
    <p:embeddedFont>
      <p:font typeface="Cloud" charset="1" panose="0200000000000000000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media/image17.png" Type="http://schemas.openxmlformats.org/officeDocument/2006/relationships/image"/><Relationship Id="rId12" Target="../media/image18.svg" Type="http://schemas.openxmlformats.org/officeDocument/2006/relationships/image"/><Relationship Id="rId13" Target="../media/image11.png" Type="http://schemas.openxmlformats.org/officeDocument/2006/relationships/image"/><Relationship Id="rId14" Target="../media/image2.png" Type="http://schemas.openxmlformats.org/officeDocument/2006/relationships/image"/><Relationship Id="rId15" Target="../media/image12.png" Type="http://schemas.openxmlformats.org/officeDocument/2006/relationships/image"/><Relationship Id="rId2" Target="../media/image28.jpeg" Type="http://schemas.openxmlformats.org/officeDocument/2006/relationships/image"/><Relationship Id="rId3" Target="../media/image3.jpe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38.png" Type="http://schemas.openxmlformats.org/officeDocument/2006/relationships/image"/><Relationship Id="rId7" Target="../media/image31.png" Type="http://schemas.openxmlformats.org/officeDocument/2006/relationships/image"/><Relationship Id="rId8" Target="../media/image15.png" Type="http://schemas.openxmlformats.org/officeDocument/2006/relationships/image"/><Relationship Id="rId9" Target="../media/image16.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media/image17.png" Type="http://schemas.openxmlformats.org/officeDocument/2006/relationships/image"/><Relationship Id="rId12" Target="../media/image18.svg" Type="http://schemas.openxmlformats.org/officeDocument/2006/relationships/image"/><Relationship Id="rId13" Target="../media/image11.png" Type="http://schemas.openxmlformats.org/officeDocument/2006/relationships/image"/><Relationship Id="rId14" Target="../media/image2.png" Type="http://schemas.openxmlformats.org/officeDocument/2006/relationships/image"/><Relationship Id="rId15" Target="../media/image12.png" Type="http://schemas.openxmlformats.org/officeDocument/2006/relationships/image"/><Relationship Id="rId2" Target="../media/image28.jpeg" Type="http://schemas.openxmlformats.org/officeDocument/2006/relationships/image"/><Relationship Id="rId3" Target="../media/image3.jpe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39.jpeg" Type="http://schemas.openxmlformats.org/officeDocument/2006/relationships/image"/><Relationship Id="rId7" Target="../media/image31.png" Type="http://schemas.openxmlformats.org/officeDocument/2006/relationships/image"/><Relationship Id="rId8" Target="../media/image15.png" Type="http://schemas.openxmlformats.org/officeDocument/2006/relationships/image"/><Relationship Id="rId9" Target="../media/image16.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media/image17.png" Type="http://schemas.openxmlformats.org/officeDocument/2006/relationships/image"/><Relationship Id="rId12" Target="../media/image18.svg" Type="http://schemas.openxmlformats.org/officeDocument/2006/relationships/image"/><Relationship Id="rId13" Target="../media/image11.png" Type="http://schemas.openxmlformats.org/officeDocument/2006/relationships/image"/><Relationship Id="rId14" Target="../media/image2.png" Type="http://schemas.openxmlformats.org/officeDocument/2006/relationships/image"/><Relationship Id="rId15" Target="../media/image12.png" Type="http://schemas.openxmlformats.org/officeDocument/2006/relationships/image"/><Relationship Id="rId2" Target="../media/image28.jpeg" Type="http://schemas.openxmlformats.org/officeDocument/2006/relationships/image"/><Relationship Id="rId3" Target="../media/image3.jpe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40.png" Type="http://schemas.openxmlformats.org/officeDocument/2006/relationships/image"/><Relationship Id="rId7" Target="../media/image31.png" Type="http://schemas.openxmlformats.org/officeDocument/2006/relationships/image"/><Relationship Id="rId8" Target="../media/image15.png" Type="http://schemas.openxmlformats.org/officeDocument/2006/relationships/image"/><Relationship Id="rId9" Target="../media/image16.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media/image17.png" Type="http://schemas.openxmlformats.org/officeDocument/2006/relationships/image"/><Relationship Id="rId12" Target="../media/image18.svg" Type="http://schemas.openxmlformats.org/officeDocument/2006/relationships/image"/><Relationship Id="rId13" Target="../media/image11.png" Type="http://schemas.openxmlformats.org/officeDocument/2006/relationships/image"/><Relationship Id="rId14" Target="../media/image2.png" Type="http://schemas.openxmlformats.org/officeDocument/2006/relationships/image"/><Relationship Id="rId15" Target="../media/image12.png" Type="http://schemas.openxmlformats.org/officeDocument/2006/relationships/image"/><Relationship Id="rId2" Target="../media/image28.jpeg" Type="http://schemas.openxmlformats.org/officeDocument/2006/relationships/image"/><Relationship Id="rId3" Target="../media/image3.jpe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41.png" Type="http://schemas.openxmlformats.org/officeDocument/2006/relationships/image"/><Relationship Id="rId7" Target="../media/image31.png" Type="http://schemas.openxmlformats.org/officeDocument/2006/relationships/image"/><Relationship Id="rId8" Target="../media/image15.png" Type="http://schemas.openxmlformats.org/officeDocument/2006/relationships/image"/><Relationship Id="rId9" Target="../media/image16.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media/image17.png" Type="http://schemas.openxmlformats.org/officeDocument/2006/relationships/image"/><Relationship Id="rId12" Target="../media/image18.svg" Type="http://schemas.openxmlformats.org/officeDocument/2006/relationships/image"/><Relationship Id="rId13" Target="../media/image11.png" Type="http://schemas.openxmlformats.org/officeDocument/2006/relationships/image"/><Relationship Id="rId14" Target="../media/image2.png" Type="http://schemas.openxmlformats.org/officeDocument/2006/relationships/image"/><Relationship Id="rId15" Target="../media/image12.png" Type="http://schemas.openxmlformats.org/officeDocument/2006/relationships/image"/><Relationship Id="rId2" Target="../media/image28.jpeg" Type="http://schemas.openxmlformats.org/officeDocument/2006/relationships/image"/><Relationship Id="rId3" Target="../media/image3.jpe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42.png" Type="http://schemas.openxmlformats.org/officeDocument/2006/relationships/image"/><Relationship Id="rId7" Target="../media/image31.png" Type="http://schemas.openxmlformats.org/officeDocument/2006/relationships/image"/><Relationship Id="rId8" Target="../media/image15.png" Type="http://schemas.openxmlformats.org/officeDocument/2006/relationships/image"/><Relationship Id="rId9" Target="../media/image16.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media/image17.png" Type="http://schemas.openxmlformats.org/officeDocument/2006/relationships/image"/><Relationship Id="rId12" Target="../media/image18.svg" Type="http://schemas.openxmlformats.org/officeDocument/2006/relationships/image"/><Relationship Id="rId13" Target="../media/image11.png" Type="http://schemas.openxmlformats.org/officeDocument/2006/relationships/image"/><Relationship Id="rId14" Target="../media/image2.png" Type="http://schemas.openxmlformats.org/officeDocument/2006/relationships/image"/><Relationship Id="rId15" Target="../media/image12.png" Type="http://schemas.openxmlformats.org/officeDocument/2006/relationships/image"/><Relationship Id="rId2" Target="../media/image28.jpeg" Type="http://schemas.openxmlformats.org/officeDocument/2006/relationships/image"/><Relationship Id="rId3" Target="../media/image3.jpe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43.png" Type="http://schemas.openxmlformats.org/officeDocument/2006/relationships/image"/><Relationship Id="rId7" Target="../media/image31.png" Type="http://schemas.openxmlformats.org/officeDocument/2006/relationships/image"/><Relationship Id="rId8" Target="../media/image15.png" Type="http://schemas.openxmlformats.org/officeDocument/2006/relationships/image"/><Relationship Id="rId9" Target="../media/image16.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4.jpeg" Type="http://schemas.openxmlformats.org/officeDocument/2006/relationships/image"/><Relationship Id="rId2" Target="../media/image3.jpeg" Type="http://schemas.openxmlformats.org/officeDocument/2006/relationships/image"/><Relationship Id="rId3" Target="../media/image6.png" Type="http://schemas.openxmlformats.org/officeDocument/2006/relationships/image"/><Relationship Id="rId4" Target="../media/image19.png" Type="http://schemas.openxmlformats.org/officeDocument/2006/relationships/image"/><Relationship Id="rId5" Target="../media/image16.png" Type="http://schemas.openxmlformats.org/officeDocument/2006/relationships/image"/><Relationship Id="rId6" Target="../media/image20.png" Type="http://schemas.openxmlformats.org/officeDocument/2006/relationships/image"/><Relationship Id="rId7" Target="../media/image21.svg" Type="http://schemas.openxmlformats.org/officeDocument/2006/relationships/image"/><Relationship Id="rId8" Target="../media/image22.png" Type="http://schemas.openxmlformats.org/officeDocument/2006/relationships/image"/><Relationship Id="rId9" Target="../media/image23.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2.png" Type="http://schemas.openxmlformats.org/officeDocument/2006/relationships/image"/><Relationship Id="rId12" Target="../media/image12.png" Type="http://schemas.openxmlformats.org/officeDocument/2006/relationships/image"/><Relationship Id="rId2" Target="../media/image3.jpeg" Type="http://schemas.openxmlformats.org/officeDocument/2006/relationships/image"/><Relationship Id="rId3" Target="../media/image44.jpeg" Type="http://schemas.openxmlformats.org/officeDocument/2006/relationships/image"/><Relationship Id="rId4" Target="../media/image45.png" Type="http://schemas.openxmlformats.org/officeDocument/2006/relationships/image"/><Relationship Id="rId5" Target="../media/image46.svg" Type="http://schemas.openxmlformats.org/officeDocument/2006/relationships/image"/><Relationship Id="rId6" Target="../media/image15.png" Type="http://schemas.openxmlformats.org/officeDocument/2006/relationships/image"/><Relationship Id="rId7" Target="../media/image16.png" Type="http://schemas.openxmlformats.org/officeDocument/2006/relationships/image"/><Relationship Id="rId8" Target="../media/image17.png" Type="http://schemas.openxmlformats.org/officeDocument/2006/relationships/image"/><Relationship Id="rId9" Target="../media/image18.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7.jpeg" Type="http://schemas.openxmlformats.org/officeDocument/2006/relationships/image"/><Relationship Id="rId2" Target="../media/image3.jpeg" Type="http://schemas.openxmlformats.org/officeDocument/2006/relationships/image"/><Relationship Id="rId3" Target="../media/image6.png" Type="http://schemas.openxmlformats.org/officeDocument/2006/relationships/image"/><Relationship Id="rId4" Target="../media/image19.png" Type="http://schemas.openxmlformats.org/officeDocument/2006/relationships/image"/><Relationship Id="rId5" Target="../media/image16.png" Type="http://schemas.openxmlformats.org/officeDocument/2006/relationships/image"/><Relationship Id="rId6" Target="../media/image20.png" Type="http://schemas.openxmlformats.org/officeDocument/2006/relationships/image"/><Relationship Id="rId7" Target="../media/image21.svg" Type="http://schemas.openxmlformats.org/officeDocument/2006/relationships/image"/><Relationship Id="rId8" Target="../media/image22.png" Type="http://schemas.openxmlformats.org/officeDocument/2006/relationships/image"/><Relationship Id="rId9" Target="../media/image23.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media/image17.png" Type="http://schemas.openxmlformats.org/officeDocument/2006/relationships/image"/><Relationship Id="rId12" Target="../media/image18.svg" Type="http://schemas.openxmlformats.org/officeDocument/2006/relationships/image"/><Relationship Id="rId13" Target="../media/image11.png" Type="http://schemas.openxmlformats.org/officeDocument/2006/relationships/image"/><Relationship Id="rId14" Target="../media/image2.png" Type="http://schemas.openxmlformats.org/officeDocument/2006/relationships/image"/><Relationship Id="rId15" Target="../media/image12.png" Type="http://schemas.openxmlformats.org/officeDocument/2006/relationships/image"/><Relationship Id="rId2" Target="../media/image28.jpeg" Type="http://schemas.openxmlformats.org/officeDocument/2006/relationships/image"/><Relationship Id="rId3" Target="../media/image3.jpe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48.png" Type="http://schemas.openxmlformats.org/officeDocument/2006/relationships/image"/><Relationship Id="rId7" Target="../media/image31.png" Type="http://schemas.openxmlformats.org/officeDocument/2006/relationships/image"/><Relationship Id="rId8" Target="../media/image15.png" Type="http://schemas.openxmlformats.org/officeDocument/2006/relationships/image"/><Relationship Id="rId9" Target="../media/image16.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2.png" Type="http://schemas.openxmlformats.org/officeDocument/2006/relationships/image"/><Relationship Id="rId12" Target="../media/image12.png" Type="http://schemas.openxmlformats.org/officeDocument/2006/relationships/image"/><Relationship Id="rId2" Target="../media/image3.jpe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7.png" Type="http://schemas.openxmlformats.org/officeDocument/2006/relationships/image"/><Relationship Id="rId7" Target="../media/image8.jpeg" Type="http://schemas.openxmlformats.org/officeDocument/2006/relationships/image"/><Relationship Id="rId8" Target="../media/image9.png" Type="http://schemas.openxmlformats.org/officeDocument/2006/relationships/image"/><Relationship Id="rId9" Target="../media/image10.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media/image17.png" Type="http://schemas.openxmlformats.org/officeDocument/2006/relationships/image"/><Relationship Id="rId12" Target="../media/image18.svg" Type="http://schemas.openxmlformats.org/officeDocument/2006/relationships/image"/><Relationship Id="rId13" Target="../media/image11.png" Type="http://schemas.openxmlformats.org/officeDocument/2006/relationships/image"/><Relationship Id="rId14" Target="../media/image2.png" Type="http://schemas.openxmlformats.org/officeDocument/2006/relationships/image"/><Relationship Id="rId15" Target="../media/image12.png" Type="http://schemas.openxmlformats.org/officeDocument/2006/relationships/image"/><Relationship Id="rId2" Target="../media/image28.jpeg" Type="http://schemas.openxmlformats.org/officeDocument/2006/relationships/image"/><Relationship Id="rId3" Target="../media/image3.jpe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49.png" Type="http://schemas.openxmlformats.org/officeDocument/2006/relationships/image"/><Relationship Id="rId7" Target="../media/image31.png" Type="http://schemas.openxmlformats.org/officeDocument/2006/relationships/image"/><Relationship Id="rId8" Target="../media/image15.png" Type="http://schemas.openxmlformats.org/officeDocument/2006/relationships/image"/><Relationship Id="rId9" Target="../media/image16.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media/image17.png" Type="http://schemas.openxmlformats.org/officeDocument/2006/relationships/image"/><Relationship Id="rId12" Target="../media/image18.svg" Type="http://schemas.openxmlformats.org/officeDocument/2006/relationships/image"/><Relationship Id="rId13" Target="../media/image11.png" Type="http://schemas.openxmlformats.org/officeDocument/2006/relationships/image"/><Relationship Id="rId14" Target="../media/image2.png" Type="http://schemas.openxmlformats.org/officeDocument/2006/relationships/image"/><Relationship Id="rId15" Target="../media/image12.png" Type="http://schemas.openxmlformats.org/officeDocument/2006/relationships/image"/><Relationship Id="rId2" Target="../media/image28.jpeg" Type="http://schemas.openxmlformats.org/officeDocument/2006/relationships/image"/><Relationship Id="rId3" Target="../media/image3.jpe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50.png" Type="http://schemas.openxmlformats.org/officeDocument/2006/relationships/image"/><Relationship Id="rId7" Target="../media/image31.png" Type="http://schemas.openxmlformats.org/officeDocument/2006/relationships/image"/><Relationship Id="rId8" Target="../media/image15.png" Type="http://schemas.openxmlformats.org/officeDocument/2006/relationships/image"/><Relationship Id="rId9" Target="../media/image16.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 Id="rId3" Target="../media/image11.png" Type="http://schemas.openxmlformats.org/officeDocument/2006/relationships/image"/><Relationship Id="rId4" Target="../media/image2.png" Type="http://schemas.openxmlformats.org/officeDocument/2006/relationships/image"/><Relationship Id="rId5" Target="../media/image1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2.png" Type="http://schemas.openxmlformats.org/officeDocument/2006/relationships/image"/><Relationship Id="rId12" Target="../media/image12.png" Type="http://schemas.openxmlformats.org/officeDocument/2006/relationships/image"/><Relationship Id="rId2" Target="../media/image3.jpeg" Type="http://schemas.openxmlformats.org/officeDocument/2006/relationships/image"/><Relationship Id="rId3" Target="../media/image13.png" Type="http://schemas.openxmlformats.org/officeDocument/2006/relationships/image"/><Relationship Id="rId4" Target="../media/image7.png" Type="http://schemas.openxmlformats.org/officeDocument/2006/relationships/image"/><Relationship Id="rId5" Target="../media/image14.jpeg" Type="http://schemas.openxmlformats.org/officeDocument/2006/relationships/image"/><Relationship Id="rId6" Target="../media/image15.png" Type="http://schemas.openxmlformats.org/officeDocument/2006/relationships/image"/><Relationship Id="rId7" Target="../media/image16.png" Type="http://schemas.openxmlformats.org/officeDocument/2006/relationships/image"/><Relationship Id="rId8" Target="../media/image17.png" Type="http://schemas.openxmlformats.org/officeDocument/2006/relationships/image"/><Relationship Id="rId9" Target="../media/image18.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4.jpeg" Type="http://schemas.openxmlformats.org/officeDocument/2006/relationships/image"/><Relationship Id="rId2" Target="../media/image3.jpeg" Type="http://schemas.openxmlformats.org/officeDocument/2006/relationships/image"/><Relationship Id="rId3" Target="../media/image6.png" Type="http://schemas.openxmlformats.org/officeDocument/2006/relationships/image"/><Relationship Id="rId4" Target="../media/image19.png" Type="http://schemas.openxmlformats.org/officeDocument/2006/relationships/image"/><Relationship Id="rId5" Target="../media/image16.png" Type="http://schemas.openxmlformats.org/officeDocument/2006/relationships/image"/><Relationship Id="rId6" Target="../media/image20.png" Type="http://schemas.openxmlformats.org/officeDocument/2006/relationships/image"/><Relationship Id="rId7" Target="../media/image21.svg" Type="http://schemas.openxmlformats.org/officeDocument/2006/relationships/image"/><Relationship Id="rId8" Target="../media/image22.png" Type="http://schemas.openxmlformats.org/officeDocument/2006/relationships/image"/><Relationship Id="rId9" Target="../media/image23.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2.png" Type="http://schemas.openxmlformats.org/officeDocument/2006/relationships/image"/><Relationship Id="rId12" Target="../media/image12.png" Type="http://schemas.openxmlformats.org/officeDocument/2006/relationships/image"/><Relationship Id="rId2" Target="../media/image3.jpeg" Type="http://schemas.openxmlformats.org/officeDocument/2006/relationships/image"/><Relationship Id="rId3" Target="../media/image25.jpeg" Type="http://schemas.openxmlformats.org/officeDocument/2006/relationships/image"/><Relationship Id="rId4" Target="../media/image26.png" Type="http://schemas.openxmlformats.org/officeDocument/2006/relationships/image"/><Relationship Id="rId5" Target="../media/image27.svg" Type="http://schemas.openxmlformats.org/officeDocument/2006/relationships/image"/><Relationship Id="rId6" Target="../media/image15.png" Type="http://schemas.openxmlformats.org/officeDocument/2006/relationships/image"/><Relationship Id="rId7" Target="../media/image16.png" Type="http://schemas.openxmlformats.org/officeDocument/2006/relationships/image"/><Relationship Id="rId8" Target="../media/image17.png" Type="http://schemas.openxmlformats.org/officeDocument/2006/relationships/image"/><Relationship Id="rId9" Target="../media/image18.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8.svg" Type="http://schemas.openxmlformats.org/officeDocument/2006/relationships/image"/><Relationship Id="rId11" Target="../media/image11.png" Type="http://schemas.openxmlformats.org/officeDocument/2006/relationships/image"/><Relationship Id="rId12" Target="../media/image2.png" Type="http://schemas.openxmlformats.org/officeDocument/2006/relationships/image"/><Relationship Id="rId13" Target="../media/image12.png" Type="http://schemas.openxmlformats.org/officeDocument/2006/relationships/image"/><Relationship Id="rId2" Target="../media/image28.jpeg" Type="http://schemas.openxmlformats.org/officeDocument/2006/relationships/image"/><Relationship Id="rId3" Target="../media/image29.png" Type="http://schemas.openxmlformats.org/officeDocument/2006/relationships/image"/><Relationship Id="rId4" Target="../media/image30.svg" Type="http://schemas.openxmlformats.org/officeDocument/2006/relationships/image"/><Relationship Id="rId5" Target="../media/image31.png" Type="http://schemas.openxmlformats.org/officeDocument/2006/relationships/image"/><Relationship Id="rId6" Target="../media/image15.png" Type="http://schemas.openxmlformats.org/officeDocument/2006/relationships/image"/><Relationship Id="rId7" Target="../media/image16.png" Type="http://schemas.openxmlformats.org/officeDocument/2006/relationships/image"/><Relationship Id="rId8" Target="../media/image32.png" Type="http://schemas.openxmlformats.org/officeDocument/2006/relationships/image"/><Relationship Id="rId9" Target="../media/image17.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3.jpeg" Type="http://schemas.openxmlformats.org/officeDocument/2006/relationships/image"/><Relationship Id="rId2" Target="../media/image3.jpeg" Type="http://schemas.openxmlformats.org/officeDocument/2006/relationships/image"/><Relationship Id="rId3" Target="../media/image6.png" Type="http://schemas.openxmlformats.org/officeDocument/2006/relationships/image"/><Relationship Id="rId4" Target="../media/image19.png" Type="http://schemas.openxmlformats.org/officeDocument/2006/relationships/image"/><Relationship Id="rId5" Target="../media/image16.png" Type="http://schemas.openxmlformats.org/officeDocument/2006/relationships/image"/><Relationship Id="rId6" Target="../media/image20.png" Type="http://schemas.openxmlformats.org/officeDocument/2006/relationships/image"/><Relationship Id="rId7" Target="../media/image21.svg" Type="http://schemas.openxmlformats.org/officeDocument/2006/relationships/image"/><Relationship Id="rId8" Target="../media/image22.png" Type="http://schemas.openxmlformats.org/officeDocument/2006/relationships/image"/><Relationship Id="rId9" Target="../media/image23.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media/image17.png" Type="http://schemas.openxmlformats.org/officeDocument/2006/relationships/image"/><Relationship Id="rId12" Target="../media/image18.svg" Type="http://schemas.openxmlformats.org/officeDocument/2006/relationships/image"/><Relationship Id="rId13" Target="../media/image11.png" Type="http://schemas.openxmlformats.org/officeDocument/2006/relationships/image"/><Relationship Id="rId14" Target="../media/image2.png" Type="http://schemas.openxmlformats.org/officeDocument/2006/relationships/image"/><Relationship Id="rId15" Target="../media/image12.png" Type="http://schemas.openxmlformats.org/officeDocument/2006/relationships/image"/><Relationship Id="rId2" Target="../media/image28.jpeg" Type="http://schemas.openxmlformats.org/officeDocument/2006/relationships/image"/><Relationship Id="rId3" Target="../media/image3.jpe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36.png" Type="http://schemas.openxmlformats.org/officeDocument/2006/relationships/image"/><Relationship Id="rId7" Target="../media/image31.png" Type="http://schemas.openxmlformats.org/officeDocument/2006/relationships/image"/><Relationship Id="rId8" Target="../media/image15.png" Type="http://schemas.openxmlformats.org/officeDocument/2006/relationships/image"/><Relationship Id="rId9" Target="../media/image16.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media/image17.png" Type="http://schemas.openxmlformats.org/officeDocument/2006/relationships/image"/><Relationship Id="rId12" Target="../media/image18.svg" Type="http://schemas.openxmlformats.org/officeDocument/2006/relationships/image"/><Relationship Id="rId13" Target="../media/image11.png" Type="http://schemas.openxmlformats.org/officeDocument/2006/relationships/image"/><Relationship Id="rId14" Target="../media/image2.png" Type="http://schemas.openxmlformats.org/officeDocument/2006/relationships/image"/><Relationship Id="rId15" Target="../media/image12.png" Type="http://schemas.openxmlformats.org/officeDocument/2006/relationships/image"/><Relationship Id="rId2" Target="../media/image28.jpeg" Type="http://schemas.openxmlformats.org/officeDocument/2006/relationships/image"/><Relationship Id="rId3" Target="../media/image3.jpe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37.png" Type="http://schemas.openxmlformats.org/officeDocument/2006/relationships/image"/><Relationship Id="rId7" Target="../media/image31.png" Type="http://schemas.openxmlformats.org/officeDocument/2006/relationships/image"/><Relationship Id="rId8" Target="../media/image15.png" Type="http://schemas.openxmlformats.org/officeDocument/2006/relationships/image"/><Relationship Id="rId9" Target="../media/image16.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CBCBCB">
                <a:alpha val="100000"/>
              </a:srgbClr>
            </a:gs>
            <a:gs pos="100000">
              <a:srgbClr val="FFFFFF">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6684827" y="1939553"/>
            <a:ext cx="4918346" cy="5525857"/>
          </a:xfrm>
          <a:custGeom>
            <a:avLst/>
            <a:gdLst/>
            <a:ahLst/>
            <a:cxnLst/>
            <a:rect r="r" b="b" t="t" l="l"/>
            <a:pathLst>
              <a:path h="5525857" w="4918346">
                <a:moveTo>
                  <a:pt x="0" y="0"/>
                </a:moveTo>
                <a:lnTo>
                  <a:pt x="4918346" y="0"/>
                </a:lnTo>
                <a:lnTo>
                  <a:pt x="4918346" y="5525857"/>
                </a:lnTo>
                <a:lnTo>
                  <a:pt x="0" y="5525857"/>
                </a:lnTo>
                <a:lnTo>
                  <a:pt x="0" y="0"/>
                </a:lnTo>
                <a:close/>
              </a:path>
            </a:pathLst>
          </a:custGeom>
          <a:blipFill>
            <a:blip r:embed="rId2"/>
            <a:stretch>
              <a:fillRect l="0" t="0" r="0" b="0"/>
            </a:stretch>
          </a:blipFill>
        </p:spPr>
      </p:sp>
      <p:grpSp>
        <p:nvGrpSpPr>
          <p:cNvPr name="Group 3" id="3"/>
          <p:cNvGrpSpPr/>
          <p:nvPr/>
        </p:nvGrpSpPr>
        <p:grpSpPr>
          <a:xfrm rot="0">
            <a:off x="191186" y="150523"/>
            <a:ext cx="1005887" cy="1028698"/>
            <a:chOff x="0" y="0"/>
            <a:chExt cx="1009933" cy="1032836"/>
          </a:xfrm>
        </p:grpSpPr>
        <p:sp>
          <p:nvSpPr>
            <p:cNvPr name="Freeform 4" id="4"/>
            <p:cNvSpPr/>
            <p:nvPr/>
          </p:nvSpPr>
          <p:spPr>
            <a:xfrm flipH="false" flipV="false" rot="0">
              <a:off x="0" y="0"/>
              <a:ext cx="1009904" cy="1032891"/>
            </a:xfrm>
            <a:custGeom>
              <a:avLst/>
              <a:gdLst/>
              <a:ahLst/>
              <a:cxnLst/>
              <a:rect r="r" b="b" t="t" l="l"/>
              <a:pathLst>
                <a:path h="1032891" w="1009904">
                  <a:moveTo>
                    <a:pt x="0" y="0"/>
                  </a:moveTo>
                  <a:lnTo>
                    <a:pt x="1009904" y="0"/>
                  </a:lnTo>
                  <a:lnTo>
                    <a:pt x="1009904" y="1032891"/>
                  </a:lnTo>
                  <a:lnTo>
                    <a:pt x="0" y="1032891"/>
                  </a:lnTo>
                  <a:lnTo>
                    <a:pt x="0" y="0"/>
                  </a:lnTo>
                  <a:close/>
                </a:path>
              </a:pathLst>
            </a:custGeom>
            <a:blipFill>
              <a:blip r:embed="rId3"/>
              <a:stretch>
                <a:fillRect l="-1133" t="0" r="-1136" b="5"/>
              </a:stretch>
            </a:blipFill>
          </p:spPr>
        </p:sp>
      </p:grpSp>
      <p:sp>
        <p:nvSpPr>
          <p:cNvPr name="TextBox 5" id="5"/>
          <p:cNvSpPr txBox="true"/>
          <p:nvPr/>
        </p:nvSpPr>
        <p:spPr>
          <a:xfrm rot="0">
            <a:off x="1401121" y="112423"/>
            <a:ext cx="6335093" cy="1066798"/>
          </a:xfrm>
          <a:prstGeom prst="rect">
            <a:avLst/>
          </a:prstGeom>
        </p:spPr>
        <p:txBody>
          <a:bodyPr anchor="t" rtlCol="false" tIns="0" lIns="0" bIns="0" rIns="0">
            <a:spAutoFit/>
          </a:bodyPr>
          <a:lstStyle/>
          <a:p>
            <a:pPr algn="l">
              <a:lnSpc>
                <a:spcPts val="2100"/>
              </a:lnSpc>
            </a:pPr>
            <a:r>
              <a:rPr lang="en-US" sz="1500">
                <a:solidFill>
                  <a:srgbClr val="474545"/>
                </a:solidFill>
                <a:latin typeface="Montserrat Bold"/>
                <a:ea typeface="Montserrat Bold"/>
                <a:cs typeface="Montserrat Bold"/>
                <a:sym typeface="Montserrat Bold"/>
              </a:rPr>
              <a:t>SUPPORT BY</a:t>
            </a:r>
          </a:p>
          <a:p>
            <a:pPr algn="l">
              <a:lnSpc>
                <a:spcPts val="2100"/>
              </a:lnSpc>
            </a:pPr>
            <a:r>
              <a:rPr lang="en-US" sz="1500">
                <a:solidFill>
                  <a:srgbClr val="474545"/>
                </a:solidFill>
                <a:latin typeface="Montserrat"/>
                <a:ea typeface="Montserrat"/>
                <a:cs typeface="Montserrat"/>
                <a:sym typeface="Montserrat"/>
              </a:rPr>
              <a:t>Direktorat Pembelajaran dan Kemahasiswaan</a:t>
            </a:r>
          </a:p>
          <a:p>
            <a:pPr algn="l">
              <a:lnSpc>
                <a:spcPts val="2100"/>
              </a:lnSpc>
            </a:pPr>
            <a:r>
              <a:rPr lang="en-US" sz="1500">
                <a:solidFill>
                  <a:srgbClr val="474545"/>
                </a:solidFill>
                <a:latin typeface="Montserrat"/>
                <a:ea typeface="Montserrat"/>
                <a:cs typeface="Montserrat"/>
                <a:sym typeface="Montserrat"/>
              </a:rPr>
              <a:t>Direktorat Jendral Pendidikan Tinggi, Ristek, dan Teknologi</a:t>
            </a:r>
          </a:p>
          <a:p>
            <a:pPr algn="l">
              <a:lnSpc>
                <a:spcPts val="2100"/>
              </a:lnSpc>
            </a:pPr>
            <a:r>
              <a:rPr lang="en-US" sz="1500">
                <a:solidFill>
                  <a:srgbClr val="474545"/>
                </a:solidFill>
                <a:latin typeface="Montserrat"/>
                <a:ea typeface="Montserrat"/>
                <a:cs typeface="Montserrat"/>
                <a:sym typeface="Montserrat"/>
              </a:rPr>
              <a:t>Kementerian Pendidikan, Kebudayaan, Ristek, dan TeknologI</a:t>
            </a:r>
          </a:p>
        </p:txBody>
      </p:sp>
      <p:sp>
        <p:nvSpPr>
          <p:cNvPr name="TextBox 6" id="6"/>
          <p:cNvSpPr txBox="true"/>
          <p:nvPr/>
        </p:nvSpPr>
        <p:spPr>
          <a:xfrm rot="0">
            <a:off x="3146029" y="8326757"/>
            <a:ext cx="11995943" cy="931543"/>
          </a:xfrm>
          <a:prstGeom prst="rect">
            <a:avLst/>
          </a:prstGeom>
        </p:spPr>
        <p:txBody>
          <a:bodyPr anchor="t" rtlCol="false" tIns="0" lIns="0" bIns="0" rIns="0">
            <a:spAutoFit/>
          </a:bodyPr>
          <a:lstStyle/>
          <a:p>
            <a:pPr algn="ctr">
              <a:lnSpc>
                <a:spcPts val="3780"/>
              </a:lnSpc>
            </a:pPr>
            <a:r>
              <a:rPr lang="en-US" sz="2700">
                <a:solidFill>
                  <a:srgbClr val="474545"/>
                </a:solidFill>
                <a:latin typeface="Montserrat Bold"/>
                <a:ea typeface="Montserrat Bold"/>
                <a:cs typeface="Montserrat Bold"/>
                <a:sym typeface="Montserrat Bold"/>
              </a:rPr>
              <a:t>Pengembangan dan Penyelenggaraan Pembelajaran Digital (P3D) Kategori 1 Tahun 2024</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9222" r="0" b="-9222"/>
              </a:stretch>
            </a:blip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0" t="0" r="0" b="0"/>
              </a:stretch>
            </a:blipFill>
          </p:spPr>
        </p:sp>
      </p:grpSp>
      <p:sp>
        <p:nvSpPr>
          <p:cNvPr name="Freeform 6" id="6"/>
          <p:cNvSpPr/>
          <p:nvPr/>
        </p:nvSpPr>
        <p:spPr>
          <a:xfrm flipH="false" flipV="false" rot="0">
            <a:off x="11409671" y="-855537"/>
            <a:ext cx="11699258" cy="11699258"/>
          </a:xfrm>
          <a:custGeom>
            <a:avLst/>
            <a:gdLst/>
            <a:ahLst/>
            <a:cxnLst/>
            <a:rect r="r" b="b" t="t" l="l"/>
            <a:pathLst>
              <a:path h="11699258" w="11699258">
                <a:moveTo>
                  <a:pt x="0" y="0"/>
                </a:moveTo>
                <a:lnTo>
                  <a:pt x="11699258" y="0"/>
                </a:lnTo>
                <a:lnTo>
                  <a:pt x="11699258" y="11699258"/>
                </a:lnTo>
                <a:lnTo>
                  <a:pt x="0" y="1169925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0">
            <a:off x="11866657" y="3283231"/>
            <a:ext cx="5726041" cy="4453179"/>
            <a:chOff x="0" y="0"/>
            <a:chExt cx="15699213" cy="12209377"/>
          </a:xfrm>
        </p:grpSpPr>
        <p:sp>
          <p:nvSpPr>
            <p:cNvPr name="Freeform 8" id="8"/>
            <p:cNvSpPr/>
            <p:nvPr/>
          </p:nvSpPr>
          <p:spPr>
            <a:xfrm flipH="false" flipV="false" rot="0">
              <a:off x="0" y="0"/>
              <a:ext cx="15699265" cy="12209402"/>
            </a:xfrm>
            <a:custGeom>
              <a:avLst/>
              <a:gdLst/>
              <a:ahLst/>
              <a:cxnLst/>
              <a:rect r="r" b="b" t="t" l="l"/>
              <a:pathLst>
                <a:path h="12209402" w="15699265">
                  <a:moveTo>
                    <a:pt x="0" y="0"/>
                  </a:moveTo>
                  <a:lnTo>
                    <a:pt x="15699265" y="0"/>
                  </a:lnTo>
                  <a:lnTo>
                    <a:pt x="15699265" y="12209402"/>
                  </a:lnTo>
                  <a:lnTo>
                    <a:pt x="0" y="12209402"/>
                  </a:lnTo>
                  <a:lnTo>
                    <a:pt x="0" y="0"/>
                  </a:lnTo>
                  <a:close/>
                </a:path>
              </a:pathLst>
            </a:custGeom>
            <a:blipFill>
              <a:blip r:embed="rId6"/>
              <a:stretch>
                <a:fillRect l="-3287" t="0" r="-3287" b="0"/>
              </a:stretch>
            </a:blipFill>
          </p:spPr>
        </p:sp>
      </p:grpSp>
      <p:grpSp>
        <p:nvGrpSpPr>
          <p:cNvPr name="Group 9" id="9"/>
          <p:cNvGrpSpPr/>
          <p:nvPr/>
        </p:nvGrpSpPr>
        <p:grpSpPr>
          <a:xfrm rot="0">
            <a:off x="13745119" y="7351938"/>
            <a:ext cx="984559" cy="967329"/>
            <a:chOff x="0" y="0"/>
            <a:chExt cx="1312745" cy="1289772"/>
          </a:xfrm>
        </p:grpSpPr>
        <p:sp>
          <p:nvSpPr>
            <p:cNvPr name="Freeform 10" id="10"/>
            <p:cNvSpPr/>
            <p:nvPr/>
          </p:nvSpPr>
          <p:spPr>
            <a:xfrm flipH="false" flipV="false" rot="0">
              <a:off x="0" y="0"/>
              <a:ext cx="1312799" cy="1289812"/>
            </a:xfrm>
            <a:custGeom>
              <a:avLst/>
              <a:gdLst/>
              <a:ahLst/>
              <a:cxnLst/>
              <a:rect r="r" b="b" t="t" l="l"/>
              <a:pathLst>
                <a:path h="1289812" w="1312799">
                  <a:moveTo>
                    <a:pt x="0" y="0"/>
                  </a:moveTo>
                  <a:lnTo>
                    <a:pt x="1312799" y="0"/>
                  </a:lnTo>
                  <a:lnTo>
                    <a:pt x="1312799" y="1289812"/>
                  </a:lnTo>
                  <a:lnTo>
                    <a:pt x="0" y="1289812"/>
                  </a:lnTo>
                  <a:lnTo>
                    <a:pt x="0" y="0"/>
                  </a:lnTo>
                  <a:close/>
                </a:path>
              </a:pathLst>
            </a:custGeom>
            <a:blipFill>
              <a:blip r:embed="rId7"/>
              <a:stretch>
                <a:fillRect l="-88" t="0" r="-84" b="3"/>
              </a:stretch>
            </a:blipFill>
          </p:spPr>
        </p:sp>
      </p:grpSp>
      <p:grpSp>
        <p:nvGrpSpPr>
          <p:cNvPr name="Group 11" id="11"/>
          <p:cNvGrpSpPr/>
          <p:nvPr/>
        </p:nvGrpSpPr>
        <p:grpSpPr>
          <a:xfrm rot="0">
            <a:off x="1028700" y="9108289"/>
            <a:ext cx="1813321" cy="300022"/>
            <a:chOff x="0" y="0"/>
            <a:chExt cx="2417761" cy="400029"/>
          </a:xfrm>
        </p:grpSpPr>
        <p:sp>
          <p:nvSpPr>
            <p:cNvPr name="Freeform 12" id="12"/>
            <p:cNvSpPr/>
            <p:nvPr/>
          </p:nvSpPr>
          <p:spPr>
            <a:xfrm flipH="false" flipV="false" rot="0">
              <a:off x="0" y="0"/>
              <a:ext cx="2417699" cy="400050"/>
            </a:xfrm>
            <a:custGeom>
              <a:avLst/>
              <a:gdLst/>
              <a:ahLst/>
              <a:cxnLst/>
              <a:rect r="r" b="b" t="t" l="l"/>
              <a:pathLst>
                <a:path h="400050" w="2417699">
                  <a:moveTo>
                    <a:pt x="0" y="0"/>
                  </a:moveTo>
                  <a:lnTo>
                    <a:pt x="2417699" y="0"/>
                  </a:lnTo>
                  <a:lnTo>
                    <a:pt x="2417699" y="400050"/>
                  </a:lnTo>
                  <a:lnTo>
                    <a:pt x="0" y="400050"/>
                  </a:lnTo>
                  <a:lnTo>
                    <a:pt x="0" y="0"/>
                  </a:lnTo>
                  <a:close/>
                </a:path>
              </a:pathLst>
            </a:custGeom>
            <a:blipFill>
              <a:blip r:embed="rId8"/>
              <a:stretch>
                <a:fillRect l="0" t="-2212" r="-2" b="-2206"/>
              </a:stretch>
            </a:blipFill>
          </p:spPr>
        </p:sp>
      </p:grpSp>
      <p:grpSp>
        <p:nvGrpSpPr>
          <p:cNvPr name="Group 13" id="13"/>
          <p:cNvGrpSpPr/>
          <p:nvPr/>
        </p:nvGrpSpPr>
        <p:grpSpPr>
          <a:xfrm rot="0">
            <a:off x="-1757558" y="-2091297"/>
            <a:ext cx="3268873" cy="3344116"/>
            <a:chOff x="0" y="0"/>
            <a:chExt cx="4358497" cy="4458821"/>
          </a:xfrm>
        </p:grpSpPr>
        <p:sp>
          <p:nvSpPr>
            <p:cNvPr name="Freeform 14" id="14"/>
            <p:cNvSpPr/>
            <p:nvPr/>
          </p:nvSpPr>
          <p:spPr>
            <a:xfrm flipH="false" flipV="false" rot="0">
              <a:off x="0" y="0"/>
              <a:ext cx="4358513" cy="4458843"/>
            </a:xfrm>
            <a:custGeom>
              <a:avLst/>
              <a:gdLst/>
              <a:ahLst/>
              <a:cxnLst/>
              <a:rect r="r" b="b" t="t" l="l"/>
              <a:pathLst>
                <a:path h="4458843" w="4358513">
                  <a:moveTo>
                    <a:pt x="0" y="0"/>
                  </a:moveTo>
                  <a:lnTo>
                    <a:pt x="4358513" y="0"/>
                  </a:lnTo>
                  <a:lnTo>
                    <a:pt x="4358513" y="4458843"/>
                  </a:lnTo>
                  <a:lnTo>
                    <a:pt x="0" y="4458843"/>
                  </a:lnTo>
                  <a:lnTo>
                    <a:pt x="0" y="0"/>
                  </a:lnTo>
                  <a:close/>
                </a:path>
              </a:pathLst>
            </a:custGeom>
            <a:blipFill>
              <a:blip r:embed="rId9"/>
              <a:stretch>
                <a:fillRect l="0" t="-11" r="0" b="-11"/>
              </a:stretch>
            </a:blipFill>
          </p:spPr>
        </p:sp>
      </p:grpSp>
      <p:grpSp>
        <p:nvGrpSpPr>
          <p:cNvPr name="Group 15" id="15"/>
          <p:cNvGrpSpPr/>
          <p:nvPr/>
        </p:nvGrpSpPr>
        <p:grpSpPr>
          <a:xfrm rot="0">
            <a:off x="15852484" y="8229600"/>
            <a:ext cx="4022217" cy="4114800"/>
            <a:chOff x="0" y="0"/>
            <a:chExt cx="5362956" cy="5486400"/>
          </a:xfrm>
        </p:grpSpPr>
        <p:sp>
          <p:nvSpPr>
            <p:cNvPr name="Freeform 16" id="16"/>
            <p:cNvSpPr/>
            <p:nvPr/>
          </p:nvSpPr>
          <p:spPr>
            <a:xfrm flipH="false" flipV="false" rot="0">
              <a:off x="0" y="0"/>
              <a:ext cx="5362956" cy="5486400"/>
            </a:xfrm>
            <a:custGeom>
              <a:avLst/>
              <a:gdLst/>
              <a:ahLst/>
              <a:cxnLst/>
              <a:rect r="r" b="b" t="t" l="l"/>
              <a:pathLst>
                <a:path h="5486400" w="5362956">
                  <a:moveTo>
                    <a:pt x="0" y="0"/>
                  </a:moveTo>
                  <a:lnTo>
                    <a:pt x="5362956" y="0"/>
                  </a:lnTo>
                  <a:lnTo>
                    <a:pt x="5362956" y="5486400"/>
                  </a:lnTo>
                  <a:lnTo>
                    <a:pt x="0" y="5486400"/>
                  </a:lnTo>
                  <a:lnTo>
                    <a:pt x="0" y="0"/>
                  </a:lnTo>
                  <a:close/>
                </a:path>
              </a:pathLst>
            </a:custGeom>
            <a:blipFill>
              <a:blip r:embed="rId9"/>
              <a:stretch>
                <a:fillRect l="-85" t="0" r="-85" b="0"/>
              </a:stretch>
            </a:blipFill>
          </p:spPr>
        </p:sp>
      </p:grpSp>
      <p:grpSp>
        <p:nvGrpSpPr>
          <p:cNvPr name="Group 17" id="17"/>
          <p:cNvGrpSpPr/>
          <p:nvPr/>
        </p:nvGrpSpPr>
        <p:grpSpPr>
          <a:xfrm rot="0">
            <a:off x="13660765" y="1636775"/>
            <a:ext cx="1153265" cy="1153265"/>
            <a:chOff x="0" y="0"/>
            <a:chExt cx="1537687" cy="1537687"/>
          </a:xfrm>
        </p:grpSpPr>
        <p:sp>
          <p:nvSpPr>
            <p:cNvPr name="Freeform 18" id="18"/>
            <p:cNvSpPr/>
            <p:nvPr/>
          </p:nvSpPr>
          <p:spPr>
            <a:xfrm flipH="false" flipV="false" rot="0">
              <a:off x="0" y="0"/>
              <a:ext cx="1537716" cy="1537716"/>
            </a:xfrm>
            <a:custGeom>
              <a:avLst/>
              <a:gdLst/>
              <a:ahLst/>
              <a:cxnLst/>
              <a:rect r="r" b="b" t="t" l="l"/>
              <a:pathLst>
                <a:path h="1537716" w="1537716">
                  <a:moveTo>
                    <a:pt x="0" y="0"/>
                  </a:moveTo>
                  <a:lnTo>
                    <a:pt x="1537716" y="0"/>
                  </a:lnTo>
                  <a:lnTo>
                    <a:pt x="1537716" y="1537716"/>
                  </a:lnTo>
                  <a:lnTo>
                    <a:pt x="0" y="1537716"/>
                  </a:lnTo>
                  <a:lnTo>
                    <a:pt x="0" y="0"/>
                  </a:lnTo>
                  <a:close/>
                </a:path>
              </a:pathLst>
            </a:custGeom>
            <a:blipFill>
              <a:blip r:embed="rId10"/>
              <a:stretch>
                <a:fillRect l="0" t="0" r="1" b="1"/>
              </a:stretch>
            </a:blipFill>
          </p:spPr>
        </p:sp>
      </p:grpSp>
      <p:sp>
        <p:nvSpPr>
          <p:cNvPr name="Freeform 19" id="19"/>
          <p:cNvSpPr/>
          <p:nvPr/>
        </p:nvSpPr>
        <p:spPr>
          <a:xfrm flipH="false" flipV="false" rot="0">
            <a:off x="-394240" y="-94077"/>
            <a:ext cx="4558185" cy="1593145"/>
          </a:xfrm>
          <a:custGeom>
            <a:avLst/>
            <a:gdLst/>
            <a:ahLst/>
            <a:cxnLst/>
            <a:rect r="r" b="b" t="t" l="l"/>
            <a:pathLst>
              <a:path h="1593145" w="4558185">
                <a:moveTo>
                  <a:pt x="0" y="0"/>
                </a:moveTo>
                <a:lnTo>
                  <a:pt x="4558185" y="0"/>
                </a:lnTo>
                <a:lnTo>
                  <a:pt x="4558185" y="1593145"/>
                </a:lnTo>
                <a:lnTo>
                  <a:pt x="0" y="159314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20" id="20"/>
          <p:cNvGrpSpPr/>
          <p:nvPr/>
        </p:nvGrpSpPr>
        <p:grpSpPr>
          <a:xfrm rot="0">
            <a:off x="467676" y="722519"/>
            <a:ext cx="1421058" cy="606553"/>
            <a:chOff x="0" y="0"/>
            <a:chExt cx="1894744" cy="808737"/>
          </a:xfrm>
        </p:grpSpPr>
        <p:sp>
          <p:nvSpPr>
            <p:cNvPr name="Freeform 21" id="21"/>
            <p:cNvSpPr/>
            <p:nvPr/>
          </p:nvSpPr>
          <p:spPr>
            <a:xfrm flipH="false" flipV="false" rot="0">
              <a:off x="0" y="0"/>
              <a:ext cx="1894713" cy="808736"/>
            </a:xfrm>
            <a:custGeom>
              <a:avLst/>
              <a:gdLst/>
              <a:ahLst/>
              <a:cxnLst/>
              <a:rect r="r" b="b" t="t" l="l"/>
              <a:pathLst>
                <a:path h="808736" w="1894713">
                  <a:moveTo>
                    <a:pt x="0" y="0"/>
                  </a:moveTo>
                  <a:lnTo>
                    <a:pt x="1894713" y="0"/>
                  </a:lnTo>
                  <a:lnTo>
                    <a:pt x="1894713" y="808736"/>
                  </a:lnTo>
                  <a:lnTo>
                    <a:pt x="0" y="808736"/>
                  </a:lnTo>
                  <a:lnTo>
                    <a:pt x="0" y="0"/>
                  </a:lnTo>
                  <a:close/>
                </a:path>
              </a:pathLst>
            </a:custGeom>
            <a:blipFill>
              <a:blip r:embed="rId13"/>
              <a:stretch>
                <a:fillRect l="-944" t="0" r="-946" b="0"/>
              </a:stretch>
            </a:blipFill>
          </p:spPr>
        </p:sp>
      </p:grpSp>
      <p:grpSp>
        <p:nvGrpSpPr>
          <p:cNvPr name="Group 22" id="22"/>
          <p:cNvGrpSpPr/>
          <p:nvPr/>
        </p:nvGrpSpPr>
        <p:grpSpPr>
          <a:xfrm rot="0">
            <a:off x="2127324" y="682364"/>
            <a:ext cx="678920" cy="694317"/>
            <a:chOff x="0" y="0"/>
            <a:chExt cx="905227" cy="925756"/>
          </a:xfrm>
        </p:grpSpPr>
        <p:sp>
          <p:nvSpPr>
            <p:cNvPr name="Freeform 23" id="23"/>
            <p:cNvSpPr/>
            <p:nvPr/>
          </p:nvSpPr>
          <p:spPr>
            <a:xfrm flipH="false" flipV="false" rot="0">
              <a:off x="0" y="0"/>
              <a:ext cx="905256" cy="925703"/>
            </a:xfrm>
            <a:custGeom>
              <a:avLst/>
              <a:gdLst/>
              <a:ahLst/>
              <a:cxnLst/>
              <a:rect r="r" b="b" t="t" l="l"/>
              <a:pathLst>
                <a:path h="925703" w="905256">
                  <a:moveTo>
                    <a:pt x="0" y="0"/>
                  </a:moveTo>
                  <a:lnTo>
                    <a:pt x="905256" y="0"/>
                  </a:lnTo>
                  <a:lnTo>
                    <a:pt x="905256" y="925703"/>
                  </a:lnTo>
                  <a:lnTo>
                    <a:pt x="0" y="925703"/>
                  </a:lnTo>
                  <a:lnTo>
                    <a:pt x="0" y="0"/>
                  </a:lnTo>
                  <a:close/>
                </a:path>
              </a:pathLst>
            </a:custGeom>
            <a:blipFill>
              <a:blip r:embed="rId14"/>
              <a:stretch>
                <a:fillRect l="-1133" t="0" r="-1130" b="-5"/>
              </a:stretch>
            </a:blipFill>
          </p:spPr>
        </p:sp>
      </p:grpSp>
      <p:grpSp>
        <p:nvGrpSpPr>
          <p:cNvPr name="Group 24" id="24"/>
          <p:cNvGrpSpPr/>
          <p:nvPr/>
        </p:nvGrpSpPr>
        <p:grpSpPr>
          <a:xfrm rot="0">
            <a:off x="3044835" y="642209"/>
            <a:ext cx="819282" cy="767174"/>
            <a:chOff x="0" y="0"/>
            <a:chExt cx="1092376" cy="1022899"/>
          </a:xfrm>
        </p:grpSpPr>
        <p:sp>
          <p:nvSpPr>
            <p:cNvPr name="Freeform 25" id="25"/>
            <p:cNvSpPr/>
            <p:nvPr/>
          </p:nvSpPr>
          <p:spPr>
            <a:xfrm flipH="false" flipV="false" rot="0">
              <a:off x="0" y="0"/>
              <a:ext cx="1092327" cy="1022858"/>
            </a:xfrm>
            <a:custGeom>
              <a:avLst/>
              <a:gdLst/>
              <a:ahLst/>
              <a:cxnLst/>
              <a:rect r="r" b="b" t="t" l="l"/>
              <a:pathLst>
                <a:path h="1022858" w="1092327">
                  <a:moveTo>
                    <a:pt x="0" y="0"/>
                  </a:moveTo>
                  <a:lnTo>
                    <a:pt x="1092327" y="0"/>
                  </a:lnTo>
                  <a:lnTo>
                    <a:pt x="1092327" y="1022858"/>
                  </a:lnTo>
                  <a:lnTo>
                    <a:pt x="0" y="1022858"/>
                  </a:lnTo>
                  <a:lnTo>
                    <a:pt x="0" y="0"/>
                  </a:lnTo>
                  <a:close/>
                </a:path>
              </a:pathLst>
            </a:custGeom>
            <a:blipFill>
              <a:blip r:embed="rId15"/>
              <a:stretch>
                <a:fillRect l="-14902" t="0" r="-14907" b="-4"/>
              </a:stretch>
            </a:blipFill>
          </p:spPr>
        </p:sp>
      </p:grpSp>
      <p:grpSp>
        <p:nvGrpSpPr>
          <p:cNvPr name="Group 26" id="26"/>
          <p:cNvGrpSpPr/>
          <p:nvPr/>
        </p:nvGrpSpPr>
        <p:grpSpPr>
          <a:xfrm rot="0">
            <a:off x="1178206" y="3171040"/>
            <a:ext cx="9716646" cy="3175767"/>
            <a:chOff x="0" y="0"/>
            <a:chExt cx="2559117" cy="836416"/>
          </a:xfrm>
        </p:grpSpPr>
        <p:sp>
          <p:nvSpPr>
            <p:cNvPr name="Freeform 27" id="27"/>
            <p:cNvSpPr/>
            <p:nvPr/>
          </p:nvSpPr>
          <p:spPr>
            <a:xfrm flipH="false" flipV="false" rot="0">
              <a:off x="0" y="0"/>
              <a:ext cx="2559117" cy="836416"/>
            </a:xfrm>
            <a:custGeom>
              <a:avLst/>
              <a:gdLst/>
              <a:ahLst/>
              <a:cxnLst/>
              <a:rect r="r" b="b" t="t" l="l"/>
              <a:pathLst>
                <a:path h="836416" w="2559117">
                  <a:moveTo>
                    <a:pt x="12748" y="0"/>
                  </a:moveTo>
                  <a:lnTo>
                    <a:pt x="2546368" y="0"/>
                  </a:lnTo>
                  <a:cubicBezTo>
                    <a:pt x="2553409" y="0"/>
                    <a:pt x="2559117" y="5708"/>
                    <a:pt x="2559117" y="12748"/>
                  </a:cubicBezTo>
                  <a:lnTo>
                    <a:pt x="2559117" y="823668"/>
                  </a:lnTo>
                  <a:cubicBezTo>
                    <a:pt x="2559117" y="827049"/>
                    <a:pt x="2557774" y="830291"/>
                    <a:pt x="2555383" y="832682"/>
                  </a:cubicBezTo>
                  <a:cubicBezTo>
                    <a:pt x="2552992" y="835073"/>
                    <a:pt x="2549749" y="836416"/>
                    <a:pt x="2546368" y="836416"/>
                  </a:cubicBezTo>
                  <a:lnTo>
                    <a:pt x="12748" y="836416"/>
                  </a:lnTo>
                  <a:cubicBezTo>
                    <a:pt x="9367" y="836416"/>
                    <a:pt x="6125" y="835073"/>
                    <a:pt x="3734" y="832682"/>
                  </a:cubicBezTo>
                  <a:cubicBezTo>
                    <a:pt x="1343" y="830291"/>
                    <a:pt x="0" y="827049"/>
                    <a:pt x="0" y="823668"/>
                  </a:cubicBezTo>
                  <a:lnTo>
                    <a:pt x="0" y="12748"/>
                  </a:lnTo>
                  <a:cubicBezTo>
                    <a:pt x="0" y="9367"/>
                    <a:pt x="1343" y="6125"/>
                    <a:pt x="3734" y="3734"/>
                  </a:cubicBezTo>
                  <a:cubicBezTo>
                    <a:pt x="6125" y="1343"/>
                    <a:pt x="9367" y="0"/>
                    <a:pt x="12748" y="0"/>
                  </a:cubicBezTo>
                  <a:close/>
                </a:path>
              </a:pathLst>
            </a:custGeom>
            <a:solidFill>
              <a:srgbClr val="A6A6A6"/>
            </a:solidFill>
          </p:spPr>
        </p:sp>
        <p:sp>
          <p:nvSpPr>
            <p:cNvPr name="TextBox 28" id="28"/>
            <p:cNvSpPr txBox="true"/>
            <p:nvPr/>
          </p:nvSpPr>
          <p:spPr>
            <a:xfrm>
              <a:off x="0" y="-57150"/>
              <a:ext cx="2559117" cy="893566"/>
            </a:xfrm>
            <a:prstGeom prst="rect">
              <a:avLst/>
            </a:prstGeom>
          </p:spPr>
          <p:txBody>
            <a:bodyPr anchor="ctr" rtlCol="false" tIns="50800" lIns="50800" bIns="50800" rIns="50800"/>
            <a:lstStyle/>
            <a:p>
              <a:pPr algn="ctr">
                <a:lnSpc>
                  <a:spcPts val="3498"/>
                </a:lnSpc>
              </a:pPr>
            </a:p>
          </p:txBody>
        </p:sp>
      </p:grpSp>
      <p:grpSp>
        <p:nvGrpSpPr>
          <p:cNvPr name="Group 29" id="29"/>
          <p:cNvGrpSpPr/>
          <p:nvPr/>
        </p:nvGrpSpPr>
        <p:grpSpPr>
          <a:xfrm rot="0">
            <a:off x="1201180" y="6727807"/>
            <a:ext cx="9716646" cy="1884063"/>
            <a:chOff x="0" y="0"/>
            <a:chExt cx="2559117" cy="496214"/>
          </a:xfrm>
        </p:grpSpPr>
        <p:sp>
          <p:nvSpPr>
            <p:cNvPr name="Freeform 30" id="30"/>
            <p:cNvSpPr/>
            <p:nvPr/>
          </p:nvSpPr>
          <p:spPr>
            <a:xfrm flipH="false" flipV="false" rot="0">
              <a:off x="0" y="0"/>
              <a:ext cx="2559117" cy="496214"/>
            </a:xfrm>
            <a:custGeom>
              <a:avLst/>
              <a:gdLst/>
              <a:ahLst/>
              <a:cxnLst/>
              <a:rect r="r" b="b" t="t" l="l"/>
              <a:pathLst>
                <a:path h="496214" w="2559117">
                  <a:moveTo>
                    <a:pt x="12748" y="0"/>
                  </a:moveTo>
                  <a:lnTo>
                    <a:pt x="2546368" y="0"/>
                  </a:lnTo>
                  <a:cubicBezTo>
                    <a:pt x="2553409" y="0"/>
                    <a:pt x="2559117" y="5708"/>
                    <a:pt x="2559117" y="12748"/>
                  </a:cubicBezTo>
                  <a:lnTo>
                    <a:pt x="2559117" y="483466"/>
                  </a:lnTo>
                  <a:cubicBezTo>
                    <a:pt x="2559117" y="486847"/>
                    <a:pt x="2557774" y="490090"/>
                    <a:pt x="2555383" y="492480"/>
                  </a:cubicBezTo>
                  <a:cubicBezTo>
                    <a:pt x="2552992" y="494871"/>
                    <a:pt x="2549749" y="496214"/>
                    <a:pt x="2546368" y="496214"/>
                  </a:cubicBezTo>
                  <a:lnTo>
                    <a:pt x="12748" y="496214"/>
                  </a:lnTo>
                  <a:cubicBezTo>
                    <a:pt x="9367" y="496214"/>
                    <a:pt x="6125" y="494871"/>
                    <a:pt x="3734" y="492480"/>
                  </a:cubicBezTo>
                  <a:cubicBezTo>
                    <a:pt x="1343" y="490090"/>
                    <a:pt x="0" y="486847"/>
                    <a:pt x="0" y="483466"/>
                  </a:cubicBezTo>
                  <a:lnTo>
                    <a:pt x="0" y="12748"/>
                  </a:lnTo>
                  <a:cubicBezTo>
                    <a:pt x="0" y="9367"/>
                    <a:pt x="1343" y="6125"/>
                    <a:pt x="3734" y="3734"/>
                  </a:cubicBezTo>
                  <a:cubicBezTo>
                    <a:pt x="6125" y="1343"/>
                    <a:pt x="9367" y="0"/>
                    <a:pt x="12748" y="0"/>
                  </a:cubicBezTo>
                  <a:close/>
                </a:path>
              </a:pathLst>
            </a:custGeom>
            <a:solidFill>
              <a:srgbClr val="A6A6A6"/>
            </a:solidFill>
          </p:spPr>
        </p:sp>
        <p:sp>
          <p:nvSpPr>
            <p:cNvPr name="TextBox 31" id="31"/>
            <p:cNvSpPr txBox="true"/>
            <p:nvPr/>
          </p:nvSpPr>
          <p:spPr>
            <a:xfrm>
              <a:off x="0" y="-57150"/>
              <a:ext cx="2559117" cy="553364"/>
            </a:xfrm>
            <a:prstGeom prst="rect">
              <a:avLst/>
            </a:prstGeom>
          </p:spPr>
          <p:txBody>
            <a:bodyPr anchor="ctr" rtlCol="false" tIns="50800" lIns="50800" bIns="50800" rIns="50800"/>
            <a:lstStyle/>
            <a:p>
              <a:pPr algn="ctr">
                <a:lnSpc>
                  <a:spcPts val="3498"/>
                </a:lnSpc>
              </a:pPr>
            </a:p>
          </p:txBody>
        </p:sp>
      </p:grpSp>
      <p:sp>
        <p:nvSpPr>
          <p:cNvPr name="TextBox 32" id="32"/>
          <p:cNvSpPr txBox="true"/>
          <p:nvPr/>
        </p:nvSpPr>
        <p:spPr>
          <a:xfrm rot="0">
            <a:off x="1935360" y="1998703"/>
            <a:ext cx="8672330" cy="791337"/>
          </a:xfrm>
          <a:prstGeom prst="rect">
            <a:avLst/>
          </a:prstGeom>
        </p:spPr>
        <p:txBody>
          <a:bodyPr anchor="t" rtlCol="false" tIns="0" lIns="0" bIns="0" rIns="0">
            <a:spAutoFit/>
          </a:bodyPr>
          <a:lstStyle/>
          <a:p>
            <a:pPr algn="ctr">
              <a:lnSpc>
                <a:spcPts val="5994"/>
              </a:lnSpc>
            </a:pPr>
            <a:r>
              <a:rPr lang="en-US" sz="6000">
                <a:solidFill>
                  <a:srgbClr val="013049"/>
                </a:solidFill>
                <a:latin typeface="Eastman Condensed Bold"/>
                <a:ea typeface="Eastman Condensed Bold"/>
                <a:cs typeface="Eastman Condensed Bold"/>
                <a:sym typeface="Eastman Condensed Bold"/>
              </a:rPr>
              <a:t>SENSOR TEKANAN</a:t>
            </a:r>
          </a:p>
        </p:txBody>
      </p:sp>
      <p:sp>
        <p:nvSpPr>
          <p:cNvPr name="TextBox 33" id="33"/>
          <p:cNvSpPr txBox="true"/>
          <p:nvPr/>
        </p:nvSpPr>
        <p:spPr>
          <a:xfrm rot="0">
            <a:off x="1511315" y="3387323"/>
            <a:ext cx="9096376" cy="2667000"/>
          </a:xfrm>
          <a:prstGeom prst="rect">
            <a:avLst/>
          </a:prstGeom>
        </p:spPr>
        <p:txBody>
          <a:bodyPr anchor="t" rtlCol="false" tIns="0" lIns="0" bIns="0" rIns="0">
            <a:spAutoFit/>
          </a:bodyPr>
          <a:lstStyle/>
          <a:p>
            <a:pPr algn="just">
              <a:lnSpc>
                <a:spcPts val="4200"/>
              </a:lnSpc>
            </a:pPr>
            <a:r>
              <a:rPr lang="en-US" sz="3000">
                <a:solidFill>
                  <a:srgbClr val="022135"/>
                </a:solidFill>
                <a:latin typeface="Cloud"/>
                <a:ea typeface="Cloud"/>
                <a:cs typeface="Cloud"/>
                <a:sym typeface="Cloud"/>
              </a:rPr>
              <a:t>Sensor tekanan digunakan untuk mengukur tekanan gas atau cairan termasuk ketinggian air dan kecepatan. Contoh praktisnya mencakup sensor untuk pompa dan kompresor, sistem hidrolik, dan lemari es. </a:t>
            </a:r>
          </a:p>
        </p:txBody>
      </p:sp>
      <p:sp>
        <p:nvSpPr>
          <p:cNvPr name="TextBox 34" id="34"/>
          <p:cNvSpPr txBox="true"/>
          <p:nvPr/>
        </p:nvSpPr>
        <p:spPr>
          <a:xfrm rot="0">
            <a:off x="1511315" y="6823057"/>
            <a:ext cx="9096376" cy="2133600"/>
          </a:xfrm>
          <a:prstGeom prst="rect">
            <a:avLst/>
          </a:prstGeom>
        </p:spPr>
        <p:txBody>
          <a:bodyPr anchor="t" rtlCol="false" tIns="0" lIns="0" bIns="0" rIns="0">
            <a:spAutoFit/>
          </a:bodyPr>
          <a:lstStyle/>
          <a:p>
            <a:pPr algn="just">
              <a:lnSpc>
                <a:spcPts val="4200"/>
              </a:lnSpc>
            </a:pPr>
            <a:r>
              <a:rPr lang="en-US" sz="3000">
                <a:solidFill>
                  <a:srgbClr val="022135"/>
                </a:solidFill>
                <a:latin typeface="Cloud"/>
                <a:ea typeface="Cloud"/>
                <a:cs typeface="Cloud"/>
                <a:sym typeface="Cloud"/>
              </a:rPr>
              <a:t>Sensor tekanan menentukan di mana tepatnya tekanan diterapkan dan akibatnya menghasilkan sinyal keluaran yang menginformasikan prosesor.</a:t>
            </a:r>
          </a:p>
          <a:p>
            <a:pPr algn="just">
              <a:lnSpc>
                <a:spcPts val="4200"/>
              </a:lnSpc>
            </a:pP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9222" r="0" b="-9222"/>
              </a:stretch>
            </a:blip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0" t="0" r="0" b="0"/>
              </a:stretch>
            </a:blipFill>
          </p:spPr>
        </p:sp>
      </p:grpSp>
      <p:sp>
        <p:nvSpPr>
          <p:cNvPr name="Freeform 6" id="6"/>
          <p:cNvSpPr/>
          <p:nvPr/>
        </p:nvSpPr>
        <p:spPr>
          <a:xfrm flipH="false" flipV="false" rot="0">
            <a:off x="11409671" y="-855537"/>
            <a:ext cx="11699258" cy="11699258"/>
          </a:xfrm>
          <a:custGeom>
            <a:avLst/>
            <a:gdLst/>
            <a:ahLst/>
            <a:cxnLst/>
            <a:rect r="r" b="b" t="t" l="l"/>
            <a:pathLst>
              <a:path h="11699258" w="11699258">
                <a:moveTo>
                  <a:pt x="0" y="0"/>
                </a:moveTo>
                <a:lnTo>
                  <a:pt x="11699258" y="0"/>
                </a:lnTo>
                <a:lnTo>
                  <a:pt x="11699258" y="11699258"/>
                </a:lnTo>
                <a:lnTo>
                  <a:pt x="0" y="1169925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0">
            <a:off x="11866657" y="3283231"/>
            <a:ext cx="5726041" cy="4453179"/>
            <a:chOff x="0" y="0"/>
            <a:chExt cx="15699213" cy="12209377"/>
          </a:xfrm>
        </p:grpSpPr>
        <p:sp>
          <p:nvSpPr>
            <p:cNvPr name="Freeform 8" id="8"/>
            <p:cNvSpPr/>
            <p:nvPr/>
          </p:nvSpPr>
          <p:spPr>
            <a:xfrm flipH="false" flipV="false" rot="0">
              <a:off x="0" y="0"/>
              <a:ext cx="15699265" cy="12209402"/>
            </a:xfrm>
            <a:custGeom>
              <a:avLst/>
              <a:gdLst/>
              <a:ahLst/>
              <a:cxnLst/>
              <a:rect r="r" b="b" t="t" l="l"/>
              <a:pathLst>
                <a:path h="12209402" w="15699265">
                  <a:moveTo>
                    <a:pt x="0" y="0"/>
                  </a:moveTo>
                  <a:lnTo>
                    <a:pt x="15699265" y="0"/>
                  </a:lnTo>
                  <a:lnTo>
                    <a:pt x="15699265" y="12209402"/>
                  </a:lnTo>
                  <a:lnTo>
                    <a:pt x="0" y="12209402"/>
                  </a:lnTo>
                  <a:lnTo>
                    <a:pt x="0" y="0"/>
                  </a:lnTo>
                  <a:close/>
                </a:path>
              </a:pathLst>
            </a:custGeom>
            <a:blipFill>
              <a:blip r:embed="rId6"/>
              <a:stretch>
                <a:fillRect l="0" t="-473" r="0" b="-473"/>
              </a:stretch>
            </a:blipFill>
          </p:spPr>
        </p:sp>
      </p:grpSp>
      <p:grpSp>
        <p:nvGrpSpPr>
          <p:cNvPr name="Group 9" id="9"/>
          <p:cNvGrpSpPr/>
          <p:nvPr/>
        </p:nvGrpSpPr>
        <p:grpSpPr>
          <a:xfrm rot="0">
            <a:off x="13745119" y="7351938"/>
            <a:ext cx="984559" cy="967329"/>
            <a:chOff x="0" y="0"/>
            <a:chExt cx="1312745" cy="1289772"/>
          </a:xfrm>
        </p:grpSpPr>
        <p:sp>
          <p:nvSpPr>
            <p:cNvPr name="Freeform 10" id="10"/>
            <p:cNvSpPr/>
            <p:nvPr/>
          </p:nvSpPr>
          <p:spPr>
            <a:xfrm flipH="false" flipV="false" rot="0">
              <a:off x="0" y="0"/>
              <a:ext cx="1312799" cy="1289812"/>
            </a:xfrm>
            <a:custGeom>
              <a:avLst/>
              <a:gdLst/>
              <a:ahLst/>
              <a:cxnLst/>
              <a:rect r="r" b="b" t="t" l="l"/>
              <a:pathLst>
                <a:path h="1289812" w="1312799">
                  <a:moveTo>
                    <a:pt x="0" y="0"/>
                  </a:moveTo>
                  <a:lnTo>
                    <a:pt x="1312799" y="0"/>
                  </a:lnTo>
                  <a:lnTo>
                    <a:pt x="1312799" y="1289812"/>
                  </a:lnTo>
                  <a:lnTo>
                    <a:pt x="0" y="1289812"/>
                  </a:lnTo>
                  <a:lnTo>
                    <a:pt x="0" y="0"/>
                  </a:lnTo>
                  <a:close/>
                </a:path>
              </a:pathLst>
            </a:custGeom>
            <a:blipFill>
              <a:blip r:embed="rId7"/>
              <a:stretch>
                <a:fillRect l="-88" t="0" r="-84" b="3"/>
              </a:stretch>
            </a:blipFill>
          </p:spPr>
        </p:sp>
      </p:grpSp>
      <p:grpSp>
        <p:nvGrpSpPr>
          <p:cNvPr name="Group 11" id="11"/>
          <p:cNvGrpSpPr/>
          <p:nvPr/>
        </p:nvGrpSpPr>
        <p:grpSpPr>
          <a:xfrm rot="0">
            <a:off x="1028700" y="9108289"/>
            <a:ext cx="1813321" cy="300022"/>
            <a:chOff x="0" y="0"/>
            <a:chExt cx="2417761" cy="400029"/>
          </a:xfrm>
        </p:grpSpPr>
        <p:sp>
          <p:nvSpPr>
            <p:cNvPr name="Freeform 12" id="12"/>
            <p:cNvSpPr/>
            <p:nvPr/>
          </p:nvSpPr>
          <p:spPr>
            <a:xfrm flipH="false" flipV="false" rot="0">
              <a:off x="0" y="0"/>
              <a:ext cx="2417699" cy="400050"/>
            </a:xfrm>
            <a:custGeom>
              <a:avLst/>
              <a:gdLst/>
              <a:ahLst/>
              <a:cxnLst/>
              <a:rect r="r" b="b" t="t" l="l"/>
              <a:pathLst>
                <a:path h="400050" w="2417699">
                  <a:moveTo>
                    <a:pt x="0" y="0"/>
                  </a:moveTo>
                  <a:lnTo>
                    <a:pt x="2417699" y="0"/>
                  </a:lnTo>
                  <a:lnTo>
                    <a:pt x="2417699" y="400050"/>
                  </a:lnTo>
                  <a:lnTo>
                    <a:pt x="0" y="400050"/>
                  </a:lnTo>
                  <a:lnTo>
                    <a:pt x="0" y="0"/>
                  </a:lnTo>
                  <a:close/>
                </a:path>
              </a:pathLst>
            </a:custGeom>
            <a:blipFill>
              <a:blip r:embed="rId8"/>
              <a:stretch>
                <a:fillRect l="0" t="-2212" r="-2" b="-2206"/>
              </a:stretch>
            </a:blipFill>
          </p:spPr>
        </p:sp>
      </p:grpSp>
      <p:grpSp>
        <p:nvGrpSpPr>
          <p:cNvPr name="Group 13" id="13"/>
          <p:cNvGrpSpPr/>
          <p:nvPr/>
        </p:nvGrpSpPr>
        <p:grpSpPr>
          <a:xfrm rot="0">
            <a:off x="-1757558" y="-2091297"/>
            <a:ext cx="3268873" cy="3344116"/>
            <a:chOff x="0" y="0"/>
            <a:chExt cx="4358497" cy="4458821"/>
          </a:xfrm>
        </p:grpSpPr>
        <p:sp>
          <p:nvSpPr>
            <p:cNvPr name="Freeform 14" id="14"/>
            <p:cNvSpPr/>
            <p:nvPr/>
          </p:nvSpPr>
          <p:spPr>
            <a:xfrm flipH="false" flipV="false" rot="0">
              <a:off x="0" y="0"/>
              <a:ext cx="4358513" cy="4458843"/>
            </a:xfrm>
            <a:custGeom>
              <a:avLst/>
              <a:gdLst/>
              <a:ahLst/>
              <a:cxnLst/>
              <a:rect r="r" b="b" t="t" l="l"/>
              <a:pathLst>
                <a:path h="4458843" w="4358513">
                  <a:moveTo>
                    <a:pt x="0" y="0"/>
                  </a:moveTo>
                  <a:lnTo>
                    <a:pt x="4358513" y="0"/>
                  </a:lnTo>
                  <a:lnTo>
                    <a:pt x="4358513" y="4458843"/>
                  </a:lnTo>
                  <a:lnTo>
                    <a:pt x="0" y="4458843"/>
                  </a:lnTo>
                  <a:lnTo>
                    <a:pt x="0" y="0"/>
                  </a:lnTo>
                  <a:close/>
                </a:path>
              </a:pathLst>
            </a:custGeom>
            <a:blipFill>
              <a:blip r:embed="rId9"/>
              <a:stretch>
                <a:fillRect l="0" t="-11" r="0" b="-11"/>
              </a:stretch>
            </a:blipFill>
          </p:spPr>
        </p:sp>
      </p:grpSp>
      <p:grpSp>
        <p:nvGrpSpPr>
          <p:cNvPr name="Group 15" id="15"/>
          <p:cNvGrpSpPr/>
          <p:nvPr/>
        </p:nvGrpSpPr>
        <p:grpSpPr>
          <a:xfrm rot="0">
            <a:off x="15852484" y="8229600"/>
            <a:ext cx="4022217" cy="4114800"/>
            <a:chOff x="0" y="0"/>
            <a:chExt cx="5362956" cy="5486400"/>
          </a:xfrm>
        </p:grpSpPr>
        <p:sp>
          <p:nvSpPr>
            <p:cNvPr name="Freeform 16" id="16"/>
            <p:cNvSpPr/>
            <p:nvPr/>
          </p:nvSpPr>
          <p:spPr>
            <a:xfrm flipH="false" flipV="false" rot="0">
              <a:off x="0" y="0"/>
              <a:ext cx="5362956" cy="5486400"/>
            </a:xfrm>
            <a:custGeom>
              <a:avLst/>
              <a:gdLst/>
              <a:ahLst/>
              <a:cxnLst/>
              <a:rect r="r" b="b" t="t" l="l"/>
              <a:pathLst>
                <a:path h="5486400" w="5362956">
                  <a:moveTo>
                    <a:pt x="0" y="0"/>
                  </a:moveTo>
                  <a:lnTo>
                    <a:pt x="5362956" y="0"/>
                  </a:lnTo>
                  <a:lnTo>
                    <a:pt x="5362956" y="5486400"/>
                  </a:lnTo>
                  <a:lnTo>
                    <a:pt x="0" y="5486400"/>
                  </a:lnTo>
                  <a:lnTo>
                    <a:pt x="0" y="0"/>
                  </a:lnTo>
                  <a:close/>
                </a:path>
              </a:pathLst>
            </a:custGeom>
            <a:blipFill>
              <a:blip r:embed="rId9"/>
              <a:stretch>
                <a:fillRect l="-85" t="0" r="-85" b="0"/>
              </a:stretch>
            </a:blipFill>
          </p:spPr>
        </p:sp>
      </p:grpSp>
      <p:grpSp>
        <p:nvGrpSpPr>
          <p:cNvPr name="Group 17" id="17"/>
          <p:cNvGrpSpPr/>
          <p:nvPr/>
        </p:nvGrpSpPr>
        <p:grpSpPr>
          <a:xfrm rot="0">
            <a:off x="13660765" y="1636775"/>
            <a:ext cx="1153265" cy="1153265"/>
            <a:chOff x="0" y="0"/>
            <a:chExt cx="1537687" cy="1537687"/>
          </a:xfrm>
        </p:grpSpPr>
        <p:sp>
          <p:nvSpPr>
            <p:cNvPr name="Freeform 18" id="18"/>
            <p:cNvSpPr/>
            <p:nvPr/>
          </p:nvSpPr>
          <p:spPr>
            <a:xfrm flipH="false" flipV="false" rot="0">
              <a:off x="0" y="0"/>
              <a:ext cx="1537716" cy="1537716"/>
            </a:xfrm>
            <a:custGeom>
              <a:avLst/>
              <a:gdLst/>
              <a:ahLst/>
              <a:cxnLst/>
              <a:rect r="r" b="b" t="t" l="l"/>
              <a:pathLst>
                <a:path h="1537716" w="1537716">
                  <a:moveTo>
                    <a:pt x="0" y="0"/>
                  </a:moveTo>
                  <a:lnTo>
                    <a:pt x="1537716" y="0"/>
                  </a:lnTo>
                  <a:lnTo>
                    <a:pt x="1537716" y="1537716"/>
                  </a:lnTo>
                  <a:lnTo>
                    <a:pt x="0" y="1537716"/>
                  </a:lnTo>
                  <a:lnTo>
                    <a:pt x="0" y="0"/>
                  </a:lnTo>
                  <a:close/>
                </a:path>
              </a:pathLst>
            </a:custGeom>
            <a:blipFill>
              <a:blip r:embed="rId10"/>
              <a:stretch>
                <a:fillRect l="0" t="0" r="1" b="1"/>
              </a:stretch>
            </a:blipFill>
          </p:spPr>
        </p:sp>
      </p:grpSp>
      <p:sp>
        <p:nvSpPr>
          <p:cNvPr name="Freeform 19" id="19"/>
          <p:cNvSpPr/>
          <p:nvPr/>
        </p:nvSpPr>
        <p:spPr>
          <a:xfrm flipH="false" flipV="false" rot="0">
            <a:off x="-394240" y="-94077"/>
            <a:ext cx="4558185" cy="1593145"/>
          </a:xfrm>
          <a:custGeom>
            <a:avLst/>
            <a:gdLst/>
            <a:ahLst/>
            <a:cxnLst/>
            <a:rect r="r" b="b" t="t" l="l"/>
            <a:pathLst>
              <a:path h="1593145" w="4558185">
                <a:moveTo>
                  <a:pt x="0" y="0"/>
                </a:moveTo>
                <a:lnTo>
                  <a:pt x="4558185" y="0"/>
                </a:lnTo>
                <a:lnTo>
                  <a:pt x="4558185" y="1593145"/>
                </a:lnTo>
                <a:lnTo>
                  <a:pt x="0" y="159314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20" id="20"/>
          <p:cNvGrpSpPr/>
          <p:nvPr/>
        </p:nvGrpSpPr>
        <p:grpSpPr>
          <a:xfrm rot="0">
            <a:off x="467676" y="722519"/>
            <a:ext cx="1421058" cy="606553"/>
            <a:chOff x="0" y="0"/>
            <a:chExt cx="1894744" cy="808737"/>
          </a:xfrm>
        </p:grpSpPr>
        <p:sp>
          <p:nvSpPr>
            <p:cNvPr name="Freeform 21" id="21"/>
            <p:cNvSpPr/>
            <p:nvPr/>
          </p:nvSpPr>
          <p:spPr>
            <a:xfrm flipH="false" flipV="false" rot="0">
              <a:off x="0" y="0"/>
              <a:ext cx="1894713" cy="808736"/>
            </a:xfrm>
            <a:custGeom>
              <a:avLst/>
              <a:gdLst/>
              <a:ahLst/>
              <a:cxnLst/>
              <a:rect r="r" b="b" t="t" l="l"/>
              <a:pathLst>
                <a:path h="808736" w="1894713">
                  <a:moveTo>
                    <a:pt x="0" y="0"/>
                  </a:moveTo>
                  <a:lnTo>
                    <a:pt x="1894713" y="0"/>
                  </a:lnTo>
                  <a:lnTo>
                    <a:pt x="1894713" y="808736"/>
                  </a:lnTo>
                  <a:lnTo>
                    <a:pt x="0" y="808736"/>
                  </a:lnTo>
                  <a:lnTo>
                    <a:pt x="0" y="0"/>
                  </a:lnTo>
                  <a:close/>
                </a:path>
              </a:pathLst>
            </a:custGeom>
            <a:blipFill>
              <a:blip r:embed="rId13"/>
              <a:stretch>
                <a:fillRect l="-944" t="0" r="-946" b="0"/>
              </a:stretch>
            </a:blipFill>
          </p:spPr>
        </p:sp>
      </p:grpSp>
      <p:grpSp>
        <p:nvGrpSpPr>
          <p:cNvPr name="Group 22" id="22"/>
          <p:cNvGrpSpPr/>
          <p:nvPr/>
        </p:nvGrpSpPr>
        <p:grpSpPr>
          <a:xfrm rot="0">
            <a:off x="2127324" y="682364"/>
            <a:ext cx="678920" cy="694317"/>
            <a:chOff x="0" y="0"/>
            <a:chExt cx="905227" cy="925756"/>
          </a:xfrm>
        </p:grpSpPr>
        <p:sp>
          <p:nvSpPr>
            <p:cNvPr name="Freeform 23" id="23"/>
            <p:cNvSpPr/>
            <p:nvPr/>
          </p:nvSpPr>
          <p:spPr>
            <a:xfrm flipH="false" flipV="false" rot="0">
              <a:off x="0" y="0"/>
              <a:ext cx="905256" cy="925703"/>
            </a:xfrm>
            <a:custGeom>
              <a:avLst/>
              <a:gdLst/>
              <a:ahLst/>
              <a:cxnLst/>
              <a:rect r="r" b="b" t="t" l="l"/>
              <a:pathLst>
                <a:path h="925703" w="905256">
                  <a:moveTo>
                    <a:pt x="0" y="0"/>
                  </a:moveTo>
                  <a:lnTo>
                    <a:pt x="905256" y="0"/>
                  </a:lnTo>
                  <a:lnTo>
                    <a:pt x="905256" y="925703"/>
                  </a:lnTo>
                  <a:lnTo>
                    <a:pt x="0" y="925703"/>
                  </a:lnTo>
                  <a:lnTo>
                    <a:pt x="0" y="0"/>
                  </a:lnTo>
                  <a:close/>
                </a:path>
              </a:pathLst>
            </a:custGeom>
            <a:blipFill>
              <a:blip r:embed="rId14"/>
              <a:stretch>
                <a:fillRect l="-1133" t="0" r="-1130" b="-5"/>
              </a:stretch>
            </a:blipFill>
          </p:spPr>
        </p:sp>
      </p:grpSp>
      <p:grpSp>
        <p:nvGrpSpPr>
          <p:cNvPr name="Group 24" id="24"/>
          <p:cNvGrpSpPr/>
          <p:nvPr/>
        </p:nvGrpSpPr>
        <p:grpSpPr>
          <a:xfrm rot="0">
            <a:off x="3044835" y="642209"/>
            <a:ext cx="819282" cy="767174"/>
            <a:chOff x="0" y="0"/>
            <a:chExt cx="1092376" cy="1022899"/>
          </a:xfrm>
        </p:grpSpPr>
        <p:sp>
          <p:nvSpPr>
            <p:cNvPr name="Freeform 25" id="25"/>
            <p:cNvSpPr/>
            <p:nvPr/>
          </p:nvSpPr>
          <p:spPr>
            <a:xfrm flipH="false" flipV="false" rot="0">
              <a:off x="0" y="0"/>
              <a:ext cx="1092327" cy="1022858"/>
            </a:xfrm>
            <a:custGeom>
              <a:avLst/>
              <a:gdLst/>
              <a:ahLst/>
              <a:cxnLst/>
              <a:rect r="r" b="b" t="t" l="l"/>
              <a:pathLst>
                <a:path h="1022858" w="1092327">
                  <a:moveTo>
                    <a:pt x="0" y="0"/>
                  </a:moveTo>
                  <a:lnTo>
                    <a:pt x="1092327" y="0"/>
                  </a:lnTo>
                  <a:lnTo>
                    <a:pt x="1092327" y="1022858"/>
                  </a:lnTo>
                  <a:lnTo>
                    <a:pt x="0" y="1022858"/>
                  </a:lnTo>
                  <a:lnTo>
                    <a:pt x="0" y="0"/>
                  </a:lnTo>
                  <a:close/>
                </a:path>
              </a:pathLst>
            </a:custGeom>
            <a:blipFill>
              <a:blip r:embed="rId15"/>
              <a:stretch>
                <a:fillRect l="-14902" t="0" r="-14907" b="-4"/>
              </a:stretch>
            </a:blipFill>
          </p:spPr>
        </p:sp>
      </p:grpSp>
      <p:grpSp>
        <p:nvGrpSpPr>
          <p:cNvPr name="Group 26" id="26"/>
          <p:cNvGrpSpPr/>
          <p:nvPr/>
        </p:nvGrpSpPr>
        <p:grpSpPr>
          <a:xfrm rot="0">
            <a:off x="1178206" y="3171040"/>
            <a:ext cx="9716646" cy="1972460"/>
            <a:chOff x="0" y="0"/>
            <a:chExt cx="2559117" cy="519496"/>
          </a:xfrm>
        </p:grpSpPr>
        <p:sp>
          <p:nvSpPr>
            <p:cNvPr name="Freeform 27" id="27"/>
            <p:cNvSpPr/>
            <p:nvPr/>
          </p:nvSpPr>
          <p:spPr>
            <a:xfrm flipH="false" flipV="false" rot="0">
              <a:off x="0" y="0"/>
              <a:ext cx="2559117" cy="519496"/>
            </a:xfrm>
            <a:custGeom>
              <a:avLst/>
              <a:gdLst/>
              <a:ahLst/>
              <a:cxnLst/>
              <a:rect r="r" b="b" t="t" l="l"/>
              <a:pathLst>
                <a:path h="519496" w="2559117">
                  <a:moveTo>
                    <a:pt x="12748" y="0"/>
                  </a:moveTo>
                  <a:lnTo>
                    <a:pt x="2546368" y="0"/>
                  </a:lnTo>
                  <a:cubicBezTo>
                    <a:pt x="2553409" y="0"/>
                    <a:pt x="2559117" y="5708"/>
                    <a:pt x="2559117" y="12748"/>
                  </a:cubicBezTo>
                  <a:lnTo>
                    <a:pt x="2559117" y="506747"/>
                  </a:lnTo>
                  <a:cubicBezTo>
                    <a:pt x="2559117" y="510128"/>
                    <a:pt x="2557774" y="513371"/>
                    <a:pt x="2555383" y="515762"/>
                  </a:cubicBezTo>
                  <a:cubicBezTo>
                    <a:pt x="2552992" y="518152"/>
                    <a:pt x="2549749" y="519496"/>
                    <a:pt x="2546368" y="519496"/>
                  </a:cubicBezTo>
                  <a:lnTo>
                    <a:pt x="12748" y="519496"/>
                  </a:lnTo>
                  <a:cubicBezTo>
                    <a:pt x="9367" y="519496"/>
                    <a:pt x="6125" y="518152"/>
                    <a:pt x="3734" y="515762"/>
                  </a:cubicBezTo>
                  <a:cubicBezTo>
                    <a:pt x="1343" y="513371"/>
                    <a:pt x="0" y="510128"/>
                    <a:pt x="0" y="506747"/>
                  </a:cubicBezTo>
                  <a:lnTo>
                    <a:pt x="0" y="12748"/>
                  </a:lnTo>
                  <a:cubicBezTo>
                    <a:pt x="0" y="9367"/>
                    <a:pt x="1343" y="6125"/>
                    <a:pt x="3734" y="3734"/>
                  </a:cubicBezTo>
                  <a:cubicBezTo>
                    <a:pt x="6125" y="1343"/>
                    <a:pt x="9367" y="0"/>
                    <a:pt x="12748" y="0"/>
                  </a:cubicBezTo>
                  <a:close/>
                </a:path>
              </a:pathLst>
            </a:custGeom>
            <a:solidFill>
              <a:srgbClr val="A6A6A6"/>
            </a:solidFill>
          </p:spPr>
        </p:sp>
        <p:sp>
          <p:nvSpPr>
            <p:cNvPr name="TextBox 28" id="28"/>
            <p:cNvSpPr txBox="true"/>
            <p:nvPr/>
          </p:nvSpPr>
          <p:spPr>
            <a:xfrm>
              <a:off x="0" y="-57150"/>
              <a:ext cx="2559117" cy="576646"/>
            </a:xfrm>
            <a:prstGeom prst="rect">
              <a:avLst/>
            </a:prstGeom>
          </p:spPr>
          <p:txBody>
            <a:bodyPr anchor="ctr" rtlCol="false" tIns="50800" lIns="50800" bIns="50800" rIns="50800"/>
            <a:lstStyle/>
            <a:p>
              <a:pPr algn="ctr">
                <a:lnSpc>
                  <a:spcPts val="3498"/>
                </a:lnSpc>
              </a:pPr>
            </a:p>
          </p:txBody>
        </p:sp>
      </p:grpSp>
      <p:grpSp>
        <p:nvGrpSpPr>
          <p:cNvPr name="Group 29" id="29"/>
          <p:cNvGrpSpPr/>
          <p:nvPr/>
        </p:nvGrpSpPr>
        <p:grpSpPr>
          <a:xfrm rot="0">
            <a:off x="1201180" y="5337997"/>
            <a:ext cx="9716646" cy="2367728"/>
            <a:chOff x="0" y="0"/>
            <a:chExt cx="2559117" cy="623599"/>
          </a:xfrm>
        </p:grpSpPr>
        <p:sp>
          <p:nvSpPr>
            <p:cNvPr name="Freeform 30" id="30"/>
            <p:cNvSpPr/>
            <p:nvPr/>
          </p:nvSpPr>
          <p:spPr>
            <a:xfrm flipH="false" flipV="false" rot="0">
              <a:off x="0" y="0"/>
              <a:ext cx="2559117" cy="623599"/>
            </a:xfrm>
            <a:custGeom>
              <a:avLst/>
              <a:gdLst/>
              <a:ahLst/>
              <a:cxnLst/>
              <a:rect r="r" b="b" t="t" l="l"/>
              <a:pathLst>
                <a:path h="623599" w="2559117">
                  <a:moveTo>
                    <a:pt x="12748" y="0"/>
                  </a:moveTo>
                  <a:lnTo>
                    <a:pt x="2546368" y="0"/>
                  </a:lnTo>
                  <a:cubicBezTo>
                    <a:pt x="2553409" y="0"/>
                    <a:pt x="2559117" y="5708"/>
                    <a:pt x="2559117" y="12748"/>
                  </a:cubicBezTo>
                  <a:lnTo>
                    <a:pt x="2559117" y="610851"/>
                  </a:lnTo>
                  <a:cubicBezTo>
                    <a:pt x="2559117" y="614232"/>
                    <a:pt x="2557774" y="617474"/>
                    <a:pt x="2555383" y="619865"/>
                  </a:cubicBezTo>
                  <a:cubicBezTo>
                    <a:pt x="2552992" y="622256"/>
                    <a:pt x="2549749" y="623599"/>
                    <a:pt x="2546368" y="623599"/>
                  </a:cubicBezTo>
                  <a:lnTo>
                    <a:pt x="12748" y="623599"/>
                  </a:lnTo>
                  <a:cubicBezTo>
                    <a:pt x="9367" y="623599"/>
                    <a:pt x="6125" y="622256"/>
                    <a:pt x="3734" y="619865"/>
                  </a:cubicBezTo>
                  <a:cubicBezTo>
                    <a:pt x="1343" y="617474"/>
                    <a:pt x="0" y="614232"/>
                    <a:pt x="0" y="610851"/>
                  </a:cubicBezTo>
                  <a:lnTo>
                    <a:pt x="0" y="12748"/>
                  </a:lnTo>
                  <a:cubicBezTo>
                    <a:pt x="0" y="9367"/>
                    <a:pt x="1343" y="6125"/>
                    <a:pt x="3734" y="3734"/>
                  </a:cubicBezTo>
                  <a:cubicBezTo>
                    <a:pt x="6125" y="1343"/>
                    <a:pt x="9367" y="0"/>
                    <a:pt x="12748" y="0"/>
                  </a:cubicBezTo>
                  <a:close/>
                </a:path>
              </a:pathLst>
            </a:custGeom>
            <a:solidFill>
              <a:srgbClr val="A6A6A6"/>
            </a:solidFill>
          </p:spPr>
        </p:sp>
        <p:sp>
          <p:nvSpPr>
            <p:cNvPr name="TextBox 31" id="31"/>
            <p:cNvSpPr txBox="true"/>
            <p:nvPr/>
          </p:nvSpPr>
          <p:spPr>
            <a:xfrm>
              <a:off x="0" y="-57150"/>
              <a:ext cx="2559117" cy="680749"/>
            </a:xfrm>
            <a:prstGeom prst="rect">
              <a:avLst/>
            </a:prstGeom>
          </p:spPr>
          <p:txBody>
            <a:bodyPr anchor="ctr" rtlCol="false" tIns="50800" lIns="50800" bIns="50800" rIns="50800"/>
            <a:lstStyle/>
            <a:p>
              <a:pPr algn="ctr">
                <a:lnSpc>
                  <a:spcPts val="3498"/>
                </a:lnSpc>
              </a:pPr>
            </a:p>
          </p:txBody>
        </p:sp>
      </p:grpSp>
      <p:sp>
        <p:nvSpPr>
          <p:cNvPr name="TextBox 32" id="32"/>
          <p:cNvSpPr txBox="true"/>
          <p:nvPr/>
        </p:nvSpPr>
        <p:spPr>
          <a:xfrm rot="0">
            <a:off x="1935360" y="1998703"/>
            <a:ext cx="8672330" cy="791337"/>
          </a:xfrm>
          <a:prstGeom prst="rect">
            <a:avLst/>
          </a:prstGeom>
        </p:spPr>
        <p:txBody>
          <a:bodyPr anchor="t" rtlCol="false" tIns="0" lIns="0" bIns="0" rIns="0">
            <a:spAutoFit/>
          </a:bodyPr>
          <a:lstStyle/>
          <a:p>
            <a:pPr algn="ctr">
              <a:lnSpc>
                <a:spcPts val="5994"/>
              </a:lnSpc>
            </a:pPr>
            <a:r>
              <a:rPr lang="en-US" sz="6000">
                <a:solidFill>
                  <a:srgbClr val="013049"/>
                </a:solidFill>
                <a:latin typeface="Eastman Condensed Bold"/>
                <a:ea typeface="Eastman Condensed Bold"/>
                <a:cs typeface="Eastman Condensed Bold"/>
                <a:sym typeface="Eastman Condensed Bold"/>
              </a:rPr>
              <a:t>SENSOR GPS</a:t>
            </a:r>
          </a:p>
        </p:txBody>
      </p:sp>
      <p:sp>
        <p:nvSpPr>
          <p:cNvPr name="TextBox 33" id="33"/>
          <p:cNvSpPr txBox="true"/>
          <p:nvPr/>
        </p:nvSpPr>
        <p:spPr>
          <a:xfrm rot="0">
            <a:off x="1488341" y="3393892"/>
            <a:ext cx="9096376" cy="1600200"/>
          </a:xfrm>
          <a:prstGeom prst="rect">
            <a:avLst/>
          </a:prstGeom>
        </p:spPr>
        <p:txBody>
          <a:bodyPr anchor="t" rtlCol="false" tIns="0" lIns="0" bIns="0" rIns="0">
            <a:spAutoFit/>
          </a:bodyPr>
          <a:lstStyle/>
          <a:p>
            <a:pPr algn="just">
              <a:lnSpc>
                <a:spcPts val="4200"/>
              </a:lnSpc>
            </a:pPr>
            <a:r>
              <a:rPr lang="en-US" sz="3000">
                <a:solidFill>
                  <a:srgbClr val="022135"/>
                </a:solidFill>
                <a:latin typeface="Cloud"/>
                <a:ea typeface="Cloud"/>
                <a:cs typeface="Cloud"/>
                <a:sym typeface="Cloud"/>
              </a:rPr>
              <a:t>Sensor GPS adalah perangkat yang menggunakan sistem navigasi satelit untuk menentukan lokasi geografis dengan akurasi tinggi. </a:t>
            </a:r>
          </a:p>
        </p:txBody>
      </p:sp>
      <p:sp>
        <p:nvSpPr>
          <p:cNvPr name="TextBox 34" id="34"/>
          <p:cNvSpPr txBox="true"/>
          <p:nvPr/>
        </p:nvSpPr>
        <p:spPr>
          <a:xfrm rot="0">
            <a:off x="1488341" y="5448300"/>
            <a:ext cx="9096376" cy="2133600"/>
          </a:xfrm>
          <a:prstGeom prst="rect">
            <a:avLst/>
          </a:prstGeom>
        </p:spPr>
        <p:txBody>
          <a:bodyPr anchor="t" rtlCol="false" tIns="0" lIns="0" bIns="0" rIns="0">
            <a:spAutoFit/>
          </a:bodyPr>
          <a:lstStyle/>
          <a:p>
            <a:pPr algn="just">
              <a:lnSpc>
                <a:spcPts val="4200"/>
              </a:lnSpc>
            </a:pPr>
            <a:r>
              <a:rPr lang="en-US" sz="3000">
                <a:solidFill>
                  <a:srgbClr val="022135"/>
                </a:solidFill>
                <a:latin typeface="Cloud"/>
                <a:ea typeface="Cloud"/>
                <a:cs typeface="Cloud"/>
                <a:sym typeface="Cloud"/>
              </a:rPr>
              <a:t>Sensor ini menerima sinyal dari sejumlah satelit GPS yang mengorbit bumi dan menggunakan data tersebut untuk menghitung koordinat posisi (lintang, bujur, dan ketinggian). </a:t>
            </a:r>
          </a:p>
        </p:txBody>
      </p:sp>
      <p:grpSp>
        <p:nvGrpSpPr>
          <p:cNvPr name="Group 35" id="35"/>
          <p:cNvGrpSpPr/>
          <p:nvPr/>
        </p:nvGrpSpPr>
        <p:grpSpPr>
          <a:xfrm rot="0">
            <a:off x="1201180" y="7896225"/>
            <a:ext cx="9716646" cy="2390775"/>
            <a:chOff x="0" y="0"/>
            <a:chExt cx="2559117" cy="629669"/>
          </a:xfrm>
        </p:grpSpPr>
        <p:sp>
          <p:nvSpPr>
            <p:cNvPr name="Freeform 36" id="36"/>
            <p:cNvSpPr/>
            <p:nvPr/>
          </p:nvSpPr>
          <p:spPr>
            <a:xfrm flipH="false" flipV="false" rot="0">
              <a:off x="0" y="0"/>
              <a:ext cx="2559117" cy="629669"/>
            </a:xfrm>
            <a:custGeom>
              <a:avLst/>
              <a:gdLst/>
              <a:ahLst/>
              <a:cxnLst/>
              <a:rect r="r" b="b" t="t" l="l"/>
              <a:pathLst>
                <a:path h="629669" w="2559117">
                  <a:moveTo>
                    <a:pt x="12748" y="0"/>
                  </a:moveTo>
                  <a:lnTo>
                    <a:pt x="2546368" y="0"/>
                  </a:lnTo>
                  <a:cubicBezTo>
                    <a:pt x="2553409" y="0"/>
                    <a:pt x="2559117" y="5708"/>
                    <a:pt x="2559117" y="12748"/>
                  </a:cubicBezTo>
                  <a:lnTo>
                    <a:pt x="2559117" y="616921"/>
                  </a:lnTo>
                  <a:cubicBezTo>
                    <a:pt x="2559117" y="620302"/>
                    <a:pt x="2557774" y="623544"/>
                    <a:pt x="2555383" y="625935"/>
                  </a:cubicBezTo>
                  <a:cubicBezTo>
                    <a:pt x="2552992" y="628326"/>
                    <a:pt x="2549749" y="629669"/>
                    <a:pt x="2546368" y="629669"/>
                  </a:cubicBezTo>
                  <a:lnTo>
                    <a:pt x="12748" y="629669"/>
                  </a:lnTo>
                  <a:cubicBezTo>
                    <a:pt x="9367" y="629669"/>
                    <a:pt x="6125" y="628326"/>
                    <a:pt x="3734" y="625935"/>
                  </a:cubicBezTo>
                  <a:cubicBezTo>
                    <a:pt x="1343" y="623544"/>
                    <a:pt x="0" y="620302"/>
                    <a:pt x="0" y="616921"/>
                  </a:cubicBezTo>
                  <a:lnTo>
                    <a:pt x="0" y="12748"/>
                  </a:lnTo>
                  <a:cubicBezTo>
                    <a:pt x="0" y="9367"/>
                    <a:pt x="1343" y="6125"/>
                    <a:pt x="3734" y="3734"/>
                  </a:cubicBezTo>
                  <a:cubicBezTo>
                    <a:pt x="6125" y="1343"/>
                    <a:pt x="9367" y="0"/>
                    <a:pt x="12748" y="0"/>
                  </a:cubicBezTo>
                  <a:close/>
                </a:path>
              </a:pathLst>
            </a:custGeom>
            <a:solidFill>
              <a:srgbClr val="A6A6A6"/>
            </a:solidFill>
          </p:spPr>
        </p:sp>
        <p:sp>
          <p:nvSpPr>
            <p:cNvPr name="TextBox 37" id="37"/>
            <p:cNvSpPr txBox="true"/>
            <p:nvPr/>
          </p:nvSpPr>
          <p:spPr>
            <a:xfrm>
              <a:off x="0" y="-57150"/>
              <a:ext cx="2559117" cy="686819"/>
            </a:xfrm>
            <a:prstGeom prst="rect">
              <a:avLst/>
            </a:prstGeom>
          </p:spPr>
          <p:txBody>
            <a:bodyPr anchor="ctr" rtlCol="false" tIns="50800" lIns="50800" bIns="50800" rIns="50800"/>
            <a:lstStyle/>
            <a:p>
              <a:pPr algn="ctr">
                <a:lnSpc>
                  <a:spcPts val="3498"/>
                </a:lnSpc>
              </a:pPr>
            </a:p>
          </p:txBody>
        </p:sp>
      </p:grpSp>
      <p:sp>
        <p:nvSpPr>
          <p:cNvPr name="TextBox 38" id="38"/>
          <p:cNvSpPr txBox="true"/>
          <p:nvPr/>
        </p:nvSpPr>
        <p:spPr>
          <a:xfrm rot="0">
            <a:off x="1488341" y="7986712"/>
            <a:ext cx="9096376" cy="2133600"/>
          </a:xfrm>
          <a:prstGeom prst="rect">
            <a:avLst/>
          </a:prstGeom>
        </p:spPr>
        <p:txBody>
          <a:bodyPr anchor="t" rtlCol="false" tIns="0" lIns="0" bIns="0" rIns="0">
            <a:spAutoFit/>
          </a:bodyPr>
          <a:lstStyle/>
          <a:p>
            <a:pPr algn="just">
              <a:lnSpc>
                <a:spcPts val="4200"/>
              </a:lnSpc>
            </a:pPr>
            <a:r>
              <a:rPr lang="en-US" sz="3000">
                <a:solidFill>
                  <a:srgbClr val="022135"/>
                </a:solidFill>
                <a:latin typeface="Cloud"/>
                <a:ea typeface="Cloud"/>
                <a:cs typeface="Cloud"/>
                <a:sym typeface="Cloud"/>
              </a:rPr>
              <a:t>Sensor GPS sering digunakan dalam berbagai aplikasi seperti navigasi kendaraan, tracking, pemetaan, dan berbagai perangkat mobile untuk memberikan informasi lokasi secara real-time.</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9222" r="0" b="-9222"/>
              </a:stretch>
            </a:blip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0" t="0" r="0" b="0"/>
              </a:stretch>
            </a:blipFill>
          </p:spPr>
        </p:sp>
      </p:grpSp>
      <p:sp>
        <p:nvSpPr>
          <p:cNvPr name="Freeform 6" id="6"/>
          <p:cNvSpPr/>
          <p:nvPr/>
        </p:nvSpPr>
        <p:spPr>
          <a:xfrm flipH="false" flipV="false" rot="0">
            <a:off x="11409671" y="-855537"/>
            <a:ext cx="11699258" cy="11699258"/>
          </a:xfrm>
          <a:custGeom>
            <a:avLst/>
            <a:gdLst/>
            <a:ahLst/>
            <a:cxnLst/>
            <a:rect r="r" b="b" t="t" l="l"/>
            <a:pathLst>
              <a:path h="11699258" w="11699258">
                <a:moveTo>
                  <a:pt x="0" y="0"/>
                </a:moveTo>
                <a:lnTo>
                  <a:pt x="11699258" y="0"/>
                </a:lnTo>
                <a:lnTo>
                  <a:pt x="11699258" y="11699258"/>
                </a:lnTo>
                <a:lnTo>
                  <a:pt x="0" y="1169925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0">
            <a:off x="12206505" y="3360661"/>
            <a:ext cx="5215050" cy="4802358"/>
            <a:chOff x="0" y="0"/>
            <a:chExt cx="15699213" cy="14456858"/>
          </a:xfrm>
        </p:grpSpPr>
        <p:sp>
          <p:nvSpPr>
            <p:cNvPr name="Freeform 8" id="8"/>
            <p:cNvSpPr/>
            <p:nvPr/>
          </p:nvSpPr>
          <p:spPr>
            <a:xfrm flipH="false" flipV="false" rot="0">
              <a:off x="0" y="0"/>
              <a:ext cx="15699265" cy="14456883"/>
            </a:xfrm>
            <a:custGeom>
              <a:avLst/>
              <a:gdLst/>
              <a:ahLst/>
              <a:cxnLst/>
              <a:rect r="r" b="b" t="t" l="l"/>
              <a:pathLst>
                <a:path h="14456883" w="15699265">
                  <a:moveTo>
                    <a:pt x="0" y="0"/>
                  </a:moveTo>
                  <a:lnTo>
                    <a:pt x="15699265" y="0"/>
                  </a:lnTo>
                  <a:lnTo>
                    <a:pt x="15699265" y="14456883"/>
                  </a:lnTo>
                  <a:lnTo>
                    <a:pt x="0" y="14456883"/>
                  </a:lnTo>
                  <a:lnTo>
                    <a:pt x="0" y="0"/>
                  </a:lnTo>
                  <a:close/>
                </a:path>
              </a:pathLst>
            </a:custGeom>
            <a:blipFill>
              <a:blip r:embed="rId6"/>
              <a:stretch>
                <a:fillRect l="0" t="-195" r="0" b="-195"/>
              </a:stretch>
            </a:blipFill>
          </p:spPr>
        </p:sp>
      </p:grpSp>
      <p:grpSp>
        <p:nvGrpSpPr>
          <p:cNvPr name="Group 9" id="9"/>
          <p:cNvGrpSpPr/>
          <p:nvPr/>
        </p:nvGrpSpPr>
        <p:grpSpPr>
          <a:xfrm rot="0">
            <a:off x="13745119" y="7351938"/>
            <a:ext cx="984559" cy="967329"/>
            <a:chOff x="0" y="0"/>
            <a:chExt cx="1312745" cy="1289772"/>
          </a:xfrm>
        </p:grpSpPr>
        <p:sp>
          <p:nvSpPr>
            <p:cNvPr name="Freeform 10" id="10"/>
            <p:cNvSpPr/>
            <p:nvPr/>
          </p:nvSpPr>
          <p:spPr>
            <a:xfrm flipH="false" flipV="false" rot="0">
              <a:off x="0" y="0"/>
              <a:ext cx="1312799" cy="1289812"/>
            </a:xfrm>
            <a:custGeom>
              <a:avLst/>
              <a:gdLst/>
              <a:ahLst/>
              <a:cxnLst/>
              <a:rect r="r" b="b" t="t" l="l"/>
              <a:pathLst>
                <a:path h="1289812" w="1312799">
                  <a:moveTo>
                    <a:pt x="0" y="0"/>
                  </a:moveTo>
                  <a:lnTo>
                    <a:pt x="1312799" y="0"/>
                  </a:lnTo>
                  <a:lnTo>
                    <a:pt x="1312799" y="1289812"/>
                  </a:lnTo>
                  <a:lnTo>
                    <a:pt x="0" y="1289812"/>
                  </a:lnTo>
                  <a:lnTo>
                    <a:pt x="0" y="0"/>
                  </a:lnTo>
                  <a:close/>
                </a:path>
              </a:pathLst>
            </a:custGeom>
            <a:blipFill>
              <a:blip r:embed="rId7"/>
              <a:stretch>
                <a:fillRect l="-88" t="0" r="-84" b="3"/>
              </a:stretch>
            </a:blipFill>
          </p:spPr>
        </p:sp>
      </p:grpSp>
      <p:grpSp>
        <p:nvGrpSpPr>
          <p:cNvPr name="Group 11" id="11"/>
          <p:cNvGrpSpPr/>
          <p:nvPr/>
        </p:nvGrpSpPr>
        <p:grpSpPr>
          <a:xfrm rot="0">
            <a:off x="1028700" y="9108289"/>
            <a:ext cx="1813321" cy="300022"/>
            <a:chOff x="0" y="0"/>
            <a:chExt cx="2417761" cy="400029"/>
          </a:xfrm>
        </p:grpSpPr>
        <p:sp>
          <p:nvSpPr>
            <p:cNvPr name="Freeform 12" id="12"/>
            <p:cNvSpPr/>
            <p:nvPr/>
          </p:nvSpPr>
          <p:spPr>
            <a:xfrm flipH="false" flipV="false" rot="0">
              <a:off x="0" y="0"/>
              <a:ext cx="2417699" cy="400050"/>
            </a:xfrm>
            <a:custGeom>
              <a:avLst/>
              <a:gdLst/>
              <a:ahLst/>
              <a:cxnLst/>
              <a:rect r="r" b="b" t="t" l="l"/>
              <a:pathLst>
                <a:path h="400050" w="2417699">
                  <a:moveTo>
                    <a:pt x="0" y="0"/>
                  </a:moveTo>
                  <a:lnTo>
                    <a:pt x="2417699" y="0"/>
                  </a:lnTo>
                  <a:lnTo>
                    <a:pt x="2417699" y="400050"/>
                  </a:lnTo>
                  <a:lnTo>
                    <a:pt x="0" y="400050"/>
                  </a:lnTo>
                  <a:lnTo>
                    <a:pt x="0" y="0"/>
                  </a:lnTo>
                  <a:close/>
                </a:path>
              </a:pathLst>
            </a:custGeom>
            <a:blipFill>
              <a:blip r:embed="rId8"/>
              <a:stretch>
                <a:fillRect l="0" t="-2212" r="-2" b="-2206"/>
              </a:stretch>
            </a:blipFill>
          </p:spPr>
        </p:sp>
      </p:grpSp>
      <p:grpSp>
        <p:nvGrpSpPr>
          <p:cNvPr name="Group 13" id="13"/>
          <p:cNvGrpSpPr/>
          <p:nvPr/>
        </p:nvGrpSpPr>
        <p:grpSpPr>
          <a:xfrm rot="0">
            <a:off x="-1757558" y="-2091297"/>
            <a:ext cx="3268873" cy="3344116"/>
            <a:chOff x="0" y="0"/>
            <a:chExt cx="4358497" cy="4458821"/>
          </a:xfrm>
        </p:grpSpPr>
        <p:sp>
          <p:nvSpPr>
            <p:cNvPr name="Freeform 14" id="14"/>
            <p:cNvSpPr/>
            <p:nvPr/>
          </p:nvSpPr>
          <p:spPr>
            <a:xfrm flipH="false" flipV="false" rot="0">
              <a:off x="0" y="0"/>
              <a:ext cx="4358513" cy="4458843"/>
            </a:xfrm>
            <a:custGeom>
              <a:avLst/>
              <a:gdLst/>
              <a:ahLst/>
              <a:cxnLst/>
              <a:rect r="r" b="b" t="t" l="l"/>
              <a:pathLst>
                <a:path h="4458843" w="4358513">
                  <a:moveTo>
                    <a:pt x="0" y="0"/>
                  </a:moveTo>
                  <a:lnTo>
                    <a:pt x="4358513" y="0"/>
                  </a:lnTo>
                  <a:lnTo>
                    <a:pt x="4358513" y="4458843"/>
                  </a:lnTo>
                  <a:lnTo>
                    <a:pt x="0" y="4458843"/>
                  </a:lnTo>
                  <a:lnTo>
                    <a:pt x="0" y="0"/>
                  </a:lnTo>
                  <a:close/>
                </a:path>
              </a:pathLst>
            </a:custGeom>
            <a:blipFill>
              <a:blip r:embed="rId9"/>
              <a:stretch>
                <a:fillRect l="0" t="-11" r="0" b="-11"/>
              </a:stretch>
            </a:blipFill>
          </p:spPr>
        </p:sp>
      </p:grpSp>
      <p:grpSp>
        <p:nvGrpSpPr>
          <p:cNvPr name="Group 15" id="15"/>
          <p:cNvGrpSpPr/>
          <p:nvPr/>
        </p:nvGrpSpPr>
        <p:grpSpPr>
          <a:xfrm rot="0">
            <a:off x="15852484" y="8229600"/>
            <a:ext cx="4022217" cy="4114800"/>
            <a:chOff x="0" y="0"/>
            <a:chExt cx="5362956" cy="5486400"/>
          </a:xfrm>
        </p:grpSpPr>
        <p:sp>
          <p:nvSpPr>
            <p:cNvPr name="Freeform 16" id="16"/>
            <p:cNvSpPr/>
            <p:nvPr/>
          </p:nvSpPr>
          <p:spPr>
            <a:xfrm flipH="false" flipV="false" rot="0">
              <a:off x="0" y="0"/>
              <a:ext cx="5362956" cy="5486400"/>
            </a:xfrm>
            <a:custGeom>
              <a:avLst/>
              <a:gdLst/>
              <a:ahLst/>
              <a:cxnLst/>
              <a:rect r="r" b="b" t="t" l="l"/>
              <a:pathLst>
                <a:path h="5486400" w="5362956">
                  <a:moveTo>
                    <a:pt x="0" y="0"/>
                  </a:moveTo>
                  <a:lnTo>
                    <a:pt x="5362956" y="0"/>
                  </a:lnTo>
                  <a:lnTo>
                    <a:pt x="5362956" y="5486400"/>
                  </a:lnTo>
                  <a:lnTo>
                    <a:pt x="0" y="5486400"/>
                  </a:lnTo>
                  <a:lnTo>
                    <a:pt x="0" y="0"/>
                  </a:lnTo>
                  <a:close/>
                </a:path>
              </a:pathLst>
            </a:custGeom>
            <a:blipFill>
              <a:blip r:embed="rId9"/>
              <a:stretch>
                <a:fillRect l="-85" t="0" r="-85" b="0"/>
              </a:stretch>
            </a:blipFill>
          </p:spPr>
        </p:sp>
      </p:grpSp>
      <p:grpSp>
        <p:nvGrpSpPr>
          <p:cNvPr name="Group 17" id="17"/>
          <p:cNvGrpSpPr/>
          <p:nvPr/>
        </p:nvGrpSpPr>
        <p:grpSpPr>
          <a:xfrm rot="0">
            <a:off x="13660765" y="1636775"/>
            <a:ext cx="1153265" cy="1153265"/>
            <a:chOff x="0" y="0"/>
            <a:chExt cx="1537687" cy="1537687"/>
          </a:xfrm>
        </p:grpSpPr>
        <p:sp>
          <p:nvSpPr>
            <p:cNvPr name="Freeform 18" id="18"/>
            <p:cNvSpPr/>
            <p:nvPr/>
          </p:nvSpPr>
          <p:spPr>
            <a:xfrm flipH="false" flipV="false" rot="0">
              <a:off x="0" y="0"/>
              <a:ext cx="1537716" cy="1537716"/>
            </a:xfrm>
            <a:custGeom>
              <a:avLst/>
              <a:gdLst/>
              <a:ahLst/>
              <a:cxnLst/>
              <a:rect r="r" b="b" t="t" l="l"/>
              <a:pathLst>
                <a:path h="1537716" w="1537716">
                  <a:moveTo>
                    <a:pt x="0" y="0"/>
                  </a:moveTo>
                  <a:lnTo>
                    <a:pt x="1537716" y="0"/>
                  </a:lnTo>
                  <a:lnTo>
                    <a:pt x="1537716" y="1537716"/>
                  </a:lnTo>
                  <a:lnTo>
                    <a:pt x="0" y="1537716"/>
                  </a:lnTo>
                  <a:lnTo>
                    <a:pt x="0" y="0"/>
                  </a:lnTo>
                  <a:close/>
                </a:path>
              </a:pathLst>
            </a:custGeom>
            <a:blipFill>
              <a:blip r:embed="rId10"/>
              <a:stretch>
                <a:fillRect l="0" t="0" r="1" b="1"/>
              </a:stretch>
            </a:blipFill>
          </p:spPr>
        </p:sp>
      </p:grpSp>
      <p:sp>
        <p:nvSpPr>
          <p:cNvPr name="Freeform 19" id="19"/>
          <p:cNvSpPr/>
          <p:nvPr/>
        </p:nvSpPr>
        <p:spPr>
          <a:xfrm flipH="false" flipV="false" rot="0">
            <a:off x="-394240" y="-94077"/>
            <a:ext cx="4558185" cy="1593145"/>
          </a:xfrm>
          <a:custGeom>
            <a:avLst/>
            <a:gdLst/>
            <a:ahLst/>
            <a:cxnLst/>
            <a:rect r="r" b="b" t="t" l="l"/>
            <a:pathLst>
              <a:path h="1593145" w="4558185">
                <a:moveTo>
                  <a:pt x="0" y="0"/>
                </a:moveTo>
                <a:lnTo>
                  <a:pt x="4558185" y="0"/>
                </a:lnTo>
                <a:lnTo>
                  <a:pt x="4558185" y="1593145"/>
                </a:lnTo>
                <a:lnTo>
                  <a:pt x="0" y="159314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20" id="20"/>
          <p:cNvGrpSpPr/>
          <p:nvPr/>
        </p:nvGrpSpPr>
        <p:grpSpPr>
          <a:xfrm rot="0">
            <a:off x="467676" y="722519"/>
            <a:ext cx="1421058" cy="606553"/>
            <a:chOff x="0" y="0"/>
            <a:chExt cx="1894744" cy="808737"/>
          </a:xfrm>
        </p:grpSpPr>
        <p:sp>
          <p:nvSpPr>
            <p:cNvPr name="Freeform 21" id="21"/>
            <p:cNvSpPr/>
            <p:nvPr/>
          </p:nvSpPr>
          <p:spPr>
            <a:xfrm flipH="false" flipV="false" rot="0">
              <a:off x="0" y="0"/>
              <a:ext cx="1894713" cy="808736"/>
            </a:xfrm>
            <a:custGeom>
              <a:avLst/>
              <a:gdLst/>
              <a:ahLst/>
              <a:cxnLst/>
              <a:rect r="r" b="b" t="t" l="l"/>
              <a:pathLst>
                <a:path h="808736" w="1894713">
                  <a:moveTo>
                    <a:pt x="0" y="0"/>
                  </a:moveTo>
                  <a:lnTo>
                    <a:pt x="1894713" y="0"/>
                  </a:lnTo>
                  <a:lnTo>
                    <a:pt x="1894713" y="808736"/>
                  </a:lnTo>
                  <a:lnTo>
                    <a:pt x="0" y="808736"/>
                  </a:lnTo>
                  <a:lnTo>
                    <a:pt x="0" y="0"/>
                  </a:lnTo>
                  <a:close/>
                </a:path>
              </a:pathLst>
            </a:custGeom>
            <a:blipFill>
              <a:blip r:embed="rId13"/>
              <a:stretch>
                <a:fillRect l="-944" t="0" r="-946" b="0"/>
              </a:stretch>
            </a:blipFill>
          </p:spPr>
        </p:sp>
      </p:grpSp>
      <p:grpSp>
        <p:nvGrpSpPr>
          <p:cNvPr name="Group 22" id="22"/>
          <p:cNvGrpSpPr/>
          <p:nvPr/>
        </p:nvGrpSpPr>
        <p:grpSpPr>
          <a:xfrm rot="0">
            <a:off x="2127324" y="682364"/>
            <a:ext cx="678920" cy="694317"/>
            <a:chOff x="0" y="0"/>
            <a:chExt cx="905227" cy="925756"/>
          </a:xfrm>
        </p:grpSpPr>
        <p:sp>
          <p:nvSpPr>
            <p:cNvPr name="Freeform 23" id="23"/>
            <p:cNvSpPr/>
            <p:nvPr/>
          </p:nvSpPr>
          <p:spPr>
            <a:xfrm flipH="false" flipV="false" rot="0">
              <a:off x="0" y="0"/>
              <a:ext cx="905256" cy="925703"/>
            </a:xfrm>
            <a:custGeom>
              <a:avLst/>
              <a:gdLst/>
              <a:ahLst/>
              <a:cxnLst/>
              <a:rect r="r" b="b" t="t" l="l"/>
              <a:pathLst>
                <a:path h="925703" w="905256">
                  <a:moveTo>
                    <a:pt x="0" y="0"/>
                  </a:moveTo>
                  <a:lnTo>
                    <a:pt x="905256" y="0"/>
                  </a:lnTo>
                  <a:lnTo>
                    <a:pt x="905256" y="925703"/>
                  </a:lnTo>
                  <a:lnTo>
                    <a:pt x="0" y="925703"/>
                  </a:lnTo>
                  <a:lnTo>
                    <a:pt x="0" y="0"/>
                  </a:lnTo>
                  <a:close/>
                </a:path>
              </a:pathLst>
            </a:custGeom>
            <a:blipFill>
              <a:blip r:embed="rId14"/>
              <a:stretch>
                <a:fillRect l="-1133" t="0" r="-1130" b="-5"/>
              </a:stretch>
            </a:blipFill>
          </p:spPr>
        </p:sp>
      </p:grpSp>
      <p:grpSp>
        <p:nvGrpSpPr>
          <p:cNvPr name="Group 24" id="24"/>
          <p:cNvGrpSpPr/>
          <p:nvPr/>
        </p:nvGrpSpPr>
        <p:grpSpPr>
          <a:xfrm rot="0">
            <a:off x="3044835" y="642209"/>
            <a:ext cx="819282" cy="767174"/>
            <a:chOff x="0" y="0"/>
            <a:chExt cx="1092376" cy="1022899"/>
          </a:xfrm>
        </p:grpSpPr>
        <p:sp>
          <p:nvSpPr>
            <p:cNvPr name="Freeform 25" id="25"/>
            <p:cNvSpPr/>
            <p:nvPr/>
          </p:nvSpPr>
          <p:spPr>
            <a:xfrm flipH="false" flipV="false" rot="0">
              <a:off x="0" y="0"/>
              <a:ext cx="1092327" cy="1022858"/>
            </a:xfrm>
            <a:custGeom>
              <a:avLst/>
              <a:gdLst/>
              <a:ahLst/>
              <a:cxnLst/>
              <a:rect r="r" b="b" t="t" l="l"/>
              <a:pathLst>
                <a:path h="1022858" w="1092327">
                  <a:moveTo>
                    <a:pt x="0" y="0"/>
                  </a:moveTo>
                  <a:lnTo>
                    <a:pt x="1092327" y="0"/>
                  </a:lnTo>
                  <a:lnTo>
                    <a:pt x="1092327" y="1022858"/>
                  </a:lnTo>
                  <a:lnTo>
                    <a:pt x="0" y="1022858"/>
                  </a:lnTo>
                  <a:lnTo>
                    <a:pt x="0" y="0"/>
                  </a:lnTo>
                  <a:close/>
                </a:path>
              </a:pathLst>
            </a:custGeom>
            <a:blipFill>
              <a:blip r:embed="rId15"/>
              <a:stretch>
                <a:fillRect l="-14902" t="0" r="-14907" b="-4"/>
              </a:stretch>
            </a:blipFill>
          </p:spPr>
        </p:sp>
      </p:grpSp>
      <p:grpSp>
        <p:nvGrpSpPr>
          <p:cNvPr name="Group 26" id="26"/>
          <p:cNvGrpSpPr/>
          <p:nvPr/>
        </p:nvGrpSpPr>
        <p:grpSpPr>
          <a:xfrm rot="0">
            <a:off x="1201180" y="2973406"/>
            <a:ext cx="9716646" cy="3107964"/>
            <a:chOff x="0" y="0"/>
            <a:chExt cx="2559117" cy="818558"/>
          </a:xfrm>
        </p:grpSpPr>
        <p:sp>
          <p:nvSpPr>
            <p:cNvPr name="Freeform 27" id="27"/>
            <p:cNvSpPr/>
            <p:nvPr/>
          </p:nvSpPr>
          <p:spPr>
            <a:xfrm flipH="false" flipV="false" rot="0">
              <a:off x="0" y="0"/>
              <a:ext cx="2559117" cy="818558"/>
            </a:xfrm>
            <a:custGeom>
              <a:avLst/>
              <a:gdLst/>
              <a:ahLst/>
              <a:cxnLst/>
              <a:rect r="r" b="b" t="t" l="l"/>
              <a:pathLst>
                <a:path h="818558" w="2559117">
                  <a:moveTo>
                    <a:pt x="12748" y="0"/>
                  </a:moveTo>
                  <a:lnTo>
                    <a:pt x="2546368" y="0"/>
                  </a:lnTo>
                  <a:cubicBezTo>
                    <a:pt x="2553409" y="0"/>
                    <a:pt x="2559117" y="5708"/>
                    <a:pt x="2559117" y="12748"/>
                  </a:cubicBezTo>
                  <a:lnTo>
                    <a:pt x="2559117" y="805810"/>
                  </a:lnTo>
                  <a:cubicBezTo>
                    <a:pt x="2559117" y="809191"/>
                    <a:pt x="2557774" y="812434"/>
                    <a:pt x="2555383" y="814824"/>
                  </a:cubicBezTo>
                  <a:cubicBezTo>
                    <a:pt x="2552992" y="817215"/>
                    <a:pt x="2549749" y="818558"/>
                    <a:pt x="2546368" y="818558"/>
                  </a:cubicBezTo>
                  <a:lnTo>
                    <a:pt x="12748" y="818558"/>
                  </a:lnTo>
                  <a:cubicBezTo>
                    <a:pt x="9367" y="818558"/>
                    <a:pt x="6125" y="817215"/>
                    <a:pt x="3734" y="814824"/>
                  </a:cubicBezTo>
                  <a:cubicBezTo>
                    <a:pt x="1343" y="812434"/>
                    <a:pt x="0" y="809191"/>
                    <a:pt x="0" y="805810"/>
                  </a:cubicBezTo>
                  <a:lnTo>
                    <a:pt x="0" y="12748"/>
                  </a:lnTo>
                  <a:cubicBezTo>
                    <a:pt x="0" y="9367"/>
                    <a:pt x="1343" y="6125"/>
                    <a:pt x="3734" y="3734"/>
                  </a:cubicBezTo>
                  <a:cubicBezTo>
                    <a:pt x="6125" y="1343"/>
                    <a:pt x="9367" y="0"/>
                    <a:pt x="12748" y="0"/>
                  </a:cubicBezTo>
                  <a:close/>
                </a:path>
              </a:pathLst>
            </a:custGeom>
            <a:solidFill>
              <a:srgbClr val="A6A6A6"/>
            </a:solidFill>
          </p:spPr>
        </p:sp>
        <p:sp>
          <p:nvSpPr>
            <p:cNvPr name="TextBox 28" id="28"/>
            <p:cNvSpPr txBox="true"/>
            <p:nvPr/>
          </p:nvSpPr>
          <p:spPr>
            <a:xfrm>
              <a:off x="0" y="-57150"/>
              <a:ext cx="2559117" cy="875708"/>
            </a:xfrm>
            <a:prstGeom prst="rect">
              <a:avLst/>
            </a:prstGeom>
          </p:spPr>
          <p:txBody>
            <a:bodyPr anchor="ctr" rtlCol="false" tIns="50800" lIns="50800" bIns="50800" rIns="50800"/>
            <a:lstStyle/>
            <a:p>
              <a:pPr algn="ctr">
                <a:lnSpc>
                  <a:spcPts val="3498"/>
                </a:lnSpc>
              </a:pPr>
            </a:p>
          </p:txBody>
        </p:sp>
      </p:grpSp>
      <p:grpSp>
        <p:nvGrpSpPr>
          <p:cNvPr name="Group 29" id="29"/>
          <p:cNvGrpSpPr/>
          <p:nvPr/>
        </p:nvGrpSpPr>
        <p:grpSpPr>
          <a:xfrm rot="0">
            <a:off x="1201180" y="6399442"/>
            <a:ext cx="9716646" cy="2858858"/>
            <a:chOff x="0" y="0"/>
            <a:chExt cx="2559117" cy="752950"/>
          </a:xfrm>
        </p:grpSpPr>
        <p:sp>
          <p:nvSpPr>
            <p:cNvPr name="Freeform 30" id="30"/>
            <p:cNvSpPr/>
            <p:nvPr/>
          </p:nvSpPr>
          <p:spPr>
            <a:xfrm flipH="false" flipV="false" rot="0">
              <a:off x="0" y="0"/>
              <a:ext cx="2559117" cy="752950"/>
            </a:xfrm>
            <a:custGeom>
              <a:avLst/>
              <a:gdLst/>
              <a:ahLst/>
              <a:cxnLst/>
              <a:rect r="r" b="b" t="t" l="l"/>
              <a:pathLst>
                <a:path h="752950" w="2559117">
                  <a:moveTo>
                    <a:pt x="12748" y="0"/>
                  </a:moveTo>
                  <a:lnTo>
                    <a:pt x="2546368" y="0"/>
                  </a:lnTo>
                  <a:cubicBezTo>
                    <a:pt x="2553409" y="0"/>
                    <a:pt x="2559117" y="5708"/>
                    <a:pt x="2559117" y="12748"/>
                  </a:cubicBezTo>
                  <a:lnTo>
                    <a:pt x="2559117" y="740202"/>
                  </a:lnTo>
                  <a:cubicBezTo>
                    <a:pt x="2559117" y="743583"/>
                    <a:pt x="2557774" y="746826"/>
                    <a:pt x="2555383" y="749216"/>
                  </a:cubicBezTo>
                  <a:cubicBezTo>
                    <a:pt x="2552992" y="751607"/>
                    <a:pt x="2549749" y="752950"/>
                    <a:pt x="2546368" y="752950"/>
                  </a:cubicBezTo>
                  <a:lnTo>
                    <a:pt x="12748" y="752950"/>
                  </a:lnTo>
                  <a:cubicBezTo>
                    <a:pt x="9367" y="752950"/>
                    <a:pt x="6125" y="751607"/>
                    <a:pt x="3734" y="749216"/>
                  </a:cubicBezTo>
                  <a:cubicBezTo>
                    <a:pt x="1343" y="746826"/>
                    <a:pt x="0" y="743583"/>
                    <a:pt x="0" y="740202"/>
                  </a:cubicBezTo>
                  <a:lnTo>
                    <a:pt x="0" y="12748"/>
                  </a:lnTo>
                  <a:cubicBezTo>
                    <a:pt x="0" y="9367"/>
                    <a:pt x="1343" y="6125"/>
                    <a:pt x="3734" y="3734"/>
                  </a:cubicBezTo>
                  <a:cubicBezTo>
                    <a:pt x="6125" y="1343"/>
                    <a:pt x="9367" y="0"/>
                    <a:pt x="12748" y="0"/>
                  </a:cubicBezTo>
                  <a:close/>
                </a:path>
              </a:pathLst>
            </a:custGeom>
            <a:solidFill>
              <a:srgbClr val="A6A6A6"/>
            </a:solidFill>
          </p:spPr>
        </p:sp>
        <p:sp>
          <p:nvSpPr>
            <p:cNvPr name="TextBox 31" id="31"/>
            <p:cNvSpPr txBox="true"/>
            <p:nvPr/>
          </p:nvSpPr>
          <p:spPr>
            <a:xfrm>
              <a:off x="0" y="-57150"/>
              <a:ext cx="2559117" cy="810100"/>
            </a:xfrm>
            <a:prstGeom prst="rect">
              <a:avLst/>
            </a:prstGeom>
          </p:spPr>
          <p:txBody>
            <a:bodyPr anchor="ctr" rtlCol="false" tIns="50800" lIns="50800" bIns="50800" rIns="50800"/>
            <a:lstStyle/>
            <a:p>
              <a:pPr algn="ctr">
                <a:lnSpc>
                  <a:spcPts val="3498"/>
                </a:lnSpc>
              </a:pPr>
            </a:p>
          </p:txBody>
        </p:sp>
      </p:grpSp>
      <p:sp>
        <p:nvSpPr>
          <p:cNvPr name="TextBox 32" id="32"/>
          <p:cNvSpPr txBox="true"/>
          <p:nvPr/>
        </p:nvSpPr>
        <p:spPr>
          <a:xfrm rot="0">
            <a:off x="1935360" y="1998703"/>
            <a:ext cx="8672330" cy="791337"/>
          </a:xfrm>
          <a:prstGeom prst="rect">
            <a:avLst/>
          </a:prstGeom>
        </p:spPr>
        <p:txBody>
          <a:bodyPr anchor="t" rtlCol="false" tIns="0" lIns="0" bIns="0" rIns="0">
            <a:spAutoFit/>
          </a:bodyPr>
          <a:lstStyle/>
          <a:p>
            <a:pPr algn="ctr">
              <a:lnSpc>
                <a:spcPts val="5994"/>
              </a:lnSpc>
            </a:pPr>
            <a:r>
              <a:rPr lang="en-US" sz="6000">
                <a:solidFill>
                  <a:srgbClr val="013049"/>
                </a:solidFill>
                <a:latin typeface="Eastman Condensed Bold"/>
                <a:ea typeface="Eastman Condensed Bold"/>
                <a:cs typeface="Eastman Condensed Bold"/>
                <a:sym typeface="Eastman Condensed Bold"/>
              </a:rPr>
              <a:t>SENSOR PROXIMITY</a:t>
            </a:r>
          </a:p>
        </p:txBody>
      </p:sp>
      <p:sp>
        <p:nvSpPr>
          <p:cNvPr name="TextBox 33" id="33"/>
          <p:cNvSpPr txBox="true"/>
          <p:nvPr/>
        </p:nvSpPr>
        <p:spPr>
          <a:xfrm rot="0">
            <a:off x="1488341" y="3094840"/>
            <a:ext cx="9096376" cy="2667000"/>
          </a:xfrm>
          <a:prstGeom prst="rect">
            <a:avLst/>
          </a:prstGeom>
        </p:spPr>
        <p:txBody>
          <a:bodyPr anchor="t" rtlCol="false" tIns="0" lIns="0" bIns="0" rIns="0">
            <a:spAutoFit/>
          </a:bodyPr>
          <a:lstStyle/>
          <a:p>
            <a:pPr algn="just">
              <a:lnSpc>
                <a:spcPts val="4200"/>
              </a:lnSpc>
            </a:pPr>
            <a:r>
              <a:rPr lang="en-US" sz="3000">
                <a:solidFill>
                  <a:srgbClr val="022135"/>
                </a:solidFill>
                <a:latin typeface="Cloud"/>
                <a:ea typeface="Cloud"/>
                <a:cs typeface="Cloud"/>
                <a:sym typeface="Cloud"/>
              </a:rPr>
              <a:t>Sensor ini bekerja dengan memancarkan medan elektromagnetik atau sinyal radiasi, seperti inframerah, ultrasonik, atau kapasitif, dan kemudian mendeteksi perubahan dalam medan atau pantulan sinyal tersebut ketika ada objek yang mendekat. </a:t>
            </a:r>
          </a:p>
        </p:txBody>
      </p:sp>
      <p:sp>
        <p:nvSpPr>
          <p:cNvPr name="TextBox 34" id="34"/>
          <p:cNvSpPr txBox="true"/>
          <p:nvPr/>
        </p:nvSpPr>
        <p:spPr>
          <a:xfrm rot="0">
            <a:off x="1488341" y="6481420"/>
            <a:ext cx="9096376" cy="2667000"/>
          </a:xfrm>
          <a:prstGeom prst="rect">
            <a:avLst/>
          </a:prstGeom>
        </p:spPr>
        <p:txBody>
          <a:bodyPr anchor="t" rtlCol="false" tIns="0" lIns="0" bIns="0" rIns="0">
            <a:spAutoFit/>
          </a:bodyPr>
          <a:lstStyle/>
          <a:p>
            <a:pPr algn="just">
              <a:lnSpc>
                <a:spcPts val="4200"/>
              </a:lnSpc>
            </a:pPr>
            <a:r>
              <a:rPr lang="en-US" sz="3000">
                <a:solidFill>
                  <a:srgbClr val="022135"/>
                </a:solidFill>
                <a:latin typeface="Cloud"/>
                <a:ea typeface="Cloud"/>
                <a:cs typeface="Cloud"/>
                <a:sym typeface="Cloud"/>
              </a:rPr>
              <a:t>Sensor proximity sering digunakan dalam berbagai aplikasi, termasuk sistem keamanan, otomatisasi industri, perangkat elektronik konsumen seperti smartphone, dan kendaraan untuk mendeteksi obyek di sekitarnya dan mencegah tabrakan.</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9222" r="0" b="-9222"/>
              </a:stretch>
            </a:blip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0" t="0" r="0" b="0"/>
              </a:stretch>
            </a:blipFill>
          </p:spPr>
        </p:sp>
      </p:grpSp>
      <p:sp>
        <p:nvSpPr>
          <p:cNvPr name="Freeform 6" id="6"/>
          <p:cNvSpPr/>
          <p:nvPr/>
        </p:nvSpPr>
        <p:spPr>
          <a:xfrm flipH="false" flipV="false" rot="0">
            <a:off x="11409671" y="-855537"/>
            <a:ext cx="11699258" cy="11699258"/>
          </a:xfrm>
          <a:custGeom>
            <a:avLst/>
            <a:gdLst/>
            <a:ahLst/>
            <a:cxnLst/>
            <a:rect r="r" b="b" t="t" l="l"/>
            <a:pathLst>
              <a:path h="11699258" w="11699258">
                <a:moveTo>
                  <a:pt x="0" y="0"/>
                </a:moveTo>
                <a:lnTo>
                  <a:pt x="11699258" y="0"/>
                </a:lnTo>
                <a:lnTo>
                  <a:pt x="11699258" y="11699258"/>
                </a:lnTo>
                <a:lnTo>
                  <a:pt x="0" y="1169925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0">
            <a:off x="11866657" y="3283231"/>
            <a:ext cx="5726041" cy="4453179"/>
            <a:chOff x="0" y="0"/>
            <a:chExt cx="15699213" cy="12209377"/>
          </a:xfrm>
        </p:grpSpPr>
        <p:sp>
          <p:nvSpPr>
            <p:cNvPr name="Freeform 8" id="8"/>
            <p:cNvSpPr/>
            <p:nvPr/>
          </p:nvSpPr>
          <p:spPr>
            <a:xfrm flipH="false" flipV="false" rot="0">
              <a:off x="0" y="0"/>
              <a:ext cx="15699265" cy="12209402"/>
            </a:xfrm>
            <a:custGeom>
              <a:avLst/>
              <a:gdLst/>
              <a:ahLst/>
              <a:cxnLst/>
              <a:rect r="r" b="b" t="t" l="l"/>
              <a:pathLst>
                <a:path h="12209402" w="15699265">
                  <a:moveTo>
                    <a:pt x="0" y="0"/>
                  </a:moveTo>
                  <a:lnTo>
                    <a:pt x="15699265" y="0"/>
                  </a:lnTo>
                  <a:lnTo>
                    <a:pt x="15699265" y="12209402"/>
                  </a:lnTo>
                  <a:lnTo>
                    <a:pt x="0" y="12209402"/>
                  </a:lnTo>
                  <a:lnTo>
                    <a:pt x="0" y="0"/>
                  </a:lnTo>
                  <a:close/>
                </a:path>
              </a:pathLst>
            </a:custGeom>
            <a:blipFill>
              <a:blip r:embed="rId6"/>
              <a:stretch>
                <a:fillRect l="0" t="-14291" r="0" b="-14291"/>
              </a:stretch>
            </a:blipFill>
          </p:spPr>
        </p:sp>
      </p:grpSp>
      <p:grpSp>
        <p:nvGrpSpPr>
          <p:cNvPr name="Group 9" id="9"/>
          <p:cNvGrpSpPr/>
          <p:nvPr/>
        </p:nvGrpSpPr>
        <p:grpSpPr>
          <a:xfrm rot="0">
            <a:off x="13745119" y="7351938"/>
            <a:ext cx="984559" cy="967329"/>
            <a:chOff x="0" y="0"/>
            <a:chExt cx="1312745" cy="1289772"/>
          </a:xfrm>
        </p:grpSpPr>
        <p:sp>
          <p:nvSpPr>
            <p:cNvPr name="Freeform 10" id="10"/>
            <p:cNvSpPr/>
            <p:nvPr/>
          </p:nvSpPr>
          <p:spPr>
            <a:xfrm flipH="false" flipV="false" rot="0">
              <a:off x="0" y="0"/>
              <a:ext cx="1312799" cy="1289812"/>
            </a:xfrm>
            <a:custGeom>
              <a:avLst/>
              <a:gdLst/>
              <a:ahLst/>
              <a:cxnLst/>
              <a:rect r="r" b="b" t="t" l="l"/>
              <a:pathLst>
                <a:path h="1289812" w="1312799">
                  <a:moveTo>
                    <a:pt x="0" y="0"/>
                  </a:moveTo>
                  <a:lnTo>
                    <a:pt x="1312799" y="0"/>
                  </a:lnTo>
                  <a:lnTo>
                    <a:pt x="1312799" y="1289812"/>
                  </a:lnTo>
                  <a:lnTo>
                    <a:pt x="0" y="1289812"/>
                  </a:lnTo>
                  <a:lnTo>
                    <a:pt x="0" y="0"/>
                  </a:lnTo>
                  <a:close/>
                </a:path>
              </a:pathLst>
            </a:custGeom>
            <a:blipFill>
              <a:blip r:embed="rId7"/>
              <a:stretch>
                <a:fillRect l="-88" t="0" r="-84" b="3"/>
              </a:stretch>
            </a:blipFill>
          </p:spPr>
        </p:sp>
      </p:grpSp>
      <p:grpSp>
        <p:nvGrpSpPr>
          <p:cNvPr name="Group 11" id="11"/>
          <p:cNvGrpSpPr/>
          <p:nvPr/>
        </p:nvGrpSpPr>
        <p:grpSpPr>
          <a:xfrm rot="0">
            <a:off x="1028700" y="9108289"/>
            <a:ext cx="1813321" cy="300022"/>
            <a:chOff x="0" y="0"/>
            <a:chExt cx="2417761" cy="400029"/>
          </a:xfrm>
        </p:grpSpPr>
        <p:sp>
          <p:nvSpPr>
            <p:cNvPr name="Freeform 12" id="12"/>
            <p:cNvSpPr/>
            <p:nvPr/>
          </p:nvSpPr>
          <p:spPr>
            <a:xfrm flipH="false" flipV="false" rot="0">
              <a:off x="0" y="0"/>
              <a:ext cx="2417699" cy="400050"/>
            </a:xfrm>
            <a:custGeom>
              <a:avLst/>
              <a:gdLst/>
              <a:ahLst/>
              <a:cxnLst/>
              <a:rect r="r" b="b" t="t" l="l"/>
              <a:pathLst>
                <a:path h="400050" w="2417699">
                  <a:moveTo>
                    <a:pt x="0" y="0"/>
                  </a:moveTo>
                  <a:lnTo>
                    <a:pt x="2417699" y="0"/>
                  </a:lnTo>
                  <a:lnTo>
                    <a:pt x="2417699" y="400050"/>
                  </a:lnTo>
                  <a:lnTo>
                    <a:pt x="0" y="400050"/>
                  </a:lnTo>
                  <a:lnTo>
                    <a:pt x="0" y="0"/>
                  </a:lnTo>
                  <a:close/>
                </a:path>
              </a:pathLst>
            </a:custGeom>
            <a:blipFill>
              <a:blip r:embed="rId8"/>
              <a:stretch>
                <a:fillRect l="0" t="-2212" r="-2" b="-2206"/>
              </a:stretch>
            </a:blipFill>
          </p:spPr>
        </p:sp>
      </p:grpSp>
      <p:grpSp>
        <p:nvGrpSpPr>
          <p:cNvPr name="Group 13" id="13"/>
          <p:cNvGrpSpPr/>
          <p:nvPr/>
        </p:nvGrpSpPr>
        <p:grpSpPr>
          <a:xfrm rot="0">
            <a:off x="-1757558" y="-2091297"/>
            <a:ext cx="3268873" cy="3344116"/>
            <a:chOff x="0" y="0"/>
            <a:chExt cx="4358497" cy="4458821"/>
          </a:xfrm>
        </p:grpSpPr>
        <p:sp>
          <p:nvSpPr>
            <p:cNvPr name="Freeform 14" id="14"/>
            <p:cNvSpPr/>
            <p:nvPr/>
          </p:nvSpPr>
          <p:spPr>
            <a:xfrm flipH="false" flipV="false" rot="0">
              <a:off x="0" y="0"/>
              <a:ext cx="4358513" cy="4458843"/>
            </a:xfrm>
            <a:custGeom>
              <a:avLst/>
              <a:gdLst/>
              <a:ahLst/>
              <a:cxnLst/>
              <a:rect r="r" b="b" t="t" l="l"/>
              <a:pathLst>
                <a:path h="4458843" w="4358513">
                  <a:moveTo>
                    <a:pt x="0" y="0"/>
                  </a:moveTo>
                  <a:lnTo>
                    <a:pt x="4358513" y="0"/>
                  </a:lnTo>
                  <a:lnTo>
                    <a:pt x="4358513" y="4458843"/>
                  </a:lnTo>
                  <a:lnTo>
                    <a:pt x="0" y="4458843"/>
                  </a:lnTo>
                  <a:lnTo>
                    <a:pt x="0" y="0"/>
                  </a:lnTo>
                  <a:close/>
                </a:path>
              </a:pathLst>
            </a:custGeom>
            <a:blipFill>
              <a:blip r:embed="rId9"/>
              <a:stretch>
                <a:fillRect l="0" t="-11" r="0" b="-11"/>
              </a:stretch>
            </a:blipFill>
          </p:spPr>
        </p:sp>
      </p:grpSp>
      <p:grpSp>
        <p:nvGrpSpPr>
          <p:cNvPr name="Group 15" id="15"/>
          <p:cNvGrpSpPr/>
          <p:nvPr/>
        </p:nvGrpSpPr>
        <p:grpSpPr>
          <a:xfrm rot="0">
            <a:off x="15852484" y="8229600"/>
            <a:ext cx="4022217" cy="4114800"/>
            <a:chOff x="0" y="0"/>
            <a:chExt cx="5362956" cy="5486400"/>
          </a:xfrm>
        </p:grpSpPr>
        <p:sp>
          <p:nvSpPr>
            <p:cNvPr name="Freeform 16" id="16"/>
            <p:cNvSpPr/>
            <p:nvPr/>
          </p:nvSpPr>
          <p:spPr>
            <a:xfrm flipH="false" flipV="false" rot="0">
              <a:off x="0" y="0"/>
              <a:ext cx="5362956" cy="5486400"/>
            </a:xfrm>
            <a:custGeom>
              <a:avLst/>
              <a:gdLst/>
              <a:ahLst/>
              <a:cxnLst/>
              <a:rect r="r" b="b" t="t" l="l"/>
              <a:pathLst>
                <a:path h="5486400" w="5362956">
                  <a:moveTo>
                    <a:pt x="0" y="0"/>
                  </a:moveTo>
                  <a:lnTo>
                    <a:pt x="5362956" y="0"/>
                  </a:lnTo>
                  <a:lnTo>
                    <a:pt x="5362956" y="5486400"/>
                  </a:lnTo>
                  <a:lnTo>
                    <a:pt x="0" y="5486400"/>
                  </a:lnTo>
                  <a:lnTo>
                    <a:pt x="0" y="0"/>
                  </a:lnTo>
                  <a:close/>
                </a:path>
              </a:pathLst>
            </a:custGeom>
            <a:blipFill>
              <a:blip r:embed="rId9"/>
              <a:stretch>
                <a:fillRect l="-85" t="0" r="-85" b="0"/>
              </a:stretch>
            </a:blipFill>
          </p:spPr>
        </p:sp>
      </p:grpSp>
      <p:grpSp>
        <p:nvGrpSpPr>
          <p:cNvPr name="Group 17" id="17"/>
          <p:cNvGrpSpPr/>
          <p:nvPr/>
        </p:nvGrpSpPr>
        <p:grpSpPr>
          <a:xfrm rot="0">
            <a:off x="13660765" y="1636775"/>
            <a:ext cx="1153265" cy="1153265"/>
            <a:chOff x="0" y="0"/>
            <a:chExt cx="1537687" cy="1537687"/>
          </a:xfrm>
        </p:grpSpPr>
        <p:sp>
          <p:nvSpPr>
            <p:cNvPr name="Freeform 18" id="18"/>
            <p:cNvSpPr/>
            <p:nvPr/>
          </p:nvSpPr>
          <p:spPr>
            <a:xfrm flipH="false" flipV="false" rot="0">
              <a:off x="0" y="0"/>
              <a:ext cx="1537716" cy="1537716"/>
            </a:xfrm>
            <a:custGeom>
              <a:avLst/>
              <a:gdLst/>
              <a:ahLst/>
              <a:cxnLst/>
              <a:rect r="r" b="b" t="t" l="l"/>
              <a:pathLst>
                <a:path h="1537716" w="1537716">
                  <a:moveTo>
                    <a:pt x="0" y="0"/>
                  </a:moveTo>
                  <a:lnTo>
                    <a:pt x="1537716" y="0"/>
                  </a:lnTo>
                  <a:lnTo>
                    <a:pt x="1537716" y="1537716"/>
                  </a:lnTo>
                  <a:lnTo>
                    <a:pt x="0" y="1537716"/>
                  </a:lnTo>
                  <a:lnTo>
                    <a:pt x="0" y="0"/>
                  </a:lnTo>
                  <a:close/>
                </a:path>
              </a:pathLst>
            </a:custGeom>
            <a:blipFill>
              <a:blip r:embed="rId10"/>
              <a:stretch>
                <a:fillRect l="0" t="0" r="1" b="1"/>
              </a:stretch>
            </a:blipFill>
          </p:spPr>
        </p:sp>
      </p:grpSp>
      <p:sp>
        <p:nvSpPr>
          <p:cNvPr name="Freeform 19" id="19"/>
          <p:cNvSpPr/>
          <p:nvPr/>
        </p:nvSpPr>
        <p:spPr>
          <a:xfrm flipH="false" flipV="false" rot="0">
            <a:off x="-394240" y="-94077"/>
            <a:ext cx="4558185" cy="1593145"/>
          </a:xfrm>
          <a:custGeom>
            <a:avLst/>
            <a:gdLst/>
            <a:ahLst/>
            <a:cxnLst/>
            <a:rect r="r" b="b" t="t" l="l"/>
            <a:pathLst>
              <a:path h="1593145" w="4558185">
                <a:moveTo>
                  <a:pt x="0" y="0"/>
                </a:moveTo>
                <a:lnTo>
                  <a:pt x="4558185" y="0"/>
                </a:lnTo>
                <a:lnTo>
                  <a:pt x="4558185" y="1593145"/>
                </a:lnTo>
                <a:lnTo>
                  <a:pt x="0" y="159314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20" id="20"/>
          <p:cNvGrpSpPr/>
          <p:nvPr/>
        </p:nvGrpSpPr>
        <p:grpSpPr>
          <a:xfrm rot="0">
            <a:off x="467676" y="722519"/>
            <a:ext cx="1421058" cy="606553"/>
            <a:chOff x="0" y="0"/>
            <a:chExt cx="1894744" cy="808737"/>
          </a:xfrm>
        </p:grpSpPr>
        <p:sp>
          <p:nvSpPr>
            <p:cNvPr name="Freeform 21" id="21"/>
            <p:cNvSpPr/>
            <p:nvPr/>
          </p:nvSpPr>
          <p:spPr>
            <a:xfrm flipH="false" flipV="false" rot="0">
              <a:off x="0" y="0"/>
              <a:ext cx="1894713" cy="808736"/>
            </a:xfrm>
            <a:custGeom>
              <a:avLst/>
              <a:gdLst/>
              <a:ahLst/>
              <a:cxnLst/>
              <a:rect r="r" b="b" t="t" l="l"/>
              <a:pathLst>
                <a:path h="808736" w="1894713">
                  <a:moveTo>
                    <a:pt x="0" y="0"/>
                  </a:moveTo>
                  <a:lnTo>
                    <a:pt x="1894713" y="0"/>
                  </a:lnTo>
                  <a:lnTo>
                    <a:pt x="1894713" y="808736"/>
                  </a:lnTo>
                  <a:lnTo>
                    <a:pt x="0" y="808736"/>
                  </a:lnTo>
                  <a:lnTo>
                    <a:pt x="0" y="0"/>
                  </a:lnTo>
                  <a:close/>
                </a:path>
              </a:pathLst>
            </a:custGeom>
            <a:blipFill>
              <a:blip r:embed="rId13"/>
              <a:stretch>
                <a:fillRect l="-944" t="0" r="-946" b="0"/>
              </a:stretch>
            </a:blipFill>
          </p:spPr>
        </p:sp>
      </p:grpSp>
      <p:grpSp>
        <p:nvGrpSpPr>
          <p:cNvPr name="Group 22" id="22"/>
          <p:cNvGrpSpPr/>
          <p:nvPr/>
        </p:nvGrpSpPr>
        <p:grpSpPr>
          <a:xfrm rot="0">
            <a:off x="2127324" y="682364"/>
            <a:ext cx="678920" cy="694317"/>
            <a:chOff x="0" y="0"/>
            <a:chExt cx="905227" cy="925756"/>
          </a:xfrm>
        </p:grpSpPr>
        <p:sp>
          <p:nvSpPr>
            <p:cNvPr name="Freeform 23" id="23"/>
            <p:cNvSpPr/>
            <p:nvPr/>
          </p:nvSpPr>
          <p:spPr>
            <a:xfrm flipH="false" flipV="false" rot="0">
              <a:off x="0" y="0"/>
              <a:ext cx="905256" cy="925703"/>
            </a:xfrm>
            <a:custGeom>
              <a:avLst/>
              <a:gdLst/>
              <a:ahLst/>
              <a:cxnLst/>
              <a:rect r="r" b="b" t="t" l="l"/>
              <a:pathLst>
                <a:path h="925703" w="905256">
                  <a:moveTo>
                    <a:pt x="0" y="0"/>
                  </a:moveTo>
                  <a:lnTo>
                    <a:pt x="905256" y="0"/>
                  </a:lnTo>
                  <a:lnTo>
                    <a:pt x="905256" y="925703"/>
                  </a:lnTo>
                  <a:lnTo>
                    <a:pt x="0" y="925703"/>
                  </a:lnTo>
                  <a:lnTo>
                    <a:pt x="0" y="0"/>
                  </a:lnTo>
                  <a:close/>
                </a:path>
              </a:pathLst>
            </a:custGeom>
            <a:blipFill>
              <a:blip r:embed="rId14"/>
              <a:stretch>
                <a:fillRect l="-1133" t="0" r="-1130" b="-5"/>
              </a:stretch>
            </a:blipFill>
          </p:spPr>
        </p:sp>
      </p:grpSp>
      <p:grpSp>
        <p:nvGrpSpPr>
          <p:cNvPr name="Group 24" id="24"/>
          <p:cNvGrpSpPr/>
          <p:nvPr/>
        </p:nvGrpSpPr>
        <p:grpSpPr>
          <a:xfrm rot="0">
            <a:off x="3044835" y="642209"/>
            <a:ext cx="819282" cy="767174"/>
            <a:chOff x="0" y="0"/>
            <a:chExt cx="1092376" cy="1022899"/>
          </a:xfrm>
        </p:grpSpPr>
        <p:sp>
          <p:nvSpPr>
            <p:cNvPr name="Freeform 25" id="25"/>
            <p:cNvSpPr/>
            <p:nvPr/>
          </p:nvSpPr>
          <p:spPr>
            <a:xfrm flipH="false" flipV="false" rot="0">
              <a:off x="0" y="0"/>
              <a:ext cx="1092327" cy="1022858"/>
            </a:xfrm>
            <a:custGeom>
              <a:avLst/>
              <a:gdLst/>
              <a:ahLst/>
              <a:cxnLst/>
              <a:rect r="r" b="b" t="t" l="l"/>
              <a:pathLst>
                <a:path h="1022858" w="1092327">
                  <a:moveTo>
                    <a:pt x="0" y="0"/>
                  </a:moveTo>
                  <a:lnTo>
                    <a:pt x="1092327" y="0"/>
                  </a:lnTo>
                  <a:lnTo>
                    <a:pt x="1092327" y="1022858"/>
                  </a:lnTo>
                  <a:lnTo>
                    <a:pt x="0" y="1022858"/>
                  </a:lnTo>
                  <a:lnTo>
                    <a:pt x="0" y="0"/>
                  </a:lnTo>
                  <a:close/>
                </a:path>
              </a:pathLst>
            </a:custGeom>
            <a:blipFill>
              <a:blip r:embed="rId15"/>
              <a:stretch>
                <a:fillRect l="-14902" t="0" r="-14907" b="-4"/>
              </a:stretch>
            </a:blipFill>
          </p:spPr>
        </p:sp>
      </p:grpSp>
      <p:grpSp>
        <p:nvGrpSpPr>
          <p:cNvPr name="Group 26" id="26"/>
          <p:cNvGrpSpPr/>
          <p:nvPr/>
        </p:nvGrpSpPr>
        <p:grpSpPr>
          <a:xfrm rot="0">
            <a:off x="1178206" y="3171040"/>
            <a:ext cx="9716646" cy="1972460"/>
            <a:chOff x="0" y="0"/>
            <a:chExt cx="2559117" cy="519496"/>
          </a:xfrm>
        </p:grpSpPr>
        <p:sp>
          <p:nvSpPr>
            <p:cNvPr name="Freeform 27" id="27"/>
            <p:cNvSpPr/>
            <p:nvPr/>
          </p:nvSpPr>
          <p:spPr>
            <a:xfrm flipH="false" flipV="false" rot="0">
              <a:off x="0" y="0"/>
              <a:ext cx="2559117" cy="519496"/>
            </a:xfrm>
            <a:custGeom>
              <a:avLst/>
              <a:gdLst/>
              <a:ahLst/>
              <a:cxnLst/>
              <a:rect r="r" b="b" t="t" l="l"/>
              <a:pathLst>
                <a:path h="519496" w="2559117">
                  <a:moveTo>
                    <a:pt x="12748" y="0"/>
                  </a:moveTo>
                  <a:lnTo>
                    <a:pt x="2546368" y="0"/>
                  </a:lnTo>
                  <a:cubicBezTo>
                    <a:pt x="2553409" y="0"/>
                    <a:pt x="2559117" y="5708"/>
                    <a:pt x="2559117" y="12748"/>
                  </a:cubicBezTo>
                  <a:lnTo>
                    <a:pt x="2559117" y="506747"/>
                  </a:lnTo>
                  <a:cubicBezTo>
                    <a:pt x="2559117" y="510128"/>
                    <a:pt x="2557774" y="513371"/>
                    <a:pt x="2555383" y="515762"/>
                  </a:cubicBezTo>
                  <a:cubicBezTo>
                    <a:pt x="2552992" y="518152"/>
                    <a:pt x="2549749" y="519496"/>
                    <a:pt x="2546368" y="519496"/>
                  </a:cubicBezTo>
                  <a:lnTo>
                    <a:pt x="12748" y="519496"/>
                  </a:lnTo>
                  <a:cubicBezTo>
                    <a:pt x="9367" y="519496"/>
                    <a:pt x="6125" y="518152"/>
                    <a:pt x="3734" y="515762"/>
                  </a:cubicBezTo>
                  <a:cubicBezTo>
                    <a:pt x="1343" y="513371"/>
                    <a:pt x="0" y="510128"/>
                    <a:pt x="0" y="506747"/>
                  </a:cubicBezTo>
                  <a:lnTo>
                    <a:pt x="0" y="12748"/>
                  </a:lnTo>
                  <a:cubicBezTo>
                    <a:pt x="0" y="9367"/>
                    <a:pt x="1343" y="6125"/>
                    <a:pt x="3734" y="3734"/>
                  </a:cubicBezTo>
                  <a:cubicBezTo>
                    <a:pt x="6125" y="1343"/>
                    <a:pt x="9367" y="0"/>
                    <a:pt x="12748" y="0"/>
                  </a:cubicBezTo>
                  <a:close/>
                </a:path>
              </a:pathLst>
            </a:custGeom>
            <a:solidFill>
              <a:srgbClr val="A6A6A6"/>
            </a:solidFill>
          </p:spPr>
        </p:sp>
        <p:sp>
          <p:nvSpPr>
            <p:cNvPr name="TextBox 28" id="28"/>
            <p:cNvSpPr txBox="true"/>
            <p:nvPr/>
          </p:nvSpPr>
          <p:spPr>
            <a:xfrm>
              <a:off x="0" y="-57150"/>
              <a:ext cx="2559117" cy="576646"/>
            </a:xfrm>
            <a:prstGeom prst="rect">
              <a:avLst/>
            </a:prstGeom>
          </p:spPr>
          <p:txBody>
            <a:bodyPr anchor="ctr" rtlCol="false" tIns="50800" lIns="50800" bIns="50800" rIns="50800"/>
            <a:lstStyle/>
            <a:p>
              <a:pPr algn="ctr">
                <a:lnSpc>
                  <a:spcPts val="3498"/>
                </a:lnSpc>
              </a:pPr>
            </a:p>
          </p:txBody>
        </p:sp>
      </p:grpSp>
      <p:grpSp>
        <p:nvGrpSpPr>
          <p:cNvPr name="Group 29" id="29"/>
          <p:cNvGrpSpPr/>
          <p:nvPr/>
        </p:nvGrpSpPr>
        <p:grpSpPr>
          <a:xfrm rot="0">
            <a:off x="1201180" y="5467875"/>
            <a:ext cx="9716646" cy="4517124"/>
            <a:chOff x="0" y="0"/>
            <a:chExt cx="2559117" cy="1189695"/>
          </a:xfrm>
        </p:grpSpPr>
        <p:sp>
          <p:nvSpPr>
            <p:cNvPr name="Freeform 30" id="30"/>
            <p:cNvSpPr/>
            <p:nvPr/>
          </p:nvSpPr>
          <p:spPr>
            <a:xfrm flipH="false" flipV="false" rot="0">
              <a:off x="0" y="0"/>
              <a:ext cx="2559117" cy="1189695"/>
            </a:xfrm>
            <a:custGeom>
              <a:avLst/>
              <a:gdLst/>
              <a:ahLst/>
              <a:cxnLst/>
              <a:rect r="r" b="b" t="t" l="l"/>
              <a:pathLst>
                <a:path h="1189695" w="2559117">
                  <a:moveTo>
                    <a:pt x="12748" y="0"/>
                  </a:moveTo>
                  <a:lnTo>
                    <a:pt x="2546368" y="0"/>
                  </a:lnTo>
                  <a:cubicBezTo>
                    <a:pt x="2553409" y="0"/>
                    <a:pt x="2559117" y="5708"/>
                    <a:pt x="2559117" y="12748"/>
                  </a:cubicBezTo>
                  <a:lnTo>
                    <a:pt x="2559117" y="1176947"/>
                  </a:lnTo>
                  <a:cubicBezTo>
                    <a:pt x="2559117" y="1180328"/>
                    <a:pt x="2557774" y="1183571"/>
                    <a:pt x="2555383" y="1185961"/>
                  </a:cubicBezTo>
                  <a:cubicBezTo>
                    <a:pt x="2552992" y="1188352"/>
                    <a:pt x="2549749" y="1189695"/>
                    <a:pt x="2546368" y="1189695"/>
                  </a:cubicBezTo>
                  <a:lnTo>
                    <a:pt x="12748" y="1189695"/>
                  </a:lnTo>
                  <a:cubicBezTo>
                    <a:pt x="9367" y="1189695"/>
                    <a:pt x="6125" y="1188352"/>
                    <a:pt x="3734" y="1185961"/>
                  </a:cubicBezTo>
                  <a:cubicBezTo>
                    <a:pt x="1343" y="1183571"/>
                    <a:pt x="0" y="1180328"/>
                    <a:pt x="0" y="1176947"/>
                  </a:cubicBezTo>
                  <a:lnTo>
                    <a:pt x="0" y="12748"/>
                  </a:lnTo>
                  <a:cubicBezTo>
                    <a:pt x="0" y="9367"/>
                    <a:pt x="1343" y="6125"/>
                    <a:pt x="3734" y="3734"/>
                  </a:cubicBezTo>
                  <a:cubicBezTo>
                    <a:pt x="6125" y="1343"/>
                    <a:pt x="9367" y="0"/>
                    <a:pt x="12748" y="0"/>
                  </a:cubicBezTo>
                  <a:close/>
                </a:path>
              </a:pathLst>
            </a:custGeom>
            <a:solidFill>
              <a:srgbClr val="A6A6A6"/>
            </a:solidFill>
          </p:spPr>
        </p:sp>
        <p:sp>
          <p:nvSpPr>
            <p:cNvPr name="TextBox 31" id="31"/>
            <p:cNvSpPr txBox="true"/>
            <p:nvPr/>
          </p:nvSpPr>
          <p:spPr>
            <a:xfrm>
              <a:off x="0" y="-57150"/>
              <a:ext cx="2559117" cy="1246845"/>
            </a:xfrm>
            <a:prstGeom prst="rect">
              <a:avLst/>
            </a:prstGeom>
          </p:spPr>
          <p:txBody>
            <a:bodyPr anchor="ctr" rtlCol="false" tIns="50800" lIns="50800" bIns="50800" rIns="50800"/>
            <a:lstStyle/>
            <a:p>
              <a:pPr algn="ctr">
                <a:lnSpc>
                  <a:spcPts val="3498"/>
                </a:lnSpc>
              </a:pPr>
            </a:p>
          </p:txBody>
        </p:sp>
      </p:grpSp>
      <p:sp>
        <p:nvSpPr>
          <p:cNvPr name="TextBox 32" id="32"/>
          <p:cNvSpPr txBox="true"/>
          <p:nvPr/>
        </p:nvSpPr>
        <p:spPr>
          <a:xfrm rot="0">
            <a:off x="1935360" y="1998703"/>
            <a:ext cx="8672330" cy="791337"/>
          </a:xfrm>
          <a:prstGeom prst="rect">
            <a:avLst/>
          </a:prstGeom>
        </p:spPr>
        <p:txBody>
          <a:bodyPr anchor="t" rtlCol="false" tIns="0" lIns="0" bIns="0" rIns="0">
            <a:spAutoFit/>
          </a:bodyPr>
          <a:lstStyle/>
          <a:p>
            <a:pPr algn="ctr">
              <a:lnSpc>
                <a:spcPts val="5994"/>
              </a:lnSpc>
            </a:pPr>
            <a:r>
              <a:rPr lang="en-US" sz="6000">
                <a:solidFill>
                  <a:srgbClr val="013049"/>
                </a:solidFill>
                <a:latin typeface="Eastman Condensed Bold"/>
                <a:ea typeface="Eastman Condensed Bold"/>
                <a:cs typeface="Eastman Condensed Bold"/>
                <a:sym typeface="Eastman Condensed Bold"/>
              </a:rPr>
              <a:t>SENSOR ULTRASONIK</a:t>
            </a:r>
          </a:p>
        </p:txBody>
      </p:sp>
      <p:sp>
        <p:nvSpPr>
          <p:cNvPr name="TextBox 33" id="33"/>
          <p:cNvSpPr txBox="true"/>
          <p:nvPr/>
        </p:nvSpPr>
        <p:spPr>
          <a:xfrm rot="0">
            <a:off x="1511315" y="3387323"/>
            <a:ext cx="9096376" cy="1600200"/>
          </a:xfrm>
          <a:prstGeom prst="rect">
            <a:avLst/>
          </a:prstGeom>
        </p:spPr>
        <p:txBody>
          <a:bodyPr anchor="t" rtlCol="false" tIns="0" lIns="0" bIns="0" rIns="0">
            <a:spAutoFit/>
          </a:bodyPr>
          <a:lstStyle/>
          <a:p>
            <a:pPr algn="just">
              <a:lnSpc>
                <a:spcPts val="4200"/>
              </a:lnSpc>
            </a:pPr>
            <a:r>
              <a:rPr lang="en-US" sz="3000">
                <a:solidFill>
                  <a:srgbClr val="022135"/>
                </a:solidFill>
                <a:latin typeface="Cloud"/>
                <a:ea typeface="Cloud"/>
                <a:cs typeface="Cloud"/>
                <a:sym typeface="Cloud"/>
              </a:rPr>
              <a:t>Sensor ultrasonik adalah perangkat yang menggunakan gelombang suara ultrasonik untuk mengukur jarak atau mendeteksi keberadaan objek.</a:t>
            </a:r>
          </a:p>
        </p:txBody>
      </p:sp>
      <p:sp>
        <p:nvSpPr>
          <p:cNvPr name="TextBox 34" id="34"/>
          <p:cNvSpPr txBox="true"/>
          <p:nvPr/>
        </p:nvSpPr>
        <p:spPr>
          <a:xfrm rot="0">
            <a:off x="1488341" y="5543550"/>
            <a:ext cx="9096376" cy="4267200"/>
          </a:xfrm>
          <a:prstGeom prst="rect">
            <a:avLst/>
          </a:prstGeom>
        </p:spPr>
        <p:txBody>
          <a:bodyPr anchor="t" rtlCol="false" tIns="0" lIns="0" bIns="0" rIns="0">
            <a:spAutoFit/>
          </a:bodyPr>
          <a:lstStyle/>
          <a:p>
            <a:pPr algn="just">
              <a:lnSpc>
                <a:spcPts val="4200"/>
              </a:lnSpc>
            </a:pPr>
            <a:r>
              <a:rPr lang="en-US" sz="3000">
                <a:solidFill>
                  <a:srgbClr val="022135"/>
                </a:solidFill>
                <a:latin typeface="Cloud"/>
                <a:ea typeface="Cloud"/>
                <a:cs typeface="Cloud"/>
                <a:sym typeface="Cloud"/>
              </a:rPr>
              <a:t>Sensor ini memancarkan gelombang suara dengan frekuensi tinggi (biasanya di atas 20 kHz, yang berada di luar jangkauan pendengaran manusia) dan kemudian menerima gelombang yang dipantulkan kembali oleh objek di sekitarnya. Dengan mengukur waktu yang diperlukan bagi gelombang suara untuk kembali, sensor ultrasonik dapat menghitung jarak antara sensor dan objek tersebut. </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9222" r="0" b="-9222"/>
              </a:stretch>
            </a:blip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0" t="0" r="0" b="0"/>
              </a:stretch>
            </a:blipFill>
          </p:spPr>
        </p:sp>
      </p:grpSp>
      <p:sp>
        <p:nvSpPr>
          <p:cNvPr name="Freeform 6" id="6"/>
          <p:cNvSpPr/>
          <p:nvPr/>
        </p:nvSpPr>
        <p:spPr>
          <a:xfrm flipH="false" flipV="false" rot="0">
            <a:off x="11409671" y="-855537"/>
            <a:ext cx="11699258" cy="11699258"/>
          </a:xfrm>
          <a:custGeom>
            <a:avLst/>
            <a:gdLst/>
            <a:ahLst/>
            <a:cxnLst/>
            <a:rect r="r" b="b" t="t" l="l"/>
            <a:pathLst>
              <a:path h="11699258" w="11699258">
                <a:moveTo>
                  <a:pt x="0" y="0"/>
                </a:moveTo>
                <a:lnTo>
                  <a:pt x="11699258" y="0"/>
                </a:lnTo>
                <a:lnTo>
                  <a:pt x="11699258" y="11699258"/>
                </a:lnTo>
                <a:lnTo>
                  <a:pt x="0" y="1169925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0">
            <a:off x="11866657" y="3283231"/>
            <a:ext cx="5726041" cy="4453179"/>
            <a:chOff x="0" y="0"/>
            <a:chExt cx="15699213" cy="12209377"/>
          </a:xfrm>
        </p:grpSpPr>
        <p:sp>
          <p:nvSpPr>
            <p:cNvPr name="Freeform 8" id="8"/>
            <p:cNvSpPr/>
            <p:nvPr/>
          </p:nvSpPr>
          <p:spPr>
            <a:xfrm flipH="false" flipV="false" rot="0">
              <a:off x="0" y="0"/>
              <a:ext cx="15699265" cy="12209402"/>
            </a:xfrm>
            <a:custGeom>
              <a:avLst/>
              <a:gdLst/>
              <a:ahLst/>
              <a:cxnLst/>
              <a:rect r="r" b="b" t="t" l="l"/>
              <a:pathLst>
                <a:path h="12209402" w="15699265">
                  <a:moveTo>
                    <a:pt x="0" y="0"/>
                  </a:moveTo>
                  <a:lnTo>
                    <a:pt x="15699265" y="0"/>
                  </a:lnTo>
                  <a:lnTo>
                    <a:pt x="15699265" y="12209402"/>
                  </a:lnTo>
                  <a:lnTo>
                    <a:pt x="0" y="12209402"/>
                  </a:lnTo>
                  <a:lnTo>
                    <a:pt x="0" y="0"/>
                  </a:lnTo>
                  <a:close/>
                </a:path>
              </a:pathLst>
            </a:custGeom>
            <a:blipFill>
              <a:blip r:embed="rId6"/>
              <a:stretch>
                <a:fillRect l="0" t="-14291" r="0" b="-14291"/>
              </a:stretch>
            </a:blipFill>
          </p:spPr>
        </p:sp>
      </p:grpSp>
      <p:grpSp>
        <p:nvGrpSpPr>
          <p:cNvPr name="Group 9" id="9"/>
          <p:cNvGrpSpPr/>
          <p:nvPr/>
        </p:nvGrpSpPr>
        <p:grpSpPr>
          <a:xfrm rot="0">
            <a:off x="13745119" y="7351938"/>
            <a:ext cx="984559" cy="967329"/>
            <a:chOff x="0" y="0"/>
            <a:chExt cx="1312745" cy="1289772"/>
          </a:xfrm>
        </p:grpSpPr>
        <p:sp>
          <p:nvSpPr>
            <p:cNvPr name="Freeform 10" id="10"/>
            <p:cNvSpPr/>
            <p:nvPr/>
          </p:nvSpPr>
          <p:spPr>
            <a:xfrm flipH="false" flipV="false" rot="0">
              <a:off x="0" y="0"/>
              <a:ext cx="1312799" cy="1289812"/>
            </a:xfrm>
            <a:custGeom>
              <a:avLst/>
              <a:gdLst/>
              <a:ahLst/>
              <a:cxnLst/>
              <a:rect r="r" b="b" t="t" l="l"/>
              <a:pathLst>
                <a:path h="1289812" w="1312799">
                  <a:moveTo>
                    <a:pt x="0" y="0"/>
                  </a:moveTo>
                  <a:lnTo>
                    <a:pt x="1312799" y="0"/>
                  </a:lnTo>
                  <a:lnTo>
                    <a:pt x="1312799" y="1289812"/>
                  </a:lnTo>
                  <a:lnTo>
                    <a:pt x="0" y="1289812"/>
                  </a:lnTo>
                  <a:lnTo>
                    <a:pt x="0" y="0"/>
                  </a:lnTo>
                  <a:close/>
                </a:path>
              </a:pathLst>
            </a:custGeom>
            <a:blipFill>
              <a:blip r:embed="rId7"/>
              <a:stretch>
                <a:fillRect l="-88" t="0" r="-84" b="3"/>
              </a:stretch>
            </a:blipFill>
          </p:spPr>
        </p:sp>
      </p:grpSp>
      <p:grpSp>
        <p:nvGrpSpPr>
          <p:cNvPr name="Group 11" id="11"/>
          <p:cNvGrpSpPr/>
          <p:nvPr/>
        </p:nvGrpSpPr>
        <p:grpSpPr>
          <a:xfrm rot="0">
            <a:off x="1028700" y="9108289"/>
            <a:ext cx="1813321" cy="300022"/>
            <a:chOff x="0" y="0"/>
            <a:chExt cx="2417761" cy="400029"/>
          </a:xfrm>
        </p:grpSpPr>
        <p:sp>
          <p:nvSpPr>
            <p:cNvPr name="Freeform 12" id="12"/>
            <p:cNvSpPr/>
            <p:nvPr/>
          </p:nvSpPr>
          <p:spPr>
            <a:xfrm flipH="false" flipV="false" rot="0">
              <a:off x="0" y="0"/>
              <a:ext cx="2417699" cy="400050"/>
            </a:xfrm>
            <a:custGeom>
              <a:avLst/>
              <a:gdLst/>
              <a:ahLst/>
              <a:cxnLst/>
              <a:rect r="r" b="b" t="t" l="l"/>
              <a:pathLst>
                <a:path h="400050" w="2417699">
                  <a:moveTo>
                    <a:pt x="0" y="0"/>
                  </a:moveTo>
                  <a:lnTo>
                    <a:pt x="2417699" y="0"/>
                  </a:lnTo>
                  <a:lnTo>
                    <a:pt x="2417699" y="400050"/>
                  </a:lnTo>
                  <a:lnTo>
                    <a:pt x="0" y="400050"/>
                  </a:lnTo>
                  <a:lnTo>
                    <a:pt x="0" y="0"/>
                  </a:lnTo>
                  <a:close/>
                </a:path>
              </a:pathLst>
            </a:custGeom>
            <a:blipFill>
              <a:blip r:embed="rId8"/>
              <a:stretch>
                <a:fillRect l="0" t="-2212" r="-2" b="-2206"/>
              </a:stretch>
            </a:blipFill>
          </p:spPr>
        </p:sp>
      </p:grpSp>
      <p:grpSp>
        <p:nvGrpSpPr>
          <p:cNvPr name="Group 13" id="13"/>
          <p:cNvGrpSpPr/>
          <p:nvPr/>
        </p:nvGrpSpPr>
        <p:grpSpPr>
          <a:xfrm rot="0">
            <a:off x="-1757558" y="-2091297"/>
            <a:ext cx="3268873" cy="3344116"/>
            <a:chOff x="0" y="0"/>
            <a:chExt cx="4358497" cy="4458821"/>
          </a:xfrm>
        </p:grpSpPr>
        <p:sp>
          <p:nvSpPr>
            <p:cNvPr name="Freeform 14" id="14"/>
            <p:cNvSpPr/>
            <p:nvPr/>
          </p:nvSpPr>
          <p:spPr>
            <a:xfrm flipH="false" flipV="false" rot="0">
              <a:off x="0" y="0"/>
              <a:ext cx="4358513" cy="4458843"/>
            </a:xfrm>
            <a:custGeom>
              <a:avLst/>
              <a:gdLst/>
              <a:ahLst/>
              <a:cxnLst/>
              <a:rect r="r" b="b" t="t" l="l"/>
              <a:pathLst>
                <a:path h="4458843" w="4358513">
                  <a:moveTo>
                    <a:pt x="0" y="0"/>
                  </a:moveTo>
                  <a:lnTo>
                    <a:pt x="4358513" y="0"/>
                  </a:lnTo>
                  <a:lnTo>
                    <a:pt x="4358513" y="4458843"/>
                  </a:lnTo>
                  <a:lnTo>
                    <a:pt x="0" y="4458843"/>
                  </a:lnTo>
                  <a:lnTo>
                    <a:pt x="0" y="0"/>
                  </a:lnTo>
                  <a:close/>
                </a:path>
              </a:pathLst>
            </a:custGeom>
            <a:blipFill>
              <a:blip r:embed="rId9"/>
              <a:stretch>
                <a:fillRect l="0" t="-11" r="0" b="-11"/>
              </a:stretch>
            </a:blipFill>
          </p:spPr>
        </p:sp>
      </p:grpSp>
      <p:grpSp>
        <p:nvGrpSpPr>
          <p:cNvPr name="Group 15" id="15"/>
          <p:cNvGrpSpPr/>
          <p:nvPr/>
        </p:nvGrpSpPr>
        <p:grpSpPr>
          <a:xfrm rot="0">
            <a:off x="15852484" y="8229600"/>
            <a:ext cx="4022217" cy="4114800"/>
            <a:chOff x="0" y="0"/>
            <a:chExt cx="5362956" cy="5486400"/>
          </a:xfrm>
        </p:grpSpPr>
        <p:sp>
          <p:nvSpPr>
            <p:cNvPr name="Freeform 16" id="16"/>
            <p:cNvSpPr/>
            <p:nvPr/>
          </p:nvSpPr>
          <p:spPr>
            <a:xfrm flipH="false" flipV="false" rot="0">
              <a:off x="0" y="0"/>
              <a:ext cx="5362956" cy="5486400"/>
            </a:xfrm>
            <a:custGeom>
              <a:avLst/>
              <a:gdLst/>
              <a:ahLst/>
              <a:cxnLst/>
              <a:rect r="r" b="b" t="t" l="l"/>
              <a:pathLst>
                <a:path h="5486400" w="5362956">
                  <a:moveTo>
                    <a:pt x="0" y="0"/>
                  </a:moveTo>
                  <a:lnTo>
                    <a:pt x="5362956" y="0"/>
                  </a:lnTo>
                  <a:lnTo>
                    <a:pt x="5362956" y="5486400"/>
                  </a:lnTo>
                  <a:lnTo>
                    <a:pt x="0" y="5486400"/>
                  </a:lnTo>
                  <a:lnTo>
                    <a:pt x="0" y="0"/>
                  </a:lnTo>
                  <a:close/>
                </a:path>
              </a:pathLst>
            </a:custGeom>
            <a:blipFill>
              <a:blip r:embed="rId9"/>
              <a:stretch>
                <a:fillRect l="-85" t="0" r="-85" b="0"/>
              </a:stretch>
            </a:blipFill>
          </p:spPr>
        </p:sp>
      </p:grpSp>
      <p:grpSp>
        <p:nvGrpSpPr>
          <p:cNvPr name="Group 17" id="17"/>
          <p:cNvGrpSpPr/>
          <p:nvPr/>
        </p:nvGrpSpPr>
        <p:grpSpPr>
          <a:xfrm rot="0">
            <a:off x="13660765" y="1636775"/>
            <a:ext cx="1153265" cy="1153265"/>
            <a:chOff x="0" y="0"/>
            <a:chExt cx="1537687" cy="1537687"/>
          </a:xfrm>
        </p:grpSpPr>
        <p:sp>
          <p:nvSpPr>
            <p:cNvPr name="Freeform 18" id="18"/>
            <p:cNvSpPr/>
            <p:nvPr/>
          </p:nvSpPr>
          <p:spPr>
            <a:xfrm flipH="false" flipV="false" rot="0">
              <a:off x="0" y="0"/>
              <a:ext cx="1537716" cy="1537716"/>
            </a:xfrm>
            <a:custGeom>
              <a:avLst/>
              <a:gdLst/>
              <a:ahLst/>
              <a:cxnLst/>
              <a:rect r="r" b="b" t="t" l="l"/>
              <a:pathLst>
                <a:path h="1537716" w="1537716">
                  <a:moveTo>
                    <a:pt x="0" y="0"/>
                  </a:moveTo>
                  <a:lnTo>
                    <a:pt x="1537716" y="0"/>
                  </a:lnTo>
                  <a:lnTo>
                    <a:pt x="1537716" y="1537716"/>
                  </a:lnTo>
                  <a:lnTo>
                    <a:pt x="0" y="1537716"/>
                  </a:lnTo>
                  <a:lnTo>
                    <a:pt x="0" y="0"/>
                  </a:lnTo>
                  <a:close/>
                </a:path>
              </a:pathLst>
            </a:custGeom>
            <a:blipFill>
              <a:blip r:embed="rId10"/>
              <a:stretch>
                <a:fillRect l="0" t="0" r="1" b="1"/>
              </a:stretch>
            </a:blipFill>
          </p:spPr>
        </p:sp>
      </p:grpSp>
      <p:sp>
        <p:nvSpPr>
          <p:cNvPr name="Freeform 19" id="19"/>
          <p:cNvSpPr/>
          <p:nvPr/>
        </p:nvSpPr>
        <p:spPr>
          <a:xfrm flipH="false" flipV="false" rot="0">
            <a:off x="-394240" y="-94077"/>
            <a:ext cx="4558185" cy="1593145"/>
          </a:xfrm>
          <a:custGeom>
            <a:avLst/>
            <a:gdLst/>
            <a:ahLst/>
            <a:cxnLst/>
            <a:rect r="r" b="b" t="t" l="l"/>
            <a:pathLst>
              <a:path h="1593145" w="4558185">
                <a:moveTo>
                  <a:pt x="0" y="0"/>
                </a:moveTo>
                <a:lnTo>
                  <a:pt x="4558185" y="0"/>
                </a:lnTo>
                <a:lnTo>
                  <a:pt x="4558185" y="1593145"/>
                </a:lnTo>
                <a:lnTo>
                  <a:pt x="0" y="159314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20" id="20"/>
          <p:cNvGrpSpPr/>
          <p:nvPr/>
        </p:nvGrpSpPr>
        <p:grpSpPr>
          <a:xfrm rot="0">
            <a:off x="467676" y="722519"/>
            <a:ext cx="1421058" cy="606553"/>
            <a:chOff x="0" y="0"/>
            <a:chExt cx="1894744" cy="808737"/>
          </a:xfrm>
        </p:grpSpPr>
        <p:sp>
          <p:nvSpPr>
            <p:cNvPr name="Freeform 21" id="21"/>
            <p:cNvSpPr/>
            <p:nvPr/>
          </p:nvSpPr>
          <p:spPr>
            <a:xfrm flipH="false" flipV="false" rot="0">
              <a:off x="0" y="0"/>
              <a:ext cx="1894713" cy="808736"/>
            </a:xfrm>
            <a:custGeom>
              <a:avLst/>
              <a:gdLst/>
              <a:ahLst/>
              <a:cxnLst/>
              <a:rect r="r" b="b" t="t" l="l"/>
              <a:pathLst>
                <a:path h="808736" w="1894713">
                  <a:moveTo>
                    <a:pt x="0" y="0"/>
                  </a:moveTo>
                  <a:lnTo>
                    <a:pt x="1894713" y="0"/>
                  </a:lnTo>
                  <a:lnTo>
                    <a:pt x="1894713" y="808736"/>
                  </a:lnTo>
                  <a:lnTo>
                    <a:pt x="0" y="808736"/>
                  </a:lnTo>
                  <a:lnTo>
                    <a:pt x="0" y="0"/>
                  </a:lnTo>
                  <a:close/>
                </a:path>
              </a:pathLst>
            </a:custGeom>
            <a:blipFill>
              <a:blip r:embed="rId13"/>
              <a:stretch>
                <a:fillRect l="-944" t="0" r="-946" b="0"/>
              </a:stretch>
            </a:blipFill>
          </p:spPr>
        </p:sp>
      </p:grpSp>
      <p:grpSp>
        <p:nvGrpSpPr>
          <p:cNvPr name="Group 22" id="22"/>
          <p:cNvGrpSpPr/>
          <p:nvPr/>
        </p:nvGrpSpPr>
        <p:grpSpPr>
          <a:xfrm rot="0">
            <a:off x="2127324" y="682364"/>
            <a:ext cx="678920" cy="694317"/>
            <a:chOff x="0" y="0"/>
            <a:chExt cx="905227" cy="925756"/>
          </a:xfrm>
        </p:grpSpPr>
        <p:sp>
          <p:nvSpPr>
            <p:cNvPr name="Freeform 23" id="23"/>
            <p:cNvSpPr/>
            <p:nvPr/>
          </p:nvSpPr>
          <p:spPr>
            <a:xfrm flipH="false" flipV="false" rot="0">
              <a:off x="0" y="0"/>
              <a:ext cx="905256" cy="925703"/>
            </a:xfrm>
            <a:custGeom>
              <a:avLst/>
              <a:gdLst/>
              <a:ahLst/>
              <a:cxnLst/>
              <a:rect r="r" b="b" t="t" l="l"/>
              <a:pathLst>
                <a:path h="925703" w="905256">
                  <a:moveTo>
                    <a:pt x="0" y="0"/>
                  </a:moveTo>
                  <a:lnTo>
                    <a:pt x="905256" y="0"/>
                  </a:lnTo>
                  <a:lnTo>
                    <a:pt x="905256" y="925703"/>
                  </a:lnTo>
                  <a:lnTo>
                    <a:pt x="0" y="925703"/>
                  </a:lnTo>
                  <a:lnTo>
                    <a:pt x="0" y="0"/>
                  </a:lnTo>
                  <a:close/>
                </a:path>
              </a:pathLst>
            </a:custGeom>
            <a:blipFill>
              <a:blip r:embed="rId14"/>
              <a:stretch>
                <a:fillRect l="-1133" t="0" r="-1130" b="-5"/>
              </a:stretch>
            </a:blipFill>
          </p:spPr>
        </p:sp>
      </p:grpSp>
      <p:grpSp>
        <p:nvGrpSpPr>
          <p:cNvPr name="Group 24" id="24"/>
          <p:cNvGrpSpPr/>
          <p:nvPr/>
        </p:nvGrpSpPr>
        <p:grpSpPr>
          <a:xfrm rot="0">
            <a:off x="3044835" y="642209"/>
            <a:ext cx="819282" cy="767174"/>
            <a:chOff x="0" y="0"/>
            <a:chExt cx="1092376" cy="1022899"/>
          </a:xfrm>
        </p:grpSpPr>
        <p:sp>
          <p:nvSpPr>
            <p:cNvPr name="Freeform 25" id="25"/>
            <p:cNvSpPr/>
            <p:nvPr/>
          </p:nvSpPr>
          <p:spPr>
            <a:xfrm flipH="false" flipV="false" rot="0">
              <a:off x="0" y="0"/>
              <a:ext cx="1092327" cy="1022858"/>
            </a:xfrm>
            <a:custGeom>
              <a:avLst/>
              <a:gdLst/>
              <a:ahLst/>
              <a:cxnLst/>
              <a:rect r="r" b="b" t="t" l="l"/>
              <a:pathLst>
                <a:path h="1022858" w="1092327">
                  <a:moveTo>
                    <a:pt x="0" y="0"/>
                  </a:moveTo>
                  <a:lnTo>
                    <a:pt x="1092327" y="0"/>
                  </a:lnTo>
                  <a:lnTo>
                    <a:pt x="1092327" y="1022858"/>
                  </a:lnTo>
                  <a:lnTo>
                    <a:pt x="0" y="1022858"/>
                  </a:lnTo>
                  <a:lnTo>
                    <a:pt x="0" y="0"/>
                  </a:lnTo>
                  <a:close/>
                </a:path>
              </a:pathLst>
            </a:custGeom>
            <a:blipFill>
              <a:blip r:embed="rId15"/>
              <a:stretch>
                <a:fillRect l="-14902" t="0" r="-14907" b="-4"/>
              </a:stretch>
            </a:blipFill>
          </p:spPr>
        </p:sp>
      </p:grpSp>
      <p:grpSp>
        <p:nvGrpSpPr>
          <p:cNvPr name="Group 26" id="26"/>
          <p:cNvGrpSpPr/>
          <p:nvPr/>
        </p:nvGrpSpPr>
        <p:grpSpPr>
          <a:xfrm rot="0">
            <a:off x="1178206" y="3171040"/>
            <a:ext cx="9716646" cy="2553291"/>
            <a:chOff x="0" y="0"/>
            <a:chExt cx="2559117" cy="672472"/>
          </a:xfrm>
        </p:grpSpPr>
        <p:sp>
          <p:nvSpPr>
            <p:cNvPr name="Freeform 27" id="27"/>
            <p:cNvSpPr/>
            <p:nvPr/>
          </p:nvSpPr>
          <p:spPr>
            <a:xfrm flipH="false" flipV="false" rot="0">
              <a:off x="0" y="0"/>
              <a:ext cx="2559117" cy="672472"/>
            </a:xfrm>
            <a:custGeom>
              <a:avLst/>
              <a:gdLst/>
              <a:ahLst/>
              <a:cxnLst/>
              <a:rect r="r" b="b" t="t" l="l"/>
              <a:pathLst>
                <a:path h="672472" w="2559117">
                  <a:moveTo>
                    <a:pt x="12748" y="0"/>
                  </a:moveTo>
                  <a:lnTo>
                    <a:pt x="2546368" y="0"/>
                  </a:lnTo>
                  <a:cubicBezTo>
                    <a:pt x="2553409" y="0"/>
                    <a:pt x="2559117" y="5708"/>
                    <a:pt x="2559117" y="12748"/>
                  </a:cubicBezTo>
                  <a:lnTo>
                    <a:pt x="2559117" y="659723"/>
                  </a:lnTo>
                  <a:cubicBezTo>
                    <a:pt x="2559117" y="663104"/>
                    <a:pt x="2557774" y="666347"/>
                    <a:pt x="2555383" y="668738"/>
                  </a:cubicBezTo>
                  <a:cubicBezTo>
                    <a:pt x="2552992" y="671129"/>
                    <a:pt x="2549749" y="672472"/>
                    <a:pt x="2546368" y="672472"/>
                  </a:cubicBezTo>
                  <a:lnTo>
                    <a:pt x="12748" y="672472"/>
                  </a:lnTo>
                  <a:cubicBezTo>
                    <a:pt x="9367" y="672472"/>
                    <a:pt x="6125" y="671129"/>
                    <a:pt x="3734" y="668738"/>
                  </a:cubicBezTo>
                  <a:cubicBezTo>
                    <a:pt x="1343" y="666347"/>
                    <a:pt x="0" y="663104"/>
                    <a:pt x="0" y="659723"/>
                  </a:cubicBezTo>
                  <a:lnTo>
                    <a:pt x="0" y="12748"/>
                  </a:lnTo>
                  <a:cubicBezTo>
                    <a:pt x="0" y="9367"/>
                    <a:pt x="1343" y="6125"/>
                    <a:pt x="3734" y="3734"/>
                  </a:cubicBezTo>
                  <a:cubicBezTo>
                    <a:pt x="6125" y="1343"/>
                    <a:pt x="9367" y="0"/>
                    <a:pt x="12748" y="0"/>
                  </a:cubicBezTo>
                  <a:close/>
                </a:path>
              </a:pathLst>
            </a:custGeom>
            <a:solidFill>
              <a:srgbClr val="A6A6A6"/>
            </a:solidFill>
          </p:spPr>
        </p:sp>
        <p:sp>
          <p:nvSpPr>
            <p:cNvPr name="TextBox 28" id="28"/>
            <p:cNvSpPr txBox="true"/>
            <p:nvPr/>
          </p:nvSpPr>
          <p:spPr>
            <a:xfrm>
              <a:off x="0" y="-57150"/>
              <a:ext cx="2559117" cy="729622"/>
            </a:xfrm>
            <a:prstGeom prst="rect">
              <a:avLst/>
            </a:prstGeom>
          </p:spPr>
          <p:txBody>
            <a:bodyPr anchor="ctr" rtlCol="false" tIns="50800" lIns="50800" bIns="50800" rIns="50800"/>
            <a:lstStyle/>
            <a:p>
              <a:pPr algn="ctr">
                <a:lnSpc>
                  <a:spcPts val="3498"/>
                </a:lnSpc>
              </a:pPr>
            </a:p>
          </p:txBody>
        </p:sp>
      </p:grpSp>
      <p:grpSp>
        <p:nvGrpSpPr>
          <p:cNvPr name="Group 29" id="29"/>
          <p:cNvGrpSpPr/>
          <p:nvPr/>
        </p:nvGrpSpPr>
        <p:grpSpPr>
          <a:xfrm rot="0">
            <a:off x="1201180" y="5902040"/>
            <a:ext cx="9716646" cy="4199125"/>
            <a:chOff x="0" y="0"/>
            <a:chExt cx="2559117" cy="1105942"/>
          </a:xfrm>
        </p:grpSpPr>
        <p:sp>
          <p:nvSpPr>
            <p:cNvPr name="Freeform 30" id="30"/>
            <p:cNvSpPr/>
            <p:nvPr/>
          </p:nvSpPr>
          <p:spPr>
            <a:xfrm flipH="false" flipV="false" rot="0">
              <a:off x="0" y="0"/>
              <a:ext cx="2559117" cy="1105942"/>
            </a:xfrm>
            <a:custGeom>
              <a:avLst/>
              <a:gdLst/>
              <a:ahLst/>
              <a:cxnLst/>
              <a:rect r="r" b="b" t="t" l="l"/>
              <a:pathLst>
                <a:path h="1105942" w="2559117">
                  <a:moveTo>
                    <a:pt x="12748" y="0"/>
                  </a:moveTo>
                  <a:lnTo>
                    <a:pt x="2546368" y="0"/>
                  </a:lnTo>
                  <a:cubicBezTo>
                    <a:pt x="2553409" y="0"/>
                    <a:pt x="2559117" y="5708"/>
                    <a:pt x="2559117" y="12748"/>
                  </a:cubicBezTo>
                  <a:lnTo>
                    <a:pt x="2559117" y="1093194"/>
                  </a:lnTo>
                  <a:cubicBezTo>
                    <a:pt x="2559117" y="1096575"/>
                    <a:pt x="2557774" y="1099818"/>
                    <a:pt x="2555383" y="1102209"/>
                  </a:cubicBezTo>
                  <a:cubicBezTo>
                    <a:pt x="2552992" y="1104599"/>
                    <a:pt x="2549749" y="1105942"/>
                    <a:pt x="2546368" y="1105942"/>
                  </a:cubicBezTo>
                  <a:lnTo>
                    <a:pt x="12748" y="1105942"/>
                  </a:lnTo>
                  <a:cubicBezTo>
                    <a:pt x="9367" y="1105942"/>
                    <a:pt x="6125" y="1104599"/>
                    <a:pt x="3734" y="1102209"/>
                  </a:cubicBezTo>
                  <a:cubicBezTo>
                    <a:pt x="1343" y="1099818"/>
                    <a:pt x="0" y="1096575"/>
                    <a:pt x="0" y="1093194"/>
                  </a:cubicBezTo>
                  <a:lnTo>
                    <a:pt x="0" y="12748"/>
                  </a:lnTo>
                  <a:cubicBezTo>
                    <a:pt x="0" y="9367"/>
                    <a:pt x="1343" y="6125"/>
                    <a:pt x="3734" y="3734"/>
                  </a:cubicBezTo>
                  <a:cubicBezTo>
                    <a:pt x="6125" y="1343"/>
                    <a:pt x="9367" y="0"/>
                    <a:pt x="12748" y="0"/>
                  </a:cubicBezTo>
                  <a:close/>
                </a:path>
              </a:pathLst>
            </a:custGeom>
            <a:solidFill>
              <a:srgbClr val="A6A6A6"/>
            </a:solidFill>
          </p:spPr>
        </p:sp>
        <p:sp>
          <p:nvSpPr>
            <p:cNvPr name="TextBox 31" id="31"/>
            <p:cNvSpPr txBox="true"/>
            <p:nvPr/>
          </p:nvSpPr>
          <p:spPr>
            <a:xfrm>
              <a:off x="0" y="-57150"/>
              <a:ext cx="2559117" cy="1163092"/>
            </a:xfrm>
            <a:prstGeom prst="rect">
              <a:avLst/>
            </a:prstGeom>
          </p:spPr>
          <p:txBody>
            <a:bodyPr anchor="ctr" rtlCol="false" tIns="50800" lIns="50800" bIns="50800" rIns="50800"/>
            <a:lstStyle/>
            <a:p>
              <a:pPr algn="ctr">
                <a:lnSpc>
                  <a:spcPts val="3498"/>
                </a:lnSpc>
              </a:pPr>
            </a:p>
          </p:txBody>
        </p:sp>
      </p:grpSp>
      <p:sp>
        <p:nvSpPr>
          <p:cNvPr name="TextBox 32" id="32"/>
          <p:cNvSpPr txBox="true"/>
          <p:nvPr/>
        </p:nvSpPr>
        <p:spPr>
          <a:xfrm rot="0">
            <a:off x="1935360" y="1998703"/>
            <a:ext cx="8672330" cy="791337"/>
          </a:xfrm>
          <a:prstGeom prst="rect">
            <a:avLst/>
          </a:prstGeom>
        </p:spPr>
        <p:txBody>
          <a:bodyPr anchor="t" rtlCol="false" tIns="0" lIns="0" bIns="0" rIns="0">
            <a:spAutoFit/>
          </a:bodyPr>
          <a:lstStyle/>
          <a:p>
            <a:pPr algn="ctr">
              <a:lnSpc>
                <a:spcPts val="5994"/>
              </a:lnSpc>
            </a:pPr>
            <a:r>
              <a:rPr lang="en-US" sz="6000">
                <a:solidFill>
                  <a:srgbClr val="013049"/>
                </a:solidFill>
                <a:latin typeface="Eastman Condensed Bold"/>
                <a:ea typeface="Eastman Condensed Bold"/>
                <a:cs typeface="Eastman Condensed Bold"/>
                <a:sym typeface="Eastman Condensed Bold"/>
              </a:rPr>
              <a:t>SENSOR GAS</a:t>
            </a:r>
          </a:p>
        </p:txBody>
      </p:sp>
      <p:sp>
        <p:nvSpPr>
          <p:cNvPr name="TextBox 33" id="33"/>
          <p:cNvSpPr txBox="true"/>
          <p:nvPr/>
        </p:nvSpPr>
        <p:spPr>
          <a:xfrm rot="0">
            <a:off x="1511315" y="3387323"/>
            <a:ext cx="9096376" cy="2133600"/>
          </a:xfrm>
          <a:prstGeom prst="rect">
            <a:avLst/>
          </a:prstGeom>
        </p:spPr>
        <p:txBody>
          <a:bodyPr anchor="t" rtlCol="false" tIns="0" lIns="0" bIns="0" rIns="0">
            <a:spAutoFit/>
          </a:bodyPr>
          <a:lstStyle/>
          <a:p>
            <a:pPr algn="just">
              <a:lnSpc>
                <a:spcPts val="4200"/>
              </a:lnSpc>
            </a:pPr>
            <a:r>
              <a:rPr lang="en-US" sz="3000">
                <a:solidFill>
                  <a:srgbClr val="022135"/>
                </a:solidFill>
                <a:latin typeface="Cloud"/>
                <a:ea typeface="Cloud"/>
                <a:cs typeface="Cloud"/>
                <a:sym typeface="Cloud"/>
              </a:rPr>
              <a:t>Sensor ini bekerja dengan mendeteksi perubahan sifat fisik atau kimia yang terjadi ketika gas tertentu hadir. Ada berbagai jenis sensor gas seperti LPG, oksigen, karbonmonoksida dan lain-lain. </a:t>
            </a:r>
          </a:p>
        </p:txBody>
      </p:sp>
      <p:sp>
        <p:nvSpPr>
          <p:cNvPr name="TextBox 34" id="34"/>
          <p:cNvSpPr txBox="true"/>
          <p:nvPr/>
        </p:nvSpPr>
        <p:spPr>
          <a:xfrm rot="0">
            <a:off x="1488341" y="6147567"/>
            <a:ext cx="9096376" cy="4267200"/>
          </a:xfrm>
          <a:prstGeom prst="rect">
            <a:avLst/>
          </a:prstGeom>
        </p:spPr>
        <p:txBody>
          <a:bodyPr anchor="t" rtlCol="false" tIns="0" lIns="0" bIns="0" rIns="0">
            <a:spAutoFit/>
          </a:bodyPr>
          <a:lstStyle/>
          <a:p>
            <a:pPr algn="just">
              <a:lnSpc>
                <a:spcPts val="4200"/>
              </a:lnSpc>
            </a:pPr>
            <a:r>
              <a:rPr lang="en-US" sz="3000">
                <a:solidFill>
                  <a:srgbClr val="022135"/>
                </a:solidFill>
                <a:latin typeface="Cloud"/>
                <a:ea typeface="Cloud"/>
                <a:cs typeface="Cloud"/>
                <a:sym typeface="Cloud"/>
              </a:rPr>
              <a:t>Sensor gas sering digunakan dalam berbagai aplikasi, seperti sistem keamanan dan deteksi kebocoran gas di rumah dan industri, monitoring kualitas udara di lingkungan dalam dan luar ruangan, aplikasi otomotif untuk memantau emisi gas buang dan aplikasi medis untuk mengukur konsentrasi gas dalam darah atau udara yang dihembuskan.</a:t>
            </a:r>
          </a:p>
          <a:p>
            <a:pPr algn="just">
              <a:lnSpc>
                <a:spcPts val="4200"/>
              </a:lnSpc>
            </a:pP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9222" r="0" b="-9222"/>
              </a:stretch>
            </a:blip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0" t="0" r="0" b="0"/>
              </a:stretch>
            </a:blipFill>
          </p:spPr>
        </p:sp>
      </p:grpSp>
      <p:sp>
        <p:nvSpPr>
          <p:cNvPr name="Freeform 6" id="6"/>
          <p:cNvSpPr/>
          <p:nvPr/>
        </p:nvSpPr>
        <p:spPr>
          <a:xfrm flipH="false" flipV="false" rot="0">
            <a:off x="11409671" y="-855537"/>
            <a:ext cx="11699258" cy="11699258"/>
          </a:xfrm>
          <a:custGeom>
            <a:avLst/>
            <a:gdLst/>
            <a:ahLst/>
            <a:cxnLst/>
            <a:rect r="r" b="b" t="t" l="l"/>
            <a:pathLst>
              <a:path h="11699258" w="11699258">
                <a:moveTo>
                  <a:pt x="0" y="0"/>
                </a:moveTo>
                <a:lnTo>
                  <a:pt x="11699258" y="0"/>
                </a:lnTo>
                <a:lnTo>
                  <a:pt x="11699258" y="11699258"/>
                </a:lnTo>
                <a:lnTo>
                  <a:pt x="0" y="1169925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0">
            <a:off x="12495323" y="4111305"/>
            <a:ext cx="5368269" cy="3581471"/>
            <a:chOff x="0" y="0"/>
            <a:chExt cx="18300645" cy="12209377"/>
          </a:xfrm>
        </p:grpSpPr>
        <p:sp>
          <p:nvSpPr>
            <p:cNvPr name="Freeform 8" id="8"/>
            <p:cNvSpPr/>
            <p:nvPr/>
          </p:nvSpPr>
          <p:spPr>
            <a:xfrm flipH="false" flipV="false" rot="0">
              <a:off x="0" y="0"/>
              <a:ext cx="18300697" cy="12209402"/>
            </a:xfrm>
            <a:custGeom>
              <a:avLst/>
              <a:gdLst/>
              <a:ahLst/>
              <a:cxnLst/>
              <a:rect r="r" b="b" t="t" l="l"/>
              <a:pathLst>
                <a:path h="12209402" w="18300697">
                  <a:moveTo>
                    <a:pt x="0" y="0"/>
                  </a:moveTo>
                  <a:lnTo>
                    <a:pt x="18300697" y="0"/>
                  </a:lnTo>
                  <a:lnTo>
                    <a:pt x="18300697" y="12209402"/>
                  </a:lnTo>
                  <a:lnTo>
                    <a:pt x="0" y="12209402"/>
                  </a:lnTo>
                  <a:lnTo>
                    <a:pt x="0" y="0"/>
                  </a:lnTo>
                  <a:close/>
                </a:path>
              </a:pathLst>
            </a:custGeom>
            <a:blipFill>
              <a:blip r:embed="rId6"/>
              <a:stretch>
                <a:fillRect l="-36" t="0" r="-36" b="0"/>
              </a:stretch>
            </a:blipFill>
          </p:spPr>
        </p:sp>
      </p:grpSp>
      <p:grpSp>
        <p:nvGrpSpPr>
          <p:cNvPr name="Group 9" id="9"/>
          <p:cNvGrpSpPr/>
          <p:nvPr/>
        </p:nvGrpSpPr>
        <p:grpSpPr>
          <a:xfrm rot="0">
            <a:off x="13745119" y="7351938"/>
            <a:ext cx="984559" cy="967329"/>
            <a:chOff x="0" y="0"/>
            <a:chExt cx="1312745" cy="1289772"/>
          </a:xfrm>
        </p:grpSpPr>
        <p:sp>
          <p:nvSpPr>
            <p:cNvPr name="Freeform 10" id="10"/>
            <p:cNvSpPr/>
            <p:nvPr/>
          </p:nvSpPr>
          <p:spPr>
            <a:xfrm flipH="false" flipV="false" rot="0">
              <a:off x="0" y="0"/>
              <a:ext cx="1312799" cy="1289812"/>
            </a:xfrm>
            <a:custGeom>
              <a:avLst/>
              <a:gdLst/>
              <a:ahLst/>
              <a:cxnLst/>
              <a:rect r="r" b="b" t="t" l="l"/>
              <a:pathLst>
                <a:path h="1289812" w="1312799">
                  <a:moveTo>
                    <a:pt x="0" y="0"/>
                  </a:moveTo>
                  <a:lnTo>
                    <a:pt x="1312799" y="0"/>
                  </a:lnTo>
                  <a:lnTo>
                    <a:pt x="1312799" y="1289812"/>
                  </a:lnTo>
                  <a:lnTo>
                    <a:pt x="0" y="1289812"/>
                  </a:lnTo>
                  <a:lnTo>
                    <a:pt x="0" y="0"/>
                  </a:lnTo>
                  <a:close/>
                </a:path>
              </a:pathLst>
            </a:custGeom>
            <a:blipFill>
              <a:blip r:embed="rId7"/>
              <a:stretch>
                <a:fillRect l="-88" t="0" r="-84" b="3"/>
              </a:stretch>
            </a:blipFill>
          </p:spPr>
        </p:sp>
      </p:grpSp>
      <p:grpSp>
        <p:nvGrpSpPr>
          <p:cNvPr name="Group 11" id="11"/>
          <p:cNvGrpSpPr/>
          <p:nvPr/>
        </p:nvGrpSpPr>
        <p:grpSpPr>
          <a:xfrm rot="0">
            <a:off x="1028700" y="9108289"/>
            <a:ext cx="1813321" cy="300022"/>
            <a:chOff x="0" y="0"/>
            <a:chExt cx="2417761" cy="400029"/>
          </a:xfrm>
        </p:grpSpPr>
        <p:sp>
          <p:nvSpPr>
            <p:cNvPr name="Freeform 12" id="12"/>
            <p:cNvSpPr/>
            <p:nvPr/>
          </p:nvSpPr>
          <p:spPr>
            <a:xfrm flipH="false" flipV="false" rot="0">
              <a:off x="0" y="0"/>
              <a:ext cx="2417699" cy="400050"/>
            </a:xfrm>
            <a:custGeom>
              <a:avLst/>
              <a:gdLst/>
              <a:ahLst/>
              <a:cxnLst/>
              <a:rect r="r" b="b" t="t" l="l"/>
              <a:pathLst>
                <a:path h="400050" w="2417699">
                  <a:moveTo>
                    <a:pt x="0" y="0"/>
                  </a:moveTo>
                  <a:lnTo>
                    <a:pt x="2417699" y="0"/>
                  </a:lnTo>
                  <a:lnTo>
                    <a:pt x="2417699" y="400050"/>
                  </a:lnTo>
                  <a:lnTo>
                    <a:pt x="0" y="400050"/>
                  </a:lnTo>
                  <a:lnTo>
                    <a:pt x="0" y="0"/>
                  </a:lnTo>
                  <a:close/>
                </a:path>
              </a:pathLst>
            </a:custGeom>
            <a:blipFill>
              <a:blip r:embed="rId8"/>
              <a:stretch>
                <a:fillRect l="0" t="-2212" r="-2" b="-2206"/>
              </a:stretch>
            </a:blipFill>
          </p:spPr>
        </p:sp>
      </p:grpSp>
      <p:grpSp>
        <p:nvGrpSpPr>
          <p:cNvPr name="Group 13" id="13"/>
          <p:cNvGrpSpPr/>
          <p:nvPr/>
        </p:nvGrpSpPr>
        <p:grpSpPr>
          <a:xfrm rot="0">
            <a:off x="-1757558" y="-2091297"/>
            <a:ext cx="3268873" cy="3344116"/>
            <a:chOff x="0" y="0"/>
            <a:chExt cx="4358497" cy="4458821"/>
          </a:xfrm>
        </p:grpSpPr>
        <p:sp>
          <p:nvSpPr>
            <p:cNvPr name="Freeform 14" id="14"/>
            <p:cNvSpPr/>
            <p:nvPr/>
          </p:nvSpPr>
          <p:spPr>
            <a:xfrm flipH="false" flipV="false" rot="0">
              <a:off x="0" y="0"/>
              <a:ext cx="4358513" cy="4458843"/>
            </a:xfrm>
            <a:custGeom>
              <a:avLst/>
              <a:gdLst/>
              <a:ahLst/>
              <a:cxnLst/>
              <a:rect r="r" b="b" t="t" l="l"/>
              <a:pathLst>
                <a:path h="4458843" w="4358513">
                  <a:moveTo>
                    <a:pt x="0" y="0"/>
                  </a:moveTo>
                  <a:lnTo>
                    <a:pt x="4358513" y="0"/>
                  </a:lnTo>
                  <a:lnTo>
                    <a:pt x="4358513" y="4458843"/>
                  </a:lnTo>
                  <a:lnTo>
                    <a:pt x="0" y="4458843"/>
                  </a:lnTo>
                  <a:lnTo>
                    <a:pt x="0" y="0"/>
                  </a:lnTo>
                  <a:close/>
                </a:path>
              </a:pathLst>
            </a:custGeom>
            <a:blipFill>
              <a:blip r:embed="rId9"/>
              <a:stretch>
                <a:fillRect l="0" t="-11" r="0" b="-11"/>
              </a:stretch>
            </a:blipFill>
          </p:spPr>
        </p:sp>
      </p:grpSp>
      <p:grpSp>
        <p:nvGrpSpPr>
          <p:cNvPr name="Group 15" id="15"/>
          <p:cNvGrpSpPr/>
          <p:nvPr/>
        </p:nvGrpSpPr>
        <p:grpSpPr>
          <a:xfrm rot="0">
            <a:off x="15852484" y="8229600"/>
            <a:ext cx="4022217" cy="4114800"/>
            <a:chOff x="0" y="0"/>
            <a:chExt cx="5362956" cy="5486400"/>
          </a:xfrm>
        </p:grpSpPr>
        <p:sp>
          <p:nvSpPr>
            <p:cNvPr name="Freeform 16" id="16"/>
            <p:cNvSpPr/>
            <p:nvPr/>
          </p:nvSpPr>
          <p:spPr>
            <a:xfrm flipH="false" flipV="false" rot="0">
              <a:off x="0" y="0"/>
              <a:ext cx="5362956" cy="5486400"/>
            </a:xfrm>
            <a:custGeom>
              <a:avLst/>
              <a:gdLst/>
              <a:ahLst/>
              <a:cxnLst/>
              <a:rect r="r" b="b" t="t" l="l"/>
              <a:pathLst>
                <a:path h="5486400" w="5362956">
                  <a:moveTo>
                    <a:pt x="0" y="0"/>
                  </a:moveTo>
                  <a:lnTo>
                    <a:pt x="5362956" y="0"/>
                  </a:lnTo>
                  <a:lnTo>
                    <a:pt x="5362956" y="5486400"/>
                  </a:lnTo>
                  <a:lnTo>
                    <a:pt x="0" y="5486400"/>
                  </a:lnTo>
                  <a:lnTo>
                    <a:pt x="0" y="0"/>
                  </a:lnTo>
                  <a:close/>
                </a:path>
              </a:pathLst>
            </a:custGeom>
            <a:blipFill>
              <a:blip r:embed="rId9"/>
              <a:stretch>
                <a:fillRect l="-85" t="0" r="-85" b="0"/>
              </a:stretch>
            </a:blipFill>
          </p:spPr>
        </p:sp>
      </p:grpSp>
      <p:grpSp>
        <p:nvGrpSpPr>
          <p:cNvPr name="Group 17" id="17"/>
          <p:cNvGrpSpPr/>
          <p:nvPr/>
        </p:nvGrpSpPr>
        <p:grpSpPr>
          <a:xfrm rot="0">
            <a:off x="13660765" y="1636775"/>
            <a:ext cx="1153265" cy="1153265"/>
            <a:chOff x="0" y="0"/>
            <a:chExt cx="1537687" cy="1537687"/>
          </a:xfrm>
        </p:grpSpPr>
        <p:sp>
          <p:nvSpPr>
            <p:cNvPr name="Freeform 18" id="18"/>
            <p:cNvSpPr/>
            <p:nvPr/>
          </p:nvSpPr>
          <p:spPr>
            <a:xfrm flipH="false" flipV="false" rot="0">
              <a:off x="0" y="0"/>
              <a:ext cx="1537716" cy="1537716"/>
            </a:xfrm>
            <a:custGeom>
              <a:avLst/>
              <a:gdLst/>
              <a:ahLst/>
              <a:cxnLst/>
              <a:rect r="r" b="b" t="t" l="l"/>
              <a:pathLst>
                <a:path h="1537716" w="1537716">
                  <a:moveTo>
                    <a:pt x="0" y="0"/>
                  </a:moveTo>
                  <a:lnTo>
                    <a:pt x="1537716" y="0"/>
                  </a:lnTo>
                  <a:lnTo>
                    <a:pt x="1537716" y="1537716"/>
                  </a:lnTo>
                  <a:lnTo>
                    <a:pt x="0" y="1537716"/>
                  </a:lnTo>
                  <a:lnTo>
                    <a:pt x="0" y="0"/>
                  </a:lnTo>
                  <a:close/>
                </a:path>
              </a:pathLst>
            </a:custGeom>
            <a:blipFill>
              <a:blip r:embed="rId10"/>
              <a:stretch>
                <a:fillRect l="0" t="0" r="1" b="1"/>
              </a:stretch>
            </a:blipFill>
          </p:spPr>
        </p:sp>
      </p:grpSp>
      <p:sp>
        <p:nvSpPr>
          <p:cNvPr name="Freeform 19" id="19"/>
          <p:cNvSpPr/>
          <p:nvPr/>
        </p:nvSpPr>
        <p:spPr>
          <a:xfrm flipH="false" flipV="false" rot="0">
            <a:off x="-394240" y="-94077"/>
            <a:ext cx="4558185" cy="1593145"/>
          </a:xfrm>
          <a:custGeom>
            <a:avLst/>
            <a:gdLst/>
            <a:ahLst/>
            <a:cxnLst/>
            <a:rect r="r" b="b" t="t" l="l"/>
            <a:pathLst>
              <a:path h="1593145" w="4558185">
                <a:moveTo>
                  <a:pt x="0" y="0"/>
                </a:moveTo>
                <a:lnTo>
                  <a:pt x="4558185" y="0"/>
                </a:lnTo>
                <a:lnTo>
                  <a:pt x="4558185" y="1593145"/>
                </a:lnTo>
                <a:lnTo>
                  <a:pt x="0" y="159314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20" id="20"/>
          <p:cNvGrpSpPr/>
          <p:nvPr/>
        </p:nvGrpSpPr>
        <p:grpSpPr>
          <a:xfrm rot="0">
            <a:off x="467676" y="722519"/>
            <a:ext cx="1421058" cy="606553"/>
            <a:chOff x="0" y="0"/>
            <a:chExt cx="1894744" cy="808737"/>
          </a:xfrm>
        </p:grpSpPr>
        <p:sp>
          <p:nvSpPr>
            <p:cNvPr name="Freeform 21" id="21"/>
            <p:cNvSpPr/>
            <p:nvPr/>
          </p:nvSpPr>
          <p:spPr>
            <a:xfrm flipH="false" flipV="false" rot="0">
              <a:off x="0" y="0"/>
              <a:ext cx="1894713" cy="808736"/>
            </a:xfrm>
            <a:custGeom>
              <a:avLst/>
              <a:gdLst/>
              <a:ahLst/>
              <a:cxnLst/>
              <a:rect r="r" b="b" t="t" l="l"/>
              <a:pathLst>
                <a:path h="808736" w="1894713">
                  <a:moveTo>
                    <a:pt x="0" y="0"/>
                  </a:moveTo>
                  <a:lnTo>
                    <a:pt x="1894713" y="0"/>
                  </a:lnTo>
                  <a:lnTo>
                    <a:pt x="1894713" y="808736"/>
                  </a:lnTo>
                  <a:lnTo>
                    <a:pt x="0" y="808736"/>
                  </a:lnTo>
                  <a:lnTo>
                    <a:pt x="0" y="0"/>
                  </a:lnTo>
                  <a:close/>
                </a:path>
              </a:pathLst>
            </a:custGeom>
            <a:blipFill>
              <a:blip r:embed="rId13"/>
              <a:stretch>
                <a:fillRect l="-944" t="0" r="-946" b="0"/>
              </a:stretch>
            </a:blipFill>
          </p:spPr>
        </p:sp>
      </p:grpSp>
      <p:grpSp>
        <p:nvGrpSpPr>
          <p:cNvPr name="Group 22" id="22"/>
          <p:cNvGrpSpPr/>
          <p:nvPr/>
        </p:nvGrpSpPr>
        <p:grpSpPr>
          <a:xfrm rot="0">
            <a:off x="2127324" y="682364"/>
            <a:ext cx="678920" cy="694317"/>
            <a:chOff x="0" y="0"/>
            <a:chExt cx="905227" cy="925756"/>
          </a:xfrm>
        </p:grpSpPr>
        <p:sp>
          <p:nvSpPr>
            <p:cNvPr name="Freeform 23" id="23"/>
            <p:cNvSpPr/>
            <p:nvPr/>
          </p:nvSpPr>
          <p:spPr>
            <a:xfrm flipH="false" flipV="false" rot="0">
              <a:off x="0" y="0"/>
              <a:ext cx="905256" cy="925703"/>
            </a:xfrm>
            <a:custGeom>
              <a:avLst/>
              <a:gdLst/>
              <a:ahLst/>
              <a:cxnLst/>
              <a:rect r="r" b="b" t="t" l="l"/>
              <a:pathLst>
                <a:path h="925703" w="905256">
                  <a:moveTo>
                    <a:pt x="0" y="0"/>
                  </a:moveTo>
                  <a:lnTo>
                    <a:pt x="905256" y="0"/>
                  </a:lnTo>
                  <a:lnTo>
                    <a:pt x="905256" y="925703"/>
                  </a:lnTo>
                  <a:lnTo>
                    <a:pt x="0" y="925703"/>
                  </a:lnTo>
                  <a:lnTo>
                    <a:pt x="0" y="0"/>
                  </a:lnTo>
                  <a:close/>
                </a:path>
              </a:pathLst>
            </a:custGeom>
            <a:blipFill>
              <a:blip r:embed="rId14"/>
              <a:stretch>
                <a:fillRect l="-1133" t="0" r="-1130" b="-5"/>
              </a:stretch>
            </a:blipFill>
          </p:spPr>
        </p:sp>
      </p:grpSp>
      <p:grpSp>
        <p:nvGrpSpPr>
          <p:cNvPr name="Group 24" id="24"/>
          <p:cNvGrpSpPr/>
          <p:nvPr/>
        </p:nvGrpSpPr>
        <p:grpSpPr>
          <a:xfrm rot="0">
            <a:off x="3044835" y="642209"/>
            <a:ext cx="819282" cy="767174"/>
            <a:chOff x="0" y="0"/>
            <a:chExt cx="1092376" cy="1022899"/>
          </a:xfrm>
        </p:grpSpPr>
        <p:sp>
          <p:nvSpPr>
            <p:cNvPr name="Freeform 25" id="25"/>
            <p:cNvSpPr/>
            <p:nvPr/>
          </p:nvSpPr>
          <p:spPr>
            <a:xfrm flipH="false" flipV="false" rot="0">
              <a:off x="0" y="0"/>
              <a:ext cx="1092327" cy="1022858"/>
            </a:xfrm>
            <a:custGeom>
              <a:avLst/>
              <a:gdLst/>
              <a:ahLst/>
              <a:cxnLst/>
              <a:rect r="r" b="b" t="t" l="l"/>
              <a:pathLst>
                <a:path h="1022858" w="1092327">
                  <a:moveTo>
                    <a:pt x="0" y="0"/>
                  </a:moveTo>
                  <a:lnTo>
                    <a:pt x="1092327" y="0"/>
                  </a:lnTo>
                  <a:lnTo>
                    <a:pt x="1092327" y="1022858"/>
                  </a:lnTo>
                  <a:lnTo>
                    <a:pt x="0" y="1022858"/>
                  </a:lnTo>
                  <a:lnTo>
                    <a:pt x="0" y="0"/>
                  </a:lnTo>
                  <a:close/>
                </a:path>
              </a:pathLst>
            </a:custGeom>
            <a:blipFill>
              <a:blip r:embed="rId15"/>
              <a:stretch>
                <a:fillRect l="-14902" t="0" r="-14907" b="-4"/>
              </a:stretch>
            </a:blipFill>
          </p:spPr>
        </p:sp>
      </p:grpSp>
      <p:grpSp>
        <p:nvGrpSpPr>
          <p:cNvPr name="Group 26" id="26"/>
          <p:cNvGrpSpPr/>
          <p:nvPr/>
        </p:nvGrpSpPr>
        <p:grpSpPr>
          <a:xfrm rot="0">
            <a:off x="1178206" y="3171040"/>
            <a:ext cx="9716646" cy="3773035"/>
            <a:chOff x="0" y="0"/>
            <a:chExt cx="2559117" cy="993721"/>
          </a:xfrm>
        </p:grpSpPr>
        <p:sp>
          <p:nvSpPr>
            <p:cNvPr name="Freeform 27" id="27"/>
            <p:cNvSpPr/>
            <p:nvPr/>
          </p:nvSpPr>
          <p:spPr>
            <a:xfrm flipH="false" flipV="false" rot="0">
              <a:off x="0" y="0"/>
              <a:ext cx="2559117" cy="993721"/>
            </a:xfrm>
            <a:custGeom>
              <a:avLst/>
              <a:gdLst/>
              <a:ahLst/>
              <a:cxnLst/>
              <a:rect r="r" b="b" t="t" l="l"/>
              <a:pathLst>
                <a:path h="993721" w="2559117">
                  <a:moveTo>
                    <a:pt x="12748" y="0"/>
                  </a:moveTo>
                  <a:lnTo>
                    <a:pt x="2546368" y="0"/>
                  </a:lnTo>
                  <a:cubicBezTo>
                    <a:pt x="2553409" y="0"/>
                    <a:pt x="2559117" y="5708"/>
                    <a:pt x="2559117" y="12748"/>
                  </a:cubicBezTo>
                  <a:lnTo>
                    <a:pt x="2559117" y="980973"/>
                  </a:lnTo>
                  <a:cubicBezTo>
                    <a:pt x="2559117" y="984354"/>
                    <a:pt x="2557774" y="987597"/>
                    <a:pt x="2555383" y="989987"/>
                  </a:cubicBezTo>
                  <a:cubicBezTo>
                    <a:pt x="2552992" y="992378"/>
                    <a:pt x="2549749" y="993721"/>
                    <a:pt x="2546368" y="993721"/>
                  </a:cubicBezTo>
                  <a:lnTo>
                    <a:pt x="12748" y="993721"/>
                  </a:lnTo>
                  <a:cubicBezTo>
                    <a:pt x="9367" y="993721"/>
                    <a:pt x="6125" y="992378"/>
                    <a:pt x="3734" y="989987"/>
                  </a:cubicBezTo>
                  <a:cubicBezTo>
                    <a:pt x="1343" y="987597"/>
                    <a:pt x="0" y="984354"/>
                    <a:pt x="0" y="980973"/>
                  </a:cubicBezTo>
                  <a:lnTo>
                    <a:pt x="0" y="12748"/>
                  </a:lnTo>
                  <a:cubicBezTo>
                    <a:pt x="0" y="9367"/>
                    <a:pt x="1343" y="6125"/>
                    <a:pt x="3734" y="3734"/>
                  </a:cubicBezTo>
                  <a:cubicBezTo>
                    <a:pt x="6125" y="1343"/>
                    <a:pt x="9367" y="0"/>
                    <a:pt x="12748" y="0"/>
                  </a:cubicBezTo>
                  <a:close/>
                </a:path>
              </a:pathLst>
            </a:custGeom>
            <a:solidFill>
              <a:srgbClr val="A6A6A6"/>
            </a:solidFill>
          </p:spPr>
        </p:sp>
        <p:sp>
          <p:nvSpPr>
            <p:cNvPr name="TextBox 28" id="28"/>
            <p:cNvSpPr txBox="true"/>
            <p:nvPr/>
          </p:nvSpPr>
          <p:spPr>
            <a:xfrm>
              <a:off x="0" y="-57150"/>
              <a:ext cx="2559117" cy="1050871"/>
            </a:xfrm>
            <a:prstGeom prst="rect">
              <a:avLst/>
            </a:prstGeom>
          </p:spPr>
          <p:txBody>
            <a:bodyPr anchor="ctr" rtlCol="false" tIns="50800" lIns="50800" bIns="50800" rIns="50800"/>
            <a:lstStyle/>
            <a:p>
              <a:pPr algn="ctr">
                <a:lnSpc>
                  <a:spcPts val="3498"/>
                </a:lnSpc>
              </a:pPr>
            </a:p>
          </p:txBody>
        </p:sp>
      </p:grpSp>
      <p:grpSp>
        <p:nvGrpSpPr>
          <p:cNvPr name="Group 29" id="29"/>
          <p:cNvGrpSpPr/>
          <p:nvPr/>
        </p:nvGrpSpPr>
        <p:grpSpPr>
          <a:xfrm rot="0">
            <a:off x="1178206" y="7325075"/>
            <a:ext cx="9716646" cy="2265563"/>
            <a:chOff x="0" y="0"/>
            <a:chExt cx="2559117" cy="596691"/>
          </a:xfrm>
        </p:grpSpPr>
        <p:sp>
          <p:nvSpPr>
            <p:cNvPr name="Freeform 30" id="30"/>
            <p:cNvSpPr/>
            <p:nvPr/>
          </p:nvSpPr>
          <p:spPr>
            <a:xfrm flipH="false" flipV="false" rot="0">
              <a:off x="0" y="0"/>
              <a:ext cx="2559117" cy="596691"/>
            </a:xfrm>
            <a:custGeom>
              <a:avLst/>
              <a:gdLst/>
              <a:ahLst/>
              <a:cxnLst/>
              <a:rect r="r" b="b" t="t" l="l"/>
              <a:pathLst>
                <a:path h="596691" w="2559117">
                  <a:moveTo>
                    <a:pt x="12748" y="0"/>
                  </a:moveTo>
                  <a:lnTo>
                    <a:pt x="2546368" y="0"/>
                  </a:lnTo>
                  <a:cubicBezTo>
                    <a:pt x="2553409" y="0"/>
                    <a:pt x="2559117" y="5708"/>
                    <a:pt x="2559117" y="12748"/>
                  </a:cubicBezTo>
                  <a:lnTo>
                    <a:pt x="2559117" y="583943"/>
                  </a:lnTo>
                  <a:cubicBezTo>
                    <a:pt x="2559117" y="587324"/>
                    <a:pt x="2557774" y="590567"/>
                    <a:pt x="2555383" y="592958"/>
                  </a:cubicBezTo>
                  <a:cubicBezTo>
                    <a:pt x="2552992" y="595348"/>
                    <a:pt x="2549749" y="596691"/>
                    <a:pt x="2546368" y="596691"/>
                  </a:cubicBezTo>
                  <a:lnTo>
                    <a:pt x="12748" y="596691"/>
                  </a:lnTo>
                  <a:cubicBezTo>
                    <a:pt x="9367" y="596691"/>
                    <a:pt x="6125" y="595348"/>
                    <a:pt x="3734" y="592958"/>
                  </a:cubicBezTo>
                  <a:cubicBezTo>
                    <a:pt x="1343" y="590567"/>
                    <a:pt x="0" y="587324"/>
                    <a:pt x="0" y="583943"/>
                  </a:cubicBezTo>
                  <a:lnTo>
                    <a:pt x="0" y="12748"/>
                  </a:lnTo>
                  <a:cubicBezTo>
                    <a:pt x="0" y="9367"/>
                    <a:pt x="1343" y="6125"/>
                    <a:pt x="3734" y="3734"/>
                  </a:cubicBezTo>
                  <a:cubicBezTo>
                    <a:pt x="6125" y="1343"/>
                    <a:pt x="9367" y="0"/>
                    <a:pt x="12748" y="0"/>
                  </a:cubicBezTo>
                  <a:close/>
                </a:path>
              </a:pathLst>
            </a:custGeom>
            <a:solidFill>
              <a:srgbClr val="A6A6A6"/>
            </a:solidFill>
          </p:spPr>
        </p:sp>
        <p:sp>
          <p:nvSpPr>
            <p:cNvPr name="TextBox 31" id="31"/>
            <p:cNvSpPr txBox="true"/>
            <p:nvPr/>
          </p:nvSpPr>
          <p:spPr>
            <a:xfrm>
              <a:off x="0" y="-57150"/>
              <a:ext cx="2559117" cy="653841"/>
            </a:xfrm>
            <a:prstGeom prst="rect">
              <a:avLst/>
            </a:prstGeom>
          </p:spPr>
          <p:txBody>
            <a:bodyPr anchor="ctr" rtlCol="false" tIns="50800" lIns="50800" bIns="50800" rIns="50800"/>
            <a:lstStyle/>
            <a:p>
              <a:pPr algn="ctr">
                <a:lnSpc>
                  <a:spcPts val="3498"/>
                </a:lnSpc>
              </a:pPr>
            </a:p>
          </p:txBody>
        </p:sp>
      </p:grpSp>
      <p:sp>
        <p:nvSpPr>
          <p:cNvPr name="TextBox 32" id="32"/>
          <p:cNvSpPr txBox="true"/>
          <p:nvPr/>
        </p:nvSpPr>
        <p:spPr>
          <a:xfrm rot="0">
            <a:off x="1935360" y="1998703"/>
            <a:ext cx="8672330" cy="791337"/>
          </a:xfrm>
          <a:prstGeom prst="rect">
            <a:avLst/>
          </a:prstGeom>
        </p:spPr>
        <p:txBody>
          <a:bodyPr anchor="t" rtlCol="false" tIns="0" lIns="0" bIns="0" rIns="0">
            <a:spAutoFit/>
          </a:bodyPr>
          <a:lstStyle/>
          <a:p>
            <a:pPr algn="ctr">
              <a:lnSpc>
                <a:spcPts val="5994"/>
              </a:lnSpc>
            </a:pPr>
            <a:r>
              <a:rPr lang="en-US" sz="6000">
                <a:solidFill>
                  <a:srgbClr val="013049"/>
                </a:solidFill>
                <a:latin typeface="Eastman Condensed Bold"/>
                <a:ea typeface="Eastman Condensed Bold"/>
                <a:cs typeface="Eastman Condensed Bold"/>
                <a:sym typeface="Eastman Condensed Bold"/>
              </a:rPr>
              <a:t>SENSOR ACCELEROMETER</a:t>
            </a:r>
          </a:p>
        </p:txBody>
      </p:sp>
      <p:sp>
        <p:nvSpPr>
          <p:cNvPr name="TextBox 33" id="33"/>
          <p:cNvSpPr txBox="true"/>
          <p:nvPr/>
        </p:nvSpPr>
        <p:spPr>
          <a:xfrm rot="0">
            <a:off x="1511315" y="3387323"/>
            <a:ext cx="9096376" cy="3200400"/>
          </a:xfrm>
          <a:prstGeom prst="rect">
            <a:avLst/>
          </a:prstGeom>
        </p:spPr>
        <p:txBody>
          <a:bodyPr anchor="t" rtlCol="false" tIns="0" lIns="0" bIns="0" rIns="0">
            <a:spAutoFit/>
          </a:bodyPr>
          <a:lstStyle/>
          <a:p>
            <a:pPr algn="just">
              <a:lnSpc>
                <a:spcPts val="4200"/>
              </a:lnSpc>
            </a:pPr>
            <a:r>
              <a:rPr lang="en-US" sz="3000">
                <a:solidFill>
                  <a:srgbClr val="022135"/>
                </a:solidFill>
                <a:latin typeface="Cloud"/>
                <a:ea typeface="Cloud"/>
                <a:cs typeface="Cloud"/>
                <a:sym typeface="Cloud"/>
              </a:rPr>
              <a:t>Sensor accelerometer adalah perangkat yang mengukur percepatan linear, yaitu perubahan kecepatan suatu objek per satuan waktu. Sensor ini dapat mendeteksi percepatan dalam satu, dua, atau tiga sumbu (x, y, dan z) dan digunakan untuk mengukur gerakan atau getaran. </a:t>
            </a:r>
          </a:p>
        </p:txBody>
      </p:sp>
      <p:sp>
        <p:nvSpPr>
          <p:cNvPr name="TextBox 34" id="34"/>
          <p:cNvSpPr txBox="true"/>
          <p:nvPr/>
        </p:nvSpPr>
        <p:spPr>
          <a:xfrm rot="0">
            <a:off x="1488341" y="7616575"/>
            <a:ext cx="9096376" cy="2133600"/>
          </a:xfrm>
          <a:prstGeom prst="rect">
            <a:avLst/>
          </a:prstGeom>
        </p:spPr>
        <p:txBody>
          <a:bodyPr anchor="t" rtlCol="false" tIns="0" lIns="0" bIns="0" rIns="0">
            <a:spAutoFit/>
          </a:bodyPr>
          <a:lstStyle/>
          <a:p>
            <a:pPr algn="just">
              <a:lnSpc>
                <a:spcPts val="4200"/>
              </a:lnSpc>
            </a:pPr>
            <a:r>
              <a:rPr lang="en-US" sz="3000">
                <a:solidFill>
                  <a:srgbClr val="022135"/>
                </a:solidFill>
                <a:latin typeface="Cloud"/>
                <a:ea typeface="Cloud"/>
                <a:cs typeface="Cloud"/>
                <a:sym typeface="Cloud"/>
              </a:rPr>
              <a:t>Di industri, sensor ini digunakan untuk memantau getaran mesin dan mendeteksi kegagalan atau keausan komponen.</a:t>
            </a:r>
          </a:p>
          <a:p>
            <a:pPr algn="just">
              <a:lnSpc>
                <a:spcPts val="4200"/>
              </a:lnSpc>
            </a:pP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1025445" y="-712835"/>
            <a:ext cx="5155920" cy="2857239"/>
            <a:chOff x="0" y="0"/>
            <a:chExt cx="6874560" cy="3809652"/>
          </a:xfrm>
        </p:grpSpPr>
        <p:sp>
          <p:nvSpPr>
            <p:cNvPr name="Freeform 5" id="5"/>
            <p:cNvSpPr/>
            <p:nvPr/>
          </p:nvSpPr>
          <p:spPr>
            <a:xfrm flipH="true" flipV="true" rot="0">
              <a:off x="0" y="0"/>
              <a:ext cx="6874510" cy="3809619"/>
            </a:xfrm>
            <a:custGeom>
              <a:avLst/>
              <a:gdLst/>
              <a:ahLst/>
              <a:cxnLst/>
              <a:rect r="r" b="b" t="t" l="l"/>
              <a:pathLst>
                <a:path h="3809619" w="6874510">
                  <a:moveTo>
                    <a:pt x="6874510" y="3809619"/>
                  </a:moveTo>
                  <a:lnTo>
                    <a:pt x="0" y="3809619"/>
                  </a:lnTo>
                  <a:lnTo>
                    <a:pt x="0" y="0"/>
                  </a:lnTo>
                  <a:lnTo>
                    <a:pt x="6874510" y="0"/>
                  </a:lnTo>
                  <a:lnTo>
                    <a:pt x="6874510" y="3809619"/>
                  </a:lnTo>
                  <a:close/>
                </a:path>
              </a:pathLst>
            </a:custGeom>
            <a:blipFill>
              <a:blip r:embed="rId3"/>
              <a:stretch>
                <a:fillRect l="0" t="-106" r="0" b="-107"/>
              </a:stretch>
            </a:blipFill>
          </p:spPr>
        </p:sp>
      </p:grpSp>
      <p:grpSp>
        <p:nvGrpSpPr>
          <p:cNvPr name="Group 6" id="6"/>
          <p:cNvGrpSpPr/>
          <p:nvPr/>
        </p:nvGrpSpPr>
        <p:grpSpPr>
          <a:xfrm rot="0">
            <a:off x="14563628" y="8229600"/>
            <a:ext cx="4908884" cy="4114800"/>
            <a:chOff x="0" y="0"/>
            <a:chExt cx="6545179" cy="5486400"/>
          </a:xfrm>
        </p:grpSpPr>
        <p:sp>
          <p:nvSpPr>
            <p:cNvPr name="Freeform 7" id="7"/>
            <p:cNvSpPr/>
            <p:nvPr/>
          </p:nvSpPr>
          <p:spPr>
            <a:xfrm flipH="false" flipV="false" rot="0">
              <a:off x="0" y="0"/>
              <a:ext cx="6545199" cy="5486400"/>
            </a:xfrm>
            <a:custGeom>
              <a:avLst/>
              <a:gdLst/>
              <a:ahLst/>
              <a:cxnLst/>
              <a:rect r="r" b="b" t="t" l="l"/>
              <a:pathLst>
                <a:path h="5486400" w="6545199">
                  <a:moveTo>
                    <a:pt x="0" y="0"/>
                  </a:moveTo>
                  <a:lnTo>
                    <a:pt x="6545199" y="0"/>
                  </a:lnTo>
                  <a:lnTo>
                    <a:pt x="6545199" y="5486400"/>
                  </a:lnTo>
                  <a:lnTo>
                    <a:pt x="0" y="5486400"/>
                  </a:lnTo>
                  <a:lnTo>
                    <a:pt x="0" y="0"/>
                  </a:lnTo>
                  <a:close/>
                </a:path>
              </a:pathLst>
            </a:custGeom>
            <a:blipFill>
              <a:blip r:embed="rId4"/>
              <a:stretch>
                <a:fillRect l="0" t="-54" r="0" b="-54"/>
              </a:stretch>
            </a:blipFill>
          </p:spPr>
        </p:sp>
      </p:grpSp>
      <p:grpSp>
        <p:nvGrpSpPr>
          <p:cNvPr name="Group 8" id="8"/>
          <p:cNvGrpSpPr/>
          <p:nvPr/>
        </p:nvGrpSpPr>
        <p:grpSpPr>
          <a:xfrm rot="0">
            <a:off x="1552515" y="8964758"/>
            <a:ext cx="3561608" cy="3643588"/>
            <a:chOff x="0" y="0"/>
            <a:chExt cx="4748811" cy="4858117"/>
          </a:xfrm>
        </p:grpSpPr>
        <p:sp>
          <p:nvSpPr>
            <p:cNvPr name="Freeform 9" id="9"/>
            <p:cNvSpPr/>
            <p:nvPr/>
          </p:nvSpPr>
          <p:spPr>
            <a:xfrm flipH="false" flipV="false" rot="0">
              <a:off x="0" y="0"/>
              <a:ext cx="4748784" cy="4858131"/>
            </a:xfrm>
            <a:custGeom>
              <a:avLst/>
              <a:gdLst/>
              <a:ahLst/>
              <a:cxnLst/>
              <a:rect r="r" b="b" t="t" l="l"/>
              <a:pathLst>
                <a:path h="4858131" w="4748784">
                  <a:moveTo>
                    <a:pt x="0" y="0"/>
                  </a:moveTo>
                  <a:lnTo>
                    <a:pt x="4748784" y="0"/>
                  </a:lnTo>
                  <a:lnTo>
                    <a:pt x="4748784" y="4858131"/>
                  </a:lnTo>
                  <a:lnTo>
                    <a:pt x="0" y="4858131"/>
                  </a:lnTo>
                  <a:lnTo>
                    <a:pt x="0" y="0"/>
                  </a:lnTo>
                  <a:close/>
                </a:path>
              </a:pathLst>
            </a:custGeom>
            <a:blipFill>
              <a:blip r:embed="rId5"/>
              <a:stretch>
                <a:fillRect l="-82" t="0" r="-83" b="0"/>
              </a:stretch>
            </a:blipFill>
          </p:spPr>
        </p:sp>
      </p:grpSp>
      <p:sp>
        <p:nvSpPr>
          <p:cNvPr name="Freeform 10" id="10"/>
          <p:cNvSpPr/>
          <p:nvPr/>
        </p:nvSpPr>
        <p:spPr>
          <a:xfrm flipH="false" flipV="false" rot="0">
            <a:off x="1290567" y="1744447"/>
            <a:ext cx="6798106" cy="6798106"/>
          </a:xfrm>
          <a:custGeom>
            <a:avLst/>
            <a:gdLst/>
            <a:ahLst/>
            <a:cxnLst/>
            <a:rect r="r" b="b" t="t" l="l"/>
            <a:pathLst>
              <a:path h="6798106" w="6798106">
                <a:moveTo>
                  <a:pt x="0" y="0"/>
                </a:moveTo>
                <a:lnTo>
                  <a:pt x="6798106" y="0"/>
                </a:lnTo>
                <a:lnTo>
                  <a:pt x="6798106" y="6798106"/>
                </a:lnTo>
                <a:lnTo>
                  <a:pt x="0" y="679810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5683462" y="1483089"/>
            <a:ext cx="11072740" cy="7182688"/>
          </a:xfrm>
          <a:custGeom>
            <a:avLst/>
            <a:gdLst/>
            <a:ahLst/>
            <a:cxnLst/>
            <a:rect r="r" b="b" t="t" l="l"/>
            <a:pathLst>
              <a:path h="7182688" w="11072740">
                <a:moveTo>
                  <a:pt x="0" y="0"/>
                </a:moveTo>
                <a:lnTo>
                  <a:pt x="11072740" y="0"/>
                </a:lnTo>
                <a:lnTo>
                  <a:pt x="11072740" y="7182689"/>
                </a:lnTo>
                <a:lnTo>
                  <a:pt x="0" y="718268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2" id="12"/>
          <p:cNvGrpSpPr/>
          <p:nvPr/>
        </p:nvGrpSpPr>
        <p:grpSpPr>
          <a:xfrm rot="0">
            <a:off x="1729456" y="2183348"/>
            <a:ext cx="5920329" cy="5920305"/>
            <a:chOff x="0" y="0"/>
            <a:chExt cx="7893772" cy="7893740"/>
          </a:xfrm>
        </p:grpSpPr>
        <p:sp>
          <p:nvSpPr>
            <p:cNvPr name="Freeform 13" id="13"/>
            <p:cNvSpPr/>
            <p:nvPr/>
          </p:nvSpPr>
          <p:spPr>
            <a:xfrm flipH="false" flipV="false" rot="0">
              <a:off x="0" y="0"/>
              <a:ext cx="7893812" cy="7893685"/>
            </a:xfrm>
            <a:custGeom>
              <a:avLst/>
              <a:gdLst/>
              <a:ahLst/>
              <a:cxnLst/>
              <a:rect r="r" b="b" t="t" l="l"/>
              <a:pathLst>
                <a:path h="7893685" w="7893812">
                  <a:moveTo>
                    <a:pt x="7893812" y="3946906"/>
                  </a:moveTo>
                  <a:cubicBezTo>
                    <a:pt x="7893812" y="6126607"/>
                    <a:pt x="6126734" y="7893685"/>
                    <a:pt x="3946906" y="7893685"/>
                  </a:cubicBezTo>
                  <a:cubicBezTo>
                    <a:pt x="1767078" y="7893685"/>
                    <a:pt x="0" y="6126607"/>
                    <a:pt x="0" y="3946906"/>
                  </a:cubicBezTo>
                  <a:cubicBezTo>
                    <a:pt x="0" y="1767205"/>
                    <a:pt x="1767078" y="0"/>
                    <a:pt x="3946906" y="0"/>
                  </a:cubicBezTo>
                  <a:cubicBezTo>
                    <a:pt x="6126734" y="0"/>
                    <a:pt x="7893812" y="1767078"/>
                    <a:pt x="7893812" y="3946906"/>
                  </a:cubicBezTo>
                  <a:close/>
                </a:path>
              </a:pathLst>
            </a:custGeom>
            <a:blipFill>
              <a:blip r:embed="rId10"/>
              <a:stretch>
                <a:fillRect l="-20477" t="0" r="-20476" b="0"/>
              </a:stretch>
            </a:blipFill>
          </p:spPr>
        </p:sp>
      </p:grpSp>
      <p:sp>
        <p:nvSpPr>
          <p:cNvPr name="TextBox 14" id="14"/>
          <p:cNvSpPr txBox="true"/>
          <p:nvPr/>
        </p:nvSpPr>
        <p:spPr>
          <a:xfrm rot="0">
            <a:off x="7899285" y="4238958"/>
            <a:ext cx="9118785" cy="2258492"/>
          </a:xfrm>
          <a:prstGeom prst="rect">
            <a:avLst/>
          </a:prstGeom>
        </p:spPr>
        <p:txBody>
          <a:bodyPr anchor="t" rtlCol="false" tIns="0" lIns="0" bIns="0" rIns="0">
            <a:spAutoFit/>
          </a:bodyPr>
          <a:lstStyle/>
          <a:p>
            <a:pPr algn="l">
              <a:lnSpc>
                <a:spcPts val="8667"/>
              </a:lnSpc>
            </a:pPr>
            <a:r>
              <a:rPr lang="en-US" sz="8667">
                <a:solidFill>
                  <a:srgbClr val="FFFFFF"/>
                </a:solidFill>
                <a:latin typeface="Eastman Condensed Bold"/>
                <a:ea typeface="Eastman Condensed Bold"/>
                <a:cs typeface="Eastman Condensed Bold"/>
                <a:sym typeface="Eastman Condensed Bold"/>
              </a:rPr>
              <a:t>Apa Itu</a:t>
            </a:r>
          </a:p>
          <a:p>
            <a:pPr algn="l">
              <a:lnSpc>
                <a:spcPts val="8667"/>
              </a:lnSpc>
            </a:pPr>
            <a:r>
              <a:rPr lang="en-US" sz="8667">
                <a:solidFill>
                  <a:srgbClr val="FFFFFF"/>
                </a:solidFill>
                <a:latin typeface="Eastman Condensed Bold"/>
                <a:ea typeface="Eastman Condensed Bold"/>
                <a:cs typeface="Eastman Condensed Bold"/>
                <a:sym typeface="Eastman Condensed Bold"/>
              </a:rPr>
              <a:t>Aktuator?</a:t>
            </a:r>
          </a:p>
        </p:txBody>
      </p:sp>
      <p:grpSp>
        <p:nvGrpSpPr>
          <p:cNvPr name="Group 15" id="15"/>
          <p:cNvGrpSpPr/>
          <p:nvPr/>
        </p:nvGrpSpPr>
        <p:grpSpPr>
          <a:xfrm rot="0">
            <a:off x="16357519" y="-1821794"/>
            <a:ext cx="3561608" cy="3643588"/>
            <a:chOff x="0" y="0"/>
            <a:chExt cx="4748811" cy="4858117"/>
          </a:xfrm>
        </p:grpSpPr>
        <p:sp>
          <p:nvSpPr>
            <p:cNvPr name="Freeform 16" id="16"/>
            <p:cNvSpPr/>
            <p:nvPr/>
          </p:nvSpPr>
          <p:spPr>
            <a:xfrm flipH="false" flipV="false" rot="0">
              <a:off x="0" y="0"/>
              <a:ext cx="4748784" cy="4858131"/>
            </a:xfrm>
            <a:custGeom>
              <a:avLst/>
              <a:gdLst/>
              <a:ahLst/>
              <a:cxnLst/>
              <a:rect r="r" b="b" t="t" l="l"/>
              <a:pathLst>
                <a:path h="4858131" w="4748784">
                  <a:moveTo>
                    <a:pt x="0" y="0"/>
                  </a:moveTo>
                  <a:lnTo>
                    <a:pt x="4748784" y="0"/>
                  </a:lnTo>
                  <a:lnTo>
                    <a:pt x="4748784" y="4858131"/>
                  </a:lnTo>
                  <a:lnTo>
                    <a:pt x="0" y="4858131"/>
                  </a:lnTo>
                  <a:lnTo>
                    <a:pt x="0" y="0"/>
                  </a:lnTo>
                  <a:close/>
                </a:path>
              </a:pathLst>
            </a:custGeom>
            <a:blipFill>
              <a:blip r:embed="rId5"/>
              <a:stretch>
                <a:fillRect l="-82" t="0" r="-83" b="0"/>
              </a:stretch>
            </a:blipFill>
          </p:spPr>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11367905" y="0"/>
            <a:ext cx="6920095" cy="10287000"/>
            <a:chOff x="0" y="0"/>
            <a:chExt cx="9226793" cy="13716000"/>
          </a:xfrm>
        </p:grpSpPr>
        <p:sp>
          <p:nvSpPr>
            <p:cNvPr name="Freeform 5" id="5"/>
            <p:cNvSpPr/>
            <p:nvPr/>
          </p:nvSpPr>
          <p:spPr>
            <a:xfrm flipH="false" flipV="false" rot="0">
              <a:off x="0" y="0"/>
              <a:ext cx="9226793" cy="13716000"/>
            </a:xfrm>
            <a:custGeom>
              <a:avLst/>
              <a:gdLst/>
              <a:ahLst/>
              <a:cxnLst/>
              <a:rect r="r" b="b" t="t" l="l"/>
              <a:pathLst>
                <a:path h="13716000" w="9226793">
                  <a:moveTo>
                    <a:pt x="0" y="0"/>
                  </a:moveTo>
                  <a:lnTo>
                    <a:pt x="9226793" y="0"/>
                  </a:lnTo>
                  <a:lnTo>
                    <a:pt x="9226793" y="13716000"/>
                  </a:lnTo>
                  <a:lnTo>
                    <a:pt x="0" y="13716000"/>
                  </a:lnTo>
                  <a:lnTo>
                    <a:pt x="0" y="0"/>
                  </a:lnTo>
                  <a:close/>
                </a:path>
              </a:pathLst>
            </a:custGeom>
            <a:blipFill>
              <a:blip r:embed="rId3"/>
              <a:stretch>
                <a:fillRect l="-76580" t="0" r="-31569" b="0"/>
              </a:stretch>
            </a:blipFill>
          </p:spPr>
        </p:sp>
      </p:grpSp>
      <p:grpSp>
        <p:nvGrpSpPr>
          <p:cNvPr name="Group 6" id="6"/>
          <p:cNvGrpSpPr/>
          <p:nvPr/>
        </p:nvGrpSpPr>
        <p:grpSpPr>
          <a:xfrm rot="0">
            <a:off x="995363" y="3326820"/>
            <a:ext cx="4087811" cy="66675"/>
            <a:chOff x="0" y="0"/>
            <a:chExt cx="5450415" cy="88900"/>
          </a:xfrm>
        </p:grpSpPr>
        <p:sp>
          <p:nvSpPr>
            <p:cNvPr name="Freeform 7" id="7"/>
            <p:cNvSpPr/>
            <p:nvPr/>
          </p:nvSpPr>
          <p:spPr>
            <a:xfrm flipH="false" flipV="false" rot="0">
              <a:off x="44450" y="0"/>
              <a:ext cx="5361559" cy="88900"/>
            </a:xfrm>
            <a:custGeom>
              <a:avLst/>
              <a:gdLst/>
              <a:ahLst/>
              <a:cxnLst/>
              <a:rect r="r" b="b" t="t" l="l"/>
              <a:pathLst>
                <a:path h="88900" w="5361559">
                  <a:moveTo>
                    <a:pt x="0" y="0"/>
                  </a:moveTo>
                  <a:lnTo>
                    <a:pt x="5361559" y="0"/>
                  </a:lnTo>
                  <a:lnTo>
                    <a:pt x="5361559" y="88900"/>
                  </a:lnTo>
                  <a:lnTo>
                    <a:pt x="0" y="88900"/>
                  </a:lnTo>
                  <a:close/>
                </a:path>
              </a:pathLst>
            </a:custGeom>
            <a:solidFill>
              <a:srgbClr val="FDB813"/>
            </a:solidFill>
          </p:spPr>
        </p:sp>
      </p:grpSp>
      <p:sp>
        <p:nvSpPr>
          <p:cNvPr name="Freeform 8" id="8"/>
          <p:cNvSpPr/>
          <p:nvPr/>
        </p:nvSpPr>
        <p:spPr>
          <a:xfrm flipH="false" flipV="false" rot="0">
            <a:off x="17259300" y="0"/>
            <a:ext cx="980923" cy="3230761"/>
          </a:xfrm>
          <a:custGeom>
            <a:avLst/>
            <a:gdLst/>
            <a:ahLst/>
            <a:cxnLst/>
            <a:rect r="r" b="b" t="t" l="l"/>
            <a:pathLst>
              <a:path h="3230761" w="980923">
                <a:moveTo>
                  <a:pt x="0" y="0"/>
                </a:moveTo>
                <a:lnTo>
                  <a:pt x="980923" y="0"/>
                </a:lnTo>
                <a:lnTo>
                  <a:pt x="980923" y="3230761"/>
                </a:lnTo>
                <a:lnTo>
                  <a:pt x="0" y="32307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9" id="9"/>
          <p:cNvGrpSpPr/>
          <p:nvPr/>
        </p:nvGrpSpPr>
        <p:grpSpPr>
          <a:xfrm rot="0">
            <a:off x="1028700" y="8853503"/>
            <a:ext cx="1813321" cy="300022"/>
            <a:chOff x="0" y="0"/>
            <a:chExt cx="2417761" cy="400029"/>
          </a:xfrm>
        </p:grpSpPr>
        <p:sp>
          <p:nvSpPr>
            <p:cNvPr name="Freeform 10" id="10"/>
            <p:cNvSpPr/>
            <p:nvPr/>
          </p:nvSpPr>
          <p:spPr>
            <a:xfrm flipH="false" flipV="false" rot="0">
              <a:off x="0" y="0"/>
              <a:ext cx="2417699" cy="400050"/>
            </a:xfrm>
            <a:custGeom>
              <a:avLst/>
              <a:gdLst/>
              <a:ahLst/>
              <a:cxnLst/>
              <a:rect r="r" b="b" t="t" l="l"/>
              <a:pathLst>
                <a:path h="400050" w="2417699">
                  <a:moveTo>
                    <a:pt x="0" y="0"/>
                  </a:moveTo>
                  <a:lnTo>
                    <a:pt x="2417699" y="0"/>
                  </a:lnTo>
                  <a:lnTo>
                    <a:pt x="2417699" y="400050"/>
                  </a:lnTo>
                  <a:lnTo>
                    <a:pt x="0" y="400050"/>
                  </a:lnTo>
                  <a:lnTo>
                    <a:pt x="0" y="0"/>
                  </a:lnTo>
                  <a:close/>
                </a:path>
              </a:pathLst>
            </a:custGeom>
            <a:blipFill>
              <a:blip r:embed="rId6"/>
              <a:stretch>
                <a:fillRect l="0" t="-2212" r="-2" b="-2206"/>
              </a:stretch>
            </a:blipFill>
          </p:spPr>
        </p:sp>
      </p:grpSp>
      <p:grpSp>
        <p:nvGrpSpPr>
          <p:cNvPr name="Group 11" id="11"/>
          <p:cNvGrpSpPr/>
          <p:nvPr/>
        </p:nvGrpSpPr>
        <p:grpSpPr>
          <a:xfrm rot="0">
            <a:off x="-2011109" y="-2057400"/>
            <a:ext cx="3386232" cy="3464176"/>
            <a:chOff x="0" y="0"/>
            <a:chExt cx="4514976" cy="4618901"/>
          </a:xfrm>
        </p:grpSpPr>
        <p:sp>
          <p:nvSpPr>
            <p:cNvPr name="Freeform 12" id="12"/>
            <p:cNvSpPr/>
            <p:nvPr/>
          </p:nvSpPr>
          <p:spPr>
            <a:xfrm flipH="false" flipV="false" rot="0">
              <a:off x="0" y="0"/>
              <a:ext cx="4514977" cy="4618863"/>
            </a:xfrm>
            <a:custGeom>
              <a:avLst/>
              <a:gdLst/>
              <a:ahLst/>
              <a:cxnLst/>
              <a:rect r="r" b="b" t="t" l="l"/>
              <a:pathLst>
                <a:path h="4618863" w="4514977">
                  <a:moveTo>
                    <a:pt x="0" y="0"/>
                  </a:moveTo>
                  <a:lnTo>
                    <a:pt x="4514977" y="0"/>
                  </a:lnTo>
                  <a:lnTo>
                    <a:pt x="4514977" y="4618863"/>
                  </a:lnTo>
                  <a:lnTo>
                    <a:pt x="0" y="4618863"/>
                  </a:lnTo>
                  <a:lnTo>
                    <a:pt x="0" y="0"/>
                  </a:lnTo>
                  <a:close/>
                </a:path>
              </a:pathLst>
            </a:custGeom>
            <a:blipFill>
              <a:blip r:embed="rId7"/>
              <a:stretch>
                <a:fillRect l="-26" t="0" r="-26" b="0"/>
              </a:stretch>
            </a:blipFill>
          </p:spPr>
        </p:sp>
      </p:grpSp>
      <p:sp>
        <p:nvSpPr>
          <p:cNvPr name="Freeform 13" id="13"/>
          <p:cNvSpPr/>
          <p:nvPr/>
        </p:nvSpPr>
        <p:spPr>
          <a:xfrm flipH="false" flipV="false" rot="0">
            <a:off x="-394240" y="-94077"/>
            <a:ext cx="4558185" cy="1593145"/>
          </a:xfrm>
          <a:custGeom>
            <a:avLst/>
            <a:gdLst/>
            <a:ahLst/>
            <a:cxnLst/>
            <a:rect r="r" b="b" t="t" l="l"/>
            <a:pathLst>
              <a:path h="1593145" w="4558185">
                <a:moveTo>
                  <a:pt x="0" y="0"/>
                </a:moveTo>
                <a:lnTo>
                  <a:pt x="4558185" y="0"/>
                </a:lnTo>
                <a:lnTo>
                  <a:pt x="4558185" y="1593145"/>
                </a:lnTo>
                <a:lnTo>
                  <a:pt x="0" y="159314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4" id="14"/>
          <p:cNvGrpSpPr/>
          <p:nvPr/>
        </p:nvGrpSpPr>
        <p:grpSpPr>
          <a:xfrm rot="0">
            <a:off x="467676" y="722519"/>
            <a:ext cx="1421058" cy="606553"/>
            <a:chOff x="0" y="0"/>
            <a:chExt cx="1894744" cy="808737"/>
          </a:xfrm>
        </p:grpSpPr>
        <p:sp>
          <p:nvSpPr>
            <p:cNvPr name="Freeform 15" id="15"/>
            <p:cNvSpPr/>
            <p:nvPr/>
          </p:nvSpPr>
          <p:spPr>
            <a:xfrm flipH="false" flipV="false" rot="0">
              <a:off x="0" y="0"/>
              <a:ext cx="1894713" cy="808736"/>
            </a:xfrm>
            <a:custGeom>
              <a:avLst/>
              <a:gdLst/>
              <a:ahLst/>
              <a:cxnLst/>
              <a:rect r="r" b="b" t="t" l="l"/>
              <a:pathLst>
                <a:path h="808736" w="1894713">
                  <a:moveTo>
                    <a:pt x="0" y="0"/>
                  </a:moveTo>
                  <a:lnTo>
                    <a:pt x="1894713" y="0"/>
                  </a:lnTo>
                  <a:lnTo>
                    <a:pt x="1894713" y="808736"/>
                  </a:lnTo>
                  <a:lnTo>
                    <a:pt x="0" y="808736"/>
                  </a:lnTo>
                  <a:lnTo>
                    <a:pt x="0" y="0"/>
                  </a:lnTo>
                  <a:close/>
                </a:path>
              </a:pathLst>
            </a:custGeom>
            <a:blipFill>
              <a:blip r:embed="rId10"/>
              <a:stretch>
                <a:fillRect l="-944" t="0" r="-946" b="0"/>
              </a:stretch>
            </a:blipFill>
          </p:spPr>
        </p:sp>
      </p:grpSp>
      <p:grpSp>
        <p:nvGrpSpPr>
          <p:cNvPr name="Group 16" id="16"/>
          <p:cNvGrpSpPr/>
          <p:nvPr/>
        </p:nvGrpSpPr>
        <p:grpSpPr>
          <a:xfrm rot="0">
            <a:off x="2127324" y="682364"/>
            <a:ext cx="678920" cy="694317"/>
            <a:chOff x="0" y="0"/>
            <a:chExt cx="905227" cy="925756"/>
          </a:xfrm>
        </p:grpSpPr>
        <p:sp>
          <p:nvSpPr>
            <p:cNvPr name="Freeform 17" id="17"/>
            <p:cNvSpPr/>
            <p:nvPr/>
          </p:nvSpPr>
          <p:spPr>
            <a:xfrm flipH="false" flipV="false" rot="0">
              <a:off x="0" y="0"/>
              <a:ext cx="905256" cy="925703"/>
            </a:xfrm>
            <a:custGeom>
              <a:avLst/>
              <a:gdLst/>
              <a:ahLst/>
              <a:cxnLst/>
              <a:rect r="r" b="b" t="t" l="l"/>
              <a:pathLst>
                <a:path h="925703" w="905256">
                  <a:moveTo>
                    <a:pt x="0" y="0"/>
                  </a:moveTo>
                  <a:lnTo>
                    <a:pt x="905256" y="0"/>
                  </a:lnTo>
                  <a:lnTo>
                    <a:pt x="905256" y="925703"/>
                  </a:lnTo>
                  <a:lnTo>
                    <a:pt x="0" y="925703"/>
                  </a:lnTo>
                  <a:lnTo>
                    <a:pt x="0" y="0"/>
                  </a:lnTo>
                  <a:close/>
                </a:path>
              </a:pathLst>
            </a:custGeom>
            <a:blipFill>
              <a:blip r:embed="rId11"/>
              <a:stretch>
                <a:fillRect l="-1133" t="0" r="-1130" b="-5"/>
              </a:stretch>
            </a:blipFill>
          </p:spPr>
        </p:sp>
      </p:grpSp>
      <p:grpSp>
        <p:nvGrpSpPr>
          <p:cNvPr name="Group 18" id="18"/>
          <p:cNvGrpSpPr/>
          <p:nvPr/>
        </p:nvGrpSpPr>
        <p:grpSpPr>
          <a:xfrm rot="0">
            <a:off x="3044835" y="642209"/>
            <a:ext cx="819282" cy="767174"/>
            <a:chOff x="0" y="0"/>
            <a:chExt cx="1092376" cy="1022899"/>
          </a:xfrm>
        </p:grpSpPr>
        <p:sp>
          <p:nvSpPr>
            <p:cNvPr name="Freeform 19" id="19"/>
            <p:cNvSpPr/>
            <p:nvPr/>
          </p:nvSpPr>
          <p:spPr>
            <a:xfrm flipH="false" flipV="false" rot="0">
              <a:off x="0" y="0"/>
              <a:ext cx="1092327" cy="1022858"/>
            </a:xfrm>
            <a:custGeom>
              <a:avLst/>
              <a:gdLst/>
              <a:ahLst/>
              <a:cxnLst/>
              <a:rect r="r" b="b" t="t" l="l"/>
              <a:pathLst>
                <a:path h="1022858" w="1092327">
                  <a:moveTo>
                    <a:pt x="0" y="0"/>
                  </a:moveTo>
                  <a:lnTo>
                    <a:pt x="1092327" y="0"/>
                  </a:lnTo>
                  <a:lnTo>
                    <a:pt x="1092327" y="1022858"/>
                  </a:lnTo>
                  <a:lnTo>
                    <a:pt x="0" y="1022858"/>
                  </a:lnTo>
                  <a:lnTo>
                    <a:pt x="0" y="0"/>
                  </a:lnTo>
                  <a:close/>
                </a:path>
              </a:pathLst>
            </a:custGeom>
            <a:blipFill>
              <a:blip r:embed="rId12"/>
              <a:stretch>
                <a:fillRect l="-14902" t="0" r="-14907" b="-4"/>
              </a:stretch>
            </a:blipFill>
          </p:spPr>
        </p:sp>
      </p:grpSp>
      <p:sp>
        <p:nvSpPr>
          <p:cNvPr name="TextBox 20" id="20"/>
          <p:cNvSpPr txBox="true"/>
          <p:nvPr/>
        </p:nvSpPr>
        <p:spPr>
          <a:xfrm rot="0">
            <a:off x="1028700" y="2030658"/>
            <a:ext cx="8672330" cy="791337"/>
          </a:xfrm>
          <a:prstGeom prst="rect">
            <a:avLst/>
          </a:prstGeom>
        </p:spPr>
        <p:txBody>
          <a:bodyPr anchor="t" rtlCol="false" tIns="0" lIns="0" bIns="0" rIns="0">
            <a:spAutoFit/>
          </a:bodyPr>
          <a:lstStyle/>
          <a:p>
            <a:pPr algn="ctr">
              <a:lnSpc>
                <a:spcPts val="5994"/>
              </a:lnSpc>
            </a:pPr>
            <a:r>
              <a:rPr lang="en-US" sz="6000">
                <a:solidFill>
                  <a:srgbClr val="013049"/>
                </a:solidFill>
                <a:latin typeface="Eastman Condensed Bold"/>
                <a:ea typeface="Eastman Condensed Bold"/>
                <a:cs typeface="Eastman Condensed Bold"/>
                <a:sym typeface="Eastman Condensed Bold"/>
              </a:rPr>
              <a:t>PENGERTIAN AKTUATOR</a:t>
            </a:r>
          </a:p>
        </p:txBody>
      </p:sp>
      <p:sp>
        <p:nvSpPr>
          <p:cNvPr name="TextBox 21" id="21"/>
          <p:cNvSpPr txBox="true"/>
          <p:nvPr/>
        </p:nvSpPr>
        <p:spPr>
          <a:xfrm rot="0">
            <a:off x="747009" y="3831645"/>
            <a:ext cx="8672330" cy="3919220"/>
          </a:xfrm>
          <a:prstGeom prst="rect">
            <a:avLst/>
          </a:prstGeom>
        </p:spPr>
        <p:txBody>
          <a:bodyPr anchor="t" rtlCol="false" tIns="0" lIns="0" bIns="0" rIns="0">
            <a:spAutoFit/>
          </a:bodyPr>
          <a:lstStyle/>
          <a:p>
            <a:pPr algn="just" marL="690881" indent="-345440" lvl="1">
              <a:lnSpc>
                <a:spcPts val="4480"/>
              </a:lnSpc>
              <a:buFont typeface="Arial"/>
              <a:buChar char="•"/>
            </a:pPr>
            <a:r>
              <a:rPr lang="en-US" sz="3200">
                <a:solidFill>
                  <a:srgbClr val="022135"/>
                </a:solidFill>
                <a:latin typeface="Cloud"/>
                <a:ea typeface="Cloud"/>
                <a:cs typeface="Cloud"/>
                <a:sym typeface="Cloud"/>
              </a:rPr>
              <a:t>Aktuator pada dasarnya adalah melakukan beberapa tindakan berdasarkan pembacaan sensor dan spesifikasi yang diperlukan yang berbeda antara satu aplikasi dengan aplikasi lainnya</a:t>
            </a:r>
          </a:p>
          <a:p>
            <a:pPr algn="just" marL="690881" indent="-345440" lvl="1">
              <a:lnSpc>
                <a:spcPts val="4480"/>
              </a:lnSpc>
              <a:buFont typeface="Arial"/>
              <a:buChar char="•"/>
            </a:pPr>
            <a:r>
              <a:rPr lang="en-US" sz="3200">
                <a:solidFill>
                  <a:srgbClr val="022135"/>
                </a:solidFill>
                <a:latin typeface="Cloud"/>
                <a:ea typeface="Cloud"/>
                <a:cs typeface="Cloud"/>
                <a:sym typeface="Cloud"/>
              </a:rPr>
              <a:t>Aktuator memerlukan kontrol sinyal dan sumber energi</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1025445" y="-712835"/>
            <a:ext cx="5155920" cy="2857239"/>
            <a:chOff x="0" y="0"/>
            <a:chExt cx="6874560" cy="3809652"/>
          </a:xfrm>
        </p:grpSpPr>
        <p:sp>
          <p:nvSpPr>
            <p:cNvPr name="Freeform 5" id="5"/>
            <p:cNvSpPr/>
            <p:nvPr/>
          </p:nvSpPr>
          <p:spPr>
            <a:xfrm flipH="true" flipV="true" rot="0">
              <a:off x="0" y="0"/>
              <a:ext cx="6874510" cy="3809619"/>
            </a:xfrm>
            <a:custGeom>
              <a:avLst/>
              <a:gdLst/>
              <a:ahLst/>
              <a:cxnLst/>
              <a:rect r="r" b="b" t="t" l="l"/>
              <a:pathLst>
                <a:path h="3809619" w="6874510">
                  <a:moveTo>
                    <a:pt x="6874510" y="3809619"/>
                  </a:moveTo>
                  <a:lnTo>
                    <a:pt x="0" y="3809619"/>
                  </a:lnTo>
                  <a:lnTo>
                    <a:pt x="0" y="0"/>
                  </a:lnTo>
                  <a:lnTo>
                    <a:pt x="6874510" y="0"/>
                  </a:lnTo>
                  <a:lnTo>
                    <a:pt x="6874510" y="3809619"/>
                  </a:lnTo>
                  <a:close/>
                </a:path>
              </a:pathLst>
            </a:custGeom>
            <a:blipFill>
              <a:blip r:embed="rId3"/>
              <a:stretch>
                <a:fillRect l="0" t="-106" r="0" b="-107"/>
              </a:stretch>
            </a:blipFill>
          </p:spPr>
        </p:sp>
      </p:grpSp>
      <p:grpSp>
        <p:nvGrpSpPr>
          <p:cNvPr name="Group 6" id="6"/>
          <p:cNvGrpSpPr/>
          <p:nvPr/>
        </p:nvGrpSpPr>
        <p:grpSpPr>
          <a:xfrm rot="0">
            <a:off x="14563628" y="8229600"/>
            <a:ext cx="4908884" cy="4114800"/>
            <a:chOff x="0" y="0"/>
            <a:chExt cx="6545179" cy="5486400"/>
          </a:xfrm>
        </p:grpSpPr>
        <p:sp>
          <p:nvSpPr>
            <p:cNvPr name="Freeform 7" id="7"/>
            <p:cNvSpPr/>
            <p:nvPr/>
          </p:nvSpPr>
          <p:spPr>
            <a:xfrm flipH="false" flipV="false" rot="0">
              <a:off x="0" y="0"/>
              <a:ext cx="6545199" cy="5486400"/>
            </a:xfrm>
            <a:custGeom>
              <a:avLst/>
              <a:gdLst/>
              <a:ahLst/>
              <a:cxnLst/>
              <a:rect r="r" b="b" t="t" l="l"/>
              <a:pathLst>
                <a:path h="5486400" w="6545199">
                  <a:moveTo>
                    <a:pt x="0" y="0"/>
                  </a:moveTo>
                  <a:lnTo>
                    <a:pt x="6545199" y="0"/>
                  </a:lnTo>
                  <a:lnTo>
                    <a:pt x="6545199" y="5486400"/>
                  </a:lnTo>
                  <a:lnTo>
                    <a:pt x="0" y="5486400"/>
                  </a:lnTo>
                  <a:lnTo>
                    <a:pt x="0" y="0"/>
                  </a:lnTo>
                  <a:close/>
                </a:path>
              </a:pathLst>
            </a:custGeom>
            <a:blipFill>
              <a:blip r:embed="rId4"/>
              <a:stretch>
                <a:fillRect l="0" t="-54" r="0" b="-54"/>
              </a:stretch>
            </a:blipFill>
          </p:spPr>
        </p:sp>
      </p:grpSp>
      <p:grpSp>
        <p:nvGrpSpPr>
          <p:cNvPr name="Group 8" id="8"/>
          <p:cNvGrpSpPr/>
          <p:nvPr/>
        </p:nvGrpSpPr>
        <p:grpSpPr>
          <a:xfrm rot="0">
            <a:off x="1552515" y="8964758"/>
            <a:ext cx="3561608" cy="3643588"/>
            <a:chOff x="0" y="0"/>
            <a:chExt cx="4748811" cy="4858117"/>
          </a:xfrm>
        </p:grpSpPr>
        <p:sp>
          <p:nvSpPr>
            <p:cNvPr name="Freeform 9" id="9"/>
            <p:cNvSpPr/>
            <p:nvPr/>
          </p:nvSpPr>
          <p:spPr>
            <a:xfrm flipH="false" flipV="false" rot="0">
              <a:off x="0" y="0"/>
              <a:ext cx="4748784" cy="4858131"/>
            </a:xfrm>
            <a:custGeom>
              <a:avLst/>
              <a:gdLst/>
              <a:ahLst/>
              <a:cxnLst/>
              <a:rect r="r" b="b" t="t" l="l"/>
              <a:pathLst>
                <a:path h="4858131" w="4748784">
                  <a:moveTo>
                    <a:pt x="0" y="0"/>
                  </a:moveTo>
                  <a:lnTo>
                    <a:pt x="4748784" y="0"/>
                  </a:lnTo>
                  <a:lnTo>
                    <a:pt x="4748784" y="4858131"/>
                  </a:lnTo>
                  <a:lnTo>
                    <a:pt x="0" y="4858131"/>
                  </a:lnTo>
                  <a:lnTo>
                    <a:pt x="0" y="0"/>
                  </a:lnTo>
                  <a:close/>
                </a:path>
              </a:pathLst>
            </a:custGeom>
            <a:blipFill>
              <a:blip r:embed="rId5"/>
              <a:stretch>
                <a:fillRect l="-82" t="0" r="-83" b="0"/>
              </a:stretch>
            </a:blipFill>
          </p:spPr>
        </p:sp>
      </p:grpSp>
      <p:sp>
        <p:nvSpPr>
          <p:cNvPr name="Freeform 10" id="10"/>
          <p:cNvSpPr/>
          <p:nvPr/>
        </p:nvSpPr>
        <p:spPr>
          <a:xfrm flipH="false" flipV="false" rot="0">
            <a:off x="1552434" y="1744447"/>
            <a:ext cx="6798106" cy="6798106"/>
          </a:xfrm>
          <a:custGeom>
            <a:avLst/>
            <a:gdLst/>
            <a:ahLst/>
            <a:cxnLst/>
            <a:rect r="r" b="b" t="t" l="l"/>
            <a:pathLst>
              <a:path h="6798106" w="6798106">
                <a:moveTo>
                  <a:pt x="0" y="0"/>
                </a:moveTo>
                <a:lnTo>
                  <a:pt x="6798106" y="0"/>
                </a:lnTo>
                <a:lnTo>
                  <a:pt x="6798106" y="6798106"/>
                </a:lnTo>
                <a:lnTo>
                  <a:pt x="0" y="679810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5662825" y="1483089"/>
            <a:ext cx="11072740" cy="7182688"/>
          </a:xfrm>
          <a:custGeom>
            <a:avLst/>
            <a:gdLst/>
            <a:ahLst/>
            <a:cxnLst/>
            <a:rect r="r" b="b" t="t" l="l"/>
            <a:pathLst>
              <a:path h="7182688" w="11072740">
                <a:moveTo>
                  <a:pt x="0" y="0"/>
                </a:moveTo>
                <a:lnTo>
                  <a:pt x="11072740" y="0"/>
                </a:lnTo>
                <a:lnTo>
                  <a:pt x="11072740" y="7182689"/>
                </a:lnTo>
                <a:lnTo>
                  <a:pt x="0" y="718268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2" id="12"/>
          <p:cNvGrpSpPr/>
          <p:nvPr/>
        </p:nvGrpSpPr>
        <p:grpSpPr>
          <a:xfrm rot="0">
            <a:off x="1991323" y="2183348"/>
            <a:ext cx="5920329" cy="5920305"/>
            <a:chOff x="0" y="0"/>
            <a:chExt cx="7893772" cy="7893740"/>
          </a:xfrm>
        </p:grpSpPr>
        <p:sp>
          <p:nvSpPr>
            <p:cNvPr name="Freeform 13" id="13"/>
            <p:cNvSpPr/>
            <p:nvPr/>
          </p:nvSpPr>
          <p:spPr>
            <a:xfrm flipH="false" flipV="false" rot="0">
              <a:off x="0" y="0"/>
              <a:ext cx="7893812" cy="7893685"/>
            </a:xfrm>
            <a:custGeom>
              <a:avLst/>
              <a:gdLst/>
              <a:ahLst/>
              <a:cxnLst/>
              <a:rect r="r" b="b" t="t" l="l"/>
              <a:pathLst>
                <a:path h="7893685" w="7893812">
                  <a:moveTo>
                    <a:pt x="7893812" y="3946906"/>
                  </a:moveTo>
                  <a:cubicBezTo>
                    <a:pt x="7893812" y="6126607"/>
                    <a:pt x="6126734" y="7893685"/>
                    <a:pt x="3946906" y="7893685"/>
                  </a:cubicBezTo>
                  <a:cubicBezTo>
                    <a:pt x="1767078" y="7893685"/>
                    <a:pt x="0" y="6126607"/>
                    <a:pt x="0" y="3946906"/>
                  </a:cubicBezTo>
                  <a:cubicBezTo>
                    <a:pt x="0" y="1767205"/>
                    <a:pt x="1767078" y="0"/>
                    <a:pt x="3946906" y="0"/>
                  </a:cubicBezTo>
                  <a:cubicBezTo>
                    <a:pt x="6126734" y="0"/>
                    <a:pt x="7893812" y="1767078"/>
                    <a:pt x="7893812" y="3946906"/>
                  </a:cubicBezTo>
                  <a:close/>
                </a:path>
              </a:pathLst>
            </a:custGeom>
            <a:blipFill>
              <a:blip r:embed="rId10"/>
              <a:stretch>
                <a:fillRect l="-25045" t="0" r="-25045" b="0"/>
              </a:stretch>
            </a:blipFill>
          </p:spPr>
        </p:sp>
      </p:grpSp>
      <p:sp>
        <p:nvSpPr>
          <p:cNvPr name="TextBox 14" id="14"/>
          <p:cNvSpPr txBox="true"/>
          <p:nvPr/>
        </p:nvSpPr>
        <p:spPr>
          <a:xfrm rot="0">
            <a:off x="7238734" y="4638142"/>
            <a:ext cx="9118785" cy="2258492"/>
          </a:xfrm>
          <a:prstGeom prst="rect">
            <a:avLst/>
          </a:prstGeom>
        </p:spPr>
        <p:txBody>
          <a:bodyPr anchor="t" rtlCol="false" tIns="0" lIns="0" bIns="0" rIns="0">
            <a:spAutoFit/>
          </a:bodyPr>
          <a:lstStyle/>
          <a:p>
            <a:pPr algn="ctr">
              <a:lnSpc>
                <a:spcPts val="8667"/>
              </a:lnSpc>
            </a:pPr>
            <a:r>
              <a:rPr lang="en-US" sz="8667">
                <a:solidFill>
                  <a:srgbClr val="FFFFFF"/>
                </a:solidFill>
                <a:latin typeface="Eastman Condensed Bold"/>
                <a:ea typeface="Eastman Condensed Bold"/>
                <a:cs typeface="Eastman Condensed Bold"/>
                <a:sym typeface="Eastman Condensed Bold"/>
              </a:rPr>
              <a:t>Macam-Macam Aktuator</a:t>
            </a:r>
          </a:p>
        </p:txBody>
      </p:sp>
      <p:grpSp>
        <p:nvGrpSpPr>
          <p:cNvPr name="Group 15" id="15"/>
          <p:cNvGrpSpPr/>
          <p:nvPr/>
        </p:nvGrpSpPr>
        <p:grpSpPr>
          <a:xfrm rot="0">
            <a:off x="16357519" y="-1821794"/>
            <a:ext cx="3561608" cy="3643588"/>
            <a:chOff x="0" y="0"/>
            <a:chExt cx="4748811" cy="4858117"/>
          </a:xfrm>
        </p:grpSpPr>
        <p:sp>
          <p:nvSpPr>
            <p:cNvPr name="Freeform 16" id="16"/>
            <p:cNvSpPr/>
            <p:nvPr/>
          </p:nvSpPr>
          <p:spPr>
            <a:xfrm flipH="false" flipV="false" rot="0">
              <a:off x="0" y="0"/>
              <a:ext cx="4748784" cy="4858131"/>
            </a:xfrm>
            <a:custGeom>
              <a:avLst/>
              <a:gdLst/>
              <a:ahLst/>
              <a:cxnLst/>
              <a:rect r="r" b="b" t="t" l="l"/>
              <a:pathLst>
                <a:path h="4858131" w="4748784">
                  <a:moveTo>
                    <a:pt x="0" y="0"/>
                  </a:moveTo>
                  <a:lnTo>
                    <a:pt x="4748784" y="0"/>
                  </a:lnTo>
                  <a:lnTo>
                    <a:pt x="4748784" y="4858131"/>
                  </a:lnTo>
                  <a:lnTo>
                    <a:pt x="0" y="4858131"/>
                  </a:lnTo>
                  <a:lnTo>
                    <a:pt x="0" y="0"/>
                  </a:lnTo>
                  <a:close/>
                </a:path>
              </a:pathLst>
            </a:custGeom>
            <a:blipFill>
              <a:blip r:embed="rId5"/>
              <a:stretch>
                <a:fillRect l="-82" t="0" r="-83" b="0"/>
              </a:stretch>
            </a:blipFill>
          </p:spPr>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9222" r="0" b="-9222"/>
              </a:stretch>
            </a:blip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0" t="0" r="0" b="0"/>
              </a:stretch>
            </a:blipFill>
          </p:spPr>
        </p:sp>
      </p:grpSp>
      <p:sp>
        <p:nvSpPr>
          <p:cNvPr name="Freeform 6" id="6"/>
          <p:cNvSpPr/>
          <p:nvPr/>
        </p:nvSpPr>
        <p:spPr>
          <a:xfrm flipH="false" flipV="false" rot="0">
            <a:off x="11409671" y="-855537"/>
            <a:ext cx="11699258" cy="11699258"/>
          </a:xfrm>
          <a:custGeom>
            <a:avLst/>
            <a:gdLst/>
            <a:ahLst/>
            <a:cxnLst/>
            <a:rect r="r" b="b" t="t" l="l"/>
            <a:pathLst>
              <a:path h="11699258" w="11699258">
                <a:moveTo>
                  <a:pt x="0" y="0"/>
                </a:moveTo>
                <a:lnTo>
                  <a:pt x="11699258" y="0"/>
                </a:lnTo>
                <a:lnTo>
                  <a:pt x="11699258" y="11699258"/>
                </a:lnTo>
                <a:lnTo>
                  <a:pt x="0" y="1169925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0">
            <a:off x="11409671" y="3387006"/>
            <a:ext cx="6453922" cy="4305770"/>
            <a:chOff x="0" y="0"/>
            <a:chExt cx="18300645" cy="12209377"/>
          </a:xfrm>
        </p:grpSpPr>
        <p:sp>
          <p:nvSpPr>
            <p:cNvPr name="Freeform 8" id="8"/>
            <p:cNvSpPr/>
            <p:nvPr/>
          </p:nvSpPr>
          <p:spPr>
            <a:xfrm flipH="false" flipV="false" rot="0">
              <a:off x="0" y="0"/>
              <a:ext cx="18300697" cy="12209402"/>
            </a:xfrm>
            <a:custGeom>
              <a:avLst/>
              <a:gdLst/>
              <a:ahLst/>
              <a:cxnLst/>
              <a:rect r="r" b="b" t="t" l="l"/>
              <a:pathLst>
                <a:path h="12209402" w="18300697">
                  <a:moveTo>
                    <a:pt x="0" y="0"/>
                  </a:moveTo>
                  <a:lnTo>
                    <a:pt x="18300697" y="0"/>
                  </a:lnTo>
                  <a:lnTo>
                    <a:pt x="18300697" y="12209402"/>
                  </a:lnTo>
                  <a:lnTo>
                    <a:pt x="0" y="12209402"/>
                  </a:lnTo>
                  <a:lnTo>
                    <a:pt x="0" y="0"/>
                  </a:lnTo>
                  <a:close/>
                </a:path>
              </a:pathLst>
            </a:custGeom>
            <a:blipFill>
              <a:blip r:embed="rId6"/>
              <a:stretch>
                <a:fillRect l="0" t="-24945" r="0" b="-24945"/>
              </a:stretch>
            </a:blipFill>
          </p:spPr>
        </p:sp>
      </p:grpSp>
      <p:grpSp>
        <p:nvGrpSpPr>
          <p:cNvPr name="Group 9" id="9"/>
          <p:cNvGrpSpPr/>
          <p:nvPr/>
        </p:nvGrpSpPr>
        <p:grpSpPr>
          <a:xfrm rot="0">
            <a:off x="13745119" y="7351938"/>
            <a:ext cx="984559" cy="967329"/>
            <a:chOff x="0" y="0"/>
            <a:chExt cx="1312745" cy="1289772"/>
          </a:xfrm>
        </p:grpSpPr>
        <p:sp>
          <p:nvSpPr>
            <p:cNvPr name="Freeform 10" id="10"/>
            <p:cNvSpPr/>
            <p:nvPr/>
          </p:nvSpPr>
          <p:spPr>
            <a:xfrm flipH="false" flipV="false" rot="0">
              <a:off x="0" y="0"/>
              <a:ext cx="1312799" cy="1289812"/>
            </a:xfrm>
            <a:custGeom>
              <a:avLst/>
              <a:gdLst/>
              <a:ahLst/>
              <a:cxnLst/>
              <a:rect r="r" b="b" t="t" l="l"/>
              <a:pathLst>
                <a:path h="1289812" w="1312799">
                  <a:moveTo>
                    <a:pt x="0" y="0"/>
                  </a:moveTo>
                  <a:lnTo>
                    <a:pt x="1312799" y="0"/>
                  </a:lnTo>
                  <a:lnTo>
                    <a:pt x="1312799" y="1289812"/>
                  </a:lnTo>
                  <a:lnTo>
                    <a:pt x="0" y="1289812"/>
                  </a:lnTo>
                  <a:lnTo>
                    <a:pt x="0" y="0"/>
                  </a:lnTo>
                  <a:close/>
                </a:path>
              </a:pathLst>
            </a:custGeom>
            <a:blipFill>
              <a:blip r:embed="rId7"/>
              <a:stretch>
                <a:fillRect l="-88" t="0" r="-84" b="3"/>
              </a:stretch>
            </a:blipFill>
          </p:spPr>
        </p:sp>
      </p:grpSp>
      <p:grpSp>
        <p:nvGrpSpPr>
          <p:cNvPr name="Group 11" id="11"/>
          <p:cNvGrpSpPr/>
          <p:nvPr/>
        </p:nvGrpSpPr>
        <p:grpSpPr>
          <a:xfrm rot="0">
            <a:off x="1028700" y="9108289"/>
            <a:ext cx="1813321" cy="300022"/>
            <a:chOff x="0" y="0"/>
            <a:chExt cx="2417761" cy="400029"/>
          </a:xfrm>
        </p:grpSpPr>
        <p:sp>
          <p:nvSpPr>
            <p:cNvPr name="Freeform 12" id="12"/>
            <p:cNvSpPr/>
            <p:nvPr/>
          </p:nvSpPr>
          <p:spPr>
            <a:xfrm flipH="false" flipV="false" rot="0">
              <a:off x="0" y="0"/>
              <a:ext cx="2417699" cy="400050"/>
            </a:xfrm>
            <a:custGeom>
              <a:avLst/>
              <a:gdLst/>
              <a:ahLst/>
              <a:cxnLst/>
              <a:rect r="r" b="b" t="t" l="l"/>
              <a:pathLst>
                <a:path h="400050" w="2417699">
                  <a:moveTo>
                    <a:pt x="0" y="0"/>
                  </a:moveTo>
                  <a:lnTo>
                    <a:pt x="2417699" y="0"/>
                  </a:lnTo>
                  <a:lnTo>
                    <a:pt x="2417699" y="400050"/>
                  </a:lnTo>
                  <a:lnTo>
                    <a:pt x="0" y="400050"/>
                  </a:lnTo>
                  <a:lnTo>
                    <a:pt x="0" y="0"/>
                  </a:lnTo>
                  <a:close/>
                </a:path>
              </a:pathLst>
            </a:custGeom>
            <a:blipFill>
              <a:blip r:embed="rId8"/>
              <a:stretch>
                <a:fillRect l="0" t="-2212" r="-2" b="-2206"/>
              </a:stretch>
            </a:blipFill>
          </p:spPr>
        </p:sp>
      </p:grpSp>
      <p:grpSp>
        <p:nvGrpSpPr>
          <p:cNvPr name="Group 13" id="13"/>
          <p:cNvGrpSpPr/>
          <p:nvPr/>
        </p:nvGrpSpPr>
        <p:grpSpPr>
          <a:xfrm rot="0">
            <a:off x="-1757558" y="-2091297"/>
            <a:ext cx="3268873" cy="3344116"/>
            <a:chOff x="0" y="0"/>
            <a:chExt cx="4358497" cy="4458821"/>
          </a:xfrm>
        </p:grpSpPr>
        <p:sp>
          <p:nvSpPr>
            <p:cNvPr name="Freeform 14" id="14"/>
            <p:cNvSpPr/>
            <p:nvPr/>
          </p:nvSpPr>
          <p:spPr>
            <a:xfrm flipH="false" flipV="false" rot="0">
              <a:off x="0" y="0"/>
              <a:ext cx="4358513" cy="4458843"/>
            </a:xfrm>
            <a:custGeom>
              <a:avLst/>
              <a:gdLst/>
              <a:ahLst/>
              <a:cxnLst/>
              <a:rect r="r" b="b" t="t" l="l"/>
              <a:pathLst>
                <a:path h="4458843" w="4358513">
                  <a:moveTo>
                    <a:pt x="0" y="0"/>
                  </a:moveTo>
                  <a:lnTo>
                    <a:pt x="4358513" y="0"/>
                  </a:lnTo>
                  <a:lnTo>
                    <a:pt x="4358513" y="4458843"/>
                  </a:lnTo>
                  <a:lnTo>
                    <a:pt x="0" y="4458843"/>
                  </a:lnTo>
                  <a:lnTo>
                    <a:pt x="0" y="0"/>
                  </a:lnTo>
                  <a:close/>
                </a:path>
              </a:pathLst>
            </a:custGeom>
            <a:blipFill>
              <a:blip r:embed="rId9"/>
              <a:stretch>
                <a:fillRect l="0" t="-11" r="0" b="-11"/>
              </a:stretch>
            </a:blipFill>
          </p:spPr>
        </p:sp>
      </p:grpSp>
      <p:grpSp>
        <p:nvGrpSpPr>
          <p:cNvPr name="Group 15" id="15"/>
          <p:cNvGrpSpPr/>
          <p:nvPr/>
        </p:nvGrpSpPr>
        <p:grpSpPr>
          <a:xfrm rot="0">
            <a:off x="15852484" y="8229600"/>
            <a:ext cx="4022217" cy="4114800"/>
            <a:chOff x="0" y="0"/>
            <a:chExt cx="5362956" cy="5486400"/>
          </a:xfrm>
        </p:grpSpPr>
        <p:sp>
          <p:nvSpPr>
            <p:cNvPr name="Freeform 16" id="16"/>
            <p:cNvSpPr/>
            <p:nvPr/>
          </p:nvSpPr>
          <p:spPr>
            <a:xfrm flipH="false" flipV="false" rot="0">
              <a:off x="0" y="0"/>
              <a:ext cx="5362956" cy="5486400"/>
            </a:xfrm>
            <a:custGeom>
              <a:avLst/>
              <a:gdLst/>
              <a:ahLst/>
              <a:cxnLst/>
              <a:rect r="r" b="b" t="t" l="l"/>
              <a:pathLst>
                <a:path h="5486400" w="5362956">
                  <a:moveTo>
                    <a:pt x="0" y="0"/>
                  </a:moveTo>
                  <a:lnTo>
                    <a:pt x="5362956" y="0"/>
                  </a:lnTo>
                  <a:lnTo>
                    <a:pt x="5362956" y="5486400"/>
                  </a:lnTo>
                  <a:lnTo>
                    <a:pt x="0" y="5486400"/>
                  </a:lnTo>
                  <a:lnTo>
                    <a:pt x="0" y="0"/>
                  </a:lnTo>
                  <a:close/>
                </a:path>
              </a:pathLst>
            </a:custGeom>
            <a:blipFill>
              <a:blip r:embed="rId9"/>
              <a:stretch>
                <a:fillRect l="-85" t="0" r="-85" b="0"/>
              </a:stretch>
            </a:blipFill>
          </p:spPr>
        </p:sp>
      </p:grpSp>
      <p:grpSp>
        <p:nvGrpSpPr>
          <p:cNvPr name="Group 17" id="17"/>
          <p:cNvGrpSpPr/>
          <p:nvPr/>
        </p:nvGrpSpPr>
        <p:grpSpPr>
          <a:xfrm rot="0">
            <a:off x="13660765" y="1636775"/>
            <a:ext cx="1153265" cy="1153265"/>
            <a:chOff x="0" y="0"/>
            <a:chExt cx="1537687" cy="1537687"/>
          </a:xfrm>
        </p:grpSpPr>
        <p:sp>
          <p:nvSpPr>
            <p:cNvPr name="Freeform 18" id="18"/>
            <p:cNvSpPr/>
            <p:nvPr/>
          </p:nvSpPr>
          <p:spPr>
            <a:xfrm flipH="false" flipV="false" rot="0">
              <a:off x="0" y="0"/>
              <a:ext cx="1537716" cy="1537716"/>
            </a:xfrm>
            <a:custGeom>
              <a:avLst/>
              <a:gdLst/>
              <a:ahLst/>
              <a:cxnLst/>
              <a:rect r="r" b="b" t="t" l="l"/>
              <a:pathLst>
                <a:path h="1537716" w="1537716">
                  <a:moveTo>
                    <a:pt x="0" y="0"/>
                  </a:moveTo>
                  <a:lnTo>
                    <a:pt x="1537716" y="0"/>
                  </a:lnTo>
                  <a:lnTo>
                    <a:pt x="1537716" y="1537716"/>
                  </a:lnTo>
                  <a:lnTo>
                    <a:pt x="0" y="1537716"/>
                  </a:lnTo>
                  <a:lnTo>
                    <a:pt x="0" y="0"/>
                  </a:lnTo>
                  <a:close/>
                </a:path>
              </a:pathLst>
            </a:custGeom>
            <a:blipFill>
              <a:blip r:embed="rId10"/>
              <a:stretch>
                <a:fillRect l="0" t="0" r="1" b="1"/>
              </a:stretch>
            </a:blipFill>
          </p:spPr>
        </p:sp>
      </p:grpSp>
      <p:sp>
        <p:nvSpPr>
          <p:cNvPr name="Freeform 19" id="19"/>
          <p:cNvSpPr/>
          <p:nvPr/>
        </p:nvSpPr>
        <p:spPr>
          <a:xfrm flipH="false" flipV="false" rot="0">
            <a:off x="-394240" y="-94077"/>
            <a:ext cx="4558185" cy="1593145"/>
          </a:xfrm>
          <a:custGeom>
            <a:avLst/>
            <a:gdLst/>
            <a:ahLst/>
            <a:cxnLst/>
            <a:rect r="r" b="b" t="t" l="l"/>
            <a:pathLst>
              <a:path h="1593145" w="4558185">
                <a:moveTo>
                  <a:pt x="0" y="0"/>
                </a:moveTo>
                <a:lnTo>
                  <a:pt x="4558185" y="0"/>
                </a:lnTo>
                <a:lnTo>
                  <a:pt x="4558185" y="1593145"/>
                </a:lnTo>
                <a:lnTo>
                  <a:pt x="0" y="159314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20" id="20"/>
          <p:cNvGrpSpPr/>
          <p:nvPr/>
        </p:nvGrpSpPr>
        <p:grpSpPr>
          <a:xfrm rot="0">
            <a:off x="467676" y="722519"/>
            <a:ext cx="1421058" cy="606553"/>
            <a:chOff x="0" y="0"/>
            <a:chExt cx="1894744" cy="808737"/>
          </a:xfrm>
        </p:grpSpPr>
        <p:sp>
          <p:nvSpPr>
            <p:cNvPr name="Freeform 21" id="21"/>
            <p:cNvSpPr/>
            <p:nvPr/>
          </p:nvSpPr>
          <p:spPr>
            <a:xfrm flipH="false" flipV="false" rot="0">
              <a:off x="0" y="0"/>
              <a:ext cx="1894713" cy="808736"/>
            </a:xfrm>
            <a:custGeom>
              <a:avLst/>
              <a:gdLst/>
              <a:ahLst/>
              <a:cxnLst/>
              <a:rect r="r" b="b" t="t" l="l"/>
              <a:pathLst>
                <a:path h="808736" w="1894713">
                  <a:moveTo>
                    <a:pt x="0" y="0"/>
                  </a:moveTo>
                  <a:lnTo>
                    <a:pt x="1894713" y="0"/>
                  </a:lnTo>
                  <a:lnTo>
                    <a:pt x="1894713" y="808736"/>
                  </a:lnTo>
                  <a:lnTo>
                    <a:pt x="0" y="808736"/>
                  </a:lnTo>
                  <a:lnTo>
                    <a:pt x="0" y="0"/>
                  </a:lnTo>
                  <a:close/>
                </a:path>
              </a:pathLst>
            </a:custGeom>
            <a:blipFill>
              <a:blip r:embed="rId13"/>
              <a:stretch>
                <a:fillRect l="-944" t="0" r="-946" b="0"/>
              </a:stretch>
            </a:blipFill>
          </p:spPr>
        </p:sp>
      </p:grpSp>
      <p:grpSp>
        <p:nvGrpSpPr>
          <p:cNvPr name="Group 22" id="22"/>
          <p:cNvGrpSpPr/>
          <p:nvPr/>
        </p:nvGrpSpPr>
        <p:grpSpPr>
          <a:xfrm rot="0">
            <a:off x="2127324" y="682364"/>
            <a:ext cx="678920" cy="694317"/>
            <a:chOff x="0" y="0"/>
            <a:chExt cx="905227" cy="925756"/>
          </a:xfrm>
        </p:grpSpPr>
        <p:sp>
          <p:nvSpPr>
            <p:cNvPr name="Freeform 23" id="23"/>
            <p:cNvSpPr/>
            <p:nvPr/>
          </p:nvSpPr>
          <p:spPr>
            <a:xfrm flipH="false" flipV="false" rot="0">
              <a:off x="0" y="0"/>
              <a:ext cx="905256" cy="925703"/>
            </a:xfrm>
            <a:custGeom>
              <a:avLst/>
              <a:gdLst/>
              <a:ahLst/>
              <a:cxnLst/>
              <a:rect r="r" b="b" t="t" l="l"/>
              <a:pathLst>
                <a:path h="925703" w="905256">
                  <a:moveTo>
                    <a:pt x="0" y="0"/>
                  </a:moveTo>
                  <a:lnTo>
                    <a:pt x="905256" y="0"/>
                  </a:lnTo>
                  <a:lnTo>
                    <a:pt x="905256" y="925703"/>
                  </a:lnTo>
                  <a:lnTo>
                    <a:pt x="0" y="925703"/>
                  </a:lnTo>
                  <a:lnTo>
                    <a:pt x="0" y="0"/>
                  </a:lnTo>
                  <a:close/>
                </a:path>
              </a:pathLst>
            </a:custGeom>
            <a:blipFill>
              <a:blip r:embed="rId14"/>
              <a:stretch>
                <a:fillRect l="-1133" t="0" r="-1130" b="-5"/>
              </a:stretch>
            </a:blipFill>
          </p:spPr>
        </p:sp>
      </p:grpSp>
      <p:grpSp>
        <p:nvGrpSpPr>
          <p:cNvPr name="Group 24" id="24"/>
          <p:cNvGrpSpPr/>
          <p:nvPr/>
        </p:nvGrpSpPr>
        <p:grpSpPr>
          <a:xfrm rot="0">
            <a:off x="3044835" y="642209"/>
            <a:ext cx="819282" cy="767174"/>
            <a:chOff x="0" y="0"/>
            <a:chExt cx="1092376" cy="1022899"/>
          </a:xfrm>
        </p:grpSpPr>
        <p:sp>
          <p:nvSpPr>
            <p:cNvPr name="Freeform 25" id="25"/>
            <p:cNvSpPr/>
            <p:nvPr/>
          </p:nvSpPr>
          <p:spPr>
            <a:xfrm flipH="false" flipV="false" rot="0">
              <a:off x="0" y="0"/>
              <a:ext cx="1092327" cy="1022858"/>
            </a:xfrm>
            <a:custGeom>
              <a:avLst/>
              <a:gdLst/>
              <a:ahLst/>
              <a:cxnLst/>
              <a:rect r="r" b="b" t="t" l="l"/>
              <a:pathLst>
                <a:path h="1022858" w="1092327">
                  <a:moveTo>
                    <a:pt x="0" y="0"/>
                  </a:moveTo>
                  <a:lnTo>
                    <a:pt x="1092327" y="0"/>
                  </a:lnTo>
                  <a:lnTo>
                    <a:pt x="1092327" y="1022858"/>
                  </a:lnTo>
                  <a:lnTo>
                    <a:pt x="0" y="1022858"/>
                  </a:lnTo>
                  <a:lnTo>
                    <a:pt x="0" y="0"/>
                  </a:lnTo>
                  <a:close/>
                </a:path>
              </a:pathLst>
            </a:custGeom>
            <a:blipFill>
              <a:blip r:embed="rId15"/>
              <a:stretch>
                <a:fillRect l="-14902" t="0" r="-14907" b="-4"/>
              </a:stretch>
            </a:blipFill>
          </p:spPr>
        </p:sp>
      </p:grpSp>
      <p:grpSp>
        <p:nvGrpSpPr>
          <p:cNvPr name="Group 26" id="26"/>
          <p:cNvGrpSpPr/>
          <p:nvPr/>
        </p:nvGrpSpPr>
        <p:grpSpPr>
          <a:xfrm rot="0">
            <a:off x="1201180" y="4620938"/>
            <a:ext cx="9716646" cy="2731000"/>
            <a:chOff x="0" y="0"/>
            <a:chExt cx="2559117" cy="719276"/>
          </a:xfrm>
        </p:grpSpPr>
        <p:sp>
          <p:nvSpPr>
            <p:cNvPr name="Freeform 27" id="27"/>
            <p:cNvSpPr/>
            <p:nvPr/>
          </p:nvSpPr>
          <p:spPr>
            <a:xfrm flipH="false" flipV="false" rot="0">
              <a:off x="0" y="0"/>
              <a:ext cx="2559117" cy="719276"/>
            </a:xfrm>
            <a:custGeom>
              <a:avLst/>
              <a:gdLst/>
              <a:ahLst/>
              <a:cxnLst/>
              <a:rect r="r" b="b" t="t" l="l"/>
              <a:pathLst>
                <a:path h="719276" w="2559117">
                  <a:moveTo>
                    <a:pt x="12748" y="0"/>
                  </a:moveTo>
                  <a:lnTo>
                    <a:pt x="2546368" y="0"/>
                  </a:lnTo>
                  <a:cubicBezTo>
                    <a:pt x="2553409" y="0"/>
                    <a:pt x="2559117" y="5708"/>
                    <a:pt x="2559117" y="12748"/>
                  </a:cubicBezTo>
                  <a:lnTo>
                    <a:pt x="2559117" y="706527"/>
                  </a:lnTo>
                  <a:cubicBezTo>
                    <a:pt x="2559117" y="709908"/>
                    <a:pt x="2557774" y="713151"/>
                    <a:pt x="2555383" y="715542"/>
                  </a:cubicBezTo>
                  <a:cubicBezTo>
                    <a:pt x="2552992" y="717933"/>
                    <a:pt x="2549749" y="719276"/>
                    <a:pt x="2546368" y="719276"/>
                  </a:cubicBezTo>
                  <a:lnTo>
                    <a:pt x="12748" y="719276"/>
                  </a:lnTo>
                  <a:cubicBezTo>
                    <a:pt x="9367" y="719276"/>
                    <a:pt x="6125" y="717933"/>
                    <a:pt x="3734" y="715542"/>
                  </a:cubicBezTo>
                  <a:cubicBezTo>
                    <a:pt x="1343" y="713151"/>
                    <a:pt x="0" y="709908"/>
                    <a:pt x="0" y="706527"/>
                  </a:cubicBezTo>
                  <a:lnTo>
                    <a:pt x="0" y="12748"/>
                  </a:lnTo>
                  <a:cubicBezTo>
                    <a:pt x="0" y="9367"/>
                    <a:pt x="1343" y="6125"/>
                    <a:pt x="3734" y="3734"/>
                  </a:cubicBezTo>
                  <a:cubicBezTo>
                    <a:pt x="6125" y="1343"/>
                    <a:pt x="9367" y="0"/>
                    <a:pt x="12748" y="0"/>
                  </a:cubicBezTo>
                  <a:close/>
                </a:path>
              </a:pathLst>
            </a:custGeom>
            <a:solidFill>
              <a:srgbClr val="A6A6A6"/>
            </a:solidFill>
          </p:spPr>
        </p:sp>
        <p:sp>
          <p:nvSpPr>
            <p:cNvPr name="TextBox 28" id="28"/>
            <p:cNvSpPr txBox="true"/>
            <p:nvPr/>
          </p:nvSpPr>
          <p:spPr>
            <a:xfrm>
              <a:off x="0" y="-57150"/>
              <a:ext cx="2559117" cy="776426"/>
            </a:xfrm>
            <a:prstGeom prst="rect">
              <a:avLst/>
            </a:prstGeom>
          </p:spPr>
          <p:txBody>
            <a:bodyPr anchor="ctr" rtlCol="false" tIns="50800" lIns="50800" bIns="50800" rIns="50800"/>
            <a:lstStyle/>
            <a:p>
              <a:pPr algn="ctr">
                <a:lnSpc>
                  <a:spcPts val="3498"/>
                </a:lnSpc>
              </a:pPr>
            </a:p>
          </p:txBody>
        </p:sp>
      </p:grpSp>
      <p:sp>
        <p:nvSpPr>
          <p:cNvPr name="TextBox 29" id="29"/>
          <p:cNvSpPr txBox="true"/>
          <p:nvPr/>
        </p:nvSpPr>
        <p:spPr>
          <a:xfrm rot="0">
            <a:off x="1935360" y="1998703"/>
            <a:ext cx="8672330" cy="791337"/>
          </a:xfrm>
          <a:prstGeom prst="rect">
            <a:avLst/>
          </a:prstGeom>
        </p:spPr>
        <p:txBody>
          <a:bodyPr anchor="t" rtlCol="false" tIns="0" lIns="0" bIns="0" rIns="0">
            <a:spAutoFit/>
          </a:bodyPr>
          <a:lstStyle/>
          <a:p>
            <a:pPr algn="ctr">
              <a:lnSpc>
                <a:spcPts val="5994"/>
              </a:lnSpc>
            </a:pPr>
            <a:r>
              <a:rPr lang="en-US" sz="6000">
                <a:solidFill>
                  <a:srgbClr val="013049"/>
                </a:solidFill>
                <a:latin typeface="Eastman Condensed Bold"/>
                <a:ea typeface="Eastman Condensed Bold"/>
                <a:cs typeface="Eastman Condensed Bold"/>
                <a:sym typeface="Eastman Condensed Bold"/>
              </a:rPr>
              <a:t>AKTUATOR LISTRIK</a:t>
            </a:r>
          </a:p>
        </p:txBody>
      </p:sp>
      <p:sp>
        <p:nvSpPr>
          <p:cNvPr name="TextBox 30" id="30"/>
          <p:cNvSpPr txBox="true"/>
          <p:nvPr/>
        </p:nvSpPr>
        <p:spPr>
          <a:xfrm rot="0">
            <a:off x="1511315" y="4797140"/>
            <a:ext cx="9096376" cy="2133600"/>
          </a:xfrm>
          <a:prstGeom prst="rect">
            <a:avLst/>
          </a:prstGeom>
        </p:spPr>
        <p:txBody>
          <a:bodyPr anchor="t" rtlCol="false" tIns="0" lIns="0" bIns="0" rIns="0">
            <a:spAutoFit/>
          </a:bodyPr>
          <a:lstStyle/>
          <a:p>
            <a:pPr algn="just">
              <a:lnSpc>
                <a:spcPts val="4200"/>
              </a:lnSpc>
            </a:pPr>
            <a:r>
              <a:rPr lang="en-US" sz="3000">
                <a:solidFill>
                  <a:srgbClr val="022135"/>
                </a:solidFill>
                <a:latin typeface="Cloud"/>
                <a:ea typeface="Cloud"/>
                <a:cs typeface="Cloud"/>
                <a:sym typeface="Cloud"/>
              </a:rPr>
              <a:t>Aktuator listrik adalah perangkat yang digerakkan oleh motor kecil yang mengubah energi menjadi energi mekanik torsi. Torsi yang dihasilkan digunakan untuk mengontrol peralatan tertentu</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sp>
        <p:nvSpPr>
          <p:cNvPr name="Freeform 4" id="4"/>
          <p:cNvSpPr/>
          <p:nvPr/>
        </p:nvSpPr>
        <p:spPr>
          <a:xfrm flipH="false" flipV="false" rot="0">
            <a:off x="-628747" y="3052974"/>
            <a:ext cx="5921651" cy="1240500"/>
          </a:xfrm>
          <a:custGeom>
            <a:avLst/>
            <a:gdLst/>
            <a:ahLst/>
            <a:cxnLst/>
            <a:rect r="r" b="b" t="t" l="l"/>
            <a:pathLst>
              <a:path h="1240500" w="5921651">
                <a:moveTo>
                  <a:pt x="0" y="0"/>
                </a:moveTo>
                <a:lnTo>
                  <a:pt x="5921651" y="0"/>
                </a:lnTo>
                <a:lnTo>
                  <a:pt x="5921651" y="1240500"/>
                </a:lnTo>
                <a:lnTo>
                  <a:pt x="0" y="12405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5" id="5"/>
          <p:cNvGrpSpPr/>
          <p:nvPr/>
        </p:nvGrpSpPr>
        <p:grpSpPr>
          <a:xfrm rot="0">
            <a:off x="6233161" y="3544701"/>
            <a:ext cx="12648448" cy="7009348"/>
            <a:chOff x="0" y="0"/>
            <a:chExt cx="16864597" cy="9345797"/>
          </a:xfrm>
        </p:grpSpPr>
        <p:sp>
          <p:nvSpPr>
            <p:cNvPr name="Freeform 6" id="6"/>
            <p:cNvSpPr/>
            <p:nvPr/>
          </p:nvSpPr>
          <p:spPr>
            <a:xfrm flipH="false" flipV="false" rot="0">
              <a:off x="0" y="0"/>
              <a:ext cx="16864585" cy="9345803"/>
            </a:xfrm>
            <a:custGeom>
              <a:avLst/>
              <a:gdLst/>
              <a:ahLst/>
              <a:cxnLst/>
              <a:rect r="r" b="b" t="t" l="l"/>
              <a:pathLst>
                <a:path h="9345803" w="16864585">
                  <a:moveTo>
                    <a:pt x="0" y="0"/>
                  </a:moveTo>
                  <a:lnTo>
                    <a:pt x="16864585" y="0"/>
                  </a:lnTo>
                  <a:lnTo>
                    <a:pt x="16864585" y="9345803"/>
                  </a:lnTo>
                  <a:lnTo>
                    <a:pt x="0" y="9345803"/>
                  </a:lnTo>
                  <a:lnTo>
                    <a:pt x="0" y="0"/>
                  </a:lnTo>
                  <a:close/>
                </a:path>
              </a:pathLst>
            </a:custGeom>
            <a:blipFill>
              <a:blip r:embed="rId5"/>
              <a:stretch>
                <a:fillRect l="0" t="-4" r="0" b="-4"/>
              </a:stretch>
            </a:blipFill>
          </p:spPr>
        </p:sp>
      </p:grpSp>
      <p:grpSp>
        <p:nvGrpSpPr>
          <p:cNvPr name="Group 7" id="7"/>
          <p:cNvGrpSpPr/>
          <p:nvPr/>
        </p:nvGrpSpPr>
        <p:grpSpPr>
          <a:xfrm rot="0">
            <a:off x="9473415" y="1305474"/>
            <a:ext cx="8602304" cy="8602304"/>
            <a:chOff x="0" y="0"/>
            <a:chExt cx="11469739" cy="11469739"/>
          </a:xfrm>
        </p:grpSpPr>
        <p:sp>
          <p:nvSpPr>
            <p:cNvPr name="Freeform 8" id="8"/>
            <p:cNvSpPr/>
            <p:nvPr/>
          </p:nvSpPr>
          <p:spPr>
            <a:xfrm flipH="false" flipV="false" rot="0">
              <a:off x="0" y="0"/>
              <a:ext cx="11469751" cy="11469751"/>
            </a:xfrm>
            <a:custGeom>
              <a:avLst/>
              <a:gdLst/>
              <a:ahLst/>
              <a:cxnLst/>
              <a:rect r="r" b="b" t="t" l="l"/>
              <a:pathLst>
                <a:path h="11469751" w="11469751">
                  <a:moveTo>
                    <a:pt x="0" y="0"/>
                  </a:moveTo>
                  <a:lnTo>
                    <a:pt x="11469751" y="0"/>
                  </a:lnTo>
                  <a:lnTo>
                    <a:pt x="11469751" y="11469751"/>
                  </a:lnTo>
                  <a:lnTo>
                    <a:pt x="0" y="11469751"/>
                  </a:lnTo>
                  <a:lnTo>
                    <a:pt x="0" y="0"/>
                  </a:lnTo>
                  <a:close/>
                </a:path>
              </a:pathLst>
            </a:custGeom>
            <a:blipFill>
              <a:blip r:embed="rId6"/>
              <a:stretch>
                <a:fillRect l="0" t="0" r="0" b="0"/>
              </a:stretch>
            </a:blipFill>
          </p:spPr>
        </p:sp>
      </p:grpSp>
      <p:grpSp>
        <p:nvGrpSpPr>
          <p:cNvPr name="Group 9" id="9"/>
          <p:cNvGrpSpPr/>
          <p:nvPr/>
        </p:nvGrpSpPr>
        <p:grpSpPr>
          <a:xfrm rot="0">
            <a:off x="9909561" y="1917624"/>
            <a:ext cx="7730013" cy="7378004"/>
            <a:chOff x="0" y="0"/>
            <a:chExt cx="10306685" cy="9837339"/>
          </a:xfrm>
        </p:grpSpPr>
        <p:sp>
          <p:nvSpPr>
            <p:cNvPr name="Freeform 10" id="10"/>
            <p:cNvSpPr/>
            <p:nvPr/>
          </p:nvSpPr>
          <p:spPr>
            <a:xfrm flipH="false" flipV="false" rot="0">
              <a:off x="0" y="0"/>
              <a:ext cx="10306686" cy="9837293"/>
            </a:xfrm>
            <a:custGeom>
              <a:avLst/>
              <a:gdLst/>
              <a:ahLst/>
              <a:cxnLst/>
              <a:rect r="r" b="b" t="t" l="l"/>
              <a:pathLst>
                <a:path h="9837293" w="10306686">
                  <a:moveTo>
                    <a:pt x="5153279" y="7874"/>
                  </a:moveTo>
                  <a:cubicBezTo>
                    <a:pt x="3393694" y="0"/>
                    <a:pt x="1764284" y="934212"/>
                    <a:pt x="882142" y="2456942"/>
                  </a:cubicBezTo>
                  <a:cubicBezTo>
                    <a:pt x="0" y="3979672"/>
                    <a:pt x="0" y="5857748"/>
                    <a:pt x="882142" y="7380478"/>
                  </a:cubicBezTo>
                  <a:cubicBezTo>
                    <a:pt x="1764284" y="8903208"/>
                    <a:pt x="3393694" y="9837293"/>
                    <a:pt x="5153279" y="9829419"/>
                  </a:cubicBezTo>
                  <a:cubicBezTo>
                    <a:pt x="6912991" y="9837293"/>
                    <a:pt x="8542401" y="8903081"/>
                    <a:pt x="9424543" y="7380351"/>
                  </a:cubicBezTo>
                  <a:cubicBezTo>
                    <a:pt x="10306686" y="5857621"/>
                    <a:pt x="10306685" y="3979418"/>
                    <a:pt x="9424543" y="2456815"/>
                  </a:cubicBezTo>
                  <a:cubicBezTo>
                    <a:pt x="8542401" y="934212"/>
                    <a:pt x="6912991" y="0"/>
                    <a:pt x="5153279" y="7874"/>
                  </a:cubicBezTo>
                  <a:close/>
                </a:path>
              </a:pathLst>
            </a:custGeom>
            <a:solidFill>
              <a:srgbClr val="FDB813"/>
            </a:solidFill>
          </p:spPr>
        </p:sp>
      </p:grpSp>
      <p:grpSp>
        <p:nvGrpSpPr>
          <p:cNvPr name="Group 11" id="11"/>
          <p:cNvGrpSpPr/>
          <p:nvPr/>
        </p:nvGrpSpPr>
        <p:grpSpPr>
          <a:xfrm rot="0">
            <a:off x="10421288" y="2406049"/>
            <a:ext cx="6706559" cy="6401157"/>
            <a:chOff x="0" y="0"/>
            <a:chExt cx="8942079" cy="8534876"/>
          </a:xfrm>
        </p:grpSpPr>
        <p:sp>
          <p:nvSpPr>
            <p:cNvPr name="Freeform 12" id="12"/>
            <p:cNvSpPr/>
            <p:nvPr/>
          </p:nvSpPr>
          <p:spPr>
            <a:xfrm flipH="false" flipV="false" rot="0">
              <a:off x="0" y="0"/>
              <a:ext cx="8942070" cy="8534908"/>
            </a:xfrm>
            <a:custGeom>
              <a:avLst/>
              <a:gdLst/>
              <a:ahLst/>
              <a:cxnLst/>
              <a:rect r="r" b="b" t="t" l="l"/>
              <a:pathLst>
                <a:path h="8534908" w="8942070">
                  <a:moveTo>
                    <a:pt x="4471035" y="6858"/>
                  </a:moveTo>
                  <a:cubicBezTo>
                    <a:pt x="2944368" y="0"/>
                    <a:pt x="1530604" y="810514"/>
                    <a:pt x="765302" y="2131568"/>
                  </a:cubicBezTo>
                  <a:cubicBezTo>
                    <a:pt x="0" y="3452622"/>
                    <a:pt x="0" y="5082159"/>
                    <a:pt x="765302" y="6403213"/>
                  </a:cubicBezTo>
                  <a:cubicBezTo>
                    <a:pt x="1530604" y="7724267"/>
                    <a:pt x="2944368" y="8534908"/>
                    <a:pt x="4471035" y="8528050"/>
                  </a:cubicBezTo>
                  <a:cubicBezTo>
                    <a:pt x="5997702" y="8534908"/>
                    <a:pt x="7411466" y="7724267"/>
                    <a:pt x="8176768" y="6403213"/>
                  </a:cubicBezTo>
                  <a:cubicBezTo>
                    <a:pt x="8942070" y="5082159"/>
                    <a:pt x="8942070" y="3452622"/>
                    <a:pt x="8176768" y="2131568"/>
                  </a:cubicBezTo>
                  <a:cubicBezTo>
                    <a:pt x="7411466" y="810514"/>
                    <a:pt x="5997702" y="0"/>
                    <a:pt x="4471035" y="6858"/>
                  </a:cubicBezTo>
                  <a:close/>
                </a:path>
              </a:pathLst>
            </a:custGeom>
            <a:blipFill>
              <a:blip r:embed="rId7"/>
              <a:stretch>
                <a:fillRect l="-24712" t="0" r="-24712" b="0"/>
              </a:stretch>
            </a:blipFill>
          </p:spPr>
        </p:sp>
      </p:grpSp>
      <p:grpSp>
        <p:nvGrpSpPr>
          <p:cNvPr name="Group 13" id="13"/>
          <p:cNvGrpSpPr/>
          <p:nvPr/>
        </p:nvGrpSpPr>
        <p:grpSpPr>
          <a:xfrm rot="0">
            <a:off x="783418" y="7524511"/>
            <a:ext cx="4087811" cy="66675"/>
            <a:chOff x="0" y="0"/>
            <a:chExt cx="5450415" cy="88900"/>
          </a:xfrm>
        </p:grpSpPr>
        <p:sp>
          <p:nvSpPr>
            <p:cNvPr name="Freeform 14" id="14"/>
            <p:cNvSpPr/>
            <p:nvPr/>
          </p:nvSpPr>
          <p:spPr>
            <a:xfrm flipH="false" flipV="false" rot="0">
              <a:off x="44450" y="0"/>
              <a:ext cx="5361559" cy="88900"/>
            </a:xfrm>
            <a:custGeom>
              <a:avLst/>
              <a:gdLst/>
              <a:ahLst/>
              <a:cxnLst/>
              <a:rect r="r" b="b" t="t" l="l"/>
              <a:pathLst>
                <a:path h="88900" w="5361559">
                  <a:moveTo>
                    <a:pt x="0" y="0"/>
                  </a:moveTo>
                  <a:lnTo>
                    <a:pt x="5361559" y="0"/>
                  </a:lnTo>
                  <a:lnTo>
                    <a:pt x="5361559" y="88900"/>
                  </a:lnTo>
                  <a:lnTo>
                    <a:pt x="0" y="88900"/>
                  </a:lnTo>
                  <a:close/>
                </a:path>
              </a:pathLst>
            </a:custGeom>
            <a:solidFill>
              <a:srgbClr val="FDB813"/>
            </a:solidFill>
          </p:spPr>
        </p:sp>
      </p:grpSp>
      <p:sp>
        <p:nvSpPr>
          <p:cNvPr name="Freeform 15" id="15"/>
          <p:cNvSpPr/>
          <p:nvPr/>
        </p:nvSpPr>
        <p:spPr>
          <a:xfrm flipH="false" flipV="false" rot="0">
            <a:off x="14319873" y="-287671"/>
            <a:ext cx="4350590" cy="1593145"/>
          </a:xfrm>
          <a:custGeom>
            <a:avLst/>
            <a:gdLst/>
            <a:ahLst/>
            <a:cxnLst/>
            <a:rect r="r" b="b" t="t" l="l"/>
            <a:pathLst>
              <a:path h="1593145" w="4350590">
                <a:moveTo>
                  <a:pt x="0" y="0"/>
                </a:moveTo>
                <a:lnTo>
                  <a:pt x="4350590" y="0"/>
                </a:lnTo>
                <a:lnTo>
                  <a:pt x="4350590" y="1593145"/>
                </a:lnTo>
                <a:lnTo>
                  <a:pt x="0" y="159314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6" id="16"/>
          <p:cNvGrpSpPr/>
          <p:nvPr/>
        </p:nvGrpSpPr>
        <p:grpSpPr>
          <a:xfrm rot="0">
            <a:off x="14569950" y="528925"/>
            <a:ext cx="1421058" cy="606553"/>
            <a:chOff x="0" y="0"/>
            <a:chExt cx="1894744" cy="808737"/>
          </a:xfrm>
        </p:grpSpPr>
        <p:sp>
          <p:nvSpPr>
            <p:cNvPr name="Freeform 17" id="17"/>
            <p:cNvSpPr/>
            <p:nvPr/>
          </p:nvSpPr>
          <p:spPr>
            <a:xfrm flipH="false" flipV="false" rot="0">
              <a:off x="0" y="0"/>
              <a:ext cx="1894713" cy="808736"/>
            </a:xfrm>
            <a:custGeom>
              <a:avLst/>
              <a:gdLst/>
              <a:ahLst/>
              <a:cxnLst/>
              <a:rect r="r" b="b" t="t" l="l"/>
              <a:pathLst>
                <a:path h="808736" w="1894713">
                  <a:moveTo>
                    <a:pt x="0" y="0"/>
                  </a:moveTo>
                  <a:lnTo>
                    <a:pt x="1894713" y="0"/>
                  </a:lnTo>
                  <a:lnTo>
                    <a:pt x="1894713" y="808736"/>
                  </a:lnTo>
                  <a:lnTo>
                    <a:pt x="0" y="808736"/>
                  </a:lnTo>
                  <a:lnTo>
                    <a:pt x="0" y="0"/>
                  </a:lnTo>
                  <a:close/>
                </a:path>
              </a:pathLst>
            </a:custGeom>
            <a:blipFill>
              <a:blip r:embed="rId10"/>
              <a:stretch>
                <a:fillRect l="-944" t="0" r="-946" b="0"/>
              </a:stretch>
            </a:blipFill>
          </p:spPr>
        </p:sp>
      </p:grpSp>
      <p:grpSp>
        <p:nvGrpSpPr>
          <p:cNvPr name="Group 18" id="18"/>
          <p:cNvGrpSpPr/>
          <p:nvPr/>
        </p:nvGrpSpPr>
        <p:grpSpPr>
          <a:xfrm rot="0">
            <a:off x="16182666" y="448615"/>
            <a:ext cx="757450" cy="774627"/>
            <a:chOff x="0" y="0"/>
            <a:chExt cx="1009933" cy="1032836"/>
          </a:xfrm>
        </p:grpSpPr>
        <p:sp>
          <p:nvSpPr>
            <p:cNvPr name="Freeform 19" id="19"/>
            <p:cNvSpPr/>
            <p:nvPr/>
          </p:nvSpPr>
          <p:spPr>
            <a:xfrm flipH="false" flipV="false" rot="0">
              <a:off x="0" y="0"/>
              <a:ext cx="1009904" cy="1032891"/>
            </a:xfrm>
            <a:custGeom>
              <a:avLst/>
              <a:gdLst/>
              <a:ahLst/>
              <a:cxnLst/>
              <a:rect r="r" b="b" t="t" l="l"/>
              <a:pathLst>
                <a:path h="1032891" w="1009904">
                  <a:moveTo>
                    <a:pt x="0" y="0"/>
                  </a:moveTo>
                  <a:lnTo>
                    <a:pt x="1009904" y="0"/>
                  </a:lnTo>
                  <a:lnTo>
                    <a:pt x="1009904" y="1032891"/>
                  </a:lnTo>
                  <a:lnTo>
                    <a:pt x="0" y="1032891"/>
                  </a:lnTo>
                  <a:lnTo>
                    <a:pt x="0" y="0"/>
                  </a:lnTo>
                  <a:close/>
                </a:path>
              </a:pathLst>
            </a:custGeom>
            <a:blipFill>
              <a:blip r:embed="rId11"/>
              <a:stretch>
                <a:fillRect l="-1133" t="0" r="-1136" b="5"/>
              </a:stretch>
            </a:blipFill>
          </p:spPr>
        </p:sp>
      </p:grpSp>
      <p:grpSp>
        <p:nvGrpSpPr>
          <p:cNvPr name="Group 20" id="20"/>
          <p:cNvGrpSpPr/>
          <p:nvPr/>
        </p:nvGrpSpPr>
        <p:grpSpPr>
          <a:xfrm rot="0">
            <a:off x="17147110" y="448615"/>
            <a:ext cx="819282" cy="767174"/>
            <a:chOff x="0" y="0"/>
            <a:chExt cx="1092376" cy="1022899"/>
          </a:xfrm>
        </p:grpSpPr>
        <p:sp>
          <p:nvSpPr>
            <p:cNvPr name="Freeform 21" id="21"/>
            <p:cNvSpPr/>
            <p:nvPr/>
          </p:nvSpPr>
          <p:spPr>
            <a:xfrm flipH="false" flipV="false" rot="0">
              <a:off x="0" y="0"/>
              <a:ext cx="1092327" cy="1022858"/>
            </a:xfrm>
            <a:custGeom>
              <a:avLst/>
              <a:gdLst/>
              <a:ahLst/>
              <a:cxnLst/>
              <a:rect r="r" b="b" t="t" l="l"/>
              <a:pathLst>
                <a:path h="1022858" w="1092327">
                  <a:moveTo>
                    <a:pt x="0" y="0"/>
                  </a:moveTo>
                  <a:lnTo>
                    <a:pt x="1092327" y="0"/>
                  </a:lnTo>
                  <a:lnTo>
                    <a:pt x="1092327" y="1022858"/>
                  </a:lnTo>
                  <a:lnTo>
                    <a:pt x="0" y="1022858"/>
                  </a:lnTo>
                  <a:lnTo>
                    <a:pt x="0" y="0"/>
                  </a:lnTo>
                  <a:close/>
                </a:path>
              </a:pathLst>
            </a:custGeom>
            <a:blipFill>
              <a:blip r:embed="rId12"/>
              <a:stretch>
                <a:fillRect l="-14902" t="0" r="-14907" b="-3"/>
              </a:stretch>
            </a:blipFill>
          </p:spPr>
        </p:sp>
      </p:grpSp>
      <p:grpSp>
        <p:nvGrpSpPr>
          <p:cNvPr name="Group 22" id="22"/>
          <p:cNvGrpSpPr/>
          <p:nvPr/>
        </p:nvGrpSpPr>
        <p:grpSpPr>
          <a:xfrm rot="0">
            <a:off x="0" y="8267461"/>
            <a:ext cx="8157818" cy="1327780"/>
            <a:chOff x="0" y="0"/>
            <a:chExt cx="2148561" cy="349703"/>
          </a:xfrm>
        </p:grpSpPr>
        <p:sp>
          <p:nvSpPr>
            <p:cNvPr name="Freeform 23" id="23"/>
            <p:cNvSpPr/>
            <p:nvPr/>
          </p:nvSpPr>
          <p:spPr>
            <a:xfrm flipH="false" flipV="false" rot="0">
              <a:off x="0" y="0"/>
              <a:ext cx="2148561" cy="349703"/>
            </a:xfrm>
            <a:custGeom>
              <a:avLst/>
              <a:gdLst/>
              <a:ahLst/>
              <a:cxnLst/>
              <a:rect r="r" b="b" t="t" l="l"/>
              <a:pathLst>
                <a:path h="349703" w="2148561">
                  <a:moveTo>
                    <a:pt x="0" y="0"/>
                  </a:moveTo>
                  <a:lnTo>
                    <a:pt x="2148561" y="0"/>
                  </a:lnTo>
                  <a:lnTo>
                    <a:pt x="2148561" y="349703"/>
                  </a:lnTo>
                  <a:lnTo>
                    <a:pt x="0" y="349703"/>
                  </a:lnTo>
                  <a:close/>
                </a:path>
              </a:pathLst>
            </a:custGeom>
            <a:solidFill>
              <a:srgbClr val="022135"/>
            </a:solidFill>
          </p:spPr>
        </p:sp>
        <p:sp>
          <p:nvSpPr>
            <p:cNvPr name="TextBox 24" id="24"/>
            <p:cNvSpPr txBox="true"/>
            <p:nvPr/>
          </p:nvSpPr>
          <p:spPr>
            <a:xfrm>
              <a:off x="0" y="-57150"/>
              <a:ext cx="2148561" cy="406853"/>
            </a:xfrm>
            <a:prstGeom prst="rect">
              <a:avLst/>
            </a:prstGeom>
          </p:spPr>
          <p:txBody>
            <a:bodyPr anchor="ctr" rtlCol="false" tIns="50800" lIns="50800" bIns="50800" rIns="50800"/>
            <a:lstStyle/>
            <a:p>
              <a:pPr algn="ctr">
                <a:lnSpc>
                  <a:spcPts val="3498"/>
                </a:lnSpc>
              </a:pPr>
            </a:p>
          </p:txBody>
        </p:sp>
      </p:grpSp>
      <p:sp>
        <p:nvSpPr>
          <p:cNvPr name="TextBox 25" id="25"/>
          <p:cNvSpPr txBox="true"/>
          <p:nvPr/>
        </p:nvSpPr>
        <p:spPr>
          <a:xfrm rot="0">
            <a:off x="816756" y="5112624"/>
            <a:ext cx="8656659" cy="2079625"/>
          </a:xfrm>
          <a:prstGeom prst="rect">
            <a:avLst/>
          </a:prstGeom>
        </p:spPr>
        <p:txBody>
          <a:bodyPr anchor="t" rtlCol="false" tIns="0" lIns="0" bIns="0" rIns="0">
            <a:spAutoFit/>
          </a:bodyPr>
          <a:lstStyle/>
          <a:p>
            <a:pPr algn="l">
              <a:lnSpc>
                <a:spcPts val="8000"/>
              </a:lnSpc>
            </a:pPr>
            <a:r>
              <a:rPr lang="en-US" sz="8000">
                <a:solidFill>
                  <a:srgbClr val="022135"/>
                </a:solidFill>
                <a:latin typeface="Eastman Condensed Bold"/>
                <a:ea typeface="Eastman Condensed Bold"/>
                <a:cs typeface="Eastman Condensed Bold"/>
                <a:sym typeface="Eastman Condensed Bold"/>
              </a:rPr>
              <a:t>SENSOR DAN AKTUATOR</a:t>
            </a:r>
          </a:p>
        </p:txBody>
      </p:sp>
      <p:sp>
        <p:nvSpPr>
          <p:cNvPr name="TextBox 26" id="26"/>
          <p:cNvSpPr txBox="true"/>
          <p:nvPr/>
        </p:nvSpPr>
        <p:spPr>
          <a:xfrm rot="0">
            <a:off x="679018" y="3327639"/>
            <a:ext cx="4192212" cy="622935"/>
          </a:xfrm>
          <a:prstGeom prst="rect">
            <a:avLst/>
          </a:prstGeom>
        </p:spPr>
        <p:txBody>
          <a:bodyPr anchor="t" rtlCol="false" tIns="0" lIns="0" bIns="0" rIns="0">
            <a:spAutoFit/>
          </a:bodyPr>
          <a:lstStyle/>
          <a:p>
            <a:pPr algn="l">
              <a:lnSpc>
                <a:spcPts val="5040"/>
              </a:lnSpc>
            </a:pPr>
            <a:r>
              <a:rPr lang="en-US" sz="3600">
                <a:solidFill>
                  <a:srgbClr val="FDB813"/>
                </a:solidFill>
                <a:latin typeface="Public Sans Bold"/>
                <a:ea typeface="Public Sans Bold"/>
                <a:cs typeface="Public Sans Bold"/>
                <a:sym typeface="Public Sans Bold"/>
              </a:rPr>
              <a:t>PERTEMUAN 5</a:t>
            </a:r>
          </a:p>
        </p:txBody>
      </p:sp>
      <p:sp>
        <p:nvSpPr>
          <p:cNvPr name="TextBox 27" id="27"/>
          <p:cNvSpPr txBox="true"/>
          <p:nvPr/>
        </p:nvSpPr>
        <p:spPr>
          <a:xfrm rot="0">
            <a:off x="339509" y="8581784"/>
            <a:ext cx="7818310" cy="622935"/>
          </a:xfrm>
          <a:prstGeom prst="rect">
            <a:avLst/>
          </a:prstGeom>
        </p:spPr>
        <p:txBody>
          <a:bodyPr anchor="t" rtlCol="false" tIns="0" lIns="0" bIns="0" rIns="0">
            <a:spAutoFit/>
          </a:bodyPr>
          <a:lstStyle/>
          <a:p>
            <a:pPr algn="l">
              <a:lnSpc>
                <a:spcPts val="5040"/>
              </a:lnSpc>
            </a:pPr>
            <a:r>
              <a:rPr lang="en-US" sz="3600">
                <a:solidFill>
                  <a:srgbClr val="FDB813"/>
                </a:solidFill>
                <a:latin typeface="Public Sans Bold"/>
                <a:ea typeface="Public Sans Bold"/>
                <a:cs typeface="Public Sans Bold"/>
                <a:sym typeface="Public Sans Bold"/>
              </a:rPr>
              <a:t>PROGRAM STUDI INFORMATIKA</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9222" r="0" b="-9222"/>
              </a:stretch>
            </a:blip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0" t="0" r="0" b="0"/>
              </a:stretch>
            </a:blipFill>
          </p:spPr>
        </p:sp>
      </p:grpSp>
      <p:sp>
        <p:nvSpPr>
          <p:cNvPr name="Freeform 6" id="6"/>
          <p:cNvSpPr/>
          <p:nvPr/>
        </p:nvSpPr>
        <p:spPr>
          <a:xfrm flipH="false" flipV="false" rot="0">
            <a:off x="11409671" y="-855537"/>
            <a:ext cx="11699258" cy="11699258"/>
          </a:xfrm>
          <a:custGeom>
            <a:avLst/>
            <a:gdLst/>
            <a:ahLst/>
            <a:cxnLst/>
            <a:rect r="r" b="b" t="t" l="l"/>
            <a:pathLst>
              <a:path h="11699258" w="11699258">
                <a:moveTo>
                  <a:pt x="0" y="0"/>
                </a:moveTo>
                <a:lnTo>
                  <a:pt x="11699258" y="0"/>
                </a:lnTo>
                <a:lnTo>
                  <a:pt x="11699258" y="11699258"/>
                </a:lnTo>
                <a:lnTo>
                  <a:pt x="0" y="1169925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0">
            <a:off x="12170721" y="3894744"/>
            <a:ext cx="5692871" cy="3798031"/>
            <a:chOff x="0" y="0"/>
            <a:chExt cx="18300645" cy="12209377"/>
          </a:xfrm>
        </p:grpSpPr>
        <p:sp>
          <p:nvSpPr>
            <p:cNvPr name="Freeform 8" id="8"/>
            <p:cNvSpPr/>
            <p:nvPr/>
          </p:nvSpPr>
          <p:spPr>
            <a:xfrm flipH="false" flipV="false" rot="0">
              <a:off x="0" y="0"/>
              <a:ext cx="18300697" cy="12209402"/>
            </a:xfrm>
            <a:custGeom>
              <a:avLst/>
              <a:gdLst/>
              <a:ahLst/>
              <a:cxnLst/>
              <a:rect r="r" b="b" t="t" l="l"/>
              <a:pathLst>
                <a:path h="12209402" w="18300697">
                  <a:moveTo>
                    <a:pt x="0" y="0"/>
                  </a:moveTo>
                  <a:lnTo>
                    <a:pt x="18300697" y="0"/>
                  </a:lnTo>
                  <a:lnTo>
                    <a:pt x="18300697" y="12209402"/>
                  </a:lnTo>
                  <a:lnTo>
                    <a:pt x="0" y="12209402"/>
                  </a:lnTo>
                  <a:lnTo>
                    <a:pt x="0" y="0"/>
                  </a:lnTo>
                  <a:close/>
                </a:path>
              </a:pathLst>
            </a:custGeom>
            <a:blipFill>
              <a:blip r:embed="rId6"/>
              <a:stretch>
                <a:fillRect l="0" t="-6217" r="0" b="-6217"/>
              </a:stretch>
            </a:blipFill>
          </p:spPr>
        </p:sp>
      </p:grpSp>
      <p:grpSp>
        <p:nvGrpSpPr>
          <p:cNvPr name="Group 9" id="9"/>
          <p:cNvGrpSpPr/>
          <p:nvPr/>
        </p:nvGrpSpPr>
        <p:grpSpPr>
          <a:xfrm rot="0">
            <a:off x="13745119" y="7351938"/>
            <a:ext cx="984559" cy="967329"/>
            <a:chOff x="0" y="0"/>
            <a:chExt cx="1312745" cy="1289772"/>
          </a:xfrm>
        </p:grpSpPr>
        <p:sp>
          <p:nvSpPr>
            <p:cNvPr name="Freeform 10" id="10"/>
            <p:cNvSpPr/>
            <p:nvPr/>
          </p:nvSpPr>
          <p:spPr>
            <a:xfrm flipH="false" flipV="false" rot="0">
              <a:off x="0" y="0"/>
              <a:ext cx="1312799" cy="1289812"/>
            </a:xfrm>
            <a:custGeom>
              <a:avLst/>
              <a:gdLst/>
              <a:ahLst/>
              <a:cxnLst/>
              <a:rect r="r" b="b" t="t" l="l"/>
              <a:pathLst>
                <a:path h="1289812" w="1312799">
                  <a:moveTo>
                    <a:pt x="0" y="0"/>
                  </a:moveTo>
                  <a:lnTo>
                    <a:pt x="1312799" y="0"/>
                  </a:lnTo>
                  <a:lnTo>
                    <a:pt x="1312799" y="1289812"/>
                  </a:lnTo>
                  <a:lnTo>
                    <a:pt x="0" y="1289812"/>
                  </a:lnTo>
                  <a:lnTo>
                    <a:pt x="0" y="0"/>
                  </a:lnTo>
                  <a:close/>
                </a:path>
              </a:pathLst>
            </a:custGeom>
            <a:blipFill>
              <a:blip r:embed="rId7"/>
              <a:stretch>
                <a:fillRect l="-88" t="0" r="-84" b="3"/>
              </a:stretch>
            </a:blipFill>
          </p:spPr>
        </p:sp>
      </p:grpSp>
      <p:grpSp>
        <p:nvGrpSpPr>
          <p:cNvPr name="Group 11" id="11"/>
          <p:cNvGrpSpPr/>
          <p:nvPr/>
        </p:nvGrpSpPr>
        <p:grpSpPr>
          <a:xfrm rot="0">
            <a:off x="1028700" y="9108289"/>
            <a:ext cx="1813321" cy="300022"/>
            <a:chOff x="0" y="0"/>
            <a:chExt cx="2417761" cy="400029"/>
          </a:xfrm>
        </p:grpSpPr>
        <p:sp>
          <p:nvSpPr>
            <p:cNvPr name="Freeform 12" id="12"/>
            <p:cNvSpPr/>
            <p:nvPr/>
          </p:nvSpPr>
          <p:spPr>
            <a:xfrm flipH="false" flipV="false" rot="0">
              <a:off x="0" y="0"/>
              <a:ext cx="2417699" cy="400050"/>
            </a:xfrm>
            <a:custGeom>
              <a:avLst/>
              <a:gdLst/>
              <a:ahLst/>
              <a:cxnLst/>
              <a:rect r="r" b="b" t="t" l="l"/>
              <a:pathLst>
                <a:path h="400050" w="2417699">
                  <a:moveTo>
                    <a:pt x="0" y="0"/>
                  </a:moveTo>
                  <a:lnTo>
                    <a:pt x="2417699" y="0"/>
                  </a:lnTo>
                  <a:lnTo>
                    <a:pt x="2417699" y="400050"/>
                  </a:lnTo>
                  <a:lnTo>
                    <a:pt x="0" y="400050"/>
                  </a:lnTo>
                  <a:lnTo>
                    <a:pt x="0" y="0"/>
                  </a:lnTo>
                  <a:close/>
                </a:path>
              </a:pathLst>
            </a:custGeom>
            <a:blipFill>
              <a:blip r:embed="rId8"/>
              <a:stretch>
                <a:fillRect l="0" t="-2212" r="-2" b="-2206"/>
              </a:stretch>
            </a:blipFill>
          </p:spPr>
        </p:sp>
      </p:grpSp>
      <p:grpSp>
        <p:nvGrpSpPr>
          <p:cNvPr name="Group 13" id="13"/>
          <p:cNvGrpSpPr/>
          <p:nvPr/>
        </p:nvGrpSpPr>
        <p:grpSpPr>
          <a:xfrm rot="0">
            <a:off x="-1757558" y="-2091297"/>
            <a:ext cx="3268873" cy="3344116"/>
            <a:chOff x="0" y="0"/>
            <a:chExt cx="4358497" cy="4458821"/>
          </a:xfrm>
        </p:grpSpPr>
        <p:sp>
          <p:nvSpPr>
            <p:cNvPr name="Freeform 14" id="14"/>
            <p:cNvSpPr/>
            <p:nvPr/>
          </p:nvSpPr>
          <p:spPr>
            <a:xfrm flipH="false" flipV="false" rot="0">
              <a:off x="0" y="0"/>
              <a:ext cx="4358513" cy="4458843"/>
            </a:xfrm>
            <a:custGeom>
              <a:avLst/>
              <a:gdLst/>
              <a:ahLst/>
              <a:cxnLst/>
              <a:rect r="r" b="b" t="t" l="l"/>
              <a:pathLst>
                <a:path h="4458843" w="4358513">
                  <a:moveTo>
                    <a:pt x="0" y="0"/>
                  </a:moveTo>
                  <a:lnTo>
                    <a:pt x="4358513" y="0"/>
                  </a:lnTo>
                  <a:lnTo>
                    <a:pt x="4358513" y="4458843"/>
                  </a:lnTo>
                  <a:lnTo>
                    <a:pt x="0" y="4458843"/>
                  </a:lnTo>
                  <a:lnTo>
                    <a:pt x="0" y="0"/>
                  </a:lnTo>
                  <a:close/>
                </a:path>
              </a:pathLst>
            </a:custGeom>
            <a:blipFill>
              <a:blip r:embed="rId9"/>
              <a:stretch>
                <a:fillRect l="0" t="-11" r="0" b="-11"/>
              </a:stretch>
            </a:blipFill>
          </p:spPr>
        </p:sp>
      </p:grpSp>
      <p:grpSp>
        <p:nvGrpSpPr>
          <p:cNvPr name="Group 15" id="15"/>
          <p:cNvGrpSpPr/>
          <p:nvPr/>
        </p:nvGrpSpPr>
        <p:grpSpPr>
          <a:xfrm rot="0">
            <a:off x="15852484" y="8229600"/>
            <a:ext cx="4022217" cy="4114800"/>
            <a:chOff x="0" y="0"/>
            <a:chExt cx="5362956" cy="5486400"/>
          </a:xfrm>
        </p:grpSpPr>
        <p:sp>
          <p:nvSpPr>
            <p:cNvPr name="Freeform 16" id="16"/>
            <p:cNvSpPr/>
            <p:nvPr/>
          </p:nvSpPr>
          <p:spPr>
            <a:xfrm flipH="false" flipV="false" rot="0">
              <a:off x="0" y="0"/>
              <a:ext cx="5362956" cy="5486400"/>
            </a:xfrm>
            <a:custGeom>
              <a:avLst/>
              <a:gdLst/>
              <a:ahLst/>
              <a:cxnLst/>
              <a:rect r="r" b="b" t="t" l="l"/>
              <a:pathLst>
                <a:path h="5486400" w="5362956">
                  <a:moveTo>
                    <a:pt x="0" y="0"/>
                  </a:moveTo>
                  <a:lnTo>
                    <a:pt x="5362956" y="0"/>
                  </a:lnTo>
                  <a:lnTo>
                    <a:pt x="5362956" y="5486400"/>
                  </a:lnTo>
                  <a:lnTo>
                    <a:pt x="0" y="5486400"/>
                  </a:lnTo>
                  <a:lnTo>
                    <a:pt x="0" y="0"/>
                  </a:lnTo>
                  <a:close/>
                </a:path>
              </a:pathLst>
            </a:custGeom>
            <a:blipFill>
              <a:blip r:embed="rId9"/>
              <a:stretch>
                <a:fillRect l="-85" t="0" r="-85" b="0"/>
              </a:stretch>
            </a:blipFill>
          </p:spPr>
        </p:sp>
      </p:grpSp>
      <p:grpSp>
        <p:nvGrpSpPr>
          <p:cNvPr name="Group 17" id="17"/>
          <p:cNvGrpSpPr/>
          <p:nvPr/>
        </p:nvGrpSpPr>
        <p:grpSpPr>
          <a:xfrm rot="0">
            <a:off x="13660765" y="1636775"/>
            <a:ext cx="1153265" cy="1153265"/>
            <a:chOff x="0" y="0"/>
            <a:chExt cx="1537687" cy="1537687"/>
          </a:xfrm>
        </p:grpSpPr>
        <p:sp>
          <p:nvSpPr>
            <p:cNvPr name="Freeform 18" id="18"/>
            <p:cNvSpPr/>
            <p:nvPr/>
          </p:nvSpPr>
          <p:spPr>
            <a:xfrm flipH="false" flipV="false" rot="0">
              <a:off x="0" y="0"/>
              <a:ext cx="1537716" cy="1537716"/>
            </a:xfrm>
            <a:custGeom>
              <a:avLst/>
              <a:gdLst/>
              <a:ahLst/>
              <a:cxnLst/>
              <a:rect r="r" b="b" t="t" l="l"/>
              <a:pathLst>
                <a:path h="1537716" w="1537716">
                  <a:moveTo>
                    <a:pt x="0" y="0"/>
                  </a:moveTo>
                  <a:lnTo>
                    <a:pt x="1537716" y="0"/>
                  </a:lnTo>
                  <a:lnTo>
                    <a:pt x="1537716" y="1537716"/>
                  </a:lnTo>
                  <a:lnTo>
                    <a:pt x="0" y="1537716"/>
                  </a:lnTo>
                  <a:lnTo>
                    <a:pt x="0" y="0"/>
                  </a:lnTo>
                  <a:close/>
                </a:path>
              </a:pathLst>
            </a:custGeom>
            <a:blipFill>
              <a:blip r:embed="rId10"/>
              <a:stretch>
                <a:fillRect l="0" t="0" r="1" b="1"/>
              </a:stretch>
            </a:blipFill>
          </p:spPr>
        </p:sp>
      </p:grpSp>
      <p:sp>
        <p:nvSpPr>
          <p:cNvPr name="Freeform 19" id="19"/>
          <p:cNvSpPr/>
          <p:nvPr/>
        </p:nvSpPr>
        <p:spPr>
          <a:xfrm flipH="false" flipV="false" rot="0">
            <a:off x="-394240" y="-94077"/>
            <a:ext cx="4558185" cy="1593145"/>
          </a:xfrm>
          <a:custGeom>
            <a:avLst/>
            <a:gdLst/>
            <a:ahLst/>
            <a:cxnLst/>
            <a:rect r="r" b="b" t="t" l="l"/>
            <a:pathLst>
              <a:path h="1593145" w="4558185">
                <a:moveTo>
                  <a:pt x="0" y="0"/>
                </a:moveTo>
                <a:lnTo>
                  <a:pt x="4558185" y="0"/>
                </a:lnTo>
                <a:lnTo>
                  <a:pt x="4558185" y="1593145"/>
                </a:lnTo>
                <a:lnTo>
                  <a:pt x="0" y="159314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20" id="20"/>
          <p:cNvGrpSpPr/>
          <p:nvPr/>
        </p:nvGrpSpPr>
        <p:grpSpPr>
          <a:xfrm rot="0">
            <a:off x="467676" y="722519"/>
            <a:ext cx="1421058" cy="606553"/>
            <a:chOff x="0" y="0"/>
            <a:chExt cx="1894744" cy="808737"/>
          </a:xfrm>
        </p:grpSpPr>
        <p:sp>
          <p:nvSpPr>
            <p:cNvPr name="Freeform 21" id="21"/>
            <p:cNvSpPr/>
            <p:nvPr/>
          </p:nvSpPr>
          <p:spPr>
            <a:xfrm flipH="false" flipV="false" rot="0">
              <a:off x="0" y="0"/>
              <a:ext cx="1894713" cy="808736"/>
            </a:xfrm>
            <a:custGeom>
              <a:avLst/>
              <a:gdLst/>
              <a:ahLst/>
              <a:cxnLst/>
              <a:rect r="r" b="b" t="t" l="l"/>
              <a:pathLst>
                <a:path h="808736" w="1894713">
                  <a:moveTo>
                    <a:pt x="0" y="0"/>
                  </a:moveTo>
                  <a:lnTo>
                    <a:pt x="1894713" y="0"/>
                  </a:lnTo>
                  <a:lnTo>
                    <a:pt x="1894713" y="808736"/>
                  </a:lnTo>
                  <a:lnTo>
                    <a:pt x="0" y="808736"/>
                  </a:lnTo>
                  <a:lnTo>
                    <a:pt x="0" y="0"/>
                  </a:lnTo>
                  <a:close/>
                </a:path>
              </a:pathLst>
            </a:custGeom>
            <a:blipFill>
              <a:blip r:embed="rId13"/>
              <a:stretch>
                <a:fillRect l="-944" t="0" r="-946" b="0"/>
              </a:stretch>
            </a:blipFill>
          </p:spPr>
        </p:sp>
      </p:grpSp>
      <p:grpSp>
        <p:nvGrpSpPr>
          <p:cNvPr name="Group 22" id="22"/>
          <p:cNvGrpSpPr/>
          <p:nvPr/>
        </p:nvGrpSpPr>
        <p:grpSpPr>
          <a:xfrm rot="0">
            <a:off x="2127324" y="682364"/>
            <a:ext cx="678920" cy="694317"/>
            <a:chOff x="0" y="0"/>
            <a:chExt cx="905227" cy="925756"/>
          </a:xfrm>
        </p:grpSpPr>
        <p:sp>
          <p:nvSpPr>
            <p:cNvPr name="Freeform 23" id="23"/>
            <p:cNvSpPr/>
            <p:nvPr/>
          </p:nvSpPr>
          <p:spPr>
            <a:xfrm flipH="false" flipV="false" rot="0">
              <a:off x="0" y="0"/>
              <a:ext cx="905256" cy="925703"/>
            </a:xfrm>
            <a:custGeom>
              <a:avLst/>
              <a:gdLst/>
              <a:ahLst/>
              <a:cxnLst/>
              <a:rect r="r" b="b" t="t" l="l"/>
              <a:pathLst>
                <a:path h="925703" w="905256">
                  <a:moveTo>
                    <a:pt x="0" y="0"/>
                  </a:moveTo>
                  <a:lnTo>
                    <a:pt x="905256" y="0"/>
                  </a:lnTo>
                  <a:lnTo>
                    <a:pt x="905256" y="925703"/>
                  </a:lnTo>
                  <a:lnTo>
                    <a:pt x="0" y="925703"/>
                  </a:lnTo>
                  <a:lnTo>
                    <a:pt x="0" y="0"/>
                  </a:lnTo>
                  <a:close/>
                </a:path>
              </a:pathLst>
            </a:custGeom>
            <a:blipFill>
              <a:blip r:embed="rId14"/>
              <a:stretch>
                <a:fillRect l="-1133" t="0" r="-1130" b="-5"/>
              </a:stretch>
            </a:blipFill>
          </p:spPr>
        </p:sp>
      </p:grpSp>
      <p:grpSp>
        <p:nvGrpSpPr>
          <p:cNvPr name="Group 24" id="24"/>
          <p:cNvGrpSpPr/>
          <p:nvPr/>
        </p:nvGrpSpPr>
        <p:grpSpPr>
          <a:xfrm rot="0">
            <a:off x="3044835" y="642209"/>
            <a:ext cx="819282" cy="767174"/>
            <a:chOff x="0" y="0"/>
            <a:chExt cx="1092376" cy="1022899"/>
          </a:xfrm>
        </p:grpSpPr>
        <p:sp>
          <p:nvSpPr>
            <p:cNvPr name="Freeform 25" id="25"/>
            <p:cNvSpPr/>
            <p:nvPr/>
          </p:nvSpPr>
          <p:spPr>
            <a:xfrm flipH="false" flipV="false" rot="0">
              <a:off x="0" y="0"/>
              <a:ext cx="1092327" cy="1022858"/>
            </a:xfrm>
            <a:custGeom>
              <a:avLst/>
              <a:gdLst/>
              <a:ahLst/>
              <a:cxnLst/>
              <a:rect r="r" b="b" t="t" l="l"/>
              <a:pathLst>
                <a:path h="1022858" w="1092327">
                  <a:moveTo>
                    <a:pt x="0" y="0"/>
                  </a:moveTo>
                  <a:lnTo>
                    <a:pt x="1092327" y="0"/>
                  </a:lnTo>
                  <a:lnTo>
                    <a:pt x="1092327" y="1022858"/>
                  </a:lnTo>
                  <a:lnTo>
                    <a:pt x="0" y="1022858"/>
                  </a:lnTo>
                  <a:lnTo>
                    <a:pt x="0" y="0"/>
                  </a:lnTo>
                  <a:close/>
                </a:path>
              </a:pathLst>
            </a:custGeom>
            <a:blipFill>
              <a:blip r:embed="rId15"/>
              <a:stretch>
                <a:fillRect l="-14902" t="0" r="-14907" b="-4"/>
              </a:stretch>
            </a:blipFill>
          </p:spPr>
        </p:sp>
      </p:grpSp>
      <p:grpSp>
        <p:nvGrpSpPr>
          <p:cNvPr name="Group 26" id="26"/>
          <p:cNvGrpSpPr/>
          <p:nvPr/>
        </p:nvGrpSpPr>
        <p:grpSpPr>
          <a:xfrm rot="0">
            <a:off x="1178206" y="3171040"/>
            <a:ext cx="9716646" cy="2731000"/>
            <a:chOff x="0" y="0"/>
            <a:chExt cx="2559117" cy="719276"/>
          </a:xfrm>
        </p:grpSpPr>
        <p:sp>
          <p:nvSpPr>
            <p:cNvPr name="Freeform 27" id="27"/>
            <p:cNvSpPr/>
            <p:nvPr/>
          </p:nvSpPr>
          <p:spPr>
            <a:xfrm flipH="false" flipV="false" rot="0">
              <a:off x="0" y="0"/>
              <a:ext cx="2559117" cy="719276"/>
            </a:xfrm>
            <a:custGeom>
              <a:avLst/>
              <a:gdLst/>
              <a:ahLst/>
              <a:cxnLst/>
              <a:rect r="r" b="b" t="t" l="l"/>
              <a:pathLst>
                <a:path h="719276" w="2559117">
                  <a:moveTo>
                    <a:pt x="12748" y="0"/>
                  </a:moveTo>
                  <a:lnTo>
                    <a:pt x="2546368" y="0"/>
                  </a:lnTo>
                  <a:cubicBezTo>
                    <a:pt x="2553409" y="0"/>
                    <a:pt x="2559117" y="5708"/>
                    <a:pt x="2559117" y="12748"/>
                  </a:cubicBezTo>
                  <a:lnTo>
                    <a:pt x="2559117" y="706527"/>
                  </a:lnTo>
                  <a:cubicBezTo>
                    <a:pt x="2559117" y="709908"/>
                    <a:pt x="2557774" y="713151"/>
                    <a:pt x="2555383" y="715542"/>
                  </a:cubicBezTo>
                  <a:cubicBezTo>
                    <a:pt x="2552992" y="717933"/>
                    <a:pt x="2549749" y="719276"/>
                    <a:pt x="2546368" y="719276"/>
                  </a:cubicBezTo>
                  <a:lnTo>
                    <a:pt x="12748" y="719276"/>
                  </a:lnTo>
                  <a:cubicBezTo>
                    <a:pt x="9367" y="719276"/>
                    <a:pt x="6125" y="717933"/>
                    <a:pt x="3734" y="715542"/>
                  </a:cubicBezTo>
                  <a:cubicBezTo>
                    <a:pt x="1343" y="713151"/>
                    <a:pt x="0" y="709908"/>
                    <a:pt x="0" y="706527"/>
                  </a:cubicBezTo>
                  <a:lnTo>
                    <a:pt x="0" y="12748"/>
                  </a:lnTo>
                  <a:cubicBezTo>
                    <a:pt x="0" y="9367"/>
                    <a:pt x="1343" y="6125"/>
                    <a:pt x="3734" y="3734"/>
                  </a:cubicBezTo>
                  <a:cubicBezTo>
                    <a:pt x="6125" y="1343"/>
                    <a:pt x="9367" y="0"/>
                    <a:pt x="12748" y="0"/>
                  </a:cubicBezTo>
                  <a:close/>
                </a:path>
              </a:pathLst>
            </a:custGeom>
            <a:solidFill>
              <a:srgbClr val="A6A6A6"/>
            </a:solidFill>
          </p:spPr>
        </p:sp>
        <p:sp>
          <p:nvSpPr>
            <p:cNvPr name="TextBox 28" id="28"/>
            <p:cNvSpPr txBox="true"/>
            <p:nvPr/>
          </p:nvSpPr>
          <p:spPr>
            <a:xfrm>
              <a:off x="0" y="-57150"/>
              <a:ext cx="2559117" cy="776426"/>
            </a:xfrm>
            <a:prstGeom prst="rect">
              <a:avLst/>
            </a:prstGeom>
          </p:spPr>
          <p:txBody>
            <a:bodyPr anchor="ctr" rtlCol="false" tIns="50800" lIns="50800" bIns="50800" rIns="50800"/>
            <a:lstStyle/>
            <a:p>
              <a:pPr algn="ctr">
                <a:lnSpc>
                  <a:spcPts val="3498"/>
                </a:lnSpc>
              </a:pPr>
            </a:p>
          </p:txBody>
        </p:sp>
      </p:grpSp>
      <p:grpSp>
        <p:nvGrpSpPr>
          <p:cNvPr name="Group 29" id="29"/>
          <p:cNvGrpSpPr/>
          <p:nvPr/>
        </p:nvGrpSpPr>
        <p:grpSpPr>
          <a:xfrm rot="0">
            <a:off x="1201180" y="6198352"/>
            <a:ext cx="9716646" cy="3059948"/>
            <a:chOff x="0" y="0"/>
            <a:chExt cx="2559117" cy="805912"/>
          </a:xfrm>
        </p:grpSpPr>
        <p:sp>
          <p:nvSpPr>
            <p:cNvPr name="Freeform 30" id="30"/>
            <p:cNvSpPr/>
            <p:nvPr/>
          </p:nvSpPr>
          <p:spPr>
            <a:xfrm flipH="false" flipV="false" rot="0">
              <a:off x="0" y="0"/>
              <a:ext cx="2559117" cy="805912"/>
            </a:xfrm>
            <a:custGeom>
              <a:avLst/>
              <a:gdLst/>
              <a:ahLst/>
              <a:cxnLst/>
              <a:rect r="r" b="b" t="t" l="l"/>
              <a:pathLst>
                <a:path h="805912" w="2559117">
                  <a:moveTo>
                    <a:pt x="12748" y="0"/>
                  </a:moveTo>
                  <a:lnTo>
                    <a:pt x="2546368" y="0"/>
                  </a:lnTo>
                  <a:cubicBezTo>
                    <a:pt x="2553409" y="0"/>
                    <a:pt x="2559117" y="5708"/>
                    <a:pt x="2559117" y="12748"/>
                  </a:cubicBezTo>
                  <a:lnTo>
                    <a:pt x="2559117" y="793164"/>
                  </a:lnTo>
                  <a:cubicBezTo>
                    <a:pt x="2559117" y="796545"/>
                    <a:pt x="2557774" y="799788"/>
                    <a:pt x="2555383" y="802178"/>
                  </a:cubicBezTo>
                  <a:cubicBezTo>
                    <a:pt x="2552992" y="804569"/>
                    <a:pt x="2549749" y="805912"/>
                    <a:pt x="2546368" y="805912"/>
                  </a:cubicBezTo>
                  <a:lnTo>
                    <a:pt x="12748" y="805912"/>
                  </a:lnTo>
                  <a:cubicBezTo>
                    <a:pt x="9367" y="805912"/>
                    <a:pt x="6125" y="804569"/>
                    <a:pt x="3734" y="802178"/>
                  </a:cubicBezTo>
                  <a:cubicBezTo>
                    <a:pt x="1343" y="799788"/>
                    <a:pt x="0" y="796545"/>
                    <a:pt x="0" y="793164"/>
                  </a:cubicBezTo>
                  <a:lnTo>
                    <a:pt x="0" y="12748"/>
                  </a:lnTo>
                  <a:cubicBezTo>
                    <a:pt x="0" y="9367"/>
                    <a:pt x="1343" y="6125"/>
                    <a:pt x="3734" y="3734"/>
                  </a:cubicBezTo>
                  <a:cubicBezTo>
                    <a:pt x="6125" y="1343"/>
                    <a:pt x="9367" y="0"/>
                    <a:pt x="12748" y="0"/>
                  </a:cubicBezTo>
                  <a:close/>
                </a:path>
              </a:pathLst>
            </a:custGeom>
            <a:solidFill>
              <a:srgbClr val="A6A6A6"/>
            </a:solidFill>
          </p:spPr>
        </p:sp>
        <p:sp>
          <p:nvSpPr>
            <p:cNvPr name="TextBox 31" id="31"/>
            <p:cNvSpPr txBox="true"/>
            <p:nvPr/>
          </p:nvSpPr>
          <p:spPr>
            <a:xfrm>
              <a:off x="0" y="-57150"/>
              <a:ext cx="2559117" cy="863062"/>
            </a:xfrm>
            <a:prstGeom prst="rect">
              <a:avLst/>
            </a:prstGeom>
          </p:spPr>
          <p:txBody>
            <a:bodyPr anchor="ctr" rtlCol="false" tIns="50800" lIns="50800" bIns="50800" rIns="50800"/>
            <a:lstStyle/>
            <a:p>
              <a:pPr algn="ctr">
                <a:lnSpc>
                  <a:spcPts val="3498"/>
                </a:lnSpc>
              </a:pPr>
            </a:p>
          </p:txBody>
        </p:sp>
      </p:grpSp>
      <p:sp>
        <p:nvSpPr>
          <p:cNvPr name="TextBox 32" id="32"/>
          <p:cNvSpPr txBox="true"/>
          <p:nvPr/>
        </p:nvSpPr>
        <p:spPr>
          <a:xfrm rot="0">
            <a:off x="1935360" y="1998703"/>
            <a:ext cx="8672330" cy="791337"/>
          </a:xfrm>
          <a:prstGeom prst="rect">
            <a:avLst/>
          </a:prstGeom>
        </p:spPr>
        <p:txBody>
          <a:bodyPr anchor="t" rtlCol="false" tIns="0" lIns="0" bIns="0" rIns="0">
            <a:spAutoFit/>
          </a:bodyPr>
          <a:lstStyle/>
          <a:p>
            <a:pPr algn="ctr">
              <a:lnSpc>
                <a:spcPts val="5994"/>
              </a:lnSpc>
            </a:pPr>
            <a:r>
              <a:rPr lang="en-US" sz="6000">
                <a:solidFill>
                  <a:srgbClr val="013049"/>
                </a:solidFill>
                <a:latin typeface="Eastman Condensed Bold"/>
                <a:ea typeface="Eastman Condensed Bold"/>
                <a:cs typeface="Eastman Condensed Bold"/>
                <a:sym typeface="Eastman Condensed Bold"/>
              </a:rPr>
              <a:t>AKTUATOR HIDROLIK</a:t>
            </a:r>
          </a:p>
        </p:txBody>
      </p:sp>
      <p:sp>
        <p:nvSpPr>
          <p:cNvPr name="TextBox 33" id="33"/>
          <p:cNvSpPr txBox="true"/>
          <p:nvPr/>
        </p:nvSpPr>
        <p:spPr>
          <a:xfrm rot="0">
            <a:off x="1488341" y="6378290"/>
            <a:ext cx="9096376" cy="3200400"/>
          </a:xfrm>
          <a:prstGeom prst="rect">
            <a:avLst/>
          </a:prstGeom>
        </p:spPr>
        <p:txBody>
          <a:bodyPr anchor="t" rtlCol="false" tIns="0" lIns="0" bIns="0" rIns="0">
            <a:spAutoFit/>
          </a:bodyPr>
          <a:lstStyle/>
          <a:p>
            <a:pPr algn="just">
              <a:lnSpc>
                <a:spcPts val="4200"/>
              </a:lnSpc>
            </a:pPr>
            <a:r>
              <a:rPr lang="en-US" sz="3000">
                <a:solidFill>
                  <a:srgbClr val="022135"/>
                </a:solidFill>
                <a:latin typeface="Cloud"/>
                <a:ea typeface="Cloud"/>
                <a:cs typeface="Cloud"/>
                <a:sym typeface="Cloud"/>
              </a:rPr>
              <a:t>Aktuator hidrolik terdiri dari silinderatau motor fluida yang memanfaatkan tenaga hidrolik untuk memungkinkan proses mekanis. Gerak mekanis tersebut memberikan keluaran dalam bentuk gerak linier, putar, atau osilasi.</a:t>
            </a:r>
          </a:p>
          <a:p>
            <a:pPr algn="just">
              <a:lnSpc>
                <a:spcPts val="4200"/>
              </a:lnSpc>
            </a:pPr>
          </a:p>
        </p:txBody>
      </p:sp>
      <p:sp>
        <p:nvSpPr>
          <p:cNvPr name="TextBox 34" id="34"/>
          <p:cNvSpPr txBox="true"/>
          <p:nvPr/>
        </p:nvSpPr>
        <p:spPr>
          <a:xfrm rot="0">
            <a:off x="1511315" y="3698340"/>
            <a:ext cx="9096376" cy="1600200"/>
          </a:xfrm>
          <a:prstGeom prst="rect">
            <a:avLst/>
          </a:prstGeom>
        </p:spPr>
        <p:txBody>
          <a:bodyPr anchor="t" rtlCol="false" tIns="0" lIns="0" bIns="0" rIns="0">
            <a:spAutoFit/>
          </a:bodyPr>
          <a:lstStyle/>
          <a:p>
            <a:pPr algn="just">
              <a:lnSpc>
                <a:spcPts val="4200"/>
              </a:lnSpc>
            </a:pPr>
            <a:r>
              <a:rPr lang="en-US" sz="3000">
                <a:solidFill>
                  <a:srgbClr val="022135"/>
                </a:solidFill>
                <a:latin typeface="Cloud"/>
                <a:ea typeface="Cloud"/>
                <a:cs typeface="Cloud"/>
                <a:sym typeface="Cloud"/>
              </a:rPr>
              <a:t>Aktuator hidrolik adalah perangkat sederhana dengan bagian mekanis yang digunakan secara linier atau katup seperempat putaran.</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9222" r="0" b="-9222"/>
              </a:stretch>
            </a:blip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0" t="0" r="0" b="0"/>
              </a:stretch>
            </a:blipFill>
          </p:spPr>
        </p:sp>
      </p:grpSp>
      <p:sp>
        <p:nvSpPr>
          <p:cNvPr name="Freeform 6" id="6"/>
          <p:cNvSpPr/>
          <p:nvPr/>
        </p:nvSpPr>
        <p:spPr>
          <a:xfrm flipH="false" flipV="false" rot="0">
            <a:off x="11409671" y="-855537"/>
            <a:ext cx="11699258" cy="11699258"/>
          </a:xfrm>
          <a:custGeom>
            <a:avLst/>
            <a:gdLst/>
            <a:ahLst/>
            <a:cxnLst/>
            <a:rect r="r" b="b" t="t" l="l"/>
            <a:pathLst>
              <a:path h="11699258" w="11699258">
                <a:moveTo>
                  <a:pt x="0" y="0"/>
                </a:moveTo>
                <a:lnTo>
                  <a:pt x="11699258" y="0"/>
                </a:lnTo>
                <a:lnTo>
                  <a:pt x="11699258" y="11699258"/>
                </a:lnTo>
                <a:lnTo>
                  <a:pt x="0" y="1169925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0">
            <a:off x="11990547" y="3774540"/>
            <a:ext cx="5873046" cy="3918235"/>
            <a:chOff x="0" y="0"/>
            <a:chExt cx="18300645" cy="12209377"/>
          </a:xfrm>
        </p:grpSpPr>
        <p:sp>
          <p:nvSpPr>
            <p:cNvPr name="Freeform 8" id="8"/>
            <p:cNvSpPr/>
            <p:nvPr/>
          </p:nvSpPr>
          <p:spPr>
            <a:xfrm flipH="false" flipV="false" rot="0">
              <a:off x="0" y="0"/>
              <a:ext cx="18300697" cy="12209402"/>
            </a:xfrm>
            <a:custGeom>
              <a:avLst/>
              <a:gdLst/>
              <a:ahLst/>
              <a:cxnLst/>
              <a:rect r="r" b="b" t="t" l="l"/>
              <a:pathLst>
                <a:path h="12209402" w="18300697">
                  <a:moveTo>
                    <a:pt x="0" y="0"/>
                  </a:moveTo>
                  <a:lnTo>
                    <a:pt x="18300697" y="0"/>
                  </a:lnTo>
                  <a:lnTo>
                    <a:pt x="18300697" y="12209402"/>
                  </a:lnTo>
                  <a:lnTo>
                    <a:pt x="0" y="12209402"/>
                  </a:lnTo>
                  <a:lnTo>
                    <a:pt x="0" y="0"/>
                  </a:lnTo>
                  <a:close/>
                </a:path>
              </a:pathLst>
            </a:custGeom>
            <a:blipFill>
              <a:blip r:embed="rId6"/>
              <a:stretch>
                <a:fillRect l="0" t="-24945" r="0" b="-24945"/>
              </a:stretch>
            </a:blipFill>
          </p:spPr>
        </p:sp>
      </p:grpSp>
      <p:grpSp>
        <p:nvGrpSpPr>
          <p:cNvPr name="Group 9" id="9"/>
          <p:cNvGrpSpPr/>
          <p:nvPr/>
        </p:nvGrpSpPr>
        <p:grpSpPr>
          <a:xfrm rot="0">
            <a:off x="13745119" y="7351938"/>
            <a:ext cx="984559" cy="967329"/>
            <a:chOff x="0" y="0"/>
            <a:chExt cx="1312745" cy="1289772"/>
          </a:xfrm>
        </p:grpSpPr>
        <p:sp>
          <p:nvSpPr>
            <p:cNvPr name="Freeform 10" id="10"/>
            <p:cNvSpPr/>
            <p:nvPr/>
          </p:nvSpPr>
          <p:spPr>
            <a:xfrm flipH="false" flipV="false" rot="0">
              <a:off x="0" y="0"/>
              <a:ext cx="1312799" cy="1289812"/>
            </a:xfrm>
            <a:custGeom>
              <a:avLst/>
              <a:gdLst/>
              <a:ahLst/>
              <a:cxnLst/>
              <a:rect r="r" b="b" t="t" l="l"/>
              <a:pathLst>
                <a:path h="1289812" w="1312799">
                  <a:moveTo>
                    <a:pt x="0" y="0"/>
                  </a:moveTo>
                  <a:lnTo>
                    <a:pt x="1312799" y="0"/>
                  </a:lnTo>
                  <a:lnTo>
                    <a:pt x="1312799" y="1289812"/>
                  </a:lnTo>
                  <a:lnTo>
                    <a:pt x="0" y="1289812"/>
                  </a:lnTo>
                  <a:lnTo>
                    <a:pt x="0" y="0"/>
                  </a:lnTo>
                  <a:close/>
                </a:path>
              </a:pathLst>
            </a:custGeom>
            <a:blipFill>
              <a:blip r:embed="rId7"/>
              <a:stretch>
                <a:fillRect l="-88" t="0" r="-84" b="3"/>
              </a:stretch>
            </a:blipFill>
          </p:spPr>
        </p:sp>
      </p:grpSp>
      <p:grpSp>
        <p:nvGrpSpPr>
          <p:cNvPr name="Group 11" id="11"/>
          <p:cNvGrpSpPr/>
          <p:nvPr/>
        </p:nvGrpSpPr>
        <p:grpSpPr>
          <a:xfrm rot="0">
            <a:off x="1028700" y="9108289"/>
            <a:ext cx="1813321" cy="300022"/>
            <a:chOff x="0" y="0"/>
            <a:chExt cx="2417761" cy="400029"/>
          </a:xfrm>
        </p:grpSpPr>
        <p:sp>
          <p:nvSpPr>
            <p:cNvPr name="Freeform 12" id="12"/>
            <p:cNvSpPr/>
            <p:nvPr/>
          </p:nvSpPr>
          <p:spPr>
            <a:xfrm flipH="false" flipV="false" rot="0">
              <a:off x="0" y="0"/>
              <a:ext cx="2417699" cy="400050"/>
            </a:xfrm>
            <a:custGeom>
              <a:avLst/>
              <a:gdLst/>
              <a:ahLst/>
              <a:cxnLst/>
              <a:rect r="r" b="b" t="t" l="l"/>
              <a:pathLst>
                <a:path h="400050" w="2417699">
                  <a:moveTo>
                    <a:pt x="0" y="0"/>
                  </a:moveTo>
                  <a:lnTo>
                    <a:pt x="2417699" y="0"/>
                  </a:lnTo>
                  <a:lnTo>
                    <a:pt x="2417699" y="400050"/>
                  </a:lnTo>
                  <a:lnTo>
                    <a:pt x="0" y="400050"/>
                  </a:lnTo>
                  <a:lnTo>
                    <a:pt x="0" y="0"/>
                  </a:lnTo>
                  <a:close/>
                </a:path>
              </a:pathLst>
            </a:custGeom>
            <a:blipFill>
              <a:blip r:embed="rId8"/>
              <a:stretch>
                <a:fillRect l="0" t="-2212" r="-2" b="-2206"/>
              </a:stretch>
            </a:blipFill>
          </p:spPr>
        </p:sp>
      </p:grpSp>
      <p:grpSp>
        <p:nvGrpSpPr>
          <p:cNvPr name="Group 13" id="13"/>
          <p:cNvGrpSpPr/>
          <p:nvPr/>
        </p:nvGrpSpPr>
        <p:grpSpPr>
          <a:xfrm rot="0">
            <a:off x="-1757558" y="-2091297"/>
            <a:ext cx="3268873" cy="3344116"/>
            <a:chOff x="0" y="0"/>
            <a:chExt cx="4358497" cy="4458821"/>
          </a:xfrm>
        </p:grpSpPr>
        <p:sp>
          <p:nvSpPr>
            <p:cNvPr name="Freeform 14" id="14"/>
            <p:cNvSpPr/>
            <p:nvPr/>
          </p:nvSpPr>
          <p:spPr>
            <a:xfrm flipH="false" flipV="false" rot="0">
              <a:off x="0" y="0"/>
              <a:ext cx="4358513" cy="4458843"/>
            </a:xfrm>
            <a:custGeom>
              <a:avLst/>
              <a:gdLst/>
              <a:ahLst/>
              <a:cxnLst/>
              <a:rect r="r" b="b" t="t" l="l"/>
              <a:pathLst>
                <a:path h="4458843" w="4358513">
                  <a:moveTo>
                    <a:pt x="0" y="0"/>
                  </a:moveTo>
                  <a:lnTo>
                    <a:pt x="4358513" y="0"/>
                  </a:lnTo>
                  <a:lnTo>
                    <a:pt x="4358513" y="4458843"/>
                  </a:lnTo>
                  <a:lnTo>
                    <a:pt x="0" y="4458843"/>
                  </a:lnTo>
                  <a:lnTo>
                    <a:pt x="0" y="0"/>
                  </a:lnTo>
                  <a:close/>
                </a:path>
              </a:pathLst>
            </a:custGeom>
            <a:blipFill>
              <a:blip r:embed="rId9"/>
              <a:stretch>
                <a:fillRect l="0" t="-11" r="0" b="-11"/>
              </a:stretch>
            </a:blipFill>
          </p:spPr>
        </p:sp>
      </p:grpSp>
      <p:grpSp>
        <p:nvGrpSpPr>
          <p:cNvPr name="Group 15" id="15"/>
          <p:cNvGrpSpPr/>
          <p:nvPr/>
        </p:nvGrpSpPr>
        <p:grpSpPr>
          <a:xfrm rot="0">
            <a:off x="15852484" y="8229600"/>
            <a:ext cx="4022217" cy="4114800"/>
            <a:chOff x="0" y="0"/>
            <a:chExt cx="5362956" cy="5486400"/>
          </a:xfrm>
        </p:grpSpPr>
        <p:sp>
          <p:nvSpPr>
            <p:cNvPr name="Freeform 16" id="16"/>
            <p:cNvSpPr/>
            <p:nvPr/>
          </p:nvSpPr>
          <p:spPr>
            <a:xfrm flipH="false" flipV="false" rot="0">
              <a:off x="0" y="0"/>
              <a:ext cx="5362956" cy="5486400"/>
            </a:xfrm>
            <a:custGeom>
              <a:avLst/>
              <a:gdLst/>
              <a:ahLst/>
              <a:cxnLst/>
              <a:rect r="r" b="b" t="t" l="l"/>
              <a:pathLst>
                <a:path h="5486400" w="5362956">
                  <a:moveTo>
                    <a:pt x="0" y="0"/>
                  </a:moveTo>
                  <a:lnTo>
                    <a:pt x="5362956" y="0"/>
                  </a:lnTo>
                  <a:lnTo>
                    <a:pt x="5362956" y="5486400"/>
                  </a:lnTo>
                  <a:lnTo>
                    <a:pt x="0" y="5486400"/>
                  </a:lnTo>
                  <a:lnTo>
                    <a:pt x="0" y="0"/>
                  </a:lnTo>
                  <a:close/>
                </a:path>
              </a:pathLst>
            </a:custGeom>
            <a:blipFill>
              <a:blip r:embed="rId9"/>
              <a:stretch>
                <a:fillRect l="-85" t="0" r="-85" b="0"/>
              </a:stretch>
            </a:blipFill>
          </p:spPr>
        </p:sp>
      </p:grpSp>
      <p:grpSp>
        <p:nvGrpSpPr>
          <p:cNvPr name="Group 17" id="17"/>
          <p:cNvGrpSpPr/>
          <p:nvPr/>
        </p:nvGrpSpPr>
        <p:grpSpPr>
          <a:xfrm rot="0">
            <a:off x="13660765" y="1636775"/>
            <a:ext cx="1153265" cy="1153265"/>
            <a:chOff x="0" y="0"/>
            <a:chExt cx="1537687" cy="1537687"/>
          </a:xfrm>
        </p:grpSpPr>
        <p:sp>
          <p:nvSpPr>
            <p:cNvPr name="Freeform 18" id="18"/>
            <p:cNvSpPr/>
            <p:nvPr/>
          </p:nvSpPr>
          <p:spPr>
            <a:xfrm flipH="false" flipV="false" rot="0">
              <a:off x="0" y="0"/>
              <a:ext cx="1537716" cy="1537716"/>
            </a:xfrm>
            <a:custGeom>
              <a:avLst/>
              <a:gdLst/>
              <a:ahLst/>
              <a:cxnLst/>
              <a:rect r="r" b="b" t="t" l="l"/>
              <a:pathLst>
                <a:path h="1537716" w="1537716">
                  <a:moveTo>
                    <a:pt x="0" y="0"/>
                  </a:moveTo>
                  <a:lnTo>
                    <a:pt x="1537716" y="0"/>
                  </a:lnTo>
                  <a:lnTo>
                    <a:pt x="1537716" y="1537716"/>
                  </a:lnTo>
                  <a:lnTo>
                    <a:pt x="0" y="1537716"/>
                  </a:lnTo>
                  <a:lnTo>
                    <a:pt x="0" y="0"/>
                  </a:lnTo>
                  <a:close/>
                </a:path>
              </a:pathLst>
            </a:custGeom>
            <a:blipFill>
              <a:blip r:embed="rId10"/>
              <a:stretch>
                <a:fillRect l="0" t="0" r="1" b="1"/>
              </a:stretch>
            </a:blipFill>
          </p:spPr>
        </p:sp>
      </p:grpSp>
      <p:sp>
        <p:nvSpPr>
          <p:cNvPr name="Freeform 19" id="19"/>
          <p:cNvSpPr/>
          <p:nvPr/>
        </p:nvSpPr>
        <p:spPr>
          <a:xfrm flipH="false" flipV="false" rot="0">
            <a:off x="-394240" y="-94077"/>
            <a:ext cx="4558185" cy="1593145"/>
          </a:xfrm>
          <a:custGeom>
            <a:avLst/>
            <a:gdLst/>
            <a:ahLst/>
            <a:cxnLst/>
            <a:rect r="r" b="b" t="t" l="l"/>
            <a:pathLst>
              <a:path h="1593145" w="4558185">
                <a:moveTo>
                  <a:pt x="0" y="0"/>
                </a:moveTo>
                <a:lnTo>
                  <a:pt x="4558185" y="0"/>
                </a:lnTo>
                <a:lnTo>
                  <a:pt x="4558185" y="1593145"/>
                </a:lnTo>
                <a:lnTo>
                  <a:pt x="0" y="159314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20" id="20"/>
          <p:cNvGrpSpPr/>
          <p:nvPr/>
        </p:nvGrpSpPr>
        <p:grpSpPr>
          <a:xfrm rot="0">
            <a:off x="467676" y="722519"/>
            <a:ext cx="1421058" cy="606553"/>
            <a:chOff x="0" y="0"/>
            <a:chExt cx="1894744" cy="808737"/>
          </a:xfrm>
        </p:grpSpPr>
        <p:sp>
          <p:nvSpPr>
            <p:cNvPr name="Freeform 21" id="21"/>
            <p:cNvSpPr/>
            <p:nvPr/>
          </p:nvSpPr>
          <p:spPr>
            <a:xfrm flipH="false" flipV="false" rot="0">
              <a:off x="0" y="0"/>
              <a:ext cx="1894713" cy="808736"/>
            </a:xfrm>
            <a:custGeom>
              <a:avLst/>
              <a:gdLst/>
              <a:ahLst/>
              <a:cxnLst/>
              <a:rect r="r" b="b" t="t" l="l"/>
              <a:pathLst>
                <a:path h="808736" w="1894713">
                  <a:moveTo>
                    <a:pt x="0" y="0"/>
                  </a:moveTo>
                  <a:lnTo>
                    <a:pt x="1894713" y="0"/>
                  </a:lnTo>
                  <a:lnTo>
                    <a:pt x="1894713" y="808736"/>
                  </a:lnTo>
                  <a:lnTo>
                    <a:pt x="0" y="808736"/>
                  </a:lnTo>
                  <a:lnTo>
                    <a:pt x="0" y="0"/>
                  </a:lnTo>
                  <a:close/>
                </a:path>
              </a:pathLst>
            </a:custGeom>
            <a:blipFill>
              <a:blip r:embed="rId13"/>
              <a:stretch>
                <a:fillRect l="-944" t="0" r="-946" b="0"/>
              </a:stretch>
            </a:blipFill>
          </p:spPr>
        </p:sp>
      </p:grpSp>
      <p:grpSp>
        <p:nvGrpSpPr>
          <p:cNvPr name="Group 22" id="22"/>
          <p:cNvGrpSpPr/>
          <p:nvPr/>
        </p:nvGrpSpPr>
        <p:grpSpPr>
          <a:xfrm rot="0">
            <a:off x="2127324" y="682364"/>
            <a:ext cx="678920" cy="694317"/>
            <a:chOff x="0" y="0"/>
            <a:chExt cx="905227" cy="925756"/>
          </a:xfrm>
        </p:grpSpPr>
        <p:sp>
          <p:nvSpPr>
            <p:cNvPr name="Freeform 23" id="23"/>
            <p:cNvSpPr/>
            <p:nvPr/>
          </p:nvSpPr>
          <p:spPr>
            <a:xfrm flipH="false" flipV="false" rot="0">
              <a:off x="0" y="0"/>
              <a:ext cx="905256" cy="925703"/>
            </a:xfrm>
            <a:custGeom>
              <a:avLst/>
              <a:gdLst/>
              <a:ahLst/>
              <a:cxnLst/>
              <a:rect r="r" b="b" t="t" l="l"/>
              <a:pathLst>
                <a:path h="925703" w="905256">
                  <a:moveTo>
                    <a:pt x="0" y="0"/>
                  </a:moveTo>
                  <a:lnTo>
                    <a:pt x="905256" y="0"/>
                  </a:lnTo>
                  <a:lnTo>
                    <a:pt x="905256" y="925703"/>
                  </a:lnTo>
                  <a:lnTo>
                    <a:pt x="0" y="925703"/>
                  </a:lnTo>
                  <a:lnTo>
                    <a:pt x="0" y="0"/>
                  </a:lnTo>
                  <a:close/>
                </a:path>
              </a:pathLst>
            </a:custGeom>
            <a:blipFill>
              <a:blip r:embed="rId14"/>
              <a:stretch>
                <a:fillRect l="-1133" t="0" r="-1130" b="-5"/>
              </a:stretch>
            </a:blipFill>
          </p:spPr>
        </p:sp>
      </p:grpSp>
      <p:grpSp>
        <p:nvGrpSpPr>
          <p:cNvPr name="Group 24" id="24"/>
          <p:cNvGrpSpPr/>
          <p:nvPr/>
        </p:nvGrpSpPr>
        <p:grpSpPr>
          <a:xfrm rot="0">
            <a:off x="3044835" y="642209"/>
            <a:ext cx="819282" cy="767174"/>
            <a:chOff x="0" y="0"/>
            <a:chExt cx="1092376" cy="1022899"/>
          </a:xfrm>
        </p:grpSpPr>
        <p:sp>
          <p:nvSpPr>
            <p:cNvPr name="Freeform 25" id="25"/>
            <p:cNvSpPr/>
            <p:nvPr/>
          </p:nvSpPr>
          <p:spPr>
            <a:xfrm flipH="false" flipV="false" rot="0">
              <a:off x="0" y="0"/>
              <a:ext cx="1092327" cy="1022858"/>
            </a:xfrm>
            <a:custGeom>
              <a:avLst/>
              <a:gdLst/>
              <a:ahLst/>
              <a:cxnLst/>
              <a:rect r="r" b="b" t="t" l="l"/>
              <a:pathLst>
                <a:path h="1022858" w="1092327">
                  <a:moveTo>
                    <a:pt x="0" y="0"/>
                  </a:moveTo>
                  <a:lnTo>
                    <a:pt x="1092327" y="0"/>
                  </a:lnTo>
                  <a:lnTo>
                    <a:pt x="1092327" y="1022858"/>
                  </a:lnTo>
                  <a:lnTo>
                    <a:pt x="0" y="1022858"/>
                  </a:lnTo>
                  <a:lnTo>
                    <a:pt x="0" y="0"/>
                  </a:lnTo>
                  <a:close/>
                </a:path>
              </a:pathLst>
            </a:custGeom>
            <a:blipFill>
              <a:blip r:embed="rId15"/>
              <a:stretch>
                <a:fillRect l="-14902" t="0" r="-14907" b="-4"/>
              </a:stretch>
            </a:blipFill>
          </p:spPr>
        </p:sp>
      </p:grpSp>
      <p:grpSp>
        <p:nvGrpSpPr>
          <p:cNvPr name="Group 26" id="26"/>
          <p:cNvGrpSpPr/>
          <p:nvPr/>
        </p:nvGrpSpPr>
        <p:grpSpPr>
          <a:xfrm rot="0">
            <a:off x="1201180" y="3171040"/>
            <a:ext cx="9716646" cy="3675468"/>
            <a:chOff x="0" y="0"/>
            <a:chExt cx="2559117" cy="968025"/>
          </a:xfrm>
        </p:grpSpPr>
        <p:sp>
          <p:nvSpPr>
            <p:cNvPr name="Freeform 27" id="27"/>
            <p:cNvSpPr/>
            <p:nvPr/>
          </p:nvSpPr>
          <p:spPr>
            <a:xfrm flipH="false" flipV="false" rot="0">
              <a:off x="0" y="0"/>
              <a:ext cx="2559117" cy="968025"/>
            </a:xfrm>
            <a:custGeom>
              <a:avLst/>
              <a:gdLst/>
              <a:ahLst/>
              <a:cxnLst/>
              <a:rect r="r" b="b" t="t" l="l"/>
              <a:pathLst>
                <a:path h="968025" w="2559117">
                  <a:moveTo>
                    <a:pt x="12748" y="0"/>
                  </a:moveTo>
                  <a:lnTo>
                    <a:pt x="2546368" y="0"/>
                  </a:lnTo>
                  <a:cubicBezTo>
                    <a:pt x="2553409" y="0"/>
                    <a:pt x="2559117" y="5708"/>
                    <a:pt x="2559117" y="12748"/>
                  </a:cubicBezTo>
                  <a:lnTo>
                    <a:pt x="2559117" y="955276"/>
                  </a:lnTo>
                  <a:cubicBezTo>
                    <a:pt x="2559117" y="958657"/>
                    <a:pt x="2557774" y="961900"/>
                    <a:pt x="2555383" y="964291"/>
                  </a:cubicBezTo>
                  <a:cubicBezTo>
                    <a:pt x="2552992" y="966681"/>
                    <a:pt x="2549749" y="968025"/>
                    <a:pt x="2546368" y="968025"/>
                  </a:cubicBezTo>
                  <a:lnTo>
                    <a:pt x="12748" y="968025"/>
                  </a:lnTo>
                  <a:cubicBezTo>
                    <a:pt x="9367" y="968025"/>
                    <a:pt x="6125" y="966681"/>
                    <a:pt x="3734" y="964291"/>
                  </a:cubicBezTo>
                  <a:cubicBezTo>
                    <a:pt x="1343" y="961900"/>
                    <a:pt x="0" y="958657"/>
                    <a:pt x="0" y="955276"/>
                  </a:cubicBezTo>
                  <a:lnTo>
                    <a:pt x="0" y="12748"/>
                  </a:lnTo>
                  <a:cubicBezTo>
                    <a:pt x="0" y="9367"/>
                    <a:pt x="1343" y="6125"/>
                    <a:pt x="3734" y="3734"/>
                  </a:cubicBezTo>
                  <a:cubicBezTo>
                    <a:pt x="6125" y="1343"/>
                    <a:pt x="9367" y="0"/>
                    <a:pt x="12748" y="0"/>
                  </a:cubicBezTo>
                  <a:close/>
                </a:path>
              </a:pathLst>
            </a:custGeom>
            <a:solidFill>
              <a:srgbClr val="A6A6A6"/>
            </a:solidFill>
          </p:spPr>
        </p:sp>
        <p:sp>
          <p:nvSpPr>
            <p:cNvPr name="TextBox 28" id="28"/>
            <p:cNvSpPr txBox="true"/>
            <p:nvPr/>
          </p:nvSpPr>
          <p:spPr>
            <a:xfrm>
              <a:off x="0" y="-57150"/>
              <a:ext cx="2559117" cy="1025175"/>
            </a:xfrm>
            <a:prstGeom prst="rect">
              <a:avLst/>
            </a:prstGeom>
          </p:spPr>
          <p:txBody>
            <a:bodyPr anchor="ctr" rtlCol="false" tIns="50800" lIns="50800" bIns="50800" rIns="50800"/>
            <a:lstStyle/>
            <a:p>
              <a:pPr algn="ctr">
                <a:lnSpc>
                  <a:spcPts val="3498"/>
                </a:lnSpc>
              </a:pPr>
            </a:p>
          </p:txBody>
        </p:sp>
      </p:grpSp>
      <p:grpSp>
        <p:nvGrpSpPr>
          <p:cNvPr name="Group 29" id="29"/>
          <p:cNvGrpSpPr/>
          <p:nvPr/>
        </p:nvGrpSpPr>
        <p:grpSpPr>
          <a:xfrm rot="0">
            <a:off x="1201180" y="7113371"/>
            <a:ext cx="9716646" cy="2294940"/>
            <a:chOff x="0" y="0"/>
            <a:chExt cx="2559117" cy="604429"/>
          </a:xfrm>
        </p:grpSpPr>
        <p:sp>
          <p:nvSpPr>
            <p:cNvPr name="Freeform 30" id="30"/>
            <p:cNvSpPr/>
            <p:nvPr/>
          </p:nvSpPr>
          <p:spPr>
            <a:xfrm flipH="false" flipV="false" rot="0">
              <a:off x="0" y="0"/>
              <a:ext cx="2559117" cy="604429"/>
            </a:xfrm>
            <a:custGeom>
              <a:avLst/>
              <a:gdLst/>
              <a:ahLst/>
              <a:cxnLst/>
              <a:rect r="r" b="b" t="t" l="l"/>
              <a:pathLst>
                <a:path h="604429" w="2559117">
                  <a:moveTo>
                    <a:pt x="12748" y="0"/>
                  </a:moveTo>
                  <a:lnTo>
                    <a:pt x="2546368" y="0"/>
                  </a:lnTo>
                  <a:cubicBezTo>
                    <a:pt x="2553409" y="0"/>
                    <a:pt x="2559117" y="5708"/>
                    <a:pt x="2559117" y="12748"/>
                  </a:cubicBezTo>
                  <a:lnTo>
                    <a:pt x="2559117" y="591680"/>
                  </a:lnTo>
                  <a:cubicBezTo>
                    <a:pt x="2559117" y="595061"/>
                    <a:pt x="2557774" y="598304"/>
                    <a:pt x="2555383" y="600695"/>
                  </a:cubicBezTo>
                  <a:cubicBezTo>
                    <a:pt x="2552992" y="603085"/>
                    <a:pt x="2549749" y="604429"/>
                    <a:pt x="2546368" y="604429"/>
                  </a:cubicBezTo>
                  <a:lnTo>
                    <a:pt x="12748" y="604429"/>
                  </a:lnTo>
                  <a:cubicBezTo>
                    <a:pt x="9367" y="604429"/>
                    <a:pt x="6125" y="603085"/>
                    <a:pt x="3734" y="600695"/>
                  </a:cubicBezTo>
                  <a:cubicBezTo>
                    <a:pt x="1343" y="598304"/>
                    <a:pt x="0" y="595061"/>
                    <a:pt x="0" y="591680"/>
                  </a:cubicBezTo>
                  <a:lnTo>
                    <a:pt x="0" y="12748"/>
                  </a:lnTo>
                  <a:cubicBezTo>
                    <a:pt x="0" y="9367"/>
                    <a:pt x="1343" y="6125"/>
                    <a:pt x="3734" y="3734"/>
                  </a:cubicBezTo>
                  <a:cubicBezTo>
                    <a:pt x="6125" y="1343"/>
                    <a:pt x="9367" y="0"/>
                    <a:pt x="12748" y="0"/>
                  </a:cubicBezTo>
                  <a:close/>
                </a:path>
              </a:pathLst>
            </a:custGeom>
            <a:solidFill>
              <a:srgbClr val="A6A6A6"/>
            </a:solidFill>
          </p:spPr>
        </p:sp>
        <p:sp>
          <p:nvSpPr>
            <p:cNvPr name="TextBox 31" id="31"/>
            <p:cNvSpPr txBox="true"/>
            <p:nvPr/>
          </p:nvSpPr>
          <p:spPr>
            <a:xfrm>
              <a:off x="0" y="-57150"/>
              <a:ext cx="2559117" cy="661579"/>
            </a:xfrm>
            <a:prstGeom prst="rect">
              <a:avLst/>
            </a:prstGeom>
          </p:spPr>
          <p:txBody>
            <a:bodyPr anchor="ctr" rtlCol="false" tIns="50800" lIns="50800" bIns="50800" rIns="50800"/>
            <a:lstStyle/>
            <a:p>
              <a:pPr algn="ctr">
                <a:lnSpc>
                  <a:spcPts val="3498"/>
                </a:lnSpc>
              </a:pPr>
            </a:p>
          </p:txBody>
        </p:sp>
      </p:grpSp>
      <p:sp>
        <p:nvSpPr>
          <p:cNvPr name="TextBox 32" id="32"/>
          <p:cNvSpPr txBox="true"/>
          <p:nvPr/>
        </p:nvSpPr>
        <p:spPr>
          <a:xfrm rot="0">
            <a:off x="1935360" y="1998703"/>
            <a:ext cx="8672330" cy="791337"/>
          </a:xfrm>
          <a:prstGeom prst="rect">
            <a:avLst/>
          </a:prstGeom>
        </p:spPr>
        <p:txBody>
          <a:bodyPr anchor="t" rtlCol="false" tIns="0" lIns="0" bIns="0" rIns="0">
            <a:spAutoFit/>
          </a:bodyPr>
          <a:lstStyle/>
          <a:p>
            <a:pPr algn="ctr">
              <a:lnSpc>
                <a:spcPts val="5994"/>
              </a:lnSpc>
            </a:pPr>
            <a:r>
              <a:rPr lang="en-US" sz="6000">
                <a:solidFill>
                  <a:srgbClr val="013049"/>
                </a:solidFill>
                <a:latin typeface="Eastman Condensed Bold"/>
                <a:ea typeface="Eastman Condensed Bold"/>
                <a:cs typeface="Eastman Condensed Bold"/>
                <a:sym typeface="Eastman Condensed Bold"/>
              </a:rPr>
              <a:t>AKTUATOR PNEUMATIK</a:t>
            </a:r>
          </a:p>
        </p:txBody>
      </p:sp>
      <p:sp>
        <p:nvSpPr>
          <p:cNvPr name="TextBox 33" id="33"/>
          <p:cNvSpPr txBox="true"/>
          <p:nvPr/>
        </p:nvSpPr>
        <p:spPr>
          <a:xfrm rot="0">
            <a:off x="1511315" y="3355792"/>
            <a:ext cx="9096376" cy="3200400"/>
          </a:xfrm>
          <a:prstGeom prst="rect">
            <a:avLst/>
          </a:prstGeom>
        </p:spPr>
        <p:txBody>
          <a:bodyPr anchor="t" rtlCol="false" tIns="0" lIns="0" bIns="0" rIns="0">
            <a:spAutoFit/>
          </a:bodyPr>
          <a:lstStyle/>
          <a:p>
            <a:pPr algn="just">
              <a:lnSpc>
                <a:spcPts val="4200"/>
              </a:lnSpc>
            </a:pPr>
            <a:r>
              <a:rPr lang="en-US" sz="3000">
                <a:solidFill>
                  <a:srgbClr val="022135"/>
                </a:solidFill>
                <a:latin typeface="Cloud"/>
                <a:ea typeface="Cloud"/>
                <a:cs typeface="Cloud"/>
                <a:sym typeface="Cloud"/>
              </a:rPr>
              <a:t>Perangkat yang menggunakan udara terkompresi untuk menghasilkan gerakan mekanis. Aktuator ini mengubah energi dari udara bertekanan menjadi gerakan linear atau rotasi yang bisa digunakan untuk menggerakkan beban atau melakukan pekerjaan mekanis.</a:t>
            </a:r>
          </a:p>
        </p:txBody>
      </p:sp>
      <p:sp>
        <p:nvSpPr>
          <p:cNvPr name="TextBox 34" id="34"/>
          <p:cNvSpPr txBox="true"/>
          <p:nvPr/>
        </p:nvSpPr>
        <p:spPr>
          <a:xfrm rot="0">
            <a:off x="1511315" y="7408483"/>
            <a:ext cx="9096376" cy="2133600"/>
          </a:xfrm>
          <a:prstGeom prst="rect">
            <a:avLst/>
          </a:prstGeom>
        </p:spPr>
        <p:txBody>
          <a:bodyPr anchor="t" rtlCol="false" tIns="0" lIns="0" bIns="0" rIns="0">
            <a:spAutoFit/>
          </a:bodyPr>
          <a:lstStyle/>
          <a:p>
            <a:pPr algn="just">
              <a:lnSpc>
                <a:spcPts val="4200"/>
              </a:lnSpc>
            </a:pPr>
            <a:r>
              <a:rPr lang="en-US" sz="3000">
                <a:solidFill>
                  <a:srgbClr val="022135"/>
                </a:solidFill>
                <a:latin typeface="Cloud"/>
                <a:ea typeface="Cloud"/>
                <a:cs typeface="Cloud"/>
                <a:sym typeface="Cloud"/>
              </a:rPr>
              <a:t>Implementasinya pada industri otomasi untuk menggerakkan mesin dan peralatan dalam proses produksi otomatis.</a:t>
            </a:r>
          </a:p>
          <a:p>
            <a:pPr algn="just">
              <a:lnSpc>
                <a:spcPts val="4200"/>
              </a:lnSpc>
            </a:pP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5799474" y="0"/>
            <a:ext cx="5917455" cy="2144404"/>
            <a:chOff x="0" y="0"/>
            <a:chExt cx="1558507" cy="564781"/>
          </a:xfrm>
        </p:grpSpPr>
        <p:sp>
          <p:nvSpPr>
            <p:cNvPr name="Freeform 5" id="5"/>
            <p:cNvSpPr/>
            <p:nvPr/>
          </p:nvSpPr>
          <p:spPr>
            <a:xfrm flipH="false" flipV="false" rot="0">
              <a:off x="0" y="0"/>
              <a:ext cx="1558507" cy="564781"/>
            </a:xfrm>
            <a:custGeom>
              <a:avLst/>
              <a:gdLst/>
              <a:ahLst/>
              <a:cxnLst/>
              <a:rect r="r" b="b" t="t" l="l"/>
              <a:pathLst>
                <a:path h="564781" w="1558507">
                  <a:moveTo>
                    <a:pt x="0" y="0"/>
                  </a:moveTo>
                  <a:lnTo>
                    <a:pt x="1558507" y="0"/>
                  </a:lnTo>
                  <a:lnTo>
                    <a:pt x="1558507" y="564781"/>
                  </a:lnTo>
                  <a:lnTo>
                    <a:pt x="0" y="564781"/>
                  </a:lnTo>
                  <a:close/>
                </a:path>
              </a:pathLst>
            </a:custGeom>
            <a:solidFill>
              <a:srgbClr val="D9D9D9"/>
            </a:solidFill>
          </p:spPr>
        </p:sp>
        <p:sp>
          <p:nvSpPr>
            <p:cNvPr name="TextBox 6" id="6"/>
            <p:cNvSpPr txBox="true"/>
            <p:nvPr/>
          </p:nvSpPr>
          <p:spPr>
            <a:xfrm>
              <a:off x="0" y="-57150"/>
              <a:ext cx="1558507" cy="621931"/>
            </a:xfrm>
            <a:prstGeom prst="rect">
              <a:avLst/>
            </a:prstGeom>
          </p:spPr>
          <p:txBody>
            <a:bodyPr anchor="ctr" rtlCol="false" tIns="50800" lIns="50800" bIns="50800" rIns="50800"/>
            <a:lstStyle/>
            <a:p>
              <a:pPr algn="ctr">
                <a:lnSpc>
                  <a:spcPts val="3498"/>
                </a:lnSpc>
              </a:pPr>
            </a:p>
          </p:txBody>
        </p:sp>
      </p:grpSp>
      <p:sp>
        <p:nvSpPr>
          <p:cNvPr name="TextBox 7" id="7"/>
          <p:cNvSpPr txBox="true"/>
          <p:nvPr/>
        </p:nvSpPr>
        <p:spPr>
          <a:xfrm rot="0">
            <a:off x="1789124" y="4733921"/>
            <a:ext cx="14709752" cy="1181108"/>
          </a:xfrm>
          <a:prstGeom prst="rect">
            <a:avLst/>
          </a:prstGeom>
        </p:spPr>
        <p:txBody>
          <a:bodyPr anchor="t" rtlCol="false" tIns="0" lIns="0" bIns="0" rIns="0">
            <a:spAutoFit/>
          </a:bodyPr>
          <a:lstStyle/>
          <a:p>
            <a:pPr algn="ctr">
              <a:lnSpc>
                <a:spcPts val="10083"/>
              </a:lnSpc>
            </a:pPr>
            <a:r>
              <a:rPr lang="en-US" sz="10083">
                <a:solidFill>
                  <a:srgbClr val="013049"/>
                </a:solidFill>
                <a:latin typeface="Eastman Condensed Bold"/>
                <a:ea typeface="Eastman Condensed Bold"/>
                <a:cs typeface="Eastman Condensed Bold"/>
                <a:sym typeface="Eastman Condensed Bold"/>
              </a:rPr>
              <a:t>TERIMA KASIH</a:t>
            </a:r>
          </a:p>
        </p:txBody>
      </p:sp>
      <p:grpSp>
        <p:nvGrpSpPr>
          <p:cNvPr name="Group 8" id="8"/>
          <p:cNvGrpSpPr/>
          <p:nvPr/>
        </p:nvGrpSpPr>
        <p:grpSpPr>
          <a:xfrm rot="0">
            <a:off x="6167541" y="544926"/>
            <a:ext cx="2266811" cy="967547"/>
            <a:chOff x="0" y="0"/>
            <a:chExt cx="1894744" cy="808737"/>
          </a:xfrm>
        </p:grpSpPr>
        <p:sp>
          <p:nvSpPr>
            <p:cNvPr name="Freeform 9" id="9"/>
            <p:cNvSpPr/>
            <p:nvPr/>
          </p:nvSpPr>
          <p:spPr>
            <a:xfrm flipH="false" flipV="false" rot="0">
              <a:off x="0" y="0"/>
              <a:ext cx="1894713" cy="808736"/>
            </a:xfrm>
            <a:custGeom>
              <a:avLst/>
              <a:gdLst/>
              <a:ahLst/>
              <a:cxnLst/>
              <a:rect r="r" b="b" t="t" l="l"/>
              <a:pathLst>
                <a:path h="808736" w="1894713">
                  <a:moveTo>
                    <a:pt x="0" y="0"/>
                  </a:moveTo>
                  <a:lnTo>
                    <a:pt x="1894713" y="0"/>
                  </a:lnTo>
                  <a:lnTo>
                    <a:pt x="1894713" y="808736"/>
                  </a:lnTo>
                  <a:lnTo>
                    <a:pt x="0" y="808736"/>
                  </a:lnTo>
                  <a:lnTo>
                    <a:pt x="0" y="0"/>
                  </a:lnTo>
                  <a:close/>
                </a:path>
              </a:pathLst>
            </a:custGeom>
            <a:blipFill>
              <a:blip r:embed="rId3"/>
              <a:stretch>
                <a:fillRect l="-944" t="0" r="-946" b="0"/>
              </a:stretch>
            </a:blipFill>
          </p:spPr>
        </p:sp>
      </p:grpSp>
      <p:grpSp>
        <p:nvGrpSpPr>
          <p:cNvPr name="Group 10" id="10"/>
          <p:cNvGrpSpPr/>
          <p:nvPr/>
        </p:nvGrpSpPr>
        <p:grpSpPr>
          <a:xfrm rot="0">
            <a:off x="8758202" y="543106"/>
            <a:ext cx="1034727" cy="1058193"/>
            <a:chOff x="0" y="0"/>
            <a:chExt cx="905227" cy="925756"/>
          </a:xfrm>
        </p:grpSpPr>
        <p:sp>
          <p:nvSpPr>
            <p:cNvPr name="Freeform 11" id="11"/>
            <p:cNvSpPr/>
            <p:nvPr/>
          </p:nvSpPr>
          <p:spPr>
            <a:xfrm flipH="false" flipV="false" rot="0">
              <a:off x="0" y="0"/>
              <a:ext cx="905256" cy="925703"/>
            </a:xfrm>
            <a:custGeom>
              <a:avLst/>
              <a:gdLst/>
              <a:ahLst/>
              <a:cxnLst/>
              <a:rect r="r" b="b" t="t" l="l"/>
              <a:pathLst>
                <a:path h="925703" w="905256">
                  <a:moveTo>
                    <a:pt x="0" y="0"/>
                  </a:moveTo>
                  <a:lnTo>
                    <a:pt x="905256" y="0"/>
                  </a:lnTo>
                  <a:lnTo>
                    <a:pt x="905256" y="925703"/>
                  </a:lnTo>
                  <a:lnTo>
                    <a:pt x="0" y="925703"/>
                  </a:lnTo>
                  <a:lnTo>
                    <a:pt x="0" y="0"/>
                  </a:lnTo>
                  <a:close/>
                </a:path>
              </a:pathLst>
            </a:custGeom>
            <a:blipFill>
              <a:blip r:embed="rId4"/>
              <a:stretch>
                <a:fillRect l="-1133" t="0" r="-1130" b="-5"/>
              </a:stretch>
            </a:blipFill>
          </p:spPr>
        </p:sp>
      </p:grpSp>
      <p:grpSp>
        <p:nvGrpSpPr>
          <p:cNvPr name="Group 12" id="12"/>
          <p:cNvGrpSpPr/>
          <p:nvPr/>
        </p:nvGrpSpPr>
        <p:grpSpPr>
          <a:xfrm rot="0">
            <a:off x="10121440" y="402846"/>
            <a:ext cx="1336726" cy="1251709"/>
            <a:chOff x="0" y="0"/>
            <a:chExt cx="1092376" cy="1022899"/>
          </a:xfrm>
        </p:grpSpPr>
        <p:sp>
          <p:nvSpPr>
            <p:cNvPr name="Freeform 13" id="13"/>
            <p:cNvSpPr/>
            <p:nvPr/>
          </p:nvSpPr>
          <p:spPr>
            <a:xfrm flipH="false" flipV="false" rot="0">
              <a:off x="0" y="0"/>
              <a:ext cx="1092327" cy="1022858"/>
            </a:xfrm>
            <a:custGeom>
              <a:avLst/>
              <a:gdLst/>
              <a:ahLst/>
              <a:cxnLst/>
              <a:rect r="r" b="b" t="t" l="l"/>
              <a:pathLst>
                <a:path h="1022858" w="1092327">
                  <a:moveTo>
                    <a:pt x="0" y="0"/>
                  </a:moveTo>
                  <a:lnTo>
                    <a:pt x="1092327" y="0"/>
                  </a:lnTo>
                  <a:lnTo>
                    <a:pt x="1092327" y="1022858"/>
                  </a:lnTo>
                  <a:lnTo>
                    <a:pt x="0" y="1022858"/>
                  </a:lnTo>
                  <a:lnTo>
                    <a:pt x="0" y="0"/>
                  </a:lnTo>
                  <a:close/>
                </a:path>
              </a:pathLst>
            </a:custGeom>
            <a:blipFill>
              <a:blip r:embed="rId5"/>
              <a:stretch>
                <a:fillRect l="-14902" t="0" r="-14907" b="-4"/>
              </a:stretch>
            </a:blipFill>
          </p:spPr>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8332772" y="-66638"/>
            <a:ext cx="10420276" cy="10420276"/>
            <a:chOff x="0" y="0"/>
            <a:chExt cx="13893701" cy="13893701"/>
          </a:xfrm>
        </p:grpSpPr>
        <p:sp>
          <p:nvSpPr>
            <p:cNvPr name="Freeform 5" id="5"/>
            <p:cNvSpPr/>
            <p:nvPr/>
          </p:nvSpPr>
          <p:spPr>
            <a:xfrm flipH="true" flipV="false" rot="0">
              <a:off x="0" y="0"/>
              <a:ext cx="13893673" cy="13893673"/>
            </a:xfrm>
            <a:custGeom>
              <a:avLst/>
              <a:gdLst/>
              <a:ahLst/>
              <a:cxnLst/>
              <a:rect r="r" b="b" t="t" l="l"/>
              <a:pathLst>
                <a:path h="13893673" w="13893673">
                  <a:moveTo>
                    <a:pt x="13893673" y="0"/>
                  </a:moveTo>
                  <a:lnTo>
                    <a:pt x="0" y="0"/>
                  </a:lnTo>
                  <a:lnTo>
                    <a:pt x="0" y="13893673"/>
                  </a:lnTo>
                  <a:lnTo>
                    <a:pt x="13893673" y="13893673"/>
                  </a:lnTo>
                  <a:lnTo>
                    <a:pt x="13893673" y="0"/>
                  </a:lnTo>
                  <a:close/>
                </a:path>
              </a:pathLst>
            </a:custGeom>
            <a:blipFill>
              <a:blip r:embed="rId3"/>
              <a:stretch>
                <a:fillRect l="0" t="0" r="0" b="0"/>
              </a:stretch>
            </a:blipFill>
          </p:spPr>
        </p:sp>
      </p:grpSp>
      <p:sp>
        <p:nvSpPr>
          <p:cNvPr name="TextBox 6" id="6"/>
          <p:cNvSpPr txBox="true"/>
          <p:nvPr/>
        </p:nvSpPr>
        <p:spPr>
          <a:xfrm rot="0">
            <a:off x="1028700" y="1868010"/>
            <a:ext cx="10273597" cy="1038225"/>
          </a:xfrm>
          <a:prstGeom prst="rect">
            <a:avLst/>
          </a:prstGeom>
        </p:spPr>
        <p:txBody>
          <a:bodyPr anchor="t" rtlCol="false" tIns="0" lIns="0" bIns="0" rIns="0">
            <a:spAutoFit/>
          </a:bodyPr>
          <a:lstStyle/>
          <a:p>
            <a:pPr algn="l">
              <a:lnSpc>
                <a:spcPts val="8400"/>
              </a:lnSpc>
            </a:pPr>
            <a:r>
              <a:rPr lang="en-US" sz="6000">
                <a:solidFill>
                  <a:srgbClr val="022135"/>
                </a:solidFill>
                <a:latin typeface="Eastman Condensed Bold"/>
                <a:ea typeface="Eastman Condensed Bold"/>
                <a:cs typeface="Eastman Condensed Bold"/>
                <a:sym typeface="Eastman Condensed Bold"/>
              </a:rPr>
              <a:t>TUJUAN PEMBELAJARAN</a:t>
            </a:r>
          </a:p>
        </p:txBody>
      </p:sp>
      <p:grpSp>
        <p:nvGrpSpPr>
          <p:cNvPr name="Group 7" id="7"/>
          <p:cNvGrpSpPr/>
          <p:nvPr/>
        </p:nvGrpSpPr>
        <p:grpSpPr>
          <a:xfrm rot="0">
            <a:off x="8913760" y="514350"/>
            <a:ext cx="9258300" cy="9258300"/>
            <a:chOff x="0" y="0"/>
            <a:chExt cx="12344400" cy="12344400"/>
          </a:xfrm>
        </p:grpSpPr>
        <p:sp>
          <p:nvSpPr>
            <p:cNvPr name="Freeform 8" id="8"/>
            <p:cNvSpPr/>
            <p:nvPr/>
          </p:nvSpPr>
          <p:spPr>
            <a:xfrm flipH="false" flipV="false" rot="0">
              <a:off x="0" y="0"/>
              <a:ext cx="12344400" cy="12344400"/>
            </a:xfrm>
            <a:custGeom>
              <a:avLst/>
              <a:gdLst/>
              <a:ahLst/>
              <a:cxnLst/>
              <a:rect r="r" b="b" t="t" l="l"/>
              <a:pathLst>
                <a:path h="12344400" w="12344400">
                  <a:moveTo>
                    <a:pt x="0" y="0"/>
                  </a:moveTo>
                  <a:lnTo>
                    <a:pt x="12344400" y="0"/>
                  </a:lnTo>
                  <a:lnTo>
                    <a:pt x="12344400" y="12344400"/>
                  </a:lnTo>
                  <a:lnTo>
                    <a:pt x="0" y="12344400"/>
                  </a:lnTo>
                  <a:lnTo>
                    <a:pt x="0" y="0"/>
                  </a:lnTo>
                  <a:close/>
                </a:path>
              </a:pathLst>
            </a:custGeom>
            <a:blipFill>
              <a:blip r:embed="rId4"/>
              <a:stretch>
                <a:fillRect l="0" t="0" r="0" b="0"/>
              </a:stretch>
            </a:blipFill>
          </p:spPr>
        </p:sp>
      </p:grpSp>
      <p:grpSp>
        <p:nvGrpSpPr>
          <p:cNvPr name="Group 9" id="9"/>
          <p:cNvGrpSpPr/>
          <p:nvPr/>
        </p:nvGrpSpPr>
        <p:grpSpPr>
          <a:xfrm rot="0">
            <a:off x="9383165" y="1173182"/>
            <a:ext cx="8319489" cy="7940637"/>
            <a:chOff x="0" y="0"/>
            <a:chExt cx="11092653" cy="10587516"/>
          </a:xfrm>
        </p:grpSpPr>
        <p:sp>
          <p:nvSpPr>
            <p:cNvPr name="Freeform 10" id="10"/>
            <p:cNvSpPr/>
            <p:nvPr/>
          </p:nvSpPr>
          <p:spPr>
            <a:xfrm flipH="false" flipV="false" rot="0">
              <a:off x="0" y="0"/>
              <a:ext cx="11092688" cy="10587609"/>
            </a:xfrm>
            <a:custGeom>
              <a:avLst/>
              <a:gdLst/>
              <a:ahLst/>
              <a:cxnLst/>
              <a:rect r="r" b="b" t="t" l="l"/>
              <a:pathLst>
                <a:path h="10587609" w="11092688">
                  <a:moveTo>
                    <a:pt x="5546344" y="8509"/>
                  </a:moveTo>
                  <a:cubicBezTo>
                    <a:pt x="3652393" y="0"/>
                    <a:pt x="1898777" y="1005459"/>
                    <a:pt x="949452" y="2644267"/>
                  </a:cubicBezTo>
                  <a:cubicBezTo>
                    <a:pt x="127" y="4283075"/>
                    <a:pt x="0" y="6304534"/>
                    <a:pt x="949452" y="7943215"/>
                  </a:cubicBezTo>
                  <a:cubicBezTo>
                    <a:pt x="1898904" y="9581897"/>
                    <a:pt x="3652393" y="10587482"/>
                    <a:pt x="5546344" y="10579100"/>
                  </a:cubicBezTo>
                  <a:cubicBezTo>
                    <a:pt x="7440168" y="10587609"/>
                    <a:pt x="9193911" y="9582023"/>
                    <a:pt x="10143236" y="7943342"/>
                  </a:cubicBezTo>
                  <a:cubicBezTo>
                    <a:pt x="11092561" y="6304661"/>
                    <a:pt x="11092688" y="4283075"/>
                    <a:pt x="10143236" y="2644394"/>
                  </a:cubicBezTo>
                  <a:cubicBezTo>
                    <a:pt x="9193784" y="1005713"/>
                    <a:pt x="7440168" y="0"/>
                    <a:pt x="5546344" y="8509"/>
                  </a:cubicBezTo>
                  <a:close/>
                </a:path>
              </a:pathLst>
            </a:custGeom>
            <a:solidFill>
              <a:srgbClr val="FFFFFF"/>
            </a:solidFill>
          </p:spPr>
        </p:sp>
      </p:grpSp>
      <p:grpSp>
        <p:nvGrpSpPr>
          <p:cNvPr name="Group 11" id="11"/>
          <p:cNvGrpSpPr/>
          <p:nvPr/>
        </p:nvGrpSpPr>
        <p:grpSpPr>
          <a:xfrm rot="0">
            <a:off x="9933916" y="1698852"/>
            <a:ext cx="7217989" cy="6889297"/>
            <a:chOff x="0" y="0"/>
            <a:chExt cx="9623985" cy="9185729"/>
          </a:xfrm>
        </p:grpSpPr>
        <p:sp>
          <p:nvSpPr>
            <p:cNvPr name="Freeform 12" id="12"/>
            <p:cNvSpPr/>
            <p:nvPr/>
          </p:nvSpPr>
          <p:spPr>
            <a:xfrm flipH="false" flipV="false" rot="0">
              <a:off x="0" y="0"/>
              <a:ext cx="9624061" cy="9185783"/>
            </a:xfrm>
            <a:custGeom>
              <a:avLst/>
              <a:gdLst/>
              <a:ahLst/>
              <a:cxnLst/>
              <a:rect r="r" b="b" t="t" l="l"/>
              <a:pathLst>
                <a:path h="9185783" w="9624061">
                  <a:moveTo>
                    <a:pt x="4812030" y="7366"/>
                  </a:moveTo>
                  <a:cubicBezTo>
                    <a:pt x="3168904" y="0"/>
                    <a:pt x="1647444" y="872363"/>
                    <a:pt x="823722" y="2294128"/>
                  </a:cubicBezTo>
                  <a:cubicBezTo>
                    <a:pt x="0" y="3715893"/>
                    <a:pt x="0" y="5469763"/>
                    <a:pt x="823722" y="6891528"/>
                  </a:cubicBezTo>
                  <a:cubicBezTo>
                    <a:pt x="1647444" y="8313293"/>
                    <a:pt x="3168904" y="9185783"/>
                    <a:pt x="4812030" y="9178417"/>
                  </a:cubicBezTo>
                  <a:cubicBezTo>
                    <a:pt x="6455156" y="9185783"/>
                    <a:pt x="7976616" y="8313420"/>
                    <a:pt x="8800338" y="6891655"/>
                  </a:cubicBezTo>
                  <a:cubicBezTo>
                    <a:pt x="9624061" y="5469891"/>
                    <a:pt x="9624060" y="3716020"/>
                    <a:pt x="8800338" y="2294255"/>
                  </a:cubicBezTo>
                  <a:cubicBezTo>
                    <a:pt x="7976616" y="872490"/>
                    <a:pt x="6455156" y="0"/>
                    <a:pt x="4812030" y="7366"/>
                  </a:cubicBezTo>
                  <a:close/>
                </a:path>
              </a:pathLst>
            </a:custGeom>
            <a:blipFill>
              <a:blip r:embed="rId5"/>
              <a:stretch>
                <a:fillRect l="-14610" t="-79" r="-14609" b="-79"/>
              </a:stretch>
            </a:blipFill>
          </p:spPr>
        </p:sp>
      </p:grpSp>
      <p:grpSp>
        <p:nvGrpSpPr>
          <p:cNvPr name="Group 13" id="13"/>
          <p:cNvGrpSpPr/>
          <p:nvPr/>
        </p:nvGrpSpPr>
        <p:grpSpPr>
          <a:xfrm rot="0">
            <a:off x="995362" y="3960268"/>
            <a:ext cx="4087811" cy="66675"/>
            <a:chOff x="0" y="0"/>
            <a:chExt cx="5450415" cy="88900"/>
          </a:xfrm>
        </p:grpSpPr>
        <p:sp>
          <p:nvSpPr>
            <p:cNvPr name="Freeform 14" id="14"/>
            <p:cNvSpPr/>
            <p:nvPr/>
          </p:nvSpPr>
          <p:spPr>
            <a:xfrm flipH="false" flipV="false" rot="0">
              <a:off x="44450" y="0"/>
              <a:ext cx="5361559" cy="88900"/>
            </a:xfrm>
            <a:custGeom>
              <a:avLst/>
              <a:gdLst/>
              <a:ahLst/>
              <a:cxnLst/>
              <a:rect r="r" b="b" t="t" l="l"/>
              <a:pathLst>
                <a:path h="88900" w="5361559">
                  <a:moveTo>
                    <a:pt x="0" y="0"/>
                  </a:moveTo>
                  <a:lnTo>
                    <a:pt x="5361559" y="0"/>
                  </a:lnTo>
                  <a:lnTo>
                    <a:pt x="5361559" y="88900"/>
                  </a:lnTo>
                  <a:lnTo>
                    <a:pt x="0" y="88900"/>
                  </a:lnTo>
                  <a:close/>
                </a:path>
              </a:pathLst>
            </a:custGeom>
            <a:solidFill>
              <a:srgbClr val="FDB813"/>
            </a:solidFill>
          </p:spPr>
        </p:sp>
      </p:grpSp>
      <p:grpSp>
        <p:nvGrpSpPr>
          <p:cNvPr name="Group 15" id="15"/>
          <p:cNvGrpSpPr/>
          <p:nvPr/>
        </p:nvGrpSpPr>
        <p:grpSpPr>
          <a:xfrm rot="0">
            <a:off x="15693555" y="1029523"/>
            <a:ext cx="1813321" cy="300022"/>
            <a:chOff x="0" y="0"/>
            <a:chExt cx="2417761" cy="400029"/>
          </a:xfrm>
        </p:grpSpPr>
        <p:sp>
          <p:nvSpPr>
            <p:cNvPr name="Freeform 16" id="16"/>
            <p:cNvSpPr/>
            <p:nvPr/>
          </p:nvSpPr>
          <p:spPr>
            <a:xfrm flipH="false" flipV="false" rot="0">
              <a:off x="0" y="0"/>
              <a:ext cx="2417699" cy="400050"/>
            </a:xfrm>
            <a:custGeom>
              <a:avLst/>
              <a:gdLst/>
              <a:ahLst/>
              <a:cxnLst/>
              <a:rect r="r" b="b" t="t" l="l"/>
              <a:pathLst>
                <a:path h="400050" w="2417699">
                  <a:moveTo>
                    <a:pt x="0" y="0"/>
                  </a:moveTo>
                  <a:lnTo>
                    <a:pt x="2417699" y="0"/>
                  </a:lnTo>
                  <a:lnTo>
                    <a:pt x="2417699" y="400050"/>
                  </a:lnTo>
                  <a:lnTo>
                    <a:pt x="0" y="400050"/>
                  </a:lnTo>
                  <a:lnTo>
                    <a:pt x="0" y="0"/>
                  </a:lnTo>
                  <a:close/>
                </a:path>
              </a:pathLst>
            </a:custGeom>
            <a:blipFill>
              <a:blip r:embed="rId6"/>
              <a:stretch>
                <a:fillRect l="0" t="-2212" r="-2" b="-2206"/>
              </a:stretch>
            </a:blipFill>
          </p:spPr>
        </p:sp>
      </p:grpSp>
      <p:grpSp>
        <p:nvGrpSpPr>
          <p:cNvPr name="Group 17" id="17"/>
          <p:cNvGrpSpPr/>
          <p:nvPr/>
        </p:nvGrpSpPr>
        <p:grpSpPr>
          <a:xfrm rot="0">
            <a:off x="6921618" y="-2017253"/>
            <a:ext cx="3561608" cy="3643588"/>
            <a:chOff x="0" y="0"/>
            <a:chExt cx="4748811" cy="4858117"/>
          </a:xfrm>
        </p:grpSpPr>
        <p:sp>
          <p:nvSpPr>
            <p:cNvPr name="Freeform 18" id="18"/>
            <p:cNvSpPr/>
            <p:nvPr/>
          </p:nvSpPr>
          <p:spPr>
            <a:xfrm flipH="false" flipV="false" rot="0">
              <a:off x="0" y="0"/>
              <a:ext cx="4748784" cy="4858131"/>
            </a:xfrm>
            <a:custGeom>
              <a:avLst/>
              <a:gdLst/>
              <a:ahLst/>
              <a:cxnLst/>
              <a:rect r="r" b="b" t="t" l="l"/>
              <a:pathLst>
                <a:path h="4858131" w="4748784">
                  <a:moveTo>
                    <a:pt x="0" y="0"/>
                  </a:moveTo>
                  <a:lnTo>
                    <a:pt x="4748784" y="0"/>
                  </a:lnTo>
                  <a:lnTo>
                    <a:pt x="4748784" y="4858131"/>
                  </a:lnTo>
                  <a:lnTo>
                    <a:pt x="0" y="4858131"/>
                  </a:lnTo>
                  <a:lnTo>
                    <a:pt x="0" y="0"/>
                  </a:lnTo>
                  <a:close/>
                </a:path>
              </a:pathLst>
            </a:custGeom>
            <a:blipFill>
              <a:blip r:embed="rId7"/>
              <a:stretch>
                <a:fillRect l="-82" t="0" r="-83" b="0"/>
              </a:stretch>
            </a:blipFill>
          </p:spPr>
        </p:sp>
      </p:grpSp>
      <p:sp>
        <p:nvSpPr>
          <p:cNvPr name="Freeform 19" id="19"/>
          <p:cNvSpPr/>
          <p:nvPr/>
        </p:nvSpPr>
        <p:spPr>
          <a:xfrm flipH="false" flipV="false" rot="0">
            <a:off x="-394240" y="-94077"/>
            <a:ext cx="4558185" cy="1593145"/>
          </a:xfrm>
          <a:custGeom>
            <a:avLst/>
            <a:gdLst/>
            <a:ahLst/>
            <a:cxnLst/>
            <a:rect r="r" b="b" t="t" l="l"/>
            <a:pathLst>
              <a:path h="1593145" w="4558185">
                <a:moveTo>
                  <a:pt x="0" y="0"/>
                </a:moveTo>
                <a:lnTo>
                  <a:pt x="4558185" y="0"/>
                </a:lnTo>
                <a:lnTo>
                  <a:pt x="4558185" y="1593145"/>
                </a:lnTo>
                <a:lnTo>
                  <a:pt x="0" y="159314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20" id="20"/>
          <p:cNvGrpSpPr/>
          <p:nvPr/>
        </p:nvGrpSpPr>
        <p:grpSpPr>
          <a:xfrm rot="0">
            <a:off x="467676" y="722519"/>
            <a:ext cx="1421058" cy="606553"/>
            <a:chOff x="0" y="0"/>
            <a:chExt cx="1894744" cy="808737"/>
          </a:xfrm>
        </p:grpSpPr>
        <p:sp>
          <p:nvSpPr>
            <p:cNvPr name="Freeform 21" id="21"/>
            <p:cNvSpPr/>
            <p:nvPr/>
          </p:nvSpPr>
          <p:spPr>
            <a:xfrm flipH="false" flipV="false" rot="0">
              <a:off x="0" y="0"/>
              <a:ext cx="1894713" cy="808736"/>
            </a:xfrm>
            <a:custGeom>
              <a:avLst/>
              <a:gdLst/>
              <a:ahLst/>
              <a:cxnLst/>
              <a:rect r="r" b="b" t="t" l="l"/>
              <a:pathLst>
                <a:path h="808736" w="1894713">
                  <a:moveTo>
                    <a:pt x="0" y="0"/>
                  </a:moveTo>
                  <a:lnTo>
                    <a:pt x="1894713" y="0"/>
                  </a:lnTo>
                  <a:lnTo>
                    <a:pt x="1894713" y="808736"/>
                  </a:lnTo>
                  <a:lnTo>
                    <a:pt x="0" y="808736"/>
                  </a:lnTo>
                  <a:lnTo>
                    <a:pt x="0" y="0"/>
                  </a:lnTo>
                  <a:close/>
                </a:path>
              </a:pathLst>
            </a:custGeom>
            <a:blipFill>
              <a:blip r:embed="rId10"/>
              <a:stretch>
                <a:fillRect l="-944" t="0" r="-946" b="0"/>
              </a:stretch>
            </a:blipFill>
          </p:spPr>
        </p:sp>
      </p:grpSp>
      <p:grpSp>
        <p:nvGrpSpPr>
          <p:cNvPr name="Group 22" id="22"/>
          <p:cNvGrpSpPr/>
          <p:nvPr/>
        </p:nvGrpSpPr>
        <p:grpSpPr>
          <a:xfrm rot="0">
            <a:off x="2127324" y="682364"/>
            <a:ext cx="678920" cy="694317"/>
            <a:chOff x="0" y="0"/>
            <a:chExt cx="905227" cy="925756"/>
          </a:xfrm>
        </p:grpSpPr>
        <p:sp>
          <p:nvSpPr>
            <p:cNvPr name="Freeform 23" id="23"/>
            <p:cNvSpPr/>
            <p:nvPr/>
          </p:nvSpPr>
          <p:spPr>
            <a:xfrm flipH="false" flipV="false" rot="0">
              <a:off x="0" y="0"/>
              <a:ext cx="905256" cy="925703"/>
            </a:xfrm>
            <a:custGeom>
              <a:avLst/>
              <a:gdLst/>
              <a:ahLst/>
              <a:cxnLst/>
              <a:rect r="r" b="b" t="t" l="l"/>
              <a:pathLst>
                <a:path h="925703" w="905256">
                  <a:moveTo>
                    <a:pt x="0" y="0"/>
                  </a:moveTo>
                  <a:lnTo>
                    <a:pt x="905256" y="0"/>
                  </a:lnTo>
                  <a:lnTo>
                    <a:pt x="905256" y="925703"/>
                  </a:lnTo>
                  <a:lnTo>
                    <a:pt x="0" y="925703"/>
                  </a:lnTo>
                  <a:lnTo>
                    <a:pt x="0" y="0"/>
                  </a:lnTo>
                  <a:close/>
                </a:path>
              </a:pathLst>
            </a:custGeom>
            <a:blipFill>
              <a:blip r:embed="rId11"/>
              <a:stretch>
                <a:fillRect l="-1133" t="0" r="-1130" b="-5"/>
              </a:stretch>
            </a:blipFill>
          </p:spPr>
        </p:sp>
      </p:grpSp>
      <p:grpSp>
        <p:nvGrpSpPr>
          <p:cNvPr name="Group 24" id="24"/>
          <p:cNvGrpSpPr/>
          <p:nvPr/>
        </p:nvGrpSpPr>
        <p:grpSpPr>
          <a:xfrm rot="0">
            <a:off x="3044835" y="642209"/>
            <a:ext cx="819282" cy="767174"/>
            <a:chOff x="0" y="0"/>
            <a:chExt cx="1092376" cy="1022899"/>
          </a:xfrm>
        </p:grpSpPr>
        <p:sp>
          <p:nvSpPr>
            <p:cNvPr name="Freeform 25" id="25"/>
            <p:cNvSpPr/>
            <p:nvPr/>
          </p:nvSpPr>
          <p:spPr>
            <a:xfrm flipH="false" flipV="false" rot="0">
              <a:off x="0" y="0"/>
              <a:ext cx="1092327" cy="1022858"/>
            </a:xfrm>
            <a:custGeom>
              <a:avLst/>
              <a:gdLst/>
              <a:ahLst/>
              <a:cxnLst/>
              <a:rect r="r" b="b" t="t" l="l"/>
              <a:pathLst>
                <a:path h="1022858" w="1092327">
                  <a:moveTo>
                    <a:pt x="0" y="0"/>
                  </a:moveTo>
                  <a:lnTo>
                    <a:pt x="1092327" y="0"/>
                  </a:lnTo>
                  <a:lnTo>
                    <a:pt x="1092327" y="1022858"/>
                  </a:lnTo>
                  <a:lnTo>
                    <a:pt x="0" y="1022858"/>
                  </a:lnTo>
                  <a:lnTo>
                    <a:pt x="0" y="0"/>
                  </a:lnTo>
                  <a:close/>
                </a:path>
              </a:pathLst>
            </a:custGeom>
            <a:blipFill>
              <a:blip r:embed="rId12"/>
              <a:stretch>
                <a:fillRect l="-14902" t="0" r="-14907" b="-4"/>
              </a:stretch>
            </a:blipFill>
          </p:spPr>
        </p:sp>
      </p:grpSp>
      <p:grpSp>
        <p:nvGrpSpPr>
          <p:cNvPr name="Group 26" id="26"/>
          <p:cNvGrpSpPr/>
          <p:nvPr/>
        </p:nvGrpSpPr>
        <p:grpSpPr>
          <a:xfrm rot="0">
            <a:off x="1028700" y="4937151"/>
            <a:ext cx="6504810" cy="3006771"/>
            <a:chOff x="0" y="0"/>
            <a:chExt cx="1713201" cy="791907"/>
          </a:xfrm>
        </p:grpSpPr>
        <p:sp>
          <p:nvSpPr>
            <p:cNvPr name="Freeform 27" id="27"/>
            <p:cNvSpPr/>
            <p:nvPr/>
          </p:nvSpPr>
          <p:spPr>
            <a:xfrm flipH="false" flipV="false" rot="0">
              <a:off x="0" y="0"/>
              <a:ext cx="1713201" cy="791907"/>
            </a:xfrm>
            <a:custGeom>
              <a:avLst/>
              <a:gdLst/>
              <a:ahLst/>
              <a:cxnLst/>
              <a:rect r="r" b="b" t="t" l="l"/>
              <a:pathLst>
                <a:path h="791907" w="1713201">
                  <a:moveTo>
                    <a:pt x="19043" y="0"/>
                  </a:moveTo>
                  <a:lnTo>
                    <a:pt x="1694158" y="0"/>
                  </a:lnTo>
                  <a:cubicBezTo>
                    <a:pt x="1699208" y="0"/>
                    <a:pt x="1704052" y="2006"/>
                    <a:pt x="1707623" y="5578"/>
                  </a:cubicBezTo>
                  <a:cubicBezTo>
                    <a:pt x="1711195" y="9149"/>
                    <a:pt x="1713201" y="13992"/>
                    <a:pt x="1713201" y="19043"/>
                  </a:cubicBezTo>
                  <a:lnTo>
                    <a:pt x="1713201" y="772864"/>
                  </a:lnTo>
                  <a:cubicBezTo>
                    <a:pt x="1713201" y="777914"/>
                    <a:pt x="1711195" y="782758"/>
                    <a:pt x="1707623" y="786329"/>
                  </a:cubicBezTo>
                  <a:cubicBezTo>
                    <a:pt x="1704052" y="789900"/>
                    <a:pt x="1699208" y="791907"/>
                    <a:pt x="1694158" y="791907"/>
                  </a:cubicBezTo>
                  <a:lnTo>
                    <a:pt x="19043" y="791907"/>
                  </a:lnTo>
                  <a:cubicBezTo>
                    <a:pt x="8526" y="791907"/>
                    <a:pt x="0" y="783381"/>
                    <a:pt x="0" y="772864"/>
                  </a:cubicBezTo>
                  <a:lnTo>
                    <a:pt x="0" y="19043"/>
                  </a:lnTo>
                  <a:cubicBezTo>
                    <a:pt x="0" y="8526"/>
                    <a:pt x="8526" y="0"/>
                    <a:pt x="19043" y="0"/>
                  </a:cubicBezTo>
                  <a:close/>
                </a:path>
              </a:pathLst>
            </a:custGeom>
            <a:solidFill>
              <a:srgbClr val="A6A6A6"/>
            </a:solidFill>
          </p:spPr>
        </p:sp>
        <p:sp>
          <p:nvSpPr>
            <p:cNvPr name="TextBox 28" id="28"/>
            <p:cNvSpPr txBox="true"/>
            <p:nvPr/>
          </p:nvSpPr>
          <p:spPr>
            <a:xfrm>
              <a:off x="0" y="-57150"/>
              <a:ext cx="1713201" cy="849057"/>
            </a:xfrm>
            <a:prstGeom prst="rect">
              <a:avLst/>
            </a:prstGeom>
          </p:spPr>
          <p:txBody>
            <a:bodyPr anchor="ctr" rtlCol="false" tIns="50800" lIns="50800" bIns="50800" rIns="50800"/>
            <a:lstStyle/>
            <a:p>
              <a:pPr algn="ctr">
                <a:lnSpc>
                  <a:spcPts val="3498"/>
                </a:lnSpc>
              </a:pPr>
            </a:p>
          </p:txBody>
        </p:sp>
      </p:grpSp>
      <p:sp>
        <p:nvSpPr>
          <p:cNvPr name="TextBox 29" id="29"/>
          <p:cNvSpPr txBox="true"/>
          <p:nvPr/>
        </p:nvSpPr>
        <p:spPr>
          <a:xfrm rot="0">
            <a:off x="1352176" y="5348337"/>
            <a:ext cx="5857857" cy="2098675"/>
          </a:xfrm>
          <a:prstGeom prst="rect">
            <a:avLst/>
          </a:prstGeom>
        </p:spPr>
        <p:txBody>
          <a:bodyPr anchor="t" rtlCol="false" tIns="0" lIns="0" bIns="0" rIns="0">
            <a:spAutoFit/>
          </a:bodyPr>
          <a:lstStyle/>
          <a:p>
            <a:pPr algn="ctr">
              <a:lnSpc>
                <a:spcPts val="5599"/>
              </a:lnSpc>
            </a:pPr>
            <a:r>
              <a:rPr lang="en-US" sz="3999">
                <a:solidFill>
                  <a:srgbClr val="022135"/>
                </a:solidFill>
                <a:latin typeface="Cloud"/>
                <a:ea typeface="Cloud"/>
                <a:cs typeface="Cloud"/>
                <a:sym typeface="Cloud"/>
              </a:rPr>
              <a:t>Mahasiswa mampu  mendemonstrasikan sensor dan aktuator</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1025445" y="-712835"/>
            <a:ext cx="5155920" cy="2857239"/>
            <a:chOff x="0" y="0"/>
            <a:chExt cx="6874560" cy="3809652"/>
          </a:xfrm>
        </p:grpSpPr>
        <p:sp>
          <p:nvSpPr>
            <p:cNvPr name="Freeform 5" id="5"/>
            <p:cNvSpPr/>
            <p:nvPr/>
          </p:nvSpPr>
          <p:spPr>
            <a:xfrm flipH="true" flipV="true" rot="0">
              <a:off x="0" y="0"/>
              <a:ext cx="6874510" cy="3809619"/>
            </a:xfrm>
            <a:custGeom>
              <a:avLst/>
              <a:gdLst/>
              <a:ahLst/>
              <a:cxnLst/>
              <a:rect r="r" b="b" t="t" l="l"/>
              <a:pathLst>
                <a:path h="3809619" w="6874510">
                  <a:moveTo>
                    <a:pt x="6874510" y="3809619"/>
                  </a:moveTo>
                  <a:lnTo>
                    <a:pt x="0" y="3809619"/>
                  </a:lnTo>
                  <a:lnTo>
                    <a:pt x="0" y="0"/>
                  </a:lnTo>
                  <a:lnTo>
                    <a:pt x="6874510" y="0"/>
                  </a:lnTo>
                  <a:lnTo>
                    <a:pt x="6874510" y="3809619"/>
                  </a:lnTo>
                  <a:close/>
                </a:path>
              </a:pathLst>
            </a:custGeom>
            <a:blipFill>
              <a:blip r:embed="rId3"/>
              <a:stretch>
                <a:fillRect l="0" t="-106" r="0" b="-107"/>
              </a:stretch>
            </a:blipFill>
          </p:spPr>
        </p:sp>
      </p:grpSp>
      <p:grpSp>
        <p:nvGrpSpPr>
          <p:cNvPr name="Group 6" id="6"/>
          <p:cNvGrpSpPr/>
          <p:nvPr/>
        </p:nvGrpSpPr>
        <p:grpSpPr>
          <a:xfrm rot="0">
            <a:off x="14563628" y="8229600"/>
            <a:ext cx="4908884" cy="4114800"/>
            <a:chOff x="0" y="0"/>
            <a:chExt cx="6545179" cy="5486400"/>
          </a:xfrm>
        </p:grpSpPr>
        <p:sp>
          <p:nvSpPr>
            <p:cNvPr name="Freeform 7" id="7"/>
            <p:cNvSpPr/>
            <p:nvPr/>
          </p:nvSpPr>
          <p:spPr>
            <a:xfrm flipH="false" flipV="false" rot="0">
              <a:off x="0" y="0"/>
              <a:ext cx="6545199" cy="5486400"/>
            </a:xfrm>
            <a:custGeom>
              <a:avLst/>
              <a:gdLst/>
              <a:ahLst/>
              <a:cxnLst/>
              <a:rect r="r" b="b" t="t" l="l"/>
              <a:pathLst>
                <a:path h="5486400" w="6545199">
                  <a:moveTo>
                    <a:pt x="0" y="0"/>
                  </a:moveTo>
                  <a:lnTo>
                    <a:pt x="6545199" y="0"/>
                  </a:lnTo>
                  <a:lnTo>
                    <a:pt x="6545199" y="5486400"/>
                  </a:lnTo>
                  <a:lnTo>
                    <a:pt x="0" y="5486400"/>
                  </a:lnTo>
                  <a:lnTo>
                    <a:pt x="0" y="0"/>
                  </a:lnTo>
                  <a:close/>
                </a:path>
              </a:pathLst>
            </a:custGeom>
            <a:blipFill>
              <a:blip r:embed="rId4"/>
              <a:stretch>
                <a:fillRect l="0" t="-54" r="0" b="-54"/>
              </a:stretch>
            </a:blipFill>
          </p:spPr>
        </p:sp>
      </p:grpSp>
      <p:grpSp>
        <p:nvGrpSpPr>
          <p:cNvPr name="Group 8" id="8"/>
          <p:cNvGrpSpPr/>
          <p:nvPr/>
        </p:nvGrpSpPr>
        <p:grpSpPr>
          <a:xfrm rot="0">
            <a:off x="1552515" y="8964758"/>
            <a:ext cx="3561608" cy="3643588"/>
            <a:chOff x="0" y="0"/>
            <a:chExt cx="4748811" cy="4858117"/>
          </a:xfrm>
        </p:grpSpPr>
        <p:sp>
          <p:nvSpPr>
            <p:cNvPr name="Freeform 9" id="9"/>
            <p:cNvSpPr/>
            <p:nvPr/>
          </p:nvSpPr>
          <p:spPr>
            <a:xfrm flipH="false" flipV="false" rot="0">
              <a:off x="0" y="0"/>
              <a:ext cx="4748784" cy="4858131"/>
            </a:xfrm>
            <a:custGeom>
              <a:avLst/>
              <a:gdLst/>
              <a:ahLst/>
              <a:cxnLst/>
              <a:rect r="r" b="b" t="t" l="l"/>
              <a:pathLst>
                <a:path h="4858131" w="4748784">
                  <a:moveTo>
                    <a:pt x="0" y="0"/>
                  </a:moveTo>
                  <a:lnTo>
                    <a:pt x="4748784" y="0"/>
                  </a:lnTo>
                  <a:lnTo>
                    <a:pt x="4748784" y="4858131"/>
                  </a:lnTo>
                  <a:lnTo>
                    <a:pt x="0" y="4858131"/>
                  </a:lnTo>
                  <a:lnTo>
                    <a:pt x="0" y="0"/>
                  </a:lnTo>
                  <a:close/>
                </a:path>
              </a:pathLst>
            </a:custGeom>
            <a:blipFill>
              <a:blip r:embed="rId5"/>
              <a:stretch>
                <a:fillRect l="-82" t="0" r="-83" b="0"/>
              </a:stretch>
            </a:blipFill>
          </p:spPr>
        </p:sp>
      </p:grpSp>
      <p:sp>
        <p:nvSpPr>
          <p:cNvPr name="Freeform 10" id="10"/>
          <p:cNvSpPr/>
          <p:nvPr/>
        </p:nvSpPr>
        <p:spPr>
          <a:xfrm flipH="false" flipV="false" rot="0">
            <a:off x="1290567" y="1744447"/>
            <a:ext cx="6798106" cy="6798106"/>
          </a:xfrm>
          <a:custGeom>
            <a:avLst/>
            <a:gdLst/>
            <a:ahLst/>
            <a:cxnLst/>
            <a:rect r="r" b="b" t="t" l="l"/>
            <a:pathLst>
              <a:path h="6798106" w="6798106">
                <a:moveTo>
                  <a:pt x="0" y="0"/>
                </a:moveTo>
                <a:lnTo>
                  <a:pt x="6798106" y="0"/>
                </a:lnTo>
                <a:lnTo>
                  <a:pt x="6798106" y="6798106"/>
                </a:lnTo>
                <a:lnTo>
                  <a:pt x="0" y="679810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5683462" y="1483089"/>
            <a:ext cx="11072740" cy="7182688"/>
          </a:xfrm>
          <a:custGeom>
            <a:avLst/>
            <a:gdLst/>
            <a:ahLst/>
            <a:cxnLst/>
            <a:rect r="r" b="b" t="t" l="l"/>
            <a:pathLst>
              <a:path h="7182688" w="11072740">
                <a:moveTo>
                  <a:pt x="0" y="0"/>
                </a:moveTo>
                <a:lnTo>
                  <a:pt x="11072740" y="0"/>
                </a:lnTo>
                <a:lnTo>
                  <a:pt x="11072740" y="7182689"/>
                </a:lnTo>
                <a:lnTo>
                  <a:pt x="0" y="718268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2" id="12"/>
          <p:cNvGrpSpPr/>
          <p:nvPr/>
        </p:nvGrpSpPr>
        <p:grpSpPr>
          <a:xfrm rot="0">
            <a:off x="1729456" y="2183348"/>
            <a:ext cx="5920329" cy="5920305"/>
            <a:chOff x="0" y="0"/>
            <a:chExt cx="7893772" cy="7893740"/>
          </a:xfrm>
        </p:grpSpPr>
        <p:sp>
          <p:nvSpPr>
            <p:cNvPr name="Freeform 13" id="13"/>
            <p:cNvSpPr/>
            <p:nvPr/>
          </p:nvSpPr>
          <p:spPr>
            <a:xfrm flipH="false" flipV="false" rot="0">
              <a:off x="0" y="0"/>
              <a:ext cx="7893812" cy="7893685"/>
            </a:xfrm>
            <a:custGeom>
              <a:avLst/>
              <a:gdLst/>
              <a:ahLst/>
              <a:cxnLst/>
              <a:rect r="r" b="b" t="t" l="l"/>
              <a:pathLst>
                <a:path h="7893685" w="7893812">
                  <a:moveTo>
                    <a:pt x="7893812" y="3946906"/>
                  </a:moveTo>
                  <a:cubicBezTo>
                    <a:pt x="7893812" y="6126607"/>
                    <a:pt x="6126734" y="7893685"/>
                    <a:pt x="3946906" y="7893685"/>
                  </a:cubicBezTo>
                  <a:cubicBezTo>
                    <a:pt x="1767078" y="7893685"/>
                    <a:pt x="0" y="6126607"/>
                    <a:pt x="0" y="3946906"/>
                  </a:cubicBezTo>
                  <a:cubicBezTo>
                    <a:pt x="0" y="1767205"/>
                    <a:pt x="1767078" y="0"/>
                    <a:pt x="3946906" y="0"/>
                  </a:cubicBezTo>
                  <a:cubicBezTo>
                    <a:pt x="6126734" y="0"/>
                    <a:pt x="7893812" y="1767078"/>
                    <a:pt x="7893812" y="3946906"/>
                  </a:cubicBezTo>
                  <a:close/>
                </a:path>
              </a:pathLst>
            </a:custGeom>
            <a:blipFill>
              <a:blip r:embed="rId10"/>
              <a:stretch>
                <a:fillRect l="-20477" t="0" r="-20476" b="0"/>
              </a:stretch>
            </a:blipFill>
          </p:spPr>
        </p:sp>
      </p:grpSp>
      <p:sp>
        <p:nvSpPr>
          <p:cNvPr name="TextBox 14" id="14"/>
          <p:cNvSpPr txBox="true"/>
          <p:nvPr/>
        </p:nvSpPr>
        <p:spPr>
          <a:xfrm rot="0">
            <a:off x="7899285" y="4238958"/>
            <a:ext cx="9118785" cy="2258492"/>
          </a:xfrm>
          <a:prstGeom prst="rect">
            <a:avLst/>
          </a:prstGeom>
        </p:spPr>
        <p:txBody>
          <a:bodyPr anchor="t" rtlCol="false" tIns="0" lIns="0" bIns="0" rIns="0">
            <a:spAutoFit/>
          </a:bodyPr>
          <a:lstStyle/>
          <a:p>
            <a:pPr algn="l">
              <a:lnSpc>
                <a:spcPts val="8667"/>
              </a:lnSpc>
            </a:pPr>
            <a:r>
              <a:rPr lang="en-US" sz="8667">
                <a:solidFill>
                  <a:srgbClr val="FFFFFF"/>
                </a:solidFill>
                <a:latin typeface="Eastman Condensed Bold"/>
                <a:ea typeface="Eastman Condensed Bold"/>
                <a:cs typeface="Eastman Condensed Bold"/>
                <a:sym typeface="Eastman Condensed Bold"/>
              </a:rPr>
              <a:t>Apa Itu</a:t>
            </a:r>
          </a:p>
          <a:p>
            <a:pPr algn="l">
              <a:lnSpc>
                <a:spcPts val="8667"/>
              </a:lnSpc>
            </a:pPr>
            <a:r>
              <a:rPr lang="en-US" sz="8667">
                <a:solidFill>
                  <a:srgbClr val="FFFFFF"/>
                </a:solidFill>
                <a:latin typeface="Eastman Condensed Bold"/>
                <a:ea typeface="Eastman Condensed Bold"/>
                <a:cs typeface="Eastman Condensed Bold"/>
                <a:sym typeface="Eastman Condensed Bold"/>
              </a:rPr>
              <a:t>Sensor?</a:t>
            </a:r>
          </a:p>
        </p:txBody>
      </p:sp>
      <p:grpSp>
        <p:nvGrpSpPr>
          <p:cNvPr name="Group 15" id="15"/>
          <p:cNvGrpSpPr/>
          <p:nvPr/>
        </p:nvGrpSpPr>
        <p:grpSpPr>
          <a:xfrm rot="0">
            <a:off x="16357519" y="-1821794"/>
            <a:ext cx="3561608" cy="3643588"/>
            <a:chOff x="0" y="0"/>
            <a:chExt cx="4748811" cy="4858117"/>
          </a:xfrm>
        </p:grpSpPr>
        <p:sp>
          <p:nvSpPr>
            <p:cNvPr name="Freeform 16" id="16"/>
            <p:cNvSpPr/>
            <p:nvPr/>
          </p:nvSpPr>
          <p:spPr>
            <a:xfrm flipH="false" flipV="false" rot="0">
              <a:off x="0" y="0"/>
              <a:ext cx="4748784" cy="4858131"/>
            </a:xfrm>
            <a:custGeom>
              <a:avLst/>
              <a:gdLst/>
              <a:ahLst/>
              <a:cxnLst/>
              <a:rect r="r" b="b" t="t" l="l"/>
              <a:pathLst>
                <a:path h="4858131" w="4748784">
                  <a:moveTo>
                    <a:pt x="0" y="0"/>
                  </a:moveTo>
                  <a:lnTo>
                    <a:pt x="4748784" y="0"/>
                  </a:lnTo>
                  <a:lnTo>
                    <a:pt x="4748784" y="4858131"/>
                  </a:lnTo>
                  <a:lnTo>
                    <a:pt x="0" y="4858131"/>
                  </a:lnTo>
                  <a:lnTo>
                    <a:pt x="0" y="0"/>
                  </a:lnTo>
                  <a:close/>
                </a:path>
              </a:pathLst>
            </a:custGeom>
            <a:blipFill>
              <a:blip r:embed="rId5"/>
              <a:stretch>
                <a:fillRect l="-82" t="0" r="-83" b="0"/>
              </a:stretch>
            </a:blipFill>
          </p:spPr>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sp>
        <p:nvSpPr>
          <p:cNvPr name="Freeform 4" id="4"/>
          <p:cNvSpPr/>
          <p:nvPr/>
        </p:nvSpPr>
        <p:spPr>
          <a:xfrm flipH="false" flipV="false" rot="0">
            <a:off x="10453505" y="-235225"/>
            <a:ext cx="8054038" cy="10757450"/>
          </a:xfrm>
          <a:custGeom>
            <a:avLst/>
            <a:gdLst/>
            <a:ahLst/>
            <a:cxnLst/>
            <a:rect r="r" b="b" t="t" l="l"/>
            <a:pathLst>
              <a:path h="10757450" w="8054038">
                <a:moveTo>
                  <a:pt x="0" y="0"/>
                </a:moveTo>
                <a:lnTo>
                  <a:pt x="8054038" y="0"/>
                </a:lnTo>
                <a:lnTo>
                  <a:pt x="8054038" y="10757450"/>
                </a:lnTo>
                <a:lnTo>
                  <a:pt x="0" y="10757450"/>
                </a:lnTo>
                <a:lnTo>
                  <a:pt x="0" y="0"/>
                </a:lnTo>
                <a:close/>
              </a:path>
            </a:pathLst>
          </a:custGeom>
          <a:blipFill>
            <a:blip r:embed="rId3"/>
            <a:stretch>
              <a:fillRect l="-45501" t="0" r="-54973" b="0"/>
            </a:stretch>
          </a:blipFill>
        </p:spPr>
      </p:sp>
      <p:grpSp>
        <p:nvGrpSpPr>
          <p:cNvPr name="Group 5" id="5"/>
          <p:cNvGrpSpPr/>
          <p:nvPr/>
        </p:nvGrpSpPr>
        <p:grpSpPr>
          <a:xfrm rot="0">
            <a:off x="995362" y="4005632"/>
            <a:ext cx="4087811" cy="66675"/>
            <a:chOff x="0" y="0"/>
            <a:chExt cx="5450415" cy="88900"/>
          </a:xfrm>
        </p:grpSpPr>
        <p:sp>
          <p:nvSpPr>
            <p:cNvPr name="Freeform 6" id="6"/>
            <p:cNvSpPr/>
            <p:nvPr/>
          </p:nvSpPr>
          <p:spPr>
            <a:xfrm flipH="false" flipV="false" rot="0">
              <a:off x="44450" y="0"/>
              <a:ext cx="5361559" cy="88900"/>
            </a:xfrm>
            <a:custGeom>
              <a:avLst/>
              <a:gdLst/>
              <a:ahLst/>
              <a:cxnLst/>
              <a:rect r="r" b="b" t="t" l="l"/>
              <a:pathLst>
                <a:path h="88900" w="5361559">
                  <a:moveTo>
                    <a:pt x="0" y="0"/>
                  </a:moveTo>
                  <a:lnTo>
                    <a:pt x="5361559" y="0"/>
                  </a:lnTo>
                  <a:lnTo>
                    <a:pt x="5361559" y="88900"/>
                  </a:lnTo>
                  <a:lnTo>
                    <a:pt x="0" y="88900"/>
                  </a:lnTo>
                  <a:close/>
                </a:path>
              </a:pathLst>
            </a:custGeom>
            <a:solidFill>
              <a:srgbClr val="FDB813"/>
            </a:solidFill>
          </p:spPr>
        </p:sp>
      </p:grpSp>
      <p:sp>
        <p:nvSpPr>
          <p:cNvPr name="Freeform 7" id="7"/>
          <p:cNvSpPr/>
          <p:nvPr/>
        </p:nvSpPr>
        <p:spPr>
          <a:xfrm flipH="false" flipV="false" rot="0">
            <a:off x="17259300" y="0"/>
            <a:ext cx="980923" cy="3230761"/>
          </a:xfrm>
          <a:custGeom>
            <a:avLst/>
            <a:gdLst/>
            <a:ahLst/>
            <a:cxnLst/>
            <a:rect r="r" b="b" t="t" l="l"/>
            <a:pathLst>
              <a:path h="3230761" w="980923">
                <a:moveTo>
                  <a:pt x="0" y="0"/>
                </a:moveTo>
                <a:lnTo>
                  <a:pt x="980923" y="0"/>
                </a:lnTo>
                <a:lnTo>
                  <a:pt x="980923" y="3230761"/>
                </a:lnTo>
                <a:lnTo>
                  <a:pt x="0" y="32307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1028700" y="2030658"/>
            <a:ext cx="8672330" cy="791337"/>
          </a:xfrm>
          <a:prstGeom prst="rect">
            <a:avLst/>
          </a:prstGeom>
        </p:spPr>
        <p:txBody>
          <a:bodyPr anchor="t" rtlCol="false" tIns="0" lIns="0" bIns="0" rIns="0">
            <a:spAutoFit/>
          </a:bodyPr>
          <a:lstStyle/>
          <a:p>
            <a:pPr algn="ctr">
              <a:lnSpc>
                <a:spcPts val="5994"/>
              </a:lnSpc>
            </a:pPr>
            <a:r>
              <a:rPr lang="en-US" sz="6000">
                <a:solidFill>
                  <a:srgbClr val="013049"/>
                </a:solidFill>
                <a:latin typeface="Eastman Condensed Bold"/>
                <a:ea typeface="Eastman Condensed Bold"/>
                <a:cs typeface="Eastman Condensed Bold"/>
                <a:sym typeface="Eastman Condensed Bold"/>
              </a:rPr>
              <a:t>PENGERTIAN SENSOR</a:t>
            </a:r>
          </a:p>
        </p:txBody>
      </p:sp>
      <p:sp>
        <p:nvSpPr>
          <p:cNvPr name="TextBox 9" id="9"/>
          <p:cNvSpPr txBox="true"/>
          <p:nvPr/>
        </p:nvSpPr>
        <p:spPr>
          <a:xfrm rot="0">
            <a:off x="747009" y="4424732"/>
            <a:ext cx="8672330" cy="5043170"/>
          </a:xfrm>
          <a:prstGeom prst="rect">
            <a:avLst/>
          </a:prstGeom>
        </p:spPr>
        <p:txBody>
          <a:bodyPr anchor="t" rtlCol="false" tIns="0" lIns="0" bIns="0" rIns="0">
            <a:spAutoFit/>
          </a:bodyPr>
          <a:lstStyle/>
          <a:p>
            <a:pPr algn="just" marL="690881" indent="-345440" lvl="1">
              <a:lnSpc>
                <a:spcPts val="4480"/>
              </a:lnSpc>
              <a:buFont typeface="Arial"/>
              <a:buChar char="•"/>
            </a:pPr>
            <a:r>
              <a:rPr lang="en-US" sz="3200">
                <a:solidFill>
                  <a:srgbClr val="022135"/>
                </a:solidFill>
                <a:latin typeface="Cloud"/>
                <a:ea typeface="Cloud"/>
                <a:cs typeface="Cloud"/>
                <a:sym typeface="Cloud"/>
              </a:rPr>
              <a:t>S</a:t>
            </a:r>
            <a:r>
              <a:rPr lang="en-US" sz="3200">
                <a:solidFill>
                  <a:srgbClr val="022135"/>
                </a:solidFill>
                <a:latin typeface="Cloud"/>
                <a:ea typeface="Cloud"/>
                <a:cs typeface="Cloud"/>
                <a:sym typeface="Cloud"/>
              </a:rPr>
              <a:t>ensor adalah perangkat yang merasakan fenomena fisik yang terjadi di lingkungan sekitar.</a:t>
            </a:r>
          </a:p>
          <a:p>
            <a:pPr algn="just" marL="690881" indent="-345440" lvl="1">
              <a:lnSpc>
                <a:spcPts val="4480"/>
              </a:lnSpc>
              <a:buFont typeface="Arial"/>
              <a:buChar char="•"/>
            </a:pPr>
            <a:r>
              <a:rPr lang="en-US" sz="3200">
                <a:solidFill>
                  <a:srgbClr val="022135"/>
                </a:solidFill>
                <a:latin typeface="Cloud"/>
                <a:ea typeface="Cloud"/>
                <a:cs typeface="Cloud"/>
                <a:sym typeface="Cloud"/>
              </a:rPr>
              <a:t>Sensor dapat diklasifikasikan berdasarkan keluarannya sebagai sensor analog atau digital ataupun sesuai dengan tipe datanya (skalar atau vektor).</a:t>
            </a:r>
          </a:p>
          <a:p>
            <a:pPr algn="just" marL="690880" indent="-345440" lvl="1">
              <a:lnSpc>
                <a:spcPts val="4480"/>
              </a:lnSpc>
              <a:buFont typeface="Arial"/>
              <a:buChar char="•"/>
            </a:pPr>
            <a:r>
              <a:rPr lang="en-US" sz="3200">
                <a:solidFill>
                  <a:srgbClr val="022135"/>
                </a:solidFill>
                <a:latin typeface="Cloud"/>
                <a:ea typeface="Cloud"/>
                <a:cs typeface="Cloud"/>
                <a:sym typeface="Cloud"/>
              </a:rPr>
              <a:t>Sensor terbagi menjadi dua yaitu aktif dan pasif.</a:t>
            </a:r>
          </a:p>
        </p:txBody>
      </p:sp>
      <p:grpSp>
        <p:nvGrpSpPr>
          <p:cNvPr name="Group 10" id="10"/>
          <p:cNvGrpSpPr/>
          <p:nvPr/>
        </p:nvGrpSpPr>
        <p:grpSpPr>
          <a:xfrm rot="0">
            <a:off x="1028700" y="8853503"/>
            <a:ext cx="1813321" cy="300022"/>
            <a:chOff x="0" y="0"/>
            <a:chExt cx="2417761" cy="400029"/>
          </a:xfrm>
        </p:grpSpPr>
        <p:sp>
          <p:nvSpPr>
            <p:cNvPr name="Freeform 11" id="11"/>
            <p:cNvSpPr/>
            <p:nvPr/>
          </p:nvSpPr>
          <p:spPr>
            <a:xfrm flipH="false" flipV="false" rot="0">
              <a:off x="0" y="0"/>
              <a:ext cx="2417699" cy="400050"/>
            </a:xfrm>
            <a:custGeom>
              <a:avLst/>
              <a:gdLst/>
              <a:ahLst/>
              <a:cxnLst/>
              <a:rect r="r" b="b" t="t" l="l"/>
              <a:pathLst>
                <a:path h="400050" w="2417699">
                  <a:moveTo>
                    <a:pt x="0" y="0"/>
                  </a:moveTo>
                  <a:lnTo>
                    <a:pt x="2417699" y="0"/>
                  </a:lnTo>
                  <a:lnTo>
                    <a:pt x="2417699" y="400050"/>
                  </a:lnTo>
                  <a:lnTo>
                    <a:pt x="0" y="400050"/>
                  </a:lnTo>
                  <a:lnTo>
                    <a:pt x="0" y="0"/>
                  </a:lnTo>
                  <a:close/>
                </a:path>
              </a:pathLst>
            </a:custGeom>
            <a:blipFill>
              <a:blip r:embed="rId6"/>
              <a:stretch>
                <a:fillRect l="0" t="-2212" r="-2" b="-2206"/>
              </a:stretch>
            </a:blipFill>
          </p:spPr>
        </p:sp>
      </p:grpSp>
      <p:grpSp>
        <p:nvGrpSpPr>
          <p:cNvPr name="Group 12" id="12"/>
          <p:cNvGrpSpPr/>
          <p:nvPr/>
        </p:nvGrpSpPr>
        <p:grpSpPr>
          <a:xfrm rot="0">
            <a:off x="-2011109" y="-2057400"/>
            <a:ext cx="3386232" cy="3464176"/>
            <a:chOff x="0" y="0"/>
            <a:chExt cx="4514976" cy="4618901"/>
          </a:xfrm>
        </p:grpSpPr>
        <p:sp>
          <p:nvSpPr>
            <p:cNvPr name="Freeform 13" id="13"/>
            <p:cNvSpPr/>
            <p:nvPr/>
          </p:nvSpPr>
          <p:spPr>
            <a:xfrm flipH="false" flipV="false" rot="0">
              <a:off x="0" y="0"/>
              <a:ext cx="4514977" cy="4618863"/>
            </a:xfrm>
            <a:custGeom>
              <a:avLst/>
              <a:gdLst/>
              <a:ahLst/>
              <a:cxnLst/>
              <a:rect r="r" b="b" t="t" l="l"/>
              <a:pathLst>
                <a:path h="4618863" w="4514977">
                  <a:moveTo>
                    <a:pt x="0" y="0"/>
                  </a:moveTo>
                  <a:lnTo>
                    <a:pt x="4514977" y="0"/>
                  </a:lnTo>
                  <a:lnTo>
                    <a:pt x="4514977" y="4618863"/>
                  </a:lnTo>
                  <a:lnTo>
                    <a:pt x="0" y="4618863"/>
                  </a:lnTo>
                  <a:lnTo>
                    <a:pt x="0" y="0"/>
                  </a:lnTo>
                  <a:close/>
                </a:path>
              </a:pathLst>
            </a:custGeom>
            <a:blipFill>
              <a:blip r:embed="rId7"/>
              <a:stretch>
                <a:fillRect l="-26" t="0" r="-26" b="0"/>
              </a:stretch>
            </a:blipFill>
          </p:spPr>
        </p:sp>
      </p:grpSp>
      <p:sp>
        <p:nvSpPr>
          <p:cNvPr name="Freeform 14" id="14"/>
          <p:cNvSpPr/>
          <p:nvPr/>
        </p:nvSpPr>
        <p:spPr>
          <a:xfrm flipH="false" flipV="false" rot="0">
            <a:off x="-394240" y="-94077"/>
            <a:ext cx="4558185" cy="1593145"/>
          </a:xfrm>
          <a:custGeom>
            <a:avLst/>
            <a:gdLst/>
            <a:ahLst/>
            <a:cxnLst/>
            <a:rect r="r" b="b" t="t" l="l"/>
            <a:pathLst>
              <a:path h="1593145" w="4558185">
                <a:moveTo>
                  <a:pt x="0" y="0"/>
                </a:moveTo>
                <a:lnTo>
                  <a:pt x="4558185" y="0"/>
                </a:lnTo>
                <a:lnTo>
                  <a:pt x="4558185" y="1593145"/>
                </a:lnTo>
                <a:lnTo>
                  <a:pt x="0" y="159314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5" id="15"/>
          <p:cNvGrpSpPr/>
          <p:nvPr/>
        </p:nvGrpSpPr>
        <p:grpSpPr>
          <a:xfrm rot="0">
            <a:off x="467676" y="722519"/>
            <a:ext cx="1421058" cy="606553"/>
            <a:chOff x="0" y="0"/>
            <a:chExt cx="1894744" cy="808737"/>
          </a:xfrm>
        </p:grpSpPr>
        <p:sp>
          <p:nvSpPr>
            <p:cNvPr name="Freeform 16" id="16"/>
            <p:cNvSpPr/>
            <p:nvPr/>
          </p:nvSpPr>
          <p:spPr>
            <a:xfrm flipH="false" flipV="false" rot="0">
              <a:off x="0" y="0"/>
              <a:ext cx="1894713" cy="808736"/>
            </a:xfrm>
            <a:custGeom>
              <a:avLst/>
              <a:gdLst/>
              <a:ahLst/>
              <a:cxnLst/>
              <a:rect r="r" b="b" t="t" l="l"/>
              <a:pathLst>
                <a:path h="808736" w="1894713">
                  <a:moveTo>
                    <a:pt x="0" y="0"/>
                  </a:moveTo>
                  <a:lnTo>
                    <a:pt x="1894713" y="0"/>
                  </a:lnTo>
                  <a:lnTo>
                    <a:pt x="1894713" y="808736"/>
                  </a:lnTo>
                  <a:lnTo>
                    <a:pt x="0" y="808736"/>
                  </a:lnTo>
                  <a:lnTo>
                    <a:pt x="0" y="0"/>
                  </a:lnTo>
                  <a:close/>
                </a:path>
              </a:pathLst>
            </a:custGeom>
            <a:blipFill>
              <a:blip r:embed="rId10"/>
              <a:stretch>
                <a:fillRect l="-944" t="0" r="-946" b="0"/>
              </a:stretch>
            </a:blipFill>
          </p:spPr>
        </p:sp>
      </p:grpSp>
      <p:grpSp>
        <p:nvGrpSpPr>
          <p:cNvPr name="Group 17" id="17"/>
          <p:cNvGrpSpPr/>
          <p:nvPr/>
        </p:nvGrpSpPr>
        <p:grpSpPr>
          <a:xfrm rot="0">
            <a:off x="2127324" y="682364"/>
            <a:ext cx="678920" cy="694317"/>
            <a:chOff x="0" y="0"/>
            <a:chExt cx="905227" cy="925756"/>
          </a:xfrm>
        </p:grpSpPr>
        <p:sp>
          <p:nvSpPr>
            <p:cNvPr name="Freeform 18" id="18"/>
            <p:cNvSpPr/>
            <p:nvPr/>
          </p:nvSpPr>
          <p:spPr>
            <a:xfrm flipH="false" flipV="false" rot="0">
              <a:off x="0" y="0"/>
              <a:ext cx="905256" cy="925703"/>
            </a:xfrm>
            <a:custGeom>
              <a:avLst/>
              <a:gdLst/>
              <a:ahLst/>
              <a:cxnLst/>
              <a:rect r="r" b="b" t="t" l="l"/>
              <a:pathLst>
                <a:path h="925703" w="905256">
                  <a:moveTo>
                    <a:pt x="0" y="0"/>
                  </a:moveTo>
                  <a:lnTo>
                    <a:pt x="905256" y="0"/>
                  </a:lnTo>
                  <a:lnTo>
                    <a:pt x="905256" y="925703"/>
                  </a:lnTo>
                  <a:lnTo>
                    <a:pt x="0" y="925703"/>
                  </a:lnTo>
                  <a:lnTo>
                    <a:pt x="0" y="0"/>
                  </a:lnTo>
                  <a:close/>
                </a:path>
              </a:pathLst>
            </a:custGeom>
            <a:blipFill>
              <a:blip r:embed="rId11"/>
              <a:stretch>
                <a:fillRect l="-1133" t="0" r="-1130" b="-5"/>
              </a:stretch>
            </a:blipFill>
          </p:spPr>
        </p:sp>
      </p:grpSp>
      <p:grpSp>
        <p:nvGrpSpPr>
          <p:cNvPr name="Group 19" id="19"/>
          <p:cNvGrpSpPr/>
          <p:nvPr/>
        </p:nvGrpSpPr>
        <p:grpSpPr>
          <a:xfrm rot="0">
            <a:off x="3044835" y="642209"/>
            <a:ext cx="819282" cy="767174"/>
            <a:chOff x="0" y="0"/>
            <a:chExt cx="1092376" cy="1022899"/>
          </a:xfrm>
        </p:grpSpPr>
        <p:sp>
          <p:nvSpPr>
            <p:cNvPr name="Freeform 20" id="20"/>
            <p:cNvSpPr/>
            <p:nvPr/>
          </p:nvSpPr>
          <p:spPr>
            <a:xfrm flipH="false" flipV="false" rot="0">
              <a:off x="0" y="0"/>
              <a:ext cx="1092327" cy="1022858"/>
            </a:xfrm>
            <a:custGeom>
              <a:avLst/>
              <a:gdLst/>
              <a:ahLst/>
              <a:cxnLst/>
              <a:rect r="r" b="b" t="t" l="l"/>
              <a:pathLst>
                <a:path h="1022858" w="1092327">
                  <a:moveTo>
                    <a:pt x="0" y="0"/>
                  </a:moveTo>
                  <a:lnTo>
                    <a:pt x="1092327" y="0"/>
                  </a:lnTo>
                  <a:lnTo>
                    <a:pt x="1092327" y="1022858"/>
                  </a:lnTo>
                  <a:lnTo>
                    <a:pt x="0" y="1022858"/>
                  </a:lnTo>
                  <a:lnTo>
                    <a:pt x="0" y="0"/>
                  </a:lnTo>
                  <a:close/>
                </a:path>
              </a:pathLst>
            </a:custGeom>
            <a:blipFill>
              <a:blip r:embed="rId12"/>
              <a:stretch>
                <a:fillRect l="-14902" t="0" r="-14907" b="-4"/>
              </a:stretch>
            </a:blipFill>
          </p:spPr>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9222" r="0" b="-9222"/>
              </a:stretch>
            </a:blipFill>
          </p:spPr>
        </p:sp>
      </p:grpSp>
      <p:sp>
        <p:nvSpPr>
          <p:cNvPr name="Freeform 4" id="4"/>
          <p:cNvSpPr/>
          <p:nvPr/>
        </p:nvSpPr>
        <p:spPr>
          <a:xfrm flipH="false" flipV="false" rot="0">
            <a:off x="11409671" y="-855537"/>
            <a:ext cx="11699258" cy="11699258"/>
          </a:xfrm>
          <a:custGeom>
            <a:avLst/>
            <a:gdLst/>
            <a:ahLst/>
            <a:cxnLst/>
            <a:rect r="r" b="b" t="t" l="l"/>
            <a:pathLst>
              <a:path h="11699258" w="11699258">
                <a:moveTo>
                  <a:pt x="0" y="0"/>
                </a:moveTo>
                <a:lnTo>
                  <a:pt x="11699258" y="0"/>
                </a:lnTo>
                <a:lnTo>
                  <a:pt x="11699258" y="11699258"/>
                </a:lnTo>
                <a:lnTo>
                  <a:pt x="0" y="1169925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5" id="5"/>
          <p:cNvGrpSpPr/>
          <p:nvPr/>
        </p:nvGrpSpPr>
        <p:grpSpPr>
          <a:xfrm rot="0">
            <a:off x="10172700" y="2749795"/>
            <a:ext cx="8115300" cy="6049829"/>
            <a:chOff x="0" y="0"/>
            <a:chExt cx="14638238" cy="10912577"/>
          </a:xfrm>
        </p:grpSpPr>
        <p:sp>
          <p:nvSpPr>
            <p:cNvPr name="Freeform 6" id="6"/>
            <p:cNvSpPr/>
            <p:nvPr/>
          </p:nvSpPr>
          <p:spPr>
            <a:xfrm flipH="false" flipV="false" rot="0">
              <a:off x="0" y="0"/>
              <a:ext cx="14638289" cy="10912602"/>
            </a:xfrm>
            <a:custGeom>
              <a:avLst/>
              <a:gdLst/>
              <a:ahLst/>
              <a:cxnLst/>
              <a:rect r="r" b="b" t="t" l="l"/>
              <a:pathLst>
                <a:path h="10912602" w="14638289">
                  <a:moveTo>
                    <a:pt x="0" y="0"/>
                  </a:moveTo>
                  <a:lnTo>
                    <a:pt x="14638289" y="0"/>
                  </a:lnTo>
                  <a:lnTo>
                    <a:pt x="14638289" y="10912602"/>
                  </a:lnTo>
                  <a:lnTo>
                    <a:pt x="0" y="10912602"/>
                  </a:lnTo>
                  <a:lnTo>
                    <a:pt x="0" y="0"/>
                  </a:lnTo>
                  <a:close/>
                </a:path>
              </a:pathLst>
            </a:custGeom>
            <a:blipFill>
              <a:blip r:embed="rId2"/>
              <a:stretch>
                <a:fillRect l="-5946" t="0" r="-5946" b="0"/>
              </a:stretch>
            </a:blipFill>
          </p:spPr>
        </p:sp>
      </p:grpSp>
      <p:grpSp>
        <p:nvGrpSpPr>
          <p:cNvPr name="Group 7" id="7"/>
          <p:cNvGrpSpPr/>
          <p:nvPr/>
        </p:nvGrpSpPr>
        <p:grpSpPr>
          <a:xfrm rot="0">
            <a:off x="13745119" y="7351938"/>
            <a:ext cx="984559" cy="967329"/>
            <a:chOff x="0" y="0"/>
            <a:chExt cx="1312745" cy="1289772"/>
          </a:xfrm>
        </p:grpSpPr>
        <p:sp>
          <p:nvSpPr>
            <p:cNvPr name="Freeform 8" id="8"/>
            <p:cNvSpPr/>
            <p:nvPr/>
          </p:nvSpPr>
          <p:spPr>
            <a:xfrm flipH="false" flipV="false" rot="0">
              <a:off x="0" y="0"/>
              <a:ext cx="1312799" cy="1289812"/>
            </a:xfrm>
            <a:custGeom>
              <a:avLst/>
              <a:gdLst/>
              <a:ahLst/>
              <a:cxnLst/>
              <a:rect r="r" b="b" t="t" l="l"/>
              <a:pathLst>
                <a:path h="1289812" w="1312799">
                  <a:moveTo>
                    <a:pt x="0" y="0"/>
                  </a:moveTo>
                  <a:lnTo>
                    <a:pt x="1312799" y="0"/>
                  </a:lnTo>
                  <a:lnTo>
                    <a:pt x="1312799" y="1289812"/>
                  </a:lnTo>
                  <a:lnTo>
                    <a:pt x="0" y="1289812"/>
                  </a:lnTo>
                  <a:lnTo>
                    <a:pt x="0" y="0"/>
                  </a:lnTo>
                  <a:close/>
                </a:path>
              </a:pathLst>
            </a:custGeom>
            <a:blipFill>
              <a:blip r:embed="rId5"/>
              <a:stretch>
                <a:fillRect l="-88" t="0" r="-84" b="3"/>
              </a:stretch>
            </a:blipFill>
          </p:spPr>
        </p:sp>
      </p:grpSp>
      <p:grpSp>
        <p:nvGrpSpPr>
          <p:cNvPr name="Group 9" id="9"/>
          <p:cNvGrpSpPr/>
          <p:nvPr/>
        </p:nvGrpSpPr>
        <p:grpSpPr>
          <a:xfrm rot="0">
            <a:off x="1028700" y="9108289"/>
            <a:ext cx="1813321" cy="300022"/>
            <a:chOff x="0" y="0"/>
            <a:chExt cx="2417761" cy="400029"/>
          </a:xfrm>
        </p:grpSpPr>
        <p:sp>
          <p:nvSpPr>
            <p:cNvPr name="Freeform 10" id="10"/>
            <p:cNvSpPr/>
            <p:nvPr/>
          </p:nvSpPr>
          <p:spPr>
            <a:xfrm flipH="false" flipV="false" rot="0">
              <a:off x="0" y="0"/>
              <a:ext cx="2417699" cy="400050"/>
            </a:xfrm>
            <a:custGeom>
              <a:avLst/>
              <a:gdLst/>
              <a:ahLst/>
              <a:cxnLst/>
              <a:rect r="r" b="b" t="t" l="l"/>
              <a:pathLst>
                <a:path h="400050" w="2417699">
                  <a:moveTo>
                    <a:pt x="0" y="0"/>
                  </a:moveTo>
                  <a:lnTo>
                    <a:pt x="2417699" y="0"/>
                  </a:lnTo>
                  <a:lnTo>
                    <a:pt x="2417699" y="400050"/>
                  </a:lnTo>
                  <a:lnTo>
                    <a:pt x="0" y="400050"/>
                  </a:lnTo>
                  <a:lnTo>
                    <a:pt x="0" y="0"/>
                  </a:lnTo>
                  <a:close/>
                </a:path>
              </a:pathLst>
            </a:custGeom>
            <a:blipFill>
              <a:blip r:embed="rId6"/>
              <a:stretch>
                <a:fillRect l="0" t="-2212" r="-2" b="-2206"/>
              </a:stretch>
            </a:blipFill>
          </p:spPr>
        </p:sp>
      </p:grpSp>
      <p:grpSp>
        <p:nvGrpSpPr>
          <p:cNvPr name="Group 11" id="11"/>
          <p:cNvGrpSpPr/>
          <p:nvPr/>
        </p:nvGrpSpPr>
        <p:grpSpPr>
          <a:xfrm rot="0">
            <a:off x="-1757558" y="-2091297"/>
            <a:ext cx="3268873" cy="3344116"/>
            <a:chOff x="0" y="0"/>
            <a:chExt cx="4358497" cy="4458821"/>
          </a:xfrm>
        </p:grpSpPr>
        <p:sp>
          <p:nvSpPr>
            <p:cNvPr name="Freeform 12" id="12"/>
            <p:cNvSpPr/>
            <p:nvPr/>
          </p:nvSpPr>
          <p:spPr>
            <a:xfrm flipH="false" flipV="false" rot="0">
              <a:off x="0" y="0"/>
              <a:ext cx="4358513" cy="4458843"/>
            </a:xfrm>
            <a:custGeom>
              <a:avLst/>
              <a:gdLst/>
              <a:ahLst/>
              <a:cxnLst/>
              <a:rect r="r" b="b" t="t" l="l"/>
              <a:pathLst>
                <a:path h="4458843" w="4358513">
                  <a:moveTo>
                    <a:pt x="0" y="0"/>
                  </a:moveTo>
                  <a:lnTo>
                    <a:pt x="4358513" y="0"/>
                  </a:lnTo>
                  <a:lnTo>
                    <a:pt x="4358513" y="4458843"/>
                  </a:lnTo>
                  <a:lnTo>
                    <a:pt x="0" y="4458843"/>
                  </a:lnTo>
                  <a:lnTo>
                    <a:pt x="0" y="0"/>
                  </a:lnTo>
                  <a:close/>
                </a:path>
              </a:pathLst>
            </a:custGeom>
            <a:blipFill>
              <a:blip r:embed="rId7"/>
              <a:stretch>
                <a:fillRect l="0" t="-11" r="0" b="-11"/>
              </a:stretch>
            </a:blipFill>
          </p:spPr>
        </p:sp>
      </p:grpSp>
      <p:grpSp>
        <p:nvGrpSpPr>
          <p:cNvPr name="Group 13" id="13"/>
          <p:cNvGrpSpPr/>
          <p:nvPr/>
        </p:nvGrpSpPr>
        <p:grpSpPr>
          <a:xfrm rot="0">
            <a:off x="15852484" y="8229600"/>
            <a:ext cx="4022217" cy="4114800"/>
            <a:chOff x="0" y="0"/>
            <a:chExt cx="5362956" cy="5486400"/>
          </a:xfrm>
        </p:grpSpPr>
        <p:sp>
          <p:nvSpPr>
            <p:cNvPr name="Freeform 14" id="14"/>
            <p:cNvSpPr/>
            <p:nvPr/>
          </p:nvSpPr>
          <p:spPr>
            <a:xfrm flipH="false" flipV="false" rot="0">
              <a:off x="0" y="0"/>
              <a:ext cx="5362956" cy="5486400"/>
            </a:xfrm>
            <a:custGeom>
              <a:avLst/>
              <a:gdLst/>
              <a:ahLst/>
              <a:cxnLst/>
              <a:rect r="r" b="b" t="t" l="l"/>
              <a:pathLst>
                <a:path h="5486400" w="5362956">
                  <a:moveTo>
                    <a:pt x="0" y="0"/>
                  </a:moveTo>
                  <a:lnTo>
                    <a:pt x="5362956" y="0"/>
                  </a:lnTo>
                  <a:lnTo>
                    <a:pt x="5362956" y="5486400"/>
                  </a:lnTo>
                  <a:lnTo>
                    <a:pt x="0" y="5486400"/>
                  </a:lnTo>
                  <a:lnTo>
                    <a:pt x="0" y="0"/>
                  </a:lnTo>
                  <a:close/>
                </a:path>
              </a:pathLst>
            </a:custGeom>
            <a:blipFill>
              <a:blip r:embed="rId7"/>
              <a:stretch>
                <a:fillRect l="-85" t="0" r="-85" b="0"/>
              </a:stretch>
            </a:blipFill>
          </p:spPr>
        </p:sp>
      </p:grpSp>
      <p:grpSp>
        <p:nvGrpSpPr>
          <p:cNvPr name="Group 15" id="15"/>
          <p:cNvGrpSpPr/>
          <p:nvPr/>
        </p:nvGrpSpPr>
        <p:grpSpPr>
          <a:xfrm rot="0">
            <a:off x="13660765" y="1636775"/>
            <a:ext cx="1153265" cy="1153265"/>
            <a:chOff x="0" y="0"/>
            <a:chExt cx="1537687" cy="1537687"/>
          </a:xfrm>
        </p:grpSpPr>
        <p:sp>
          <p:nvSpPr>
            <p:cNvPr name="Freeform 16" id="16"/>
            <p:cNvSpPr/>
            <p:nvPr/>
          </p:nvSpPr>
          <p:spPr>
            <a:xfrm flipH="false" flipV="false" rot="0">
              <a:off x="0" y="0"/>
              <a:ext cx="1537716" cy="1537716"/>
            </a:xfrm>
            <a:custGeom>
              <a:avLst/>
              <a:gdLst/>
              <a:ahLst/>
              <a:cxnLst/>
              <a:rect r="r" b="b" t="t" l="l"/>
              <a:pathLst>
                <a:path h="1537716" w="1537716">
                  <a:moveTo>
                    <a:pt x="0" y="0"/>
                  </a:moveTo>
                  <a:lnTo>
                    <a:pt x="1537716" y="0"/>
                  </a:lnTo>
                  <a:lnTo>
                    <a:pt x="1537716" y="1537716"/>
                  </a:lnTo>
                  <a:lnTo>
                    <a:pt x="0" y="1537716"/>
                  </a:lnTo>
                  <a:lnTo>
                    <a:pt x="0" y="0"/>
                  </a:lnTo>
                  <a:close/>
                </a:path>
              </a:pathLst>
            </a:custGeom>
            <a:blipFill>
              <a:blip r:embed="rId8"/>
              <a:stretch>
                <a:fillRect l="0" t="0" r="1" b="1"/>
              </a:stretch>
            </a:blipFill>
          </p:spPr>
        </p:sp>
      </p:grpSp>
      <p:sp>
        <p:nvSpPr>
          <p:cNvPr name="Freeform 17" id="17"/>
          <p:cNvSpPr/>
          <p:nvPr/>
        </p:nvSpPr>
        <p:spPr>
          <a:xfrm flipH="false" flipV="false" rot="0">
            <a:off x="-394240" y="-94077"/>
            <a:ext cx="4558185" cy="1593145"/>
          </a:xfrm>
          <a:custGeom>
            <a:avLst/>
            <a:gdLst/>
            <a:ahLst/>
            <a:cxnLst/>
            <a:rect r="r" b="b" t="t" l="l"/>
            <a:pathLst>
              <a:path h="1593145" w="4558185">
                <a:moveTo>
                  <a:pt x="0" y="0"/>
                </a:moveTo>
                <a:lnTo>
                  <a:pt x="4558185" y="0"/>
                </a:lnTo>
                <a:lnTo>
                  <a:pt x="4558185" y="1593145"/>
                </a:lnTo>
                <a:lnTo>
                  <a:pt x="0" y="159314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nvGrpSpPr>
          <p:cNvPr name="Group 18" id="18"/>
          <p:cNvGrpSpPr/>
          <p:nvPr/>
        </p:nvGrpSpPr>
        <p:grpSpPr>
          <a:xfrm rot="0">
            <a:off x="467676" y="722519"/>
            <a:ext cx="1421058" cy="606553"/>
            <a:chOff x="0" y="0"/>
            <a:chExt cx="1894744" cy="808737"/>
          </a:xfrm>
        </p:grpSpPr>
        <p:sp>
          <p:nvSpPr>
            <p:cNvPr name="Freeform 19" id="19"/>
            <p:cNvSpPr/>
            <p:nvPr/>
          </p:nvSpPr>
          <p:spPr>
            <a:xfrm flipH="false" flipV="false" rot="0">
              <a:off x="0" y="0"/>
              <a:ext cx="1894713" cy="808736"/>
            </a:xfrm>
            <a:custGeom>
              <a:avLst/>
              <a:gdLst/>
              <a:ahLst/>
              <a:cxnLst/>
              <a:rect r="r" b="b" t="t" l="l"/>
              <a:pathLst>
                <a:path h="808736" w="1894713">
                  <a:moveTo>
                    <a:pt x="0" y="0"/>
                  </a:moveTo>
                  <a:lnTo>
                    <a:pt x="1894713" y="0"/>
                  </a:lnTo>
                  <a:lnTo>
                    <a:pt x="1894713" y="808736"/>
                  </a:lnTo>
                  <a:lnTo>
                    <a:pt x="0" y="808736"/>
                  </a:lnTo>
                  <a:lnTo>
                    <a:pt x="0" y="0"/>
                  </a:lnTo>
                  <a:close/>
                </a:path>
              </a:pathLst>
            </a:custGeom>
            <a:blipFill>
              <a:blip r:embed="rId11"/>
              <a:stretch>
                <a:fillRect l="-944" t="0" r="-946" b="0"/>
              </a:stretch>
            </a:blipFill>
          </p:spPr>
        </p:sp>
      </p:grpSp>
      <p:grpSp>
        <p:nvGrpSpPr>
          <p:cNvPr name="Group 20" id="20"/>
          <p:cNvGrpSpPr/>
          <p:nvPr/>
        </p:nvGrpSpPr>
        <p:grpSpPr>
          <a:xfrm rot="0">
            <a:off x="2127324" y="682364"/>
            <a:ext cx="678920" cy="694317"/>
            <a:chOff x="0" y="0"/>
            <a:chExt cx="905227" cy="925756"/>
          </a:xfrm>
        </p:grpSpPr>
        <p:sp>
          <p:nvSpPr>
            <p:cNvPr name="Freeform 21" id="21"/>
            <p:cNvSpPr/>
            <p:nvPr/>
          </p:nvSpPr>
          <p:spPr>
            <a:xfrm flipH="false" flipV="false" rot="0">
              <a:off x="0" y="0"/>
              <a:ext cx="905256" cy="925703"/>
            </a:xfrm>
            <a:custGeom>
              <a:avLst/>
              <a:gdLst/>
              <a:ahLst/>
              <a:cxnLst/>
              <a:rect r="r" b="b" t="t" l="l"/>
              <a:pathLst>
                <a:path h="925703" w="905256">
                  <a:moveTo>
                    <a:pt x="0" y="0"/>
                  </a:moveTo>
                  <a:lnTo>
                    <a:pt x="905256" y="0"/>
                  </a:lnTo>
                  <a:lnTo>
                    <a:pt x="905256" y="925703"/>
                  </a:lnTo>
                  <a:lnTo>
                    <a:pt x="0" y="925703"/>
                  </a:lnTo>
                  <a:lnTo>
                    <a:pt x="0" y="0"/>
                  </a:lnTo>
                  <a:close/>
                </a:path>
              </a:pathLst>
            </a:custGeom>
            <a:blipFill>
              <a:blip r:embed="rId12"/>
              <a:stretch>
                <a:fillRect l="-1133" t="0" r="-1130" b="-5"/>
              </a:stretch>
            </a:blipFill>
          </p:spPr>
        </p:sp>
      </p:grpSp>
      <p:grpSp>
        <p:nvGrpSpPr>
          <p:cNvPr name="Group 22" id="22"/>
          <p:cNvGrpSpPr/>
          <p:nvPr/>
        </p:nvGrpSpPr>
        <p:grpSpPr>
          <a:xfrm rot="0">
            <a:off x="3044835" y="642209"/>
            <a:ext cx="819282" cy="767174"/>
            <a:chOff x="0" y="0"/>
            <a:chExt cx="1092376" cy="1022899"/>
          </a:xfrm>
        </p:grpSpPr>
        <p:sp>
          <p:nvSpPr>
            <p:cNvPr name="Freeform 23" id="23"/>
            <p:cNvSpPr/>
            <p:nvPr/>
          </p:nvSpPr>
          <p:spPr>
            <a:xfrm flipH="false" flipV="false" rot="0">
              <a:off x="0" y="0"/>
              <a:ext cx="1092327" cy="1022858"/>
            </a:xfrm>
            <a:custGeom>
              <a:avLst/>
              <a:gdLst/>
              <a:ahLst/>
              <a:cxnLst/>
              <a:rect r="r" b="b" t="t" l="l"/>
              <a:pathLst>
                <a:path h="1022858" w="1092327">
                  <a:moveTo>
                    <a:pt x="0" y="0"/>
                  </a:moveTo>
                  <a:lnTo>
                    <a:pt x="1092327" y="0"/>
                  </a:lnTo>
                  <a:lnTo>
                    <a:pt x="1092327" y="1022858"/>
                  </a:lnTo>
                  <a:lnTo>
                    <a:pt x="0" y="1022858"/>
                  </a:lnTo>
                  <a:lnTo>
                    <a:pt x="0" y="0"/>
                  </a:lnTo>
                  <a:close/>
                </a:path>
              </a:pathLst>
            </a:custGeom>
            <a:blipFill>
              <a:blip r:embed="rId13"/>
              <a:stretch>
                <a:fillRect l="-14902" t="0" r="-14907" b="-4"/>
              </a:stretch>
            </a:blipFill>
          </p:spPr>
        </p:sp>
      </p:grpSp>
      <p:grpSp>
        <p:nvGrpSpPr>
          <p:cNvPr name="Group 24" id="24"/>
          <p:cNvGrpSpPr/>
          <p:nvPr/>
        </p:nvGrpSpPr>
        <p:grpSpPr>
          <a:xfrm rot="0">
            <a:off x="1178205" y="4464890"/>
            <a:ext cx="8217466" cy="1927160"/>
            <a:chOff x="0" y="0"/>
            <a:chExt cx="2164271" cy="507565"/>
          </a:xfrm>
        </p:grpSpPr>
        <p:sp>
          <p:nvSpPr>
            <p:cNvPr name="Freeform 25" id="25"/>
            <p:cNvSpPr/>
            <p:nvPr/>
          </p:nvSpPr>
          <p:spPr>
            <a:xfrm flipH="false" flipV="false" rot="0">
              <a:off x="0" y="0"/>
              <a:ext cx="2164271" cy="507565"/>
            </a:xfrm>
            <a:custGeom>
              <a:avLst/>
              <a:gdLst/>
              <a:ahLst/>
              <a:cxnLst/>
              <a:rect r="r" b="b" t="t" l="l"/>
              <a:pathLst>
                <a:path h="507565" w="2164271">
                  <a:moveTo>
                    <a:pt x="15074" y="0"/>
                  </a:moveTo>
                  <a:lnTo>
                    <a:pt x="2149197" y="0"/>
                  </a:lnTo>
                  <a:cubicBezTo>
                    <a:pt x="2153195" y="0"/>
                    <a:pt x="2157029" y="1588"/>
                    <a:pt x="2159856" y="4415"/>
                  </a:cubicBezTo>
                  <a:cubicBezTo>
                    <a:pt x="2162683" y="7242"/>
                    <a:pt x="2164271" y="11076"/>
                    <a:pt x="2164271" y="15074"/>
                  </a:cubicBezTo>
                  <a:lnTo>
                    <a:pt x="2164271" y="492491"/>
                  </a:lnTo>
                  <a:cubicBezTo>
                    <a:pt x="2164271" y="496489"/>
                    <a:pt x="2162683" y="500323"/>
                    <a:pt x="2159856" y="503150"/>
                  </a:cubicBezTo>
                  <a:cubicBezTo>
                    <a:pt x="2157029" y="505977"/>
                    <a:pt x="2153195" y="507565"/>
                    <a:pt x="2149197" y="507565"/>
                  </a:cubicBezTo>
                  <a:lnTo>
                    <a:pt x="15074" y="507565"/>
                  </a:lnTo>
                  <a:cubicBezTo>
                    <a:pt x="11076" y="507565"/>
                    <a:pt x="7242" y="505977"/>
                    <a:pt x="4415" y="503150"/>
                  </a:cubicBezTo>
                  <a:cubicBezTo>
                    <a:pt x="1588" y="500323"/>
                    <a:pt x="0" y="496489"/>
                    <a:pt x="0" y="492491"/>
                  </a:cubicBezTo>
                  <a:lnTo>
                    <a:pt x="0" y="15074"/>
                  </a:lnTo>
                  <a:cubicBezTo>
                    <a:pt x="0" y="11076"/>
                    <a:pt x="1588" y="7242"/>
                    <a:pt x="4415" y="4415"/>
                  </a:cubicBezTo>
                  <a:cubicBezTo>
                    <a:pt x="7242" y="1588"/>
                    <a:pt x="11076" y="0"/>
                    <a:pt x="15074" y="0"/>
                  </a:cubicBezTo>
                  <a:close/>
                </a:path>
              </a:pathLst>
            </a:custGeom>
            <a:solidFill>
              <a:srgbClr val="A6A6A6"/>
            </a:solidFill>
          </p:spPr>
        </p:sp>
        <p:sp>
          <p:nvSpPr>
            <p:cNvPr name="TextBox 26" id="26"/>
            <p:cNvSpPr txBox="true"/>
            <p:nvPr/>
          </p:nvSpPr>
          <p:spPr>
            <a:xfrm>
              <a:off x="0" y="-57150"/>
              <a:ext cx="2164271" cy="564715"/>
            </a:xfrm>
            <a:prstGeom prst="rect">
              <a:avLst/>
            </a:prstGeom>
          </p:spPr>
          <p:txBody>
            <a:bodyPr anchor="ctr" rtlCol="false" tIns="50800" lIns="50800" bIns="50800" rIns="50800"/>
            <a:lstStyle/>
            <a:p>
              <a:pPr algn="ctr">
                <a:lnSpc>
                  <a:spcPts val="3498"/>
                </a:lnSpc>
              </a:pPr>
            </a:p>
          </p:txBody>
        </p:sp>
      </p:grpSp>
      <p:grpSp>
        <p:nvGrpSpPr>
          <p:cNvPr name="Group 27" id="27"/>
          <p:cNvGrpSpPr/>
          <p:nvPr/>
        </p:nvGrpSpPr>
        <p:grpSpPr>
          <a:xfrm rot="0">
            <a:off x="1256132" y="6896875"/>
            <a:ext cx="8217466" cy="2509374"/>
            <a:chOff x="0" y="0"/>
            <a:chExt cx="2164271" cy="660905"/>
          </a:xfrm>
        </p:grpSpPr>
        <p:sp>
          <p:nvSpPr>
            <p:cNvPr name="Freeform 28" id="28"/>
            <p:cNvSpPr/>
            <p:nvPr/>
          </p:nvSpPr>
          <p:spPr>
            <a:xfrm flipH="false" flipV="false" rot="0">
              <a:off x="0" y="0"/>
              <a:ext cx="2164271" cy="660905"/>
            </a:xfrm>
            <a:custGeom>
              <a:avLst/>
              <a:gdLst/>
              <a:ahLst/>
              <a:cxnLst/>
              <a:rect r="r" b="b" t="t" l="l"/>
              <a:pathLst>
                <a:path h="660905" w="2164271">
                  <a:moveTo>
                    <a:pt x="15074" y="0"/>
                  </a:moveTo>
                  <a:lnTo>
                    <a:pt x="2149197" y="0"/>
                  </a:lnTo>
                  <a:cubicBezTo>
                    <a:pt x="2153195" y="0"/>
                    <a:pt x="2157029" y="1588"/>
                    <a:pt x="2159856" y="4415"/>
                  </a:cubicBezTo>
                  <a:cubicBezTo>
                    <a:pt x="2162683" y="7242"/>
                    <a:pt x="2164271" y="11076"/>
                    <a:pt x="2164271" y="15074"/>
                  </a:cubicBezTo>
                  <a:lnTo>
                    <a:pt x="2164271" y="645831"/>
                  </a:lnTo>
                  <a:cubicBezTo>
                    <a:pt x="2164271" y="649829"/>
                    <a:pt x="2162683" y="653663"/>
                    <a:pt x="2159856" y="656490"/>
                  </a:cubicBezTo>
                  <a:cubicBezTo>
                    <a:pt x="2157029" y="659317"/>
                    <a:pt x="2153195" y="660905"/>
                    <a:pt x="2149197" y="660905"/>
                  </a:cubicBezTo>
                  <a:lnTo>
                    <a:pt x="15074" y="660905"/>
                  </a:lnTo>
                  <a:cubicBezTo>
                    <a:pt x="11076" y="660905"/>
                    <a:pt x="7242" y="659317"/>
                    <a:pt x="4415" y="656490"/>
                  </a:cubicBezTo>
                  <a:cubicBezTo>
                    <a:pt x="1588" y="653663"/>
                    <a:pt x="0" y="649829"/>
                    <a:pt x="0" y="645831"/>
                  </a:cubicBezTo>
                  <a:lnTo>
                    <a:pt x="0" y="15074"/>
                  </a:lnTo>
                  <a:cubicBezTo>
                    <a:pt x="0" y="11076"/>
                    <a:pt x="1588" y="7242"/>
                    <a:pt x="4415" y="4415"/>
                  </a:cubicBezTo>
                  <a:cubicBezTo>
                    <a:pt x="7242" y="1588"/>
                    <a:pt x="11076" y="0"/>
                    <a:pt x="15074" y="0"/>
                  </a:cubicBezTo>
                  <a:close/>
                </a:path>
              </a:pathLst>
            </a:custGeom>
            <a:solidFill>
              <a:srgbClr val="A6A6A6"/>
            </a:solidFill>
          </p:spPr>
        </p:sp>
        <p:sp>
          <p:nvSpPr>
            <p:cNvPr name="TextBox 29" id="29"/>
            <p:cNvSpPr txBox="true"/>
            <p:nvPr/>
          </p:nvSpPr>
          <p:spPr>
            <a:xfrm>
              <a:off x="0" y="-57150"/>
              <a:ext cx="2164271" cy="718055"/>
            </a:xfrm>
            <a:prstGeom prst="rect">
              <a:avLst/>
            </a:prstGeom>
          </p:spPr>
          <p:txBody>
            <a:bodyPr anchor="ctr" rtlCol="false" tIns="50800" lIns="50800" bIns="50800" rIns="50800"/>
            <a:lstStyle/>
            <a:p>
              <a:pPr algn="ctr">
                <a:lnSpc>
                  <a:spcPts val="3498"/>
                </a:lnSpc>
              </a:pPr>
            </a:p>
          </p:txBody>
        </p:sp>
      </p:grpSp>
      <p:sp>
        <p:nvSpPr>
          <p:cNvPr name="TextBox 30" id="30"/>
          <p:cNvSpPr txBox="true"/>
          <p:nvPr/>
        </p:nvSpPr>
        <p:spPr>
          <a:xfrm rot="0">
            <a:off x="1028700" y="2030658"/>
            <a:ext cx="8672330" cy="791337"/>
          </a:xfrm>
          <a:prstGeom prst="rect">
            <a:avLst/>
          </a:prstGeom>
        </p:spPr>
        <p:txBody>
          <a:bodyPr anchor="t" rtlCol="false" tIns="0" lIns="0" bIns="0" rIns="0">
            <a:spAutoFit/>
          </a:bodyPr>
          <a:lstStyle/>
          <a:p>
            <a:pPr algn="ctr">
              <a:lnSpc>
                <a:spcPts val="5994"/>
              </a:lnSpc>
            </a:pPr>
            <a:r>
              <a:rPr lang="en-US" sz="6000">
                <a:solidFill>
                  <a:srgbClr val="013049"/>
                </a:solidFill>
                <a:latin typeface="Eastman Condensed Bold"/>
                <a:ea typeface="Eastman Condensed Bold"/>
                <a:cs typeface="Eastman Condensed Bold"/>
                <a:sym typeface="Eastman Condensed Bold"/>
              </a:rPr>
              <a:t>JENIS SENSOR</a:t>
            </a:r>
          </a:p>
        </p:txBody>
      </p:sp>
      <p:sp>
        <p:nvSpPr>
          <p:cNvPr name="TextBox 31" id="31"/>
          <p:cNvSpPr txBox="true"/>
          <p:nvPr/>
        </p:nvSpPr>
        <p:spPr>
          <a:xfrm rot="0">
            <a:off x="1672349" y="4840460"/>
            <a:ext cx="7471651" cy="1109345"/>
          </a:xfrm>
          <a:prstGeom prst="rect">
            <a:avLst/>
          </a:prstGeom>
        </p:spPr>
        <p:txBody>
          <a:bodyPr anchor="t" rtlCol="false" tIns="0" lIns="0" bIns="0" rIns="0">
            <a:spAutoFit/>
          </a:bodyPr>
          <a:lstStyle/>
          <a:p>
            <a:pPr algn="l">
              <a:lnSpc>
                <a:spcPts val="4480"/>
              </a:lnSpc>
            </a:pPr>
            <a:r>
              <a:rPr lang="en-US" sz="3200">
                <a:solidFill>
                  <a:srgbClr val="022135"/>
                </a:solidFill>
                <a:latin typeface="Cloud"/>
                <a:ea typeface="Cloud"/>
                <a:cs typeface="Cloud"/>
                <a:sym typeface="Cloud"/>
              </a:rPr>
              <a:t>Sensor aktif adalah sensor yang memerlukan sinyal listrik</a:t>
            </a:r>
          </a:p>
        </p:txBody>
      </p:sp>
      <p:sp>
        <p:nvSpPr>
          <p:cNvPr name="TextBox 32" id="32"/>
          <p:cNvSpPr txBox="true"/>
          <p:nvPr/>
        </p:nvSpPr>
        <p:spPr>
          <a:xfrm rot="0">
            <a:off x="1551113" y="7285263"/>
            <a:ext cx="7471651" cy="2233295"/>
          </a:xfrm>
          <a:prstGeom prst="rect">
            <a:avLst/>
          </a:prstGeom>
        </p:spPr>
        <p:txBody>
          <a:bodyPr anchor="t" rtlCol="false" tIns="0" lIns="0" bIns="0" rIns="0">
            <a:spAutoFit/>
          </a:bodyPr>
          <a:lstStyle/>
          <a:p>
            <a:pPr algn="just">
              <a:lnSpc>
                <a:spcPts val="4480"/>
              </a:lnSpc>
            </a:pPr>
            <a:r>
              <a:rPr lang="en-US" sz="3200">
                <a:solidFill>
                  <a:srgbClr val="022135"/>
                </a:solidFill>
                <a:latin typeface="Cloud"/>
                <a:ea typeface="Cloud"/>
                <a:cs typeface="Cloud"/>
                <a:sym typeface="Cloud"/>
              </a:rPr>
              <a:t>Sensor pasif adalah tidak memerlukan daya eksternal dan langsung menghasilkan respon keluaran.</a:t>
            </a:r>
          </a:p>
          <a:p>
            <a:pPr algn="just">
              <a:lnSpc>
                <a:spcPts val="4480"/>
              </a:lnSpc>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0" r="0" b="0"/>
              </a:stretch>
            </a:blipFill>
          </p:spPr>
        </p:sp>
      </p:grpSp>
      <p:grpSp>
        <p:nvGrpSpPr>
          <p:cNvPr name="Group 4" id="4"/>
          <p:cNvGrpSpPr/>
          <p:nvPr/>
        </p:nvGrpSpPr>
        <p:grpSpPr>
          <a:xfrm rot="0">
            <a:off x="-1025445" y="-712835"/>
            <a:ext cx="5155920" cy="2857239"/>
            <a:chOff x="0" y="0"/>
            <a:chExt cx="6874560" cy="3809652"/>
          </a:xfrm>
        </p:grpSpPr>
        <p:sp>
          <p:nvSpPr>
            <p:cNvPr name="Freeform 5" id="5"/>
            <p:cNvSpPr/>
            <p:nvPr/>
          </p:nvSpPr>
          <p:spPr>
            <a:xfrm flipH="true" flipV="true" rot="0">
              <a:off x="0" y="0"/>
              <a:ext cx="6874510" cy="3809619"/>
            </a:xfrm>
            <a:custGeom>
              <a:avLst/>
              <a:gdLst/>
              <a:ahLst/>
              <a:cxnLst/>
              <a:rect r="r" b="b" t="t" l="l"/>
              <a:pathLst>
                <a:path h="3809619" w="6874510">
                  <a:moveTo>
                    <a:pt x="6874510" y="3809619"/>
                  </a:moveTo>
                  <a:lnTo>
                    <a:pt x="0" y="3809619"/>
                  </a:lnTo>
                  <a:lnTo>
                    <a:pt x="0" y="0"/>
                  </a:lnTo>
                  <a:lnTo>
                    <a:pt x="6874510" y="0"/>
                  </a:lnTo>
                  <a:lnTo>
                    <a:pt x="6874510" y="3809619"/>
                  </a:lnTo>
                  <a:close/>
                </a:path>
              </a:pathLst>
            </a:custGeom>
            <a:blipFill>
              <a:blip r:embed="rId3"/>
              <a:stretch>
                <a:fillRect l="0" t="-106" r="0" b="-107"/>
              </a:stretch>
            </a:blipFill>
          </p:spPr>
        </p:sp>
      </p:grpSp>
      <p:grpSp>
        <p:nvGrpSpPr>
          <p:cNvPr name="Group 6" id="6"/>
          <p:cNvGrpSpPr/>
          <p:nvPr/>
        </p:nvGrpSpPr>
        <p:grpSpPr>
          <a:xfrm rot="0">
            <a:off x="14563628" y="8229600"/>
            <a:ext cx="4908884" cy="4114800"/>
            <a:chOff x="0" y="0"/>
            <a:chExt cx="6545179" cy="5486400"/>
          </a:xfrm>
        </p:grpSpPr>
        <p:sp>
          <p:nvSpPr>
            <p:cNvPr name="Freeform 7" id="7"/>
            <p:cNvSpPr/>
            <p:nvPr/>
          </p:nvSpPr>
          <p:spPr>
            <a:xfrm flipH="false" flipV="false" rot="0">
              <a:off x="0" y="0"/>
              <a:ext cx="6545199" cy="5486400"/>
            </a:xfrm>
            <a:custGeom>
              <a:avLst/>
              <a:gdLst/>
              <a:ahLst/>
              <a:cxnLst/>
              <a:rect r="r" b="b" t="t" l="l"/>
              <a:pathLst>
                <a:path h="5486400" w="6545199">
                  <a:moveTo>
                    <a:pt x="0" y="0"/>
                  </a:moveTo>
                  <a:lnTo>
                    <a:pt x="6545199" y="0"/>
                  </a:lnTo>
                  <a:lnTo>
                    <a:pt x="6545199" y="5486400"/>
                  </a:lnTo>
                  <a:lnTo>
                    <a:pt x="0" y="5486400"/>
                  </a:lnTo>
                  <a:lnTo>
                    <a:pt x="0" y="0"/>
                  </a:lnTo>
                  <a:close/>
                </a:path>
              </a:pathLst>
            </a:custGeom>
            <a:blipFill>
              <a:blip r:embed="rId4"/>
              <a:stretch>
                <a:fillRect l="0" t="-54" r="0" b="-54"/>
              </a:stretch>
            </a:blipFill>
          </p:spPr>
        </p:sp>
      </p:grpSp>
      <p:grpSp>
        <p:nvGrpSpPr>
          <p:cNvPr name="Group 8" id="8"/>
          <p:cNvGrpSpPr/>
          <p:nvPr/>
        </p:nvGrpSpPr>
        <p:grpSpPr>
          <a:xfrm rot="0">
            <a:off x="1552515" y="8964758"/>
            <a:ext cx="3561608" cy="3643588"/>
            <a:chOff x="0" y="0"/>
            <a:chExt cx="4748811" cy="4858117"/>
          </a:xfrm>
        </p:grpSpPr>
        <p:sp>
          <p:nvSpPr>
            <p:cNvPr name="Freeform 9" id="9"/>
            <p:cNvSpPr/>
            <p:nvPr/>
          </p:nvSpPr>
          <p:spPr>
            <a:xfrm flipH="false" flipV="false" rot="0">
              <a:off x="0" y="0"/>
              <a:ext cx="4748784" cy="4858131"/>
            </a:xfrm>
            <a:custGeom>
              <a:avLst/>
              <a:gdLst/>
              <a:ahLst/>
              <a:cxnLst/>
              <a:rect r="r" b="b" t="t" l="l"/>
              <a:pathLst>
                <a:path h="4858131" w="4748784">
                  <a:moveTo>
                    <a:pt x="0" y="0"/>
                  </a:moveTo>
                  <a:lnTo>
                    <a:pt x="4748784" y="0"/>
                  </a:lnTo>
                  <a:lnTo>
                    <a:pt x="4748784" y="4858131"/>
                  </a:lnTo>
                  <a:lnTo>
                    <a:pt x="0" y="4858131"/>
                  </a:lnTo>
                  <a:lnTo>
                    <a:pt x="0" y="0"/>
                  </a:lnTo>
                  <a:close/>
                </a:path>
              </a:pathLst>
            </a:custGeom>
            <a:blipFill>
              <a:blip r:embed="rId5"/>
              <a:stretch>
                <a:fillRect l="-82" t="0" r="-83" b="0"/>
              </a:stretch>
            </a:blipFill>
          </p:spPr>
        </p:sp>
      </p:grpSp>
      <p:sp>
        <p:nvSpPr>
          <p:cNvPr name="Freeform 10" id="10"/>
          <p:cNvSpPr/>
          <p:nvPr/>
        </p:nvSpPr>
        <p:spPr>
          <a:xfrm flipH="false" flipV="false" rot="0">
            <a:off x="1552434" y="1744447"/>
            <a:ext cx="6798106" cy="6798106"/>
          </a:xfrm>
          <a:custGeom>
            <a:avLst/>
            <a:gdLst/>
            <a:ahLst/>
            <a:cxnLst/>
            <a:rect r="r" b="b" t="t" l="l"/>
            <a:pathLst>
              <a:path h="6798106" w="6798106">
                <a:moveTo>
                  <a:pt x="0" y="0"/>
                </a:moveTo>
                <a:lnTo>
                  <a:pt x="6798106" y="0"/>
                </a:lnTo>
                <a:lnTo>
                  <a:pt x="6798106" y="6798106"/>
                </a:lnTo>
                <a:lnTo>
                  <a:pt x="0" y="679810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5662825" y="1483089"/>
            <a:ext cx="11072740" cy="7182688"/>
          </a:xfrm>
          <a:custGeom>
            <a:avLst/>
            <a:gdLst/>
            <a:ahLst/>
            <a:cxnLst/>
            <a:rect r="r" b="b" t="t" l="l"/>
            <a:pathLst>
              <a:path h="7182688" w="11072740">
                <a:moveTo>
                  <a:pt x="0" y="0"/>
                </a:moveTo>
                <a:lnTo>
                  <a:pt x="11072740" y="0"/>
                </a:lnTo>
                <a:lnTo>
                  <a:pt x="11072740" y="7182689"/>
                </a:lnTo>
                <a:lnTo>
                  <a:pt x="0" y="718268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2" id="12"/>
          <p:cNvGrpSpPr/>
          <p:nvPr/>
        </p:nvGrpSpPr>
        <p:grpSpPr>
          <a:xfrm rot="0">
            <a:off x="1991323" y="2183348"/>
            <a:ext cx="5920329" cy="5920305"/>
            <a:chOff x="0" y="0"/>
            <a:chExt cx="7893772" cy="7893740"/>
          </a:xfrm>
        </p:grpSpPr>
        <p:sp>
          <p:nvSpPr>
            <p:cNvPr name="Freeform 13" id="13"/>
            <p:cNvSpPr/>
            <p:nvPr/>
          </p:nvSpPr>
          <p:spPr>
            <a:xfrm flipH="false" flipV="false" rot="0">
              <a:off x="0" y="0"/>
              <a:ext cx="7893812" cy="7893685"/>
            </a:xfrm>
            <a:custGeom>
              <a:avLst/>
              <a:gdLst/>
              <a:ahLst/>
              <a:cxnLst/>
              <a:rect r="r" b="b" t="t" l="l"/>
              <a:pathLst>
                <a:path h="7893685" w="7893812">
                  <a:moveTo>
                    <a:pt x="7893812" y="3946906"/>
                  </a:moveTo>
                  <a:cubicBezTo>
                    <a:pt x="7893812" y="6126607"/>
                    <a:pt x="6126734" y="7893685"/>
                    <a:pt x="3946906" y="7893685"/>
                  </a:cubicBezTo>
                  <a:cubicBezTo>
                    <a:pt x="1767078" y="7893685"/>
                    <a:pt x="0" y="6126607"/>
                    <a:pt x="0" y="3946906"/>
                  </a:cubicBezTo>
                  <a:cubicBezTo>
                    <a:pt x="0" y="1767205"/>
                    <a:pt x="1767078" y="0"/>
                    <a:pt x="3946906" y="0"/>
                  </a:cubicBezTo>
                  <a:cubicBezTo>
                    <a:pt x="6126734" y="0"/>
                    <a:pt x="7893812" y="1767078"/>
                    <a:pt x="7893812" y="3946906"/>
                  </a:cubicBezTo>
                  <a:close/>
                </a:path>
              </a:pathLst>
            </a:custGeom>
            <a:blipFill>
              <a:blip r:embed="rId10"/>
              <a:stretch>
                <a:fillRect l="-36081" t="0" r="-36081" b="0"/>
              </a:stretch>
            </a:blipFill>
          </p:spPr>
        </p:sp>
      </p:grpSp>
      <p:grpSp>
        <p:nvGrpSpPr>
          <p:cNvPr name="Group 14" id="14"/>
          <p:cNvGrpSpPr/>
          <p:nvPr/>
        </p:nvGrpSpPr>
        <p:grpSpPr>
          <a:xfrm rot="0">
            <a:off x="16357519" y="-1821794"/>
            <a:ext cx="3561608" cy="3643588"/>
            <a:chOff x="0" y="0"/>
            <a:chExt cx="4748811" cy="4858117"/>
          </a:xfrm>
        </p:grpSpPr>
        <p:sp>
          <p:nvSpPr>
            <p:cNvPr name="Freeform 15" id="15"/>
            <p:cNvSpPr/>
            <p:nvPr/>
          </p:nvSpPr>
          <p:spPr>
            <a:xfrm flipH="false" flipV="false" rot="0">
              <a:off x="0" y="0"/>
              <a:ext cx="4748784" cy="4858131"/>
            </a:xfrm>
            <a:custGeom>
              <a:avLst/>
              <a:gdLst/>
              <a:ahLst/>
              <a:cxnLst/>
              <a:rect r="r" b="b" t="t" l="l"/>
              <a:pathLst>
                <a:path h="4858131" w="4748784">
                  <a:moveTo>
                    <a:pt x="0" y="0"/>
                  </a:moveTo>
                  <a:lnTo>
                    <a:pt x="4748784" y="0"/>
                  </a:lnTo>
                  <a:lnTo>
                    <a:pt x="4748784" y="4858131"/>
                  </a:lnTo>
                  <a:lnTo>
                    <a:pt x="0" y="4858131"/>
                  </a:lnTo>
                  <a:lnTo>
                    <a:pt x="0" y="0"/>
                  </a:lnTo>
                  <a:close/>
                </a:path>
              </a:pathLst>
            </a:custGeom>
            <a:blipFill>
              <a:blip r:embed="rId5"/>
              <a:stretch>
                <a:fillRect l="-82" t="0" r="-83" b="0"/>
              </a:stretch>
            </a:blipFill>
          </p:spPr>
        </p:sp>
      </p:grpSp>
      <p:sp>
        <p:nvSpPr>
          <p:cNvPr name="TextBox 16" id="16"/>
          <p:cNvSpPr txBox="true"/>
          <p:nvPr/>
        </p:nvSpPr>
        <p:spPr>
          <a:xfrm rot="0">
            <a:off x="8140515" y="4520339"/>
            <a:ext cx="9118785" cy="2258492"/>
          </a:xfrm>
          <a:prstGeom prst="rect">
            <a:avLst/>
          </a:prstGeom>
        </p:spPr>
        <p:txBody>
          <a:bodyPr anchor="t" rtlCol="false" tIns="0" lIns="0" bIns="0" rIns="0">
            <a:spAutoFit/>
          </a:bodyPr>
          <a:lstStyle/>
          <a:p>
            <a:pPr algn="l">
              <a:lnSpc>
                <a:spcPts val="8667"/>
              </a:lnSpc>
            </a:pPr>
            <a:r>
              <a:rPr lang="en-US" sz="8667">
                <a:solidFill>
                  <a:srgbClr val="FFFFFF"/>
                </a:solidFill>
                <a:latin typeface="Eastman Condensed Bold"/>
                <a:ea typeface="Eastman Condensed Bold"/>
                <a:cs typeface="Eastman Condensed Bold"/>
                <a:sym typeface="Eastman Condensed Bold"/>
              </a:rPr>
              <a:t>Macam-Macam </a:t>
            </a:r>
          </a:p>
          <a:p>
            <a:pPr algn="l">
              <a:lnSpc>
                <a:spcPts val="8667"/>
              </a:lnSpc>
            </a:pPr>
            <a:r>
              <a:rPr lang="en-US" sz="8667">
                <a:solidFill>
                  <a:srgbClr val="FFFFFF"/>
                </a:solidFill>
                <a:latin typeface="Eastman Condensed Bold"/>
                <a:ea typeface="Eastman Condensed Bold"/>
                <a:cs typeface="Eastman Condensed Bold"/>
                <a:sym typeface="Eastman Condensed Bold"/>
              </a:rPr>
              <a:t>Sensor</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9222" r="0" b="-9222"/>
              </a:stretch>
            </a:blip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0" t="0" r="0" b="0"/>
              </a:stretch>
            </a:blipFill>
          </p:spPr>
        </p:sp>
      </p:grpSp>
      <p:sp>
        <p:nvSpPr>
          <p:cNvPr name="Freeform 6" id="6"/>
          <p:cNvSpPr/>
          <p:nvPr/>
        </p:nvSpPr>
        <p:spPr>
          <a:xfrm flipH="false" flipV="false" rot="0">
            <a:off x="11409671" y="-855537"/>
            <a:ext cx="11699258" cy="11699258"/>
          </a:xfrm>
          <a:custGeom>
            <a:avLst/>
            <a:gdLst/>
            <a:ahLst/>
            <a:cxnLst/>
            <a:rect r="r" b="b" t="t" l="l"/>
            <a:pathLst>
              <a:path h="11699258" w="11699258">
                <a:moveTo>
                  <a:pt x="0" y="0"/>
                </a:moveTo>
                <a:lnTo>
                  <a:pt x="11699258" y="0"/>
                </a:lnTo>
                <a:lnTo>
                  <a:pt x="11699258" y="11699258"/>
                </a:lnTo>
                <a:lnTo>
                  <a:pt x="0" y="1169925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0">
            <a:off x="11387231" y="2917500"/>
            <a:ext cx="6476362" cy="5401767"/>
            <a:chOff x="0" y="0"/>
            <a:chExt cx="14638238" cy="12209377"/>
          </a:xfrm>
        </p:grpSpPr>
        <p:sp>
          <p:nvSpPr>
            <p:cNvPr name="Freeform 8" id="8"/>
            <p:cNvSpPr/>
            <p:nvPr/>
          </p:nvSpPr>
          <p:spPr>
            <a:xfrm flipH="false" flipV="false" rot="0">
              <a:off x="0" y="0"/>
              <a:ext cx="14638289" cy="12209402"/>
            </a:xfrm>
            <a:custGeom>
              <a:avLst/>
              <a:gdLst/>
              <a:ahLst/>
              <a:cxnLst/>
              <a:rect r="r" b="b" t="t" l="l"/>
              <a:pathLst>
                <a:path h="12209402" w="14638289">
                  <a:moveTo>
                    <a:pt x="0" y="0"/>
                  </a:moveTo>
                  <a:lnTo>
                    <a:pt x="14638289" y="0"/>
                  </a:lnTo>
                  <a:lnTo>
                    <a:pt x="14638289" y="12209402"/>
                  </a:lnTo>
                  <a:lnTo>
                    <a:pt x="0" y="12209402"/>
                  </a:lnTo>
                  <a:lnTo>
                    <a:pt x="0" y="0"/>
                  </a:lnTo>
                  <a:close/>
                </a:path>
              </a:pathLst>
            </a:custGeom>
            <a:blipFill>
              <a:blip r:embed="rId6"/>
              <a:stretch>
                <a:fillRect l="0" t="-9946" r="0" b="-9946"/>
              </a:stretch>
            </a:blipFill>
          </p:spPr>
        </p:sp>
      </p:grpSp>
      <p:grpSp>
        <p:nvGrpSpPr>
          <p:cNvPr name="Group 9" id="9"/>
          <p:cNvGrpSpPr/>
          <p:nvPr/>
        </p:nvGrpSpPr>
        <p:grpSpPr>
          <a:xfrm rot="0">
            <a:off x="13745119" y="7351938"/>
            <a:ext cx="984559" cy="967329"/>
            <a:chOff x="0" y="0"/>
            <a:chExt cx="1312745" cy="1289772"/>
          </a:xfrm>
        </p:grpSpPr>
        <p:sp>
          <p:nvSpPr>
            <p:cNvPr name="Freeform 10" id="10"/>
            <p:cNvSpPr/>
            <p:nvPr/>
          </p:nvSpPr>
          <p:spPr>
            <a:xfrm flipH="false" flipV="false" rot="0">
              <a:off x="0" y="0"/>
              <a:ext cx="1312799" cy="1289812"/>
            </a:xfrm>
            <a:custGeom>
              <a:avLst/>
              <a:gdLst/>
              <a:ahLst/>
              <a:cxnLst/>
              <a:rect r="r" b="b" t="t" l="l"/>
              <a:pathLst>
                <a:path h="1289812" w="1312799">
                  <a:moveTo>
                    <a:pt x="0" y="0"/>
                  </a:moveTo>
                  <a:lnTo>
                    <a:pt x="1312799" y="0"/>
                  </a:lnTo>
                  <a:lnTo>
                    <a:pt x="1312799" y="1289812"/>
                  </a:lnTo>
                  <a:lnTo>
                    <a:pt x="0" y="1289812"/>
                  </a:lnTo>
                  <a:lnTo>
                    <a:pt x="0" y="0"/>
                  </a:lnTo>
                  <a:close/>
                </a:path>
              </a:pathLst>
            </a:custGeom>
            <a:blipFill>
              <a:blip r:embed="rId7"/>
              <a:stretch>
                <a:fillRect l="-88" t="0" r="-84" b="3"/>
              </a:stretch>
            </a:blipFill>
          </p:spPr>
        </p:sp>
      </p:grpSp>
      <p:grpSp>
        <p:nvGrpSpPr>
          <p:cNvPr name="Group 11" id="11"/>
          <p:cNvGrpSpPr/>
          <p:nvPr/>
        </p:nvGrpSpPr>
        <p:grpSpPr>
          <a:xfrm rot="0">
            <a:off x="1028700" y="9108289"/>
            <a:ext cx="1813321" cy="300022"/>
            <a:chOff x="0" y="0"/>
            <a:chExt cx="2417761" cy="400029"/>
          </a:xfrm>
        </p:grpSpPr>
        <p:sp>
          <p:nvSpPr>
            <p:cNvPr name="Freeform 12" id="12"/>
            <p:cNvSpPr/>
            <p:nvPr/>
          </p:nvSpPr>
          <p:spPr>
            <a:xfrm flipH="false" flipV="false" rot="0">
              <a:off x="0" y="0"/>
              <a:ext cx="2417699" cy="400050"/>
            </a:xfrm>
            <a:custGeom>
              <a:avLst/>
              <a:gdLst/>
              <a:ahLst/>
              <a:cxnLst/>
              <a:rect r="r" b="b" t="t" l="l"/>
              <a:pathLst>
                <a:path h="400050" w="2417699">
                  <a:moveTo>
                    <a:pt x="0" y="0"/>
                  </a:moveTo>
                  <a:lnTo>
                    <a:pt x="2417699" y="0"/>
                  </a:lnTo>
                  <a:lnTo>
                    <a:pt x="2417699" y="400050"/>
                  </a:lnTo>
                  <a:lnTo>
                    <a:pt x="0" y="400050"/>
                  </a:lnTo>
                  <a:lnTo>
                    <a:pt x="0" y="0"/>
                  </a:lnTo>
                  <a:close/>
                </a:path>
              </a:pathLst>
            </a:custGeom>
            <a:blipFill>
              <a:blip r:embed="rId8"/>
              <a:stretch>
                <a:fillRect l="0" t="-2212" r="-2" b="-2206"/>
              </a:stretch>
            </a:blipFill>
          </p:spPr>
        </p:sp>
      </p:grpSp>
      <p:grpSp>
        <p:nvGrpSpPr>
          <p:cNvPr name="Group 13" id="13"/>
          <p:cNvGrpSpPr/>
          <p:nvPr/>
        </p:nvGrpSpPr>
        <p:grpSpPr>
          <a:xfrm rot="0">
            <a:off x="-1757558" y="-2091297"/>
            <a:ext cx="3268873" cy="3344116"/>
            <a:chOff x="0" y="0"/>
            <a:chExt cx="4358497" cy="4458821"/>
          </a:xfrm>
        </p:grpSpPr>
        <p:sp>
          <p:nvSpPr>
            <p:cNvPr name="Freeform 14" id="14"/>
            <p:cNvSpPr/>
            <p:nvPr/>
          </p:nvSpPr>
          <p:spPr>
            <a:xfrm flipH="false" flipV="false" rot="0">
              <a:off x="0" y="0"/>
              <a:ext cx="4358513" cy="4458843"/>
            </a:xfrm>
            <a:custGeom>
              <a:avLst/>
              <a:gdLst/>
              <a:ahLst/>
              <a:cxnLst/>
              <a:rect r="r" b="b" t="t" l="l"/>
              <a:pathLst>
                <a:path h="4458843" w="4358513">
                  <a:moveTo>
                    <a:pt x="0" y="0"/>
                  </a:moveTo>
                  <a:lnTo>
                    <a:pt x="4358513" y="0"/>
                  </a:lnTo>
                  <a:lnTo>
                    <a:pt x="4358513" y="4458843"/>
                  </a:lnTo>
                  <a:lnTo>
                    <a:pt x="0" y="4458843"/>
                  </a:lnTo>
                  <a:lnTo>
                    <a:pt x="0" y="0"/>
                  </a:lnTo>
                  <a:close/>
                </a:path>
              </a:pathLst>
            </a:custGeom>
            <a:blipFill>
              <a:blip r:embed="rId9"/>
              <a:stretch>
                <a:fillRect l="0" t="-11" r="0" b="-11"/>
              </a:stretch>
            </a:blipFill>
          </p:spPr>
        </p:sp>
      </p:grpSp>
      <p:grpSp>
        <p:nvGrpSpPr>
          <p:cNvPr name="Group 15" id="15"/>
          <p:cNvGrpSpPr/>
          <p:nvPr/>
        </p:nvGrpSpPr>
        <p:grpSpPr>
          <a:xfrm rot="0">
            <a:off x="15852484" y="8229600"/>
            <a:ext cx="4022217" cy="4114800"/>
            <a:chOff x="0" y="0"/>
            <a:chExt cx="5362956" cy="5486400"/>
          </a:xfrm>
        </p:grpSpPr>
        <p:sp>
          <p:nvSpPr>
            <p:cNvPr name="Freeform 16" id="16"/>
            <p:cNvSpPr/>
            <p:nvPr/>
          </p:nvSpPr>
          <p:spPr>
            <a:xfrm flipH="false" flipV="false" rot="0">
              <a:off x="0" y="0"/>
              <a:ext cx="5362956" cy="5486400"/>
            </a:xfrm>
            <a:custGeom>
              <a:avLst/>
              <a:gdLst/>
              <a:ahLst/>
              <a:cxnLst/>
              <a:rect r="r" b="b" t="t" l="l"/>
              <a:pathLst>
                <a:path h="5486400" w="5362956">
                  <a:moveTo>
                    <a:pt x="0" y="0"/>
                  </a:moveTo>
                  <a:lnTo>
                    <a:pt x="5362956" y="0"/>
                  </a:lnTo>
                  <a:lnTo>
                    <a:pt x="5362956" y="5486400"/>
                  </a:lnTo>
                  <a:lnTo>
                    <a:pt x="0" y="5486400"/>
                  </a:lnTo>
                  <a:lnTo>
                    <a:pt x="0" y="0"/>
                  </a:lnTo>
                  <a:close/>
                </a:path>
              </a:pathLst>
            </a:custGeom>
            <a:blipFill>
              <a:blip r:embed="rId9"/>
              <a:stretch>
                <a:fillRect l="-85" t="0" r="-85" b="0"/>
              </a:stretch>
            </a:blipFill>
          </p:spPr>
        </p:sp>
      </p:grpSp>
      <p:grpSp>
        <p:nvGrpSpPr>
          <p:cNvPr name="Group 17" id="17"/>
          <p:cNvGrpSpPr/>
          <p:nvPr/>
        </p:nvGrpSpPr>
        <p:grpSpPr>
          <a:xfrm rot="0">
            <a:off x="13660765" y="1636775"/>
            <a:ext cx="1153265" cy="1153265"/>
            <a:chOff x="0" y="0"/>
            <a:chExt cx="1537687" cy="1537687"/>
          </a:xfrm>
        </p:grpSpPr>
        <p:sp>
          <p:nvSpPr>
            <p:cNvPr name="Freeform 18" id="18"/>
            <p:cNvSpPr/>
            <p:nvPr/>
          </p:nvSpPr>
          <p:spPr>
            <a:xfrm flipH="false" flipV="false" rot="0">
              <a:off x="0" y="0"/>
              <a:ext cx="1537716" cy="1537716"/>
            </a:xfrm>
            <a:custGeom>
              <a:avLst/>
              <a:gdLst/>
              <a:ahLst/>
              <a:cxnLst/>
              <a:rect r="r" b="b" t="t" l="l"/>
              <a:pathLst>
                <a:path h="1537716" w="1537716">
                  <a:moveTo>
                    <a:pt x="0" y="0"/>
                  </a:moveTo>
                  <a:lnTo>
                    <a:pt x="1537716" y="0"/>
                  </a:lnTo>
                  <a:lnTo>
                    <a:pt x="1537716" y="1537716"/>
                  </a:lnTo>
                  <a:lnTo>
                    <a:pt x="0" y="1537716"/>
                  </a:lnTo>
                  <a:lnTo>
                    <a:pt x="0" y="0"/>
                  </a:lnTo>
                  <a:close/>
                </a:path>
              </a:pathLst>
            </a:custGeom>
            <a:blipFill>
              <a:blip r:embed="rId10"/>
              <a:stretch>
                <a:fillRect l="0" t="0" r="1" b="1"/>
              </a:stretch>
            </a:blipFill>
          </p:spPr>
        </p:sp>
      </p:grpSp>
      <p:sp>
        <p:nvSpPr>
          <p:cNvPr name="Freeform 19" id="19"/>
          <p:cNvSpPr/>
          <p:nvPr/>
        </p:nvSpPr>
        <p:spPr>
          <a:xfrm flipH="false" flipV="false" rot="0">
            <a:off x="-394240" y="-94077"/>
            <a:ext cx="4558185" cy="1593145"/>
          </a:xfrm>
          <a:custGeom>
            <a:avLst/>
            <a:gdLst/>
            <a:ahLst/>
            <a:cxnLst/>
            <a:rect r="r" b="b" t="t" l="l"/>
            <a:pathLst>
              <a:path h="1593145" w="4558185">
                <a:moveTo>
                  <a:pt x="0" y="0"/>
                </a:moveTo>
                <a:lnTo>
                  <a:pt x="4558185" y="0"/>
                </a:lnTo>
                <a:lnTo>
                  <a:pt x="4558185" y="1593145"/>
                </a:lnTo>
                <a:lnTo>
                  <a:pt x="0" y="159314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20" id="20"/>
          <p:cNvGrpSpPr/>
          <p:nvPr/>
        </p:nvGrpSpPr>
        <p:grpSpPr>
          <a:xfrm rot="0">
            <a:off x="467676" y="722519"/>
            <a:ext cx="1421058" cy="606553"/>
            <a:chOff x="0" y="0"/>
            <a:chExt cx="1894744" cy="808737"/>
          </a:xfrm>
        </p:grpSpPr>
        <p:sp>
          <p:nvSpPr>
            <p:cNvPr name="Freeform 21" id="21"/>
            <p:cNvSpPr/>
            <p:nvPr/>
          </p:nvSpPr>
          <p:spPr>
            <a:xfrm flipH="false" flipV="false" rot="0">
              <a:off x="0" y="0"/>
              <a:ext cx="1894713" cy="808736"/>
            </a:xfrm>
            <a:custGeom>
              <a:avLst/>
              <a:gdLst/>
              <a:ahLst/>
              <a:cxnLst/>
              <a:rect r="r" b="b" t="t" l="l"/>
              <a:pathLst>
                <a:path h="808736" w="1894713">
                  <a:moveTo>
                    <a:pt x="0" y="0"/>
                  </a:moveTo>
                  <a:lnTo>
                    <a:pt x="1894713" y="0"/>
                  </a:lnTo>
                  <a:lnTo>
                    <a:pt x="1894713" y="808736"/>
                  </a:lnTo>
                  <a:lnTo>
                    <a:pt x="0" y="808736"/>
                  </a:lnTo>
                  <a:lnTo>
                    <a:pt x="0" y="0"/>
                  </a:lnTo>
                  <a:close/>
                </a:path>
              </a:pathLst>
            </a:custGeom>
            <a:blipFill>
              <a:blip r:embed="rId13"/>
              <a:stretch>
                <a:fillRect l="-944" t="0" r="-946" b="0"/>
              </a:stretch>
            </a:blipFill>
          </p:spPr>
        </p:sp>
      </p:grpSp>
      <p:grpSp>
        <p:nvGrpSpPr>
          <p:cNvPr name="Group 22" id="22"/>
          <p:cNvGrpSpPr/>
          <p:nvPr/>
        </p:nvGrpSpPr>
        <p:grpSpPr>
          <a:xfrm rot="0">
            <a:off x="2127324" y="682364"/>
            <a:ext cx="678920" cy="694317"/>
            <a:chOff x="0" y="0"/>
            <a:chExt cx="905227" cy="925756"/>
          </a:xfrm>
        </p:grpSpPr>
        <p:sp>
          <p:nvSpPr>
            <p:cNvPr name="Freeform 23" id="23"/>
            <p:cNvSpPr/>
            <p:nvPr/>
          </p:nvSpPr>
          <p:spPr>
            <a:xfrm flipH="false" flipV="false" rot="0">
              <a:off x="0" y="0"/>
              <a:ext cx="905256" cy="925703"/>
            </a:xfrm>
            <a:custGeom>
              <a:avLst/>
              <a:gdLst/>
              <a:ahLst/>
              <a:cxnLst/>
              <a:rect r="r" b="b" t="t" l="l"/>
              <a:pathLst>
                <a:path h="925703" w="905256">
                  <a:moveTo>
                    <a:pt x="0" y="0"/>
                  </a:moveTo>
                  <a:lnTo>
                    <a:pt x="905256" y="0"/>
                  </a:lnTo>
                  <a:lnTo>
                    <a:pt x="905256" y="925703"/>
                  </a:lnTo>
                  <a:lnTo>
                    <a:pt x="0" y="925703"/>
                  </a:lnTo>
                  <a:lnTo>
                    <a:pt x="0" y="0"/>
                  </a:lnTo>
                  <a:close/>
                </a:path>
              </a:pathLst>
            </a:custGeom>
            <a:blipFill>
              <a:blip r:embed="rId14"/>
              <a:stretch>
                <a:fillRect l="-1133" t="0" r="-1130" b="-5"/>
              </a:stretch>
            </a:blipFill>
          </p:spPr>
        </p:sp>
      </p:grpSp>
      <p:grpSp>
        <p:nvGrpSpPr>
          <p:cNvPr name="Group 24" id="24"/>
          <p:cNvGrpSpPr/>
          <p:nvPr/>
        </p:nvGrpSpPr>
        <p:grpSpPr>
          <a:xfrm rot="0">
            <a:off x="3044835" y="642209"/>
            <a:ext cx="819282" cy="767174"/>
            <a:chOff x="0" y="0"/>
            <a:chExt cx="1092376" cy="1022899"/>
          </a:xfrm>
        </p:grpSpPr>
        <p:sp>
          <p:nvSpPr>
            <p:cNvPr name="Freeform 25" id="25"/>
            <p:cNvSpPr/>
            <p:nvPr/>
          </p:nvSpPr>
          <p:spPr>
            <a:xfrm flipH="false" flipV="false" rot="0">
              <a:off x="0" y="0"/>
              <a:ext cx="1092327" cy="1022858"/>
            </a:xfrm>
            <a:custGeom>
              <a:avLst/>
              <a:gdLst/>
              <a:ahLst/>
              <a:cxnLst/>
              <a:rect r="r" b="b" t="t" l="l"/>
              <a:pathLst>
                <a:path h="1022858" w="1092327">
                  <a:moveTo>
                    <a:pt x="0" y="0"/>
                  </a:moveTo>
                  <a:lnTo>
                    <a:pt x="1092327" y="0"/>
                  </a:lnTo>
                  <a:lnTo>
                    <a:pt x="1092327" y="1022858"/>
                  </a:lnTo>
                  <a:lnTo>
                    <a:pt x="0" y="1022858"/>
                  </a:lnTo>
                  <a:lnTo>
                    <a:pt x="0" y="0"/>
                  </a:lnTo>
                  <a:close/>
                </a:path>
              </a:pathLst>
            </a:custGeom>
            <a:blipFill>
              <a:blip r:embed="rId15"/>
              <a:stretch>
                <a:fillRect l="-14902" t="0" r="-14907" b="-4"/>
              </a:stretch>
            </a:blipFill>
          </p:spPr>
        </p:sp>
      </p:grpSp>
      <p:grpSp>
        <p:nvGrpSpPr>
          <p:cNvPr name="Group 26" id="26"/>
          <p:cNvGrpSpPr/>
          <p:nvPr/>
        </p:nvGrpSpPr>
        <p:grpSpPr>
          <a:xfrm rot="0">
            <a:off x="1178205" y="3412545"/>
            <a:ext cx="8295393" cy="1927160"/>
            <a:chOff x="0" y="0"/>
            <a:chExt cx="2184795" cy="507565"/>
          </a:xfrm>
        </p:grpSpPr>
        <p:sp>
          <p:nvSpPr>
            <p:cNvPr name="Freeform 27" id="27"/>
            <p:cNvSpPr/>
            <p:nvPr/>
          </p:nvSpPr>
          <p:spPr>
            <a:xfrm flipH="false" flipV="false" rot="0">
              <a:off x="0" y="0"/>
              <a:ext cx="2184795" cy="507565"/>
            </a:xfrm>
            <a:custGeom>
              <a:avLst/>
              <a:gdLst/>
              <a:ahLst/>
              <a:cxnLst/>
              <a:rect r="r" b="b" t="t" l="l"/>
              <a:pathLst>
                <a:path h="507565" w="2184795">
                  <a:moveTo>
                    <a:pt x="14932" y="0"/>
                  </a:moveTo>
                  <a:lnTo>
                    <a:pt x="2169862" y="0"/>
                  </a:lnTo>
                  <a:cubicBezTo>
                    <a:pt x="2178109" y="0"/>
                    <a:pt x="2184795" y="6685"/>
                    <a:pt x="2184795" y="14932"/>
                  </a:cubicBezTo>
                  <a:lnTo>
                    <a:pt x="2184795" y="492632"/>
                  </a:lnTo>
                  <a:cubicBezTo>
                    <a:pt x="2184795" y="500879"/>
                    <a:pt x="2178109" y="507565"/>
                    <a:pt x="2169862" y="507565"/>
                  </a:cubicBezTo>
                  <a:lnTo>
                    <a:pt x="14932" y="507565"/>
                  </a:lnTo>
                  <a:cubicBezTo>
                    <a:pt x="6685" y="507565"/>
                    <a:pt x="0" y="500879"/>
                    <a:pt x="0" y="492632"/>
                  </a:cubicBezTo>
                  <a:lnTo>
                    <a:pt x="0" y="14932"/>
                  </a:lnTo>
                  <a:cubicBezTo>
                    <a:pt x="0" y="6685"/>
                    <a:pt x="6685" y="0"/>
                    <a:pt x="14932" y="0"/>
                  </a:cubicBezTo>
                  <a:close/>
                </a:path>
              </a:pathLst>
            </a:custGeom>
            <a:solidFill>
              <a:srgbClr val="A6A6A6"/>
            </a:solidFill>
          </p:spPr>
        </p:sp>
        <p:sp>
          <p:nvSpPr>
            <p:cNvPr name="TextBox 28" id="28"/>
            <p:cNvSpPr txBox="true"/>
            <p:nvPr/>
          </p:nvSpPr>
          <p:spPr>
            <a:xfrm>
              <a:off x="0" y="-57150"/>
              <a:ext cx="2184795" cy="564715"/>
            </a:xfrm>
            <a:prstGeom prst="rect">
              <a:avLst/>
            </a:prstGeom>
          </p:spPr>
          <p:txBody>
            <a:bodyPr anchor="ctr" rtlCol="false" tIns="50800" lIns="50800" bIns="50800" rIns="50800"/>
            <a:lstStyle/>
            <a:p>
              <a:pPr algn="ctr">
                <a:lnSpc>
                  <a:spcPts val="3498"/>
                </a:lnSpc>
              </a:pPr>
            </a:p>
          </p:txBody>
        </p:sp>
      </p:grpSp>
      <p:grpSp>
        <p:nvGrpSpPr>
          <p:cNvPr name="Group 29" id="29"/>
          <p:cNvGrpSpPr/>
          <p:nvPr/>
        </p:nvGrpSpPr>
        <p:grpSpPr>
          <a:xfrm rot="0">
            <a:off x="1178205" y="5618384"/>
            <a:ext cx="8295393" cy="3789927"/>
            <a:chOff x="0" y="0"/>
            <a:chExt cx="2184795" cy="998170"/>
          </a:xfrm>
        </p:grpSpPr>
        <p:sp>
          <p:nvSpPr>
            <p:cNvPr name="Freeform 30" id="30"/>
            <p:cNvSpPr/>
            <p:nvPr/>
          </p:nvSpPr>
          <p:spPr>
            <a:xfrm flipH="false" flipV="false" rot="0">
              <a:off x="0" y="0"/>
              <a:ext cx="2184795" cy="998170"/>
            </a:xfrm>
            <a:custGeom>
              <a:avLst/>
              <a:gdLst/>
              <a:ahLst/>
              <a:cxnLst/>
              <a:rect r="r" b="b" t="t" l="l"/>
              <a:pathLst>
                <a:path h="998170" w="2184795">
                  <a:moveTo>
                    <a:pt x="14932" y="0"/>
                  </a:moveTo>
                  <a:lnTo>
                    <a:pt x="2169862" y="0"/>
                  </a:lnTo>
                  <a:cubicBezTo>
                    <a:pt x="2178109" y="0"/>
                    <a:pt x="2184795" y="6685"/>
                    <a:pt x="2184795" y="14932"/>
                  </a:cubicBezTo>
                  <a:lnTo>
                    <a:pt x="2184795" y="983238"/>
                  </a:lnTo>
                  <a:cubicBezTo>
                    <a:pt x="2184795" y="987198"/>
                    <a:pt x="2183222" y="990996"/>
                    <a:pt x="2180421" y="993797"/>
                  </a:cubicBezTo>
                  <a:cubicBezTo>
                    <a:pt x="2177621" y="996597"/>
                    <a:pt x="2173823" y="998170"/>
                    <a:pt x="2169862" y="998170"/>
                  </a:cubicBezTo>
                  <a:lnTo>
                    <a:pt x="14932" y="998170"/>
                  </a:lnTo>
                  <a:cubicBezTo>
                    <a:pt x="6685" y="998170"/>
                    <a:pt x="0" y="991485"/>
                    <a:pt x="0" y="983238"/>
                  </a:cubicBezTo>
                  <a:lnTo>
                    <a:pt x="0" y="14932"/>
                  </a:lnTo>
                  <a:cubicBezTo>
                    <a:pt x="0" y="6685"/>
                    <a:pt x="6685" y="0"/>
                    <a:pt x="14932" y="0"/>
                  </a:cubicBezTo>
                  <a:close/>
                </a:path>
              </a:pathLst>
            </a:custGeom>
            <a:solidFill>
              <a:srgbClr val="A6A6A6"/>
            </a:solidFill>
          </p:spPr>
        </p:sp>
        <p:sp>
          <p:nvSpPr>
            <p:cNvPr name="TextBox 31" id="31"/>
            <p:cNvSpPr txBox="true"/>
            <p:nvPr/>
          </p:nvSpPr>
          <p:spPr>
            <a:xfrm>
              <a:off x="0" y="-57150"/>
              <a:ext cx="2184795" cy="1055320"/>
            </a:xfrm>
            <a:prstGeom prst="rect">
              <a:avLst/>
            </a:prstGeom>
          </p:spPr>
          <p:txBody>
            <a:bodyPr anchor="ctr" rtlCol="false" tIns="50800" lIns="50800" bIns="50800" rIns="50800"/>
            <a:lstStyle/>
            <a:p>
              <a:pPr algn="ctr">
                <a:lnSpc>
                  <a:spcPts val="3498"/>
                </a:lnSpc>
              </a:pPr>
            </a:p>
          </p:txBody>
        </p:sp>
      </p:grpSp>
      <p:sp>
        <p:nvSpPr>
          <p:cNvPr name="TextBox 32" id="32"/>
          <p:cNvSpPr txBox="true"/>
          <p:nvPr/>
        </p:nvSpPr>
        <p:spPr>
          <a:xfrm rot="0">
            <a:off x="1028700" y="2030658"/>
            <a:ext cx="8672330" cy="791337"/>
          </a:xfrm>
          <a:prstGeom prst="rect">
            <a:avLst/>
          </a:prstGeom>
        </p:spPr>
        <p:txBody>
          <a:bodyPr anchor="t" rtlCol="false" tIns="0" lIns="0" bIns="0" rIns="0">
            <a:spAutoFit/>
          </a:bodyPr>
          <a:lstStyle/>
          <a:p>
            <a:pPr algn="ctr">
              <a:lnSpc>
                <a:spcPts val="5994"/>
              </a:lnSpc>
            </a:pPr>
            <a:r>
              <a:rPr lang="en-US" sz="6000">
                <a:solidFill>
                  <a:srgbClr val="013049"/>
                </a:solidFill>
                <a:latin typeface="Eastman Condensed Bold"/>
                <a:ea typeface="Eastman Condensed Bold"/>
                <a:cs typeface="Eastman Condensed Bold"/>
                <a:sym typeface="Eastman Condensed Bold"/>
              </a:rPr>
              <a:t>SENSOR INFRARED</a:t>
            </a:r>
          </a:p>
        </p:txBody>
      </p:sp>
      <p:sp>
        <p:nvSpPr>
          <p:cNvPr name="TextBox 33" id="33"/>
          <p:cNvSpPr txBox="true"/>
          <p:nvPr/>
        </p:nvSpPr>
        <p:spPr>
          <a:xfrm rot="0">
            <a:off x="1629039" y="3595892"/>
            <a:ext cx="7471651" cy="1671320"/>
          </a:xfrm>
          <a:prstGeom prst="rect">
            <a:avLst/>
          </a:prstGeom>
        </p:spPr>
        <p:txBody>
          <a:bodyPr anchor="t" rtlCol="false" tIns="0" lIns="0" bIns="0" rIns="0">
            <a:spAutoFit/>
          </a:bodyPr>
          <a:lstStyle/>
          <a:p>
            <a:pPr algn="just">
              <a:lnSpc>
                <a:spcPts val="4480"/>
              </a:lnSpc>
            </a:pPr>
            <a:r>
              <a:rPr lang="en-US" sz="3200">
                <a:solidFill>
                  <a:srgbClr val="022135"/>
                </a:solidFill>
                <a:latin typeface="Cloud"/>
                <a:ea typeface="Cloud"/>
                <a:cs typeface="Cloud"/>
                <a:sym typeface="Cloud"/>
              </a:rPr>
              <a:t>Sensor inframerah dapat mengukur sifat fisik yang peka terhadap suhu menggunakan sinar inframerah.</a:t>
            </a:r>
          </a:p>
        </p:txBody>
      </p:sp>
      <p:sp>
        <p:nvSpPr>
          <p:cNvPr name="TextBox 34" id="34"/>
          <p:cNvSpPr txBox="true"/>
          <p:nvPr/>
        </p:nvSpPr>
        <p:spPr>
          <a:xfrm rot="0">
            <a:off x="1551113" y="5863580"/>
            <a:ext cx="7471651" cy="3357245"/>
          </a:xfrm>
          <a:prstGeom prst="rect">
            <a:avLst/>
          </a:prstGeom>
        </p:spPr>
        <p:txBody>
          <a:bodyPr anchor="t" rtlCol="false" tIns="0" lIns="0" bIns="0" rIns="0">
            <a:spAutoFit/>
          </a:bodyPr>
          <a:lstStyle/>
          <a:p>
            <a:pPr algn="just">
              <a:lnSpc>
                <a:spcPts val="4480"/>
              </a:lnSpc>
            </a:pPr>
            <a:r>
              <a:rPr lang="en-US" sz="3200">
                <a:solidFill>
                  <a:srgbClr val="022135"/>
                </a:solidFill>
                <a:latin typeface="Cloud"/>
                <a:ea typeface="Cloud"/>
                <a:cs typeface="Cloud"/>
                <a:sym typeface="Cloud"/>
              </a:rPr>
              <a:t>Pengukuran dengan sensor inframerah bisa dilakukan tanpa kontak langsung dengan objek yang diukur, sehingga tidak terjadi gesekan dan memiliki keunggulan dalam hal sensitivitas tinggi, respon cepat, dan lain-lain.</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stretch>
                <a:fillRect l="0" t="-9222" r="0" b="-9222"/>
              </a:stretch>
            </a:blip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stretch>
                <a:fillRect l="0" t="0" r="0" b="0"/>
              </a:stretch>
            </a:blipFill>
          </p:spPr>
        </p:sp>
      </p:grpSp>
      <p:sp>
        <p:nvSpPr>
          <p:cNvPr name="Freeform 6" id="6"/>
          <p:cNvSpPr/>
          <p:nvPr/>
        </p:nvSpPr>
        <p:spPr>
          <a:xfrm flipH="false" flipV="false" rot="0">
            <a:off x="11409671" y="-855537"/>
            <a:ext cx="11699258" cy="11699258"/>
          </a:xfrm>
          <a:custGeom>
            <a:avLst/>
            <a:gdLst/>
            <a:ahLst/>
            <a:cxnLst/>
            <a:rect r="r" b="b" t="t" l="l"/>
            <a:pathLst>
              <a:path h="11699258" w="11699258">
                <a:moveTo>
                  <a:pt x="0" y="0"/>
                </a:moveTo>
                <a:lnTo>
                  <a:pt x="11699258" y="0"/>
                </a:lnTo>
                <a:lnTo>
                  <a:pt x="11699258" y="11699258"/>
                </a:lnTo>
                <a:lnTo>
                  <a:pt x="0" y="1169925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0">
            <a:off x="11387231" y="2917500"/>
            <a:ext cx="6476362" cy="5401767"/>
            <a:chOff x="0" y="0"/>
            <a:chExt cx="14638238" cy="12209377"/>
          </a:xfrm>
        </p:grpSpPr>
        <p:sp>
          <p:nvSpPr>
            <p:cNvPr name="Freeform 8" id="8"/>
            <p:cNvSpPr/>
            <p:nvPr/>
          </p:nvSpPr>
          <p:spPr>
            <a:xfrm flipH="false" flipV="false" rot="0">
              <a:off x="0" y="0"/>
              <a:ext cx="14638289" cy="12209402"/>
            </a:xfrm>
            <a:custGeom>
              <a:avLst/>
              <a:gdLst/>
              <a:ahLst/>
              <a:cxnLst/>
              <a:rect r="r" b="b" t="t" l="l"/>
              <a:pathLst>
                <a:path h="12209402" w="14638289">
                  <a:moveTo>
                    <a:pt x="0" y="0"/>
                  </a:moveTo>
                  <a:lnTo>
                    <a:pt x="14638289" y="0"/>
                  </a:lnTo>
                  <a:lnTo>
                    <a:pt x="14638289" y="12209402"/>
                  </a:lnTo>
                  <a:lnTo>
                    <a:pt x="0" y="12209402"/>
                  </a:lnTo>
                  <a:lnTo>
                    <a:pt x="0" y="0"/>
                  </a:lnTo>
                  <a:close/>
                </a:path>
              </a:pathLst>
            </a:custGeom>
            <a:blipFill>
              <a:blip r:embed="rId6"/>
              <a:stretch>
                <a:fillRect l="0" t="-9946" r="0" b="-9946"/>
              </a:stretch>
            </a:blipFill>
          </p:spPr>
        </p:sp>
      </p:grpSp>
      <p:grpSp>
        <p:nvGrpSpPr>
          <p:cNvPr name="Group 9" id="9"/>
          <p:cNvGrpSpPr/>
          <p:nvPr/>
        </p:nvGrpSpPr>
        <p:grpSpPr>
          <a:xfrm rot="0">
            <a:off x="13745119" y="7351938"/>
            <a:ext cx="984559" cy="967329"/>
            <a:chOff x="0" y="0"/>
            <a:chExt cx="1312745" cy="1289772"/>
          </a:xfrm>
        </p:grpSpPr>
        <p:sp>
          <p:nvSpPr>
            <p:cNvPr name="Freeform 10" id="10"/>
            <p:cNvSpPr/>
            <p:nvPr/>
          </p:nvSpPr>
          <p:spPr>
            <a:xfrm flipH="false" flipV="false" rot="0">
              <a:off x="0" y="0"/>
              <a:ext cx="1312799" cy="1289812"/>
            </a:xfrm>
            <a:custGeom>
              <a:avLst/>
              <a:gdLst/>
              <a:ahLst/>
              <a:cxnLst/>
              <a:rect r="r" b="b" t="t" l="l"/>
              <a:pathLst>
                <a:path h="1289812" w="1312799">
                  <a:moveTo>
                    <a:pt x="0" y="0"/>
                  </a:moveTo>
                  <a:lnTo>
                    <a:pt x="1312799" y="0"/>
                  </a:lnTo>
                  <a:lnTo>
                    <a:pt x="1312799" y="1289812"/>
                  </a:lnTo>
                  <a:lnTo>
                    <a:pt x="0" y="1289812"/>
                  </a:lnTo>
                  <a:lnTo>
                    <a:pt x="0" y="0"/>
                  </a:lnTo>
                  <a:close/>
                </a:path>
              </a:pathLst>
            </a:custGeom>
            <a:blipFill>
              <a:blip r:embed="rId7"/>
              <a:stretch>
                <a:fillRect l="-88" t="0" r="-84" b="3"/>
              </a:stretch>
            </a:blipFill>
          </p:spPr>
        </p:sp>
      </p:grpSp>
      <p:grpSp>
        <p:nvGrpSpPr>
          <p:cNvPr name="Group 11" id="11"/>
          <p:cNvGrpSpPr/>
          <p:nvPr/>
        </p:nvGrpSpPr>
        <p:grpSpPr>
          <a:xfrm rot="0">
            <a:off x="1028700" y="9108289"/>
            <a:ext cx="1813321" cy="300022"/>
            <a:chOff x="0" y="0"/>
            <a:chExt cx="2417761" cy="400029"/>
          </a:xfrm>
        </p:grpSpPr>
        <p:sp>
          <p:nvSpPr>
            <p:cNvPr name="Freeform 12" id="12"/>
            <p:cNvSpPr/>
            <p:nvPr/>
          </p:nvSpPr>
          <p:spPr>
            <a:xfrm flipH="false" flipV="false" rot="0">
              <a:off x="0" y="0"/>
              <a:ext cx="2417699" cy="400050"/>
            </a:xfrm>
            <a:custGeom>
              <a:avLst/>
              <a:gdLst/>
              <a:ahLst/>
              <a:cxnLst/>
              <a:rect r="r" b="b" t="t" l="l"/>
              <a:pathLst>
                <a:path h="400050" w="2417699">
                  <a:moveTo>
                    <a:pt x="0" y="0"/>
                  </a:moveTo>
                  <a:lnTo>
                    <a:pt x="2417699" y="0"/>
                  </a:lnTo>
                  <a:lnTo>
                    <a:pt x="2417699" y="400050"/>
                  </a:lnTo>
                  <a:lnTo>
                    <a:pt x="0" y="400050"/>
                  </a:lnTo>
                  <a:lnTo>
                    <a:pt x="0" y="0"/>
                  </a:lnTo>
                  <a:close/>
                </a:path>
              </a:pathLst>
            </a:custGeom>
            <a:blipFill>
              <a:blip r:embed="rId8"/>
              <a:stretch>
                <a:fillRect l="0" t="-2212" r="-2" b="-2206"/>
              </a:stretch>
            </a:blipFill>
          </p:spPr>
        </p:sp>
      </p:grpSp>
      <p:grpSp>
        <p:nvGrpSpPr>
          <p:cNvPr name="Group 13" id="13"/>
          <p:cNvGrpSpPr/>
          <p:nvPr/>
        </p:nvGrpSpPr>
        <p:grpSpPr>
          <a:xfrm rot="0">
            <a:off x="-1757558" y="-2091297"/>
            <a:ext cx="3268873" cy="3344116"/>
            <a:chOff x="0" y="0"/>
            <a:chExt cx="4358497" cy="4458821"/>
          </a:xfrm>
        </p:grpSpPr>
        <p:sp>
          <p:nvSpPr>
            <p:cNvPr name="Freeform 14" id="14"/>
            <p:cNvSpPr/>
            <p:nvPr/>
          </p:nvSpPr>
          <p:spPr>
            <a:xfrm flipH="false" flipV="false" rot="0">
              <a:off x="0" y="0"/>
              <a:ext cx="4358513" cy="4458843"/>
            </a:xfrm>
            <a:custGeom>
              <a:avLst/>
              <a:gdLst/>
              <a:ahLst/>
              <a:cxnLst/>
              <a:rect r="r" b="b" t="t" l="l"/>
              <a:pathLst>
                <a:path h="4458843" w="4358513">
                  <a:moveTo>
                    <a:pt x="0" y="0"/>
                  </a:moveTo>
                  <a:lnTo>
                    <a:pt x="4358513" y="0"/>
                  </a:lnTo>
                  <a:lnTo>
                    <a:pt x="4358513" y="4458843"/>
                  </a:lnTo>
                  <a:lnTo>
                    <a:pt x="0" y="4458843"/>
                  </a:lnTo>
                  <a:lnTo>
                    <a:pt x="0" y="0"/>
                  </a:lnTo>
                  <a:close/>
                </a:path>
              </a:pathLst>
            </a:custGeom>
            <a:blipFill>
              <a:blip r:embed="rId9"/>
              <a:stretch>
                <a:fillRect l="0" t="-11" r="0" b="-11"/>
              </a:stretch>
            </a:blipFill>
          </p:spPr>
        </p:sp>
      </p:grpSp>
      <p:grpSp>
        <p:nvGrpSpPr>
          <p:cNvPr name="Group 15" id="15"/>
          <p:cNvGrpSpPr/>
          <p:nvPr/>
        </p:nvGrpSpPr>
        <p:grpSpPr>
          <a:xfrm rot="0">
            <a:off x="15852484" y="8229600"/>
            <a:ext cx="4022217" cy="4114800"/>
            <a:chOff x="0" y="0"/>
            <a:chExt cx="5362956" cy="5486400"/>
          </a:xfrm>
        </p:grpSpPr>
        <p:sp>
          <p:nvSpPr>
            <p:cNvPr name="Freeform 16" id="16"/>
            <p:cNvSpPr/>
            <p:nvPr/>
          </p:nvSpPr>
          <p:spPr>
            <a:xfrm flipH="false" flipV="false" rot="0">
              <a:off x="0" y="0"/>
              <a:ext cx="5362956" cy="5486400"/>
            </a:xfrm>
            <a:custGeom>
              <a:avLst/>
              <a:gdLst/>
              <a:ahLst/>
              <a:cxnLst/>
              <a:rect r="r" b="b" t="t" l="l"/>
              <a:pathLst>
                <a:path h="5486400" w="5362956">
                  <a:moveTo>
                    <a:pt x="0" y="0"/>
                  </a:moveTo>
                  <a:lnTo>
                    <a:pt x="5362956" y="0"/>
                  </a:lnTo>
                  <a:lnTo>
                    <a:pt x="5362956" y="5486400"/>
                  </a:lnTo>
                  <a:lnTo>
                    <a:pt x="0" y="5486400"/>
                  </a:lnTo>
                  <a:lnTo>
                    <a:pt x="0" y="0"/>
                  </a:lnTo>
                  <a:close/>
                </a:path>
              </a:pathLst>
            </a:custGeom>
            <a:blipFill>
              <a:blip r:embed="rId9"/>
              <a:stretch>
                <a:fillRect l="-85" t="0" r="-85" b="0"/>
              </a:stretch>
            </a:blipFill>
          </p:spPr>
        </p:sp>
      </p:grpSp>
      <p:grpSp>
        <p:nvGrpSpPr>
          <p:cNvPr name="Group 17" id="17"/>
          <p:cNvGrpSpPr/>
          <p:nvPr/>
        </p:nvGrpSpPr>
        <p:grpSpPr>
          <a:xfrm rot="0">
            <a:off x="13660765" y="1636775"/>
            <a:ext cx="1153265" cy="1153265"/>
            <a:chOff x="0" y="0"/>
            <a:chExt cx="1537687" cy="1537687"/>
          </a:xfrm>
        </p:grpSpPr>
        <p:sp>
          <p:nvSpPr>
            <p:cNvPr name="Freeform 18" id="18"/>
            <p:cNvSpPr/>
            <p:nvPr/>
          </p:nvSpPr>
          <p:spPr>
            <a:xfrm flipH="false" flipV="false" rot="0">
              <a:off x="0" y="0"/>
              <a:ext cx="1537716" cy="1537716"/>
            </a:xfrm>
            <a:custGeom>
              <a:avLst/>
              <a:gdLst/>
              <a:ahLst/>
              <a:cxnLst/>
              <a:rect r="r" b="b" t="t" l="l"/>
              <a:pathLst>
                <a:path h="1537716" w="1537716">
                  <a:moveTo>
                    <a:pt x="0" y="0"/>
                  </a:moveTo>
                  <a:lnTo>
                    <a:pt x="1537716" y="0"/>
                  </a:lnTo>
                  <a:lnTo>
                    <a:pt x="1537716" y="1537716"/>
                  </a:lnTo>
                  <a:lnTo>
                    <a:pt x="0" y="1537716"/>
                  </a:lnTo>
                  <a:lnTo>
                    <a:pt x="0" y="0"/>
                  </a:lnTo>
                  <a:close/>
                </a:path>
              </a:pathLst>
            </a:custGeom>
            <a:blipFill>
              <a:blip r:embed="rId10"/>
              <a:stretch>
                <a:fillRect l="0" t="0" r="1" b="1"/>
              </a:stretch>
            </a:blipFill>
          </p:spPr>
        </p:sp>
      </p:grpSp>
      <p:sp>
        <p:nvSpPr>
          <p:cNvPr name="Freeform 19" id="19"/>
          <p:cNvSpPr/>
          <p:nvPr/>
        </p:nvSpPr>
        <p:spPr>
          <a:xfrm flipH="false" flipV="false" rot="0">
            <a:off x="-394240" y="-94077"/>
            <a:ext cx="4558185" cy="1593145"/>
          </a:xfrm>
          <a:custGeom>
            <a:avLst/>
            <a:gdLst/>
            <a:ahLst/>
            <a:cxnLst/>
            <a:rect r="r" b="b" t="t" l="l"/>
            <a:pathLst>
              <a:path h="1593145" w="4558185">
                <a:moveTo>
                  <a:pt x="0" y="0"/>
                </a:moveTo>
                <a:lnTo>
                  <a:pt x="4558185" y="0"/>
                </a:lnTo>
                <a:lnTo>
                  <a:pt x="4558185" y="1593145"/>
                </a:lnTo>
                <a:lnTo>
                  <a:pt x="0" y="159314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20" id="20"/>
          <p:cNvGrpSpPr/>
          <p:nvPr/>
        </p:nvGrpSpPr>
        <p:grpSpPr>
          <a:xfrm rot="0">
            <a:off x="467676" y="722519"/>
            <a:ext cx="1421058" cy="606553"/>
            <a:chOff x="0" y="0"/>
            <a:chExt cx="1894744" cy="808737"/>
          </a:xfrm>
        </p:grpSpPr>
        <p:sp>
          <p:nvSpPr>
            <p:cNvPr name="Freeform 21" id="21"/>
            <p:cNvSpPr/>
            <p:nvPr/>
          </p:nvSpPr>
          <p:spPr>
            <a:xfrm flipH="false" flipV="false" rot="0">
              <a:off x="0" y="0"/>
              <a:ext cx="1894713" cy="808736"/>
            </a:xfrm>
            <a:custGeom>
              <a:avLst/>
              <a:gdLst/>
              <a:ahLst/>
              <a:cxnLst/>
              <a:rect r="r" b="b" t="t" l="l"/>
              <a:pathLst>
                <a:path h="808736" w="1894713">
                  <a:moveTo>
                    <a:pt x="0" y="0"/>
                  </a:moveTo>
                  <a:lnTo>
                    <a:pt x="1894713" y="0"/>
                  </a:lnTo>
                  <a:lnTo>
                    <a:pt x="1894713" y="808736"/>
                  </a:lnTo>
                  <a:lnTo>
                    <a:pt x="0" y="808736"/>
                  </a:lnTo>
                  <a:lnTo>
                    <a:pt x="0" y="0"/>
                  </a:lnTo>
                  <a:close/>
                </a:path>
              </a:pathLst>
            </a:custGeom>
            <a:blipFill>
              <a:blip r:embed="rId13"/>
              <a:stretch>
                <a:fillRect l="-944" t="0" r="-946" b="0"/>
              </a:stretch>
            </a:blipFill>
          </p:spPr>
        </p:sp>
      </p:grpSp>
      <p:grpSp>
        <p:nvGrpSpPr>
          <p:cNvPr name="Group 22" id="22"/>
          <p:cNvGrpSpPr/>
          <p:nvPr/>
        </p:nvGrpSpPr>
        <p:grpSpPr>
          <a:xfrm rot="0">
            <a:off x="2127324" y="682364"/>
            <a:ext cx="678920" cy="694317"/>
            <a:chOff x="0" y="0"/>
            <a:chExt cx="905227" cy="925756"/>
          </a:xfrm>
        </p:grpSpPr>
        <p:sp>
          <p:nvSpPr>
            <p:cNvPr name="Freeform 23" id="23"/>
            <p:cNvSpPr/>
            <p:nvPr/>
          </p:nvSpPr>
          <p:spPr>
            <a:xfrm flipH="false" flipV="false" rot="0">
              <a:off x="0" y="0"/>
              <a:ext cx="905256" cy="925703"/>
            </a:xfrm>
            <a:custGeom>
              <a:avLst/>
              <a:gdLst/>
              <a:ahLst/>
              <a:cxnLst/>
              <a:rect r="r" b="b" t="t" l="l"/>
              <a:pathLst>
                <a:path h="925703" w="905256">
                  <a:moveTo>
                    <a:pt x="0" y="0"/>
                  </a:moveTo>
                  <a:lnTo>
                    <a:pt x="905256" y="0"/>
                  </a:lnTo>
                  <a:lnTo>
                    <a:pt x="905256" y="925703"/>
                  </a:lnTo>
                  <a:lnTo>
                    <a:pt x="0" y="925703"/>
                  </a:lnTo>
                  <a:lnTo>
                    <a:pt x="0" y="0"/>
                  </a:lnTo>
                  <a:close/>
                </a:path>
              </a:pathLst>
            </a:custGeom>
            <a:blipFill>
              <a:blip r:embed="rId14"/>
              <a:stretch>
                <a:fillRect l="-1133" t="0" r="-1130" b="-5"/>
              </a:stretch>
            </a:blipFill>
          </p:spPr>
        </p:sp>
      </p:grpSp>
      <p:grpSp>
        <p:nvGrpSpPr>
          <p:cNvPr name="Group 24" id="24"/>
          <p:cNvGrpSpPr/>
          <p:nvPr/>
        </p:nvGrpSpPr>
        <p:grpSpPr>
          <a:xfrm rot="0">
            <a:off x="3044835" y="642209"/>
            <a:ext cx="819282" cy="767174"/>
            <a:chOff x="0" y="0"/>
            <a:chExt cx="1092376" cy="1022899"/>
          </a:xfrm>
        </p:grpSpPr>
        <p:sp>
          <p:nvSpPr>
            <p:cNvPr name="Freeform 25" id="25"/>
            <p:cNvSpPr/>
            <p:nvPr/>
          </p:nvSpPr>
          <p:spPr>
            <a:xfrm flipH="false" flipV="false" rot="0">
              <a:off x="0" y="0"/>
              <a:ext cx="1092327" cy="1022858"/>
            </a:xfrm>
            <a:custGeom>
              <a:avLst/>
              <a:gdLst/>
              <a:ahLst/>
              <a:cxnLst/>
              <a:rect r="r" b="b" t="t" l="l"/>
              <a:pathLst>
                <a:path h="1022858" w="1092327">
                  <a:moveTo>
                    <a:pt x="0" y="0"/>
                  </a:moveTo>
                  <a:lnTo>
                    <a:pt x="1092327" y="0"/>
                  </a:lnTo>
                  <a:lnTo>
                    <a:pt x="1092327" y="1022858"/>
                  </a:lnTo>
                  <a:lnTo>
                    <a:pt x="0" y="1022858"/>
                  </a:lnTo>
                  <a:lnTo>
                    <a:pt x="0" y="0"/>
                  </a:lnTo>
                  <a:close/>
                </a:path>
              </a:pathLst>
            </a:custGeom>
            <a:blipFill>
              <a:blip r:embed="rId15"/>
              <a:stretch>
                <a:fillRect l="-14902" t="0" r="-14907" b="-4"/>
              </a:stretch>
            </a:blipFill>
          </p:spPr>
        </p:sp>
      </p:grpSp>
      <p:grpSp>
        <p:nvGrpSpPr>
          <p:cNvPr name="Group 26" id="26"/>
          <p:cNvGrpSpPr/>
          <p:nvPr/>
        </p:nvGrpSpPr>
        <p:grpSpPr>
          <a:xfrm rot="0">
            <a:off x="1178205" y="3412545"/>
            <a:ext cx="9716646" cy="1581547"/>
            <a:chOff x="0" y="0"/>
            <a:chExt cx="2559117" cy="416539"/>
          </a:xfrm>
        </p:grpSpPr>
        <p:sp>
          <p:nvSpPr>
            <p:cNvPr name="Freeform 27" id="27"/>
            <p:cNvSpPr/>
            <p:nvPr/>
          </p:nvSpPr>
          <p:spPr>
            <a:xfrm flipH="false" flipV="false" rot="0">
              <a:off x="0" y="0"/>
              <a:ext cx="2559117" cy="416539"/>
            </a:xfrm>
            <a:custGeom>
              <a:avLst/>
              <a:gdLst/>
              <a:ahLst/>
              <a:cxnLst/>
              <a:rect r="r" b="b" t="t" l="l"/>
              <a:pathLst>
                <a:path h="416539" w="2559117">
                  <a:moveTo>
                    <a:pt x="12748" y="0"/>
                  </a:moveTo>
                  <a:lnTo>
                    <a:pt x="2546368" y="0"/>
                  </a:lnTo>
                  <a:cubicBezTo>
                    <a:pt x="2553409" y="0"/>
                    <a:pt x="2559117" y="5708"/>
                    <a:pt x="2559117" y="12748"/>
                  </a:cubicBezTo>
                  <a:lnTo>
                    <a:pt x="2559117" y="403791"/>
                  </a:lnTo>
                  <a:cubicBezTo>
                    <a:pt x="2559117" y="407172"/>
                    <a:pt x="2557774" y="410414"/>
                    <a:pt x="2555383" y="412805"/>
                  </a:cubicBezTo>
                  <a:cubicBezTo>
                    <a:pt x="2552992" y="415196"/>
                    <a:pt x="2549749" y="416539"/>
                    <a:pt x="2546368" y="416539"/>
                  </a:cubicBezTo>
                  <a:lnTo>
                    <a:pt x="12748" y="416539"/>
                  </a:lnTo>
                  <a:cubicBezTo>
                    <a:pt x="9367" y="416539"/>
                    <a:pt x="6125" y="415196"/>
                    <a:pt x="3734" y="412805"/>
                  </a:cubicBezTo>
                  <a:cubicBezTo>
                    <a:pt x="1343" y="410414"/>
                    <a:pt x="0" y="407172"/>
                    <a:pt x="0" y="403791"/>
                  </a:cubicBezTo>
                  <a:lnTo>
                    <a:pt x="0" y="12748"/>
                  </a:lnTo>
                  <a:cubicBezTo>
                    <a:pt x="0" y="9367"/>
                    <a:pt x="1343" y="6125"/>
                    <a:pt x="3734" y="3734"/>
                  </a:cubicBezTo>
                  <a:cubicBezTo>
                    <a:pt x="6125" y="1343"/>
                    <a:pt x="9367" y="0"/>
                    <a:pt x="12748" y="0"/>
                  </a:cubicBezTo>
                  <a:close/>
                </a:path>
              </a:pathLst>
            </a:custGeom>
            <a:solidFill>
              <a:srgbClr val="A6A6A6"/>
            </a:solidFill>
          </p:spPr>
        </p:sp>
        <p:sp>
          <p:nvSpPr>
            <p:cNvPr name="TextBox 28" id="28"/>
            <p:cNvSpPr txBox="true"/>
            <p:nvPr/>
          </p:nvSpPr>
          <p:spPr>
            <a:xfrm>
              <a:off x="0" y="-57150"/>
              <a:ext cx="2559117" cy="473689"/>
            </a:xfrm>
            <a:prstGeom prst="rect">
              <a:avLst/>
            </a:prstGeom>
          </p:spPr>
          <p:txBody>
            <a:bodyPr anchor="ctr" rtlCol="false" tIns="50800" lIns="50800" bIns="50800" rIns="50800"/>
            <a:lstStyle/>
            <a:p>
              <a:pPr algn="ctr">
                <a:lnSpc>
                  <a:spcPts val="3498"/>
                </a:lnSpc>
              </a:pPr>
            </a:p>
          </p:txBody>
        </p:sp>
      </p:grpSp>
      <p:grpSp>
        <p:nvGrpSpPr>
          <p:cNvPr name="Group 29" id="29"/>
          <p:cNvGrpSpPr/>
          <p:nvPr/>
        </p:nvGrpSpPr>
        <p:grpSpPr>
          <a:xfrm rot="0">
            <a:off x="1178206" y="5143500"/>
            <a:ext cx="9716646" cy="3175767"/>
            <a:chOff x="0" y="0"/>
            <a:chExt cx="2559117" cy="836416"/>
          </a:xfrm>
        </p:grpSpPr>
        <p:sp>
          <p:nvSpPr>
            <p:cNvPr name="Freeform 30" id="30"/>
            <p:cNvSpPr/>
            <p:nvPr/>
          </p:nvSpPr>
          <p:spPr>
            <a:xfrm flipH="false" flipV="false" rot="0">
              <a:off x="0" y="0"/>
              <a:ext cx="2559117" cy="836416"/>
            </a:xfrm>
            <a:custGeom>
              <a:avLst/>
              <a:gdLst/>
              <a:ahLst/>
              <a:cxnLst/>
              <a:rect r="r" b="b" t="t" l="l"/>
              <a:pathLst>
                <a:path h="836416" w="2559117">
                  <a:moveTo>
                    <a:pt x="12748" y="0"/>
                  </a:moveTo>
                  <a:lnTo>
                    <a:pt x="2546368" y="0"/>
                  </a:lnTo>
                  <a:cubicBezTo>
                    <a:pt x="2553409" y="0"/>
                    <a:pt x="2559117" y="5708"/>
                    <a:pt x="2559117" y="12748"/>
                  </a:cubicBezTo>
                  <a:lnTo>
                    <a:pt x="2559117" y="823668"/>
                  </a:lnTo>
                  <a:cubicBezTo>
                    <a:pt x="2559117" y="827049"/>
                    <a:pt x="2557774" y="830291"/>
                    <a:pt x="2555383" y="832682"/>
                  </a:cubicBezTo>
                  <a:cubicBezTo>
                    <a:pt x="2552992" y="835073"/>
                    <a:pt x="2549749" y="836416"/>
                    <a:pt x="2546368" y="836416"/>
                  </a:cubicBezTo>
                  <a:lnTo>
                    <a:pt x="12748" y="836416"/>
                  </a:lnTo>
                  <a:cubicBezTo>
                    <a:pt x="9367" y="836416"/>
                    <a:pt x="6125" y="835073"/>
                    <a:pt x="3734" y="832682"/>
                  </a:cubicBezTo>
                  <a:cubicBezTo>
                    <a:pt x="1343" y="830291"/>
                    <a:pt x="0" y="827049"/>
                    <a:pt x="0" y="823668"/>
                  </a:cubicBezTo>
                  <a:lnTo>
                    <a:pt x="0" y="12748"/>
                  </a:lnTo>
                  <a:cubicBezTo>
                    <a:pt x="0" y="9367"/>
                    <a:pt x="1343" y="6125"/>
                    <a:pt x="3734" y="3734"/>
                  </a:cubicBezTo>
                  <a:cubicBezTo>
                    <a:pt x="6125" y="1343"/>
                    <a:pt x="9367" y="0"/>
                    <a:pt x="12748" y="0"/>
                  </a:cubicBezTo>
                  <a:close/>
                </a:path>
              </a:pathLst>
            </a:custGeom>
            <a:solidFill>
              <a:srgbClr val="A6A6A6"/>
            </a:solidFill>
          </p:spPr>
        </p:sp>
        <p:sp>
          <p:nvSpPr>
            <p:cNvPr name="TextBox 31" id="31"/>
            <p:cNvSpPr txBox="true"/>
            <p:nvPr/>
          </p:nvSpPr>
          <p:spPr>
            <a:xfrm>
              <a:off x="0" y="-57150"/>
              <a:ext cx="2559117" cy="893566"/>
            </a:xfrm>
            <a:prstGeom prst="rect">
              <a:avLst/>
            </a:prstGeom>
          </p:spPr>
          <p:txBody>
            <a:bodyPr anchor="ctr" rtlCol="false" tIns="50800" lIns="50800" bIns="50800" rIns="50800"/>
            <a:lstStyle/>
            <a:p>
              <a:pPr algn="ctr">
                <a:lnSpc>
                  <a:spcPts val="3498"/>
                </a:lnSpc>
              </a:pPr>
            </a:p>
          </p:txBody>
        </p:sp>
      </p:grpSp>
      <p:sp>
        <p:nvSpPr>
          <p:cNvPr name="TextBox 32" id="32"/>
          <p:cNvSpPr txBox="true"/>
          <p:nvPr/>
        </p:nvSpPr>
        <p:spPr>
          <a:xfrm rot="0">
            <a:off x="1935360" y="1649658"/>
            <a:ext cx="8672330" cy="1543812"/>
          </a:xfrm>
          <a:prstGeom prst="rect">
            <a:avLst/>
          </a:prstGeom>
        </p:spPr>
        <p:txBody>
          <a:bodyPr anchor="t" rtlCol="false" tIns="0" lIns="0" bIns="0" rIns="0">
            <a:spAutoFit/>
          </a:bodyPr>
          <a:lstStyle/>
          <a:p>
            <a:pPr algn="ctr">
              <a:lnSpc>
                <a:spcPts val="5994"/>
              </a:lnSpc>
            </a:pPr>
            <a:r>
              <a:rPr lang="en-US" sz="6000">
                <a:solidFill>
                  <a:srgbClr val="013049"/>
                </a:solidFill>
                <a:latin typeface="Eastman Condensed Bold"/>
                <a:ea typeface="Eastman Condensed Bold"/>
                <a:cs typeface="Eastman Condensed Bold"/>
                <a:sym typeface="Eastman Condensed Bold"/>
              </a:rPr>
              <a:t>SENSOR SUHU DAN KELEMBABAN</a:t>
            </a:r>
          </a:p>
        </p:txBody>
      </p:sp>
      <p:sp>
        <p:nvSpPr>
          <p:cNvPr name="TextBox 33" id="33"/>
          <p:cNvSpPr txBox="true"/>
          <p:nvPr/>
        </p:nvSpPr>
        <p:spPr>
          <a:xfrm rot="0">
            <a:off x="1629039" y="3586367"/>
            <a:ext cx="8863295" cy="1066800"/>
          </a:xfrm>
          <a:prstGeom prst="rect">
            <a:avLst/>
          </a:prstGeom>
        </p:spPr>
        <p:txBody>
          <a:bodyPr anchor="t" rtlCol="false" tIns="0" lIns="0" bIns="0" rIns="0">
            <a:spAutoFit/>
          </a:bodyPr>
          <a:lstStyle/>
          <a:p>
            <a:pPr algn="just">
              <a:lnSpc>
                <a:spcPts val="4200"/>
              </a:lnSpc>
            </a:pPr>
            <a:r>
              <a:rPr lang="en-US" sz="3000">
                <a:solidFill>
                  <a:srgbClr val="022135"/>
                </a:solidFill>
                <a:latin typeface="Cloud"/>
                <a:ea typeface="Cloud"/>
                <a:cs typeface="Cloud"/>
                <a:sym typeface="Cloud"/>
              </a:rPr>
              <a:t>Sensor suhu mengukur suhu lingkungan, sedangkan sensor kelembaban mengukur kadar air di udara. </a:t>
            </a:r>
          </a:p>
        </p:txBody>
      </p:sp>
      <p:sp>
        <p:nvSpPr>
          <p:cNvPr name="TextBox 34" id="34"/>
          <p:cNvSpPr txBox="true"/>
          <p:nvPr/>
        </p:nvSpPr>
        <p:spPr>
          <a:xfrm rot="0">
            <a:off x="1511315" y="5384617"/>
            <a:ext cx="9096376" cy="2667000"/>
          </a:xfrm>
          <a:prstGeom prst="rect">
            <a:avLst/>
          </a:prstGeom>
        </p:spPr>
        <p:txBody>
          <a:bodyPr anchor="t" rtlCol="false" tIns="0" lIns="0" bIns="0" rIns="0">
            <a:spAutoFit/>
          </a:bodyPr>
          <a:lstStyle/>
          <a:p>
            <a:pPr algn="just">
              <a:lnSpc>
                <a:spcPts val="4200"/>
              </a:lnSpc>
            </a:pPr>
            <a:r>
              <a:rPr lang="en-US" sz="3000">
                <a:solidFill>
                  <a:srgbClr val="022135"/>
                </a:solidFill>
                <a:latin typeface="Cloud"/>
                <a:ea typeface="Cloud"/>
                <a:cs typeface="Cloud"/>
                <a:sym typeface="Cloud"/>
              </a:rPr>
              <a:t>Sensor termokopel dibuat dengan menggabungkan dua jenis logam yang berbeda pada satu ujungnya. Sedangkan termistor adalah perangkat sensor suhu yang resistansinya berubah sesuai dengan suhu, dan dibuat dari bahan semikonduktor.</a:t>
            </a:r>
          </a:p>
        </p:txBody>
      </p:sp>
      <p:grpSp>
        <p:nvGrpSpPr>
          <p:cNvPr name="Group 35" id="35"/>
          <p:cNvGrpSpPr/>
          <p:nvPr/>
        </p:nvGrpSpPr>
        <p:grpSpPr>
          <a:xfrm rot="0">
            <a:off x="1178206" y="8443092"/>
            <a:ext cx="9716646" cy="1581547"/>
            <a:chOff x="0" y="0"/>
            <a:chExt cx="2559117" cy="416539"/>
          </a:xfrm>
        </p:grpSpPr>
        <p:sp>
          <p:nvSpPr>
            <p:cNvPr name="Freeform 36" id="36"/>
            <p:cNvSpPr/>
            <p:nvPr/>
          </p:nvSpPr>
          <p:spPr>
            <a:xfrm flipH="false" flipV="false" rot="0">
              <a:off x="0" y="0"/>
              <a:ext cx="2559117" cy="416539"/>
            </a:xfrm>
            <a:custGeom>
              <a:avLst/>
              <a:gdLst/>
              <a:ahLst/>
              <a:cxnLst/>
              <a:rect r="r" b="b" t="t" l="l"/>
              <a:pathLst>
                <a:path h="416539" w="2559117">
                  <a:moveTo>
                    <a:pt x="12748" y="0"/>
                  </a:moveTo>
                  <a:lnTo>
                    <a:pt x="2546368" y="0"/>
                  </a:lnTo>
                  <a:cubicBezTo>
                    <a:pt x="2553409" y="0"/>
                    <a:pt x="2559117" y="5708"/>
                    <a:pt x="2559117" y="12748"/>
                  </a:cubicBezTo>
                  <a:lnTo>
                    <a:pt x="2559117" y="403791"/>
                  </a:lnTo>
                  <a:cubicBezTo>
                    <a:pt x="2559117" y="407172"/>
                    <a:pt x="2557774" y="410414"/>
                    <a:pt x="2555383" y="412805"/>
                  </a:cubicBezTo>
                  <a:cubicBezTo>
                    <a:pt x="2552992" y="415196"/>
                    <a:pt x="2549749" y="416539"/>
                    <a:pt x="2546368" y="416539"/>
                  </a:cubicBezTo>
                  <a:lnTo>
                    <a:pt x="12748" y="416539"/>
                  </a:lnTo>
                  <a:cubicBezTo>
                    <a:pt x="9367" y="416539"/>
                    <a:pt x="6125" y="415196"/>
                    <a:pt x="3734" y="412805"/>
                  </a:cubicBezTo>
                  <a:cubicBezTo>
                    <a:pt x="1343" y="410414"/>
                    <a:pt x="0" y="407172"/>
                    <a:pt x="0" y="403791"/>
                  </a:cubicBezTo>
                  <a:lnTo>
                    <a:pt x="0" y="12748"/>
                  </a:lnTo>
                  <a:cubicBezTo>
                    <a:pt x="0" y="9367"/>
                    <a:pt x="1343" y="6125"/>
                    <a:pt x="3734" y="3734"/>
                  </a:cubicBezTo>
                  <a:cubicBezTo>
                    <a:pt x="6125" y="1343"/>
                    <a:pt x="9367" y="0"/>
                    <a:pt x="12748" y="0"/>
                  </a:cubicBezTo>
                  <a:close/>
                </a:path>
              </a:pathLst>
            </a:custGeom>
            <a:solidFill>
              <a:srgbClr val="A6A6A6"/>
            </a:solidFill>
          </p:spPr>
        </p:sp>
        <p:sp>
          <p:nvSpPr>
            <p:cNvPr name="TextBox 37" id="37"/>
            <p:cNvSpPr txBox="true"/>
            <p:nvPr/>
          </p:nvSpPr>
          <p:spPr>
            <a:xfrm>
              <a:off x="0" y="-57150"/>
              <a:ext cx="2559117" cy="473689"/>
            </a:xfrm>
            <a:prstGeom prst="rect">
              <a:avLst/>
            </a:prstGeom>
          </p:spPr>
          <p:txBody>
            <a:bodyPr anchor="ctr" rtlCol="false" tIns="50800" lIns="50800" bIns="50800" rIns="50800"/>
            <a:lstStyle/>
            <a:p>
              <a:pPr algn="ctr">
                <a:lnSpc>
                  <a:spcPts val="3498"/>
                </a:lnSpc>
              </a:pPr>
            </a:p>
          </p:txBody>
        </p:sp>
      </p:grpSp>
      <p:sp>
        <p:nvSpPr>
          <p:cNvPr name="TextBox 38" id="38"/>
          <p:cNvSpPr txBox="true"/>
          <p:nvPr/>
        </p:nvSpPr>
        <p:spPr>
          <a:xfrm rot="0">
            <a:off x="1511315" y="8686800"/>
            <a:ext cx="8863295" cy="1066800"/>
          </a:xfrm>
          <a:prstGeom prst="rect">
            <a:avLst/>
          </a:prstGeom>
        </p:spPr>
        <p:txBody>
          <a:bodyPr anchor="t" rtlCol="false" tIns="0" lIns="0" bIns="0" rIns="0">
            <a:spAutoFit/>
          </a:bodyPr>
          <a:lstStyle/>
          <a:p>
            <a:pPr algn="just">
              <a:lnSpc>
                <a:spcPts val="4200"/>
              </a:lnSpc>
            </a:pPr>
            <a:r>
              <a:rPr lang="en-US" sz="3000">
                <a:solidFill>
                  <a:srgbClr val="022135"/>
                </a:solidFill>
                <a:latin typeface="Cloud"/>
                <a:ea typeface="Cloud"/>
                <a:cs typeface="Cloud"/>
                <a:sym typeface="Cloud"/>
              </a:rPr>
              <a:t>Sensor kelembaban menggunakan pengukuran kapasitif yang bergantung pada kapasitansi listrik.</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DAGIeHzwy6c</dc:identifier>
  <dcterms:modified xsi:type="dcterms:W3CDTF">2011-08-01T06:04:30Z</dcterms:modified>
  <cp:revision>1</cp:revision>
  <dc:title>BAB 4 Sensor Aktuator</dc:title>
</cp:coreProperties>
</file>