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9.xml" ContentType="application/vnd.openxmlformats-officedocument.theme+xml"/>
  <Override PartName="/ppt/media/image4.jpg" ContentType="image/jpg"/>
  <Override PartName="/ppt/media/image5.jpg" ContentType="image/jpg"/>
  <Override PartName="/ppt/media/image6.jpg" ContentType="image/jpg"/>
  <Override PartName="/ppt/media/image8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4" r:id="rId10"/>
    <p:sldMasterId id="2147483786" r:id="rId11"/>
    <p:sldMasterId id="2147483798" r:id="rId12"/>
    <p:sldMasterId id="2147483822" r:id="rId13"/>
    <p:sldMasterId id="2147483834" r:id="rId14"/>
    <p:sldMasterId id="2147483870" r:id="rId15"/>
    <p:sldMasterId id="2147483882" r:id="rId16"/>
    <p:sldMasterId id="2147483894" r:id="rId17"/>
    <p:sldMasterId id="2147483911" r:id="rId18"/>
    <p:sldMasterId id="2147483928" r:id="rId19"/>
  </p:sldMasterIdLst>
  <p:sldIdLst>
    <p:sldId id="256" r:id="rId20"/>
    <p:sldId id="259" r:id="rId21"/>
    <p:sldId id="268" r:id="rId22"/>
    <p:sldId id="258" r:id="rId23"/>
    <p:sldId id="261" r:id="rId24"/>
    <p:sldId id="262" r:id="rId25"/>
    <p:sldId id="263" r:id="rId26"/>
    <p:sldId id="264" r:id="rId27"/>
    <p:sldId id="278" r:id="rId28"/>
    <p:sldId id="265" r:id="rId29"/>
    <p:sldId id="280" r:id="rId30"/>
    <p:sldId id="266" r:id="rId31"/>
    <p:sldId id="279" r:id="rId32"/>
    <p:sldId id="267" r:id="rId33"/>
    <p:sldId id="272" r:id="rId34"/>
    <p:sldId id="273" r:id="rId35"/>
    <p:sldId id="274" r:id="rId36"/>
    <p:sldId id="275" r:id="rId37"/>
    <p:sldId id="271" r:id="rId38"/>
    <p:sldId id="269" r:id="rId39"/>
    <p:sldId id="270" r:id="rId40"/>
    <p:sldId id="276" r:id="rId41"/>
    <p:sldId id="277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301" r:id="rId60"/>
    <p:sldId id="300" r:id="rId6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0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600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570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26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69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009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627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088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771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960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621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406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291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689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87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489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565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97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298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521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53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9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106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707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540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348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995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531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025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781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613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939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7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988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12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820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48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29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902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856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15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511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58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3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318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972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268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169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699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44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816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228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712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997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3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176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327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18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84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79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7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242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62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24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3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124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773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313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150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364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39168"/>
            <a:ext cx="5052219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038945"/>
            <a:ext cx="5052219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447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3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209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55985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814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082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7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754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3"/>
            <a:ext cx="2571750" cy="548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3"/>
            <a:ext cx="7524750" cy="548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52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15429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8168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00446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52545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83912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5724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2267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8338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87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891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68731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7037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530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8215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10773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3119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2194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095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43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76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705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561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242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05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147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769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325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462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8217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473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08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391004"/>
          </a:xfrm>
        </p:spPr>
        <p:txBody>
          <a:bodyPr lIns="0" tIns="0" rIns="0" bIns="0"/>
          <a:lstStyle>
            <a:lvl1pPr>
              <a:defRPr sz="254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6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0654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633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14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221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246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957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777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694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886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618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8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5334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53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574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691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558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0525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0905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081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9453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95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30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00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46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80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25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3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7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03827" y="1466113"/>
            <a:ext cx="46914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39" y="1463348"/>
            <a:ext cx="46045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65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3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6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18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38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2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7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0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29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07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2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46917"/>
          </a:xfrm>
        </p:spPr>
        <p:txBody>
          <a:bodyPr lIns="0" tIns="0" rIns="0" bIns="0"/>
          <a:lstStyle>
            <a:lvl1pPr>
              <a:defRPr sz="2904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0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52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77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64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75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92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49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0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22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3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45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0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08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82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71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49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86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00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62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24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4"/>
            <a:ext cx="9715500" cy="1378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81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5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9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57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95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5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12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03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48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882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5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76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3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56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823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74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5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25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36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029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79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8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69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4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750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7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4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76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9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98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865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94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600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21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2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8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8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40721"/>
            <a:ext cx="3760391" cy="145004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40722"/>
            <a:ext cx="6389688" cy="7303711"/>
          </a:xfrm>
        </p:spPr>
        <p:txBody>
          <a:bodyPr/>
          <a:lstStyle>
            <a:lvl1pPr>
              <a:defRPr sz="3993"/>
            </a:lvl1pPr>
            <a:lvl2pPr>
              <a:defRPr sz="3494"/>
            </a:lvl2pPr>
            <a:lvl3pPr>
              <a:defRPr sz="2995"/>
            </a:lvl3pPr>
            <a:lvl4pPr>
              <a:defRPr sz="2496"/>
            </a:lvl4pPr>
            <a:lvl5pPr>
              <a:defRPr sz="2496"/>
            </a:lvl5pPr>
            <a:lvl6pPr>
              <a:defRPr sz="2496"/>
            </a:lvl6pPr>
            <a:lvl7pPr>
              <a:defRPr sz="2496"/>
            </a:lvl7pPr>
            <a:lvl8pPr>
              <a:defRPr sz="2496"/>
            </a:lvl8pPr>
            <a:lvl9pPr>
              <a:defRPr sz="2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790767"/>
            <a:ext cx="3760391" cy="5853666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313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990350"/>
            <a:ext cx="6858000" cy="707195"/>
          </a:xfrm>
        </p:spPr>
        <p:txBody>
          <a:bodyPr anchor="b"/>
          <a:lstStyle>
            <a:lvl1pPr algn="l">
              <a:defRPr sz="249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64641"/>
            <a:ext cx="6858000" cy="5134586"/>
          </a:xfrm>
        </p:spPr>
        <p:txBody>
          <a:bodyPr/>
          <a:lstStyle>
            <a:lvl1pPr marL="0" indent="0">
              <a:buNone/>
              <a:defRPr sz="3993"/>
            </a:lvl1pPr>
            <a:lvl2pPr marL="570494" indent="0">
              <a:buNone/>
              <a:defRPr sz="3494"/>
            </a:lvl2pPr>
            <a:lvl3pPr marL="1140988" indent="0">
              <a:buNone/>
              <a:defRPr sz="2995"/>
            </a:lvl3pPr>
            <a:lvl4pPr marL="1711482" indent="0">
              <a:buNone/>
              <a:defRPr sz="2496"/>
            </a:lvl4pPr>
            <a:lvl5pPr marL="2281977" indent="0">
              <a:buNone/>
              <a:defRPr sz="2496"/>
            </a:lvl5pPr>
            <a:lvl6pPr marL="2852471" indent="0">
              <a:buNone/>
              <a:defRPr sz="2496"/>
            </a:lvl6pPr>
            <a:lvl7pPr marL="3422965" indent="0">
              <a:buNone/>
              <a:defRPr sz="2496"/>
            </a:lvl7pPr>
            <a:lvl8pPr marL="3993459" indent="0">
              <a:buNone/>
              <a:defRPr sz="2496"/>
            </a:lvl8pPr>
            <a:lvl9pPr marL="4563953" indent="0">
              <a:buNone/>
              <a:defRPr sz="2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697545"/>
            <a:ext cx="6858000" cy="1004334"/>
          </a:xfrm>
        </p:spPr>
        <p:txBody>
          <a:bodyPr/>
          <a:lstStyle>
            <a:lvl1pPr marL="0" indent="0">
              <a:buNone/>
              <a:defRPr sz="1747"/>
            </a:lvl1pPr>
            <a:lvl2pPr marL="570494" indent="0">
              <a:buNone/>
              <a:defRPr sz="1497"/>
            </a:lvl2pPr>
            <a:lvl3pPr marL="1140988" indent="0">
              <a:buNone/>
              <a:defRPr sz="1248"/>
            </a:lvl3pPr>
            <a:lvl4pPr marL="1711482" indent="0">
              <a:buNone/>
              <a:defRPr sz="1123"/>
            </a:lvl4pPr>
            <a:lvl5pPr marL="2281977" indent="0">
              <a:buNone/>
              <a:defRPr sz="1123"/>
            </a:lvl5pPr>
            <a:lvl6pPr marL="2852471" indent="0">
              <a:buNone/>
              <a:defRPr sz="1123"/>
            </a:lvl6pPr>
            <a:lvl7pPr marL="3422965" indent="0">
              <a:buNone/>
              <a:defRPr sz="1123"/>
            </a:lvl7pPr>
            <a:lvl8pPr marL="3993459" indent="0">
              <a:buNone/>
              <a:defRPr sz="1123"/>
            </a:lvl8pPr>
            <a:lvl9pPr marL="4563953" indent="0">
              <a:buNone/>
              <a:defRPr sz="11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566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929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42703"/>
            <a:ext cx="2571750" cy="73017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42703"/>
            <a:ext cx="7524750" cy="73017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0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658416"/>
            <a:ext cx="9715500" cy="18343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49331"/>
            <a:ext cx="8001000" cy="21869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275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62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499079"/>
            <a:ext cx="9715500" cy="1699643"/>
          </a:xfrm>
        </p:spPr>
        <p:txBody>
          <a:bodyPr anchor="t"/>
          <a:lstStyle>
            <a:lvl1pPr algn="l">
              <a:defRPr sz="499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3627095"/>
            <a:ext cx="9715500" cy="1871984"/>
          </a:xfrm>
        </p:spPr>
        <p:txBody>
          <a:bodyPr anchor="b"/>
          <a:lstStyle>
            <a:lvl1pPr marL="0" indent="0">
              <a:buNone/>
              <a:defRPr sz="2496">
                <a:solidFill>
                  <a:schemeClr val="tx1">
                    <a:tint val="75000"/>
                  </a:schemeClr>
                </a:solidFill>
              </a:defRPr>
            </a:lvl1pPr>
            <a:lvl2pPr marL="570494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140988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3pPr>
            <a:lvl4pPr marL="1711482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4pPr>
            <a:lvl5pPr marL="228197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5pPr>
            <a:lvl6pPr marL="2852471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6pPr>
            <a:lvl7pPr marL="3422965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7pPr>
            <a:lvl8pPr marL="3993459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8pPr>
            <a:lvl9pPr marL="45639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487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996784"/>
            <a:ext cx="5048250" cy="5647649"/>
          </a:xfrm>
        </p:spPr>
        <p:txBody>
          <a:bodyPr/>
          <a:lstStyle>
            <a:lvl1pPr>
              <a:defRPr sz="3494"/>
            </a:lvl1pPr>
            <a:lvl2pPr>
              <a:defRPr sz="2995"/>
            </a:lvl2pPr>
            <a:lvl3pPr>
              <a:defRPr sz="2496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855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15565"/>
            <a:ext cx="5050235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713882"/>
            <a:ext cx="5050235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915565"/>
            <a:ext cx="5052219" cy="798317"/>
          </a:xfrm>
        </p:spPr>
        <p:txBody>
          <a:bodyPr anchor="b"/>
          <a:lstStyle>
            <a:lvl1pPr marL="0" indent="0">
              <a:buNone/>
              <a:defRPr sz="2995" b="1"/>
            </a:lvl1pPr>
            <a:lvl2pPr marL="570494" indent="0">
              <a:buNone/>
              <a:defRPr sz="2496" b="1"/>
            </a:lvl2pPr>
            <a:lvl3pPr marL="1140988" indent="0">
              <a:buNone/>
              <a:defRPr sz="2246" b="1"/>
            </a:lvl3pPr>
            <a:lvl4pPr marL="1711482" indent="0">
              <a:buNone/>
              <a:defRPr sz="1996" b="1"/>
            </a:lvl4pPr>
            <a:lvl5pPr marL="2281977" indent="0">
              <a:buNone/>
              <a:defRPr sz="1996" b="1"/>
            </a:lvl5pPr>
            <a:lvl6pPr marL="2852471" indent="0">
              <a:buNone/>
              <a:defRPr sz="1996" b="1"/>
            </a:lvl6pPr>
            <a:lvl7pPr marL="3422965" indent="0">
              <a:buNone/>
              <a:defRPr sz="1996" b="1"/>
            </a:lvl7pPr>
            <a:lvl8pPr marL="3993459" indent="0">
              <a:buNone/>
              <a:defRPr sz="1996" b="1"/>
            </a:lvl8pPr>
            <a:lvl9pPr marL="4563953" indent="0">
              <a:buNone/>
              <a:defRPr sz="19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713882"/>
            <a:ext cx="5052219" cy="4930550"/>
          </a:xfrm>
        </p:spPr>
        <p:txBody>
          <a:bodyPr/>
          <a:lstStyle>
            <a:lvl1pPr>
              <a:defRPr sz="2995"/>
            </a:lvl1pPr>
            <a:lvl2pPr>
              <a:defRPr sz="2496"/>
            </a:lvl2pPr>
            <a:lvl3pPr>
              <a:defRPr sz="2246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0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7508" y="617795"/>
            <a:ext cx="91769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800" y="1823882"/>
            <a:ext cx="96624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11427" y="6024548"/>
            <a:ext cx="313487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1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8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2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9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0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0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7785-D93E-43EC-A054-26F803638384}" type="datetimeFigureOut">
              <a:rPr lang="id-ID" smtClean="0"/>
              <a:t>05/10/2022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D33321-7F94-49C0-8A74-85C42BC9CD4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766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8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34580">
              <a:lnSpc>
                <a:spcPts val="1498"/>
              </a:lnSpc>
            </a:pPr>
            <a:fld id="{81D60167-4931-47E6-BA6A-407CBD079E47}" type="slidenum">
              <a:rPr lang="id-ID" smtClean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8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28625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86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3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28625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428625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428625" rtl="0" eaLnBrk="1" latinLnBrk="0" hangingPunct="1">
        <a:spcBef>
          <a:spcPct val="20000"/>
        </a:spcBef>
        <a:buFont typeface="Arial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428625" rtl="0" eaLnBrk="1" latinLnBrk="0" hangingPunct="1">
        <a:spcBef>
          <a:spcPct val="20000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428625" rtl="0" eaLnBrk="1" latinLnBrk="0" hangingPunct="1">
        <a:spcBef>
          <a:spcPct val="20000"/>
        </a:spcBef>
        <a:buFont typeface="Arial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428625" rtl="0" eaLnBrk="1" latinLnBrk="0" hangingPunct="1">
        <a:spcBef>
          <a:spcPct val="20000"/>
        </a:spcBef>
        <a:buFont typeface="Arial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428625" rtl="0" eaLnBrk="1" latinLnBrk="0" hangingPunct="1">
        <a:spcBef>
          <a:spcPct val="20000"/>
        </a:spcBef>
        <a:buFont typeface="Arial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428625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9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342702"/>
            <a:ext cx="10287000" cy="142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96784"/>
            <a:ext cx="10287000" cy="56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10/5/2022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7931668"/>
            <a:ext cx="36195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7931668"/>
            <a:ext cx="2667000" cy="455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0494"/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70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3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570494" rtl="0" eaLnBrk="1" latinLnBrk="0" hangingPunct="1">
        <a:spcBef>
          <a:spcPct val="0"/>
        </a:spcBef>
        <a:buNone/>
        <a:defRPr sz="5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871" indent="-427871" algn="l" defTabSz="570494" rtl="0" eaLnBrk="1" latinLnBrk="0" hangingPunct="1">
        <a:spcBef>
          <a:spcPct val="20000"/>
        </a:spcBef>
        <a:buFont typeface="Arial"/>
        <a:buChar char="•"/>
        <a:defRPr sz="3993" kern="1200">
          <a:solidFill>
            <a:schemeClr val="tx1"/>
          </a:solidFill>
          <a:latin typeface="+mn-lt"/>
          <a:ea typeface="+mn-ea"/>
          <a:cs typeface="+mn-cs"/>
        </a:defRPr>
      </a:lvl1pPr>
      <a:lvl2pPr marL="927053" indent="-356559" algn="l" defTabSz="570494" rtl="0" eaLnBrk="1" latinLnBrk="0" hangingPunct="1">
        <a:spcBef>
          <a:spcPct val="20000"/>
        </a:spcBef>
        <a:buFont typeface="Arial"/>
        <a:buChar char="–"/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426235" indent="-285247" algn="l" defTabSz="570494" rtl="0" eaLnBrk="1" latinLnBrk="0" hangingPunct="1">
        <a:spcBef>
          <a:spcPct val="20000"/>
        </a:spcBef>
        <a:buFont typeface="Arial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1996730" indent="-285247" algn="l" defTabSz="570494" rtl="0" eaLnBrk="1" latinLnBrk="0" hangingPunct="1">
        <a:spcBef>
          <a:spcPct val="20000"/>
        </a:spcBef>
        <a:buFont typeface="Arial"/>
        <a:buChar char="–"/>
        <a:defRPr sz="2496" kern="1200">
          <a:solidFill>
            <a:schemeClr val="tx1"/>
          </a:solidFill>
          <a:latin typeface="+mn-lt"/>
          <a:ea typeface="+mn-ea"/>
          <a:cs typeface="+mn-cs"/>
        </a:defRPr>
      </a:lvl4pPr>
      <a:lvl5pPr marL="2567224" indent="-285247" algn="l" defTabSz="570494" rtl="0" eaLnBrk="1" latinLnBrk="0" hangingPunct="1">
        <a:spcBef>
          <a:spcPct val="20000"/>
        </a:spcBef>
        <a:buFont typeface="Arial"/>
        <a:buChar char="»"/>
        <a:defRPr sz="2496" kern="1200">
          <a:solidFill>
            <a:schemeClr val="tx1"/>
          </a:solidFill>
          <a:latin typeface="+mn-lt"/>
          <a:ea typeface="+mn-ea"/>
          <a:cs typeface="+mn-cs"/>
        </a:defRPr>
      </a:lvl5pPr>
      <a:lvl6pPr marL="3137718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6pPr>
      <a:lvl7pPr marL="3708212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7pPr>
      <a:lvl8pPr marL="4278706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8pPr>
      <a:lvl9pPr marL="4849200" indent="-285247" algn="l" defTabSz="570494" rtl="0" eaLnBrk="1" latinLnBrk="0" hangingPunct="1">
        <a:spcBef>
          <a:spcPct val="20000"/>
        </a:spcBef>
        <a:buFont typeface="Arial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1pPr>
      <a:lvl2pPr marL="570494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88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11482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4pPr>
      <a:lvl5pPr marL="2281977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5pPr>
      <a:lvl6pPr marL="2852471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6pPr>
      <a:lvl7pPr marL="3422965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7pPr>
      <a:lvl8pPr marL="3993459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8pPr>
      <a:lvl9pPr marL="4563953" algn="l" defTabSz="570494" rtl="0" eaLnBrk="1" latinLnBrk="0" hangingPunct="1">
        <a:defRPr sz="2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c-jena.mpg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0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0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0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0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0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0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8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image" Target="../media/image8.jpg"/><Relationship Id="rId16" Type="http://schemas.openxmlformats.org/officeDocument/2006/relationships/image" Target="../media/image22.jp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9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19" Type="http://schemas.openxmlformats.org/officeDocument/2006/relationships/image" Target="../media/image25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jpg"/><Relationship Id="rId22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15399" cy="1636295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DISTRIBUSI DAN MANFAAT BIODIVERSITAS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4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9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3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053" y="455048"/>
            <a:ext cx="8298756" cy="577237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8442" rIns="0" bIns="0" rtlCol="0">
            <a:spAutoFit/>
          </a:bodyPr>
          <a:lstStyle/>
          <a:p>
            <a:pPr algn="ctr">
              <a:spcBef>
                <a:spcPts val="145"/>
              </a:spcBef>
            </a:pPr>
            <a:r>
              <a:rPr sz="3630" b="0" dirty="0">
                <a:solidFill>
                  <a:srgbClr val="FFFFFF"/>
                </a:solidFill>
              </a:rPr>
              <a:t>Distribusi</a:t>
            </a:r>
            <a:r>
              <a:rPr sz="3630" b="0" spc="-45" dirty="0">
                <a:solidFill>
                  <a:srgbClr val="FFFFFF"/>
                </a:solidFill>
              </a:rPr>
              <a:t> </a:t>
            </a:r>
            <a:r>
              <a:rPr sz="3630" b="0" dirty="0">
                <a:solidFill>
                  <a:srgbClr val="FFFFFF"/>
                </a:solidFill>
              </a:rPr>
              <a:t>Biodiversitas</a:t>
            </a:r>
            <a:endParaRPr sz="3630"/>
          </a:p>
        </p:txBody>
      </p:sp>
      <p:sp>
        <p:nvSpPr>
          <p:cNvPr id="3" name="object 3"/>
          <p:cNvSpPr txBox="1"/>
          <p:nvPr/>
        </p:nvSpPr>
        <p:spPr>
          <a:xfrm>
            <a:off x="2017514" y="1653757"/>
            <a:ext cx="3039419" cy="315628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22166" marR="156761" indent="-311216">
              <a:spcBef>
                <a:spcPts val="91"/>
              </a:spcBef>
              <a:buFontTx/>
              <a:buChar char="•"/>
              <a:tabLst>
                <a:tab pos="322166" algn="l"/>
                <a:tab pos="323319" algn="l"/>
              </a:tabLst>
            </a:pP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Biodiversitas </a:t>
            </a:r>
            <a:r>
              <a:rPr sz="217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ditemukan di seluruh </a:t>
            </a:r>
            <a:r>
              <a:rPr sz="2178" spc="-59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dunia</a:t>
            </a:r>
            <a:endParaRPr sz="2178">
              <a:solidFill>
                <a:prstClr val="black"/>
              </a:solidFill>
              <a:latin typeface="Arial MT"/>
              <a:cs typeface="Arial MT"/>
            </a:endParaRPr>
          </a:p>
          <a:p>
            <a:pPr marL="322166" marR="4611" indent="-311216">
              <a:spcBef>
                <a:spcPts val="522"/>
              </a:spcBef>
              <a:buFontTx/>
              <a:buChar char="•"/>
              <a:tabLst>
                <a:tab pos="322166" algn="l"/>
                <a:tab pos="323319" algn="l"/>
              </a:tabLst>
            </a:pP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Setiap</a:t>
            </a:r>
            <a:r>
              <a:rPr sz="2178" spc="-32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benua</a:t>
            </a:r>
            <a:r>
              <a:rPr sz="2178" spc="-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memiliki </a:t>
            </a:r>
            <a:r>
              <a:rPr sz="2178" spc="-59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keunikan</a:t>
            </a:r>
            <a:r>
              <a:rPr sz="2178" spc="-9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habitat</a:t>
            </a:r>
            <a:r>
              <a:rPr sz="2178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dan </a:t>
            </a:r>
            <a:r>
              <a:rPr sz="217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bentuk</a:t>
            </a:r>
            <a:r>
              <a:rPr sz="2178" spc="-1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kehidupan</a:t>
            </a:r>
            <a:endParaRPr sz="2178">
              <a:solidFill>
                <a:prstClr val="black"/>
              </a:solidFill>
              <a:latin typeface="Arial MT"/>
              <a:cs typeface="Arial MT"/>
            </a:endParaRPr>
          </a:p>
          <a:p>
            <a:pPr marL="322166" marR="78957" indent="-311216">
              <a:spcBef>
                <a:spcPts val="522"/>
              </a:spcBef>
              <a:buFontTx/>
              <a:buChar char="•"/>
              <a:tabLst>
                <a:tab pos="322166" algn="l"/>
                <a:tab pos="323319" algn="l"/>
              </a:tabLst>
            </a:pP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Biodiversitas tertinggi </a:t>
            </a:r>
            <a:r>
              <a:rPr sz="2178" spc="-59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ditemukan di daerah </a:t>
            </a:r>
            <a:r>
              <a:rPr sz="2178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178" spc="-5" dirty="0">
                <a:solidFill>
                  <a:prstClr val="black"/>
                </a:solidFill>
                <a:latin typeface="Arial MT"/>
                <a:cs typeface="Arial MT"/>
              </a:rPr>
              <a:t>tropis</a:t>
            </a:r>
            <a:endParaRPr sz="2178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084" y="1699861"/>
            <a:ext cx="5048409" cy="33762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13229" y="5321805"/>
            <a:ext cx="2252767" cy="17924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089" spc="-5" dirty="0">
                <a:solidFill>
                  <a:prstClr val="black"/>
                </a:solidFill>
                <a:latin typeface="Arial MT"/>
                <a:cs typeface="Arial MT"/>
              </a:rPr>
              <a:t>Sumber:</a:t>
            </a:r>
            <a:r>
              <a:rPr sz="1089" spc="-5" dirty="0">
                <a:solidFill>
                  <a:prstClr val="black"/>
                </a:solidFill>
                <a:latin typeface="Arial MT"/>
                <a:cs typeface="Arial MT"/>
                <a:hlinkClick r:id="rId3"/>
              </a:rPr>
              <a:t>http://www.bgc-jena.mpg.de</a:t>
            </a:r>
            <a:endParaRPr sz="1089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4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7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74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4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4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8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3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54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6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692" y="336916"/>
            <a:ext cx="9715500" cy="1378148"/>
          </a:xfrm>
        </p:spPr>
        <p:txBody>
          <a:bodyPr/>
          <a:lstStyle/>
          <a:p>
            <a:r>
              <a:rPr lang="id-ID" dirty="0" smtClean="0"/>
              <a:t>S</a:t>
            </a:r>
            <a:r>
              <a:rPr dirty="0" err="1" smtClean="0"/>
              <a:t>tepa</a:t>
            </a:r>
            <a:r>
              <a:rPr dirty="0" smtClean="0"/>
              <a:t> </a:t>
            </a:r>
            <a:r>
              <a:rPr dirty="0" err="1" smtClean="0"/>
              <a:t>dan</a:t>
            </a:r>
            <a:r>
              <a:rPr dirty="0" smtClean="0"/>
              <a:t> Savana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963" y="1900989"/>
            <a:ext cx="5143500" cy="3866649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D</a:t>
            </a:r>
            <a:r>
              <a:rPr dirty="0" err="1" smtClean="0">
                <a:solidFill>
                  <a:srgbClr val="FF0000"/>
                </a:solidFill>
              </a:rPr>
              <a:t>aerah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padang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rumput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ini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terbentang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dari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daerah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tropika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dampai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daerah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 smtClean="0">
                <a:solidFill>
                  <a:srgbClr val="FF0000"/>
                </a:solidFill>
              </a:rPr>
              <a:t>subtropika</a:t>
            </a:r>
            <a:endParaRPr dirty="0" smtClean="0">
              <a:solidFill>
                <a:srgbClr val="FF0000"/>
              </a:solidFill>
            </a:endParaRPr>
          </a:p>
          <a:p>
            <a:r>
              <a:rPr lang="id-ID" dirty="0" smtClean="0">
                <a:solidFill>
                  <a:srgbClr val="FF0000"/>
                </a:solidFill>
              </a:rPr>
              <a:t>C</a:t>
            </a:r>
            <a:r>
              <a:rPr lang="x-none" dirty="0" smtClean="0">
                <a:solidFill>
                  <a:srgbClr val="FF0000"/>
                </a:solidFill>
              </a:rPr>
              <a:t>urah hujan umumnya 250-500 mm/tahun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P</a:t>
            </a:r>
            <a:r>
              <a:rPr lang="x-none" dirty="0" smtClean="0">
                <a:solidFill>
                  <a:srgbClr val="FF0000"/>
                </a:solidFill>
              </a:rPr>
              <a:t>adang rumput terdiri dari Stepa dan Savana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63" y="1900989"/>
            <a:ext cx="6371899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4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2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6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8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Manfaat Biodiversitas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770021" y="1588168"/>
            <a:ext cx="3441032" cy="12031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Manfaat Produktif</a:t>
            </a:r>
            <a:endParaRPr lang="id-ID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677652" y="2978568"/>
            <a:ext cx="3441032" cy="12031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Manfaat Konsumtif</a:t>
            </a:r>
            <a:endParaRPr lang="id-ID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7118684" y="4267302"/>
            <a:ext cx="3441032" cy="12031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Manfaat Non Konsumtif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241017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81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7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2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BIODIVERSITAS INDONESIA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1788695" y="2184859"/>
            <a:ext cx="4307305" cy="139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/>
              <a:t>Distribusi Hewan</a:t>
            </a:r>
            <a:endParaRPr lang="id-ID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6577263" y="4074694"/>
            <a:ext cx="4307305" cy="139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/>
              <a:t>Distribusi Tumbuhan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3970988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81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7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295" y="1366897"/>
            <a:ext cx="6376211" cy="2820365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322743" indent="-311216">
              <a:spcBef>
                <a:spcPts val="699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r>
              <a:rPr sz="2541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dari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tumbuhan</a:t>
            </a:r>
            <a:r>
              <a:rPr sz="2541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berbunga</a:t>
            </a:r>
            <a:r>
              <a:rPr sz="2541" b="1" spc="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dunia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13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 %</a:t>
            </a:r>
            <a:r>
              <a:rPr sz="2541" b="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serangga</a:t>
            </a:r>
            <a:r>
              <a:rPr sz="2541" b="1" spc="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dunia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08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25%</a:t>
            </a:r>
            <a:r>
              <a:rPr sz="2541" b="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 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ikan</a:t>
            </a:r>
            <a:r>
              <a:rPr sz="2541" b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dunia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08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16%</a:t>
            </a:r>
            <a:r>
              <a:rPr sz="2541" b="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amfibia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 dunia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13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17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 %</a:t>
            </a:r>
            <a:r>
              <a:rPr sz="2541" b="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jumlah</a:t>
            </a: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burung</a:t>
            </a:r>
            <a:r>
              <a:rPr sz="2541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sz="2541" b="1" spc="-9" dirty="0">
                <a:solidFill>
                  <a:prstClr val="black"/>
                </a:solidFill>
                <a:latin typeface="Arial"/>
                <a:cs typeface="Arial"/>
              </a:rPr>
              <a:t>dunia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2743" indent="-311216">
              <a:spcBef>
                <a:spcPts val="608"/>
              </a:spcBef>
              <a:buFont typeface="Arial MT"/>
              <a:buChar char="•"/>
              <a:tabLst>
                <a:tab pos="322166" algn="l"/>
                <a:tab pos="322743" algn="l"/>
              </a:tabLst>
            </a:pPr>
            <a:r>
              <a:rPr sz="2541" b="1" dirty="0">
                <a:solidFill>
                  <a:prstClr val="black"/>
                </a:solidFill>
                <a:latin typeface="Arial"/>
                <a:cs typeface="Arial"/>
              </a:rPr>
              <a:t>12%</a:t>
            </a:r>
            <a:r>
              <a:rPr sz="2541" b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mamalia</a:t>
            </a:r>
            <a:r>
              <a:rPr sz="2541" b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41" b="1" spc="-5" dirty="0">
                <a:solidFill>
                  <a:prstClr val="black"/>
                </a:solidFill>
                <a:latin typeface="Arial"/>
                <a:cs typeface="Arial"/>
              </a:rPr>
              <a:t>didunia</a:t>
            </a:r>
            <a:endParaRPr sz="254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872" y="591516"/>
            <a:ext cx="7403758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KEANEKARAGAMAN</a:t>
            </a:r>
            <a:r>
              <a:rPr spc="-8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HAYATI</a:t>
            </a:r>
            <a:r>
              <a:rPr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INDONESIA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5</a:t>
            </a:fld>
            <a:endParaRPr dirty="0"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6051" y="5157677"/>
            <a:ext cx="8298756" cy="1106501"/>
            <a:chOff x="774071" y="5682996"/>
            <a:chExt cx="9144000" cy="1219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1" y="5682996"/>
              <a:ext cx="9144000" cy="1219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1070" y="5682996"/>
              <a:ext cx="1528572" cy="1219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2670" y="5682996"/>
              <a:ext cx="1295399" cy="12192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1334" y="5157677"/>
            <a:ext cx="2420471" cy="11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9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6053" y="1008299"/>
            <a:ext cx="8299333" cy="2420471"/>
            <a:chOff x="774073" y="1110996"/>
            <a:chExt cx="9144635" cy="266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3910" y="1110996"/>
              <a:ext cx="2804159" cy="266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73" y="1187196"/>
              <a:ext cx="6400796" cy="2590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4065" y="1159776"/>
              <a:ext cx="9144635" cy="2618740"/>
            </a:xfrm>
            <a:custGeom>
              <a:avLst/>
              <a:gdLst/>
              <a:ahLst/>
              <a:cxnLst/>
              <a:rect l="l" t="t" r="r" b="b"/>
              <a:pathLst>
                <a:path w="9144635" h="2618740">
                  <a:moveTo>
                    <a:pt x="9144000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9144000" y="10668"/>
                  </a:lnTo>
                  <a:lnTo>
                    <a:pt x="9144000" y="0"/>
                  </a:lnTo>
                  <a:close/>
                </a:path>
                <a:path w="9144635" h="2618740">
                  <a:moveTo>
                    <a:pt x="9144635" y="22860"/>
                  </a:moveTo>
                  <a:lnTo>
                    <a:pt x="9116695" y="22860"/>
                  </a:lnTo>
                  <a:lnTo>
                    <a:pt x="28575" y="22860"/>
                  </a:lnTo>
                  <a:lnTo>
                    <a:pt x="635" y="22860"/>
                  </a:lnTo>
                  <a:lnTo>
                    <a:pt x="635" y="2618232"/>
                  </a:lnTo>
                  <a:lnTo>
                    <a:pt x="28575" y="2618232"/>
                  </a:lnTo>
                  <a:lnTo>
                    <a:pt x="28575" y="56388"/>
                  </a:lnTo>
                  <a:lnTo>
                    <a:pt x="9116695" y="56388"/>
                  </a:lnTo>
                  <a:lnTo>
                    <a:pt x="9116695" y="2618232"/>
                  </a:lnTo>
                  <a:lnTo>
                    <a:pt x="9144635" y="2618232"/>
                  </a:lnTo>
                  <a:lnTo>
                    <a:pt x="9144635" y="22860"/>
                  </a:lnTo>
                  <a:close/>
                </a:path>
              </a:pathLst>
            </a:custGeom>
            <a:solidFill>
              <a:srgbClr val="9800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873" y="2113787"/>
              <a:ext cx="761996" cy="6659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6681" y="2089404"/>
              <a:ext cx="788035" cy="704215"/>
            </a:xfrm>
            <a:custGeom>
              <a:avLst/>
              <a:gdLst/>
              <a:ahLst/>
              <a:cxnLst/>
              <a:rect l="l" t="t" r="r" b="b"/>
              <a:pathLst>
                <a:path w="788035" h="704214">
                  <a:moveTo>
                    <a:pt x="787904" y="704088"/>
                  </a:moveTo>
                  <a:lnTo>
                    <a:pt x="787904" y="0"/>
                  </a:lnTo>
                  <a:lnTo>
                    <a:pt x="0" y="0"/>
                  </a:lnTo>
                  <a:lnTo>
                    <a:pt x="0" y="704088"/>
                  </a:lnTo>
                  <a:lnTo>
                    <a:pt x="6096" y="704088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74188" y="12192"/>
                  </a:lnTo>
                  <a:lnTo>
                    <a:pt x="774188" y="6096"/>
                  </a:lnTo>
                  <a:lnTo>
                    <a:pt x="781808" y="12192"/>
                  </a:lnTo>
                  <a:lnTo>
                    <a:pt x="781808" y="704088"/>
                  </a:lnTo>
                  <a:lnTo>
                    <a:pt x="787904" y="704088"/>
                  </a:lnTo>
                  <a:close/>
                </a:path>
                <a:path w="788035" h="704214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788035" h="704214">
                  <a:moveTo>
                    <a:pt x="12192" y="69037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690372"/>
                  </a:lnTo>
                  <a:lnTo>
                    <a:pt x="12192" y="690372"/>
                  </a:lnTo>
                  <a:close/>
                </a:path>
                <a:path w="788035" h="704214">
                  <a:moveTo>
                    <a:pt x="781808" y="690372"/>
                  </a:moveTo>
                  <a:lnTo>
                    <a:pt x="6096" y="690372"/>
                  </a:lnTo>
                  <a:lnTo>
                    <a:pt x="12192" y="696468"/>
                  </a:lnTo>
                  <a:lnTo>
                    <a:pt x="12192" y="704088"/>
                  </a:lnTo>
                  <a:lnTo>
                    <a:pt x="774188" y="704088"/>
                  </a:lnTo>
                  <a:lnTo>
                    <a:pt x="774188" y="696468"/>
                  </a:lnTo>
                  <a:lnTo>
                    <a:pt x="781808" y="690372"/>
                  </a:lnTo>
                  <a:close/>
                </a:path>
                <a:path w="788035" h="704214">
                  <a:moveTo>
                    <a:pt x="12192" y="704088"/>
                  </a:moveTo>
                  <a:lnTo>
                    <a:pt x="12192" y="696468"/>
                  </a:lnTo>
                  <a:lnTo>
                    <a:pt x="6096" y="690372"/>
                  </a:lnTo>
                  <a:lnTo>
                    <a:pt x="6096" y="704088"/>
                  </a:lnTo>
                  <a:lnTo>
                    <a:pt x="12192" y="704088"/>
                  </a:lnTo>
                  <a:close/>
                </a:path>
                <a:path w="788035" h="704214">
                  <a:moveTo>
                    <a:pt x="781808" y="12192"/>
                  </a:moveTo>
                  <a:lnTo>
                    <a:pt x="774188" y="6096"/>
                  </a:lnTo>
                  <a:lnTo>
                    <a:pt x="774188" y="12192"/>
                  </a:lnTo>
                  <a:lnTo>
                    <a:pt x="781808" y="12192"/>
                  </a:lnTo>
                  <a:close/>
                </a:path>
                <a:path w="788035" h="704214">
                  <a:moveTo>
                    <a:pt x="781808" y="690372"/>
                  </a:moveTo>
                  <a:lnTo>
                    <a:pt x="781808" y="12192"/>
                  </a:lnTo>
                  <a:lnTo>
                    <a:pt x="774188" y="12192"/>
                  </a:lnTo>
                  <a:lnTo>
                    <a:pt x="774188" y="690372"/>
                  </a:lnTo>
                  <a:lnTo>
                    <a:pt x="781808" y="690372"/>
                  </a:lnTo>
                  <a:close/>
                </a:path>
                <a:path w="788035" h="704214">
                  <a:moveTo>
                    <a:pt x="781808" y="704088"/>
                  </a:moveTo>
                  <a:lnTo>
                    <a:pt x="781808" y="690372"/>
                  </a:lnTo>
                  <a:lnTo>
                    <a:pt x="774188" y="696468"/>
                  </a:lnTo>
                  <a:lnTo>
                    <a:pt x="774188" y="704088"/>
                  </a:lnTo>
                  <a:lnTo>
                    <a:pt x="781808" y="704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6269" y="2253995"/>
              <a:ext cx="758951" cy="10896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4078" y="2241804"/>
              <a:ext cx="784860" cy="1114425"/>
            </a:xfrm>
            <a:custGeom>
              <a:avLst/>
              <a:gdLst/>
              <a:ahLst/>
              <a:cxnLst/>
              <a:rect l="l" t="t" r="r" b="b"/>
              <a:pathLst>
                <a:path w="784860" h="1114425">
                  <a:moveTo>
                    <a:pt x="784860" y="1114044"/>
                  </a:moveTo>
                  <a:lnTo>
                    <a:pt x="784860" y="0"/>
                  </a:lnTo>
                  <a:lnTo>
                    <a:pt x="0" y="0"/>
                  </a:lnTo>
                  <a:lnTo>
                    <a:pt x="0" y="1114044"/>
                  </a:lnTo>
                  <a:lnTo>
                    <a:pt x="6096" y="1114044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71144" y="12192"/>
                  </a:lnTo>
                  <a:lnTo>
                    <a:pt x="771144" y="6096"/>
                  </a:lnTo>
                  <a:lnTo>
                    <a:pt x="778764" y="12192"/>
                  </a:lnTo>
                  <a:lnTo>
                    <a:pt x="778764" y="1114044"/>
                  </a:lnTo>
                  <a:lnTo>
                    <a:pt x="784860" y="1114044"/>
                  </a:lnTo>
                  <a:close/>
                </a:path>
                <a:path w="784860" h="1114425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784860" h="1114425">
                  <a:moveTo>
                    <a:pt x="12192" y="110185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1101852"/>
                  </a:lnTo>
                  <a:lnTo>
                    <a:pt x="12192" y="1101852"/>
                  </a:lnTo>
                  <a:close/>
                </a:path>
                <a:path w="784860" h="1114425">
                  <a:moveTo>
                    <a:pt x="778764" y="1101852"/>
                  </a:moveTo>
                  <a:lnTo>
                    <a:pt x="6096" y="1101852"/>
                  </a:lnTo>
                  <a:lnTo>
                    <a:pt x="12192" y="1107948"/>
                  </a:lnTo>
                  <a:lnTo>
                    <a:pt x="12192" y="1114044"/>
                  </a:lnTo>
                  <a:lnTo>
                    <a:pt x="771144" y="1114044"/>
                  </a:lnTo>
                  <a:lnTo>
                    <a:pt x="771144" y="1107948"/>
                  </a:lnTo>
                  <a:lnTo>
                    <a:pt x="778764" y="1101852"/>
                  </a:lnTo>
                  <a:close/>
                </a:path>
                <a:path w="784860" h="1114425">
                  <a:moveTo>
                    <a:pt x="12192" y="1114044"/>
                  </a:moveTo>
                  <a:lnTo>
                    <a:pt x="12192" y="1107948"/>
                  </a:lnTo>
                  <a:lnTo>
                    <a:pt x="6096" y="1101852"/>
                  </a:lnTo>
                  <a:lnTo>
                    <a:pt x="6096" y="1114044"/>
                  </a:lnTo>
                  <a:lnTo>
                    <a:pt x="12192" y="1114044"/>
                  </a:lnTo>
                  <a:close/>
                </a:path>
                <a:path w="784860" h="1114425">
                  <a:moveTo>
                    <a:pt x="778764" y="12192"/>
                  </a:moveTo>
                  <a:lnTo>
                    <a:pt x="771144" y="6096"/>
                  </a:lnTo>
                  <a:lnTo>
                    <a:pt x="771144" y="12192"/>
                  </a:lnTo>
                  <a:lnTo>
                    <a:pt x="778764" y="12192"/>
                  </a:lnTo>
                  <a:close/>
                </a:path>
                <a:path w="784860" h="1114425">
                  <a:moveTo>
                    <a:pt x="778764" y="1101852"/>
                  </a:moveTo>
                  <a:lnTo>
                    <a:pt x="778764" y="12192"/>
                  </a:lnTo>
                  <a:lnTo>
                    <a:pt x="771144" y="12192"/>
                  </a:lnTo>
                  <a:lnTo>
                    <a:pt x="771144" y="1101852"/>
                  </a:lnTo>
                  <a:lnTo>
                    <a:pt x="778764" y="1101852"/>
                  </a:lnTo>
                  <a:close/>
                </a:path>
                <a:path w="784860" h="1114425">
                  <a:moveTo>
                    <a:pt x="778764" y="1114044"/>
                  </a:moveTo>
                  <a:lnTo>
                    <a:pt x="778764" y="1101852"/>
                  </a:lnTo>
                  <a:lnTo>
                    <a:pt x="771144" y="1107948"/>
                  </a:lnTo>
                  <a:lnTo>
                    <a:pt x="771144" y="1114044"/>
                  </a:lnTo>
                  <a:lnTo>
                    <a:pt x="778764" y="1114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1271" y="3625596"/>
              <a:ext cx="1597152" cy="152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9081" y="3613404"/>
              <a:ext cx="1623060" cy="165100"/>
            </a:xfrm>
            <a:custGeom>
              <a:avLst/>
              <a:gdLst/>
              <a:ahLst/>
              <a:cxnLst/>
              <a:rect l="l" t="t" r="r" b="b"/>
              <a:pathLst>
                <a:path w="1623060" h="165100">
                  <a:moveTo>
                    <a:pt x="1623057" y="164592"/>
                  </a:moveTo>
                  <a:lnTo>
                    <a:pt x="1623057" y="0"/>
                  </a:lnTo>
                  <a:lnTo>
                    <a:pt x="0" y="0"/>
                  </a:lnTo>
                  <a:lnTo>
                    <a:pt x="0" y="164592"/>
                  </a:lnTo>
                  <a:lnTo>
                    <a:pt x="6096" y="164592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1609341" y="12192"/>
                  </a:lnTo>
                  <a:lnTo>
                    <a:pt x="1609341" y="6096"/>
                  </a:lnTo>
                  <a:lnTo>
                    <a:pt x="1616961" y="12192"/>
                  </a:lnTo>
                  <a:lnTo>
                    <a:pt x="1616961" y="164592"/>
                  </a:lnTo>
                  <a:lnTo>
                    <a:pt x="1623057" y="164592"/>
                  </a:lnTo>
                  <a:close/>
                </a:path>
                <a:path w="1623060" h="16510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1623060" h="165100">
                  <a:moveTo>
                    <a:pt x="12192" y="16459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164592"/>
                  </a:lnTo>
                  <a:lnTo>
                    <a:pt x="12192" y="164592"/>
                  </a:lnTo>
                  <a:close/>
                </a:path>
                <a:path w="1623060" h="165100">
                  <a:moveTo>
                    <a:pt x="1616961" y="12192"/>
                  </a:moveTo>
                  <a:lnTo>
                    <a:pt x="1609341" y="6096"/>
                  </a:lnTo>
                  <a:lnTo>
                    <a:pt x="1609341" y="12192"/>
                  </a:lnTo>
                  <a:lnTo>
                    <a:pt x="1616961" y="12192"/>
                  </a:lnTo>
                  <a:close/>
                </a:path>
                <a:path w="1623060" h="165100">
                  <a:moveTo>
                    <a:pt x="1616961" y="164592"/>
                  </a:moveTo>
                  <a:lnTo>
                    <a:pt x="1616961" y="12192"/>
                  </a:lnTo>
                  <a:lnTo>
                    <a:pt x="1609341" y="12192"/>
                  </a:lnTo>
                  <a:lnTo>
                    <a:pt x="1609341" y="164592"/>
                  </a:lnTo>
                  <a:lnTo>
                    <a:pt x="1616961" y="164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3269" y="2558795"/>
              <a:ext cx="761999" cy="647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91078" y="2546604"/>
              <a:ext cx="788035" cy="673735"/>
            </a:xfrm>
            <a:custGeom>
              <a:avLst/>
              <a:gdLst/>
              <a:ahLst/>
              <a:cxnLst/>
              <a:rect l="l" t="t" r="r" b="b"/>
              <a:pathLst>
                <a:path w="788034" h="673735">
                  <a:moveTo>
                    <a:pt x="787908" y="673608"/>
                  </a:moveTo>
                  <a:lnTo>
                    <a:pt x="787908" y="0"/>
                  </a:lnTo>
                  <a:lnTo>
                    <a:pt x="0" y="0"/>
                  </a:lnTo>
                  <a:lnTo>
                    <a:pt x="0" y="673608"/>
                  </a:lnTo>
                  <a:lnTo>
                    <a:pt x="6096" y="673608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74192" y="12192"/>
                  </a:lnTo>
                  <a:lnTo>
                    <a:pt x="774192" y="6096"/>
                  </a:lnTo>
                  <a:lnTo>
                    <a:pt x="781812" y="12192"/>
                  </a:lnTo>
                  <a:lnTo>
                    <a:pt x="781812" y="673608"/>
                  </a:lnTo>
                  <a:lnTo>
                    <a:pt x="787908" y="673608"/>
                  </a:lnTo>
                  <a:close/>
                </a:path>
                <a:path w="788034" h="673735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788034" h="673735">
                  <a:moveTo>
                    <a:pt x="12192" y="65989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659892"/>
                  </a:lnTo>
                  <a:lnTo>
                    <a:pt x="12192" y="659892"/>
                  </a:lnTo>
                  <a:close/>
                </a:path>
                <a:path w="788034" h="673735">
                  <a:moveTo>
                    <a:pt x="781812" y="659892"/>
                  </a:moveTo>
                  <a:lnTo>
                    <a:pt x="6096" y="659892"/>
                  </a:lnTo>
                  <a:lnTo>
                    <a:pt x="12192" y="667512"/>
                  </a:lnTo>
                  <a:lnTo>
                    <a:pt x="12192" y="673608"/>
                  </a:lnTo>
                  <a:lnTo>
                    <a:pt x="774192" y="673608"/>
                  </a:lnTo>
                  <a:lnTo>
                    <a:pt x="774192" y="667512"/>
                  </a:lnTo>
                  <a:lnTo>
                    <a:pt x="781812" y="659892"/>
                  </a:lnTo>
                  <a:close/>
                </a:path>
                <a:path w="788034" h="673735">
                  <a:moveTo>
                    <a:pt x="12192" y="673608"/>
                  </a:moveTo>
                  <a:lnTo>
                    <a:pt x="12192" y="667512"/>
                  </a:lnTo>
                  <a:lnTo>
                    <a:pt x="6096" y="659892"/>
                  </a:lnTo>
                  <a:lnTo>
                    <a:pt x="6096" y="673608"/>
                  </a:lnTo>
                  <a:lnTo>
                    <a:pt x="12192" y="673608"/>
                  </a:lnTo>
                  <a:close/>
                </a:path>
                <a:path w="788034" h="673735">
                  <a:moveTo>
                    <a:pt x="781812" y="12192"/>
                  </a:moveTo>
                  <a:lnTo>
                    <a:pt x="774192" y="6096"/>
                  </a:lnTo>
                  <a:lnTo>
                    <a:pt x="774192" y="12192"/>
                  </a:lnTo>
                  <a:lnTo>
                    <a:pt x="781812" y="12192"/>
                  </a:lnTo>
                  <a:close/>
                </a:path>
                <a:path w="788034" h="673735">
                  <a:moveTo>
                    <a:pt x="781812" y="659892"/>
                  </a:moveTo>
                  <a:lnTo>
                    <a:pt x="781812" y="12192"/>
                  </a:lnTo>
                  <a:lnTo>
                    <a:pt x="774192" y="12192"/>
                  </a:lnTo>
                  <a:lnTo>
                    <a:pt x="774192" y="659892"/>
                  </a:lnTo>
                  <a:lnTo>
                    <a:pt x="781812" y="659892"/>
                  </a:lnTo>
                  <a:close/>
                </a:path>
                <a:path w="788034" h="673735">
                  <a:moveTo>
                    <a:pt x="781812" y="673608"/>
                  </a:moveTo>
                  <a:lnTo>
                    <a:pt x="781812" y="659892"/>
                  </a:lnTo>
                  <a:lnTo>
                    <a:pt x="774192" y="667512"/>
                  </a:lnTo>
                  <a:lnTo>
                    <a:pt x="774192" y="673608"/>
                  </a:lnTo>
                  <a:lnTo>
                    <a:pt x="781812" y="673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6869" y="2253996"/>
              <a:ext cx="868680" cy="10226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24678" y="2241804"/>
              <a:ext cx="894715" cy="1049020"/>
            </a:xfrm>
            <a:custGeom>
              <a:avLst/>
              <a:gdLst/>
              <a:ahLst/>
              <a:cxnLst/>
              <a:rect l="l" t="t" r="r" b="b"/>
              <a:pathLst>
                <a:path w="894715" h="1049020">
                  <a:moveTo>
                    <a:pt x="894588" y="1048512"/>
                  </a:moveTo>
                  <a:lnTo>
                    <a:pt x="894588" y="0"/>
                  </a:lnTo>
                  <a:lnTo>
                    <a:pt x="0" y="0"/>
                  </a:lnTo>
                  <a:lnTo>
                    <a:pt x="0" y="1048512"/>
                  </a:lnTo>
                  <a:lnTo>
                    <a:pt x="6096" y="1048512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80872" y="12192"/>
                  </a:lnTo>
                  <a:lnTo>
                    <a:pt x="880872" y="6096"/>
                  </a:lnTo>
                  <a:lnTo>
                    <a:pt x="886968" y="12192"/>
                  </a:lnTo>
                  <a:lnTo>
                    <a:pt x="886968" y="1048512"/>
                  </a:lnTo>
                  <a:lnTo>
                    <a:pt x="894588" y="1048512"/>
                  </a:lnTo>
                  <a:close/>
                </a:path>
                <a:path w="894715" h="104902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94715" h="1049020">
                  <a:moveTo>
                    <a:pt x="12192" y="1034796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1034796"/>
                  </a:lnTo>
                  <a:lnTo>
                    <a:pt x="12192" y="1034796"/>
                  </a:lnTo>
                  <a:close/>
                </a:path>
                <a:path w="894715" h="1049020">
                  <a:moveTo>
                    <a:pt x="886968" y="1034796"/>
                  </a:moveTo>
                  <a:lnTo>
                    <a:pt x="6096" y="1034796"/>
                  </a:lnTo>
                  <a:lnTo>
                    <a:pt x="12192" y="1040892"/>
                  </a:lnTo>
                  <a:lnTo>
                    <a:pt x="12192" y="1048512"/>
                  </a:lnTo>
                  <a:lnTo>
                    <a:pt x="880872" y="1048512"/>
                  </a:lnTo>
                  <a:lnTo>
                    <a:pt x="880872" y="1040892"/>
                  </a:lnTo>
                  <a:lnTo>
                    <a:pt x="886968" y="1034796"/>
                  </a:lnTo>
                  <a:close/>
                </a:path>
                <a:path w="894715" h="1049020">
                  <a:moveTo>
                    <a:pt x="12192" y="1048512"/>
                  </a:moveTo>
                  <a:lnTo>
                    <a:pt x="12192" y="1040892"/>
                  </a:lnTo>
                  <a:lnTo>
                    <a:pt x="6096" y="1034796"/>
                  </a:lnTo>
                  <a:lnTo>
                    <a:pt x="6096" y="1048512"/>
                  </a:lnTo>
                  <a:lnTo>
                    <a:pt x="12192" y="1048512"/>
                  </a:lnTo>
                  <a:close/>
                </a:path>
                <a:path w="894715" h="1049020">
                  <a:moveTo>
                    <a:pt x="886968" y="12192"/>
                  </a:moveTo>
                  <a:lnTo>
                    <a:pt x="880872" y="6096"/>
                  </a:lnTo>
                  <a:lnTo>
                    <a:pt x="880872" y="12192"/>
                  </a:lnTo>
                  <a:lnTo>
                    <a:pt x="886968" y="12192"/>
                  </a:lnTo>
                  <a:close/>
                </a:path>
                <a:path w="894715" h="1049020">
                  <a:moveTo>
                    <a:pt x="886968" y="1034796"/>
                  </a:moveTo>
                  <a:lnTo>
                    <a:pt x="886968" y="12192"/>
                  </a:lnTo>
                  <a:lnTo>
                    <a:pt x="880872" y="12192"/>
                  </a:lnTo>
                  <a:lnTo>
                    <a:pt x="880872" y="1034796"/>
                  </a:lnTo>
                  <a:lnTo>
                    <a:pt x="886968" y="1034796"/>
                  </a:lnTo>
                  <a:close/>
                </a:path>
                <a:path w="894715" h="1049020">
                  <a:moveTo>
                    <a:pt x="886968" y="1048512"/>
                  </a:moveTo>
                  <a:lnTo>
                    <a:pt x="886968" y="1034796"/>
                  </a:lnTo>
                  <a:lnTo>
                    <a:pt x="880872" y="1040892"/>
                  </a:lnTo>
                  <a:lnTo>
                    <a:pt x="880872" y="1048512"/>
                  </a:lnTo>
                  <a:lnTo>
                    <a:pt x="886968" y="10485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93469" y="3473196"/>
              <a:ext cx="748283" cy="3047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81278" y="3461004"/>
              <a:ext cx="772795" cy="317500"/>
            </a:xfrm>
            <a:custGeom>
              <a:avLst/>
              <a:gdLst/>
              <a:ahLst/>
              <a:cxnLst/>
              <a:rect l="l" t="t" r="r" b="b"/>
              <a:pathLst>
                <a:path w="772795" h="317500">
                  <a:moveTo>
                    <a:pt x="772668" y="316992"/>
                  </a:moveTo>
                  <a:lnTo>
                    <a:pt x="772668" y="0"/>
                  </a:lnTo>
                  <a:lnTo>
                    <a:pt x="0" y="0"/>
                  </a:lnTo>
                  <a:lnTo>
                    <a:pt x="0" y="316992"/>
                  </a:lnTo>
                  <a:lnTo>
                    <a:pt x="6096" y="316992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60476" y="12192"/>
                  </a:lnTo>
                  <a:lnTo>
                    <a:pt x="760476" y="6096"/>
                  </a:lnTo>
                  <a:lnTo>
                    <a:pt x="766572" y="12192"/>
                  </a:lnTo>
                  <a:lnTo>
                    <a:pt x="766572" y="316992"/>
                  </a:lnTo>
                  <a:lnTo>
                    <a:pt x="772668" y="316992"/>
                  </a:lnTo>
                  <a:close/>
                </a:path>
                <a:path w="772795" h="31750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772795" h="317500">
                  <a:moveTo>
                    <a:pt x="12192" y="31699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316992"/>
                  </a:lnTo>
                  <a:lnTo>
                    <a:pt x="12192" y="316992"/>
                  </a:lnTo>
                  <a:close/>
                </a:path>
                <a:path w="772795" h="317500">
                  <a:moveTo>
                    <a:pt x="766572" y="12192"/>
                  </a:moveTo>
                  <a:lnTo>
                    <a:pt x="760476" y="6096"/>
                  </a:lnTo>
                  <a:lnTo>
                    <a:pt x="760476" y="12192"/>
                  </a:lnTo>
                  <a:lnTo>
                    <a:pt x="766572" y="12192"/>
                  </a:lnTo>
                  <a:close/>
                </a:path>
                <a:path w="772795" h="317500">
                  <a:moveTo>
                    <a:pt x="766572" y="316992"/>
                  </a:moveTo>
                  <a:lnTo>
                    <a:pt x="766572" y="12192"/>
                  </a:lnTo>
                  <a:lnTo>
                    <a:pt x="760476" y="12192"/>
                  </a:lnTo>
                  <a:lnTo>
                    <a:pt x="760476" y="316992"/>
                  </a:lnTo>
                  <a:lnTo>
                    <a:pt x="766572" y="316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93869" y="1796795"/>
              <a:ext cx="832103" cy="12192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81678" y="1784604"/>
              <a:ext cx="858519" cy="1245235"/>
            </a:xfrm>
            <a:custGeom>
              <a:avLst/>
              <a:gdLst/>
              <a:ahLst/>
              <a:cxnLst/>
              <a:rect l="l" t="t" r="r" b="b"/>
              <a:pathLst>
                <a:path w="858520" h="1245235">
                  <a:moveTo>
                    <a:pt x="858012" y="1245108"/>
                  </a:moveTo>
                  <a:lnTo>
                    <a:pt x="858012" y="0"/>
                  </a:lnTo>
                  <a:lnTo>
                    <a:pt x="0" y="0"/>
                  </a:lnTo>
                  <a:lnTo>
                    <a:pt x="0" y="1245108"/>
                  </a:lnTo>
                  <a:lnTo>
                    <a:pt x="6096" y="1245108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44296" y="12192"/>
                  </a:lnTo>
                  <a:lnTo>
                    <a:pt x="844296" y="6096"/>
                  </a:lnTo>
                  <a:lnTo>
                    <a:pt x="850392" y="12192"/>
                  </a:lnTo>
                  <a:lnTo>
                    <a:pt x="850392" y="1245108"/>
                  </a:lnTo>
                  <a:lnTo>
                    <a:pt x="858012" y="1245108"/>
                  </a:lnTo>
                  <a:close/>
                </a:path>
                <a:path w="858520" h="1245235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58520" h="1245235">
                  <a:moveTo>
                    <a:pt x="12192" y="123139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1231392"/>
                  </a:lnTo>
                  <a:lnTo>
                    <a:pt x="12192" y="1231392"/>
                  </a:lnTo>
                  <a:close/>
                </a:path>
                <a:path w="858520" h="1245235">
                  <a:moveTo>
                    <a:pt x="850392" y="1231392"/>
                  </a:moveTo>
                  <a:lnTo>
                    <a:pt x="6096" y="1231392"/>
                  </a:lnTo>
                  <a:lnTo>
                    <a:pt x="12192" y="1239012"/>
                  </a:lnTo>
                  <a:lnTo>
                    <a:pt x="12192" y="1245108"/>
                  </a:lnTo>
                  <a:lnTo>
                    <a:pt x="844296" y="1245108"/>
                  </a:lnTo>
                  <a:lnTo>
                    <a:pt x="844296" y="1239012"/>
                  </a:lnTo>
                  <a:lnTo>
                    <a:pt x="850392" y="1231392"/>
                  </a:lnTo>
                  <a:close/>
                </a:path>
                <a:path w="858520" h="1245235">
                  <a:moveTo>
                    <a:pt x="12192" y="1245108"/>
                  </a:moveTo>
                  <a:lnTo>
                    <a:pt x="12192" y="1239012"/>
                  </a:lnTo>
                  <a:lnTo>
                    <a:pt x="6096" y="1231392"/>
                  </a:lnTo>
                  <a:lnTo>
                    <a:pt x="6096" y="1245108"/>
                  </a:lnTo>
                  <a:lnTo>
                    <a:pt x="12192" y="1245108"/>
                  </a:lnTo>
                  <a:close/>
                </a:path>
                <a:path w="858520" h="1245235">
                  <a:moveTo>
                    <a:pt x="850392" y="12192"/>
                  </a:moveTo>
                  <a:lnTo>
                    <a:pt x="844296" y="6096"/>
                  </a:lnTo>
                  <a:lnTo>
                    <a:pt x="844296" y="12192"/>
                  </a:lnTo>
                  <a:lnTo>
                    <a:pt x="850392" y="12192"/>
                  </a:lnTo>
                  <a:close/>
                </a:path>
                <a:path w="858520" h="1245235">
                  <a:moveTo>
                    <a:pt x="850392" y="1231392"/>
                  </a:moveTo>
                  <a:lnTo>
                    <a:pt x="850392" y="12192"/>
                  </a:lnTo>
                  <a:lnTo>
                    <a:pt x="844296" y="12192"/>
                  </a:lnTo>
                  <a:lnTo>
                    <a:pt x="844296" y="1231392"/>
                  </a:lnTo>
                  <a:lnTo>
                    <a:pt x="850392" y="1231392"/>
                  </a:lnTo>
                  <a:close/>
                </a:path>
                <a:path w="858520" h="1245235">
                  <a:moveTo>
                    <a:pt x="850392" y="1245108"/>
                  </a:moveTo>
                  <a:lnTo>
                    <a:pt x="850392" y="1231392"/>
                  </a:lnTo>
                  <a:lnTo>
                    <a:pt x="844296" y="1239012"/>
                  </a:lnTo>
                  <a:lnTo>
                    <a:pt x="844296" y="1245108"/>
                  </a:lnTo>
                  <a:lnTo>
                    <a:pt x="850392" y="1245108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8469" y="3473196"/>
              <a:ext cx="696468" cy="30479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86278" y="3461004"/>
              <a:ext cx="721360" cy="317500"/>
            </a:xfrm>
            <a:custGeom>
              <a:avLst/>
              <a:gdLst/>
              <a:ahLst/>
              <a:cxnLst/>
              <a:rect l="l" t="t" r="r" b="b"/>
              <a:pathLst>
                <a:path w="721360" h="317500">
                  <a:moveTo>
                    <a:pt x="720852" y="316992"/>
                  </a:moveTo>
                  <a:lnTo>
                    <a:pt x="720852" y="0"/>
                  </a:lnTo>
                  <a:lnTo>
                    <a:pt x="0" y="0"/>
                  </a:lnTo>
                  <a:lnTo>
                    <a:pt x="0" y="316992"/>
                  </a:lnTo>
                  <a:lnTo>
                    <a:pt x="6096" y="316992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08660" y="12192"/>
                  </a:lnTo>
                  <a:lnTo>
                    <a:pt x="708660" y="6096"/>
                  </a:lnTo>
                  <a:lnTo>
                    <a:pt x="714756" y="12192"/>
                  </a:lnTo>
                  <a:lnTo>
                    <a:pt x="714756" y="316992"/>
                  </a:lnTo>
                  <a:lnTo>
                    <a:pt x="720852" y="316992"/>
                  </a:lnTo>
                  <a:close/>
                </a:path>
                <a:path w="721360" h="31750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721360" h="317500">
                  <a:moveTo>
                    <a:pt x="12192" y="31699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316992"/>
                  </a:lnTo>
                  <a:lnTo>
                    <a:pt x="12192" y="316992"/>
                  </a:lnTo>
                  <a:close/>
                </a:path>
                <a:path w="721360" h="317500">
                  <a:moveTo>
                    <a:pt x="714756" y="12192"/>
                  </a:moveTo>
                  <a:lnTo>
                    <a:pt x="708660" y="6096"/>
                  </a:lnTo>
                  <a:lnTo>
                    <a:pt x="708660" y="12192"/>
                  </a:lnTo>
                  <a:lnTo>
                    <a:pt x="714756" y="12192"/>
                  </a:lnTo>
                  <a:close/>
                </a:path>
                <a:path w="721360" h="317500">
                  <a:moveTo>
                    <a:pt x="714756" y="316992"/>
                  </a:moveTo>
                  <a:lnTo>
                    <a:pt x="714756" y="12192"/>
                  </a:lnTo>
                  <a:lnTo>
                    <a:pt x="708660" y="12192"/>
                  </a:lnTo>
                  <a:lnTo>
                    <a:pt x="708660" y="316992"/>
                  </a:lnTo>
                  <a:lnTo>
                    <a:pt x="714756" y="316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274779" y="356385"/>
            <a:ext cx="4331490" cy="5144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267" spc="-5" dirty="0">
                <a:latin typeface="Arial"/>
                <a:cs typeface="Arial"/>
              </a:rPr>
              <a:t>Satwa</a:t>
            </a:r>
            <a:r>
              <a:rPr sz="3267" spc="-41" dirty="0">
                <a:latin typeface="Arial"/>
                <a:cs typeface="Arial"/>
              </a:rPr>
              <a:t> </a:t>
            </a:r>
            <a:r>
              <a:rPr sz="3267" spc="-5" dirty="0">
                <a:latin typeface="Arial"/>
                <a:cs typeface="Arial"/>
              </a:rPr>
              <a:t>khas</a:t>
            </a:r>
            <a:r>
              <a:rPr sz="3267" spc="-27" dirty="0">
                <a:latin typeface="Arial"/>
                <a:cs typeface="Arial"/>
              </a:rPr>
              <a:t> </a:t>
            </a:r>
            <a:r>
              <a:rPr sz="3267" spc="-5" dirty="0">
                <a:latin typeface="Arial"/>
                <a:cs typeface="Arial"/>
              </a:rPr>
              <a:t>Indonesia</a:t>
            </a:r>
            <a:endParaRPr sz="3267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80">
              <a:lnSpc>
                <a:spcPts val="1498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34580">
                <a:lnSpc>
                  <a:spcPts val="1498"/>
                </a:lnSpc>
              </a:pPr>
              <a:t>6</a:t>
            </a:fld>
            <a:endParaRPr dirty="0">
              <a:solidFill>
                <a:prstClr val="black"/>
              </a:solidFill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46053" y="3428768"/>
            <a:ext cx="8299333" cy="3112034"/>
            <a:chOff x="774073" y="3777995"/>
            <a:chExt cx="9144635" cy="342900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13910" y="3777995"/>
              <a:ext cx="2804159" cy="34289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4073" y="3777995"/>
              <a:ext cx="3276598" cy="34289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50669" y="3777995"/>
              <a:ext cx="3124200" cy="33528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4700" y="3778008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4000" y="0"/>
                  </a:moveTo>
                  <a:lnTo>
                    <a:pt x="9116060" y="0"/>
                  </a:lnTo>
                  <a:lnTo>
                    <a:pt x="27940" y="0"/>
                  </a:lnTo>
                  <a:lnTo>
                    <a:pt x="0" y="0"/>
                  </a:lnTo>
                  <a:lnTo>
                    <a:pt x="0" y="3429000"/>
                  </a:lnTo>
                  <a:lnTo>
                    <a:pt x="27940" y="3429000"/>
                  </a:lnTo>
                  <a:lnTo>
                    <a:pt x="27940" y="3401568"/>
                  </a:lnTo>
                  <a:lnTo>
                    <a:pt x="28321" y="3401568"/>
                  </a:lnTo>
                  <a:lnTo>
                    <a:pt x="28321" y="3429000"/>
                  </a:lnTo>
                  <a:lnTo>
                    <a:pt x="9115933" y="3429000"/>
                  </a:lnTo>
                  <a:lnTo>
                    <a:pt x="9115933" y="3401568"/>
                  </a:lnTo>
                  <a:lnTo>
                    <a:pt x="9116060" y="3401568"/>
                  </a:lnTo>
                  <a:lnTo>
                    <a:pt x="9116060" y="3429000"/>
                  </a:lnTo>
                  <a:lnTo>
                    <a:pt x="9144000" y="3429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800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02869" y="4768595"/>
              <a:ext cx="894588" cy="9220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90678" y="4756403"/>
              <a:ext cx="919480" cy="946785"/>
            </a:xfrm>
            <a:custGeom>
              <a:avLst/>
              <a:gdLst/>
              <a:ahLst/>
              <a:cxnLst/>
              <a:rect l="l" t="t" r="r" b="b"/>
              <a:pathLst>
                <a:path w="919479" h="946785">
                  <a:moveTo>
                    <a:pt x="918972" y="946404"/>
                  </a:moveTo>
                  <a:lnTo>
                    <a:pt x="918972" y="0"/>
                  </a:lnTo>
                  <a:lnTo>
                    <a:pt x="0" y="0"/>
                  </a:lnTo>
                  <a:lnTo>
                    <a:pt x="0" y="946404"/>
                  </a:lnTo>
                  <a:lnTo>
                    <a:pt x="6096" y="946404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906780" y="12192"/>
                  </a:lnTo>
                  <a:lnTo>
                    <a:pt x="906780" y="6096"/>
                  </a:lnTo>
                  <a:lnTo>
                    <a:pt x="912876" y="12192"/>
                  </a:lnTo>
                  <a:lnTo>
                    <a:pt x="912876" y="946404"/>
                  </a:lnTo>
                  <a:lnTo>
                    <a:pt x="918972" y="946404"/>
                  </a:lnTo>
                  <a:close/>
                </a:path>
                <a:path w="919479" h="946785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919479" h="946785">
                  <a:moveTo>
                    <a:pt x="12192" y="93421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934212"/>
                  </a:lnTo>
                  <a:lnTo>
                    <a:pt x="12192" y="934212"/>
                  </a:lnTo>
                  <a:close/>
                </a:path>
                <a:path w="919479" h="946785">
                  <a:moveTo>
                    <a:pt x="912876" y="934212"/>
                  </a:moveTo>
                  <a:lnTo>
                    <a:pt x="6096" y="934212"/>
                  </a:lnTo>
                  <a:lnTo>
                    <a:pt x="12192" y="940308"/>
                  </a:lnTo>
                  <a:lnTo>
                    <a:pt x="12192" y="946404"/>
                  </a:lnTo>
                  <a:lnTo>
                    <a:pt x="906780" y="946404"/>
                  </a:lnTo>
                  <a:lnTo>
                    <a:pt x="906780" y="940308"/>
                  </a:lnTo>
                  <a:lnTo>
                    <a:pt x="912876" y="934212"/>
                  </a:lnTo>
                  <a:close/>
                </a:path>
                <a:path w="919479" h="946785">
                  <a:moveTo>
                    <a:pt x="12192" y="946404"/>
                  </a:moveTo>
                  <a:lnTo>
                    <a:pt x="12192" y="940308"/>
                  </a:lnTo>
                  <a:lnTo>
                    <a:pt x="6096" y="934212"/>
                  </a:lnTo>
                  <a:lnTo>
                    <a:pt x="6096" y="946404"/>
                  </a:lnTo>
                  <a:lnTo>
                    <a:pt x="12192" y="946404"/>
                  </a:lnTo>
                  <a:close/>
                </a:path>
                <a:path w="919479" h="946785">
                  <a:moveTo>
                    <a:pt x="912876" y="12192"/>
                  </a:moveTo>
                  <a:lnTo>
                    <a:pt x="906780" y="6096"/>
                  </a:lnTo>
                  <a:lnTo>
                    <a:pt x="906780" y="12192"/>
                  </a:lnTo>
                  <a:lnTo>
                    <a:pt x="912876" y="12192"/>
                  </a:lnTo>
                  <a:close/>
                </a:path>
                <a:path w="919479" h="946785">
                  <a:moveTo>
                    <a:pt x="912876" y="934212"/>
                  </a:moveTo>
                  <a:lnTo>
                    <a:pt x="912876" y="12192"/>
                  </a:lnTo>
                  <a:lnTo>
                    <a:pt x="906780" y="12192"/>
                  </a:lnTo>
                  <a:lnTo>
                    <a:pt x="906780" y="934212"/>
                  </a:lnTo>
                  <a:lnTo>
                    <a:pt x="912876" y="934212"/>
                  </a:lnTo>
                  <a:close/>
                </a:path>
                <a:path w="919479" h="946785">
                  <a:moveTo>
                    <a:pt x="912876" y="946404"/>
                  </a:moveTo>
                  <a:lnTo>
                    <a:pt x="912876" y="934212"/>
                  </a:lnTo>
                  <a:lnTo>
                    <a:pt x="906780" y="940308"/>
                  </a:lnTo>
                  <a:lnTo>
                    <a:pt x="906780" y="946404"/>
                  </a:lnTo>
                  <a:lnTo>
                    <a:pt x="912876" y="9464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31271" y="3777995"/>
              <a:ext cx="1597152" cy="6126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19081" y="3777996"/>
              <a:ext cx="1623060" cy="624840"/>
            </a:xfrm>
            <a:custGeom>
              <a:avLst/>
              <a:gdLst/>
              <a:ahLst/>
              <a:cxnLst/>
              <a:rect l="l" t="t" r="r" b="b"/>
              <a:pathLst>
                <a:path w="1623060" h="624839">
                  <a:moveTo>
                    <a:pt x="12192" y="612647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624839"/>
                  </a:lnTo>
                  <a:lnTo>
                    <a:pt x="6096" y="624839"/>
                  </a:lnTo>
                  <a:lnTo>
                    <a:pt x="6096" y="612647"/>
                  </a:lnTo>
                  <a:lnTo>
                    <a:pt x="12192" y="612647"/>
                  </a:lnTo>
                  <a:close/>
                </a:path>
                <a:path w="1623060" h="624839">
                  <a:moveTo>
                    <a:pt x="1616961" y="612647"/>
                  </a:moveTo>
                  <a:lnTo>
                    <a:pt x="6096" y="612647"/>
                  </a:lnTo>
                  <a:lnTo>
                    <a:pt x="12192" y="618743"/>
                  </a:lnTo>
                  <a:lnTo>
                    <a:pt x="12192" y="624839"/>
                  </a:lnTo>
                  <a:lnTo>
                    <a:pt x="1609341" y="624839"/>
                  </a:lnTo>
                  <a:lnTo>
                    <a:pt x="1609341" y="618743"/>
                  </a:lnTo>
                  <a:lnTo>
                    <a:pt x="1616961" y="612647"/>
                  </a:lnTo>
                  <a:close/>
                </a:path>
                <a:path w="1623060" h="624839">
                  <a:moveTo>
                    <a:pt x="12192" y="624839"/>
                  </a:moveTo>
                  <a:lnTo>
                    <a:pt x="12192" y="618743"/>
                  </a:lnTo>
                  <a:lnTo>
                    <a:pt x="6096" y="612647"/>
                  </a:lnTo>
                  <a:lnTo>
                    <a:pt x="6096" y="624839"/>
                  </a:lnTo>
                  <a:lnTo>
                    <a:pt x="12192" y="624839"/>
                  </a:lnTo>
                  <a:close/>
                </a:path>
                <a:path w="1623060" h="624839">
                  <a:moveTo>
                    <a:pt x="1623057" y="624839"/>
                  </a:moveTo>
                  <a:lnTo>
                    <a:pt x="1623057" y="0"/>
                  </a:lnTo>
                  <a:lnTo>
                    <a:pt x="1609341" y="0"/>
                  </a:lnTo>
                  <a:lnTo>
                    <a:pt x="1609341" y="612647"/>
                  </a:lnTo>
                  <a:lnTo>
                    <a:pt x="1616961" y="612647"/>
                  </a:lnTo>
                  <a:lnTo>
                    <a:pt x="1616961" y="624839"/>
                  </a:lnTo>
                  <a:lnTo>
                    <a:pt x="1623057" y="624839"/>
                  </a:lnTo>
                  <a:close/>
                </a:path>
                <a:path w="1623060" h="624839">
                  <a:moveTo>
                    <a:pt x="1616961" y="624839"/>
                  </a:moveTo>
                  <a:lnTo>
                    <a:pt x="1616961" y="612647"/>
                  </a:lnTo>
                  <a:lnTo>
                    <a:pt x="1609341" y="618743"/>
                  </a:lnTo>
                  <a:lnTo>
                    <a:pt x="1609341" y="624839"/>
                  </a:lnTo>
                  <a:lnTo>
                    <a:pt x="1616961" y="624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5869" y="5378195"/>
              <a:ext cx="818388" cy="9418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733678" y="5366004"/>
              <a:ext cx="843280" cy="967740"/>
            </a:xfrm>
            <a:custGeom>
              <a:avLst/>
              <a:gdLst/>
              <a:ahLst/>
              <a:cxnLst/>
              <a:rect l="l" t="t" r="r" b="b"/>
              <a:pathLst>
                <a:path w="843279" h="967739">
                  <a:moveTo>
                    <a:pt x="842772" y="967740"/>
                  </a:moveTo>
                  <a:lnTo>
                    <a:pt x="842772" y="0"/>
                  </a:lnTo>
                  <a:lnTo>
                    <a:pt x="0" y="0"/>
                  </a:lnTo>
                  <a:lnTo>
                    <a:pt x="0" y="967740"/>
                  </a:lnTo>
                  <a:lnTo>
                    <a:pt x="6096" y="96774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30580" y="12192"/>
                  </a:lnTo>
                  <a:lnTo>
                    <a:pt x="830580" y="6096"/>
                  </a:lnTo>
                  <a:lnTo>
                    <a:pt x="836676" y="12192"/>
                  </a:lnTo>
                  <a:lnTo>
                    <a:pt x="836676" y="967740"/>
                  </a:lnTo>
                  <a:lnTo>
                    <a:pt x="842772" y="967740"/>
                  </a:lnTo>
                  <a:close/>
                </a:path>
                <a:path w="843279" h="967739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43279" h="967739">
                  <a:moveTo>
                    <a:pt x="12192" y="954024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954024"/>
                  </a:lnTo>
                  <a:lnTo>
                    <a:pt x="12192" y="954024"/>
                  </a:lnTo>
                  <a:close/>
                </a:path>
                <a:path w="843279" h="967739">
                  <a:moveTo>
                    <a:pt x="836676" y="954024"/>
                  </a:moveTo>
                  <a:lnTo>
                    <a:pt x="6096" y="954024"/>
                  </a:lnTo>
                  <a:lnTo>
                    <a:pt x="12192" y="960120"/>
                  </a:lnTo>
                  <a:lnTo>
                    <a:pt x="12192" y="967740"/>
                  </a:lnTo>
                  <a:lnTo>
                    <a:pt x="830580" y="967740"/>
                  </a:lnTo>
                  <a:lnTo>
                    <a:pt x="830580" y="960120"/>
                  </a:lnTo>
                  <a:lnTo>
                    <a:pt x="836676" y="954024"/>
                  </a:lnTo>
                  <a:close/>
                </a:path>
                <a:path w="843279" h="967739">
                  <a:moveTo>
                    <a:pt x="12192" y="967740"/>
                  </a:moveTo>
                  <a:lnTo>
                    <a:pt x="12192" y="960120"/>
                  </a:lnTo>
                  <a:lnTo>
                    <a:pt x="6096" y="954024"/>
                  </a:lnTo>
                  <a:lnTo>
                    <a:pt x="6096" y="967740"/>
                  </a:lnTo>
                  <a:lnTo>
                    <a:pt x="12192" y="967740"/>
                  </a:lnTo>
                  <a:close/>
                </a:path>
                <a:path w="843279" h="967739">
                  <a:moveTo>
                    <a:pt x="836676" y="12192"/>
                  </a:moveTo>
                  <a:lnTo>
                    <a:pt x="830580" y="6096"/>
                  </a:lnTo>
                  <a:lnTo>
                    <a:pt x="830580" y="12192"/>
                  </a:lnTo>
                  <a:lnTo>
                    <a:pt x="836676" y="12192"/>
                  </a:lnTo>
                  <a:close/>
                </a:path>
                <a:path w="843279" h="967739">
                  <a:moveTo>
                    <a:pt x="836676" y="954024"/>
                  </a:moveTo>
                  <a:lnTo>
                    <a:pt x="836676" y="12192"/>
                  </a:lnTo>
                  <a:lnTo>
                    <a:pt x="830580" y="12192"/>
                  </a:lnTo>
                  <a:lnTo>
                    <a:pt x="830580" y="954024"/>
                  </a:lnTo>
                  <a:lnTo>
                    <a:pt x="836676" y="954024"/>
                  </a:lnTo>
                  <a:close/>
                </a:path>
                <a:path w="843279" h="967739">
                  <a:moveTo>
                    <a:pt x="836676" y="967740"/>
                  </a:moveTo>
                  <a:lnTo>
                    <a:pt x="836676" y="954024"/>
                  </a:lnTo>
                  <a:lnTo>
                    <a:pt x="830580" y="960120"/>
                  </a:lnTo>
                  <a:lnTo>
                    <a:pt x="830580" y="967740"/>
                  </a:lnTo>
                  <a:lnTo>
                    <a:pt x="836676" y="967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94069" y="4443983"/>
              <a:ext cx="838200" cy="62941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381878" y="4431791"/>
              <a:ext cx="864235" cy="655320"/>
            </a:xfrm>
            <a:custGeom>
              <a:avLst/>
              <a:gdLst/>
              <a:ahLst/>
              <a:cxnLst/>
              <a:rect l="l" t="t" r="r" b="b"/>
              <a:pathLst>
                <a:path w="864234" h="655320">
                  <a:moveTo>
                    <a:pt x="864108" y="655320"/>
                  </a:moveTo>
                  <a:lnTo>
                    <a:pt x="864108" y="0"/>
                  </a:lnTo>
                  <a:lnTo>
                    <a:pt x="0" y="0"/>
                  </a:lnTo>
                  <a:lnTo>
                    <a:pt x="0" y="655320"/>
                  </a:lnTo>
                  <a:lnTo>
                    <a:pt x="6096" y="65532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850392" y="12192"/>
                  </a:lnTo>
                  <a:lnTo>
                    <a:pt x="850392" y="6096"/>
                  </a:lnTo>
                  <a:lnTo>
                    <a:pt x="858012" y="12192"/>
                  </a:lnTo>
                  <a:lnTo>
                    <a:pt x="858012" y="655320"/>
                  </a:lnTo>
                  <a:lnTo>
                    <a:pt x="864108" y="655320"/>
                  </a:lnTo>
                  <a:close/>
                </a:path>
                <a:path w="864234" h="65532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64234" h="655320">
                  <a:moveTo>
                    <a:pt x="12192" y="641604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641604"/>
                  </a:lnTo>
                  <a:lnTo>
                    <a:pt x="12192" y="641604"/>
                  </a:lnTo>
                  <a:close/>
                </a:path>
                <a:path w="864234" h="655320">
                  <a:moveTo>
                    <a:pt x="858012" y="641604"/>
                  </a:moveTo>
                  <a:lnTo>
                    <a:pt x="6096" y="641604"/>
                  </a:lnTo>
                  <a:lnTo>
                    <a:pt x="12192" y="649224"/>
                  </a:lnTo>
                  <a:lnTo>
                    <a:pt x="12192" y="655320"/>
                  </a:lnTo>
                  <a:lnTo>
                    <a:pt x="850392" y="655320"/>
                  </a:lnTo>
                  <a:lnTo>
                    <a:pt x="850392" y="649224"/>
                  </a:lnTo>
                  <a:lnTo>
                    <a:pt x="858012" y="641604"/>
                  </a:lnTo>
                  <a:close/>
                </a:path>
                <a:path w="864234" h="655320">
                  <a:moveTo>
                    <a:pt x="12192" y="655320"/>
                  </a:moveTo>
                  <a:lnTo>
                    <a:pt x="12192" y="649224"/>
                  </a:lnTo>
                  <a:lnTo>
                    <a:pt x="6096" y="641604"/>
                  </a:lnTo>
                  <a:lnTo>
                    <a:pt x="6096" y="655320"/>
                  </a:lnTo>
                  <a:lnTo>
                    <a:pt x="12192" y="655320"/>
                  </a:lnTo>
                  <a:close/>
                </a:path>
                <a:path w="864234" h="655320">
                  <a:moveTo>
                    <a:pt x="858012" y="12192"/>
                  </a:moveTo>
                  <a:lnTo>
                    <a:pt x="850392" y="6096"/>
                  </a:lnTo>
                  <a:lnTo>
                    <a:pt x="850392" y="12192"/>
                  </a:lnTo>
                  <a:lnTo>
                    <a:pt x="858012" y="12192"/>
                  </a:lnTo>
                  <a:close/>
                </a:path>
                <a:path w="864234" h="655320">
                  <a:moveTo>
                    <a:pt x="858012" y="641604"/>
                  </a:moveTo>
                  <a:lnTo>
                    <a:pt x="858012" y="12192"/>
                  </a:lnTo>
                  <a:lnTo>
                    <a:pt x="850392" y="12192"/>
                  </a:lnTo>
                  <a:lnTo>
                    <a:pt x="850392" y="641604"/>
                  </a:lnTo>
                  <a:lnTo>
                    <a:pt x="858012" y="641604"/>
                  </a:lnTo>
                  <a:close/>
                </a:path>
                <a:path w="864234" h="655320">
                  <a:moveTo>
                    <a:pt x="858012" y="655320"/>
                  </a:moveTo>
                  <a:lnTo>
                    <a:pt x="858012" y="641604"/>
                  </a:lnTo>
                  <a:lnTo>
                    <a:pt x="850392" y="649224"/>
                  </a:lnTo>
                  <a:lnTo>
                    <a:pt x="850392" y="655320"/>
                  </a:lnTo>
                  <a:lnTo>
                    <a:pt x="858012" y="655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93469" y="3777995"/>
              <a:ext cx="748283" cy="61569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81278" y="3777996"/>
              <a:ext cx="772795" cy="628015"/>
            </a:xfrm>
            <a:custGeom>
              <a:avLst/>
              <a:gdLst/>
              <a:ahLst/>
              <a:cxnLst/>
              <a:rect l="l" t="t" r="r" b="b"/>
              <a:pathLst>
                <a:path w="772795" h="628014">
                  <a:moveTo>
                    <a:pt x="12192" y="615695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627887"/>
                  </a:lnTo>
                  <a:lnTo>
                    <a:pt x="6096" y="627887"/>
                  </a:lnTo>
                  <a:lnTo>
                    <a:pt x="6096" y="615695"/>
                  </a:lnTo>
                  <a:lnTo>
                    <a:pt x="12192" y="615695"/>
                  </a:lnTo>
                  <a:close/>
                </a:path>
                <a:path w="772795" h="628014">
                  <a:moveTo>
                    <a:pt x="766572" y="615695"/>
                  </a:moveTo>
                  <a:lnTo>
                    <a:pt x="6096" y="615695"/>
                  </a:lnTo>
                  <a:lnTo>
                    <a:pt x="12192" y="621791"/>
                  </a:lnTo>
                  <a:lnTo>
                    <a:pt x="12192" y="627887"/>
                  </a:lnTo>
                  <a:lnTo>
                    <a:pt x="760476" y="627887"/>
                  </a:lnTo>
                  <a:lnTo>
                    <a:pt x="760476" y="621791"/>
                  </a:lnTo>
                  <a:lnTo>
                    <a:pt x="766572" y="615695"/>
                  </a:lnTo>
                  <a:close/>
                </a:path>
                <a:path w="772795" h="628014">
                  <a:moveTo>
                    <a:pt x="12192" y="627887"/>
                  </a:moveTo>
                  <a:lnTo>
                    <a:pt x="12192" y="621791"/>
                  </a:lnTo>
                  <a:lnTo>
                    <a:pt x="6096" y="615695"/>
                  </a:lnTo>
                  <a:lnTo>
                    <a:pt x="6096" y="627887"/>
                  </a:lnTo>
                  <a:lnTo>
                    <a:pt x="12192" y="627887"/>
                  </a:lnTo>
                  <a:close/>
                </a:path>
                <a:path w="772795" h="628014">
                  <a:moveTo>
                    <a:pt x="772668" y="627887"/>
                  </a:moveTo>
                  <a:lnTo>
                    <a:pt x="772668" y="0"/>
                  </a:lnTo>
                  <a:lnTo>
                    <a:pt x="760476" y="0"/>
                  </a:lnTo>
                  <a:lnTo>
                    <a:pt x="760476" y="615695"/>
                  </a:lnTo>
                  <a:lnTo>
                    <a:pt x="766572" y="615695"/>
                  </a:lnTo>
                  <a:lnTo>
                    <a:pt x="766572" y="627887"/>
                  </a:lnTo>
                  <a:lnTo>
                    <a:pt x="772668" y="627887"/>
                  </a:lnTo>
                  <a:close/>
                </a:path>
                <a:path w="772795" h="628014">
                  <a:moveTo>
                    <a:pt x="766572" y="627887"/>
                  </a:moveTo>
                  <a:lnTo>
                    <a:pt x="766572" y="615695"/>
                  </a:lnTo>
                  <a:lnTo>
                    <a:pt x="760476" y="621791"/>
                  </a:lnTo>
                  <a:lnTo>
                    <a:pt x="760476" y="627887"/>
                  </a:lnTo>
                  <a:lnTo>
                    <a:pt x="766572" y="627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93669" y="5606795"/>
              <a:ext cx="751331" cy="8823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181478" y="5594604"/>
              <a:ext cx="777240" cy="906780"/>
            </a:xfrm>
            <a:custGeom>
              <a:avLst/>
              <a:gdLst/>
              <a:ahLst/>
              <a:cxnLst/>
              <a:rect l="l" t="t" r="r" b="b"/>
              <a:pathLst>
                <a:path w="777239" h="906779">
                  <a:moveTo>
                    <a:pt x="777240" y="906780"/>
                  </a:moveTo>
                  <a:lnTo>
                    <a:pt x="777240" y="0"/>
                  </a:lnTo>
                  <a:lnTo>
                    <a:pt x="0" y="0"/>
                  </a:lnTo>
                  <a:lnTo>
                    <a:pt x="0" y="906780"/>
                  </a:lnTo>
                  <a:lnTo>
                    <a:pt x="6096" y="906780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63524" y="12192"/>
                  </a:lnTo>
                  <a:lnTo>
                    <a:pt x="763524" y="6096"/>
                  </a:lnTo>
                  <a:lnTo>
                    <a:pt x="769620" y="12192"/>
                  </a:lnTo>
                  <a:lnTo>
                    <a:pt x="769620" y="906780"/>
                  </a:lnTo>
                  <a:lnTo>
                    <a:pt x="777240" y="906780"/>
                  </a:lnTo>
                  <a:close/>
                </a:path>
                <a:path w="777239" h="906779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777239" h="906779">
                  <a:moveTo>
                    <a:pt x="12192" y="894588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894588"/>
                  </a:lnTo>
                  <a:lnTo>
                    <a:pt x="12192" y="894588"/>
                  </a:lnTo>
                  <a:close/>
                </a:path>
                <a:path w="777239" h="906779">
                  <a:moveTo>
                    <a:pt x="769620" y="894588"/>
                  </a:moveTo>
                  <a:lnTo>
                    <a:pt x="6096" y="894588"/>
                  </a:lnTo>
                  <a:lnTo>
                    <a:pt x="12192" y="900684"/>
                  </a:lnTo>
                  <a:lnTo>
                    <a:pt x="12192" y="906780"/>
                  </a:lnTo>
                  <a:lnTo>
                    <a:pt x="763524" y="906780"/>
                  </a:lnTo>
                  <a:lnTo>
                    <a:pt x="763524" y="900684"/>
                  </a:lnTo>
                  <a:lnTo>
                    <a:pt x="769620" y="894588"/>
                  </a:lnTo>
                  <a:close/>
                </a:path>
                <a:path w="777239" h="906779">
                  <a:moveTo>
                    <a:pt x="12192" y="906780"/>
                  </a:moveTo>
                  <a:lnTo>
                    <a:pt x="12192" y="900684"/>
                  </a:lnTo>
                  <a:lnTo>
                    <a:pt x="6096" y="894588"/>
                  </a:lnTo>
                  <a:lnTo>
                    <a:pt x="6096" y="906780"/>
                  </a:lnTo>
                  <a:lnTo>
                    <a:pt x="12192" y="906780"/>
                  </a:lnTo>
                  <a:close/>
                </a:path>
                <a:path w="777239" h="906779">
                  <a:moveTo>
                    <a:pt x="769620" y="12192"/>
                  </a:moveTo>
                  <a:lnTo>
                    <a:pt x="763524" y="6096"/>
                  </a:lnTo>
                  <a:lnTo>
                    <a:pt x="763524" y="12192"/>
                  </a:lnTo>
                  <a:lnTo>
                    <a:pt x="769620" y="12192"/>
                  </a:lnTo>
                  <a:close/>
                </a:path>
                <a:path w="777239" h="906779">
                  <a:moveTo>
                    <a:pt x="769620" y="894588"/>
                  </a:moveTo>
                  <a:lnTo>
                    <a:pt x="769620" y="12192"/>
                  </a:lnTo>
                  <a:lnTo>
                    <a:pt x="763524" y="12192"/>
                  </a:lnTo>
                  <a:lnTo>
                    <a:pt x="763524" y="894588"/>
                  </a:lnTo>
                  <a:lnTo>
                    <a:pt x="769620" y="894588"/>
                  </a:lnTo>
                  <a:close/>
                </a:path>
                <a:path w="777239" h="906779">
                  <a:moveTo>
                    <a:pt x="769620" y="906780"/>
                  </a:moveTo>
                  <a:lnTo>
                    <a:pt x="769620" y="894588"/>
                  </a:lnTo>
                  <a:lnTo>
                    <a:pt x="763524" y="900684"/>
                  </a:lnTo>
                  <a:lnTo>
                    <a:pt x="763524" y="906780"/>
                  </a:lnTo>
                  <a:lnTo>
                    <a:pt x="769620" y="906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89069" y="5454395"/>
              <a:ext cx="778763" cy="110032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476878" y="5442204"/>
              <a:ext cx="803275" cy="1126490"/>
            </a:xfrm>
            <a:custGeom>
              <a:avLst/>
              <a:gdLst/>
              <a:ahLst/>
              <a:cxnLst/>
              <a:rect l="l" t="t" r="r" b="b"/>
              <a:pathLst>
                <a:path w="803275" h="1126490">
                  <a:moveTo>
                    <a:pt x="803148" y="1126236"/>
                  </a:moveTo>
                  <a:lnTo>
                    <a:pt x="803148" y="0"/>
                  </a:lnTo>
                  <a:lnTo>
                    <a:pt x="0" y="0"/>
                  </a:lnTo>
                  <a:lnTo>
                    <a:pt x="0" y="1126236"/>
                  </a:lnTo>
                  <a:lnTo>
                    <a:pt x="6096" y="1126236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790956" y="12192"/>
                  </a:lnTo>
                  <a:lnTo>
                    <a:pt x="790956" y="6096"/>
                  </a:lnTo>
                  <a:lnTo>
                    <a:pt x="797052" y="12192"/>
                  </a:lnTo>
                  <a:lnTo>
                    <a:pt x="797052" y="1126236"/>
                  </a:lnTo>
                  <a:lnTo>
                    <a:pt x="803148" y="1126236"/>
                  </a:lnTo>
                  <a:close/>
                </a:path>
                <a:path w="803275" h="1126490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803275" h="1126490">
                  <a:moveTo>
                    <a:pt x="12192" y="1112520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1112520"/>
                  </a:lnTo>
                  <a:lnTo>
                    <a:pt x="12192" y="1112520"/>
                  </a:lnTo>
                  <a:close/>
                </a:path>
                <a:path w="803275" h="1126490">
                  <a:moveTo>
                    <a:pt x="797052" y="1112520"/>
                  </a:moveTo>
                  <a:lnTo>
                    <a:pt x="6096" y="1112520"/>
                  </a:lnTo>
                  <a:lnTo>
                    <a:pt x="12192" y="1120140"/>
                  </a:lnTo>
                  <a:lnTo>
                    <a:pt x="12192" y="1126236"/>
                  </a:lnTo>
                  <a:lnTo>
                    <a:pt x="790956" y="1126236"/>
                  </a:lnTo>
                  <a:lnTo>
                    <a:pt x="790956" y="1120140"/>
                  </a:lnTo>
                  <a:lnTo>
                    <a:pt x="797052" y="1112520"/>
                  </a:lnTo>
                  <a:close/>
                </a:path>
                <a:path w="803275" h="1126490">
                  <a:moveTo>
                    <a:pt x="12192" y="1126236"/>
                  </a:moveTo>
                  <a:lnTo>
                    <a:pt x="12192" y="1120140"/>
                  </a:lnTo>
                  <a:lnTo>
                    <a:pt x="6096" y="1112520"/>
                  </a:lnTo>
                  <a:lnTo>
                    <a:pt x="6096" y="1126236"/>
                  </a:lnTo>
                  <a:lnTo>
                    <a:pt x="12192" y="1126236"/>
                  </a:lnTo>
                  <a:close/>
                </a:path>
                <a:path w="803275" h="1126490">
                  <a:moveTo>
                    <a:pt x="797052" y="12192"/>
                  </a:moveTo>
                  <a:lnTo>
                    <a:pt x="790956" y="6096"/>
                  </a:lnTo>
                  <a:lnTo>
                    <a:pt x="790956" y="12192"/>
                  </a:lnTo>
                  <a:lnTo>
                    <a:pt x="797052" y="12192"/>
                  </a:lnTo>
                  <a:close/>
                </a:path>
                <a:path w="803275" h="1126490">
                  <a:moveTo>
                    <a:pt x="797052" y="1112520"/>
                  </a:moveTo>
                  <a:lnTo>
                    <a:pt x="797052" y="12192"/>
                  </a:lnTo>
                  <a:lnTo>
                    <a:pt x="790956" y="12192"/>
                  </a:lnTo>
                  <a:lnTo>
                    <a:pt x="790956" y="1112520"/>
                  </a:lnTo>
                  <a:lnTo>
                    <a:pt x="797052" y="1112520"/>
                  </a:lnTo>
                  <a:close/>
                </a:path>
                <a:path w="803275" h="1126490">
                  <a:moveTo>
                    <a:pt x="797052" y="1126236"/>
                  </a:moveTo>
                  <a:lnTo>
                    <a:pt x="797052" y="1112520"/>
                  </a:lnTo>
                  <a:lnTo>
                    <a:pt x="790956" y="1120140"/>
                  </a:lnTo>
                  <a:lnTo>
                    <a:pt x="790956" y="1126236"/>
                  </a:lnTo>
                  <a:lnTo>
                    <a:pt x="797052" y="1126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98469" y="3777995"/>
              <a:ext cx="696468" cy="100126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86278" y="3777996"/>
              <a:ext cx="721360" cy="1013460"/>
            </a:xfrm>
            <a:custGeom>
              <a:avLst/>
              <a:gdLst/>
              <a:ahLst/>
              <a:cxnLst/>
              <a:rect l="l" t="t" r="r" b="b"/>
              <a:pathLst>
                <a:path w="721360" h="1013460">
                  <a:moveTo>
                    <a:pt x="12192" y="1001267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1013459"/>
                  </a:lnTo>
                  <a:lnTo>
                    <a:pt x="6096" y="1013459"/>
                  </a:lnTo>
                  <a:lnTo>
                    <a:pt x="6096" y="1001267"/>
                  </a:lnTo>
                  <a:lnTo>
                    <a:pt x="12192" y="1001267"/>
                  </a:lnTo>
                  <a:close/>
                </a:path>
                <a:path w="721360" h="1013460">
                  <a:moveTo>
                    <a:pt x="714756" y="1001267"/>
                  </a:moveTo>
                  <a:lnTo>
                    <a:pt x="6096" y="1001267"/>
                  </a:lnTo>
                  <a:lnTo>
                    <a:pt x="12192" y="1007363"/>
                  </a:lnTo>
                  <a:lnTo>
                    <a:pt x="12192" y="1013459"/>
                  </a:lnTo>
                  <a:lnTo>
                    <a:pt x="708660" y="1013459"/>
                  </a:lnTo>
                  <a:lnTo>
                    <a:pt x="708660" y="1007363"/>
                  </a:lnTo>
                  <a:lnTo>
                    <a:pt x="714756" y="1001267"/>
                  </a:lnTo>
                  <a:close/>
                </a:path>
                <a:path w="721360" h="1013460">
                  <a:moveTo>
                    <a:pt x="12192" y="1013459"/>
                  </a:moveTo>
                  <a:lnTo>
                    <a:pt x="12192" y="1007363"/>
                  </a:lnTo>
                  <a:lnTo>
                    <a:pt x="6096" y="1001267"/>
                  </a:lnTo>
                  <a:lnTo>
                    <a:pt x="6096" y="1013459"/>
                  </a:lnTo>
                  <a:lnTo>
                    <a:pt x="12192" y="1013459"/>
                  </a:lnTo>
                  <a:close/>
                </a:path>
                <a:path w="721360" h="1013460">
                  <a:moveTo>
                    <a:pt x="720852" y="1013459"/>
                  </a:moveTo>
                  <a:lnTo>
                    <a:pt x="720852" y="0"/>
                  </a:lnTo>
                  <a:lnTo>
                    <a:pt x="708660" y="0"/>
                  </a:lnTo>
                  <a:lnTo>
                    <a:pt x="708660" y="1001267"/>
                  </a:lnTo>
                  <a:lnTo>
                    <a:pt x="714756" y="1001267"/>
                  </a:lnTo>
                  <a:lnTo>
                    <a:pt x="714756" y="1013459"/>
                  </a:lnTo>
                  <a:lnTo>
                    <a:pt x="720852" y="1013459"/>
                  </a:lnTo>
                  <a:close/>
                </a:path>
                <a:path w="721360" h="1013460">
                  <a:moveTo>
                    <a:pt x="714756" y="1013459"/>
                  </a:moveTo>
                  <a:lnTo>
                    <a:pt x="714756" y="1001267"/>
                  </a:lnTo>
                  <a:lnTo>
                    <a:pt x="708660" y="1007363"/>
                  </a:lnTo>
                  <a:lnTo>
                    <a:pt x="708660" y="1013459"/>
                  </a:lnTo>
                  <a:lnTo>
                    <a:pt x="714756" y="1013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9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4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" y="1"/>
            <a:ext cx="1217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49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8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9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118</Words>
  <Application>Microsoft Office PowerPoint</Application>
  <PresentationFormat>Widescreen</PresentationFormat>
  <Paragraphs>28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42</vt:i4>
      </vt:variant>
    </vt:vector>
  </HeadingPairs>
  <TitlesOfParts>
    <vt:vector size="67" baseType="lpstr">
      <vt:lpstr>Arial</vt:lpstr>
      <vt:lpstr>Arial MT</vt:lpstr>
      <vt:lpstr>Calibri</vt:lpstr>
      <vt:lpstr>Century Gothic</vt:lpstr>
      <vt:lpstr>Times New Roman</vt:lpstr>
      <vt:lpstr>Wingdings 3</vt:lpstr>
      <vt:lpstr>1_Office Theme</vt:lpstr>
      <vt:lpstr>4_Office Theme</vt:lpstr>
      <vt:lpstr>5_Office Theme</vt:lpstr>
      <vt:lpstr>2_Office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16_Office Theme</vt:lpstr>
      <vt:lpstr>19_Office Theme</vt:lpstr>
      <vt:lpstr>20_Office Theme</vt:lpstr>
      <vt:lpstr>Wisp</vt:lpstr>
      <vt:lpstr>1_Wisp</vt:lpstr>
      <vt:lpstr>2_Wisp</vt:lpstr>
      <vt:lpstr>DISTRIBUSI DAN MANFAAT BIODIVERSITAS</vt:lpstr>
      <vt:lpstr>Distribusi Biodiversitas</vt:lpstr>
      <vt:lpstr>PowerPoint Presentation</vt:lpstr>
      <vt:lpstr>BIODIVERSITAS INDONESIA</vt:lpstr>
      <vt:lpstr>KEANEKARAGAMAN HAYATI INDONESIA</vt:lpstr>
      <vt:lpstr>Satwa khas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Stepa dan Savana</vt:lpstr>
      <vt:lpstr>PowerPoint Presentation</vt:lpstr>
      <vt:lpstr>PowerPoint Presentation</vt:lpstr>
      <vt:lpstr>PowerPoint Presentation</vt:lpstr>
      <vt:lpstr>Manfaat Biodiversitas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DAN MANFAAT BIODIVERSITAS</dc:title>
  <dc:creator>Vo</dc:creator>
  <cp:keywords>4. Distribusi dan Manfaat Biodiversitas</cp:keywords>
  <cp:lastModifiedBy>Windows User</cp:lastModifiedBy>
  <cp:revision>9</cp:revision>
  <dcterms:created xsi:type="dcterms:W3CDTF">2022-10-04T20:59:10Z</dcterms:created>
  <dcterms:modified xsi:type="dcterms:W3CDTF">2022-10-04T23:04:38Z</dcterms:modified>
</cp:coreProperties>
</file>