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5" r:id="rId7"/>
    <p:sldId id="260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E7001-D385-49F5-9CA4-05458A15EA52}" type="doc">
      <dgm:prSet loTypeId="urn:microsoft.com/office/officeart/2005/8/layout/cycle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E5BD574C-62E2-4E4F-BBE6-7CDB0FEFFAB5}">
      <dgm:prSet phldrT="[Text]" custT="1"/>
      <dgm:spPr>
        <a:solidFill>
          <a:srgbClr val="5B9BD5">
            <a:hueOff val="-6758543"/>
            <a:satOff val="-17419"/>
            <a:lumOff val="-11765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02870" tIns="102870" rIns="102870" bIns="102870" numCol="1" spcCol="1270" anchor="ctr" anchorCtr="0"/>
        <a:lstStyle/>
        <a:p>
          <a:r>
            <a:rPr lang="en-US" sz="27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User</a:t>
          </a:r>
          <a:r>
            <a:rPr lang="en-US" sz="2800" kern="1200" dirty="0"/>
            <a:t> </a:t>
          </a:r>
          <a:endParaRPr lang="en-ID" sz="27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3A3414A-B9F9-4998-9774-F3DD6A29CAA8}" type="parTrans" cxnId="{E62ADB3A-F2B8-4F0E-8D8A-73A985C925CB}">
      <dgm:prSet/>
      <dgm:spPr/>
      <dgm:t>
        <a:bodyPr/>
        <a:lstStyle/>
        <a:p>
          <a:endParaRPr lang="en-ID"/>
        </a:p>
      </dgm:t>
    </dgm:pt>
    <dgm:pt modelId="{931BB676-E957-4B22-94F3-7949E4003A35}" type="sibTrans" cxnId="{E62ADB3A-F2B8-4F0E-8D8A-73A985C925CB}">
      <dgm:prSet/>
      <dgm:spPr/>
      <dgm:t>
        <a:bodyPr/>
        <a:lstStyle/>
        <a:p>
          <a:endParaRPr lang="en-ID"/>
        </a:p>
      </dgm:t>
    </dgm:pt>
    <dgm:pt modelId="{F3BA1562-EBAB-41D3-84E8-D6CEE4674370}">
      <dgm:prSet phldrT="[Text]" custT="1"/>
      <dgm:spPr/>
      <dgm:t>
        <a:bodyPr/>
        <a:lstStyle/>
        <a:p>
          <a:r>
            <a:rPr lang="en-US" sz="27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Hardware</a:t>
          </a:r>
          <a:endParaRPr lang="en-ID" sz="27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BEE4298B-E19A-460D-8594-D94B460D4930}" type="parTrans" cxnId="{45E15056-233C-4992-BF5D-BDC3E1AD70AC}">
      <dgm:prSet/>
      <dgm:spPr/>
      <dgm:t>
        <a:bodyPr/>
        <a:lstStyle/>
        <a:p>
          <a:endParaRPr lang="en-ID"/>
        </a:p>
      </dgm:t>
    </dgm:pt>
    <dgm:pt modelId="{56476D2E-27A7-45DF-94D2-64A27D0FBF04}" type="sibTrans" cxnId="{45E15056-233C-4992-BF5D-BDC3E1AD70AC}">
      <dgm:prSet/>
      <dgm:spPr/>
      <dgm:t>
        <a:bodyPr/>
        <a:lstStyle/>
        <a:p>
          <a:endParaRPr lang="en-ID"/>
        </a:p>
      </dgm:t>
    </dgm:pt>
    <dgm:pt modelId="{FD9D9B34-98EE-463A-B6CA-B7D9C26DCCA1}">
      <dgm:prSet phldrT="[Text]" custT="1"/>
      <dgm:spPr/>
      <dgm:t>
        <a:bodyPr/>
        <a:lstStyle/>
        <a:p>
          <a:r>
            <a:rPr lang="en-US" sz="2800" dirty="0">
              <a:latin typeface="Cambria" panose="02040503050406030204" pitchFamily="18" charset="0"/>
              <a:ea typeface="Cambria" panose="02040503050406030204" pitchFamily="18" charset="0"/>
            </a:rPr>
            <a:t>Data</a:t>
          </a:r>
          <a:endParaRPr lang="en-ID" sz="49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E77026-79C4-4442-8A13-662CD7E72152}" type="parTrans" cxnId="{6AA1F227-36C7-4403-9258-6AD26C8D7D08}">
      <dgm:prSet/>
      <dgm:spPr/>
      <dgm:t>
        <a:bodyPr/>
        <a:lstStyle/>
        <a:p>
          <a:endParaRPr lang="en-ID"/>
        </a:p>
      </dgm:t>
    </dgm:pt>
    <dgm:pt modelId="{729C62B1-8746-4A90-AF8A-2FF89ECD090A}" type="sibTrans" cxnId="{6AA1F227-36C7-4403-9258-6AD26C8D7D08}">
      <dgm:prSet/>
      <dgm:spPr/>
      <dgm:t>
        <a:bodyPr/>
        <a:lstStyle/>
        <a:p>
          <a:endParaRPr lang="en-ID"/>
        </a:p>
      </dgm:t>
    </dgm:pt>
    <dgm:pt modelId="{57940C1C-78A1-4C01-95D4-D2680E54DF88}">
      <dgm:prSet phldrT="[Text]" custT="1"/>
      <dgm:spPr/>
      <dgm:t>
        <a:bodyPr/>
        <a:lstStyle/>
        <a:p>
          <a:r>
            <a:rPr lang="en-US" sz="27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Aplikasi</a:t>
          </a:r>
          <a:r>
            <a:rPr lang="en-US" sz="27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DBMS</a:t>
          </a:r>
          <a:endParaRPr lang="en-ID" sz="27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2389787D-28F7-4CF1-B242-7BF78855FB8E}" type="parTrans" cxnId="{1C92E5D1-0A53-4428-8E04-C5628600677E}">
      <dgm:prSet/>
      <dgm:spPr/>
      <dgm:t>
        <a:bodyPr/>
        <a:lstStyle/>
        <a:p>
          <a:endParaRPr lang="en-ID"/>
        </a:p>
      </dgm:t>
    </dgm:pt>
    <dgm:pt modelId="{74D05C6F-1F94-4746-82FD-3F011249FD9A}" type="sibTrans" cxnId="{1C92E5D1-0A53-4428-8E04-C5628600677E}">
      <dgm:prSet/>
      <dgm:spPr/>
      <dgm:t>
        <a:bodyPr/>
        <a:lstStyle/>
        <a:p>
          <a:endParaRPr lang="en-ID"/>
        </a:p>
      </dgm:t>
    </dgm:pt>
    <dgm:pt modelId="{2CB507A2-F6B3-4DDD-83CA-8BE677C2F388}">
      <dgm:prSet phldrT="[Text]" custT="1"/>
      <dgm:spPr/>
      <dgm:t>
        <a:bodyPr/>
        <a:lstStyle/>
        <a:p>
          <a:r>
            <a:rPr lang="en-US" sz="27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OS</a:t>
          </a:r>
          <a:endParaRPr lang="en-ID" sz="27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A7818C4C-567D-498D-B47A-5AC0CC791C75}" type="parTrans" cxnId="{EE2A9B99-2AF7-4522-891B-EA1FAEB2EE12}">
      <dgm:prSet/>
      <dgm:spPr/>
      <dgm:t>
        <a:bodyPr/>
        <a:lstStyle/>
        <a:p>
          <a:endParaRPr lang="en-ID"/>
        </a:p>
      </dgm:t>
    </dgm:pt>
    <dgm:pt modelId="{7899DEB7-AB84-48B7-BB7D-D5E7DBABD134}" type="sibTrans" cxnId="{EE2A9B99-2AF7-4522-891B-EA1FAEB2EE12}">
      <dgm:prSet/>
      <dgm:spPr/>
      <dgm:t>
        <a:bodyPr/>
        <a:lstStyle/>
        <a:p>
          <a:endParaRPr lang="en-ID"/>
        </a:p>
      </dgm:t>
    </dgm:pt>
    <dgm:pt modelId="{EC21FD3F-9455-44CF-B629-AC173001CFEF}" type="pres">
      <dgm:prSet presAssocID="{24EE7001-D385-49F5-9CA4-05458A15EA52}" presName="cycle" presStyleCnt="0">
        <dgm:presLayoutVars>
          <dgm:dir/>
          <dgm:resizeHandles val="exact"/>
        </dgm:presLayoutVars>
      </dgm:prSet>
      <dgm:spPr/>
    </dgm:pt>
    <dgm:pt modelId="{5A87250E-3E2C-4872-9F8C-00A0E3C081E8}" type="pres">
      <dgm:prSet presAssocID="{E5BD574C-62E2-4E4F-BBE6-7CDB0FEFFAB5}" presName="node" presStyleLbl="node1" presStyleIdx="0" presStyleCnt="5" custScaleX="120419">
        <dgm:presLayoutVars>
          <dgm:bulletEnabled val="1"/>
        </dgm:presLayoutVars>
      </dgm:prSet>
      <dgm:spPr>
        <a:xfrm>
          <a:off x="3174007" y="3160"/>
          <a:ext cx="1779984" cy="1156989"/>
        </a:xfrm>
        <a:prstGeom prst="roundRect">
          <a:avLst/>
        </a:prstGeom>
      </dgm:spPr>
    </dgm:pt>
    <dgm:pt modelId="{85E14756-1C9C-4893-A422-6D48DF1A37C8}" type="pres">
      <dgm:prSet presAssocID="{E5BD574C-62E2-4E4F-BBE6-7CDB0FEFFAB5}" presName="spNode" presStyleCnt="0"/>
      <dgm:spPr/>
    </dgm:pt>
    <dgm:pt modelId="{630010C1-81E9-4951-88F9-8E8C60299270}" type="pres">
      <dgm:prSet presAssocID="{931BB676-E957-4B22-94F3-7949E4003A35}" presName="sibTrans" presStyleLbl="sibTrans1D1" presStyleIdx="0" presStyleCnt="5"/>
      <dgm:spPr/>
    </dgm:pt>
    <dgm:pt modelId="{90C26F46-001C-447C-878D-2461AE13BAD4}" type="pres">
      <dgm:prSet presAssocID="{F3BA1562-EBAB-41D3-84E8-D6CEE4674370}" presName="node" presStyleLbl="node1" presStyleIdx="1" presStyleCnt="5">
        <dgm:presLayoutVars>
          <dgm:bulletEnabled val="1"/>
        </dgm:presLayoutVars>
      </dgm:prSet>
      <dgm:spPr/>
    </dgm:pt>
    <dgm:pt modelId="{B647F24B-CAB1-4C3D-9542-86C998991596}" type="pres">
      <dgm:prSet presAssocID="{F3BA1562-EBAB-41D3-84E8-D6CEE4674370}" presName="spNode" presStyleCnt="0"/>
      <dgm:spPr/>
    </dgm:pt>
    <dgm:pt modelId="{DCDE0CB0-2031-426F-9B51-7AECDB31BA89}" type="pres">
      <dgm:prSet presAssocID="{56476D2E-27A7-45DF-94D2-64A27D0FBF04}" presName="sibTrans" presStyleLbl="sibTrans1D1" presStyleIdx="1" presStyleCnt="5"/>
      <dgm:spPr/>
    </dgm:pt>
    <dgm:pt modelId="{FE91ADC9-0BE3-47B7-BB05-C51E68298CE4}" type="pres">
      <dgm:prSet presAssocID="{2CB507A2-F6B3-4DDD-83CA-8BE677C2F388}" presName="node" presStyleLbl="node1" presStyleIdx="2" presStyleCnt="5">
        <dgm:presLayoutVars>
          <dgm:bulletEnabled val="1"/>
        </dgm:presLayoutVars>
      </dgm:prSet>
      <dgm:spPr/>
    </dgm:pt>
    <dgm:pt modelId="{35743FDB-D021-4359-8E9A-6CCE04B8FF46}" type="pres">
      <dgm:prSet presAssocID="{2CB507A2-F6B3-4DDD-83CA-8BE677C2F388}" presName="spNode" presStyleCnt="0"/>
      <dgm:spPr/>
    </dgm:pt>
    <dgm:pt modelId="{A245084F-2FF1-47DE-A2A1-784F69170E62}" type="pres">
      <dgm:prSet presAssocID="{7899DEB7-AB84-48B7-BB7D-D5E7DBABD134}" presName="sibTrans" presStyleLbl="sibTrans1D1" presStyleIdx="2" presStyleCnt="5"/>
      <dgm:spPr/>
    </dgm:pt>
    <dgm:pt modelId="{ED77AEFE-AFE2-48E9-81E0-842D4B65B44E}" type="pres">
      <dgm:prSet presAssocID="{57940C1C-78A1-4C01-95D4-D2680E54DF88}" presName="node" presStyleLbl="node1" presStyleIdx="3" presStyleCnt="5">
        <dgm:presLayoutVars>
          <dgm:bulletEnabled val="1"/>
        </dgm:presLayoutVars>
      </dgm:prSet>
      <dgm:spPr/>
    </dgm:pt>
    <dgm:pt modelId="{9E9371F3-69A8-4B95-A178-A7EBC2AF9060}" type="pres">
      <dgm:prSet presAssocID="{57940C1C-78A1-4C01-95D4-D2680E54DF88}" presName="spNode" presStyleCnt="0"/>
      <dgm:spPr/>
    </dgm:pt>
    <dgm:pt modelId="{5EA6B3E2-30C7-43EE-8AAB-0DADBA824EF1}" type="pres">
      <dgm:prSet presAssocID="{74D05C6F-1F94-4746-82FD-3F011249FD9A}" presName="sibTrans" presStyleLbl="sibTrans1D1" presStyleIdx="3" presStyleCnt="5"/>
      <dgm:spPr/>
    </dgm:pt>
    <dgm:pt modelId="{4AC4E55B-35DC-4E5C-8C33-2E4A90EAC755}" type="pres">
      <dgm:prSet presAssocID="{FD9D9B34-98EE-463A-B6CA-B7D9C26DCCA1}" presName="node" presStyleLbl="node1" presStyleIdx="4" presStyleCnt="5">
        <dgm:presLayoutVars>
          <dgm:bulletEnabled val="1"/>
        </dgm:presLayoutVars>
      </dgm:prSet>
      <dgm:spPr/>
    </dgm:pt>
    <dgm:pt modelId="{F3FA35A9-7726-445B-83C1-4E8BA6EE17C2}" type="pres">
      <dgm:prSet presAssocID="{FD9D9B34-98EE-463A-B6CA-B7D9C26DCCA1}" presName="spNode" presStyleCnt="0"/>
      <dgm:spPr/>
    </dgm:pt>
    <dgm:pt modelId="{3E5E41D9-2B31-4DE9-8B00-A36935D26941}" type="pres">
      <dgm:prSet presAssocID="{729C62B1-8746-4A90-AF8A-2FF89ECD090A}" presName="sibTrans" presStyleLbl="sibTrans1D1" presStyleIdx="4" presStyleCnt="5"/>
      <dgm:spPr/>
    </dgm:pt>
  </dgm:ptLst>
  <dgm:cxnLst>
    <dgm:cxn modelId="{8FBCF609-EA65-4CBA-8BD7-2422428E4993}" type="presOf" srcId="{729C62B1-8746-4A90-AF8A-2FF89ECD090A}" destId="{3E5E41D9-2B31-4DE9-8B00-A36935D26941}" srcOrd="0" destOrd="0" presId="urn:microsoft.com/office/officeart/2005/8/layout/cycle6"/>
    <dgm:cxn modelId="{6AA1F227-36C7-4403-9258-6AD26C8D7D08}" srcId="{24EE7001-D385-49F5-9CA4-05458A15EA52}" destId="{FD9D9B34-98EE-463A-B6CA-B7D9C26DCCA1}" srcOrd="4" destOrd="0" parTransId="{F8E77026-79C4-4442-8A13-662CD7E72152}" sibTransId="{729C62B1-8746-4A90-AF8A-2FF89ECD090A}"/>
    <dgm:cxn modelId="{FA6B932B-D0B1-4D6E-8355-61A140C591E4}" type="presOf" srcId="{E5BD574C-62E2-4E4F-BBE6-7CDB0FEFFAB5}" destId="{5A87250E-3E2C-4872-9F8C-00A0E3C081E8}" srcOrd="0" destOrd="0" presId="urn:microsoft.com/office/officeart/2005/8/layout/cycle6"/>
    <dgm:cxn modelId="{E62ADB3A-F2B8-4F0E-8D8A-73A985C925CB}" srcId="{24EE7001-D385-49F5-9CA4-05458A15EA52}" destId="{E5BD574C-62E2-4E4F-BBE6-7CDB0FEFFAB5}" srcOrd="0" destOrd="0" parTransId="{13A3414A-B9F9-4998-9774-F3DD6A29CAA8}" sibTransId="{931BB676-E957-4B22-94F3-7949E4003A35}"/>
    <dgm:cxn modelId="{BFCAC742-E3FE-432D-932F-2845216F80D4}" type="presOf" srcId="{57940C1C-78A1-4C01-95D4-D2680E54DF88}" destId="{ED77AEFE-AFE2-48E9-81E0-842D4B65B44E}" srcOrd="0" destOrd="0" presId="urn:microsoft.com/office/officeart/2005/8/layout/cycle6"/>
    <dgm:cxn modelId="{2D047B69-9122-4313-A141-94103FE642B7}" type="presOf" srcId="{2CB507A2-F6B3-4DDD-83CA-8BE677C2F388}" destId="{FE91ADC9-0BE3-47B7-BB05-C51E68298CE4}" srcOrd="0" destOrd="0" presId="urn:microsoft.com/office/officeart/2005/8/layout/cycle6"/>
    <dgm:cxn modelId="{CF950256-303E-48CE-80DD-297369398523}" type="presOf" srcId="{56476D2E-27A7-45DF-94D2-64A27D0FBF04}" destId="{DCDE0CB0-2031-426F-9B51-7AECDB31BA89}" srcOrd="0" destOrd="0" presId="urn:microsoft.com/office/officeart/2005/8/layout/cycle6"/>
    <dgm:cxn modelId="{45E15056-233C-4992-BF5D-BDC3E1AD70AC}" srcId="{24EE7001-D385-49F5-9CA4-05458A15EA52}" destId="{F3BA1562-EBAB-41D3-84E8-D6CEE4674370}" srcOrd="1" destOrd="0" parTransId="{BEE4298B-E19A-460D-8594-D94B460D4930}" sibTransId="{56476D2E-27A7-45DF-94D2-64A27D0FBF04}"/>
    <dgm:cxn modelId="{FFBC8788-F16D-47E4-B2D0-253EBFBDE5A3}" type="presOf" srcId="{74D05C6F-1F94-4746-82FD-3F011249FD9A}" destId="{5EA6B3E2-30C7-43EE-8AAB-0DADBA824EF1}" srcOrd="0" destOrd="0" presId="urn:microsoft.com/office/officeart/2005/8/layout/cycle6"/>
    <dgm:cxn modelId="{EE2A9B99-2AF7-4522-891B-EA1FAEB2EE12}" srcId="{24EE7001-D385-49F5-9CA4-05458A15EA52}" destId="{2CB507A2-F6B3-4DDD-83CA-8BE677C2F388}" srcOrd="2" destOrd="0" parTransId="{A7818C4C-567D-498D-B47A-5AC0CC791C75}" sibTransId="{7899DEB7-AB84-48B7-BB7D-D5E7DBABD134}"/>
    <dgm:cxn modelId="{3483ADA3-6865-4739-A1B1-CDAF913F3805}" type="presOf" srcId="{7899DEB7-AB84-48B7-BB7D-D5E7DBABD134}" destId="{A245084F-2FF1-47DE-A2A1-784F69170E62}" srcOrd="0" destOrd="0" presId="urn:microsoft.com/office/officeart/2005/8/layout/cycle6"/>
    <dgm:cxn modelId="{680BEFB8-E969-4CC6-9E42-9E239865A784}" type="presOf" srcId="{FD9D9B34-98EE-463A-B6CA-B7D9C26DCCA1}" destId="{4AC4E55B-35DC-4E5C-8C33-2E4A90EAC755}" srcOrd="0" destOrd="0" presId="urn:microsoft.com/office/officeart/2005/8/layout/cycle6"/>
    <dgm:cxn modelId="{7BF688C8-C15A-48AC-978F-CEF47141FE14}" type="presOf" srcId="{24EE7001-D385-49F5-9CA4-05458A15EA52}" destId="{EC21FD3F-9455-44CF-B629-AC173001CFEF}" srcOrd="0" destOrd="0" presId="urn:microsoft.com/office/officeart/2005/8/layout/cycle6"/>
    <dgm:cxn modelId="{CDE375CB-6285-4E2E-9C82-3D4FE8F60B82}" type="presOf" srcId="{F3BA1562-EBAB-41D3-84E8-D6CEE4674370}" destId="{90C26F46-001C-447C-878D-2461AE13BAD4}" srcOrd="0" destOrd="0" presId="urn:microsoft.com/office/officeart/2005/8/layout/cycle6"/>
    <dgm:cxn modelId="{613A0AD0-7C56-4DBD-8A20-F24BAC06D023}" type="presOf" srcId="{931BB676-E957-4B22-94F3-7949E4003A35}" destId="{630010C1-81E9-4951-88F9-8E8C60299270}" srcOrd="0" destOrd="0" presId="urn:microsoft.com/office/officeart/2005/8/layout/cycle6"/>
    <dgm:cxn modelId="{1C92E5D1-0A53-4428-8E04-C5628600677E}" srcId="{24EE7001-D385-49F5-9CA4-05458A15EA52}" destId="{57940C1C-78A1-4C01-95D4-D2680E54DF88}" srcOrd="3" destOrd="0" parTransId="{2389787D-28F7-4CF1-B242-7BF78855FB8E}" sibTransId="{74D05C6F-1F94-4746-82FD-3F011249FD9A}"/>
    <dgm:cxn modelId="{641F5B56-D229-4F74-919C-4E6216011896}" type="presParOf" srcId="{EC21FD3F-9455-44CF-B629-AC173001CFEF}" destId="{5A87250E-3E2C-4872-9F8C-00A0E3C081E8}" srcOrd="0" destOrd="0" presId="urn:microsoft.com/office/officeart/2005/8/layout/cycle6"/>
    <dgm:cxn modelId="{10121F48-B0F5-492D-8002-FB699C2D6B21}" type="presParOf" srcId="{EC21FD3F-9455-44CF-B629-AC173001CFEF}" destId="{85E14756-1C9C-4893-A422-6D48DF1A37C8}" srcOrd="1" destOrd="0" presId="urn:microsoft.com/office/officeart/2005/8/layout/cycle6"/>
    <dgm:cxn modelId="{7544A634-38EF-4E48-86F7-F17A29FDD33B}" type="presParOf" srcId="{EC21FD3F-9455-44CF-B629-AC173001CFEF}" destId="{630010C1-81E9-4951-88F9-8E8C60299270}" srcOrd="2" destOrd="0" presId="urn:microsoft.com/office/officeart/2005/8/layout/cycle6"/>
    <dgm:cxn modelId="{55341C6C-3C77-4820-A2E8-0FCDAAFF0F23}" type="presParOf" srcId="{EC21FD3F-9455-44CF-B629-AC173001CFEF}" destId="{90C26F46-001C-447C-878D-2461AE13BAD4}" srcOrd="3" destOrd="0" presId="urn:microsoft.com/office/officeart/2005/8/layout/cycle6"/>
    <dgm:cxn modelId="{6B61C75B-FF82-44DB-9373-9D971CDD930C}" type="presParOf" srcId="{EC21FD3F-9455-44CF-B629-AC173001CFEF}" destId="{B647F24B-CAB1-4C3D-9542-86C998991596}" srcOrd="4" destOrd="0" presId="urn:microsoft.com/office/officeart/2005/8/layout/cycle6"/>
    <dgm:cxn modelId="{2AA4B690-CD67-48DE-ACBE-359CA80A1EB3}" type="presParOf" srcId="{EC21FD3F-9455-44CF-B629-AC173001CFEF}" destId="{DCDE0CB0-2031-426F-9B51-7AECDB31BA89}" srcOrd="5" destOrd="0" presId="urn:microsoft.com/office/officeart/2005/8/layout/cycle6"/>
    <dgm:cxn modelId="{F1FD14A0-289F-455C-A111-491DF0BB428A}" type="presParOf" srcId="{EC21FD3F-9455-44CF-B629-AC173001CFEF}" destId="{FE91ADC9-0BE3-47B7-BB05-C51E68298CE4}" srcOrd="6" destOrd="0" presId="urn:microsoft.com/office/officeart/2005/8/layout/cycle6"/>
    <dgm:cxn modelId="{B807F6BC-384C-429B-8C5E-547E191218C5}" type="presParOf" srcId="{EC21FD3F-9455-44CF-B629-AC173001CFEF}" destId="{35743FDB-D021-4359-8E9A-6CCE04B8FF46}" srcOrd="7" destOrd="0" presId="urn:microsoft.com/office/officeart/2005/8/layout/cycle6"/>
    <dgm:cxn modelId="{F01AAFFB-DD31-41EC-A882-A1D917667119}" type="presParOf" srcId="{EC21FD3F-9455-44CF-B629-AC173001CFEF}" destId="{A245084F-2FF1-47DE-A2A1-784F69170E62}" srcOrd="8" destOrd="0" presId="urn:microsoft.com/office/officeart/2005/8/layout/cycle6"/>
    <dgm:cxn modelId="{09624A7F-7EEA-4938-AC98-0C7C55F1F30E}" type="presParOf" srcId="{EC21FD3F-9455-44CF-B629-AC173001CFEF}" destId="{ED77AEFE-AFE2-48E9-81E0-842D4B65B44E}" srcOrd="9" destOrd="0" presId="urn:microsoft.com/office/officeart/2005/8/layout/cycle6"/>
    <dgm:cxn modelId="{65B6C4AC-51C8-4218-AF0F-7EB6E45E950B}" type="presParOf" srcId="{EC21FD3F-9455-44CF-B629-AC173001CFEF}" destId="{9E9371F3-69A8-4B95-A178-A7EBC2AF9060}" srcOrd="10" destOrd="0" presId="urn:microsoft.com/office/officeart/2005/8/layout/cycle6"/>
    <dgm:cxn modelId="{BC4CD2A7-5A0E-4BAD-A519-50270E6CFCB6}" type="presParOf" srcId="{EC21FD3F-9455-44CF-B629-AC173001CFEF}" destId="{5EA6B3E2-30C7-43EE-8AAB-0DADBA824EF1}" srcOrd="11" destOrd="0" presId="urn:microsoft.com/office/officeart/2005/8/layout/cycle6"/>
    <dgm:cxn modelId="{3097694C-7BE6-4E79-AC27-B7CE1C11D23D}" type="presParOf" srcId="{EC21FD3F-9455-44CF-B629-AC173001CFEF}" destId="{4AC4E55B-35DC-4E5C-8C33-2E4A90EAC755}" srcOrd="12" destOrd="0" presId="urn:microsoft.com/office/officeart/2005/8/layout/cycle6"/>
    <dgm:cxn modelId="{4C9B96F8-B438-4683-9D4D-8D299BE1A5B5}" type="presParOf" srcId="{EC21FD3F-9455-44CF-B629-AC173001CFEF}" destId="{F3FA35A9-7726-445B-83C1-4E8BA6EE17C2}" srcOrd="13" destOrd="0" presId="urn:microsoft.com/office/officeart/2005/8/layout/cycle6"/>
    <dgm:cxn modelId="{5A844020-6A13-4425-A05C-6256BC8A2B5C}" type="presParOf" srcId="{EC21FD3F-9455-44CF-B629-AC173001CFEF}" destId="{3E5E41D9-2B31-4DE9-8B00-A36935D26941}" srcOrd="14" destOrd="0" presId="urn:microsoft.com/office/officeart/2005/8/layout/cycle6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7250E-3E2C-4872-9F8C-00A0E3C081E8}">
      <dsp:nvSpPr>
        <dsp:cNvPr id="0" name=""/>
        <dsp:cNvSpPr/>
      </dsp:nvSpPr>
      <dsp:spPr>
        <a:xfrm>
          <a:off x="2992280" y="3160"/>
          <a:ext cx="2143439" cy="1156989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User</a:t>
          </a:r>
          <a:r>
            <a:rPr lang="en-US" sz="2800" kern="1200" dirty="0"/>
            <a:t> </a:t>
          </a:r>
          <a:endParaRPr lang="en-ID" sz="27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048760" y="59640"/>
        <a:ext cx="2030479" cy="1044029"/>
      </dsp:txXfrm>
    </dsp:sp>
    <dsp:sp modelId="{630010C1-81E9-4951-88F9-8E8C6029927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391853" y="268913"/>
              </a:moveTo>
              <a:arcTo wR="2310126" hR="2310126" stAng="17875264" swAng="166690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26F46-001C-447C-878D-2461AE13BAD4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Hardware</a:t>
          </a:r>
          <a:endParaRPr lang="en-ID" sz="27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5427548" y="1655898"/>
        <a:ext cx="1667024" cy="1044029"/>
      </dsp:txXfrm>
    </dsp:sp>
    <dsp:sp modelId="{DCDE0CB0-2031-426F-9B51-7AECDB31BA89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1ADC9-0BE3-47B7-BB05-C51E68298CE4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OS</a:t>
          </a:r>
          <a:endParaRPr lang="en-ID" sz="27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4588345" y="4238698"/>
        <a:ext cx="1667024" cy="1044029"/>
      </dsp:txXfrm>
    </dsp:sp>
    <dsp:sp modelId="{A245084F-2FF1-47DE-A2A1-784F69170E62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7AEFE-AFE2-48E9-81E0-842D4B65B44E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Aplikasi</a:t>
          </a:r>
          <a:r>
            <a:rPr lang="en-US" sz="27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DBMS</a:t>
          </a:r>
          <a:endParaRPr lang="en-ID" sz="27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1872629" y="4238698"/>
        <a:ext cx="1667024" cy="1044029"/>
      </dsp:txXfrm>
    </dsp:sp>
    <dsp:sp modelId="{5EA6B3E2-30C7-43EE-8AAB-0DADBA824EF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4E55B-35DC-4E5C-8C33-2E4A90EAC755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mbria" panose="02040503050406030204" pitchFamily="18" charset="0"/>
              <a:ea typeface="Cambria" panose="02040503050406030204" pitchFamily="18" charset="0"/>
            </a:rPr>
            <a:t>Data</a:t>
          </a:r>
          <a:endParaRPr lang="en-ID" sz="4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33427" y="1655898"/>
        <a:ext cx="1667024" cy="1044029"/>
      </dsp:txXfrm>
    </dsp:sp>
    <dsp:sp modelId="{3E5E41D9-2B31-4DE9-8B00-A36935D2694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1671" y="1008402"/>
              </a:moveTo>
              <a:arcTo wR="2310126" hR="2310126" stAng="12857833" swAng="1666903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29C27-1CE7-423D-8C04-0CB8E74A024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DD093-844F-46CD-ABAA-94CDA5BD5B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839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PROSEDURE = INSTRUKSI / KODE – KODE DATABASE ATAU DI SEBUTA DENGAN QUERY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DD093-844F-46CD-ABAA-94CDA5BD5B57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097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18D6-D029-4183-BFE9-33EBC46CF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A00C0-9DFD-444C-B658-B5515DB9D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B7C4B-FDA8-4DF2-9E70-1C65733E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FFBF-5035-4943-8B4E-9E6A84357110}" type="datetime1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D1A9-F57C-41F0-969D-E9EE91B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EB5A-487E-427F-A070-9DD2CF69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087-46ED-4950-834C-B9399675E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215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02C9-83DF-43A8-9B74-F4D4BC6A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E5714-E40A-4D15-A3F0-A50A7D306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B3169-CF17-49C7-902D-ABF7B67A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009D-0B2C-4065-8FB8-33BE6A0D0A8B}" type="datetime1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52562-517D-4E8F-8222-3FE3E592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3D4D2-B3FF-4C07-AFBD-3F43DD2C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087-46ED-4950-834C-B9399675E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351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9C9D1-FF83-4554-BAC2-BD8DBD223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6E836-FCD2-42B5-93B5-BB77D89A9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10767-75D8-4325-BFDE-DB0643D6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0A6F-7F97-4A67-84B3-AD153A747307}" type="datetime1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EF553-B8CE-4128-988D-AD81BCDD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86E9-EBDC-406D-9DDC-4BB748F5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087-46ED-4950-834C-B9399675E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30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B04B-E6DE-444A-9DA7-2EEFB19E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18AF-088B-4E81-A3D4-47A280387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25873-E1A2-4FDC-973A-2EEFC954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5E91-63F0-44C2-A100-4C0CA6D43321}" type="datetime1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E54D1-36E2-4EAD-A363-2B00600A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E19C5-E0F6-45A9-A17D-DACC4A8A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087-46ED-4950-834C-B9399675E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211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59B9-1BA8-425F-983F-3C9E31D2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3C8A2-7521-448F-BA04-71E4BE92D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48426-2624-46F5-AD72-51068998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E25E-FDFF-4FF4-8BE2-3329437B9A5E}" type="datetime1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17620-D72D-4641-9A07-C5DAC458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B19CD-213B-4623-B78C-3B34BE01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087-46ED-4950-834C-B9399675E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721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DF66-84C0-4878-BB06-8F016C1A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607E-4B72-47C0-958B-26BEB4561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41E86-252E-4120-B01D-BB299A20F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FC150-CCA6-4675-B9D3-F922FCDD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AD27-497D-4104-940B-564382999D48}" type="datetime1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B79D5-45F8-42A9-937A-0F7D97B1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0241F-979E-4F5E-A3C6-2B1C0B43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087-46ED-4950-834C-B9399675E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276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03CF-9C08-4436-9706-7881BF32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A9D99-EE65-40E2-98E2-499FC381B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F5931-9904-42F7-B856-57E11FA13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4490B-D5EA-4826-868F-69BFD376C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B5B7B-ADF4-4F98-AF73-BCE5DC0A4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A6A84-D148-4DB8-A7D6-C5FDEB61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1604-EFE8-4DB2-9B90-065E2C6084BA}" type="datetime1">
              <a:rPr lang="en-ID" smtClean="0"/>
              <a:t>21/08/2023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0223A-8642-4A29-8DBA-A70CE447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F87AC-DA04-4F91-A89B-144FE1C2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087-46ED-4950-834C-B9399675E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964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79BE-14E3-4370-8AD1-6CF82440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18F9F-3A22-47FC-955D-C754B813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7565-80EC-4E43-ABD1-1AC86856E58E}" type="datetime1">
              <a:rPr lang="en-ID" smtClean="0"/>
              <a:t>21/08/2023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9E521-10A8-48C1-AA30-1990A7EE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2D9B9-4726-4CBF-BE3C-A6E81783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087-46ED-4950-834C-B9399675E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507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5197B-D2A6-412B-8A74-EC95A48B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9964-D5B6-4F1C-BA4F-E8B7FCFF8842}" type="datetime1">
              <a:rPr lang="en-ID" smtClean="0"/>
              <a:t>21/08/2023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F6D7B-71FE-493C-BFA3-C391C96F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3195A-DDE2-41CD-A6B8-9B95C0D7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087-46ED-4950-834C-B9399675E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188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CA12-EA38-4FD2-BA8E-B4BCD684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72FF3-E7C5-4115-B22D-C80226890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84A52-F97A-4FEB-B48B-84CF64302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873D7-BCAB-4B56-A405-B0B38AE9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DF12-372D-49BE-9A9B-BD4C710F0B8A}" type="datetime1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60807-C27E-4438-9EFB-AB0DE3C5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91F7B-FF0F-4767-8608-52D9F629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087-46ED-4950-834C-B9399675E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387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63B9-C25C-4DC4-AC6B-C0526DA4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3C926-2300-4449-9938-5DF96512D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3602B-5F0C-404A-8E5C-EF245944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2FCF6-D52D-4E63-8748-20BF0CC1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D59F-3C3D-48A8-ADC4-566E92266DA3}" type="datetime1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EDBC0-0D84-47D8-88B6-246460BC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1ED1D-67CF-451E-AD70-C7072306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0087-46ED-4950-834C-B9399675E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496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4C9FF-9882-4E39-9E67-E7899193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D48F4-E61A-4A48-BEC8-F3B7C89DB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2AEEA-D371-47DD-899B-0D37735C3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E9F1-DA4B-4EE2-9BDB-4414F248AB60}" type="datetime1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3AFF4-C0BA-4EB7-9706-B2F04DDFB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D"/>
              <a:t>Andi Prayudi, S.Pd., M.Kom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208BA-C6ED-4301-9210-1F6AA62CD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0087-46ED-4950-834C-B9399675E0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330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312B-B7C0-462A-85ED-A09FDD1D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844" y="3169431"/>
            <a:ext cx="9144000" cy="1957205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KONSEP DASAR BASIS DATA &amp; DBMS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213A-3151-44AB-993C-483F41A4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7956D0-8833-493E-A527-546B33C80CC6}"/>
              </a:ext>
            </a:extLst>
          </p:cNvPr>
          <p:cNvGrpSpPr/>
          <p:nvPr/>
        </p:nvGrpSpPr>
        <p:grpSpPr>
          <a:xfrm>
            <a:off x="2281309" y="1195223"/>
            <a:ext cx="7352293" cy="1582537"/>
            <a:chOff x="2590329" y="811193"/>
            <a:chExt cx="6809765" cy="14657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C63A5D-EDF4-4AAE-A931-242EFC063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8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1032FCF9-322C-48B2-92A9-8850B875C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141B784-C8D4-492D-8362-C2BF4270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E4CB7FD3-2640-4FB3-B3F1-D328394B0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5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E33-DCDA-45E0-A640-E801D2D1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B6F78-667C-4D38-B697-9B40DB3D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942"/>
            <a:ext cx="10515599" cy="431816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DBA (Database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Orang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bertanggung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jawab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basis data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Mendefinisikan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basis data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Mendifinisikan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penyimpanan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akses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kekuasaan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user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mengakses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Memantau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kinerja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system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keamanan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Merencanakan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backup dan recovery data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C4D25E-4ADE-4EEC-88D8-95113A81CC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Database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7E998-FF86-48FF-93D2-15AAA3D9F82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B1BDFC2-E649-4D3E-BC21-CA74F0EE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358799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E33-DCDA-45E0-A640-E801D2D1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B6F78-667C-4D38-B697-9B40DB3D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84618"/>
            <a:ext cx="6270522" cy="333631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Programmer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Orang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menghubungkannya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database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oleh DBA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C4D25E-4ADE-4EEC-88D8-95113A81CC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Database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7E998-FF86-48FF-93D2-15AAA3D9F82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B770C-FC81-4B0D-8356-1A7896D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174434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E33-DCDA-45E0-A640-E801D2D1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B6F78-667C-4D38-B697-9B40DB3D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84617"/>
            <a:ext cx="8173064" cy="41917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(admin/operator)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Orang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perintah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perintah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tambahan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basis data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Menambah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Mengedit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Menghapus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C4D25E-4ADE-4EEC-88D8-95113A81CC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Database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7E998-FF86-48FF-93D2-15AAA3D9F82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2E490-77E6-4EE2-BB01-6F51A3B5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282969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E33-DCDA-45E0-A640-E801D2D1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B6F78-667C-4D38-B697-9B40DB3D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84618"/>
            <a:ext cx="8055076" cy="333631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Terakhir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biasa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Orang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dibuat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C4D25E-4ADE-4EEC-88D8-95113A81CC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Database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7E998-FF86-48FF-93D2-15AAA3D9F82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4F4A2-32F4-40E5-B98C-8EF24DA9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94004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E33-DCDA-45E0-A640-E801D2D1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B6F78-667C-4D38-B697-9B40DB3D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721" y="2621038"/>
            <a:ext cx="9204558" cy="2390827"/>
          </a:xfrm>
        </p:spPr>
        <p:txBody>
          <a:bodyPr numCol="2"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Penjualan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Perbankan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Universitas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Sekolah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Keuangan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perusahaan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C4D25E-4ADE-4EEC-88D8-95113A81CC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7E998-FF86-48FF-93D2-15AAA3D9F82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BBE80-577B-42A1-8F66-5B572903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27124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6F939C-4AA8-49A8-BE66-94B2E1D2BBDE}"/>
              </a:ext>
            </a:extLst>
          </p:cNvPr>
          <p:cNvSpPr txBox="1">
            <a:spLocks/>
          </p:cNvSpPr>
          <p:nvPr/>
        </p:nvSpPr>
        <p:spPr>
          <a:xfrm>
            <a:off x="1289154" y="1161373"/>
            <a:ext cx="3373693" cy="8701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Tugas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ID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C06A12-88F3-4464-B8C5-CE342685DB37}"/>
              </a:ext>
            </a:extLst>
          </p:cNvPr>
          <p:cNvSpPr txBox="1">
            <a:spLocks/>
          </p:cNvSpPr>
          <p:nvPr/>
        </p:nvSpPr>
        <p:spPr>
          <a:xfrm>
            <a:off x="1289154" y="2320427"/>
            <a:ext cx="9654148" cy="294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Buatlah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5 yang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STKIP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Yapis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Dompu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1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Universitas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Boyolali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tiap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kelomponya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Buatlah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Makalah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Sejarah Database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Kumpulkan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lewat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Akun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LMS Moodle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ketua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masing-masing</a:t>
            </a:r>
            <a:endParaRPr lang="en-ID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2D721-3E64-4741-843F-7D1FB336DCD0}"/>
              </a:ext>
            </a:extLst>
          </p:cNvPr>
          <p:cNvSpPr/>
          <p:nvPr/>
        </p:nvSpPr>
        <p:spPr>
          <a:xfrm>
            <a:off x="8834284" y="545700"/>
            <a:ext cx="339213" cy="58256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5068D-7232-4767-848E-33C2C3CE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137188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Definisi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942"/>
            <a:ext cx="640772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Basis</a:t>
            </a: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Sekumpulan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objek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Data </a:t>
            </a: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Fakta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pengukuran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dan video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makna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306760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Definisi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942"/>
            <a:ext cx="640772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Basis Data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Kumpulan data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terorganisir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DBMS</a:t>
            </a: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Paket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perangkat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lunak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pembuatan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pemeliharaan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basis data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2162-F0CB-4D5C-80AB-A6726BA0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134200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0DD25B-49FC-473D-9D88-C13F7E1A7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57" y="1018057"/>
            <a:ext cx="4821887" cy="482188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C095B7-5320-4E23-893D-847E89571148}"/>
              </a:ext>
            </a:extLst>
          </p:cNvPr>
          <p:cNvSpPr txBox="1"/>
          <p:nvPr/>
        </p:nvSpPr>
        <p:spPr>
          <a:xfrm>
            <a:off x="415636" y="1149927"/>
            <a:ext cx="36298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Silberschatz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dkk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(2002)</a:t>
            </a:r>
          </a:p>
          <a:p>
            <a:pPr algn="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Kumpulan data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8FE2BC-CEA1-4506-9BC4-96678D55403E}"/>
              </a:ext>
            </a:extLst>
          </p:cNvPr>
          <p:cNvSpPr txBox="1"/>
          <p:nvPr/>
        </p:nvSpPr>
        <p:spPr>
          <a:xfrm>
            <a:off x="748146" y="4538522"/>
            <a:ext cx="3297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Mc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Leod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dkk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(2001)</a:t>
            </a:r>
          </a:p>
          <a:p>
            <a:pPr algn="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Kumpulan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seluruh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berbasis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komputer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FBF103-5A49-490B-9009-0EB7FC09B193}"/>
              </a:ext>
            </a:extLst>
          </p:cNvPr>
          <p:cNvSpPr txBox="1"/>
          <p:nvPr/>
        </p:nvSpPr>
        <p:spPr>
          <a:xfrm>
            <a:off x="8146473" y="1149927"/>
            <a:ext cx="3297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Stephens dan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Plew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(200)</a:t>
            </a:r>
          </a:p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Menyimpan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data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931C69-B5B1-4B3C-AFF1-F3D16F7E0A6C}"/>
              </a:ext>
            </a:extLst>
          </p:cNvPr>
          <p:cNvSpPr txBox="1"/>
          <p:nvPr/>
        </p:nvSpPr>
        <p:spPr>
          <a:xfrm>
            <a:off x="8146473" y="4538522"/>
            <a:ext cx="3297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Ramakrishman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(2003)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Kumpulan data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mendiskripsikan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aktifitas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F45C47-6926-4516-8ECD-162A235ECA4E}"/>
              </a:ext>
            </a:extLst>
          </p:cNvPr>
          <p:cNvSpPr txBox="1"/>
          <p:nvPr/>
        </p:nvSpPr>
        <p:spPr>
          <a:xfrm>
            <a:off x="5326398" y="1950146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Definisi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Ahli</a:t>
            </a:r>
            <a:endParaRPr lang="en-ID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8303537-0572-403B-A772-CE64D42E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346087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Ex. Basis Data (Simple)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509" y="2093371"/>
            <a:ext cx="6407727" cy="26712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Buku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Alamat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Buku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Telepon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Katalog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Perusahaan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Toko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Buku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Online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Etc.</a:t>
            </a: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BE91-015C-4236-95BF-7A023088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235397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341C94B-72F5-408B-BAAA-6FCC26E35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128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861BB4-12A4-40B2-8D97-5F84790B79D7}"/>
              </a:ext>
            </a:extLst>
          </p:cNvPr>
          <p:cNvSpPr txBox="1"/>
          <p:nvPr/>
        </p:nvSpPr>
        <p:spPr>
          <a:xfrm>
            <a:off x="5167670" y="3105835"/>
            <a:ext cx="1856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</a:p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DBMS</a:t>
            </a:r>
            <a:endParaRPr lang="en-ID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2938CB-A86D-4ACD-940B-85D38646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140598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E62A-404C-4EB1-928E-52EB5AA7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B75530-EEB4-4BB1-B424-927A0C36D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88" y="1889541"/>
            <a:ext cx="9523093" cy="387532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A9FE692-280A-44C8-81CE-1D4AB2B67F1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Software DBMS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6967D-8A04-4B25-B27C-B0BABA4552ED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5AA1D-CEFB-43ED-9168-FF776DF4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 dirty="0"/>
              <a:t>Andi </a:t>
            </a:r>
            <a:r>
              <a:rPr lang="en-ID" dirty="0" err="1"/>
              <a:t>Prayudi</a:t>
            </a:r>
            <a:r>
              <a:rPr lang="en-ID" dirty="0"/>
              <a:t>, </a:t>
            </a:r>
            <a:r>
              <a:rPr lang="en-ID" dirty="0" err="1"/>
              <a:t>S.Pd</a:t>
            </a:r>
            <a:r>
              <a:rPr lang="en-ID" dirty="0"/>
              <a:t>., </a:t>
            </a:r>
            <a:r>
              <a:rPr lang="en-ID" dirty="0" err="1"/>
              <a:t>M.Kom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116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09D2C28-49F2-437F-8CB5-BCD9DECE6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631" y="1906118"/>
            <a:ext cx="11258737" cy="331123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FEAF03-D968-413B-AF70-6A5DCD02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AA69E1-5E88-4482-9D85-EECA2C45CF4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Alur Proses DBMS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12576-FA61-428F-919B-365450E63BCF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0A7762E-C934-48E7-B0D9-916EF845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63189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E33-DCDA-45E0-A640-E801D2D1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B6F78-667C-4D38-B697-9B40DB3D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781" y="1884618"/>
            <a:ext cx="4940710" cy="333631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DBA (Database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Programmer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terakhir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C4D25E-4ADE-4EEC-88D8-95113A81CC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Database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7E998-FF86-48FF-93D2-15AAA3D9F82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710BD-85EF-4A2D-81E3-EDAAE65FB5E0}"/>
              </a:ext>
            </a:extLst>
          </p:cNvPr>
          <p:cNvSpPr/>
          <p:nvPr/>
        </p:nvSpPr>
        <p:spPr>
          <a:xfrm>
            <a:off x="1371601" y="2123766"/>
            <a:ext cx="383458" cy="3834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54299F-8A05-4CF9-97E7-7CFEC13A6C99}"/>
              </a:ext>
            </a:extLst>
          </p:cNvPr>
          <p:cNvSpPr/>
          <p:nvPr/>
        </p:nvSpPr>
        <p:spPr>
          <a:xfrm>
            <a:off x="1371601" y="2881309"/>
            <a:ext cx="383458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22FD3C-562A-44E6-8114-03FBA95F7EB5}"/>
              </a:ext>
            </a:extLst>
          </p:cNvPr>
          <p:cNvSpPr/>
          <p:nvPr/>
        </p:nvSpPr>
        <p:spPr>
          <a:xfrm>
            <a:off x="1371601" y="3638852"/>
            <a:ext cx="383458" cy="383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AE4809-7FE0-42D5-8F18-89950298E338}"/>
              </a:ext>
            </a:extLst>
          </p:cNvPr>
          <p:cNvSpPr/>
          <p:nvPr/>
        </p:nvSpPr>
        <p:spPr>
          <a:xfrm>
            <a:off x="1371601" y="4468763"/>
            <a:ext cx="383458" cy="3834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BDFCBAE-66AE-4A58-86FC-6BCD90D6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79886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450</Words>
  <Application>Microsoft Office PowerPoint</Application>
  <PresentationFormat>Widescreen</PresentationFormat>
  <Paragraphs>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Office Theme</vt:lpstr>
      <vt:lpstr>KONSEP DASAR BASIS DATA &amp; DBMS</vt:lpstr>
      <vt:lpstr>Definisi</vt:lpstr>
      <vt:lpstr>Definisi</vt:lpstr>
      <vt:lpstr>PowerPoint Presentation</vt:lpstr>
      <vt:lpstr>Ex. Basis Data (Simple)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DATA &amp; DBMS</dc:title>
  <dc:creator>OmpuKaronde</dc:creator>
  <cp:lastModifiedBy>Andi Prayudi</cp:lastModifiedBy>
  <cp:revision>47</cp:revision>
  <dcterms:created xsi:type="dcterms:W3CDTF">2020-11-11T12:49:46Z</dcterms:created>
  <dcterms:modified xsi:type="dcterms:W3CDTF">2023-08-21T12:39:40Z</dcterms:modified>
</cp:coreProperties>
</file>