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av" ContentType="audio/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816" y="5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3C2F8-7C44-4A42-B3AA-C6F4988DA12B}" type="datetimeFigureOut">
              <a:rPr lang="en-US" smtClean="0"/>
              <a:pPr/>
              <a:t>9/12/2021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E973A-261D-40E9-B43E-863DDD50C6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  <p:sndAc>
      <p:stSnd>
        <p:snd r:embed="rId1" name="push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3C2F8-7C44-4A42-B3AA-C6F4988DA12B}" type="datetimeFigureOut">
              <a:rPr lang="en-US" smtClean="0"/>
              <a:pPr/>
              <a:t>9/12/2021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E973A-261D-40E9-B43E-863DDD50C6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  <p:sndAc>
      <p:stSnd>
        <p:snd r:embed="rId1" name="push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3C2F8-7C44-4A42-B3AA-C6F4988DA12B}" type="datetimeFigureOut">
              <a:rPr lang="en-US" smtClean="0"/>
              <a:pPr/>
              <a:t>9/12/2021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E973A-261D-40E9-B43E-863DDD50C6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  <p:sndAc>
      <p:stSnd>
        <p:snd r:embed="rId1" name="push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3C2F8-7C44-4A42-B3AA-C6F4988DA12B}" type="datetimeFigureOut">
              <a:rPr lang="en-US" smtClean="0"/>
              <a:pPr/>
              <a:t>9/12/2021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E973A-261D-40E9-B43E-863DDD50C6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  <p:sndAc>
      <p:stSnd>
        <p:snd r:embed="rId1" name="push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3C2F8-7C44-4A42-B3AA-C6F4988DA12B}" type="datetimeFigureOut">
              <a:rPr lang="en-US" smtClean="0"/>
              <a:pPr/>
              <a:t>9/12/2021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E973A-261D-40E9-B43E-863DDD50C6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  <p:sndAc>
      <p:stSnd>
        <p:snd r:embed="rId1" name="push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3C2F8-7C44-4A42-B3AA-C6F4988DA12B}" type="datetimeFigureOut">
              <a:rPr lang="en-US" smtClean="0"/>
              <a:pPr/>
              <a:t>9/12/2021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E973A-261D-40E9-B43E-863DDD50C6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  <p:sndAc>
      <p:stSnd>
        <p:snd r:embed="rId1" name="push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3C2F8-7C44-4A42-B3AA-C6F4988DA12B}" type="datetimeFigureOut">
              <a:rPr lang="en-US" smtClean="0"/>
              <a:pPr/>
              <a:t>9/12/2021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E973A-261D-40E9-B43E-863DDD50C6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  <p:sndAc>
      <p:stSnd>
        <p:snd r:embed="rId1" name="push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3C2F8-7C44-4A42-B3AA-C6F4988DA12B}" type="datetimeFigureOut">
              <a:rPr lang="en-US" smtClean="0"/>
              <a:pPr/>
              <a:t>9/12/2021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E973A-261D-40E9-B43E-863DDD50C6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  <p:sndAc>
      <p:stSnd>
        <p:snd r:embed="rId1" name="push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3C2F8-7C44-4A42-B3AA-C6F4988DA12B}" type="datetimeFigureOut">
              <a:rPr lang="en-US" smtClean="0"/>
              <a:pPr/>
              <a:t>9/12/2021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E973A-261D-40E9-B43E-863DDD50C6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  <p:sndAc>
      <p:stSnd>
        <p:snd r:embed="rId1" name="push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3C2F8-7C44-4A42-B3AA-C6F4988DA12B}" type="datetimeFigureOut">
              <a:rPr lang="en-US" smtClean="0"/>
              <a:pPr/>
              <a:t>9/12/2021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E973A-261D-40E9-B43E-863DDD50C6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  <p:sndAc>
      <p:stSnd>
        <p:snd r:embed="rId1" name="push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3C2F8-7C44-4A42-B3AA-C6F4988DA12B}" type="datetimeFigureOut">
              <a:rPr lang="en-US" smtClean="0"/>
              <a:pPr/>
              <a:t>9/12/2021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519E973A-261D-40E9-B43E-863DDD50C6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dissolve/>
    <p:sndAc>
      <p:stSnd>
        <p:snd r:embed="rId1" name="push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DA3C2F8-7C44-4A42-B3AA-C6F4988DA12B}" type="datetimeFigureOut">
              <a:rPr lang="en-US" smtClean="0"/>
              <a:pPr/>
              <a:t>9/12/2021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19E973A-261D-40E9-B43E-863DDD50C6CC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dissolve/>
    <p:sndAc>
      <p:stSnd>
        <p:snd r:embed="rId13" name="push.wav"/>
      </p:stSnd>
    </p:sndAc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MODEL-MODEL PERENCANAAN PENGAJARAN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dissolve/>
    <p:sndAc>
      <p:stSnd>
        <p:snd r:embed="rId2" name="push.wav"/>
      </p:stSnd>
    </p:sndAc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Komponen-Komponen</a:t>
            </a:r>
            <a:r>
              <a:rPr lang="en-US" dirty="0"/>
              <a:t> PPSI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Perumusan</a:t>
            </a:r>
            <a:r>
              <a:rPr lang="en-US" dirty="0"/>
              <a:t> </a:t>
            </a:r>
            <a:r>
              <a:rPr lang="en-US" dirty="0" err="1"/>
              <a:t>Tujuan</a:t>
            </a:r>
            <a:endParaRPr lang="en-US" dirty="0"/>
          </a:p>
          <a:p>
            <a:r>
              <a:rPr lang="en-US" dirty="0" err="1"/>
              <a:t>Alat</a:t>
            </a:r>
            <a:r>
              <a:rPr lang="en-US" dirty="0"/>
              <a:t> </a:t>
            </a:r>
            <a:r>
              <a:rPr lang="en-US" dirty="0" err="1"/>
              <a:t>Penilaian</a:t>
            </a:r>
            <a:endParaRPr lang="en-US" dirty="0"/>
          </a:p>
          <a:p>
            <a:r>
              <a:rPr lang="en-US" dirty="0" err="1"/>
              <a:t>Proses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Belajar-mengajar</a:t>
            </a:r>
            <a:endParaRPr lang="en-US" dirty="0"/>
          </a:p>
          <a:p>
            <a:r>
              <a:rPr lang="en-US" dirty="0"/>
              <a:t>Program </a:t>
            </a:r>
            <a:r>
              <a:rPr lang="en-US" dirty="0" err="1"/>
              <a:t>kegiatan</a:t>
            </a:r>
            <a:r>
              <a:rPr lang="en-US" dirty="0"/>
              <a:t> guru</a:t>
            </a:r>
          </a:p>
          <a:p>
            <a:r>
              <a:rPr lang="en-US" dirty="0" err="1"/>
              <a:t>Pelaksanaan</a:t>
            </a:r>
            <a:r>
              <a:rPr lang="en-US" dirty="0"/>
              <a:t> program</a:t>
            </a:r>
          </a:p>
          <a:p>
            <a:r>
              <a:rPr lang="en-US" dirty="0" err="1"/>
              <a:t>Pedoman</a:t>
            </a:r>
            <a:r>
              <a:rPr lang="en-US" dirty="0"/>
              <a:t> </a:t>
            </a:r>
            <a:r>
              <a:rPr lang="en-US" dirty="0" err="1"/>
              <a:t>perbaikan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revisi</a:t>
            </a:r>
            <a:endParaRPr lang="en-US" dirty="0"/>
          </a:p>
        </p:txBody>
      </p:sp>
    </p:spTree>
  </p:cSld>
  <p:clrMapOvr>
    <a:masterClrMapping/>
  </p:clrMapOvr>
  <p:transition>
    <p:dissolve/>
    <p:sndAc>
      <p:stSnd>
        <p:snd r:embed="rId2" name="push.wav"/>
      </p:stSnd>
    </p:sndAc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RPP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Sk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Kd</a:t>
            </a:r>
            <a:endParaRPr lang="en-US" dirty="0"/>
          </a:p>
          <a:p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pembelajaran</a:t>
            </a:r>
            <a:endParaRPr lang="en-US" dirty="0"/>
          </a:p>
          <a:p>
            <a:r>
              <a:rPr lang="en-US" dirty="0" err="1"/>
              <a:t>Indikator</a:t>
            </a:r>
            <a:endParaRPr lang="en-US" dirty="0"/>
          </a:p>
          <a:p>
            <a:r>
              <a:rPr lang="en-US" dirty="0" err="1"/>
              <a:t>Metode</a:t>
            </a:r>
            <a:endParaRPr lang="en-US" dirty="0"/>
          </a:p>
          <a:p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belajar</a:t>
            </a:r>
            <a:r>
              <a:rPr lang="en-US" dirty="0"/>
              <a:t> </a:t>
            </a:r>
            <a:r>
              <a:rPr lang="en-US" dirty="0" err="1"/>
              <a:t>mengajar</a:t>
            </a:r>
            <a:endParaRPr lang="en-US" dirty="0"/>
          </a:p>
          <a:p>
            <a:r>
              <a:rPr lang="en-US" dirty="0"/>
              <a:t>Media</a:t>
            </a:r>
          </a:p>
          <a:p>
            <a:r>
              <a:rPr lang="en-US" dirty="0" err="1"/>
              <a:t>Sumber</a:t>
            </a:r>
            <a:endParaRPr lang="en-US" dirty="0"/>
          </a:p>
          <a:p>
            <a:r>
              <a:rPr lang="en-US" dirty="0" err="1"/>
              <a:t>Evaluasi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dissolve/>
    <p:sndAc>
      <p:stSnd>
        <p:snd r:embed="rId2" name="push.wav"/>
      </p:stSnd>
    </p:sndAc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5400" dirty="0"/>
              <a:t>SELESAI</a:t>
            </a:r>
          </a:p>
        </p:txBody>
      </p:sp>
    </p:spTree>
  </p:cSld>
  <p:clrMapOvr>
    <a:masterClrMapping/>
  </p:clrMapOvr>
  <p:transition>
    <p:dissolve/>
    <p:sndAc>
      <p:stSnd>
        <p:snd r:embed="rId2" name="applause.wav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PERENCANAAN PENGAJARAN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Proses</a:t>
            </a:r>
            <a:r>
              <a:rPr lang="en-US" dirty="0"/>
              <a:t> </a:t>
            </a:r>
            <a:r>
              <a:rPr lang="en-US" dirty="0" err="1"/>
              <a:t>perencanaan</a:t>
            </a:r>
            <a:r>
              <a:rPr lang="en-US" dirty="0"/>
              <a:t> </a:t>
            </a:r>
            <a:r>
              <a:rPr lang="en-US" dirty="0" err="1"/>
              <a:t>pengajaran</a:t>
            </a:r>
            <a:r>
              <a:rPr lang="en-US" dirty="0"/>
              <a:t> </a:t>
            </a:r>
            <a:r>
              <a:rPr lang="en-US" dirty="0" err="1"/>
              <a:t>menghadapkan</a:t>
            </a:r>
            <a:r>
              <a:rPr lang="en-US" dirty="0"/>
              <a:t> guru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mendesain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program, </a:t>
            </a:r>
            <a:r>
              <a:rPr lang="en-US" dirty="0" err="1"/>
              <a:t>struktur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memilih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yang </a:t>
            </a:r>
            <a:r>
              <a:rPr lang="en-US" dirty="0" err="1"/>
              <a:t>baik</a:t>
            </a:r>
            <a:r>
              <a:rPr lang="en-US" dirty="0"/>
              <a:t>,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proses</a:t>
            </a:r>
            <a:r>
              <a:rPr lang="en-US" dirty="0"/>
              <a:t> </a:t>
            </a:r>
            <a:r>
              <a:rPr lang="en-US" dirty="0" err="1"/>
              <a:t>belajar</a:t>
            </a:r>
            <a:r>
              <a:rPr lang="en-US" dirty="0"/>
              <a:t> </a:t>
            </a:r>
            <a:r>
              <a:rPr lang="en-US" dirty="0" err="1"/>
              <a:t>mengajar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terlaksana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.</a:t>
            </a:r>
          </a:p>
        </p:txBody>
      </p:sp>
    </p:spTree>
  </p:cSld>
  <p:clrMapOvr>
    <a:masterClrMapping/>
  </p:clrMapOvr>
  <p:transition>
    <p:dissolve/>
    <p:sndAc>
      <p:stSnd>
        <p:snd r:embed="rId2" name="push.wav"/>
      </p:stSnd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PERENCANAAN PENGAJARAN VERSI PBTE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Program </a:t>
            </a:r>
            <a:r>
              <a:rPr lang="en-US" dirty="0" err="1"/>
              <a:t>Instruksional</a:t>
            </a:r>
            <a:r>
              <a:rPr lang="en-US" dirty="0"/>
              <a:t> </a:t>
            </a:r>
            <a:r>
              <a:rPr lang="en-US" dirty="0" err="1"/>
              <a:t>dilaksanakan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pendekatan</a:t>
            </a:r>
            <a:r>
              <a:rPr lang="en-US" dirty="0"/>
              <a:t> </a:t>
            </a:r>
            <a:r>
              <a:rPr lang="en-US" dirty="0" err="1"/>
              <a:t>sistemik</a:t>
            </a:r>
            <a:r>
              <a:rPr lang="en-US" dirty="0"/>
              <a:t>.</a:t>
            </a:r>
          </a:p>
          <a:p>
            <a:r>
              <a:rPr lang="en-US" dirty="0" err="1"/>
              <a:t>Pendekatan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mempertimbangkan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komponen</a:t>
            </a:r>
            <a:r>
              <a:rPr lang="en-US" dirty="0"/>
              <a:t> yang </a:t>
            </a:r>
            <a:r>
              <a:rPr lang="en-US" dirty="0" err="1"/>
              <a:t>ada</a:t>
            </a:r>
            <a:r>
              <a:rPr lang="en-US" dirty="0"/>
              <a:t>.</a:t>
            </a:r>
            <a:endParaRPr lang="en-US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dissolve/>
    <p:sndAc>
      <p:stSnd>
        <p:snd r:embed="rId2" name="push.wav"/>
      </p:stSnd>
    </p:sndAc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/>
              <a:t>Prosedur</a:t>
            </a:r>
            <a:r>
              <a:rPr lang="en-US" dirty="0"/>
              <a:t>……………..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Merumuskan</a:t>
            </a:r>
            <a:r>
              <a:rPr lang="en-US" dirty="0"/>
              <a:t> </a:t>
            </a:r>
            <a:r>
              <a:rPr lang="en-US" dirty="0" err="1"/>
              <a:t>asumsi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jelas</a:t>
            </a:r>
            <a:r>
              <a:rPr lang="en-US" dirty="0"/>
              <a:t>, </a:t>
            </a:r>
            <a:r>
              <a:rPr lang="en-US" dirty="0" err="1"/>
              <a:t>ekspilsit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khusus</a:t>
            </a:r>
            <a:endParaRPr lang="en-US" dirty="0"/>
          </a:p>
          <a:p>
            <a:r>
              <a:rPr lang="en-US" dirty="0" err="1"/>
              <a:t>Mengidentifikasi</a:t>
            </a:r>
            <a:r>
              <a:rPr lang="en-US" dirty="0"/>
              <a:t> </a:t>
            </a:r>
            <a:r>
              <a:rPr lang="en-US" dirty="0" err="1"/>
              <a:t>kompetensi</a:t>
            </a:r>
            <a:endParaRPr lang="en-US" dirty="0"/>
          </a:p>
          <a:p>
            <a:r>
              <a:rPr lang="en-US" dirty="0" err="1"/>
              <a:t>Merumuskan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deskriptif</a:t>
            </a:r>
            <a:endParaRPr lang="en-US" dirty="0"/>
          </a:p>
          <a:p>
            <a:r>
              <a:rPr lang="en-US" dirty="0" err="1"/>
              <a:t>Menentukan</a:t>
            </a:r>
            <a:r>
              <a:rPr lang="en-US" dirty="0"/>
              <a:t> </a:t>
            </a:r>
            <a:r>
              <a:rPr lang="en-US" dirty="0" err="1"/>
              <a:t>tingkatan</a:t>
            </a:r>
            <a:r>
              <a:rPr lang="en-US" dirty="0"/>
              <a:t> </a:t>
            </a:r>
            <a:r>
              <a:rPr lang="en-US" dirty="0" err="1"/>
              <a:t>kriteria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assemen</a:t>
            </a:r>
            <a:endParaRPr lang="en-US" dirty="0"/>
          </a:p>
          <a:p>
            <a:r>
              <a:rPr lang="en-US" dirty="0" err="1"/>
              <a:t>Pengelompokkan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penyusunan</a:t>
            </a:r>
            <a:r>
              <a:rPr lang="en-US" dirty="0"/>
              <a:t> </a:t>
            </a:r>
            <a:r>
              <a:rPr lang="en-US" dirty="0" err="1"/>
              <a:t>tujuan-tujuan</a:t>
            </a:r>
            <a:r>
              <a:rPr lang="en-US" dirty="0"/>
              <a:t> </a:t>
            </a:r>
            <a:r>
              <a:rPr lang="en-US" dirty="0" err="1"/>
              <a:t>pelajaran</a:t>
            </a:r>
            <a:r>
              <a:rPr lang="en-US" dirty="0"/>
              <a:t> </a:t>
            </a: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urutan</a:t>
            </a:r>
            <a:r>
              <a:rPr lang="en-US" dirty="0"/>
              <a:t> </a:t>
            </a:r>
            <a:r>
              <a:rPr lang="en-US" dirty="0" err="1"/>
              <a:t>psikologis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mencapai</a:t>
            </a:r>
            <a:r>
              <a:rPr lang="en-US" dirty="0"/>
              <a:t> </a:t>
            </a:r>
            <a:r>
              <a:rPr lang="en-US" dirty="0" err="1"/>
              <a:t>maksud</a:t>
            </a:r>
            <a:r>
              <a:rPr lang="en-US" dirty="0"/>
              <a:t> </a:t>
            </a:r>
            <a:r>
              <a:rPr lang="en-US" dirty="0" err="1"/>
              <a:t>intruksional</a:t>
            </a:r>
            <a:endParaRPr lang="en-US" dirty="0"/>
          </a:p>
          <a:p>
            <a:r>
              <a:rPr lang="en-US" dirty="0" err="1"/>
              <a:t>Mengorganisasi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pengelolaan</a:t>
            </a:r>
            <a:r>
              <a:rPr lang="en-US" dirty="0"/>
              <a:t> </a:t>
            </a:r>
            <a:r>
              <a:rPr lang="en-US" dirty="0" err="1"/>
              <a:t>kelas</a:t>
            </a:r>
            <a:endParaRPr lang="en-US" dirty="0"/>
          </a:p>
          <a:p>
            <a:r>
              <a:rPr lang="en-US" dirty="0" err="1"/>
              <a:t>Mengujicobakan</a:t>
            </a:r>
            <a:r>
              <a:rPr lang="en-US" dirty="0"/>
              <a:t> program</a:t>
            </a:r>
          </a:p>
          <a:p>
            <a:r>
              <a:rPr lang="en-US" dirty="0" err="1"/>
              <a:t>Menilai</a:t>
            </a:r>
            <a:r>
              <a:rPr lang="en-US" dirty="0"/>
              <a:t> </a:t>
            </a:r>
            <a:r>
              <a:rPr lang="en-US" dirty="0" err="1"/>
              <a:t>desain</a:t>
            </a:r>
            <a:r>
              <a:rPr lang="en-US" dirty="0"/>
              <a:t> </a:t>
            </a:r>
            <a:r>
              <a:rPr lang="en-US" dirty="0" err="1"/>
              <a:t>instruksional</a:t>
            </a:r>
            <a:endParaRPr lang="en-US" dirty="0"/>
          </a:p>
          <a:p>
            <a:r>
              <a:rPr lang="en-US" dirty="0" err="1"/>
              <a:t>Memperbaiki</a:t>
            </a:r>
            <a:r>
              <a:rPr lang="en-US" dirty="0"/>
              <a:t> </a:t>
            </a:r>
            <a:r>
              <a:rPr lang="en-US" dirty="0" err="1"/>
              <a:t>kembali</a:t>
            </a:r>
            <a:r>
              <a:rPr lang="en-US" dirty="0"/>
              <a:t> program</a:t>
            </a:r>
          </a:p>
        </p:txBody>
      </p:sp>
    </p:spTree>
  </p:cSld>
  <p:clrMapOvr>
    <a:masterClrMapping/>
  </p:clrMapOvr>
  <p:transition>
    <p:dissolve/>
    <p:sndAc>
      <p:stSnd>
        <p:snd r:embed="rId2" name="push.wav"/>
      </p:stSnd>
    </p:sndAc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PERENCANAAN PENGAJARAN SISTEM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Suatu</a:t>
            </a:r>
            <a:r>
              <a:rPr lang="en-US" dirty="0"/>
              <a:t> model </a:t>
            </a:r>
            <a:r>
              <a:rPr lang="en-US" dirty="0" err="1"/>
              <a:t>penggunaan</a:t>
            </a:r>
            <a:r>
              <a:rPr lang="en-US" dirty="0"/>
              <a:t> </a:t>
            </a:r>
            <a:r>
              <a:rPr lang="en-US" dirty="0" err="1"/>
              <a:t>pendekatan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rangka</a:t>
            </a:r>
            <a:r>
              <a:rPr lang="en-US" dirty="0"/>
              <a:t> </a:t>
            </a:r>
            <a:r>
              <a:rPr lang="en-US" dirty="0" err="1"/>
              <a:t>mengembangkan</a:t>
            </a:r>
            <a:r>
              <a:rPr lang="en-US" dirty="0"/>
              <a:t> course design.</a:t>
            </a:r>
          </a:p>
        </p:txBody>
      </p:sp>
    </p:spTree>
  </p:cSld>
  <p:clrMapOvr>
    <a:masterClrMapping/>
  </p:clrMapOvr>
  <p:transition>
    <p:dissolve/>
    <p:sndAc>
      <p:stSnd>
        <p:snd r:embed="rId2" name="push.wav"/>
      </p:stSnd>
    </p:sndAc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/>
              <a:t>Prosedur</a:t>
            </a:r>
            <a:r>
              <a:rPr lang="en-US" dirty="0"/>
              <a:t>……..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Identifikasi</a:t>
            </a:r>
            <a:r>
              <a:rPr lang="en-US" dirty="0"/>
              <a:t> </a:t>
            </a:r>
            <a:r>
              <a:rPr lang="en-US" dirty="0" err="1"/>
              <a:t>tugas</a:t>
            </a:r>
            <a:endParaRPr lang="en-US" dirty="0"/>
          </a:p>
          <a:p>
            <a:r>
              <a:rPr lang="en-US" dirty="0" err="1"/>
              <a:t>Analisis</a:t>
            </a:r>
            <a:r>
              <a:rPr lang="en-US" dirty="0"/>
              <a:t> </a:t>
            </a:r>
            <a:r>
              <a:rPr lang="en-US" dirty="0" err="1"/>
              <a:t>tugas</a:t>
            </a:r>
            <a:endParaRPr lang="en-US" dirty="0"/>
          </a:p>
          <a:p>
            <a:r>
              <a:rPr lang="en-US" dirty="0" err="1"/>
              <a:t>Penetapan</a:t>
            </a:r>
            <a:r>
              <a:rPr lang="en-US" dirty="0"/>
              <a:t> </a:t>
            </a:r>
            <a:r>
              <a:rPr lang="en-US" dirty="0" err="1"/>
              <a:t>kurikulum</a:t>
            </a:r>
            <a:endParaRPr lang="en-US" dirty="0"/>
          </a:p>
          <a:p>
            <a:r>
              <a:rPr lang="en-US" dirty="0" err="1"/>
              <a:t>Spesifikasi</a:t>
            </a:r>
            <a:r>
              <a:rPr lang="en-US" dirty="0"/>
              <a:t> </a:t>
            </a:r>
            <a:r>
              <a:rPr lang="en-US" dirty="0" err="1"/>
              <a:t>pengetahuan</a:t>
            </a:r>
            <a:r>
              <a:rPr lang="en-US" dirty="0"/>
              <a:t>, </a:t>
            </a:r>
            <a:r>
              <a:rPr lang="en-US" dirty="0" err="1"/>
              <a:t>keterampilan</a:t>
            </a:r>
            <a:r>
              <a:rPr lang="en-US" dirty="0"/>
              <a:t>, </a:t>
            </a:r>
            <a:r>
              <a:rPr lang="en-US" dirty="0" err="1"/>
              <a:t>sikap</a:t>
            </a:r>
            <a:endParaRPr lang="en-US" dirty="0"/>
          </a:p>
          <a:p>
            <a:r>
              <a:rPr lang="en-US" dirty="0" err="1"/>
              <a:t>Identifikasi</a:t>
            </a:r>
            <a:r>
              <a:rPr lang="en-US" dirty="0"/>
              <a:t> </a:t>
            </a:r>
            <a:r>
              <a:rPr lang="en-US" dirty="0" err="1"/>
              <a:t>kebutuhan</a:t>
            </a:r>
            <a:r>
              <a:rPr lang="en-US" dirty="0"/>
              <a:t> </a:t>
            </a:r>
            <a:r>
              <a:rPr lang="en-US" dirty="0" err="1"/>
              <a:t>pendidikan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pelatihan</a:t>
            </a:r>
            <a:endParaRPr lang="en-US" dirty="0"/>
          </a:p>
          <a:p>
            <a:r>
              <a:rPr lang="en-US" dirty="0" err="1"/>
              <a:t>Perumusan</a:t>
            </a:r>
            <a:r>
              <a:rPr lang="en-US" dirty="0"/>
              <a:t> </a:t>
            </a:r>
            <a:r>
              <a:rPr lang="en-US" dirty="0" err="1"/>
              <a:t>tujuan</a:t>
            </a:r>
            <a:endParaRPr lang="en-US" dirty="0"/>
          </a:p>
          <a:p>
            <a:r>
              <a:rPr lang="en-US" dirty="0" err="1"/>
              <a:t>Kriteria</a:t>
            </a:r>
            <a:r>
              <a:rPr lang="en-US" dirty="0"/>
              <a:t> </a:t>
            </a:r>
            <a:r>
              <a:rPr lang="en-US" dirty="0" err="1"/>
              <a:t>keberhasilan</a:t>
            </a:r>
            <a:r>
              <a:rPr lang="en-US" dirty="0"/>
              <a:t> program</a:t>
            </a:r>
          </a:p>
          <a:p>
            <a:r>
              <a:rPr lang="en-US" dirty="0" err="1"/>
              <a:t>Organisasi</a:t>
            </a:r>
            <a:r>
              <a:rPr lang="en-US" dirty="0"/>
              <a:t> </a:t>
            </a:r>
            <a:r>
              <a:rPr lang="en-US" dirty="0" err="1"/>
              <a:t>sumber-sumber</a:t>
            </a:r>
            <a:r>
              <a:rPr lang="en-US" dirty="0"/>
              <a:t> </a:t>
            </a:r>
            <a:r>
              <a:rPr lang="en-US" dirty="0" err="1"/>
              <a:t>belajar</a:t>
            </a:r>
            <a:endParaRPr lang="en-US" dirty="0"/>
          </a:p>
        </p:txBody>
      </p:sp>
    </p:spTree>
  </p:cSld>
  <p:clrMapOvr>
    <a:masterClrMapping/>
  </p:clrMapOvr>
  <p:transition>
    <p:dissolve/>
    <p:sndAc>
      <p:stSnd>
        <p:snd r:embed="rId2" name="push.wav"/>
      </p:stSnd>
    </p:sndAc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/>
              <a:t>Lanjutan</a:t>
            </a:r>
            <a:r>
              <a:rPr lang="en-US" dirty="0"/>
              <a:t>………….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Pemilihan</a:t>
            </a:r>
            <a:r>
              <a:rPr lang="en-US" dirty="0"/>
              <a:t> </a:t>
            </a:r>
            <a:r>
              <a:rPr lang="en-US" dirty="0" err="1"/>
              <a:t>strategi</a:t>
            </a:r>
            <a:r>
              <a:rPr lang="en-US" dirty="0"/>
              <a:t> </a:t>
            </a:r>
            <a:r>
              <a:rPr lang="en-US" dirty="0" err="1"/>
              <a:t>pengajaran</a:t>
            </a:r>
            <a:endParaRPr lang="en-US" dirty="0"/>
          </a:p>
          <a:p>
            <a:r>
              <a:rPr lang="en-US" dirty="0" err="1"/>
              <a:t>Uji</a:t>
            </a:r>
            <a:r>
              <a:rPr lang="en-US" dirty="0"/>
              <a:t> </a:t>
            </a:r>
            <a:r>
              <a:rPr lang="en-US" dirty="0" err="1"/>
              <a:t>lapangan</a:t>
            </a:r>
            <a:r>
              <a:rPr lang="en-US" dirty="0"/>
              <a:t> program</a:t>
            </a:r>
          </a:p>
          <a:p>
            <a:r>
              <a:rPr lang="en-US" dirty="0" err="1"/>
              <a:t>Pengukuran</a:t>
            </a:r>
            <a:r>
              <a:rPr lang="en-US" dirty="0"/>
              <a:t> </a:t>
            </a:r>
            <a:r>
              <a:rPr lang="en-US" dirty="0" err="1"/>
              <a:t>reliabilitas</a:t>
            </a:r>
            <a:r>
              <a:rPr lang="en-US" dirty="0"/>
              <a:t> program</a:t>
            </a:r>
          </a:p>
          <a:p>
            <a:r>
              <a:rPr lang="en-US" dirty="0" err="1"/>
              <a:t>Perbaikan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penyusunan</a:t>
            </a:r>
            <a:r>
              <a:rPr lang="en-US" dirty="0"/>
              <a:t> program</a:t>
            </a:r>
          </a:p>
          <a:p>
            <a:r>
              <a:rPr lang="en-US" dirty="0" err="1"/>
              <a:t>Perbaikan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penyusunan</a:t>
            </a:r>
            <a:r>
              <a:rPr lang="en-US" dirty="0"/>
              <a:t> program</a:t>
            </a:r>
          </a:p>
          <a:p>
            <a:r>
              <a:rPr lang="en-US" dirty="0" err="1"/>
              <a:t>Pelaksanaan</a:t>
            </a:r>
            <a:r>
              <a:rPr lang="en-US" dirty="0"/>
              <a:t> program</a:t>
            </a:r>
          </a:p>
          <a:p>
            <a:r>
              <a:rPr lang="en-US" dirty="0"/>
              <a:t>Monitoring program</a:t>
            </a:r>
          </a:p>
        </p:txBody>
      </p:sp>
    </p:spTree>
  </p:cSld>
  <p:clrMapOvr>
    <a:masterClrMapping/>
  </p:clrMapOvr>
  <p:transition>
    <p:dissolve/>
    <p:sndAc>
      <p:stSnd>
        <p:snd r:embed="rId2" name="push.wav"/>
      </p:stSnd>
    </p:sndAc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Perencanaan</a:t>
            </a:r>
            <a:r>
              <a:rPr lang="en-US" dirty="0"/>
              <a:t> </a:t>
            </a:r>
            <a:r>
              <a:rPr lang="en-US" dirty="0" err="1"/>
              <a:t>Pengajaran</a:t>
            </a:r>
            <a:r>
              <a:rPr lang="en-US" dirty="0"/>
              <a:t> Model DAVIS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Merencang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belajar</a:t>
            </a:r>
            <a:r>
              <a:rPr lang="en-US" dirty="0"/>
              <a:t> </a:t>
            </a:r>
            <a:r>
              <a:rPr lang="en-US" dirty="0" err="1"/>
              <a:t>berlangsung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tahap-tahap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:</a:t>
            </a:r>
          </a:p>
          <a:p>
            <a:pPr lvl="1"/>
            <a:r>
              <a:rPr lang="en-US" dirty="0" err="1"/>
              <a:t>Menetapkan</a:t>
            </a:r>
            <a:r>
              <a:rPr lang="en-US" dirty="0"/>
              <a:t> status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pengajaran</a:t>
            </a:r>
            <a:endParaRPr lang="en-US" dirty="0"/>
          </a:p>
          <a:p>
            <a:pPr lvl="1"/>
            <a:r>
              <a:rPr lang="en-US" dirty="0" err="1"/>
              <a:t>Merumuskan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pengajaran</a:t>
            </a:r>
            <a:endParaRPr lang="en-US" dirty="0"/>
          </a:p>
          <a:p>
            <a:pPr lvl="1"/>
            <a:r>
              <a:rPr lang="en-US" dirty="0" err="1"/>
              <a:t>Merencanakan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melaksanakan</a:t>
            </a:r>
            <a:r>
              <a:rPr lang="en-US" dirty="0"/>
              <a:t> </a:t>
            </a:r>
            <a:r>
              <a:rPr lang="en-US" dirty="0" err="1"/>
              <a:t>evaluasi</a:t>
            </a:r>
            <a:endParaRPr lang="en-US" dirty="0"/>
          </a:p>
          <a:p>
            <a:pPr lvl="1"/>
            <a:r>
              <a:rPr lang="en-US" dirty="0" err="1"/>
              <a:t>Mendeskripsikan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mengkaji</a:t>
            </a:r>
            <a:r>
              <a:rPr lang="en-US" dirty="0"/>
              <a:t> </a:t>
            </a:r>
            <a:r>
              <a:rPr lang="en-US" dirty="0" err="1"/>
              <a:t>tugas</a:t>
            </a:r>
            <a:endParaRPr lang="en-US" dirty="0"/>
          </a:p>
          <a:p>
            <a:pPr lvl="1"/>
            <a:r>
              <a:rPr lang="en-US" dirty="0" err="1"/>
              <a:t>Melaksanakan</a:t>
            </a:r>
            <a:r>
              <a:rPr lang="en-US" dirty="0"/>
              <a:t> </a:t>
            </a:r>
            <a:r>
              <a:rPr lang="en-US" dirty="0" err="1"/>
              <a:t>prinsip-prinsip</a:t>
            </a:r>
            <a:r>
              <a:rPr lang="en-US" dirty="0"/>
              <a:t> </a:t>
            </a:r>
            <a:r>
              <a:rPr lang="en-US" dirty="0" err="1"/>
              <a:t>belajar</a:t>
            </a:r>
            <a:endParaRPr lang="en-US" dirty="0"/>
          </a:p>
        </p:txBody>
      </p:sp>
    </p:spTree>
  </p:cSld>
  <p:clrMapOvr>
    <a:masterClrMapping/>
  </p:clrMapOvr>
  <p:transition>
    <p:dissolve/>
    <p:sndAc>
      <p:stSnd>
        <p:snd r:embed="rId2" name="push.wav"/>
      </p:stSnd>
    </p:sndAc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Prosedur</a:t>
            </a:r>
            <a:r>
              <a:rPr lang="en-US" dirty="0"/>
              <a:t> </a:t>
            </a:r>
            <a:r>
              <a:rPr lang="en-US" dirty="0" err="1"/>
              <a:t>Pengembangan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Instruksional</a:t>
            </a:r>
            <a:r>
              <a:rPr lang="en-US" dirty="0"/>
              <a:t> (PPSI)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PPSI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pedoman</a:t>
            </a:r>
            <a:r>
              <a:rPr lang="en-US" dirty="0"/>
              <a:t> yang </a:t>
            </a:r>
            <a:r>
              <a:rPr lang="en-US" dirty="0" err="1"/>
              <a:t>disusun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guru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bermanfat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menyusun</a:t>
            </a:r>
            <a:r>
              <a:rPr lang="en-US" dirty="0"/>
              <a:t> </a:t>
            </a:r>
            <a:r>
              <a:rPr lang="en-US" dirty="0" err="1"/>
              <a:t>satuan</a:t>
            </a:r>
            <a:r>
              <a:rPr lang="en-US" dirty="0"/>
              <a:t> </a:t>
            </a:r>
            <a:r>
              <a:rPr lang="en-US" dirty="0" err="1"/>
              <a:t>pengajaran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yang </a:t>
            </a:r>
            <a:r>
              <a:rPr lang="en-US" dirty="0" err="1"/>
              <a:t>sekarang</a:t>
            </a:r>
            <a:r>
              <a:rPr lang="en-US" dirty="0"/>
              <a:t> </a:t>
            </a:r>
            <a:r>
              <a:rPr lang="en-US" dirty="0" err="1"/>
              <a:t>disebut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Rencana</a:t>
            </a:r>
            <a:r>
              <a:rPr lang="en-US" dirty="0"/>
              <a:t> </a:t>
            </a:r>
            <a:r>
              <a:rPr lang="en-US" dirty="0" err="1"/>
              <a:t>Pelaksanaan</a:t>
            </a:r>
            <a:r>
              <a:rPr lang="en-US" dirty="0"/>
              <a:t> </a:t>
            </a:r>
            <a:r>
              <a:rPr lang="en-US" dirty="0" err="1"/>
              <a:t>Pengajaran</a:t>
            </a:r>
            <a:r>
              <a:rPr lang="en-US" dirty="0"/>
              <a:t> (RPP).</a:t>
            </a:r>
          </a:p>
        </p:txBody>
      </p:sp>
    </p:spTree>
  </p:cSld>
  <p:clrMapOvr>
    <a:masterClrMapping/>
  </p:clrMapOvr>
  <p:transition>
    <p:dissolve/>
    <p:sndAc>
      <p:stSnd>
        <p:snd r:embed="rId2" name="push.wav"/>
      </p:stSnd>
    </p:sndAc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97</TotalTime>
  <Words>263</Words>
  <Application>Microsoft Office PowerPoint</Application>
  <PresentationFormat>Widescreen</PresentationFormat>
  <Paragraphs>61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Calibri</vt:lpstr>
      <vt:lpstr>Constantia</vt:lpstr>
      <vt:lpstr>Wingdings 2</vt:lpstr>
      <vt:lpstr>Flow</vt:lpstr>
      <vt:lpstr>MODEL-MODEL PERENCANAAN PENGAJARAN</vt:lpstr>
      <vt:lpstr>PERENCANAAN PENGAJARAN</vt:lpstr>
      <vt:lpstr>PERENCANAAN PENGAJARAN VERSI PBTE</vt:lpstr>
      <vt:lpstr>Prosedur……………..</vt:lpstr>
      <vt:lpstr>PERENCANAAN PENGAJARAN SISTEM</vt:lpstr>
      <vt:lpstr>Prosedur……..</vt:lpstr>
      <vt:lpstr>Lanjutan………….</vt:lpstr>
      <vt:lpstr>Perencanaan Pengajaran Model DAVIS</vt:lpstr>
      <vt:lpstr>Prosedur Pengembangan Sistem Instruksional (PPSI)</vt:lpstr>
      <vt:lpstr>Komponen-Komponen PPSI</vt:lpstr>
      <vt:lpstr>RPP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MODEL-MODEL PERENCANAAN PENGAJARAN</dc:title>
  <dc:creator>acer</dc:creator>
  <cp:lastModifiedBy>Sirajuddin Saleh</cp:lastModifiedBy>
  <cp:revision>12</cp:revision>
  <dcterms:created xsi:type="dcterms:W3CDTF">2011-10-17T13:13:09Z</dcterms:created>
  <dcterms:modified xsi:type="dcterms:W3CDTF">2021-09-12T03:49:44Z</dcterms:modified>
</cp:coreProperties>
</file>