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1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C2F8-7C44-4A42-B3AA-C6F4988DA12B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973A-261D-40E9-B43E-863DDD50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pu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C2F8-7C44-4A42-B3AA-C6F4988DA12B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973A-261D-40E9-B43E-863DDD50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pu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C2F8-7C44-4A42-B3AA-C6F4988DA12B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973A-261D-40E9-B43E-863DDD50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pu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C2F8-7C44-4A42-B3AA-C6F4988DA12B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973A-261D-40E9-B43E-863DDD50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pu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C2F8-7C44-4A42-B3AA-C6F4988DA12B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973A-261D-40E9-B43E-863DDD50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pu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C2F8-7C44-4A42-B3AA-C6F4988DA12B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973A-261D-40E9-B43E-863DDD50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pu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C2F8-7C44-4A42-B3AA-C6F4988DA12B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973A-261D-40E9-B43E-863DDD50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pu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C2F8-7C44-4A42-B3AA-C6F4988DA12B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973A-261D-40E9-B43E-863DDD50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pu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C2F8-7C44-4A42-B3AA-C6F4988DA12B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973A-261D-40E9-B43E-863DDD50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pu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C2F8-7C44-4A42-B3AA-C6F4988DA12B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973A-261D-40E9-B43E-863DDD50C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pu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C2F8-7C44-4A42-B3AA-C6F4988DA12B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19E973A-261D-40E9-B43E-863DDD50C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  <p:sndAc>
      <p:stSnd>
        <p:snd r:embed="rId1" name="pu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A3C2F8-7C44-4A42-B3AA-C6F4988DA12B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9E973A-261D-40E9-B43E-863DDD50C6C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  <p:sndAc>
      <p:stSnd>
        <p:snd r:embed="rId13" name="push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MODEL-MODEL PERENCANAAN PENGAJARAN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  <p:sndAc>
      <p:stSnd>
        <p:snd r:embed="rId2" name="push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Komponen-Komponen</a:t>
            </a:r>
            <a:r>
              <a:rPr lang="en-US" dirty="0"/>
              <a:t> PPSI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  <a:p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Penilaian</a:t>
            </a:r>
            <a:endParaRPr lang="en-US" dirty="0"/>
          </a:p>
          <a:p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Belajar-mengajar</a:t>
            </a:r>
            <a:endParaRPr lang="en-US" dirty="0"/>
          </a:p>
          <a:p>
            <a:r>
              <a:rPr lang="en-US" dirty="0"/>
              <a:t>Program </a:t>
            </a:r>
            <a:r>
              <a:rPr lang="en-US" dirty="0" err="1"/>
              <a:t>kegiatan</a:t>
            </a:r>
            <a:r>
              <a:rPr lang="en-US" dirty="0"/>
              <a:t> guru</a:t>
            </a:r>
          </a:p>
          <a:p>
            <a:r>
              <a:rPr lang="en-US" dirty="0" err="1"/>
              <a:t>Pelaksanaan</a:t>
            </a:r>
            <a:r>
              <a:rPr lang="en-US" dirty="0"/>
              <a:t> program</a:t>
            </a:r>
          </a:p>
          <a:p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revisi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push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Kd</a:t>
            </a:r>
            <a:endParaRPr lang="en-US" dirty="0"/>
          </a:p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  <a:p>
            <a:r>
              <a:rPr lang="en-US" dirty="0" err="1"/>
              <a:t>Indikator</a:t>
            </a:r>
            <a:endParaRPr lang="en-US" dirty="0"/>
          </a:p>
          <a:p>
            <a:r>
              <a:rPr lang="en-US" dirty="0" err="1"/>
              <a:t>Metode</a:t>
            </a:r>
            <a:endParaRPr lang="en-US" dirty="0"/>
          </a:p>
          <a:p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mengajar</a:t>
            </a:r>
            <a:endParaRPr lang="en-US" dirty="0"/>
          </a:p>
          <a:p>
            <a:r>
              <a:rPr lang="en-US" dirty="0"/>
              <a:t>Media</a:t>
            </a:r>
          </a:p>
          <a:p>
            <a:r>
              <a:rPr lang="en-US" dirty="0" err="1"/>
              <a:t>Sumber</a:t>
            </a:r>
            <a:endParaRPr lang="en-US" dirty="0"/>
          </a:p>
          <a:p>
            <a:r>
              <a:rPr lang="en-US" dirty="0" err="1"/>
              <a:t>Evaluasi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push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/>
              <a:t>SELESAI</a:t>
            </a:r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PERENCANAAN PENGAJARAN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menghadapkan</a:t>
            </a:r>
            <a:r>
              <a:rPr lang="en-US" dirty="0"/>
              <a:t> guru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program, </a:t>
            </a:r>
            <a:r>
              <a:rPr lang="en-US" dirty="0" err="1"/>
              <a:t>struktur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terlaksana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dissolve/>
    <p:sndAc>
      <p:stSnd>
        <p:snd r:embed="rId2" name="push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PERENCANAAN PENGAJARAN VERSI PBTE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Instruksional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sistemik</a:t>
            </a:r>
            <a:r>
              <a:rPr lang="en-US" dirty="0"/>
              <a:t>.</a:t>
            </a:r>
          </a:p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</a:t>
            </a:r>
            <a:endParaRPr lang="en-US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push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Prosedur</a:t>
            </a:r>
            <a:r>
              <a:rPr lang="en-US" dirty="0"/>
              <a:t>……………..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ekspilsit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  <a:p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kompetensi</a:t>
            </a:r>
            <a:endParaRPr lang="en-US" dirty="0"/>
          </a:p>
          <a:p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deskriptif</a:t>
            </a:r>
            <a:endParaRPr lang="en-US" dirty="0"/>
          </a:p>
          <a:p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assemen</a:t>
            </a:r>
            <a:endParaRPr lang="en-US" dirty="0"/>
          </a:p>
          <a:p>
            <a:r>
              <a:rPr lang="en-US" dirty="0" err="1"/>
              <a:t>Pengelompokkan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tujuan-tujuan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intruksional</a:t>
            </a:r>
            <a:endParaRPr lang="en-US" dirty="0"/>
          </a:p>
          <a:p>
            <a:r>
              <a:rPr lang="en-US" dirty="0" err="1"/>
              <a:t>Mengorganisasi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kelas</a:t>
            </a:r>
            <a:endParaRPr lang="en-US" dirty="0"/>
          </a:p>
          <a:p>
            <a:r>
              <a:rPr lang="en-US" dirty="0" err="1"/>
              <a:t>Mengujicobakan</a:t>
            </a:r>
            <a:r>
              <a:rPr lang="en-US" dirty="0"/>
              <a:t> program</a:t>
            </a:r>
          </a:p>
          <a:p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instruksional</a:t>
            </a:r>
            <a:endParaRPr lang="en-US" dirty="0"/>
          </a:p>
          <a:p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program</a:t>
            </a:r>
          </a:p>
        </p:txBody>
      </p:sp>
    </p:spTree>
  </p:cSld>
  <p:clrMapOvr>
    <a:masterClrMapping/>
  </p:clrMapOvr>
  <p:transition>
    <p:dissolve/>
    <p:sndAc>
      <p:stSnd>
        <p:snd r:embed="rId2" name="push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PERENCANAAN PENGAJARAN SISTEM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Suatu</a:t>
            </a:r>
            <a:r>
              <a:rPr lang="en-US" dirty="0"/>
              <a:t> model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course design.</a:t>
            </a:r>
          </a:p>
        </p:txBody>
      </p:sp>
    </p:spTree>
  </p:cSld>
  <p:clrMapOvr>
    <a:masterClrMapping/>
  </p:clrMapOvr>
  <p:transition>
    <p:dissolve/>
    <p:sndAc>
      <p:stSnd>
        <p:snd r:embed="rId2" name="push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Prosedur</a:t>
            </a:r>
            <a:r>
              <a:rPr lang="en-US" dirty="0"/>
              <a:t>……..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tugas</a:t>
            </a:r>
            <a:endParaRPr lang="en-US" dirty="0"/>
          </a:p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tugas</a:t>
            </a:r>
            <a:endParaRPr lang="en-US" dirty="0"/>
          </a:p>
          <a:p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kurikulum</a:t>
            </a:r>
            <a:endParaRPr lang="en-US" dirty="0"/>
          </a:p>
          <a:p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keterampilan</a:t>
            </a:r>
            <a:r>
              <a:rPr lang="en-US" dirty="0"/>
              <a:t>, </a:t>
            </a:r>
            <a:r>
              <a:rPr lang="en-US" dirty="0" err="1"/>
              <a:t>sikap</a:t>
            </a:r>
            <a:endParaRPr lang="en-US" dirty="0"/>
          </a:p>
          <a:p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endParaRPr lang="en-US" dirty="0"/>
          </a:p>
          <a:p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program</a:t>
            </a:r>
          </a:p>
          <a:p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push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Lanjutan</a:t>
            </a:r>
            <a:r>
              <a:rPr lang="en-US" dirty="0"/>
              <a:t>………….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pengajaran</a:t>
            </a:r>
            <a:endParaRPr lang="en-US" dirty="0"/>
          </a:p>
          <a:p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program</a:t>
            </a:r>
          </a:p>
          <a:p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reliabilitas</a:t>
            </a:r>
            <a:r>
              <a:rPr lang="en-US" dirty="0"/>
              <a:t> program</a:t>
            </a:r>
          </a:p>
          <a:p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program</a:t>
            </a:r>
          </a:p>
          <a:p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program</a:t>
            </a:r>
          </a:p>
          <a:p>
            <a:r>
              <a:rPr lang="en-US" dirty="0" err="1"/>
              <a:t>Pelaksanaan</a:t>
            </a:r>
            <a:r>
              <a:rPr lang="en-US" dirty="0"/>
              <a:t> program</a:t>
            </a:r>
          </a:p>
          <a:p>
            <a:r>
              <a:rPr lang="en-US" dirty="0"/>
              <a:t>Monitoring program</a:t>
            </a:r>
          </a:p>
        </p:txBody>
      </p:sp>
    </p:spTree>
  </p:cSld>
  <p:clrMapOvr>
    <a:masterClrMapping/>
  </p:clrMapOvr>
  <p:transition>
    <p:dissolve/>
    <p:sndAc>
      <p:stSnd>
        <p:snd r:embed="rId2" name="push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Model DAVIS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Merencang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tahap-tahap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Menetapkan</a:t>
            </a:r>
            <a:r>
              <a:rPr lang="en-US" dirty="0"/>
              <a:t> status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pengajaran</a:t>
            </a:r>
            <a:endParaRPr lang="en-US" dirty="0"/>
          </a:p>
          <a:p>
            <a:pPr lvl="1"/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pengajaran</a:t>
            </a:r>
            <a:endParaRPr lang="en-US" dirty="0"/>
          </a:p>
          <a:p>
            <a:pPr lvl="1"/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US" dirty="0"/>
          </a:p>
          <a:p>
            <a:pPr lvl="1"/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tugas</a:t>
            </a:r>
            <a:endParaRPr lang="en-US" dirty="0"/>
          </a:p>
          <a:p>
            <a:pPr lvl="1"/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push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Instruksional</a:t>
            </a:r>
            <a:r>
              <a:rPr lang="en-US" dirty="0"/>
              <a:t> (PPSI)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PPSI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yang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guru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bermanfat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(RPP).</a:t>
            </a:r>
          </a:p>
        </p:txBody>
      </p:sp>
    </p:spTree>
  </p:cSld>
  <p:clrMapOvr>
    <a:masterClrMapping/>
  </p:clrMapOvr>
  <p:transition>
    <p:dissolve/>
    <p:sndAc>
      <p:stSnd>
        <p:snd r:embed="rId2" name="push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</TotalTime>
  <Words>263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Flow</vt:lpstr>
      <vt:lpstr>MODEL-MODEL PERENCANAAN PENGAJARAN</vt:lpstr>
      <vt:lpstr>PERENCANAAN PENGAJARAN</vt:lpstr>
      <vt:lpstr>PERENCANAAN PENGAJARAN VERSI PBTE</vt:lpstr>
      <vt:lpstr>Prosedur……………..</vt:lpstr>
      <vt:lpstr>PERENCANAAN PENGAJARAN SISTEM</vt:lpstr>
      <vt:lpstr>Prosedur……..</vt:lpstr>
      <vt:lpstr>Lanjutan………….</vt:lpstr>
      <vt:lpstr>Perencanaan Pengajaran Model DAVIS</vt:lpstr>
      <vt:lpstr>Prosedur Pengembangan Sistem Instruksional (PPSI)</vt:lpstr>
      <vt:lpstr>Komponen-Komponen PPSI</vt:lpstr>
      <vt:lpstr>RPP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MODEL-MODEL PERENCANAAN PENGAJARAN</dc:title>
  <dc:creator>acer</dc:creator>
  <cp:lastModifiedBy>Sirajuddin Saleh</cp:lastModifiedBy>
  <cp:revision>12</cp:revision>
  <dcterms:created xsi:type="dcterms:W3CDTF">2011-10-17T13:13:09Z</dcterms:created>
  <dcterms:modified xsi:type="dcterms:W3CDTF">2021-09-12T03:49:44Z</dcterms:modified>
</cp:coreProperties>
</file>