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4" r:id="rId2"/>
    <p:sldId id="306" r:id="rId3"/>
    <p:sldId id="349" r:id="rId4"/>
    <p:sldId id="350" r:id="rId5"/>
    <p:sldId id="364" r:id="rId6"/>
    <p:sldId id="365" r:id="rId7"/>
    <p:sldId id="367" r:id="rId8"/>
    <p:sldId id="368" r:id="rId9"/>
    <p:sldId id="366" r:id="rId10"/>
    <p:sldId id="369" r:id="rId11"/>
    <p:sldId id="373" r:id="rId12"/>
    <p:sldId id="305" r:id="rId1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776" y="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9BF7DF-6C10-4A1A-9400-46395FDCF002}" type="doc">
      <dgm:prSet loTypeId="urn:microsoft.com/office/officeart/2011/layout/CircleProcess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25BF152A-2B79-4F24-9879-3ABF87D96B54}">
      <dgm:prSet phldrT="[Text]" custT="1"/>
      <dgm:spPr/>
      <dgm:t>
        <a:bodyPr/>
        <a:lstStyle/>
        <a:p>
          <a:r>
            <a:rPr lang="en-US" sz="1200" b="0" i="0" dirty="0">
              <a:latin typeface="Poppins" panose="00000500000000000000" pitchFamily="2" charset="0"/>
              <a:cs typeface="Poppins" panose="00000500000000000000" pitchFamily="2" charset="0"/>
            </a:rPr>
            <a:t>Penilaian </a:t>
          </a:r>
          <a:r>
            <a:rPr lang="en-US" sz="1200" b="0" i="0" dirty="0" err="1">
              <a:latin typeface="Poppins" panose="00000500000000000000" pitchFamily="2" charset="0"/>
              <a:cs typeface="Poppins" panose="00000500000000000000" pitchFamily="2" charset="0"/>
            </a:rPr>
            <a:t>Formatif</a:t>
          </a:r>
          <a:endParaRPr lang="en-US" sz="12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AB154041-C7A8-4DF2-A2DB-6057F0DCF671}" type="parTrans" cxnId="{B4A39F2E-EA0B-4EC1-8F0E-7D4F6E3029C9}">
      <dgm:prSet/>
      <dgm:spPr/>
      <dgm:t>
        <a:bodyPr/>
        <a:lstStyle/>
        <a:p>
          <a:endParaRPr lang="en-US" sz="120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42816CDD-C8F1-4DFD-BEA1-F573A7F8962A}" type="sibTrans" cxnId="{B4A39F2E-EA0B-4EC1-8F0E-7D4F6E3029C9}">
      <dgm:prSet/>
      <dgm:spPr/>
      <dgm:t>
        <a:bodyPr/>
        <a:lstStyle/>
        <a:p>
          <a:endParaRPr lang="en-US" sz="120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B98314E4-B554-4C79-B55F-A32E8B9538C6}">
      <dgm:prSet phldrT="[Text]" custT="1"/>
      <dgm:spPr/>
      <dgm:t>
        <a:bodyPr/>
        <a:lstStyle/>
        <a:p>
          <a:r>
            <a:rPr lang="en-US" sz="1200" b="0" i="0" dirty="0">
              <a:latin typeface="Poppins" panose="00000500000000000000" pitchFamily="2" charset="0"/>
              <a:cs typeface="Poppins" panose="00000500000000000000" pitchFamily="2" charset="0"/>
            </a:rPr>
            <a:t>Penilaian </a:t>
          </a:r>
          <a:r>
            <a:rPr lang="en-US" sz="1200" b="0" i="0" dirty="0" err="1">
              <a:latin typeface="Poppins" panose="00000500000000000000" pitchFamily="2" charset="0"/>
              <a:cs typeface="Poppins" panose="00000500000000000000" pitchFamily="2" charset="0"/>
            </a:rPr>
            <a:t>Sikap</a:t>
          </a:r>
          <a:r>
            <a:rPr lang="en-US" sz="1200" b="0" i="0" dirty="0">
              <a:latin typeface="Poppins" panose="00000500000000000000" pitchFamily="2" charset="0"/>
              <a:cs typeface="Poppins" panose="00000500000000000000" pitchFamily="2" charset="0"/>
            </a:rPr>
            <a:t> dan </a:t>
          </a:r>
          <a:r>
            <a:rPr lang="en-US" sz="1200" b="0" i="0" dirty="0" err="1">
              <a:latin typeface="Poppins" panose="00000500000000000000" pitchFamily="2" charset="0"/>
              <a:cs typeface="Poppins" panose="00000500000000000000" pitchFamily="2" charset="0"/>
            </a:rPr>
            <a:t>Karakter</a:t>
          </a:r>
          <a:endParaRPr lang="en-US" sz="12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4AD7CC58-CE48-45B7-B04B-98EE533638A1}" type="parTrans" cxnId="{79233EE3-44FB-4A38-BDB3-8A46F4642E48}">
      <dgm:prSet/>
      <dgm:spPr/>
      <dgm:t>
        <a:bodyPr/>
        <a:lstStyle/>
        <a:p>
          <a:endParaRPr lang="en-US" sz="120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2ECD210F-1CFA-4C93-84AF-DDC9D8915095}" type="sibTrans" cxnId="{79233EE3-44FB-4A38-BDB3-8A46F4642E48}">
      <dgm:prSet/>
      <dgm:spPr/>
      <dgm:t>
        <a:bodyPr/>
        <a:lstStyle/>
        <a:p>
          <a:endParaRPr lang="en-US" sz="120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269E2989-8F27-41C9-8250-56368846308F}">
      <dgm:prSet phldrT="[Text]" custT="1"/>
      <dgm:spPr/>
      <dgm:t>
        <a:bodyPr/>
        <a:lstStyle/>
        <a:p>
          <a:r>
            <a:rPr lang="en-US" sz="1200" b="0" i="0" dirty="0">
              <a:latin typeface="Poppins" panose="00000500000000000000" pitchFamily="2" charset="0"/>
              <a:cs typeface="Poppins" panose="00000500000000000000" pitchFamily="2" charset="0"/>
            </a:rPr>
            <a:t>Penilaian </a:t>
          </a:r>
          <a:r>
            <a:rPr lang="en-US" sz="1200" b="0" i="0" dirty="0" err="1">
              <a:latin typeface="Poppins" panose="00000500000000000000" pitchFamily="2" charset="0"/>
              <a:cs typeface="Poppins" panose="00000500000000000000" pitchFamily="2" charset="0"/>
            </a:rPr>
            <a:t>Berbasis</a:t>
          </a:r>
          <a:r>
            <a:rPr lang="en-US" sz="1200" b="0" i="0" dirty="0">
              <a:latin typeface="Poppins" panose="00000500000000000000" pitchFamily="2" charset="0"/>
              <a:cs typeface="Poppins" panose="00000500000000000000" pitchFamily="2" charset="0"/>
            </a:rPr>
            <a:t> </a:t>
          </a:r>
          <a:r>
            <a:rPr lang="en-US" sz="1200" b="0" i="0" dirty="0" err="1">
              <a:latin typeface="Poppins" panose="00000500000000000000" pitchFamily="2" charset="0"/>
              <a:cs typeface="Poppins" panose="00000500000000000000" pitchFamily="2" charset="0"/>
            </a:rPr>
            <a:t>Proyek</a:t>
          </a:r>
          <a:endParaRPr lang="en-US" sz="12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7B6259E9-3108-487D-B267-2C015CF0C63D}" type="sibTrans" cxnId="{3256B7BC-F5A7-4E21-A104-EFC16AB271C0}">
      <dgm:prSet/>
      <dgm:spPr/>
      <dgm:t>
        <a:bodyPr/>
        <a:lstStyle/>
        <a:p>
          <a:endParaRPr lang="en-US" sz="120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055EFBAE-8C02-4C34-B9DC-7362AE288538}" type="parTrans" cxnId="{3256B7BC-F5A7-4E21-A104-EFC16AB271C0}">
      <dgm:prSet/>
      <dgm:spPr/>
      <dgm:t>
        <a:bodyPr/>
        <a:lstStyle/>
        <a:p>
          <a:endParaRPr lang="en-US" sz="120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60D8652B-5DCD-4964-A491-1B4DB62DB234}">
      <dgm:prSet phldrT="[Text]" custT="1"/>
      <dgm:spPr/>
      <dgm:t>
        <a:bodyPr/>
        <a:lstStyle/>
        <a:p>
          <a:r>
            <a:rPr lang="en-US" sz="1200" b="0" i="0" dirty="0">
              <a:latin typeface="Poppins" panose="00000500000000000000" pitchFamily="2" charset="0"/>
              <a:cs typeface="Poppins" panose="00000500000000000000" pitchFamily="2" charset="0"/>
            </a:rPr>
            <a:t>Penilaian </a:t>
          </a:r>
          <a:r>
            <a:rPr lang="en-US" sz="1200" b="0" i="0" dirty="0" err="1">
              <a:latin typeface="Poppins" panose="00000500000000000000" pitchFamily="2" charset="0"/>
              <a:cs typeface="Poppins" panose="00000500000000000000" pitchFamily="2" charset="0"/>
            </a:rPr>
            <a:t>Sumatif</a:t>
          </a:r>
          <a:endParaRPr lang="en-US" sz="12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F91E1137-22AA-43F3-97E1-A6A0C93795F3}" type="parTrans" cxnId="{CB057F78-9782-4146-9108-76134828EF51}">
      <dgm:prSet/>
      <dgm:spPr/>
      <dgm:t>
        <a:bodyPr/>
        <a:lstStyle/>
        <a:p>
          <a:endParaRPr lang="en-US" sz="120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15C325A0-32C9-4579-8240-C2DAFDB23992}" type="sibTrans" cxnId="{CB057F78-9782-4146-9108-76134828EF51}">
      <dgm:prSet/>
      <dgm:spPr/>
      <dgm:t>
        <a:bodyPr/>
        <a:lstStyle/>
        <a:p>
          <a:endParaRPr lang="en-US" sz="120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C3145CA4-3BBC-48AE-ACB2-2B045BD38E02}">
      <dgm:prSet phldrT="[Text]" custT="1"/>
      <dgm:spPr/>
      <dgm:t>
        <a:bodyPr/>
        <a:lstStyle/>
        <a:p>
          <a:r>
            <a:rPr lang="en-US" sz="1200" b="0" i="0" dirty="0">
              <a:latin typeface="Poppins" panose="00000500000000000000" pitchFamily="2" charset="0"/>
              <a:cs typeface="Poppins" panose="00000500000000000000" pitchFamily="2" charset="0"/>
            </a:rPr>
            <a:t>Penilaian </a:t>
          </a:r>
          <a:r>
            <a:rPr lang="en-US" sz="1200" b="0" i="0" dirty="0" err="1">
              <a:latin typeface="Poppins" panose="00000500000000000000" pitchFamily="2" charset="0"/>
              <a:cs typeface="Poppins" panose="00000500000000000000" pitchFamily="2" charset="0"/>
            </a:rPr>
            <a:t>Keterampilan</a:t>
          </a:r>
          <a:r>
            <a:rPr lang="en-US" sz="1200" b="0" i="0" dirty="0">
              <a:latin typeface="Poppins" panose="00000500000000000000" pitchFamily="2" charset="0"/>
              <a:cs typeface="Poppins" panose="00000500000000000000" pitchFamily="2" charset="0"/>
            </a:rPr>
            <a:t> </a:t>
          </a:r>
          <a:r>
            <a:rPr lang="en-US" sz="1200" b="0" i="0" dirty="0" err="1">
              <a:latin typeface="Poppins" panose="00000500000000000000" pitchFamily="2" charset="0"/>
              <a:cs typeface="Poppins" panose="00000500000000000000" pitchFamily="2" charset="0"/>
            </a:rPr>
            <a:t>Berbahasa</a:t>
          </a:r>
          <a:endParaRPr lang="en-US" sz="12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DD4788AD-F64A-4837-B4B5-7CBCE960D6DB}" type="parTrans" cxnId="{142605E2-AD5B-41CB-90B8-96E8ADFB020B}">
      <dgm:prSet/>
      <dgm:spPr/>
      <dgm:t>
        <a:bodyPr/>
        <a:lstStyle/>
        <a:p>
          <a:endParaRPr lang="en-US" sz="120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652E1CC7-8BBC-4E74-9C65-AA79608DEACD}" type="sibTrans" cxnId="{142605E2-AD5B-41CB-90B8-96E8ADFB020B}">
      <dgm:prSet/>
      <dgm:spPr/>
      <dgm:t>
        <a:bodyPr/>
        <a:lstStyle/>
        <a:p>
          <a:endParaRPr lang="en-US" sz="120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DF797E4C-1EB2-4843-B370-51CFD8466436}" type="pres">
      <dgm:prSet presAssocID="{0C9BF7DF-6C10-4A1A-9400-46395FDCF002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925DDC19-F757-424E-BD90-7504998D6A91}" type="pres">
      <dgm:prSet presAssocID="{269E2989-8F27-41C9-8250-56368846308F}" presName="Accent5" presStyleCnt="0"/>
      <dgm:spPr/>
    </dgm:pt>
    <dgm:pt modelId="{8EE91C02-157E-4403-909B-0458FCC8E62E}" type="pres">
      <dgm:prSet presAssocID="{269E2989-8F27-41C9-8250-56368846308F}" presName="Accent" presStyleLbl="node1" presStyleIdx="0" presStyleCnt="5"/>
      <dgm:spPr/>
    </dgm:pt>
    <dgm:pt modelId="{CF9D7F85-90BE-4006-9A24-BA4528FF865A}" type="pres">
      <dgm:prSet presAssocID="{269E2989-8F27-41C9-8250-56368846308F}" presName="ParentBackground5" presStyleCnt="0"/>
      <dgm:spPr/>
    </dgm:pt>
    <dgm:pt modelId="{C097139A-C8B3-4F8F-8C38-BB59DD399193}" type="pres">
      <dgm:prSet presAssocID="{269E2989-8F27-41C9-8250-56368846308F}" presName="ParentBackground" presStyleLbl="fgAcc1" presStyleIdx="0" presStyleCnt="5"/>
      <dgm:spPr/>
    </dgm:pt>
    <dgm:pt modelId="{CD3C3A7E-66AB-4AE5-AC6B-D647FA75BC34}" type="pres">
      <dgm:prSet presAssocID="{269E2989-8F27-41C9-8250-56368846308F}" presName="Parent5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39B0A11C-C09C-4F61-9E6E-83FF2896CED9}" type="pres">
      <dgm:prSet presAssocID="{B98314E4-B554-4C79-B55F-A32E8B9538C6}" presName="Accent4" presStyleCnt="0"/>
      <dgm:spPr/>
    </dgm:pt>
    <dgm:pt modelId="{E959623F-12D1-4AD2-9126-AED4E81AF5C9}" type="pres">
      <dgm:prSet presAssocID="{B98314E4-B554-4C79-B55F-A32E8B9538C6}" presName="Accent" presStyleLbl="node1" presStyleIdx="1" presStyleCnt="5"/>
      <dgm:spPr/>
    </dgm:pt>
    <dgm:pt modelId="{6DF2FB28-CEB9-45AE-B64B-453F9DEA5294}" type="pres">
      <dgm:prSet presAssocID="{B98314E4-B554-4C79-B55F-A32E8B9538C6}" presName="ParentBackground4" presStyleCnt="0"/>
      <dgm:spPr/>
    </dgm:pt>
    <dgm:pt modelId="{D297211F-46A1-4167-A4BA-A5B80D68C10A}" type="pres">
      <dgm:prSet presAssocID="{B98314E4-B554-4C79-B55F-A32E8B9538C6}" presName="ParentBackground" presStyleLbl="fgAcc1" presStyleIdx="1" presStyleCnt="5"/>
      <dgm:spPr/>
    </dgm:pt>
    <dgm:pt modelId="{FC132B2D-8277-43CF-AB00-96B4789BF4A6}" type="pres">
      <dgm:prSet presAssocID="{B98314E4-B554-4C79-B55F-A32E8B9538C6}" presName="Parent4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46F258C7-C04F-4FF7-8E12-A0126B2EEBB9}" type="pres">
      <dgm:prSet presAssocID="{C3145CA4-3BBC-48AE-ACB2-2B045BD38E02}" presName="Accent3" presStyleCnt="0"/>
      <dgm:spPr/>
    </dgm:pt>
    <dgm:pt modelId="{15E4EB6F-7D36-4F91-A1FF-9D4CC129F8A7}" type="pres">
      <dgm:prSet presAssocID="{C3145CA4-3BBC-48AE-ACB2-2B045BD38E02}" presName="Accent" presStyleLbl="node1" presStyleIdx="2" presStyleCnt="5"/>
      <dgm:spPr/>
    </dgm:pt>
    <dgm:pt modelId="{E17B4CE7-9141-4BF5-8F56-A69B6D54E734}" type="pres">
      <dgm:prSet presAssocID="{C3145CA4-3BBC-48AE-ACB2-2B045BD38E02}" presName="ParentBackground3" presStyleCnt="0"/>
      <dgm:spPr/>
    </dgm:pt>
    <dgm:pt modelId="{2CC5EDEB-CEF1-4298-A275-E2BBDB570EEE}" type="pres">
      <dgm:prSet presAssocID="{C3145CA4-3BBC-48AE-ACB2-2B045BD38E02}" presName="ParentBackground" presStyleLbl="fgAcc1" presStyleIdx="2" presStyleCnt="5"/>
      <dgm:spPr/>
    </dgm:pt>
    <dgm:pt modelId="{36AD7153-2681-42E4-95C4-63843DCAED8C}" type="pres">
      <dgm:prSet presAssocID="{C3145CA4-3BBC-48AE-ACB2-2B045BD38E02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F5CD35FC-339C-4AAF-8872-4A08F0C111B3}" type="pres">
      <dgm:prSet presAssocID="{60D8652B-5DCD-4964-A491-1B4DB62DB234}" presName="Accent2" presStyleCnt="0"/>
      <dgm:spPr/>
    </dgm:pt>
    <dgm:pt modelId="{3EA98090-3AD0-4D8B-B030-F8E4F598CBDB}" type="pres">
      <dgm:prSet presAssocID="{60D8652B-5DCD-4964-A491-1B4DB62DB234}" presName="Accent" presStyleLbl="node1" presStyleIdx="3" presStyleCnt="5"/>
      <dgm:spPr/>
    </dgm:pt>
    <dgm:pt modelId="{FCF75601-E524-4969-8046-4AB4DA3F551A}" type="pres">
      <dgm:prSet presAssocID="{60D8652B-5DCD-4964-A491-1B4DB62DB234}" presName="ParentBackground2" presStyleCnt="0"/>
      <dgm:spPr/>
    </dgm:pt>
    <dgm:pt modelId="{4C9D3C85-E79F-420D-B5F8-7F4E5542B45D}" type="pres">
      <dgm:prSet presAssocID="{60D8652B-5DCD-4964-A491-1B4DB62DB234}" presName="ParentBackground" presStyleLbl="fgAcc1" presStyleIdx="3" presStyleCnt="5"/>
      <dgm:spPr/>
    </dgm:pt>
    <dgm:pt modelId="{CAC6F201-FC8D-4771-B3F8-5A35FF854F0E}" type="pres">
      <dgm:prSet presAssocID="{60D8652B-5DCD-4964-A491-1B4DB62DB234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856758E8-B48E-4ADC-B601-FCC1331BA949}" type="pres">
      <dgm:prSet presAssocID="{25BF152A-2B79-4F24-9879-3ABF87D96B54}" presName="Accent1" presStyleCnt="0"/>
      <dgm:spPr/>
    </dgm:pt>
    <dgm:pt modelId="{6B82404B-E28D-4FA1-A34D-95A5985CA159}" type="pres">
      <dgm:prSet presAssocID="{25BF152A-2B79-4F24-9879-3ABF87D96B54}" presName="Accent" presStyleLbl="node1" presStyleIdx="4" presStyleCnt="5"/>
      <dgm:spPr/>
    </dgm:pt>
    <dgm:pt modelId="{B1F3AB15-9A90-4560-A805-AA1F98755F2B}" type="pres">
      <dgm:prSet presAssocID="{25BF152A-2B79-4F24-9879-3ABF87D96B54}" presName="ParentBackground1" presStyleCnt="0"/>
      <dgm:spPr/>
    </dgm:pt>
    <dgm:pt modelId="{8097B7CB-824E-4256-86CE-5370C053C548}" type="pres">
      <dgm:prSet presAssocID="{25BF152A-2B79-4F24-9879-3ABF87D96B54}" presName="ParentBackground" presStyleLbl="fgAcc1" presStyleIdx="4" presStyleCnt="5"/>
      <dgm:spPr/>
    </dgm:pt>
    <dgm:pt modelId="{26DFF82B-73D5-420C-934D-CDB2DB35DA43}" type="pres">
      <dgm:prSet presAssocID="{25BF152A-2B79-4F24-9879-3ABF87D96B54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3D8B2601-F32F-480A-B8FA-4F419FC6AE71}" type="presOf" srcId="{25BF152A-2B79-4F24-9879-3ABF87D96B54}" destId="{8097B7CB-824E-4256-86CE-5370C053C548}" srcOrd="0" destOrd="0" presId="urn:microsoft.com/office/officeart/2011/layout/CircleProcess"/>
    <dgm:cxn modelId="{420F7304-D907-4A91-8D36-3497AC6A9DB0}" type="presOf" srcId="{B98314E4-B554-4C79-B55F-A32E8B9538C6}" destId="{FC132B2D-8277-43CF-AB00-96B4789BF4A6}" srcOrd="1" destOrd="0" presId="urn:microsoft.com/office/officeart/2011/layout/CircleProcess"/>
    <dgm:cxn modelId="{10935F0F-C294-4973-8F40-233BA6B4D920}" type="presOf" srcId="{60D8652B-5DCD-4964-A491-1B4DB62DB234}" destId="{4C9D3C85-E79F-420D-B5F8-7F4E5542B45D}" srcOrd="0" destOrd="0" presId="urn:microsoft.com/office/officeart/2011/layout/CircleProcess"/>
    <dgm:cxn modelId="{F10EF215-7508-484F-9B52-2B8C9A33DBB6}" type="presOf" srcId="{B98314E4-B554-4C79-B55F-A32E8B9538C6}" destId="{D297211F-46A1-4167-A4BA-A5B80D68C10A}" srcOrd="0" destOrd="0" presId="urn:microsoft.com/office/officeart/2011/layout/CircleProcess"/>
    <dgm:cxn modelId="{0E80BE2B-A72A-444A-8507-168BB33F9967}" type="presOf" srcId="{0C9BF7DF-6C10-4A1A-9400-46395FDCF002}" destId="{DF797E4C-1EB2-4843-B370-51CFD8466436}" srcOrd="0" destOrd="0" presId="urn:microsoft.com/office/officeart/2011/layout/CircleProcess"/>
    <dgm:cxn modelId="{B4A39F2E-EA0B-4EC1-8F0E-7D4F6E3029C9}" srcId="{0C9BF7DF-6C10-4A1A-9400-46395FDCF002}" destId="{25BF152A-2B79-4F24-9879-3ABF87D96B54}" srcOrd="0" destOrd="0" parTransId="{AB154041-C7A8-4DF2-A2DB-6057F0DCF671}" sibTransId="{42816CDD-C8F1-4DFD-BEA1-F573A7F8962A}"/>
    <dgm:cxn modelId="{CB057F78-9782-4146-9108-76134828EF51}" srcId="{0C9BF7DF-6C10-4A1A-9400-46395FDCF002}" destId="{60D8652B-5DCD-4964-A491-1B4DB62DB234}" srcOrd="1" destOrd="0" parTransId="{F91E1137-22AA-43F3-97E1-A6A0C93795F3}" sibTransId="{15C325A0-32C9-4579-8240-C2DAFDB23992}"/>
    <dgm:cxn modelId="{5A451683-A3D6-4C58-A893-CF2C28A463BE}" type="presOf" srcId="{60D8652B-5DCD-4964-A491-1B4DB62DB234}" destId="{CAC6F201-FC8D-4771-B3F8-5A35FF854F0E}" srcOrd="1" destOrd="0" presId="urn:microsoft.com/office/officeart/2011/layout/CircleProcess"/>
    <dgm:cxn modelId="{AA81E48F-5341-4B89-BC70-C6430A6F6EBD}" type="presOf" srcId="{C3145CA4-3BBC-48AE-ACB2-2B045BD38E02}" destId="{2CC5EDEB-CEF1-4298-A275-E2BBDB570EEE}" srcOrd="0" destOrd="0" presId="urn:microsoft.com/office/officeart/2011/layout/CircleProcess"/>
    <dgm:cxn modelId="{02337690-5A73-45E2-9803-3C38384FBE61}" type="presOf" srcId="{269E2989-8F27-41C9-8250-56368846308F}" destId="{C097139A-C8B3-4F8F-8C38-BB59DD399193}" srcOrd="0" destOrd="0" presId="urn:microsoft.com/office/officeart/2011/layout/CircleProcess"/>
    <dgm:cxn modelId="{6E8458A1-8D02-4739-BCEB-2790878C4C25}" type="presOf" srcId="{25BF152A-2B79-4F24-9879-3ABF87D96B54}" destId="{26DFF82B-73D5-420C-934D-CDB2DB35DA43}" srcOrd="1" destOrd="0" presId="urn:microsoft.com/office/officeart/2011/layout/CircleProcess"/>
    <dgm:cxn modelId="{A4B020A6-EEE9-46CC-B2CA-93EBDD078C9A}" type="presOf" srcId="{C3145CA4-3BBC-48AE-ACB2-2B045BD38E02}" destId="{36AD7153-2681-42E4-95C4-63843DCAED8C}" srcOrd="1" destOrd="0" presId="urn:microsoft.com/office/officeart/2011/layout/CircleProcess"/>
    <dgm:cxn modelId="{BB32CEB5-E86D-4594-98E8-C5BD07DA5064}" type="presOf" srcId="{269E2989-8F27-41C9-8250-56368846308F}" destId="{CD3C3A7E-66AB-4AE5-AC6B-D647FA75BC34}" srcOrd="1" destOrd="0" presId="urn:microsoft.com/office/officeart/2011/layout/CircleProcess"/>
    <dgm:cxn modelId="{3256B7BC-F5A7-4E21-A104-EFC16AB271C0}" srcId="{0C9BF7DF-6C10-4A1A-9400-46395FDCF002}" destId="{269E2989-8F27-41C9-8250-56368846308F}" srcOrd="4" destOrd="0" parTransId="{055EFBAE-8C02-4C34-B9DC-7362AE288538}" sibTransId="{7B6259E9-3108-487D-B267-2C015CF0C63D}"/>
    <dgm:cxn modelId="{142605E2-AD5B-41CB-90B8-96E8ADFB020B}" srcId="{0C9BF7DF-6C10-4A1A-9400-46395FDCF002}" destId="{C3145CA4-3BBC-48AE-ACB2-2B045BD38E02}" srcOrd="2" destOrd="0" parTransId="{DD4788AD-F64A-4837-B4B5-7CBCE960D6DB}" sibTransId="{652E1CC7-8BBC-4E74-9C65-AA79608DEACD}"/>
    <dgm:cxn modelId="{79233EE3-44FB-4A38-BDB3-8A46F4642E48}" srcId="{0C9BF7DF-6C10-4A1A-9400-46395FDCF002}" destId="{B98314E4-B554-4C79-B55F-A32E8B9538C6}" srcOrd="3" destOrd="0" parTransId="{4AD7CC58-CE48-45B7-B04B-98EE533638A1}" sibTransId="{2ECD210F-1CFA-4C93-84AF-DDC9D8915095}"/>
    <dgm:cxn modelId="{B7D39E42-9D49-4EE8-98D9-6BC1A05B37B0}" type="presParOf" srcId="{DF797E4C-1EB2-4843-B370-51CFD8466436}" destId="{925DDC19-F757-424E-BD90-7504998D6A91}" srcOrd="0" destOrd="0" presId="urn:microsoft.com/office/officeart/2011/layout/CircleProcess"/>
    <dgm:cxn modelId="{A755001A-5002-4E03-986C-2C85EE0C39BA}" type="presParOf" srcId="{925DDC19-F757-424E-BD90-7504998D6A91}" destId="{8EE91C02-157E-4403-909B-0458FCC8E62E}" srcOrd="0" destOrd="0" presId="urn:microsoft.com/office/officeart/2011/layout/CircleProcess"/>
    <dgm:cxn modelId="{7B4BC707-2448-4700-9E89-E97F6F03207B}" type="presParOf" srcId="{DF797E4C-1EB2-4843-B370-51CFD8466436}" destId="{CF9D7F85-90BE-4006-9A24-BA4528FF865A}" srcOrd="1" destOrd="0" presId="urn:microsoft.com/office/officeart/2011/layout/CircleProcess"/>
    <dgm:cxn modelId="{8B5464F3-B206-4AB3-B126-2A07FA0CCFB6}" type="presParOf" srcId="{CF9D7F85-90BE-4006-9A24-BA4528FF865A}" destId="{C097139A-C8B3-4F8F-8C38-BB59DD399193}" srcOrd="0" destOrd="0" presId="urn:microsoft.com/office/officeart/2011/layout/CircleProcess"/>
    <dgm:cxn modelId="{9722C0B1-BD6B-45A2-8079-845BE2A24CB1}" type="presParOf" srcId="{DF797E4C-1EB2-4843-B370-51CFD8466436}" destId="{CD3C3A7E-66AB-4AE5-AC6B-D647FA75BC34}" srcOrd="2" destOrd="0" presId="urn:microsoft.com/office/officeart/2011/layout/CircleProcess"/>
    <dgm:cxn modelId="{41BF316D-7AF6-4721-89DF-4B95FBBC3E4A}" type="presParOf" srcId="{DF797E4C-1EB2-4843-B370-51CFD8466436}" destId="{39B0A11C-C09C-4F61-9E6E-83FF2896CED9}" srcOrd="3" destOrd="0" presId="urn:microsoft.com/office/officeart/2011/layout/CircleProcess"/>
    <dgm:cxn modelId="{EC34318C-2710-4CFE-81F4-8CB5F72F0610}" type="presParOf" srcId="{39B0A11C-C09C-4F61-9E6E-83FF2896CED9}" destId="{E959623F-12D1-4AD2-9126-AED4E81AF5C9}" srcOrd="0" destOrd="0" presId="urn:microsoft.com/office/officeart/2011/layout/CircleProcess"/>
    <dgm:cxn modelId="{A2F2702C-BF3D-4E17-AE88-84CDD0E9AFED}" type="presParOf" srcId="{DF797E4C-1EB2-4843-B370-51CFD8466436}" destId="{6DF2FB28-CEB9-45AE-B64B-453F9DEA5294}" srcOrd="4" destOrd="0" presId="urn:microsoft.com/office/officeart/2011/layout/CircleProcess"/>
    <dgm:cxn modelId="{1F440071-6578-43E8-9F82-DFCD9FDC29FA}" type="presParOf" srcId="{6DF2FB28-CEB9-45AE-B64B-453F9DEA5294}" destId="{D297211F-46A1-4167-A4BA-A5B80D68C10A}" srcOrd="0" destOrd="0" presId="urn:microsoft.com/office/officeart/2011/layout/CircleProcess"/>
    <dgm:cxn modelId="{C847DDC9-33B0-4F09-8711-54C2CE443871}" type="presParOf" srcId="{DF797E4C-1EB2-4843-B370-51CFD8466436}" destId="{FC132B2D-8277-43CF-AB00-96B4789BF4A6}" srcOrd="5" destOrd="0" presId="urn:microsoft.com/office/officeart/2011/layout/CircleProcess"/>
    <dgm:cxn modelId="{96CED6BF-5680-4AAE-ADF7-62D2C322A469}" type="presParOf" srcId="{DF797E4C-1EB2-4843-B370-51CFD8466436}" destId="{46F258C7-C04F-4FF7-8E12-A0126B2EEBB9}" srcOrd="6" destOrd="0" presId="urn:microsoft.com/office/officeart/2011/layout/CircleProcess"/>
    <dgm:cxn modelId="{83010DBF-D8E5-4663-B92C-8B2789BC6161}" type="presParOf" srcId="{46F258C7-C04F-4FF7-8E12-A0126B2EEBB9}" destId="{15E4EB6F-7D36-4F91-A1FF-9D4CC129F8A7}" srcOrd="0" destOrd="0" presId="urn:microsoft.com/office/officeart/2011/layout/CircleProcess"/>
    <dgm:cxn modelId="{589BC365-1283-4E1F-890C-ACAFB29D34DF}" type="presParOf" srcId="{DF797E4C-1EB2-4843-B370-51CFD8466436}" destId="{E17B4CE7-9141-4BF5-8F56-A69B6D54E734}" srcOrd="7" destOrd="0" presId="urn:microsoft.com/office/officeart/2011/layout/CircleProcess"/>
    <dgm:cxn modelId="{CBCC306D-A489-4532-AEC0-1BC41EC8FD80}" type="presParOf" srcId="{E17B4CE7-9141-4BF5-8F56-A69B6D54E734}" destId="{2CC5EDEB-CEF1-4298-A275-E2BBDB570EEE}" srcOrd="0" destOrd="0" presId="urn:microsoft.com/office/officeart/2011/layout/CircleProcess"/>
    <dgm:cxn modelId="{A52CA0BE-EC1E-463E-A323-71922F96AEC7}" type="presParOf" srcId="{DF797E4C-1EB2-4843-B370-51CFD8466436}" destId="{36AD7153-2681-42E4-95C4-63843DCAED8C}" srcOrd="8" destOrd="0" presId="urn:microsoft.com/office/officeart/2011/layout/CircleProcess"/>
    <dgm:cxn modelId="{8A2D1DB4-0B30-4B17-9388-D73181629DF7}" type="presParOf" srcId="{DF797E4C-1EB2-4843-B370-51CFD8466436}" destId="{F5CD35FC-339C-4AAF-8872-4A08F0C111B3}" srcOrd="9" destOrd="0" presId="urn:microsoft.com/office/officeart/2011/layout/CircleProcess"/>
    <dgm:cxn modelId="{880B1C07-D843-446C-81FC-D9046FD3BAB7}" type="presParOf" srcId="{F5CD35FC-339C-4AAF-8872-4A08F0C111B3}" destId="{3EA98090-3AD0-4D8B-B030-F8E4F598CBDB}" srcOrd="0" destOrd="0" presId="urn:microsoft.com/office/officeart/2011/layout/CircleProcess"/>
    <dgm:cxn modelId="{03C6B1AD-661E-40FB-9198-EB4E73262534}" type="presParOf" srcId="{DF797E4C-1EB2-4843-B370-51CFD8466436}" destId="{FCF75601-E524-4969-8046-4AB4DA3F551A}" srcOrd="10" destOrd="0" presId="urn:microsoft.com/office/officeart/2011/layout/CircleProcess"/>
    <dgm:cxn modelId="{176DD74A-1E48-4379-8419-90328A66DCB3}" type="presParOf" srcId="{FCF75601-E524-4969-8046-4AB4DA3F551A}" destId="{4C9D3C85-E79F-420D-B5F8-7F4E5542B45D}" srcOrd="0" destOrd="0" presId="urn:microsoft.com/office/officeart/2011/layout/CircleProcess"/>
    <dgm:cxn modelId="{64E710C1-6D0D-4C20-B4CE-45EEC7FCCD79}" type="presParOf" srcId="{DF797E4C-1EB2-4843-B370-51CFD8466436}" destId="{CAC6F201-FC8D-4771-B3F8-5A35FF854F0E}" srcOrd="11" destOrd="0" presId="urn:microsoft.com/office/officeart/2011/layout/CircleProcess"/>
    <dgm:cxn modelId="{898F125C-5D42-4A1D-AAF1-5ADE40AF9C12}" type="presParOf" srcId="{DF797E4C-1EB2-4843-B370-51CFD8466436}" destId="{856758E8-B48E-4ADC-B601-FCC1331BA949}" srcOrd="12" destOrd="0" presId="urn:microsoft.com/office/officeart/2011/layout/CircleProcess"/>
    <dgm:cxn modelId="{09A3D4D7-AEA4-42D9-82AF-EE219FC0FFF7}" type="presParOf" srcId="{856758E8-B48E-4ADC-B601-FCC1331BA949}" destId="{6B82404B-E28D-4FA1-A34D-95A5985CA159}" srcOrd="0" destOrd="0" presId="urn:microsoft.com/office/officeart/2011/layout/CircleProcess"/>
    <dgm:cxn modelId="{593A9D0A-E5A6-4E08-988D-D329FFF118E8}" type="presParOf" srcId="{DF797E4C-1EB2-4843-B370-51CFD8466436}" destId="{B1F3AB15-9A90-4560-A805-AA1F98755F2B}" srcOrd="13" destOrd="0" presId="urn:microsoft.com/office/officeart/2011/layout/CircleProcess"/>
    <dgm:cxn modelId="{36AF7684-CFC1-43B5-B337-43130BD6186B}" type="presParOf" srcId="{B1F3AB15-9A90-4560-A805-AA1F98755F2B}" destId="{8097B7CB-824E-4256-86CE-5370C053C548}" srcOrd="0" destOrd="0" presId="urn:microsoft.com/office/officeart/2011/layout/CircleProcess"/>
    <dgm:cxn modelId="{F9916698-50AC-4E4A-BB3F-6A3D01EDC689}" type="presParOf" srcId="{DF797E4C-1EB2-4843-B370-51CFD8466436}" destId="{26DFF82B-73D5-420C-934D-CDB2DB35DA43}" srcOrd="14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DAEB65-9C04-43E7-B359-7194A8D0070D}" type="doc">
      <dgm:prSet loTypeId="urn:microsoft.com/office/officeart/2005/8/layout/target3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858F057F-2817-446D-95A0-7FD95B1A687F}">
      <dgm:prSet phldrT="[Text]" custT="1"/>
      <dgm:spPr/>
      <dgm:t>
        <a:bodyPr/>
        <a:lstStyle/>
        <a:p>
          <a:r>
            <a:rPr lang="en-US" sz="1600" b="0" i="0" dirty="0">
              <a:latin typeface="Poppins" panose="00000500000000000000" pitchFamily="2" charset="0"/>
              <a:cs typeface="Poppins" panose="00000500000000000000" pitchFamily="2" charset="0"/>
            </a:rPr>
            <a:t>Penilaian </a:t>
          </a:r>
          <a:r>
            <a:rPr lang="en-US" sz="1600" b="0" i="0" dirty="0" err="1">
              <a:latin typeface="Poppins" panose="00000500000000000000" pitchFamily="2" charset="0"/>
              <a:cs typeface="Poppins" panose="00000500000000000000" pitchFamily="2" charset="0"/>
            </a:rPr>
            <a:t>Keterampilan</a:t>
          </a:r>
          <a:r>
            <a:rPr lang="en-US" sz="1600" b="0" i="0" dirty="0">
              <a:latin typeface="Poppins" panose="00000500000000000000" pitchFamily="2" charset="0"/>
              <a:cs typeface="Poppins" panose="00000500000000000000" pitchFamily="2" charset="0"/>
            </a:rPr>
            <a:t> </a:t>
          </a:r>
          <a:r>
            <a:rPr lang="en-US" sz="1600" b="0" i="0" dirty="0" err="1">
              <a:latin typeface="Poppins" panose="00000500000000000000" pitchFamily="2" charset="0"/>
              <a:cs typeface="Poppins" panose="00000500000000000000" pitchFamily="2" charset="0"/>
            </a:rPr>
            <a:t>Berbahasa</a:t>
          </a:r>
          <a:endParaRPr lang="en-US" sz="16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A3142158-9D43-47EE-B937-CD64BDA3FBFA}" type="parTrans" cxnId="{67897717-FD52-4057-8ECE-016DB4E95AE6}">
      <dgm:prSet/>
      <dgm:spPr/>
      <dgm:t>
        <a:bodyPr/>
        <a:lstStyle/>
        <a:p>
          <a:endParaRPr lang="en-US" sz="160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A3AB84E7-5DA2-49B2-ABB6-50DF7A9446D9}" type="sibTrans" cxnId="{67897717-FD52-4057-8ECE-016DB4E95AE6}">
      <dgm:prSet/>
      <dgm:spPr/>
      <dgm:t>
        <a:bodyPr/>
        <a:lstStyle/>
        <a:p>
          <a:endParaRPr lang="en-US" sz="160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81E551E7-45F9-4394-9EAA-954CB655F9AF}">
      <dgm:prSet phldrT="[Text]" custT="1"/>
      <dgm:spPr/>
      <dgm:t>
        <a:bodyPr/>
        <a:lstStyle/>
        <a:p>
          <a:r>
            <a:rPr lang="en-US" sz="1600" b="0" i="0" dirty="0">
              <a:latin typeface="Poppins" panose="00000500000000000000" pitchFamily="2" charset="0"/>
              <a:cs typeface="Poppins" panose="00000500000000000000" pitchFamily="2" charset="0"/>
            </a:rPr>
            <a:t>Penilaian </a:t>
          </a:r>
          <a:r>
            <a:rPr lang="en-US" sz="1600" b="0" i="0" dirty="0" err="1">
              <a:latin typeface="Poppins" panose="00000500000000000000" pitchFamily="2" charset="0"/>
              <a:cs typeface="Poppins" panose="00000500000000000000" pitchFamily="2" charset="0"/>
            </a:rPr>
            <a:t>Sikap</a:t>
          </a:r>
          <a:r>
            <a:rPr lang="en-US" sz="1600" b="0" i="0" dirty="0">
              <a:latin typeface="Poppins" panose="00000500000000000000" pitchFamily="2" charset="0"/>
              <a:cs typeface="Poppins" panose="00000500000000000000" pitchFamily="2" charset="0"/>
            </a:rPr>
            <a:t> dan </a:t>
          </a:r>
          <a:r>
            <a:rPr lang="en-US" sz="1600" b="0" i="0" dirty="0" err="1">
              <a:latin typeface="Poppins" panose="00000500000000000000" pitchFamily="2" charset="0"/>
              <a:cs typeface="Poppins" panose="00000500000000000000" pitchFamily="2" charset="0"/>
            </a:rPr>
            <a:t>Karakter</a:t>
          </a:r>
          <a:endParaRPr lang="en-US" sz="16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2693BAC6-D3AD-4099-AD53-056D3648E90A}" type="parTrans" cxnId="{65315125-ED19-4C40-B82E-01F735712496}">
      <dgm:prSet/>
      <dgm:spPr/>
      <dgm:t>
        <a:bodyPr/>
        <a:lstStyle/>
        <a:p>
          <a:endParaRPr lang="en-US" sz="160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53805CB6-794B-4671-A86A-703882FCD51F}" type="sibTrans" cxnId="{65315125-ED19-4C40-B82E-01F735712496}">
      <dgm:prSet/>
      <dgm:spPr/>
      <dgm:t>
        <a:bodyPr/>
        <a:lstStyle/>
        <a:p>
          <a:endParaRPr lang="en-US" sz="160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67772EEB-1079-4668-9646-8C8D28B6A284}">
      <dgm:prSet phldrT="[Text]" custT="1"/>
      <dgm:spPr/>
      <dgm:t>
        <a:bodyPr/>
        <a:lstStyle/>
        <a:p>
          <a:r>
            <a:rPr lang="en-US" sz="1600" b="0" i="0" dirty="0">
              <a:latin typeface="Poppins" panose="00000500000000000000" pitchFamily="2" charset="0"/>
              <a:cs typeface="Poppins" panose="00000500000000000000" pitchFamily="2" charset="0"/>
            </a:rPr>
            <a:t>Penilaian </a:t>
          </a:r>
          <a:r>
            <a:rPr lang="en-US" sz="1600" b="0" i="0" dirty="0" err="1">
              <a:latin typeface="Poppins" panose="00000500000000000000" pitchFamily="2" charset="0"/>
              <a:cs typeface="Poppins" panose="00000500000000000000" pitchFamily="2" charset="0"/>
            </a:rPr>
            <a:t>Berbasis</a:t>
          </a:r>
          <a:r>
            <a:rPr lang="en-US" sz="1600" b="0" i="0" dirty="0">
              <a:latin typeface="Poppins" panose="00000500000000000000" pitchFamily="2" charset="0"/>
              <a:cs typeface="Poppins" panose="00000500000000000000" pitchFamily="2" charset="0"/>
            </a:rPr>
            <a:t> </a:t>
          </a:r>
          <a:r>
            <a:rPr lang="en-US" sz="1600" b="0" i="0" dirty="0" err="1">
              <a:latin typeface="Poppins" panose="00000500000000000000" pitchFamily="2" charset="0"/>
              <a:cs typeface="Poppins" panose="00000500000000000000" pitchFamily="2" charset="0"/>
            </a:rPr>
            <a:t>Proyek</a:t>
          </a:r>
          <a:endParaRPr lang="en-US" sz="16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AC36F14C-5192-4F51-AC95-54FEEA36DC34}" type="parTrans" cxnId="{70F1E9C4-769F-42DF-BD82-9A3D3874A36A}">
      <dgm:prSet/>
      <dgm:spPr/>
      <dgm:t>
        <a:bodyPr/>
        <a:lstStyle/>
        <a:p>
          <a:endParaRPr lang="en-US" sz="1600"/>
        </a:p>
      </dgm:t>
    </dgm:pt>
    <dgm:pt modelId="{2AC34150-0520-40C8-B54F-2E68CF63BC09}" type="sibTrans" cxnId="{70F1E9C4-769F-42DF-BD82-9A3D3874A36A}">
      <dgm:prSet/>
      <dgm:spPr/>
      <dgm:t>
        <a:bodyPr/>
        <a:lstStyle/>
        <a:p>
          <a:endParaRPr lang="en-US" sz="1600"/>
        </a:p>
      </dgm:t>
    </dgm:pt>
    <dgm:pt modelId="{4302F815-DA64-4240-90CB-EA93AECD7024}" type="pres">
      <dgm:prSet presAssocID="{7DDAEB65-9C04-43E7-B359-7194A8D0070D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1480569D-7EA1-421D-AEA0-7B7565E5B517}" type="pres">
      <dgm:prSet presAssocID="{858F057F-2817-446D-95A0-7FD95B1A687F}" presName="circle1" presStyleLbl="node1" presStyleIdx="0" presStyleCnt="3"/>
      <dgm:spPr/>
    </dgm:pt>
    <dgm:pt modelId="{DC7EEDDE-A30B-46D6-AB40-FF5B0D6EF9C5}" type="pres">
      <dgm:prSet presAssocID="{858F057F-2817-446D-95A0-7FD95B1A687F}" presName="space" presStyleCnt="0"/>
      <dgm:spPr/>
    </dgm:pt>
    <dgm:pt modelId="{FE8F820C-B5AC-4D9C-A1DD-A1FA03BF43B1}" type="pres">
      <dgm:prSet presAssocID="{858F057F-2817-446D-95A0-7FD95B1A687F}" presName="rect1" presStyleLbl="alignAcc1" presStyleIdx="0" presStyleCnt="3"/>
      <dgm:spPr/>
    </dgm:pt>
    <dgm:pt modelId="{FAB002CD-6C1C-4ED3-A952-9EB2EEFF4E2D}" type="pres">
      <dgm:prSet presAssocID="{81E551E7-45F9-4394-9EAA-954CB655F9AF}" presName="vertSpace2" presStyleLbl="node1" presStyleIdx="0" presStyleCnt="3"/>
      <dgm:spPr/>
    </dgm:pt>
    <dgm:pt modelId="{C6CA58B4-B46C-4360-BC3F-F0B72EE97345}" type="pres">
      <dgm:prSet presAssocID="{81E551E7-45F9-4394-9EAA-954CB655F9AF}" presName="circle2" presStyleLbl="node1" presStyleIdx="1" presStyleCnt="3"/>
      <dgm:spPr/>
    </dgm:pt>
    <dgm:pt modelId="{FFBD3570-4A8F-4F0D-BC9E-3DE5248220F2}" type="pres">
      <dgm:prSet presAssocID="{81E551E7-45F9-4394-9EAA-954CB655F9AF}" presName="rect2" presStyleLbl="alignAcc1" presStyleIdx="1" presStyleCnt="3"/>
      <dgm:spPr/>
    </dgm:pt>
    <dgm:pt modelId="{BD540824-2097-4EC4-85C9-37BC01E2744D}" type="pres">
      <dgm:prSet presAssocID="{67772EEB-1079-4668-9646-8C8D28B6A284}" presName="vertSpace3" presStyleLbl="node1" presStyleIdx="1" presStyleCnt="3"/>
      <dgm:spPr/>
    </dgm:pt>
    <dgm:pt modelId="{1B12E6BE-3845-44F6-B397-9F5952826294}" type="pres">
      <dgm:prSet presAssocID="{67772EEB-1079-4668-9646-8C8D28B6A284}" presName="circle3" presStyleLbl="node1" presStyleIdx="2" presStyleCnt="3"/>
      <dgm:spPr/>
    </dgm:pt>
    <dgm:pt modelId="{0AA4087E-909F-4CDE-9E52-B0BDF7092B0C}" type="pres">
      <dgm:prSet presAssocID="{67772EEB-1079-4668-9646-8C8D28B6A284}" presName="rect3" presStyleLbl="alignAcc1" presStyleIdx="2" presStyleCnt="3"/>
      <dgm:spPr/>
    </dgm:pt>
    <dgm:pt modelId="{015D3AE5-662E-4700-931D-90978CD5FEA7}" type="pres">
      <dgm:prSet presAssocID="{858F057F-2817-446D-95A0-7FD95B1A687F}" presName="rect1ParTxNoCh" presStyleLbl="alignAcc1" presStyleIdx="2" presStyleCnt="3">
        <dgm:presLayoutVars>
          <dgm:chMax val="1"/>
          <dgm:bulletEnabled val="1"/>
        </dgm:presLayoutVars>
      </dgm:prSet>
      <dgm:spPr/>
    </dgm:pt>
    <dgm:pt modelId="{F1DA64CC-56ED-4258-A759-B4BBE9700308}" type="pres">
      <dgm:prSet presAssocID="{81E551E7-45F9-4394-9EAA-954CB655F9AF}" presName="rect2ParTxNoCh" presStyleLbl="alignAcc1" presStyleIdx="2" presStyleCnt="3">
        <dgm:presLayoutVars>
          <dgm:chMax val="1"/>
          <dgm:bulletEnabled val="1"/>
        </dgm:presLayoutVars>
      </dgm:prSet>
      <dgm:spPr/>
    </dgm:pt>
    <dgm:pt modelId="{4D1B6927-686C-425F-BE4C-85AE3F173B38}" type="pres">
      <dgm:prSet presAssocID="{67772EEB-1079-4668-9646-8C8D28B6A284}" presName="rect3ParTxNoCh" presStyleLbl="alignAcc1" presStyleIdx="2" presStyleCnt="3">
        <dgm:presLayoutVars>
          <dgm:chMax val="1"/>
          <dgm:bulletEnabled val="1"/>
        </dgm:presLayoutVars>
      </dgm:prSet>
      <dgm:spPr/>
    </dgm:pt>
  </dgm:ptLst>
  <dgm:cxnLst>
    <dgm:cxn modelId="{30B00A01-1098-4232-A873-73AEB1DE0B3D}" type="presOf" srcId="{67772EEB-1079-4668-9646-8C8D28B6A284}" destId="{0AA4087E-909F-4CDE-9E52-B0BDF7092B0C}" srcOrd="0" destOrd="0" presId="urn:microsoft.com/office/officeart/2005/8/layout/target3"/>
    <dgm:cxn modelId="{203CA002-8837-4B04-96A6-AF89A8713AB8}" type="presOf" srcId="{67772EEB-1079-4668-9646-8C8D28B6A284}" destId="{4D1B6927-686C-425F-BE4C-85AE3F173B38}" srcOrd="1" destOrd="0" presId="urn:microsoft.com/office/officeart/2005/8/layout/target3"/>
    <dgm:cxn modelId="{67897717-FD52-4057-8ECE-016DB4E95AE6}" srcId="{7DDAEB65-9C04-43E7-B359-7194A8D0070D}" destId="{858F057F-2817-446D-95A0-7FD95B1A687F}" srcOrd="0" destOrd="0" parTransId="{A3142158-9D43-47EE-B937-CD64BDA3FBFA}" sibTransId="{A3AB84E7-5DA2-49B2-ABB6-50DF7A9446D9}"/>
    <dgm:cxn modelId="{65315125-ED19-4C40-B82E-01F735712496}" srcId="{7DDAEB65-9C04-43E7-B359-7194A8D0070D}" destId="{81E551E7-45F9-4394-9EAA-954CB655F9AF}" srcOrd="1" destOrd="0" parTransId="{2693BAC6-D3AD-4099-AD53-056D3648E90A}" sibTransId="{53805CB6-794B-4671-A86A-703882FCD51F}"/>
    <dgm:cxn modelId="{3AE2AA71-D028-405C-A622-FA1AB02DF5A4}" type="presOf" srcId="{7DDAEB65-9C04-43E7-B359-7194A8D0070D}" destId="{4302F815-DA64-4240-90CB-EA93AECD7024}" srcOrd="0" destOrd="0" presId="urn:microsoft.com/office/officeart/2005/8/layout/target3"/>
    <dgm:cxn modelId="{85978A92-CCBC-4F11-9ED7-CBFC95D6BF3D}" type="presOf" srcId="{858F057F-2817-446D-95A0-7FD95B1A687F}" destId="{015D3AE5-662E-4700-931D-90978CD5FEA7}" srcOrd="1" destOrd="0" presId="urn:microsoft.com/office/officeart/2005/8/layout/target3"/>
    <dgm:cxn modelId="{E24A209D-1481-496E-86A6-9FFD84054AF4}" type="presOf" srcId="{81E551E7-45F9-4394-9EAA-954CB655F9AF}" destId="{F1DA64CC-56ED-4258-A759-B4BBE9700308}" srcOrd="1" destOrd="0" presId="urn:microsoft.com/office/officeart/2005/8/layout/target3"/>
    <dgm:cxn modelId="{2D7E0AAC-6D2F-422B-9E1C-FF56D33481F3}" type="presOf" srcId="{81E551E7-45F9-4394-9EAA-954CB655F9AF}" destId="{FFBD3570-4A8F-4F0D-BC9E-3DE5248220F2}" srcOrd="0" destOrd="0" presId="urn:microsoft.com/office/officeart/2005/8/layout/target3"/>
    <dgm:cxn modelId="{70F1E9C4-769F-42DF-BD82-9A3D3874A36A}" srcId="{7DDAEB65-9C04-43E7-B359-7194A8D0070D}" destId="{67772EEB-1079-4668-9646-8C8D28B6A284}" srcOrd="2" destOrd="0" parTransId="{AC36F14C-5192-4F51-AC95-54FEEA36DC34}" sibTransId="{2AC34150-0520-40C8-B54F-2E68CF63BC09}"/>
    <dgm:cxn modelId="{CBD7CADF-5682-4EDE-BCB8-A339C8C74054}" type="presOf" srcId="{858F057F-2817-446D-95A0-7FD95B1A687F}" destId="{FE8F820C-B5AC-4D9C-A1DD-A1FA03BF43B1}" srcOrd="0" destOrd="0" presId="urn:microsoft.com/office/officeart/2005/8/layout/target3"/>
    <dgm:cxn modelId="{5F42D4BB-8DF7-4B6E-8355-ED7F2E97FC93}" type="presParOf" srcId="{4302F815-DA64-4240-90CB-EA93AECD7024}" destId="{1480569D-7EA1-421D-AEA0-7B7565E5B517}" srcOrd="0" destOrd="0" presId="urn:microsoft.com/office/officeart/2005/8/layout/target3"/>
    <dgm:cxn modelId="{8E176B7A-BB5F-495F-9F5E-78B969D1D2A5}" type="presParOf" srcId="{4302F815-DA64-4240-90CB-EA93AECD7024}" destId="{DC7EEDDE-A30B-46D6-AB40-FF5B0D6EF9C5}" srcOrd="1" destOrd="0" presId="urn:microsoft.com/office/officeart/2005/8/layout/target3"/>
    <dgm:cxn modelId="{B481446E-4298-4C8F-8916-345A0A6B086A}" type="presParOf" srcId="{4302F815-DA64-4240-90CB-EA93AECD7024}" destId="{FE8F820C-B5AC-4D9C-A1DD-A1FA03BF43B1}" srcOrd="2" destOrd="0" presId="urn:microsoft.com/office/officeart/2005/8/layout/target3"/>
    <dgm:cxn modelId="{13D2EAD5-6485-4CD5-81A8-2C73152E649E}" type="presParOf" srcId="{4302F815-DA64-4240-90CB-EA93AECD7024}" destId="{FAB002CD-6C1C-4ED3-A952-9EB2EEFF4E2D}" srcOrd="3" destOrd="0" presId="urn:microsoft.com/office/officeart/2005/8/layout/target3"/>
    <dgm:cxn modelId="{4C7D20C2-09D2-4DCC-8463-82BBD4182878}" type="presParOf" srcId="{4302F815-DA64-4240-90CB-EA93AECD7024}" destId="{C6CA58B4-B46C-4360-BC3F-F0B72EE97345}" srcOrd="4" destOrd="0" presId="urn:microsoft.com/office/officeart/2005/8/layout/target3"/>
    <dgm:cxn modelId="{CCAA73CB-53DC-4B44-B29E-7A157F8010D0}" type="presParOf" srcId="{4302F815-DA64-4240-90CB-EA93AECD7024}" destId="{FFBD3570-4A8F-4F0D-BC9E-3DE5248220F2}" srcOrd="5" destOrd="0" presId="urn:microsoft.com/office/officeart/2005/8/layout/target3"/>
    <dgm:cxn modelId="{8AE5D8AA-0ABA-4809-AA7D-A9C81F1B4FD0}" type="presParOf" srcId="{4302F815-DA64-4240-90CB-EA93AECD7024}" destId="{BD540824-2097-4EC4-85C9-37BC01E2744D}" srcOrd="6" destOrd="0" presId="urn:microsoft.com/office/officeart/2005/8/layout/target3"/>
    <dgm:cxn modelId="{3788640B-CA2B-4EFB-B9FA-D385A55538F7}" type="presParOf" srcId="{4302F815-DA64-4240-90CB-EA93AECD7024}" destId="{1B12E6BE-3845-44F6-B397-9F5952826294}" srcOrd="7" destOrd="0" presId="urn:microsoft.com/office/officeart/2005/8/layout/target3"/>
    <dgm:cxn modelId="{7906286F-06E3-41A0-86A7-28EBB3B0674C}" type="presParOf" srcId="{4302F815-DA64-4240-90CB-EA93AECD7024}" destId="{0AA4087E-909F-4CDE-9E52-B0BDF7092B0C}" srcOrd="8" destOrd="0" presId="urn:microsoft.com/office/officeart/2005/8/layout/target3"/>
    <dgm:cxn modelId="{DF4BFE70-1BD8-4E5F-AEF0-D7328EE41647}" type="presParOf" srcId="{4302F815-DA64-4240-90CB-EA93AECD7024}" destId="{015D3AE5-662E-4700-931D-90978CD5FEA7}" srcOrd="9" destOrd="0" presId="urn:microsoft.com/office/officeart/2005/8/layout/target3"/>
    <dgm:cxn modelId="{3F454824-4888-4798-9C59-B0966B3CD6D8}" type="presParOf" srcId="{4302F815-DA64-4240-90CB-EA93AECD7024}" destId="{F1DA64CC-56ED-4258-A759-B4BBE9700308}" srcOrd="10" destOrd="0" presId="urn:microsoft.com/office/officeart/2005/8/layout/target3"/>
    <dgm:cxn modelId="{884BECF5-27F0-482D-A586-386F53054EA0}" type="presParOf" srcId="{4302F815-DA64-4240-90CB-EA93AECD7024}" destId="{4D1B6927-686C-425F-BE4C-85AE3F173B38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E91C02-157E-4403-909B-0458FCC8E62E}">
      <dsp:nvSpPr>
        <dsp:cNvPr id="0" name=""/>
        <dsp:cNvSpPr/>
      </dsp:nvSpPr>
      <dsp:spPr>
        <a:xfrm>
          <a:off x="5846550" y="1050172"/>
          <a:ext cx="1333108" cy="133332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97139A-C8B3-4F8F-8C38-BB59DD399193}">
      <dsp:nvSpPr>
        <dsp:cNvPr id="0" name=""/>
        <dsp:cNvSpPr/>
      </dsp:nvSpPr>
      <dsp:spPr>
        <a:xfrm>
          <a:off x="5890537" y="1094624"/>
          <a:ext cx="1244423" cy="1244422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>
              <a:latin typeface="Poppins" panose="00000500000000000000" pitchFamily="2" charset="0"/>
              <a:cs typeface="Poppins" panose="00000500000000000000" pitchFamily="2" charset="0"/>
            </a:rPr>
            <a:t>Penilaian </a:t>
          </a:r>
          <a:r>
            <a:rPr lang="en-US" sz="1200" b="0" i="0" kern="1200" dirty="0" err="1">
              <a:latin typeface="Poppins" panose="00000500000000000000" pitchFamily="2" charset="0"/>
              <a:cs typeface="Poppins" panose="00000500000000000000" pitchFamily="2" charset="0"/>
            </a:rPr>
            <a:t>Berbasis</a:t>
          </a:r>
          <a:r>
            <a:rPr lang="en-US" sz="1200" b="0" i="0" kern="1200" dirty="0">
              <a:latin typeface="Poppins" panose="00000500000000000000" pitchFamily="2" charset="0"/>
              <a:cs typeface="Poppins" panose="00000500000000000000" pitchFamily="2" charset="0"/>
            </a:rPr>
            <a:t> </a:t>
          </a:r>
          <a:r>
            <a:rPr lang="en-US" sz="1200" b="0" i="0" kern="1200" dirty="0" err="1">
              <a:latin typeface="Poppins" panose="00000500000000000000" pitchFamily="2" charset="0"/>
              <a:cs typeface="Poppins" panose="00000500000000000000" pitchFamily="2" charset="0"/>
            </a:rPr>
            <a:t>Proyek</a:t>
          </a:r>
          <a:endParaRPr lang="en-US" sz="12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6068616" y="1272432"/>
        <a:ext cx="888975" cy="888806"/>
      </dsp:txXfrm>
    </dsp:sp>
    <dsp:sp modelId="{E959623F-12D1-4AD2-9126-AED4E81AF5C9}">
      <dsp:nvSpPr>
        <dsp:cNvPr id="0" name=""/>
        <dsp:cNvSpPr/>
      </dsp:nvSpPr>
      <dsp:spPr>
        <a:xfrm rot="2700000">
          <a:off x="4468112" y="1050241"/>
          <a:ext cx="1332954" cy="1332954"/>
        </a:xfrm>
        <a:prstGeom prst="teardrop">
          <a:avLst>
            <a:gd name="adj" fmla="val 100000"/>
          </a:avLst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97211F-46A1-4167-A4BA-A5B80D68C10A}">
      <dsp:nvSpPr>
        <dsp:cNvPr id="0" name=""/>
        <dsp:cNvSpPr/>
      </dsp:nvSpPr>
      <dsp:spPr>
        <a:xfrm>
          <a:off x="4513441" y="1094624"/>
          <a:ext cx="1244423" cy="1244422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1116192"/>
              <a:satOff val="6725"/>
              <a:lumOff val="53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>
              <a:latin typeface="Poppins" panose="00000500000000000000" pitchFamily="2" charset="0"/>
              <a:cs typeface="Poppins" panose="00000500000000000000" pitchFamily="2" charset="0"/>
            </a:rPr>
            <a:t>Penilaian </a:t>
          </a:r>
          <a:r>
            <a:rPr lang="en-US" sz="1200" b="0" i="0" kern="1200" dirty="0" err="1">
              <a:latin typeface="Poppins" panose="00000500000000000000" pitchFamily="2" charset="0"/>
              <a:cs typeface="Poppins" panose="00000500000000000000" pitchFamily="2" charset="0"/>
            </a:rPr>
            <a:t>Sikap</a:t>
          </a:r>
          <a:r>
            <a:rPr lang="en-US" sz="1200" b="0" i="0" kern="1200" dirty="0">
              <a:latin typeface="Poppins" panose="00000500000000000000" pitchFamily="2" charset="0"/>
              <a:cs typeface="Poppins" panose="00000500000000000000" pitchFamily="2" charset="0"/>
            </a:rPr>
            <a:t> dan </a:t>
          </a:r>
          <a:r>
            <a:rPr lang="en-US" sz="1200" b="0" i="0" kern="1200" dirty="0" err="1">
              <a:latin typeface="Poppins" panose="00000500000000000000" pitchFamily="2" charset="0"/>
              <a:cs typeface="Poppins" panose="00000500000000000000" pitchFamily="2" charset="0"/>
            </a:rPr>
            <a:t>Karakter</a:t>
          </a:r>
          <a:endParaRPr lang="en-US" sz="12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4690811" y="1272432"/>
        <a:ext cx="888975" cy="888806"/>
      </dsp:txXfrm>
    </dsp:sp>
    <dsp:sp modelId="{15E4EB6F-7D36-4F91-A1FF-9D4CC129F8A7}">
      <dsp:nvSpPr>
        <dsp:cNvPr id="0" name=""/>
        <dsp:cNvSpPr/>
      </dsp:nvSpPr>
      <dsp:spPr>
        <a:xfrm rot="2700000">
          <a:off x="3091016" y="1050241"/>
          <a:ext cx="1332954" cy="1332954"/>
        </a:xfrm>
        <a:prstGeom prst="teardrop">
          <a:avLst>
            <a:gd name="adj" fmla="val 100000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C5EDEB-CEF1-4298-A275-E2BBDB570EEE}">
      <dsp:nvSpPr>
        <dsp:cNvPr id="0" name=""/>
        <dsp:cNvSpPr/>
      </dsp:nvSpPr>
      <dsp:spPr>
        <a:xfrm>
          <a:off x="3135636" y="1094624"/>
          <a:ext cx="1244423" cy="1244422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>
              <a:latin typeface="Poppins" panose="00000500000000000000" pitchFamily="2" charset="0"/>
              <a:cs typeface="Poppins" panose="00000500000000000000" pitchFamily="2" charset="0"/>
            </a:rPr>
            <a:t>Penilaian </a:t>
          </a:r>
          <a:r>
            <a:rPr lang="en-US" sz="1200" b="0" i="0" kern="1200" dirty="0" err="1">
              <a:latin typeface="Poppins" panose="00000500000000000000" pitchFamily="2" charset="0"/>
              <a:cs typeface="Poppins" panose="00000500000000000000" pitchFamily="2" charset="0"/>
            </a:rPr>
            <a:t>Keterampilan</a:t>
          </a:r>
          <a:r>
            <a:rPr lang="en-US" sz="1200" b="0" i="0" kern="1200" dirty="0">
              <a:latin typeface="Poppins" panose="00000500000000000000" pitchFamily="2" charset="0"/>
              <a:cs typeface="Poppins" panose="00000500000000000000" pitchFamily="2" charset="0"/>
            </a:rPr>
            <a:t> </a:t>
          </a:r>
          <a:r>
            <a:rPr lang="en-US" sz="1200" b="0" i="0" kern="1200" dirty="0" err="1">
              <a:latin typeface="Poppins" panose="00000500000000000000" pitchFamily="2" charset="0"/>
              <a:cs typeface="Poppins" panose="00000500000000000000" pitchFamily="2" charset="0"/>
            </a:rPr>
            <a:t>Berbahasa</a:t>
          </a:r>
          <a:endParaRPr lang="en-US" sz="12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3313005" y="1272432"/>
        <a:ext cx="888975" cy="888806"/>
      </dsp:txXfrm>
    </dsp:sp>
    <dsp:sp modelId="{3EA98090-3AD0-4D8B-B030-F8E4F598CBDB}">
      <dsp:nvSpPr>
        <dsp:cNvPr id="0" name=""/>
        <dsp:cNvSpPr/>
      </dsp:nvSpPr>
      <dsp:spPr>
        <a:xfrm rot="2700000">
          <a:off x="1713210" y="1050241"/>
          <a:ext cx="1332954" cy="1332954"/>
        </a:xfrm>
        <a:prstGeom prst="teardrop">
          <a:avLst>
            <a:gd name="adj" fmla="val 100000"/>
          </a:avLst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9D3C85-E79F-420D-B5F8-7F4E5542B45D}">
      <dsp:nvSpPr>
        <dsp:cNvPr id="0" name=""/>
        <dsp:cNvSpPr/>
      </dsp:nvSpPr>
      <dsp:spPr>
        <a:xfrm>
          <a:off x="1757830" y="1094624"/>
          <a:ext cx="1244423" cy="1244422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3348577"/>
              <a:satOff val="20174"/>
              <a:lumOff val="16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>
              <a:latin typeface="Poppins" panose="00000500000000000000" pitchFamily="2" charset="0"/>
              <a:cs typeface="Poppins" panose="00000500000000000000" pitchFamily="2" charset="0"/>
            </a:rPr>
            <a:t>Penilaian </a:t>
          </a:r>
          <a:r>
            <a:rPr lang="en-US" sz="1200" b="0" i="0" kern="1200" dirty="0" err="1">
              <a:latin typeface="Poppins" panose="00000500000000000000" pitchFamily="2" charset="0"/>
              <a:cs typeface="Poppins" panose="00000500000000000000" pitchFamily="2" charset="0"/>
            </a:rPr>
            <a:t>Sumatif</a:t>
          </a:r>
          <a:endParaRPr lang="en-US" sz="12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935909" y="1272432"/>
        <a:ext cx="888975" cy="888806"/>
      </dsp:txXfrm>
    </dsp:sp>
    <dsp:sp modelId="{6B82404B-E28D-4FA1-A34D-95A5985CA159}">
      <dsp:nvSpPr>
        <dsp:cNvPr id="0" name=""/>
        <dsp:cNvSpPr/>
      </dsp:nvSpPr>
      <dsp:spPr>
        <a:xfrm rot="2700000">
          <a:off x="335405" y="1050241"/>
          <a:ext cx="1332954" cy="1332954"/>
        </a:xfrm>
        <a:prstGeom prst="teardrop">
          <a:avLst>
            <a:gd name="adj" fmla="val 10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97B7CB-824E-4256-86CE-5370C053C548}">
      <dsp:nvSpPr>
        <dsp:cNvPr id="0" name=""/>
        <dsp:cNvSpPr/>
      </dsp:nvSpPr>
      <dsp:spPr>
        <a:xfrm>
          <a:off x="380025" y="1094624"/>
          <a:ext cx="1244423" cy="1244422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>
              <a:latin typeface="Poppins" panose="00000500000000000000" pitchFamily="2" charset="0"/>
              <a:cs typeface="Poppins" panose="00000500000000000000" pitchFamily="2" charset="0"/>
            </a:rPr>
            <a:t>Penilaian </a:t>
          </a:r>
          <a:r>
            <a:rPr lang="en-US" sz="1200" b="0" i="0" kern="1200" dirty="0" err="1">
              <a:latin typeface="Poppins" panose="00000500000000000000" pitchFamily="2" charset="0"/>
              <a:cs typeface="Poppins" panose="00000500000000000000" pitchFamily="2" charset="0"/>
            </a:rPr>
            <a:t>Formatif</a:t>
          </a:r>
          <a:endParaRPr lang="en-US" sz="12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558104" y="1272432"/>
        <a:ext cx="888975" cy="8888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80569D-7EA1-421D-AEA0-7B7565E5B517}">
      <dsp:nvSpPr>
        <dsp:cNvPr id="0" name=""/>
        <dsp:cNvSpPr/>
      </dsp:nvSpPr>
      <dsp:spPr>
        <a:xfrm>
          <a:off x="0" y="0"/>
          <a:ext cx="2107965" cy="2107965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8F820C-B5AC-4D9C-A1DD-A1FA03BF43B1}">
      <dsp:nvSpPr>
        <dsp:cNvPr id="0" name=""/>
        <dsp:cNvSpPr/>
      </dsp:nvSpPr>
      <dsp:spPr>
        <a:xfrm>
          <a:off x="1053982" y="0"/>
          <a:ext cx="4034184" cy="210796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 dirty="0">
              <a:latin typeface="Poppins" panose="00000500000000000000" pitchFamily="2" charset="0"/>
              <a:cs typeface="Poppins" panose="00000500000000000000" pitchFamily="2" charset="0"/>
            </a:rPr>
            <a:t>Penilaian </a:t>
          </a:r>
          <a:r>
            <a:rPr lang="en-US" sz="1600" b="0" i="0" kern="1200" dirty="0" err="1">
              <a:latin typeface="Poppins" panose="00000500000000000000" pitchFamily="2" charset="0"/>
              <a:cs typeface="Poppins" panose="00000500000000000000" pitchFamily="2" charset="0"/>
            </a:rPr>
            <a:t>Keterampilan</a:t>
          </a:r>
          <a:r>
            <a:rPr lang="en-US" sz="1600" b="0" i="0" kern="1200" dirty="0">
              <a:latin typeface="Poppins" panose="00000500000000000000" pitchFamily="2" charset="0"/>
              <a:cs typeface="Poppins" panose="00000500000000000000" pitchFamily="2" charset="0"/>
            </a:rPr>
            <a:t> </a:t>
          </a:r>
          <a:r>
            <a:rPr lang="en-US" sz="1600" b="0" i="0" kern="1200" dirty="0" err="1">
              <a:latin typeface="Poppins" panose="00000500000000000000" pitchFamily="2" charset="0"/>
              <a:cs typeface="Poppins" panose="00000500000000000000" pitchFamily="2" charset="0"/>
            </a:rPr>
            <a:t>Berbahasa</a:t>
          </a:r>
          <a:endParaRPr lang="en-US" sz="16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053982" y="0"/>
        <a:ext cx="4034184" cy="632390"/>
      </dsp:txXfrm>
    </dsp:sp>
    <dsp:sp modelId="{C6CA58B4-B46C-4360-BC3F-F0B72EE97345}">
      <dsp:nvSpPr>
        <dsp:cNvPr id="0" name=""/>
        <dsp:cNvSpPr/>
      </dsp:nvSpPr>
      <dsp:spPr>
        <a:xfrm>
          <a:off x="368894" y="632390"/>
          <a:ext cx="1370175" cy="1370175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BD3570-4A8F-4F0D-BC9E-3DE5248220F2}">
      <dsp:nvSpPr>
        <dsp:cNvPr id="0" name=""/>
        <dsp:cNvSpPr/>
      </dsp:nvSpPr>
      <dsp:spPr>
        <a:xfrm>
          <a:off x="1053982" y="632390"/>
          <a:ext cx="4034184" cy="13701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 dirty="0">
              <a:latin typeface="Poppins" panose="00000500000000000000" pitchFamily="2" charset="0"/>
              <a:cs typeface="Poppins" panose="00000500000000000000" pitchFamily="2" charset="0"/>
            </a:rPr>
            <a:t>Penilaian </a:t>
          </a:r>
          <a:r>
            <a:rPr lang="en-US" sz="1600" b="0" i="0" kern="1200" dirty="0" err="1">
              <a:latin typeface="Poppins" panose="00000500000000000000" pitchFamily="2" charset="0"/>
              <a:cs typeface="Poppins" panose="00000500000000000000" pitchFamily="2" charset="0"/>
            </a:rPr>
            <a:t>Sikap</a:t>
          </a:r>
          <a:r>
            <a:rPr lang="en-US" sz="1600" b="0" i="0" kern="1200" dirty="0">
              <a:latin typeface="Poppins" panose="00000500000000000000" pitchFamily="2" charset="0"/>
              <a:cs typeface="Poppins" panose="00000500000000000000" pitchFamily="2" charset="0"/>
            </a:rPr>
            <a:t> dan </a:t>
          </a:r>
          <a:r>
            <a:rPr lang="en-US" sz="1600" b="0" i="0" kern="1200" dirty="0" err="1">
              <a:latin typeface="Poppins" panose="00000500000000000000" pitchFamily="2" charset="0"/>
              <a:cs typeface="Poppins" panose="00000500000000000000" pitchFamily="2" charset="0"/>
            </a:rPr>
            <a:t>Karakter</a:t>
          </a:r>
          <a:endParaRPr lang="en-US" sz="16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053982" y="632390"/>
        <a:ext cx="4034184" cy="632388"/>
      </dsp:txXfrm>
    </dsp:sp>
    <dsp:sp modelId="{1B12E6BE-3845-44F6-B397-9F5952826294}">
      <dsp:nvSpPr>
        <dsp:cNvPr id="0" name=""/>
        <dsp:cNvSpPr/>
      </dsp:nvSpPr>
      <dsp:spPr>
        <a:xfrm>
          <a:off x="737788" y="1264779"/>
          <a:ext cx="632388" cy="632388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A4087E-909F-4CDE-9E52-B0BDF7092B0C}">
      <dsp:nvSpPr>
        <dsp:cNvPr id="0" name=""/>
        <dsp:cNvSpPr/>
      </dsp:nvSpPr>
      <dsp:spPr>
        <a:xfrm>
          <a:off x="1053982" y="1264779"/>
          <a:ext cx="4034184" cy="63238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 dirty="0">
              <a:latin typeface="Poppins" panose="00000500000000000000" pitchFamily="2" charset="0"/>
              <a:cs typeface="Poppins" panose="00000500000000000000" pitchFamily="2" charset="0"/>
            </a:rPr>
            <a:t>Penilaian </a:t>
          </a:r>
          <a:r>
            <a:rPr lang="en-US" sz="1600" b="0" i="0" kern="1200" dirty="0" err="1">
              <a:latin typeface="Poppins" panose="00000500000000000000" pitchFamily="2" charset="0"/>
              <a:cs typeface="Poppins" panose="00000500000000000000" pitchFamily="2" charset="0"/>
            </a:rPr>
            <a:t>Berbasis</a:t>
          </a:r>
          <a:r>
            <a:rPr lang="en-US" sz="1600" b="0" i="0" kern="1200" dirty="0">
              <a:latin typeface="Poppins" panose="00000500000000000000" pitchFamily="2" charset="0"/>
              <a:cs typeface="Poppins" panose="00000500000000000000" pitchFamily="2" charset="0"/>
            </a:rPr>
            <a:t> </a:t>
          </a:r>
          <a:r>
            <a:rPr lang="en-US" sz="1600" b="0" i="0" kern="1200" dirty="0" err="1">
              <a:latin typeface="Poppins" panose="00000500000000000000" pitchFamily="2" charset="0"/>
              <a:cs typeface="Poppins" panose="00000500000000000000" pitchFamily="2" charset="0"/>
            </a:rPr>
            <a:t>Proyek</a:t>
          </a:r>
          <a:endParaRPr lang="en-US" sz="16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053982" y="1264779"/>
        <a:ext cx="4034184" cy="6323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6000" t="-55000" r="-5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11" Type="http://schemas.openxmlformats.org/officeDocument/2006/relationships/image" Target="../media/image6.svg"/><Relationship Id="rId5" Type="http://schemas.openxmlformats.org/officeDocument/2006/relationships/diagramData" Target="../diagrams/data1.xml"/><Relationship Id="rId10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2.xml"/><Relationship Id="rId11" Type="http://schemas.openxmlformats.org/officeDocument/2006/relationships/image" Target="../media/image6.svg"/><Relationship Id="rId5" Type="http://schemas.openxmlformats.org/officeDocument/2006/relationships/diagramData" Target="../diagrams/data2.xml"/><Relationship Id="rId10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microsoft.com/office/2007/relationships/diagramDrawing" Target="../diagrams/drawin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8"/>
          <p:cNvSpPr txBox="1"/>
          <p:nvPr/>
        </p:nvSpPr>
        <p:spPr>
          <a:xfrm>
            <a:off x="883770" y="1806659"/>
            <a:ext cx="7408665" cy="1897556"/>
          </a:xfrm>
          <a:prstGeom prst="rect">
            <a:avLst/>
          </a:prstGeom>
        </p:spPr>
        <p:txBody>
          <a:bodyPr wrap="square" lIns="0" tIns="14287" rIns="0" bIns="0" rtlCol="0">
            <a:noAutofit/>
          </a:bodyPr>
          <a:lstStyle/>
          <a:p>
            <a:pPr marL="21664" marR="183771" algn="just">
              <a:lnSpc>
                <a:spcPts val="2250"/>
              </a:lnSpc>
            </a:pPr>
            <a:endParaRPr sz="4800" dirty="0">
              <a:latin typeface="Segoe UI Light" pitchFamily="34" charset="0"/>
              <a:cs typeface="Segoe UI Light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56518" y="2133600"/>
            <a:ext cx="6324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>
                <a:solidFill>
                  <a:schemeClr val="accent1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PENILAIAN PEMBELAJARAN BAHASA DAN SASTRA INDONESIA DI SD/MI</a:t>
            </a:r>
            <a:endParaRPr lang="en-US" sz="3600" b="1" dirty="0">
              <a:solidFill>
                <a:schemeClr val="accent1">
                  <a:lumMod val="50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pic>
        <p:nvPicPr>
          <p:cNvPr id="8" name="Graphic 7" descr="Open book with solid fill">
            <a:extLst>
              <a:ext uri="{FF2B5EF4-FFF2-40B4-BE49-F238E27FC236}">
                <a16:creationId xmlns:a16="http://schemas.microsoft.com/office/drawing/2014/main" id="{A6CF0565-529C-D22D-9815-A24F56DB431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0" y="5380046"/>
            <a:ext cx="1325554" cy="1477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353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4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B290B5F-139B-BC27-BF60-B0BAB0BB9615}"/>
              </a:ext>
            </a:extLst>
          </p:cNvPr>
          <p:cNvSpPr txBox="1"/>
          <p:nvPr/>
        </p:nvSpPr>
        <p:spPr>
          <a:xfrm>
            <a:off x="1600200" y="1676400"/>
            <a:ext cx="5715000" cy="2970044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1700" b="1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Poppins" panose="00000500000000000000" pitchFamily="2" charset="0"/>
              </a:rPr>
              <a:t>1. </a:t>
            </a:r>
            <a:r>
              <a:rPr lang="en-US" sz="1700" b="1" i="0" dirty="0" err="1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Poppins" panose="00000500000000000000" pitchFamily="2" charset="0"/>
              </a:rPr>
              <a:t>Pembuatan</a:t>
            </a:r>
            <a:r>
              <a:rPr lang="en-US" sz="1700" b="1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b="1" i="0" dirty="0" err="1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Poppins" panose="00000500000000000000" pitchFamily="2" charset="0"/>
              </a:rPr>
              <a:t>Buku</a:t>
            </a:r>
            <a:r>
              <a:rPr lang="en-US" sz="1700" b="1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b="1" i="0" dirty="0" err="1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Poppins" panose="00000500000000000000" pitchFamily="2" charset="0"/>
              </a:rPr>
              <a:t>Cerita</a:t>
            </a:r>
            <a:endParaRPr lang="en-US" sz="1700" b="1" dirty="0">
              <a:solidFill>
                <a:schemeClr val="accent1">
                  <a:lumMod val="60000"/>
                  <a:lumOff val="40000"/>
                </a:schemeClr>
              </a:solidFill>
              <a:latin typeface="Poppins" panose="00000500000000000000" pitchFamily="2" charset="0"/>
            </a:endParaRPr>
          </a:p>
          <a:p>
            <a:pPr algn="just"/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	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Siswa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menulis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dan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mengilustrasikan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buku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cerita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yang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mengandung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nilai-nilai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karakter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. </a:t>
            </a:r>
          </a:p>
          <a:p>
            <a:pPr algn="just"/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Buku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ini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kemudian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dibacakan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di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depan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kelas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atau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dipamerkan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.</a:t>
            </a:r>
          </a:p>
          <a:p>
            <a:pPr algn="just"/>
            <a:endParaRPr lang="en-US" sz="1700" b="0" i="0" dirty="0">
              <a:solidFill>
                <a:srgbClr val="212529"/>
              </a:solidFill>
              <a:effectLst/>
              <a:latin typeface="Poppins" panose="00000500000000000000" pitchFamily="2" charset="0"/>
            </a:endParaRPr>
          </a:p>
          <a:p>
            <a:pPr algn="just"/>
            <a:r>
              <a:rPr lang="en-US" sz="1700" b="1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Poppins" panose="00000500000000000000" pitchFamily="2" charset="0"/>
              </a:rPr>
              <a:t>2. Drama dan </a:t>
            </a:r>
            <a:r>
              <a:rPr lang="en-US" sz="1700" b="1" i="0" dirty="0" err="1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Poppins" panose="00000500000000000000" pitchFamily="2" charset="0"/>
              </a:rPr>
              <a:t>Pementasan</a:t>
            </a:r>
            <a:endParaRPr lang="en-US" sz="1700" b="1" dirty="0">
              <a:solidFill>
                <a:schemeClr val="accent1">
                  <a:lumMod val="60000"/>
                  <a:lumOff val="40000"/>
                </a:schemeClr>
              </a:solidFill>
              <a:latin typeface="Poppins" panose="00000500000000000000" pitchFamily="2" charset="0"/>
            </a:endParaRPr>
          </a:p>
          <a:p>
            <a:pPr algn="just"/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	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Siswa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menulis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naskah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drama dan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melakukan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pementasan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di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depan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kelas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.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Proyek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ini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mengukur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keterampilan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menulis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,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berbicara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, dan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kerjasama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.</a:t>
            </a:r>
          </a:p>
        </p:txBody>
      </p:sp>
      <p:pic>
        <p:nvPicPr>
          <p:cNvPr id="6" name="Graphic 5" descr="Open book with solid fill">
            <a:extLst>
              <a:ext uri="{FF2B5EF4-FFF2-40B4-BE49-F238E27FC236}">
                <a16:creationId xmlns:a16="http://schemas.microsoft.com/office/drawing/2014/main" id="{55AF3C5F-F7B3-24AA-B44A-ACA03DE0AE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0" y="5380046"/>
            <a:ext cx="1325554" cy="147795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2CFCA52-3053-10AA-1682-3896B2CE7EFD}"/>
              </a:ext>
            </a:extLst>
          </p:cNvPr>
          <p:cNvSpPr txBox="1"/>
          <p:nvPr/>
        </p:nvSpPr>
        <p:spPr>
          <a:xfrm>
            <a:off x="3831771" y="908720"/>
            <a:ext cx="4572000" cy="40011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n-US" sz="2000" b="1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Penilaian </a:t>
            </a:r>
            <a:r>
              <a:rPr lang="en-US" sz="2000" b="1" i="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Berbasis</a:t>
            </a:r>
            <a:r>
              <a:rPr lang="en-US" sz="2000" b="1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b="1" i="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Proyek</a:t>
            </a:r>
            <a:endParaRPr lang="en-US" sz="2000" b="1" dirty="0">
              <a:solidFill>
                <a:schemeClr val="accent1">
                  <a:lumMod val="60000"/>
                  <a:lumOff val="40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000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4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B290B5F-139B-BC27-BF60-B0BAB0BB9615}"/>
              </a:ext>
            </a:extLst>
          </p:cNvPr>
          <p:cNvSpPr txBox="1"/>
          <p:nvPr/>
        </p:nvSpPr>
        <p:spPr>
          <a:xfrm>
            <a:off x="1600200" y="1676400"/>
            <a:ext cx="5715000" cy="1923604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1700" b="1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Poppins" panose="00000500000000000000" pitchFamily="2" charset="0"/>
              </a:rPr>
              <a:t>3. </a:t>
            </a:r>
            <a:r>
              <a:rPr lang="en-US" sz="1700" b="1" i="0" dirty="0" err="1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Poppins" panose="00000500000000000000" pitchFamily="2" charset="0"/>
              </a:rPr>
              <a:t>Kampanye</a:t>
            </a:r>
            <a:r>
              <a:rPr lang="en-US" sz="1700" b="1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b="1" i="0" dirty="0" err="1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Poppins" panose="00000500000000000000" pitchFamily="2" charset="0"/>
              </a:rPr>
              <a:t>Literasi</a:t>
            </a:r>
            <a:endParaRPr lang="en-US" sz="1700" b="1" dirty="0">
              <a:solidFill>
                <a:schemeClr val="accent1">
                  <a:lumMod val="60000"/>
                  <a:lumOff val="40000"/>
                </a:schemeClr>
              </a:solidFill>
              <a:latin typeface="Poppins" panose="00000500000000000000" pitchFamily="2" charset="0"/>
            </a:endParaRPr>
          </a:p>
          <a:p>
            <a:pPr algn="just"/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	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Siswa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merancang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dan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melaksanakan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kampanye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literasi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di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sekolah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,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seperti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membuat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poster,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brosur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, dan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mengadakan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kegiatan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membaca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bersama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.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Proyek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ini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menilai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keterampilan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berbahasa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serta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kemampuan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organisasi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dan </a:t>
            </a:r>
            <a:r>
              <a:rPr lang="en-US" sz="17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kerjasama</a:t>
            </a:r>
            <a:r>
              <a:rPr lang="en-US" sz="17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.</a:t>
            </a:r>
          </a:p>
        </p:txBody>
      </p:sp>
      <p:pic>
        <p:nvPicPr>
          <p:cNvPr id="6" name="Graphic 5" descr="Open book with solid fill">
            <a:extLst>
              <a:ext uri="{FF2B5EF4-FFF2-40B4-BE49-F238E27FC236}">
                <a16:creationId xmlns:a16="http://schemas.microsoft.com/office/drawing/2014/main" id="{55AF3C5F-F7B3-24AA-B44A-ACA03DE0AE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0" y="5380046"/>
            <a:ext cx="1325554" cy="147795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2CFCA52-3053-10AA-1682-3896B2CE7EFD}"/>
              </a:ext>
            </a:extLst>
          </p:cNvPr>
          <p:cNvSpPr txBox="1"/>
          <p:nvPr/>
        </p:nvSpPr>
        <p:spPr>
          <a:xfrm>
            <a:off x="3831771" y="908720"/>
            <a:ext cx="4572000" cy="40011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n-US" sz="2000" b="1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Penilaian </a:t>
            </a:r>
            <a:r>
              <a:rPr lang="en-US" sz="2000" b="1" i="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Berbasis</a:t>
            </a:r>
            <a:r>
              <a:rPr lang="en-US" sz="2000" b="1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b="1" i="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Proyek</a:t>
            </a:r>
            <a:endParaRPr lang="en-US" sz="2000" b="1" dirty="0">
              <a:solidFill>
                <a:schemeClr val="accent1">
                  <a:lumMod val="60000"/>
                  <a:lumOff val="40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469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4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5" name="TextBox 4"/>
          <p:cNvSpPr txBox="1"/>
          <p:nvPr/>
        </p:nvSpPr>
        <p:spPr>
          <a:xfrm>
            <a:off x="2095757" y="1752600"/>
            <a:ext cx="520687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D" sz="5400" b="1" dirty="0" err="1">
                <a:solidFill>
                  <a:schemeClr val="accent1">
                    <a:lumMod val="50000"/>
                  </a:schemeClr>
                </a:solidFill>
                <a:latin typeface="Broadway" panose="04040905080B02020502" pitchFamily="82" charset="0"/>
              </a:rPr>
              <a:t>Sekian</a:t>
            </a:r>
            <a:r>
              <a:rPr lang="en-ID" sz="5400" b="1" dirty="0">
                <a:solidFill>
                  <a:schemeClr val="accent1">
                    <a:lumMod val="50000"/>
                  </a:schemeClr>
                </a:solidFill>
                <a:latin typeface="Broadway" panose="04040905080B02020502" pitchFamily="82" charset="0"/>
              </a:rPr>
              <a:t>…</a:t>
            </a:r>
          </a:p>
          <a:p>
            <a:pPr algn="ctr"/>
            <a:endParaRPr lang="en-ID" sz="5400" b="1" dirty="0">
              <a:solidFill>
                <a:schemeClr val="accent1">
                  <a:lumMod val="50000"/>
                </a:schemeClr>
              </a:solidFill>
              <a:latin typeface="Broadway" panose="04040905080B02020502" pitchFamily="82" charset="0"/>
            </a:endParaRPr>
          </a:p>
          <a:p>
            <a:pPr algn="ctr"/>
            <a:r>
              <a:rPr lang="en-ID" sz="5400" b="1" dirty="0" err="1">
                <a:solidFill>
                  <a:schemeClr val="accent1">
                    <a:lumMod val="50000"/>
                  </a:schemeClr>
                </a:solidFill>
                <a:latin typeface="Broadway" panose="04040905080B02020502" pitchFamily="82" charset="0"/>
              </a:rPr>
              <a:t>Terima</a:t>
            </a:r>
            <a:r>
              <a:rPr lang="en-ID" sz="5400" b="1" dirty="0">
                <a:solidFill>
                  <a:schemeClr val="accent1">
                    <a:lumMod val="50000"/>
                  </a:schemeClr>
                </a:solidFill>
                <a:latin typeface="Broadway" panose="04040905080B02020502" pitchFamily="82" charset="0"/>
              </a:rPr>
              <a:t> Kasih</a:t>
            </a:r>
            <a:endParaRPr lang="en-US" sz="5400" b="1" dirty="0">
              <a:solidFill>
                <a:schemeClr val="accent1">
                  <a:lumMod val="50000"/>
                </a:schemeClr>
              </a:solidFill>
              <a:latin typeface="Broadway" panose="04040905080B02020502" pitchFamily="82" charset="0"/>
            </a:endParaRPr>
          </a:p>
        </p:txBody>
      </p:sp>
      <p:pic>
        <p:nvPicPr>
          <p:cNvPr id="6" name="Graphic 5" descr="Open book with solid fill">
            <a:extLst>
              <a:ext uri="{FF2B5EF4-FFF2-40B4-BE49-F238E27FC236}">
                <a16:creationId xmlns:a16="http://schemas.microsoft.com/office/drawing/2014/main" id="{DC7A7F0B-36F2-39DB-9A67-CFA88CA8C5C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0" y="5380046"/>
            <a:ext cx="1325554" cy="1477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671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4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5" name="TextBox 4"/>
          <p:cNvSpPr txBox="1"/>
          <p:nvPr/>
        </p:nvSpPr>
        <p:spPr>
          <a:xfrm>
            <a:off x="2376355" y="974632"/>
            <a:ext cx="5943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D" b="1" dirty="0" err="1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Penilaian</a:t>
            </a:r>
            <a:r>
              <a:rPr lang="en-ID" dirty="0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D" dirty="0" err="1">
                <a:latin typeface="Poppins" panose="00000500000000000000" pitchFamily="2" charset="0"/>
                <a:cs typeface="Poppins" panose="00000500000000000000" pitchFamily="2" charset="0"/>
              </a:rPr>
              <a:t>dalam</a:t>
            </a:r>
            <a:r>
              <a:rPr lang="en-ID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D" dirty="0" err="1">
                <a:latin typeface="Poppins" panose="00000500000000000000" pitchFamily="2" charset="0"/>
                <a:cs typeface="Poppins" panose="00000500000000000000" pitchFamily="2" charset="0"/>
              </a:rPr>
              <a:t>pembelajaran</a:t>
            </a:r>
            <a:r>
              <a:rPr lang="en-ID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D" dirty="0" err="1">
                <a:latin typeface="Poppins" panose="00000500000000000000" pitchFamily="2" charset="0"/>
                <a:cs typeface="Poppins" panose="00000500000000000000" pitchFamily="2" charset="0"/>
              </a:rPr>
              <a:t>bahasa</a:t>
            </a:r>
            <a:r>
              <a:rPr lang="en-ID" dirty="0">
                <a:latin typeface="Poppins" panose="00000500000000000000" pitchFamily="2" charset="0"/>
                <a:cs typeface="Poppins" panose="00000500000000000000" pitchFamily="2" charset="0"/>
              </a:rPr>
              <a:t> dan sastra Indonesia di SD/MI </a:t>
            </a:r>
            <a:r>
              <a:rPr lang="en-ID" b="1" dirty="0" err="1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berperan</a:t>
            </a:r>
            <a:r>
              <a:rPr lang="en-ID" b="1" dirty="0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D" b="1" dirty="0" err="1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penting</a:t>
            </a:r>
            <a:r>
              <a:rPr lang="en-ID" b="1" dirty="0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D" b="1" dirty="0" err="1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untuk</a:t>
            </a:r>
            <a:r>
              <a:rPr lang="en-ID" b="1" dirty="0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D" b="1" dirty="0" err="1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mengukur</a:t>
            </a:r>
            <a:r>
              <a:rPr lang="en-ID" b="1" dirty="0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D" b="1" dirty="0" err="1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pencapaian</a:t>
            </a:r>
            <a:r>
              <a:rPr lang="en-ID" b="1" dirty="0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D" b="1" dirty="0" err="1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kompetensi</a:t>
            </a:r>
            <a:r>
              <a:rPr lang="en-ID" b="1" dirty="0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D" b="1" dirty="0" err="1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siswa</a:t>
            </a:r>
            <a:r>
              <a:rPr lang="en-ID" b="1" dirty="0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D" dirty="0" err="1">
                <a:latin typeface="Poppins" panose="00000500000000000000" pitchFamily="2" charset="0"/>
                <a:cs typeface="Poppins" panose="00000500000000000000" pitchFamily="2" charset="0"/>
              </a:rPr>
              <a:t>dalam</a:t>
            </a:r>
            <a:r>
              <a:rPr lang="en-ID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D" dirty="0" err="1">
                <a:latin typeface="Poppins" panose="00000500000000000000" pitchFamily="2" charset="0"/>
                <a:cs typeface="Poppins" panose="00000500000000000000" pitchFamily="2" charset="0"/>
              </a:rPr>
              <a:t>berbagai</a:t>
            </a:r>
            <a:r>
              <a:rPr lang="en-ID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D" dirty="0" err="1">
                <a:latin typeface="Poppins" panose="00000500000000000000" pitchFamily="2" charset="0"/>
                <a:cs typeface="Poppins" panose="00000500000000000000" pitchFamily="2" charset="0"/>
              </a:rPr>
              <a:t>aspek</a:t>
            </a:r>
            <a:r>
              <a:rPr lang="en-ID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D" dirty="0" err="1">
                <a:latin typeface="Poppins" panose="00000500000000000000" pitchFamily="2" charset="0"/>
                <a:cs typeface="Poppins" panose="00000500000000000000" pitchFamily="2" charset="0"/>
              </a:rPr>
              <a:t>keterampilan</a:t>
            </a:r>
            <a:r>
              <a:rPr lang="en-ID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D" dirty="0" err="1">
                <a:latin typeface="Poppins" panose="00000500000000000000" pitchFamily="2" charset="0"/>
                <a:cs typeface="Poppins" panose="00000500000000000000" pitchFamily="2" charset="0"/>
              </a:rPr>
              <a:t>berbahasa</a:t>
            </a:r>
            <a:r>
              <a:rPr lang="en-ID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D" dirty="0" err="1">
                <a:latin typeface="Poppins" panose="00000500000000000000" pitchFamily="2" charset="0"/>
                <a:cs typeface="Poppins" panose="00000500000000000000" pitchFamily="2" charset="0"/>
              </a:rPr>
              <a:t>serta</a:t>
            </a:r>
            <a:r>
              <a:rPr lang="en-ID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D" dirty="0" err="1">
                <a:latin typeface="Poppins" panose="00000500000000000000" pitchFamily="2" charset="0"/>
                <a:cs typeface="Poppins" panose="00000500000000000000" pitchFamily="2" charset="0"/>
              </a:rPr>
              <a:t>memahami</a:t>
            </a:r>
            <a:r>
              <a:rPr lang="en-ID" dirty="0">
                <a:latin typeface="Poppins" panose="00000500000000000000" pitchFamily="2" charset="0"/>
                <a:cs typeface="Poppins" panose="00000500000000000000" pitchFamily="2" charset="0"/>
              </a:rPr>
              <a:t> dan </a:t>
            </a:r>
            <a:r>
              <a:rPr lang="en-ID" dirty="0" err="1">
                <a:latin typeface="Poppins" panose="00000500000000000000" pitchFamily="2" charset="0"/>
                <a:cs typeface="Poppins" panose="00000500000000000000" pitchFamily="2" charset="0"/>
              </a:rPr>
              <a:t>menginternalisasi</a:t>
            </a:r>
            <a:r>
              <a:rPr lang="en-ID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D" dirty="0" err="1">
                <a:latin typeface="Poppins" panose="00000500000000000000" pitchFamily="2" charset="0"/>
                <a:cs typeface="Poppins" panose="00000500000000000000" pitchFamily="2" charset="0"/>
              </a:rPr>
              <a:t>nilai-nilai</a:t>
            </a:r>
            <a:r>
              <a:rPr lang="en-ID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D" dirty="0" err="1">
                <a:latin typeface="Poppins" panose="00000500000000000000" pitchFamily="2" charset="0"/>
                <a:cs typeface="Poppins" panose="00000500000000000000" pitchFamily="2" charset="0"/>
              </a:rPr>
              <a:t>karakter</a:t>
            </a:r>
            <a:r>
              <a:rPr lang="en-ID" dirty="0">
                <a:latin typeface="Poppins" panose="00000500000000000000" pitchFamily="2" charset="0"/>
                <a:cs typeface="Poppins" panose="00000500000000000000" pitchFamily="2" charset="0"/>
              </a:rPr>
              <a:t>. </a:t>
            </a:r>
          </a:p>
          <a:p>
            <a:pPr algn="just"/>
            <a:endParaRPr lang="en-ID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755A28D5-5932-9E5C-3F53-94A3555B82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6720377"/>
              </p:ext>
            </p:extLst>
          </p:nvPr>
        </p:nvGraphicFramePr>
        <p:xfrm>
          <a:off x="838200" y="3104526"/>
          <a:ext cx="7239000" cy="3433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8F2B9F3E-5467-D73F-9D86-967161103527}"/>
              </a:ext>
            </a:extLst>
          </p:cNvPr>
          <p:cNvSpPr txBox="1"/>
          <p:nvPr/>
        </p:nvSpPr>
        <p:spPr>
          <a:xfrm>
            <a:off x="1325554" y="3312647"/>
            <a:ext cx="6858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dirty="0" err="1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en-ID" sz="1800" dirty="0" err="1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eberapa</a:t>
            </a:r>
            <a:r>
              <a:rPr lang="en-ID" sz="1800" dirty="0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D" sz="1800" dirty="0" err="1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pendekatan</a:t>
            </a:r>
            <a:r>
              <a:rPr lang="en-ID" sz="1800" dirty="0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dan </a:t>
            </a:r>
            <a:r>
              <a:rPr lang="en-ID" sz="1800" dirty="0" err="1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teknik</a:t>
            </a:r>
            <a:r>
              <a:rPr lang="en-ID" sz="1800" dirty="0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D" sz="1800" dirty="0" err="1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penilaian</a:t>
            </a:r>
            <a:r>
              <a:rPr lang="en-ID" sz="1800" dirty="0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yang </a:t>
            </a:r>
            <a:r>
              <a:rPr lang="en-ID" sz="1800" dirty="0" err="1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digunakan</a:t>
            </a:r>
            <a:r>
              <a:rPr lang="en-ID" sz="1800" dirty="0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D" sz="1800" dirty="0" err="1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dalam</a:t>
            </a:r>
            <a:r>
              <a:rPr lang="en-ID" sz="1800" dirty="0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D" sz="1800" dirty="0" err="1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pembelajaran</a:t>
            </a:r>
            <a:r>
              <a:rPr lang="en-ID" sz="1800" dirty="0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Bahasa dan Sastra</a:t>
            </a:r>
            <a:endParaRPr lang="en-US" sz="1200" dirty="0">
              <a:solidFill>
                <a:schemeClr val="accent4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8" name="Graphic 7" descr="Open book with solid fill">
            <a:extLst>
              <a:ext uri="{FF2B5EF4-FFF2-40B4-BE49-F238E27FC236}">
                <a16:creationId xmlns:a16="http://schemas.microsoft.com/office/drawing/2014/main" id="{D4E63ED2-DEA5-0309-97D8-9A78EF8E7CC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0" y="5380046"/>
            <a:ext cx="1325554" cy="1477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203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4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C1C91A0F-5332-8061-C150-8B98733B88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81320157"/>
              </p:ext>
            </p:extLst>
          </p:nvPr>
        </p:nvGraphicFramePr>
        <p:xfrm>
          <a:off x="1412975" y="3272081"/>
          <a:ext cx="5088167" cy="21079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F34108EE-F3A1-3C56-755A-F25FCE2E4850}"/>
              </a:ext>
            </a:extLst>
          </p:cNvPr>
          <p:cNvSpPr txBox="1"/>
          <p:nvPr/>
        </p:nvSpPr>
        <p:spPr>
          <a:xfrm>
            <a:off x="1325554" y="1205391"/>
            <a:ext cx="66294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Penilaian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dalam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pembelajaran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bahasa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dan sastra Indonesia di SD/MI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berperan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penting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untuk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mengukur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pencapaian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kompetensi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siswa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dalam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berbagai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aspek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keterampilan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berbahasa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serta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memahami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dan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menginternalisasi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nilai-nilai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karakter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. </a:t>
            </a:r>
          </a:p>
        </p:txBody>
      </p:sp>
      <p:pic>
        <p:nvPicPr>
          <p:cNvPr id="5" name="Graphic 4" descr="Open book with solid fill">
            <a:extLst>
              <a:ext uri="{FF2B5EF4-FFF2-40B4-BE49-F238E27FC236}">
                <a16:creationId xmlns:a16="http://schemas.microsoft.com/office/drawing/2014/main" id="{BFFEBA75-305C-1DFE-A1C2-1157159DCDD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0" y="5380046"/>
            <a:ext cx="1325554" cy="1477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791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4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B290B5F-139B-BC27-BF60-B0BAB0BB9615}"/>
              </a:ext>
            </a:extLst>
          </p:cNvPr>
          <p:cNvSpPr txBox="1"/>
          <p:nvPr/>
        </p:nvSpPr>
        <p:spPr>
          <a:xfrm>
            <a:off x="1524000" y="1997839"/>
            <a:ext cx="64008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Penilaian 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keterampilan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berbahasa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mencakup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menyimak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berbicara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membaca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, dan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menulis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. </a:t>
            </a:r>
          </a:p>
          <a:p>
            <a:pPr algn="just"/>
            <a:endParaRPr lang="en-US" sz="20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just"/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Teknik 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penilaian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untuk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setiap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keterampilan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adalah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: 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en-US" sz="2000" i="0" dirty="0"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Menyimak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Berbicara</a:t>
            </a:r>
            <a:endParaRPr lang="en-US" sz="20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Membaca</a:t>
            </a:r>
            <a:endParaRPr lang="en-US" sz="20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Menulis</a:t>
            </a:r>
            <a:endParaRPr lang="en-US" sz="20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6" name="Graphic 5" descr="Open book with solid fill">
            <a:extLst>
              <a:ext uri="{FF2B5EF4-FFF2-40B4-BE49-F238E27FC236}">
                <a16:creationId xmlns:a16="http://schemas.microsoft.com/office/drawing/2014/main" id="{55AF3C5F-F7B3-24AA-B44A-ACA03DE0AE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0" y="5380046"/>
            <a:ext cx="1325554" cy="147795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AE24904-BBB7-35C4-151A-16D5A3CAAA53}"/>
              </a:ext>
            </a:extLst>
          </p:cNvPr>
          <p:cNvSpPr txBox="1"/>
          <p:nvPr/>
        </p:nvSpPr>
        <p:spPr>
          <a:xfrm>
            <a:off x="4343400" y="999428"/>
            <a:ext cx="4191000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n-US" sz="2000" b="0" i="0" dirty="0">
                <a:latin typeface="Poppins" panose="00000500000000000000" pitchFamily="2" charset="0"/>
                <a:cs typeface="Poppins" panose="00000500000000000000" pitchFamily="2" charset="0"/>
              </a:rPr>
              <a:t>Penilaian </a:t>
            </a:r>
            <a:r>
              <a:rPr lang="en-US" sz="2000" b="0" i="0" dirty="0" err="1">
                <a:latin typeface="Poppins" panose="00000500000000000000" pitchFamily="2" charset="0"/>
                <a:cs typeface="Poppins" panose="00000500000000000000" pitchFamily="2" charset="0"/>
              </a:rPr>
              <a:t>Keterampilan</a:t>
            </a:r>
            <a:r>
              <a:rPr lang="en-US" sz="2000" b="0" i="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b="0" i="0" dirty="0" err="1">
                <a:latin typeface="Poppins" panose="00000500000000000000" pitchFamily="2" charset="0"/>
                <a:cs typeface="Poppins" panose="00000500000000000000" pitchFamily="2" charset="0"/>
              </a:rPr>
              <a:t>Berbahasa</a:t>
            </a:r>
            <a:endParaRPr lang="en-US" sz="20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279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4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B290B5F-139B-BC27-BF60-B0BAB0BB9615}"/>
              </a:ext>
            </a:extLst>
          </p:cNvPr>
          <p:cNvSpPr txBox="1"/>
          <p:nvPr/>
        </p:nvSpPr>
        <p:spPr>
          <a:xfrm>
            <a:off x="1219200" y="1828800"/>
            <a:ext cx="716280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1. Menyimak</a:t>
            </a:r>
          </a:p>
          <a:p>
            <a:pPr algn="just"/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	Penilaian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menyimak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dapat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dilakukan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melalui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tes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menyimak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di mana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siswa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mendengarkan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rekaman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cerita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atau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instruksi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dan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menjawab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pertanyaan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terkait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. Observasi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dalam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kegiatan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menyimak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juga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penting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untuk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menilai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kemampuan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siswa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dalam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memahami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dan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merespon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informasi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lisan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</a:p>
          <a:p>
            <a:pPr algn="just"/>
            <a:endParaRPr lang="en-US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just"/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2. </a:t>
            </a:r>
            <a:r>
              <a:rPr lang="en-US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Berbicara</a:t>
            </a:r>
            <a:endParaRPr lang="en-US" b="1" dirty="0">
              <a:solidFill>
                <a:schemeClr val="accent1">
                  <a:lumMod val="60000"/>
                  <a:lumOff val="40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just"/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	Penilaian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berbicara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dapat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dilakukan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melalui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presentasi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diskusi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kelompok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permainan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peran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atau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wawancara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.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Aspek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yang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dinilai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meliputi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kelancaran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ketepatan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intonasi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, dan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kejelasan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dalam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berbicara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</a:p>
        </p:txBody>
      </p:sp>
      <p:pic>
        <p:nvPicPr>
          <p:cNvPr id="6" name="Graphic 5" descr="Open book with solid fill">
            <a:extLst>
              <a:ext uri="{FF2B5EF4-FFF2-40B4-BE49-F238E27FC236}">
                <a16:creationId xmlns:a16="http://schemas.microsoft.com/office/drawing/2014/main" id="{55AF3C5F-F7B3-24AA-B44A-ACA03DE0AE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0" y="5380046"/>
            <a:ext cx="1325554" cy="147795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6334E4C-7267-92A6-EC5E-BCA6E408AB65}"/>
              </a:ext>
            </a:extLst>
          </p:cNvPr>
          <p:cNvSpPr txBox="1"/>
          <p:nvPr/>
        </p:nvSpPr>
        <p:spPr>
          <a:xfrm>
            <a:off x="4343400" y="999428"/>
            <a:ext cx="4191000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n-US" sz="2000" b="0" i="0" dirty="0">
                <a:latin typeface="Poppins" panose="00000500000000000000" pitchFamily="2" charset="0"/>
                <a:cs typeface="Poppins" panose="00000500000000000000" pitchFamily="2" charset="0"/>
              </a:rPr>
              <a:t>Penilaian </a:t>
            </a:r>
            <a:r>
              <a:rPr lang="en-US" sz="2000" b="0" i="0" dirty="0" err="1">
                <a:latin typeface="Poppins" panose="00000500000000000000" pitchFamily="2" charset="0"/>
                <a:cs typeface="Poppins" panose="00000500000000000000" pitchFamily="2" charset="0"/>
              </a:rPr>
              <a:t>Keterampilan</a:t>
            </a:r>
            <a:r>
              <a:rPr lang="en-US" sz="2000" b="0" i="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b="0" i="0" dirty="0" err="1">
                <a:latin typeface="Poppins" panose="00000500000000000000" pitchFamily="2" charset="0"/>
                <a:cs typeface="Poppins" panose="00000500000000000000" pitchFamily="2" charset="0"/>
              </a:rPr>
              <a:t>Berbahasa</a:t>
            </a:r>
            <a:endParaRPr lang="en-US" sz="20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915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4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B290B5F-139B-BC27-BF60-B0BAB0BB9615}"/>
              </a:ext>
            </a:extLst>
          </p:cNvPr>
          <p:cNvSpPr txBox="1"/>
          <p:nvPr/>
        </p:nvSpPr>
        <p:spPr>
          <a:xfrm>
            <a:off x="1219200" y="1828800"/>
            <a:ext cx="71628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3. </a:t>
            </a:r>
            <a:r>
              <a:rPr lang="en-US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Membaca</a:t>
            </a:r>
            <a:endParaRPr lang="en-US" b="1" dirty="0">
              <a:solidFill>
                <a:schemeClr val="accent1">
                  <a:lumMod val="60000"/>
                  <a:lumOff val="40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just"/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	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Penilaian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membaca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meliputi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tes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membaca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pemahaman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di mana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siswa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membaca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teks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dan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menjawab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pertanyaan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terkait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.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Membaca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nyaring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di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kelas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juga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dapat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digunakan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untuk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menilai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kemampuan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pengucapan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dan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intonasi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</a:p>
          <a:p>
            <a:pPr algn="just"/>
            <a:endParaRPr lang="en-US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just"/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4. </a:t>
            </a:r>
            <a:r>
              <a:rPr lang="en-US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Menulis</a:t>
            </a:r>
            <a:endParaRPr lang="en-US" b="1" dirty="0">
              <a:solidFill>
                <a:schemeClr val="accent1">
                  <a:lumMod val="60000"/>
                  <a:lumOff val="40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just"/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	Penilaian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menulis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dapat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dilakukan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melalui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tugas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menulis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esai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cerita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puisi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atau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laporan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.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Aspek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yang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dinilai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meliputi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struktur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kosakata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, tata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bahasa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, dan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kreativitas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dalam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menulis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</a:p>
        </p:txBody>
      </p:sp>
      <p:pic>
        <p:nvPicPr>
          <p:cNvPr id="6" name="Graphic 5" descr="Open book with solid fill">
            <a:extLst>
              <a:ext uri="{FF2B5EF4-FFF2-40B4-BE49-F238E27FC236}">
                <a16:creationId xmlns:a16="http://schemas.microsoft.com/office/drawing/2014/main" id="{55AF3C5F-F7B3-24AA-B44A-ACA03DE0AE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0" y="5380046"/>
            <a:ext cx="1325554" cy="147795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6C3E57E-52E0-9EF4-5E57-B1445D1E150D}"/>
              </a:ext>
            </a:extLst>
          </p:cNvPr>
          <p:cNvSpPr txBox="1"/>
          <p:nvPr/>
        </p:nvSpPr>
        <p:spPr>
          <a:xfrm>
            <a:off x="4343400" y="999428"/>
            <a:ext cx="4191000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n-US" sz="2000" b="0" i="0" dirty="0">
                <a:latin typeface="Poppins" panose="00000500000000000000" pitchFamily="2" charset="0"/>
                <a:cs typeface="Poppins" panose="00000500000000000000" pitchFamily="2" charset="0"/>
              </a:rPr>
              <a:t>Penilaian </a:t>
            </a:r>
            <a:r>
              <a:rPr lang="en-US" sz="2000" b="0" i="0" dirty="0" err="1">
                <a:latin typeface="Poppins" panose="00000500000000000000" pitchFamily="2" charset="0"/>
                <a:cs typeface="Poppins" panose="00000500000000000000" pitchFamily="2" charset="0"/>
              </a:rPr>
              <a:t>Keterampilan</a:t>
            </a:r>
            <a:r>
              <a:rPr lang="en-US" sz="2000" b="0" i="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b="0" i="0" dirty="0" err="1">
                <a:latin typeface="Poppins" panose="00000500000000000000" pitchFamily="2" charset="0"/>
                <a:cs typeface="Poppins" panose="00000500000000000000" pitchFamily="2" charset="0"/>
              </a:rPr>
              <a:t>Berbahasa</a:t>
            </a:r>
            <a:endParaRPr lang="en-US" sz="20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907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4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B290B5F-139B-BC27-BF60-B0BAB0BB9615}"/>
              </a:ext>
            </a:extLst>
          </p:cNvPr>
          <p:cNvSpPr txBox="1"/>
          <p:nvPr/>
        </p:nvSpPr>
        <p:spPr>
          <a:xfrm>
            <a:off x="1219200" y="1905000"/>
            <a:ext cx="716280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1" i="0" dirty="0">
                <a:solidFill>
                  <a:schemeClr val="bg2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1. Observasi </a:t>
            </a:r>
            <a:r>
              <a:rPr lang="en-US" b="1" i="0" dirty="0" err="1">
                <a:solidFill>
                  <a:schemeClr val="bg2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Sikap</a:t>
            </a:r>
            <a:endParaRPr lang="en-US" b="1" i="0" dirty="0">
              <a:solidFill>
                <a:schemeClr val="bg2">
                  <a:lumMod val="75000"/>
                </a:schemeClr>
              </a:solidFill>
              <a:effectLst/>
              <a:highlight>
                <a:srgbClr val="FFFFFF"/>
              </a:highlight>
              <a:latin typeface="Poppins" panose="00000500000000000000" pitchFamily="2" charset="0"/>
            </a:endParaRPr>
          </a:p>
          <a:p>
            <a:pPr algn="just"/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	Guru </a:t>
            </a: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mengamati</a:t>
            </a: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sikap</a:t>
            </a: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siswa</a:t>
            </a: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selama</a:t>
            </a: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proses </a:t>
            </a: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pembelajaran</a:t>
            </a: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, </a:t>
            </a: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seperti</a:t>
            </a: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kejujuran</a:t>
            </a: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, </a:t>
            </a: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kerjasama</a:t>
            </a: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, </a:t>
            </a: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tanggung</a:t>
            </a: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jawab</a:t>
            </a: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, dan rasa </a:t>
            </a: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hormat</a:t>
            </a: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. Observasi </a:t>
            </a: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ini</a:t>
            </a: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dapat</a:t>
            </a: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dilakukan</a:t>
            </a: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secara</a:t>
            </a: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sistematis</a:t>
            </a: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menggunakan</a:t>
            </a: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lembar</a:t>
            </a: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observasi</a:t>
            </a: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.</a:t>
            </a:r>
          </a:p>
          <a:p>
            <a:pPr algn="just"/>
            <a:endParaRPr lang="en-US" dirty="0">
              <a:solidFill>
                <a:srgbClr val="212529"/>
              </a:solidFill>
              <a:highlight>
                <a:srgbClr val="FFFFFF"/>
              </a:highlight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just"/>
            <a:r>
              <a:rPr lang="en-US" b="1" i="0" dirty="0">
                <a:solidFill>
                  <a:schemeClr val="bg2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2. </a:t>
            </a:r>
            <a:r>
              <a:rPr lang="en-US" b="1" i="0" dirty="0" err="1">
                <a:solidFill>
                  <a:schemeClr val="bg2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Refleksi</a:t>
            </a:r>
            <a:r>
              <a:rPr lang="en-US" b="1" i="0" dirty="0">
                <a:solidFill>
                  <a:schemeClr val="bg2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b="1" i="0" dirty="0" err="1">
                <a:solidFill>
                  <a:schemeClr val="bg2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Diri</a:t>
            </a:r>
            <a:endParaRPr lang="en-US" dirty="0">
              <a:solidFill>
                <a:schemeClr val="bg2">
                  <a:lumMod val="75000"/>
                </a:schemeClr>
              </a:solidFill>
              <a:highlight>
                <a:srgbClr val="FFFFFF"/>
              </a:highlight>
              <a:latin typeface="Poppins" panose="00000500000000000000" pitchFamily="2" charset="0"/>
            </a:endParaRPr>
          </a:p>
          <a:p>
            <a:pPr algn="just"/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	</a:t>
            </a: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Siswa</a:t>
            </a: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diminta</a:t>
            </a: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untuk</a:t>
            </a: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menulis</a:t>
            </a: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refleksi</a:t>
            </a: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diri</a:t>
            </a: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tentang</a:t>
            </a: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nilai-nilai</a:t>
            </a: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karakter</a:t>
            </a: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yang </a:t>
            </a: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mereka</a:t>
            </a: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pelajari</a:t>
            </a: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dan </a:t>
            </a: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bagaimana</a:t>
            </a: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mereka</a:t>
            </a: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menerapkannya</a:t>
            </a: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dalam</a:t>
            </a: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kehidupan</a:t>
            </a: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sehari-hari</a:t>
            </a: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. </a:t>
            </a: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Refleksi</a:t>
            </a: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ini</a:t>
            </a: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membantu</a:t>
            </a: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siswa</a:t>
            </a: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menginternalisasi</a:t>
            </a: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nilai-nilai</a:t>
            </a: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tersebut</a:t>
            </a: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.</a:t>
            </a:r>
          </a:p>
          <a:p>
            <a:pPr algn="just"/>
            <a:endParaRPr lang="en-US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6" name="Graphic 5" descr="Open book with solid fill">
            <a:extLst>
              <a:ext uri="{FF2B5EF4-FFF2-40B4-BE49-F238E27FC236}">
                <a16:creationId xmlns:a16="http://schemas.microsoft.com/office/drawing/2014/main" id="{55AF3C5F-F7B3-24AA-B44A-ACA03DE0AE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0" y="5380046"/>
            <a:ext cx="1325554" cy="147795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6C3E57E-52E0-9EF4-5E57-B1445D1E150D}"/>
              </a:ext>
            </a:extLst>
          </p:cNvPr>
          <p:cNvSpPr txBox="1"/>
          <p:nvPr/>
        </p:nvSpPr>
        <p:spPr>
          <a:xfrm>
            <a:off x="4582886" y="1014817"/>
            <a:ext cx="3657600" cy="70788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n-US" sz="2000" b="0" i="0" dirty="0">
                <a:latin typeface="Poppins" panose="00000500000000000000" pitchFamily="2" charset="0"/>
                <a:cs typeface="Poppins" panose="00000500000000000000" pitchFamily="2" charset="0"/>
              </a:rPr>
              <a:t>Penilaian </a:t>
            </a:r>
            <a:r>
              <a:rPr lang="en-US" sz="2000" b="0" i="0" dirty="0" err="1">
                <a:latin typeface="Poppins" panose="00000500000000000000" pitchFamily="2" charset="0"/>
                <a:cs typeface="Poppins" panose="00000500000000000000" pitchFamily="2" charset="0"/>
              </a:rPr>
              <a:t>Sikap</a:t>
            </a:r>
            <a:r>
              <a:rPr lang="en-US" sz="2000" b="0" i="0" dirty="0">
                <a:latin typeface="Poppins" panose="00000500000000000000" pitchFamily="2" charset="0"/>
                <a:cs typeface="Poppins" panose="00000500000000000000" pitchFamily="2" charset="0"/>
              </a:rPr>
              <a:t> dan </a:t>
            </a:r>
            <a:r>
              <a:rPr lang="en-US" sz="2000" b="0" i="0" dirty="0" err="1">
                <a:latin typeface="Poppins" panose="00000500000000000000" pitchFamily="2" charset="0"/>
                <a:cs typeface="Poppins" panose="00000500000000000000" pitchFamily="2" charset="0"/>
              </a:rPr>
              <a:t>Karakter</a:t>
            </a:r>
            <a:endParaRPr lang="en-US" sz="20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236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4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B290B5F-139B-BC27-BF60-B0BAB0BB9615}"/>
              </a:ext>
            </a:extLst>
          </p:cNvPr>
          <p:cNvSpPr txBox="1"/>
          <p:nvPr/>
        </p:nvSpPr>
        <p:spPr>
          <a:xfrm>
            <a:off x="1905000" y="2209800"/>
            <a:ext cx="4953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1" i="0" dirty="0">
                <a:solidFill>
                  <a:schemeClr val="bg2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3. Penilaian </a:t>
            </a:r>
            <a:r>
              <a:rPr lang="en-US" b="1" i="0" dirty="0" err="1">
                <a:solidFill>
                  <a:schemeClr val="bg2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Teman</a:t>
            </a:r>
            <a:r>
              <a:rPr lang="en-US" b="1" i="0" dirty="0">
                <a:solidFill>
                  <a:schemeClr val="bg2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b="1" i="0" dirty="0" err="1">
                <a:solidFill>
                  <a:schemeClr val="bg2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Sebaya</a:t>
            </a:r>
            <a:endParaRPr lang="en-US" b="1" dirty="0">
              <a:solidFill>
                <a:schemeClr val="bg2">
                  <a:lumMod val="75000"/>
                </a:schemeClr>
              </a:solidFill>
              <a:highlight>
                <a:srgbClr val="FFFFFF"/>
              </a:highlight>
              <a:latin typeface="Poppins" panose="00000500000000000000" pitchFamily="2" charset="0"/>
            </a:endParaRPr>
          </a:p>
          <a:p>
            <a:pPr algn="just"/>
            <a:r>
              <a:rPr lang="en-US" b="1" i="0" dirty="0">
                <a:solidFill>
                  <a:schemeClr val="bg2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	</a:t>
            </a:r>
            <a:r>
              <a:rPr lang="en-US" i="0" dirty="0" err="1"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Siswa</a:t>
            </a:r>
            <a:r>
              <a:rPr lang="en-US" i="0" dirty="0"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i="0" dirty="0" err="1"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memberikan</a:t>
            </a:r>
            <a:r>
              <a:rPr lang="en-US" i="0" dirty="0"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i="0" dirty="0" err="1"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umpan</a:t>
            </a:r>
            <a:r>
              <a:rPr lang="en-US" i="0" dirty="0"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i="0" dirty="0" err="1"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balik</a:t>
            </a:r>
            <a:r>
              <a:rPr lang="en-US" i="0" dirty="0"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i="0" dirty="0" err="1"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kepada</a:t>
            </a:r>
            <a:r>
              <a:rPr lang="en-US" i="0" dirty="0"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i="0" dirty="0" err="1"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teman</a:t>
            </a:r>
            <a:r>
              <a:rPr lang="en-US" i="0" dirty="0"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i="0" dirty="0" err="1"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sekelas</a:t>
            </a:r>
            <a:r>
              <a:rPr lang="en-US" i="0" dirty="0"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i="0" dirty="0" err="1"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mereka</a:t>
            </a:r>
            <a:r>
              <a:rPr lang="en-US" i="0" dirty="0"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i="0" dirty="0" err="1"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tentang</a:t>
            </a:r>
            <a:r>
              <a:rPr lang="en-US" i="0" dirty="0"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i="0" dirty="0" err="1"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sikap</a:t>
            </a:r>
            <a:r>
              <a:rPr lang="en-US" i="0" dirty="0"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dan </a:t>
            </a:r>
            <a:r>
              <a:rPr lang="en-US" i="0" dirty="0" err="1"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perilaku</a:t>
            </a:r>
            <a:r>
              <a:rPr lang="en-US" i="0" dirty="0"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i="0" dirty="0" err="1"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selama</a:t>
            </a:r>
            <a:r>
              <a:rPr lang="en-US" i="0" dirty="0"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i="0" dirty="0" err="1"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kegiatan</a:t>
            </a:r>
            <a:r>
              <a:rPr lang="en-US" i="0" dirty="0"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i="0" dirty="0" err="1"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kelompok</a:t>
            </a:r>
            <a:r>
              <a:rPr lang="en-US" i="0" dirty="0"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. Penilaian </a:t>
            </a:r>
            <a:r>
              <a:rPr lang="en-US" i="0" dirty="0" err="1"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ini</a:t>
            </a:r>
            <a:r>
              <a:rPr lang="en-US" i="0" dirty="0"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i="0" dirty="0" err="1"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mendorong</a:t>
            </a:r>
            <a:r>
              <a:rPr lang="en-US" i="0" dirty="0"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rasa </a:t>
            </a:r>
            <a:r>
              <a:rPr lang="en-US" i="0" dirty="0" err="1"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saling</a:t>
            </a:r>
            <a:r>
              <a:rPr lang="en-US" i="0" dirty="0"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i="0" dirty="0" err="1"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menghargai</a:t>
            </a:r>
            <a:r>
              <a:rPr lang="en-US" i="0" dirty="0"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dan </a:t>
            </a:r>
            <a:r>
              <a:rPr lang="en-US" i="0" dirty="0" err="1"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kerjasama</a:t>
            </a:r>
            <a:r>
              <a:rPr lang="en-US" i="0" dirty="0"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.</a:t>
            </a:r>
            <a:endParaRPr lang="en-US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6" name="Graphic 5" descr="Open book with solid fill">
            <a:extLst>
              <a:ext uri="{FF2B5EF4-FFF2-40B4-BE49-F238E27FC236}">
                <a16:creationId xmlns:a16="http://schemas.microsoft.com/office/drawing/2014/main" id="{55AF3C5F-F7B3-24AA-B44A-ACA03DE0AE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0" y="5380046"/>
            <a:ext cx="1325554" cy="147795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6C3E57E-52E0-9EF4-5E57-B1445D1E150D}"/>
              </a:ext>
            </a:extLst>
          </p:cNvPr>
          <p:cNvSpPr txBox="1"/>
          <p:nvPr/>
        </p:nvSpPr>
        <p:spPr>
          <a:xfrm>
            <a:off x="4582886" y="1014817"/>
            <a:ext cx="3657600" cy="70788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n-US" sz="2000" b="0" i="0" dirty="0">
                <a:latin typeface="Poppins" panose="00000500000000000000" pitchFamily="2" charset="0"/>
                <a:cs typeface="Poppins" panose="00000500000000000000" pitchFamily="2" charset="0"/>
              </a:rPr>
              <a:t>Penilaian </a:t>
            </a:r>
            <a:r>
              <a:rPr lang="en-US" sz="2000" b="0" i="0" dirty="0" err="1">
                <a:latin typeface="Poppins" panose="00000500000000000000" pitchFamily="2" charset="0"/>
                <a:cs typeface="Poppins" panose="00000500000000000000" pitchFamily="2" charset="0"/>
              </a:rPr>
              <a:t>Sikap</a:t>
            </a:r>
            <a:r>
              <a:rPr lang="en-US" sz="2000" b="0" i="0" dirty="0">
                <a:latin typeface="Poppins" panose="00000500000000000000" pitchFamily="2" charset="0"/>
                <a:cs typeface="Poppins" panose="00000500000000000000" pitchFamily="2" charset="0"/>
              </a:rPr>
              <a:t> dan </a:t>
            </a:r>
            <a:r>
              <a:rPr lang="en-US" sz="2000" b="0" i="0" dirty="0" err="1">
                <a:latin typeface="Poppins" panose="00000500000000000000" pitchFamily="2" charset="0"/>
                <a:cs typeface="Poppins" panose="00000500000000000000" pitchFamily="2" charset="0"/>
              </a:rPr>
              <a:t>Karakter</a:t>
            </a:r>
            <a:endParaRPr lang="en-US" sz="20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245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4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B290B5F-139B-BC27-BF60-B0BAB0BB9615}"/>
              </a:ext>
            </a:extLst>
          </p:cNvPr>
          <p:cNvSpPr txBox="1"/>
          <p:nvPr/>
        </p:nvSpPr>
        <p:spPr>
          <a:xfrm>
            <a:off x="1219200" y="2263676"/>
            <a:ext cx="71628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Penilaian </a:t>
            </a:r>
            <a:r>
              <a:rPr lang="en-US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berbasis</a:t>
            </a:r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proyek</a:t>
            </a:r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melibatkan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tugas-tugas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yang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lebih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besar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dan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kompleks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yang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mengharuskan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siswa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menerapkan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keterampilan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berbahasa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dalam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konteks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nyata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. </a:t>
            </a:r>
          </a:p>
          <a:p>
            <a:pPr algn="just"/>
            <a:endParaRPr lang="en-US" b="1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just"/>
            <a:r>
              <a:rPr lang="en-US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Contoh</a:t>
            </a:r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proyek</a:t>
            </a:r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meliputi</a:t>
            </a:r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: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Pembuatan</a:t>
            </a: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Buku</a:t>
            </a: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Cerita</a:t>
            </a:r>
            <a:endParaRPr lang="en-US" b="0" i="0" dirty="0">
              <a:solidFill>
                <a:srgbClr val="212529"/>
              </a:solidFill>
              <a:effectLst/>
              <a:highlight>
                <a:srgbClr val="FFFFFF"/>
              </a:highlight>
              <a:latin typeface="Poppins" panose="00000500000000000000" pitchFamily="2" charset="0"/>
            </a:endParaRPr>
          </a:p>
          <a:p>
            <a:pPr marL="342900" indent="-342900" algn="just">
              <a:buFont typeface="+mj-lt"/>
              <a:buAutoNum type="arabicParenR"/>
            </a:pP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Drama dan </a:t>
            </a: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Pementasan</a:t>
            </a:r>
            <a:endParaRPr lang="en-US" dirty="0">
              <a:solidFill>
                <a:srgbClr val="212529"/>
              </a:solidFill>
              <a:highlight>
                <a:srgbClr val="FFFFFF"/>
              </a:highlight>
              <a:latin typeface="Poppins" panose="00000500000000000000" pitchFamily="2" charset="0"/>
            </a:endParaRPr>
          </a:p>
          <a:p>
            <a:pPr marL="342900" indent="-342900" algn="just">
              <a:buFont typeface="+mj-lt"/>
              <a:buAutoNum type="arabicParenR"/>
            </a:pP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Kampanye</a:t>
            </a:r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Poppins" panose="00000500000000000000" pitchFamily="2" charset="0"/>
              </a:rPr>
              <a:t>Literasi</a:t>
            </a:r>
            <a:endParaRPr lang="en-US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6" name="Graphic 5" descr="Open book with solid fill">
            <a:extLst>
              <a:ext uri="{FF2B5EF4-FFF2-40B4-BE49-F238E27FC236}">
                <a16:creationId xmlns:a16="http://schemas.microsoft.com/office/drawing/2014/main" id="{55AF3C5F-F7B3-24AA-B44A-ACA03DE0AE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0" y="5380046"/>
            <a:ext cx="1325554" cy="147795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2CFCA52-3053-10AA-1682-3896B2CE7EFD}"/>
              </a:ext>
            </a:extLst>
          </p:cNvPr>
          <p:cNvSpPr txBox="1"/>
          <p:nvPr/>
        </p:nvSpPr>
        <p:spPr>
          <a:xfrm>
            <a:off x="3810000" y="134359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r"/>
            <a:r>
              <a:rPr lang="en-US" sz="2000" b="1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Penilaian </a:t>
            </a:r>
            <a:r>
              <a:rPr lang="en-US" sz="2000" b="1" i="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Berbasis</a:t>
            </a:r>
            <a:r>
              <a:rPr lang="en-US" sz="2000" b="1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b="1" i="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Proyek</a:t>
            </a:r>
            <a:endParaRPr lang="en-US" sz="2000" b="1" dirty="0">
              <a:solidFill>
                <a:schemeClr val="accent1">
                  <a:lumMod val="60000"/>
                  <a:lumOff val="40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758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397</TotalTime>
  <Words>529</Words>
  <Application>Microsoft Office PowerPoint</Application>
  <PresentationFormat>On-screen Show (4:3)</PresentationFormat>
  <Paragraphs>61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Broadway</vt:lpstr>
      <vt:lpstr>Poppins</vt:lpstr>
      <vt:lpstr>Segoe UI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asus_S1N0CX00S94201E@outlook.com</cp:lastModifiedBy>
  <cp:revision>80</cp:revision>
  <dcterms:modified xsi:type="dcterms:W3CDTF">2024-07-18T07:19:54Z</dcterms:modified>
</cp:coreProperties>
</file>