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7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5" r:id="rId31"/>
    <p:sldId id="295" r:id="rId32"/>
    <p:sldId id="276" r:id="rId33"/>
    <p:sldId id="278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89"/>
  </p:normalViewPr>
  <p:slideViewPr>
    <p:cSldViewPr>
      <p:cViewPr varScale="1">
        <p:scale>
          <a:sx n="88" d="100"/>
          <a:sy n="88" d="100"/>
        </p:scale>
        <p:origin x="92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5117F-0D15-449B-9B4A-6751473F0F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25B820-18F0-44F6-9C23-054413E0FC10}">
      <dgm:prSet/>
      <dgm:spPr/>
      <dgm:t>
        <a:bodyPr/>
        <a:lstStyle/>
        <a:p>
          <a:pPr rtl="0"/>
          <a:r>
            <a:rPr lang="en-US" baseline="0"/>
            <a:t>a)Platter Adalah piring lodor dengan berbagai ukuran yaitu </a:t>
          </a:r>
          <a:r>
            <a:rPr lang="en-US" i="1" baseline="0"/>
            <a:t>small</a:t>
          </a:r>
          <a:r>
            <a:rPr lang="en-US" baseline="0"/>
            <a:t>, </a:t>
          </a:r>
          <a:r>
            <a:rPr lang="en-US" i="1" baseline="0"/>
            <a:t>medium</a:t>
          </a:r>
          <a:r>
            <a:rPr lang="en-US" baseline="0"/>
            <a:t> dan </a:t>
          </a:r>
          <a:r>
            <a:rPr lang="en-US" i="1" baseline="0"/>
            <a:t>large</a:t>
          </a:r>
          <a:r>
            <a:rPr lang="en-US" baseline="0"/>
            <a:t>. Mempunyai tiga bentuk, ada yang berbentuk lonjong (</a:t>
          </a:r>
          <a:r>
            <a:rPr lang="en-US" i="1" baseline="0"/>
            <a:t>oval platter</a:t>
          </a:r>
          <a:r>
            <a:rPr lang="en-US" baseline="0"/>
            <a:t>), bulat (</a:t>
          </a:r>
          <a:r>
            <a:rPr lang="en-US" i="1" baseline="0"/>
            <a:t>round platter</a:t>
          </a:r>
          <a:r>
            <a:rPr lang="en-US" baseline="0"/>
            <a:t>) dan persegi panjang (</a:t>
          </a:r>
          <a:r>
            <a:rPr lang="en-US" i="1" baseline="0"/>
            <a:t>rectangular platter</a:t>
          </a:r>
          <a:r>
            <a:rPr lang="en-US" baseline="0"/>
            <a:t>).</a:t>
          </a:r>
          <a:endParaRPr lang="en-US"/>
        </a:p>
      </dgm:t>
    </dgm:pt>
    <dgm:pt modelId="{1B504409-E848-463E-A475-86577F7E8C11}" type="parTrans" cxnId="{DE48AA43-B8D6-41B6-9972-05A8A0730857}">
      <dgm:prSet/>
      <dgm:spPr/>
      <dgm:t>
        <a:bodyPr/>
        <a:lstStyle/>
        <a:p>
          <a:endParaRPr lang="en-US"/>
        </a:p>
      </dgm:t>
    </dgm:pt>
    <dgm:pt modelId="{4559126D-649C-4A7E-8E58-CDBB420AA78E}" type="sibTrans" cxnId="{DE48AA43-B8D6-41B6-9972-05A8A0730857}">
      <dgm:prSet/>
      <dgm:spPr/>
      <dgm:t>
        <a:bodyPr/>
        <a:lstStyle/>
        <a:p>
          <a:endParaRPr lang="en-US"/>
        </a:p>
      </dgm:t>
    </dgm:pt>
    <dgm:pt modelId="{3F5E1AE3-6670-4689-8AE1-F730B4DB39D9}">
      <dgm:prSet/>
      <dgm:spPr/>
      <dgm:t>
        <a:bodyPr/>
        <a:lstStyle/>
        <a:p>
          <a:pPr rtl="0"/>
          <a:r>
            <a:rPr lang="en-US" baseline="0"/>
            <a:t>b) Plates</a:t>
          </a:r>
          <a:endParaRPr lang="en-US"/>
        </a:p>
      </dgm:t>
    </dgm:pt>
    <dgm:pt modelId="{B04510B3-5A57-42C6-A1D6-9C7A3460EC28}" type="parTrans" cxnId="{3A0530A9-979E-4699-9592-5EFC7DD04C10}">
      <dgm:prSet/>
      <dgm:spPr/>
      <dgm:t>
        <a:bodyPr/>
        <a:lstStyle/>
        <a:p>
          <a:endParaRPr lang="en-US"/>
        </a:p>
      </dgm:t>
    </dgm:pt>
    <dgm:pt modelId="{D79CCAAA-BCD8-4CFA-AE4F-9BD77877C216}" type="sibTrans" cxnId="{3A0530A9-979E-4699-9592-5EFC7DD04C10}">
      <dgm:prSet/>
      <dgm:spPr/>
      <dgm:t>
        <a:bodyPr/>
        <a:lstStyle/>
        <a:p>
          <a:endParaRPr lang="en-US"/>
        </a:p>
      </dgm:t>
    </dgm:pt>
    <dgm:pt modelId="{992AF212-0640-43EC-9E9B-AD8E0645B106}">
      <dgm:prSet/>
      <dgm:spPr/>
      <dgm:t>
        <a:bodyPr/>
        <a:lstStyle/>
        <a:p>
          <a:pPr rtl="0"/>
          <a:r>
            <a:rPr lang="en-US" baseline="0"/>
            <a:t>1) Dinner plate, yaitu piring ceper besar yang dipergunakan untuk menyajikan hidangan utama. Berdiameter 26 cm.</a:t>
          </a:r>
          <a:endParaRPr lang="en-US"/>
        </a:p>
      </dgm:t>
    </dgm:pt>
    <dgm:pt modelId="{56806AFC-8533-4873-8234-9CDFED764A33}" type="parTrans" cxnId="{E5523DD4-69EE-4517-9B5C-DA037CE027B3}">
      <dgm:prSet/>
      <dgm:spPr/>
      <dgm:t>
        <a:bodyPr/>
        <a:lstStyle/>
        <a:p>
          <a:endParaRPr lang="en-US"/>
        </a:p>
      </dgm:t>
    </dgm:pt>
    <dgm:pt modelId="{9E77B1F8-D6BA-41EF-85F4-7322190A0F41}" type="sibTrans" cxnId="{E5523DD4-69EE-4517-9B5C-DA037CE027B3}">
      <dgm:prSet/>
      <dgm:spPr/>
      <dgm:t>
        <a:bodyPr/>
        <a:lstStyle/>
        <a:p>
          <a:endParaRPr lang="en-US"/>
        </a:p>
      </dgm:t>
    </dgm:pt>
    <dgm:pt modelId="{43BEEA4E-C7D1-499A-B98B-B36EB32E801B}">
      <dgm:prSet/>
      <dgm:spPr/>
      <dgm:t>
        <a:bodyPr/>
        <a:lstStyle/>
        <a:p>
          <a:pPr rtl="0"/>
          <a:r>
            <a:rPr lang="en-US" baseline="0"/>
            <a:t>2) Soup plate, adalah piring cekung yang biasa dipergunakan untuk makan dirumah sehari – hari Indonesia ataupun keperluan prasmanan dan untuk menyajikan sup. Diameter soup plate adalah 22 cm.</a:t>
          </a:r>
          <a:endParaRPr lang="en-US"/>
        </a:p>
      </dgm:t>
    </dgm:pt>
    <dgm:pt modelId="{4FCC2301-FE56-4BB9-9749-8749C6A361C8}" type="parTrans" cxnId="{A0C16B2C-58E1-4AD0-8194-ECC371D51235}">
      <dgm:prSet/>
      <dgm:spPr/>
      <dgm:t>
        <a:bodyPr/>
        <a:lstStyle/>
        <a:p>
          <a:endParaRPr lang="en-US"/>
        </a:p>
      </dgm:t>
    </dgm:pt>
    <dgm:pt modelId="{00DC9982-A8AF-4E7F-938A-78D30C483EB1}" type="sibTrans" cxnId="{A0C16B2C-58E1-4AD0-8194-ECC371D51235}">
      <dgm:prSet/>
      <dgm:spPr/>
      <dgm:t>
        <a:bodyPr/>
        <a:lstStyle/>
        <a:p>
          <a:endParaRPr lang="en-US"/>
        </a:p>
      </dgm:t>
    </dgm:pt>
    <dgm:pt modelId="{99A6F192-407F-4079-B1FA-82228874406F}">
      <dgm:prSet/>
      <dgm:spPr/>
      <dgm:t>
        <a:bodyPr/>
        <a:lstStyle/>
        <a:p>
          <a:pPr rtl="0"/>
          <a:r>
            <a:rPr lang="en-US" baseline="0"/>
            <a:t>3) Dessert plate, yaitu piring tanggung yang dipergunakan untuk menyajikan hidangan penutup, hidangan pembuka dan kadang – kadang sebagai </a:t>
          </a:r>
          <a:r>
            <a:rPr lang="en-US" i="1" baseline="0"/>
            <a:t>underliner </a:t>
          </a:r>
          <a:r>
            <a:rPr lang="en-US" baseline="0"/>
            <a:t>atau alas sewaktu menyajikan hidangan pembuka atau penutup. Diameter dessert plate adalah 18 cm.</a:t>
          </a:r>
          <a:endParaRPr lang="en-US"/>
        </a:p>
      </dgm:t>
    </dgm:pt>
    <dgm:pt modelId="{B31807F4-9C11-4C57-9242-61F72776B974}" type="parTrans" cxnId="{FEF83BA4-0D47-48A0-82DA-31FFF5DC05E8}">
      <dgm:prSet/>
      <dgm:spPr/>
      <dgm:t>
        <a:bodyPr/>
        <a:lstStyle/>
        <a:p>
          <a:endParaRPr lang="en-US"/>
        </a:p>
      </dgm:t>
    </dgm:pt>
    <dgm:pt modelId="{20082358-4B72-41F4-BD13-20F9CFF69463}" type="sibTrans" cxnId="{FEF83BA4-0D47-48A0-82DA-31FFF5DC05E8}">
      <dgm:prSet/>
      <dgm:spPr/>
      <dgm:t>
        <a:bodyPr/>
        <a:lstStyle/>
        <a:p>
          <a:endParaRPr lang="en-US"/>
        </a:p>
      </dgm:t>
    </dgm:pt>
    <dgm:pt modelId="{DE19FB5F-FC34-4B9E-B19F-2AC72CCDB13C}" type="pres">
      <dgm:prSet presAssocID="{8F75117F-0D15-449B-9B4A-6751473F0F2C}" presName="linear" presStyleCnt="0">
        <dgm:presLayoutVars>
          <dgm:animLvl val="lvl"/>
          <dgm:resizeHandles val="exact"/>
        </dgm:presLayoutVars>
      </dgm:prSet>
      <dgm:spPr/>
    </dgm:pt>
    <dgm:pt modelId="{E5CA59AE-8F18-432B-A284-A9E1C8C264B3}" type="pres">
      <dgm:prSet presAssocID="{1325B820-18F0-44F6-9C23-054413E0FC1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7756F74-1FF4-43E3-91F3-254C99112F47}" type="pres">
      <dgm:prSet presAssocID="{4559126D-649C-4A7E-8E58-CDBB420AA78E}" presName="spacer" presStyleCnt="0"/>
      <dgm:spPr/>
    </dgm:pt>
    <dgm:pt modelId="{B4FCFD72-1731-4F74-90BA-DC6AE8D3D020}" type="pres">
      <dgm:prSet presAssocID="{3F5E1AE3-6670-4689-8AE1-F730B4DB39D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A1D44A9-2C00-441D-9510-8FB1AF0F28E7}" type="pres">
      <dgm:prSet presAssocID="{D79CCAAA-BCD8-4CFA-AE4F-9BD77877C216}" presName="spacer" presStyleCnt="0"/>
      <dgm:spPr/>
    </dgm:pt>
    <dgm:pt modelId="{A08AF794-DC66-4BCB-AEF1-0B9B2D395F67}" type="pres">
      <dgm:prSet presAssocID="{992AF212-0640-43EC-9E9B-AD8E0645B10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B6FEE92-3E9F-4C15-B82E-82E2585ABD35}" type="pres">
      <dgm:prSet presAssocID="{9E77B1F8-D6BA-41EF-85F4-7322190A0F41}" presName="spacer" presStyleCnt="0"/>
      <dgm:spPr/>
    </dgm:pt>
    <dgm:pt modelId="{7BFEDDA9-4277-4DA4-BCBB-1FB8AA72C770}" type="pres">
      <dgm:prSet presAssocID="{43BEEA4E-C7D1-499A-B98B-B36EB32E801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4434EE3-61EA-4AA5-895A-1B376A17083B}" type="pres">
      <dgm:prSet presAssocID="{00DC9982-A8AF-4E7F-938A-78D30C483EB1}" presName="spacer" presStyleCnt="0"/>
      <dgm:spPr/>
    </dgm:pt>
    <dgm:pt modelId="{C8FDBE81-7570-4A97-BB3C-2866F65895F0}" type="pres">
      <dgm:prSet presAssocID="{99A6F192-407F-4079-B1FA-82228874406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0C16B2C-58E1-4AD0-8194-ECC371D51235}" srcId="{8F75117F-0D15-449B-9B4A-6751473F0F2C}" destId="{43BEEA4E-C7D1-499A-B98B-B36EB32E801B}" srcOrd="3" destOrd="0" parTransId="{4FCC2301-FE56-4BB9-9749-8749C6A361C8}" sibTransId="{00DC9982-A8AF-4E7F-938A-78D30C483EB1}"/>
    <dgm:cxn modelId="{DE48AA43-B8D6-41B6-9972-05A8A0730857}" srcId="{8F75117F-0D15-449B-9B4A-6751473F0F2C}" destId="{1325B820-18F0-44F6-9C23-054413E0FC10}" srcOrd="0" destOrd="0" parTransId="{1B504409-E848-463E-A475-86577F7E8C11}" sibTransId="{4559126D-649C-4A7E-8E58-CDBB420AA78E}"/>
    <dgm:cxn modelId="{DE666D6B-6692-49DD-A72A-88CA75D56BE2}" type="presOf" srcId="{3F5E1AE3-6670-4689-8AE1-F730B4DB39D9}" destId="{B4FCFD72-1731-4F74-90BA-DC6AE8D3D020}" srcOrd="0" destOrd="0" presId="urn:microsoft.com/office/officeart/2005/8/layout/vList2"/>
    <dgm:cxn modelId="{FEF83BA4-0D47-48A0-82DA-31FFF5DC05E8}" srcId="{8F75117F-0D15-449B-9B4A-6751473F0F2C}" destId="{99A6F192-407F-4079-B1FA-82228874406F}" srcOrd="4" destOrd="0" parTransId="{B31807F4-9C11-4C57-9242-61F72776B974}" sibTransId="{20082358-4B72-41F4-BD13-20F9CFF69463}"/>
    <dgm:cxn modelId="{3A0530A9-979E-4699-9592-5EFC7DD04C10}" srcId="{8F75117F-0D15-449B-9B4A-6751473F0F2C}" destId="{3F5E1AE3-6670-4689-8AE1-F730B4DB39D9}" srcOrd="1" destOrd="0" parTransId="{B04510B3-5A57-42C6-A1D6-9C7A3460EC28}" sibTransId="{D79CCAAA-BCD8-4CFA-AE4F-9BD77877C216}"/>
    <dgm:cxn modelId="{A7A2FBBB-C0CC-43E5-B191-7328CD58E230}" type="presOf" srcId="{8F75117F-0D15-449B-9B4A-6751473F0F2C}" destId="{DE19FB5F-FC34-4B9E-B19F-2AC72CCDB13C}" srcOrd="0" destOrd="0" presId="urn:microsoft.com/office/officeart/2005/8/layout/vList2"/>
    <dgm:cxn modelId="{E46128D0-7321-4EEA-AD0A-929082873D3E}" type="presOf" srcId="{99A6F192-407F-4079-B1FA-82228874406F}" destId="{C8FDBE81-7570-4A97-BB3C-2866F65895F0}" srcOrd="0" destOrd="0" presId="urn:microsoft.com/office/officeart/2005/8/layout/vList2"/>
    <dgm:cxn modelId="{E5523DD4-69EE-4517-9B5C-DA037CE027B3}" srcId="{8F75117F-0D15-449B-9B4A-6751473F0F2C}" destId="{992AF212-0640-43EC-9E9B-AD8E0645B106}" srcOrd="2" destOrd="0" parTransId="{56806AFC-8533-4873-8234-9CDFED764A33}" sibTransId="{9E77B1F8-D6BA-41EF-85F4-7322190A0F41}"/>
    <dgm:cxn modelId="{FC602FDE-B648-4EAD-8F7A-14417F014EB6}" type="presOf" srcId="{1325B820-18F0-44F6-9C23-054413E0FC10}" destId="{E5CA59AE-8F18-432B-A284-A9E1C8C264B3}" srcOrd="0" destOrd="0" presId="urn:microsoft.com/office/officeart/2005/8/layout/vList2"/>
    <dgm:cxn modelId="{CC3D14E2-8FBD-49AE-B84E-2F6B4630C0DD}" type="presOf" srcId="{43BEEA4E-C7D1-499A-B98B-B36EB32E801B}" destId="{7BFEDDA9-4277-4DA4-BCBB-1FB8AA72C770}" srcOrd="0" destOrd="0" presId="urn:microsoft.com/office/officeart/2005/8/layout/vList2"/>
    <dgm:cxn modelId="{E55E1EFC-B309-4340-BF94-3CC3637CFE1E}" type="presOf" srcId="{992AF212-0640-43EC-9E9B-AD8E0645B106}" destId="{A08AF794-DC66-4BCB-AEF1-0B9B2D395F67}" srcOrd="0" destOrd="0" presId="urn:microsoft.com/office/officeart/2005/8/layout/vList2"/>
    <dgm:cxn modelId="{54D14110-0952-4C2F-ACAB-E0E81429DD2A}" type="presParOf" srcId="{DE19FB5F-FC34-4B9E-B19F-2AC72CCDB13C}" destId="{E5CA59AE-8F18-432B-A284-A9E1C8C264B3}" srcOrd="0" destOrd="0" presId="urn:microsoft.com/office/officeart/2005/8/layout/vList2"/>
    <dgm:cxn modelId="{87177586-C902-448B-94FB-CFB9E79C6F16}" type="presParOf" srcId="{DE19FB5F-FC34-4B9E-B19F-2AC72CCDB13C}" destId="{07756F74-1FF4-43E3-91F3-254C99112F47}" srcOrd="1" destOrd="0" presId="urn:microsoft.com/office/officeart/2005/8/layout/vList2"/>
    <dgm:cxn modelId="{C77F1ED3-BD2D-4F52-8B37-A19F4DED912B}" type="presParOf" srcId="{DE19FB5F-FC34-4B9E-B19F-2AC72CCDB13C}" destId="{B4FCFD72-1731-4F74-90BA-DC6AE8D3D020}" srcOrd="2" destOrd="0" presId="urn:microsoft.com/office/officeart/2005/8/layout/vList2"/>
    <dgm:cxn modelId="{E7041094-8C21-4E33-960C-1973D5F42431}" type="presParOf" srcId="{DE19FB5F-FC34-4B9E-B19F-2AC72CCDB13C}" destId="{DA1D44A9-2C00-441D-9510-8FB1AF0F28E7}" srcOrd="3" destOrd="0" presId="urn:microsoft.com/office/officeart/2005/8/layout/vList2"/>
    <dgm:cxn modelId="{2E62602F-41A6-41AE-BD41-37749B247308}" type="presParOf" srcId="{DE19FB5F-FC34-4B9E-B19F-2AC72CCDB13C}" destId="{A08AF794-DC66-4BCB-AEF1-0B9B2D395F67}" srcOrd="4" destOrd="0" presId="urn:microsoft.com/office/officeart/2005/8/layout/vList2"/>
    <dgm:cxn modelId="{A0F9735F-784D-4046-904F-F7347E947EF7}" type="presParOf" srcId="{DE19FB5F-FC34-4B9E-B19F-2AC72CCDB13C}" destId="{FB6FEE92-3E9F-4C15-B82E-82E2585ABD35}" srcOrd="5" destOrd="0" presId="urn:microsoft.com/office/officeart/2005/8/layout/vList2"/>
    <dgm:cxn modelId="{E72C9B44-D169-4576-9F02-7EB959D6DBED}" type="presParOf" srcId="{DE19FB5F-FC34-4B9E-B19F-2AC72CCDB13C}" destId="{7BFEDDA9-4277-4DA4-BCBB-1FB8AA72C770}" srcOrd="6" destOrd="0" presId="urn:microsoft.com/office/officeart/2005/8/layout/vList2"/>
    <dgm:cxn modelId="{D51D72D9-0216-4D93-9AFC-80817E30950E}" type="presParOf" srcId="{DE19FB5F-FC34-4B9E-B19F-2AC72CCDB13C}" destId="{D4434EE3-61EA-4AA5-895A-1B376A17083B}" srcOrd="7" destOrd="0" presId="urn:microsoft.com/office/officeart/2005/8/layout/vList2"/>
    <dgm:cxn modelId="{F4703E5B-6354-4AF6-94AB-1836C2E76A8A}" type="presParOf" srcId="{DE19FB5F-FC34-4B9E-B19F-2AC72CCDB13C}" destId="{C8FDBE81-7570-4A97-BB3C-2866F65895F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4A5C34-52A9-4D4D-BCA0-7C3BC2B497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EE9ED08-CB2C-4E8E-AA3F-F1A6CE227D56}">
      <dgm:prSet/>
      <dgm:spPr/>
      <dgm:t>
        <a:bodyPr/>
        <a:lstStyle/>
        <a:p>
          <a:pPr rtl="0"/>
          <a:r>
            <a:rPr lang="en-US" baseline="0"/>
            <a:t>Flatware adalah alat makan ataupun alat hidang yang terdiri atas bermacam – macam sendok (spoon), dan garpu (fork). Dapat terbuat dari bahan perak, stainless steel, chrom, kuningan dan melamin. Bahan yang terbaik adalah stainless steel karena tahan karat, kuat dan mudah dibersihkan.</a:t>
          </a:r>
          <a:endParaRPr lang="en-US"/>
        </a:p>
      </dgm:t>
    </dgm:pt>
    <dgm:pt modelId="{2C684700-40A3-4888-9CC5-7A5EFC5AD60A}" type="parTrans" cxnId="{B9C32C1A-7315-4AC6-A33F-56F8D3FF33C3}">
      <dgm:prSet/>
      <dgm:spPr/>
      <dgm:t>
        <a:bodyPr/>
        <a:lstStyle/>
        <a:p>
          <a:endParaRPr lang="en-US"/>
        </a:p>
      </dgm:t>
    </dgm:pt>
    <dgm:pt modelId="{F43879EC-B826-4281-9508-94620E0CE60B}" type="sibTrans" cxnId="{B9C32C1A-7315-4AC6-A33F-56F8D3FF33C3}">
      <dgm:prSet/>
      <dgm:spPr/>
      <dgm:t>
        <a:bodyPr/>
        <a:lstStyle/>
        <a:p>
          <a:endParaRPr lang="en-US"/>
        </a:p>
      </dgm:t>
    </dgm:pt>
    <dgm:pt modelId="{6C525EE1-3B7E-4E41-9974-31D35236018D}" type="pres">
      <dgm:prSet presAssocID="{664A5C34-52A9-4D4D-BCA0-7C3BC2B49771}" presName="linear" presStyleCnt="0">
        <dgm:presLayoutVars>
          <dgm:animLvl val="lvl"/>
          <dgm:resizeHandles val="exact"/>
        </dgm:presLayoutVars>
      </dgm:prSet>
      <dgm:spPr/>
    </dgm:pt>
    <dgm:pt modelId="{A73C9C34-9A18-406E-A8EE-95BE5D97AFF7}" type="pres">
      <dgm:prSet presAssocID="{9EE9ED08-CB2C-4E8E-AA3F-F1A6CE227D5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9C32C1A-7315-4AC6-A33F-56F8D3FF33C3}" srcId="{664A5C34-52A9-4D4D-BCA0-7C3BC2B49771}" destId="{9EE9ED08-CB2C-4E8E-AA3F-F1A6CE227D56}" srcOrd="0" destOrd="0" parTransId="{2C684700-40A3-4888-9CC5-7A5EFC5AD60A}" sibTransId="{F43879EC-B826-4281-9508-94620E0CE60B}"/>
    <dgm:cxn modelId="{8C096C1A-555B-4073-B606-46BE681B3712}" type="presOf" srcId="{664A5C34-52A9-4D4D-BCA0-7C3BC2B49771}" destId="{6C525EE1-3B7E-4E41-9974-31D35236018D}" srcOrd="0" destOrd="0" presId="urn:microsoft.com/office/officeart/2005/8/layout/vList2"/>
    <dgm:cxn modelId="{11D136F9-C286-4F85-9019-4B0DF497B6B6}" type="presOf" srcId="{9EE9ED08-CB2C-4E8E-AA3F-F1A6CE227D56}" destId="{A73C9C34-9A18-406E-A8EE-95BE5D97AFF7}" srcOrd="0" destOrd="0" presId="urn:microsoft.com/office/officeart/2005/8/layout/vList2"/>
    <dgm:cxn modelId="{75D6F067-FB2E-4D92-9A1D-D205C2031356}" type="presParOf" srcId="{6C525EE1-3B7E-4E41-9974-31D35236018D}" destId="{A73C9C34-9A18-406E-A8EE-95BE5D97AF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413B33-9D55-48AF-AE0B-8169BA95380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6ED058-15F3-4E35-A5D4-540389918777}">
      <dgm:prSet/>
      <dgm:spPr/>
      <dgm:t>
        <a:bodyPr/>
        <a:lstStyle/>
        <a:p>
          <a:pPr rtl="0"/>
          <a:r>
            <a:rPr lang="en-US" baseline="0"/>
            <a:t>Glassware yaitu peralatan yang berasal dari berbagai macam gelas </a:t>
          </a:r>
          <a:endParaRPr lang="en-US"/>
        </a:p>
      </dgm:t>
    </dgm:pt>
    <dgm:pt modelId="{CFA47886-3BC4-4C21-A5E4-3CC6970FF02A}" type="parTrans" cxnId="{F88B5ADE-3E2A-47EF-BF57-4DBAAE27367E}">
      <dgm:prSet/>
      <dgm:spPr/>
      <dgm:t>
        <a:bodyPr/>
        <a:lstStyle/>
        <a:p>
          <a:endParaRPr lang="en-US"/>
        </a:p>
      </dgm:t>
    </dgm:pt>
    <dgm:pt modelId="{90482952-2647-41E5-8339-04555B46A627}" type="sibTrans" cxnId="{F88B5ADE-3E2A-47EF-BF57-4DBAAE27367E}">
      <dgm:prSet/>
      <dgm:spPr/>
      <dgm:t>
        <a:bodyPr/>
        <a:lstStyle/>
        <a:p>
          <a:endParaRPr lang="en-US"/>
        </a:p>
      </dgm:t>
    </dgm:pt>
    <dgm:pt modelId="{851D9A6F-251C-44A1-96A1-8E0DAC270501}" type="pres">
      <dgm:prSet presAssocID="{87413B33-9D55-48AF-AE0B-8169BA953807}" presName="Name0" presStyleCnt="0">
        <dgm:presLayoutVars>
          <dgm:dir/>
          <dgm:animLvl val="lvl"/>
          <dgm:resizeHandles val="exact"/>
        </dgm:presLayoutVars>
      </dgm:prSet>
      <dgm:spPr/>
    </dgm:pt>
    <dgm:pt modelId="{067BFF0F-6585-4FAB-813F-95F8922BF009}" type="pres">
      <dgm:prSet presAssocID="{476ED058-15F3-4E35-A5D4-540389918777}" presName="linNode" presStyleCnt="0"/>
      <dgm:spPr/>
    </dgm:pt>
    <dgm:pt modelId="{6F82A488-12EB-490D-9595-0867611C157D}" type="pres">
      <dgm:prSet presAssocID="{476ED058-15F3-4E35-A5D4-540389918777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4F865E1A-4A71-4F8A-A126-4C0FD8EF1381}" type="presOf" srcId="{87413B33-9D55-48AF-AE0B-8169BA953807}" destId="{851D9A6F-251C-44A1-96A1-8E0DAC270501}" srcOrd="0" destOrd="0" presId="urn:microsoft.com/office/officeart/2005/8/layout/vList5"/>
    <dgm:cxn modelId="{BC3C2D4F-B088-4F4A-9856-33C94DF2B809}" type="presOf" srcId="{476ED058-15F3-4E35-A5D4-540389918777}" destId="{6F82A488-12EB-490D-9595-0867611C157D}" srcOrd="0" destOrd="0" presId="urn:microsoft.com/office/officeart/2005/8/layout/vList5"/>
    <dgm:cxn modelId="{F88B5ADE-3E2A-47EF-BF57-4DBAAE27367E}" srcId="{87413B33-9D55-48AF-AE0B-8169BA953807}" destId="{476ED058-15F3-4E35-A5D4-540389918777}" srcOrd="0" destOrd="0" parTransId="{CFA47886-3BC4-4C21-A5E4-3CC6970FF02A}" sibTransId="{90482952-2647-41E5-8339-04555B46A627}"/>
    <dgm:cxn modelId="{0E8BB42C-E4DA-46F0-8311-59CA085BDB29}" type="presParOf" srcId="{851D9A6F-251C-44A1-96A1-8E0DAC270501}" destId="{067BFF0F-6585-4FAB-813F-95F8922BF009}" srcOrd="0" destOrd="0" presId="urn:microsoft.com/office/officeart/2005/8/layout/vList5"/>
    <dgm:cxn modelId="{E782ECDC-AEF5-48D8-BE88-76849F0728C6}" type="presParOf" srcId="{067BFF0F-6585-4FAB-813F-95F8922BF009}" destId="{6F82A488-12EB-490D-9595-0867611C157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D06156-C8B0-4BBA-99FE-DE04F317B1C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3AF09D-017B-40E7-B017-8FD3F77D5794}">
      <dgm:prSet/>
      <dgm:spPr/>
      <dgm:t>
        <a:bodyPr/>
        <a:lstStyle/>
        <a:p>
          <a:pPr rtl="0"/>
          <a:r>
            <a:rPr lang="en-US" baseline="0"/>
            <a:t>Gelas yang bertangkai</a:t>
          </a:r>
          <a:endParaRPr lang="en-US"/>
        </a:p>
      </dgm:t>
    </dgm:pt>
    <dgm:pt modelId="{A95F4467-D216-42BE-B6E2-A5C2BA79476C}" type="parTrans" cxnId="{B19853E8-209E-44A1-9F06-21739DF5D454}">
      <dgm:prSet/>
      <dgm:spPr/>
      <dgm:t>
        <a:bodyPr/>
        <a:lstStyle/>
        <a:p>
          <a:endParaRPr lang="en-US"/>
        </a:p>
      </dgm:t>
    </dgm:pt>
    <dgm:pt modelId="{9614E387-9EC2-4B08-A417-26D1690C3B1A}" type="sibTrans" cxnId="{B19853E8-209E-44A1-9F06-21739DF5D454}">
      <dgm:prSet/>
      <dgm:spPr/>
      <dgm:t>
        <a:bodyPr/>
        <a:lstStyle/>
        <a:p>
          <a:endParaRPr lang="en-US"/>
        </a:p>
      </dgm:t>
    </dgm:pt>
    <dgm:pt modelId="{F47AACDD-1773-44E7-AEEC-4E047E6049E0}">
      <dgm:prSet/>
      <dgm:spPr/>
      <dgm:t>
        <a:bodyPr/>
        <a:lstStyle/>
        <a:p>
          <a:pPr rtl="0"/>
          <a:r>
            <a:rPr lang="en-US" baseline="0"/>
            <a:t>Gelas yang tidak bertangkai</a:t>
          </a:r>
          <a:endParaRPr lang="en-US"/>
        </a:p>
      </dgm:t>
    </dgm:pt>
    <dgm:pt modelId="{3454813F-2FFD-47F3-9576-C370C7EB20C8}" type="parTrans" cxnId="{FE86800D-C792-4A8E-9C99-FF163CD99CD7}">
      <dgm:prSet/>
      <dgm:spPr/>
      <dgm:t>
        <a:bodyPr/>
        <a:lstStyle/>
        <a:p>
          <a:endParaRPr lang="en-US"/>
        </a:p>
      </dgm:t>
    </dgm:pt>
    <dgm:pt modelId="{DBE91033-20FF-4563-A219-78C63A9C931C}" type="sibTrans" cxnId="{FE86800D-C792-4A8E-9C99-FF163CD99CD7}">
      <dgm:prSet/>
      <dgm:spPr/>
      <dgm:t>
        <a:bodyPr/>
        <a:lstStyle/>
        <a:p>
          <a:endParaRPr lang="en-US"/>
        </a:p>
      </dgm:t>
    </dgm:pt>
    <dgm:pt modelId="{16F0C434-585D-4F09-9245-6E001EA9948E}" type="pres">
      <dgm:prSet presAssocID="{CAD06156-C8B0-4BBA-99FE-DE04F317B1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221E04-BAD5-4B56-90BF-2F40B6211D10}" type="pres">
      <dgm:prSet presAssocID="{DB3AF09D-017B-40E7-B017-8FD3F77D5794}" presName="root" presStyleCnt="0"/>
      <dgm:spPr/>
    </dgm:pt>
    <dgm:pt modelId="{2A3ADFBA-D3DD-4EAA-95CF-BAFC2E686473}" type="pres">
      <dgm:prSet presAssocID="{DB3AF09D-017B-40E7-B017-8FD3F77D5794}" presName="rootComposite" presStyleCnt="0"/>
      <dgm:spPr/>
    </dgm:pt>
    <dgm:pt modelId="{92EADA73-6E85-4B0D-A360-22D67DBEAFEE}" type="pres">
      <dgm:prSet presAssocID="{DB3AF09D-017B-40E7-B017-8FD3F77D5794}" presName="rootText" presStyleLbl="node1" presStyleIdx="0" presStyleCnt="2"/>
      <dgm:spPr/>
    </dgm:pt>
    <dgm:pt modelId="{8A6F8381-2642-43C8-9B82-0C064A41325C}" type="pres">
      <dgm:prSet presAssocID="{DB3AF09D-017B-40E7-B017-8FD3F77D5794}" presName="rootConnector" presStyleLbl="node1" presStyleIdx="0" presStyleCnt="2"/>
      <dgm:spPr/>
    </dgm:pt>
    <dgm:pt modelId="{6AC3681B-3B06-4F06-A99C-C3AD07DF8677}" type="pres">
      <dgm:prSet presAssocID="{DB3AF09D-017B-40E7-B017-8FD3F77D5794}" presName="childShape" presStyleCnt="0"/>
      <dgm:spPr/>
    </dgm:pt>
    <dgm:pt modelId="{5D57D66F-7706-40FB-ACA3-76C8081BE03B}" type="pres">
      <dgm:prSet presAssocID="{F47AACDD-1773-44E7-AEEC-4E047E6049E0}" presName="root" presStyleCnt="0"/>
      <dgm:spPr/>
    </dgm:pt>
    <dgm:pt modelId="{78798525-7D4D-4744-94A2-B14BED0E7466}" type="pres">
      <dgm:prSet presAssocID="{F47AACDD-1773-44E7-AEEC-4E047E6049E0}" presName="rootComposite" presStyleCnt="0"/>
      <dgm:spPr/>
    </dgm:pt>
    <dgm:pt modelId="{E96C9A76-EA61-43F1-BDF4-9790F21E3D15}" type="pres">
      <dgm:prSet presAssocID="{F47AACDD-1773-44E7-AEEC-4E047E6049E0}" presName="rootText" presStyleLbl="node1" presStyleIdx="1" presStyleCnt="2"/>
      <dgm:spPr/>
    </dgm:pt>
    <dgm:pt modelId="{F6DF2F3B-C663-4DAF-A58C-68C7AF8B52B1}" type="pres">
      <dgm:prSet presAssocID="{F47AACDD-1773-44E7-AEEC-4E047E6049E0}" presName="rootConnector" presStyleLbl="node1" presStyleIdx="1" presStyleCnt="2"/>
      <dgm:spPr/>
    </dgm:pt>
    <dgm:pt modelId="{68C2EE36-453C-4308-B9B5-4DEDC6D7D64A}" type="pres">
      <dgm:prSet presAssocID="{F47AACDD-1773-44E7-AEEC-4E047E6049E0}" presName="childShape" presStyleCnt="0"/>
      <dgm:spPr/>
    </dgm:pt>
  </dgm:ptLst>
  <dgm:cxnLst>
    <dgm:cxn modelId="{EDBE2105-6FF4-44F7-AC40-23346F28BD92}" type="presOf" srcId="{F47AACDD-1773-44E7-AEEC-4E047E6049E0}" destId="{E96C9A76-EA61-43F1-BDF4-9790F21E3D15}" srcOrd="0" destOrd="0" presId="urn:microsoft.com/office/officeart/2005/8/layout/hierarchy3"/>
    <dgm:cxn modelId="{FE86800D-C792-4A8E-9C99-FF163CD99CD7}" srcId="{CAD06156-C8B0-4BBA-99FE-DE04F317B1C2}" destId="{F47AACDD-1773-44E7-AEEC-4E047E6049E0}" srcOrd="1" destOrd="0" parTransId="{3454813F-2FFD-47F3-9576-C370C7EB20C8}" sibTransId="{DBE91033-20FF-4563-A219-78C63A9C931C}"/>
    <dgm:cxn modelId="{2075124D-9AE2-4BC6-A932-2FF9C9122E45}" type="presOf" srcId="{CAD06156-C8B0-4BBA-99FE-DE04F317B1C2}" destId="{16F0C434-585D-4F09-9245-6E001EA9948E}" srcOrd="0" destOrd="0" presId="urn:microsoft.com/office/officeart/2005/8/layout/hierarchy3"/>
    <dgm:cxn modelId="{44CCBE56-23A9-43A8-8B06-8400229EF834}" type="presOf" srcId="{DB3AF09D-017B-40E7-B017-8FD3F77D5794}" destId="{92EADA73-6E85-4B0D-A360-22D67DBEAFEE}" srcOrd="0" destOrd="0" presId="urn:microsoft.com/office/officeart/2005/8/layout/hierarchy3"/>
    <dgm:cxn modelId="{2DAFEF6D-8DDB-4AC8-8D72-B6B1DD82B5B7}" type="presOf" srcId="{F47AACDD-1773-44E7-AEEC-4E047E6049E0}" destId="{F6DF2F3B-C663-4DAF-A58C-68C7AF8B52B1}" srcOrd="1" destOrd="0" presId="urn:microsoft.com/office/officeart/2005/8/layout/hierarchy3"/>
    <dgm:cxn modelId="{A11B91C9-8928-46A7-8E86-A968069DF098}" type="presOf" srcId="{DB3AF09D-017B-40E7-B017-8FD3F77D5794}" destId="{8A6F8381-2642-43C8-9B82-0C064A41325C}" srcOrd="1" destOrd="0" presId="urn:microsoft.com/office/officeart/2005/8/layout/hierarchy3"/>
    <dgm:cxn modelId="{B19853E8-209E-44A1-9F06-21739DF5D454}" srcId="{CAD06156-C8B0-4BBA-99FE-DE04F317B1C2}" destId="{DB3AF09D-017B-40E7-B017-8FD3F77D5794}" srcOrd="0" destOrd="0" parTransId="{A95F4467-D216-42BE-B6E2-A5C2BA79476C}" sibTransId="{9614E387-9EC2-4B08-A417-26D1690C3B1A}"/>
    <dgm:cxn modelId="{56731C4C-CF94-4EC2-AB59-317EC6DBB057}" type="presParOf" srcId="{16F0C434-585D-4F09-9245-6E001EA9948E}" destId="{F4221E04-BAD5-4B56-90BF-2F40B6211D10}" srcOrd="0" destOrd="0" presId="urn:microsoft.com/office/officeart/2005/8/layout/hierarchy3"/>
    <dgm:cxn modelId="{34FF3083-8E8D-493C-8714-D3B93291CF28}" type="presParOf" srcId="{F4221E04-BAD5-4B56-90BF-2F40B6211D10}" destId="{2A3ADFBA-D3DD-4EAA-95CF-BAFC2E686473}" srcOrd="0" destOrd="0" presId="urn:microsoft.com/office/officeart/2005/8/layout/hierarchy3"/>
    <dgm:cxn modelId="{233D065E-BE2B-4FF9-B947-7A87D49E4F90}" type="presParOf" srcId="{2A3ADFBA-D3DD-4EAA-95CF-BAFC2E686473}" destId="{92EADA73-6E85-4B0D-A360-22D67DBEAFEE}" srcOrd="0" destOrd="0" presId="urn:microsoft.com/office/officeart/2005/8/layout/hierarchy3"/>
    <dgm:cxn modelId="{A1B3B037-E26B-48F7-A577-50D4C5143202}" type="presParOf" srcId="{2A3ADFBA-D3DD-4EAA-95CF-BAFC2E686473}" destId="{8A6F8381-2642-43C8-9B82-0C064A41325C}" srcOrd="1" destOrd="0" presId="urn:microsoft.com/office/officeart/2005/8/layout/hierarchy3"/>
    <dgm:cxn modelId="{A0AE94A1-ACFE-4DBA-BE2E-9AFF7AE532BB}" type="presParOf" srcId="{F4221E04-BAD5-4B56-90BF-2F40B6211D10}" destId="{6AC3681B-3B06-4F06-A99C-C3AD07DF8677}" srcOrd="1" destOrd="0" presId="urn:microsoft.com/office/officeart/2005/8/layout/hierarchy3"/>
    <dgm:cxn modelId="{83170BB9-10FB-454E-8D69-A38FFDEC6017}" type="presParOf" srcId="{16F0C434-585D-4F09-9245-6E001EA9948E}" destId="{5D57D66F-7706-40FB-ACA3-76C8081BE03B}" srcOrd="1" destOrd="0" presId="urn:microsoft.com/office/officeart/2005/8/layout/hierarchy3"/>
    <dgm:cxn modelId="{83432A66-2916-47A4-9B1E-E0FC9DC71267}" type="presParOf" srcId="{5D57D66F-7706-40FB-ACA3-76C8081BE03B}" destId="{78798525-7D4D-4744-94A2-B14BED0E7466}" srcOrd="0" destOrd="0" presId="urn:microsoft.com/office/officeart/2005/8/layout/hierarchy3"/>
    <dgm:cxn modelId="{7C48EFF0-C2E2-4849-A970-A2A0D267C728}" type="presParOf" srcId="{78798525-7D4D-4744-94A2-B14BED0E7466}" destId="{E96C9A76-EA61-43F1-BDF4-9790F21E3D15}" srcOrd="0" destOrd="0" presId="urn:microsoft.com/office/officeart/2005/8/layout/hierarchy3"/>
    <dgm:cxn modelId="{51C3FBAB-084A-48C1-AF4A-054750F7852F}" type="presParOf" srcId="{78798525-7D4D-4744-94A2-B14BED0E7466}" destId="{F6DF2F3B-C663-4DAF-A58C-68C7AF8B52B1}" srcOrd="1" destOrd="0" presId="urn:microsoft.com/office/officeart/2005/8/layout/hierarchy3"/>
    <dgm:cxn modelId="{6C221D91-146B-47D1-BA34-BC2DE22BE4AD}" type="presParOf" srcId="{5D57D66F-7706-40FB-ACA3-76C8081BE03B}" destId="{68C2EE36-453C-4308-B9B5-4DEDC6D7D64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55E01D-576B-43C8-A37F-04E0894514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C940E2-9219-4752-9D61-E85034A1DF06}">
      <dgm:prSet/>
      <dgm:spPr/>
      <dgm:t>
        <a:bodyPr/>
        <a:lstStyle/>
        <a:p>
          <a:pPr rtl="0"/>
          <a:r>
            <a:rPr lang="en-US" baseline="0" dirty="0"/>
            <a:t>1) Water goblet :   </a:t>
          </a:r>
          <a:r>
            <a:rPr lang="en-US" baseline="0" dirty="0" err="1"/>
            <a:t>gelas</a:t>
          </a:r>
          <a:r>
            <a:rPr lang="en-US" baseline="0" dirty="0"/>
            <a:t> </a:t>
          </a:r>
          <a:r>
            <a:rPr lang="en-US" baseline="0" dirty="0" err="1"/>
            <a:t>untuk</a:t>
          </a:r>
          <a:r>
            <a:rPr lang="en-US" baseline="0" dirty="0"/>
            <a:t> </a:t>
          </a:r>
          <a:r>
            <a:rPr lang="en-US" baseline="0" dirty="0" err="1"/>
            <a:t>menyajikan</a:t>
          </a:r>
          <a:r>
            <a:rPr lang="en-US" baseline="0" dirty="0"/>
            <a:t> air </a:t>
          </a:r>
          <a:r>
            <a:rPr lang="en-US" baseline="0" dirty="0" err="1"/>
            <a:t>es</a:t>
          </a:r>
          <a:endParaRPr lang="en-US" dirty="0"/>
        </a:p>
      </dgm:t>
    </dgm:pt>
    <dgm:pt modelId="{794935AE-D1F2-4277-9192-00675F681FAC}" type="parTrans" cxnId="{C9B4185E-E944-4692-A0A0-B6F1F581DB42}">
      <dgm:prSet/>
      <dgm:spPr/>
      <dgm:t>
        <a:bodyPr/>
        <a:lstStyle/>
        <a:p>
          <a:endParaRPr lang="en-US"/>
        </a:p>
      </dgm:t>
    </dgm:pt>
    <dgm:pt modelId="{C4FC28FF-D530-42C8-B934-05534871A47F}" type="sibTrans" cxnId="{C9B4185E-E944-4692-A0A0-B6F1F581DB42}">
      <dgm:prSet/>
      <dgm:spPr/>
      <dgm:t>
        <a:bodyPr/>
        <a:lstStyle/>
        <a:p>
          <a:endParaRPr lang="en-US"/>
        </a:p>
      </dgm:t>
    </dgm:pt>
    <dgm:pt modelId="{4216685F-74C4-4926-9876-0304DA03D8B7}">
      <dgm:prSet/>
      <dgm:spPr/>
      <dgm:t>
        <a:bodyPr/>
        <a:lstStyle/>
        <a:p>
          <a:pPr rtl="0"/>
          <a:r>
            <a:rPr lang="en-US" baseline="0" dirty="0"/>
            <a:t>2) Red wine glass  :  </a:t>
          </a:r>
          <a:r>
            <a:rPr lang="en-US" baseline="0" dirty="0" err="1"/>
            <a:t>gelas</a:t>
          </a:r>
          <a:r>
            <a:rPr lang="en-US" baseline="0" dirty="0"/>
            <a:t> </a:t>
          </a:r>
          <a:r>
            <a:rPr lang="en-US" baseline="0" dirty="0" err="1"/>
            <a:t>untuk</a:t>
          </a:r>
          <a:r>
            <a:rPr lang="en-US" baseline="0" dirty="0"/>
            <a:t> </a:t>
          </a:r>
          <a:r>
            <a:rPr lang="en-US" baseline="0" dirty="0" err="1"/>
            <a:t>menyajikan</a:t>
          </a:r>
          <a:r>
            <a:rPr lang="en-US" baseline="0" dirty="0"/>
            <a:t> </a:t>
          </a:r>
          <a:r>
            <a:rPr lang="en-US" baseline="0" dirty="0" err="1"/>
            <a:t>anggur</a:t>
          </a:r>
          <a:r>
            <a:rPr lang="en-US" baseline="0" dirty="0"/>
            <a:t> </a:t>
          </a:r>
          <a:r>
            <a:rPr lang="en-US" baseline="0" dirty="0" err="1"/>
            <a:t>merah</a:t>
          </a:r>
          <a:endParaRPr lang="en-US" dirty="0"/>
        </a:p>
      </dgm:t>
    </dgm:pt>
    <dgm:pt modelId="{035F6BF9-419D-4EF2-BAD3-108036CE7E16}" type="parTrans" cxnId="{81F59EC1-80B5-45D3-B36E-07444811923F}">
      <dgm:prSet/>
      <dgm:spPr/>
      <dgm:t>
        <a:bodyPr/>
        <a:lstStyle/>
        <a:p>
          <a:endParaRPr lang="en-US"/>
        </a:p>
      </dgm:t>
    </dgm:pt>
    <dgm:pt modelId="{47695478-1A39-49F2-A2FC-DA15D2432A18}" type="sibTrans" cxnId="{81F59EC1-80B5-45D3-B36E-07444811923F}">
      <dgm:prSet/>
      <dgm:spPr/>
      <dgm:t>
        <a:bodyPr/>
        <a:lstStyle/>
        <a:p>
          <a:endParaRPr lang="en-US"/>
        </a:p>
      </dgm:t>
    </dgm:pt>
    <dgm:pt modelId="{07E77E6A-2418-43D1-BE87-B011EAB5A943}">
      <dgm:prSet/>
      <dgm:spPr/>
      <dgm:t>
        <a:bodyPr/>
        <a:lstStyle/>
        <a:p>
          <a:pPr rtl="0"/>
          <a:r>
            <a:rPr lang="en-US" baseline="0" dirty="0"/>
            <a:t>3) White wine glass  :  </a:t>
          </a:r>
          <a:r>
            <a:rPr lang="en-US" baseline="0" dirty="0" err="1"/>
            <a:t>gelas</a:t>
          </a:r>
          <a:r>
            <a:rPr lang="en-US" baseline="0" dirty="0"/>
            <a:t> </a:t>
          </a:r>
          <a:r>
            <a:rPr lang="en-US" baseline="0" dirty="0" err="1"/>
            <a:t>untuk</a:t>
          </a:r>
          <a:r>
            <a:rPr lang="en-US" baseline="0" dirty="0"/>
            <a:t> </a:t>
          </a:r>
          <a:r>
            <a:rPr lang="en-US" baseline="0" dirty="0" err="1"/>
            <a:t>menyajikan</a:t>
          </a:r>
          <a:r>
            <a:rPr lang="en-US" baseline="0" dirty="0"/>
            <a:t> </a:t>
          </a:r>
          <a:r>
            <a:rPr lang="en-US" baseline="0" dirty="0" err="1"/>
            <a:t>anggur</a:t>
          </a:r>
          <a:r>
            <a:rPr lang="en-US" baseline="0" dirty="0"/>
            <a:t> </a:t>
          </a:r>
          <a:r>
            <a:rPr lang="en-US" baseline="0" dirty="0" err="1"/>
            <a:t>putih</a:t>
          </a:r>
          <a:endParaRPr lang="en-US" dirty="0"/>
        </a:p>
      </dgm:t>
    </dgm:pt>
    <dgm:pt modelId="{9EA84369-2B69-4279-A38B-8856E196C5DD}" type="parTrans" cxnId="{90384788-D257-42C1-91E6-31644A7028C9}">
      <dgm:prSet/>
      <dgm:spPr/>
      <dgm:t>
        <a:bodyPr/>
        <a:lstStyle/>
        <a:p>
          <a:endParaRPr lang="en-US"/>
        </a:p>
      </dgm:t>
    </dgm:pt>
    <dgm:pt modelId="{A5D454A4-ADA6-4E19-89FC-82FB554C155D}" type="sibTrans" cxnId="{90384788-D257-42C1-91E6-31644A7028C9}">
      <dgm:prSet/>
      <dgm:spPr/>
      <dgm:t>
        <a:bodyPr/>
        <a:lstStyle/>
        <a:p>
          <a:endParaRPr lang="en-US"/>
        </a:p>
      </dgm:t>
    </dgm:pt>
    <dgm:pt modelId="{53B2F6EF-D615-4670-A63D-12167761732C}">
      <dgm:prSet/>
      <dgm:spPr/>
      <dgm:t>
        <a:bodyPr/>
        <a:lstStyle/>
        <a:p>
          <a:pPr rtl="0"/>
          <a:r>
            <a:rPr lang="en-US" baseline="0" dirty="0"/>
            <a:t>4) Saucer Champagne glass : </a:t>
          </a:r>
          <a:r>
            <a:rPr lang="en-US" baseline="0" dirty="0" err="1"/>
            <a:t>gelas</a:t>
          </a:r>
          <a:r>
            <a:rPr lang="en-US" baseline="0" dirty="0"/>
            <a:t> </a:t>
          </a:r>
          <a:r>
            <a:rPr lang="en-US" baseline="0" dirty="0" err="1"/>
            <a:t>untuk</a:t>
          </a:r>
          <a:r>
            <a:rPr lang="en-US" baseline="0" dirty="0"/>
            <a:t> </a:t>
          </a:r>
          <a:r>
            <a:rPr lang="en-US" baseline="0" dirty="0" err="1"/>
            <a:t>menyajikan</a:t>
          </a:r>
          <a:r>
            <a:rPr lang="en-US" baseline="0" dirty="0"/>
            <a:t> </a:t>
          </a:r>
          <a:r>
            <a:rPr lang="en-US" baseline="0" dirty="0" err="1"/>
            <a:t>sampanye</a:t>
          </a:r>
          <a:r>
            <a:rPr lang="en-US" baseline="0" dirty="0"/>
            <a:t> </a:t>
          </a:r>
          <a:r>
            <a:rPr lang="en-US" baseline="0" dirty="0" err="1"/>
            <a:t>atau</a:t>
          </a:r>
          <a:r>
            <a:rPr lang="en-US" baseline="0" dirty="0"/>
            <a:t> </a:t>
          </a:r>
          <a:r>
            <a:rPr lang="en-US" baseline="0" dirty="0" err="1"/>
            <a:t>es</a:t>
          </a:r>
          <a:r>
            <a:rPr lang="en-US" baseline="0" dirty="0"/>
            <a:t> </a:t>
          </a:r>
          <a:r>
            <a:rPr lang="en-US" baseline="0" dirty="0" err="1"/>
            <a:t>krim</a:t>
          </a:r>
          <a:endParaRPr lang="en-US" dirty="0"/>
        </a:p>
      </dgm:t>
    </dgm:pt>
    <dgm:pt modelId="{721D1ED6-0B9E-4D31-850F-01BB161B08D6}" type="parTrans" cxnId="{302366F9-0A74-4362-935F-9B453BEA1150}">
      <dgm:prSet/>
      <dgm:spPr/>
      <dgm:t>
        <a:bodyPr/>
        <a:lstStyle/>
        <a:p>
          <a:endParaRPr lang="en-US"/>
        </a:p>
      </dgm:t>
    </dgm:pt>
    <dgm:pt modelId="{18A8F4DB-90C8-4ED8-B09F-31879B6E5228}" type="sibTrans" cxnId="{302366F9-0A74-4362-935F-9B453BEA1150}">
      <dgm:prSet/>
      <dgm:spPr/>
      <dgm:t>
        <a:bodyPr/>
        <a:lstStyle/>
        <a:p>
          <a:endParaRPr lang="en-US"/>
        </a:p>
      </dgm:t>
    </dgm:pt>
    <dgm:pt modelId="{1F58C18A-C2E0-4E40-BC84-AA6F18A9A744}">
      <dgm:prSet/>
      <dgm:spPr/>
      <dgm:t>
        <a:bodyPr/>
        <a:lstStyle/>
        <a:p>
          <a:pPr rtl="0"/>
          <a:r>
            <a:rPr lang="en-US" baseline="0" dirty="0"/>
            <a:t>5)Tulip champagne glass : </a:t>
          </a:r>
          <a:r>
            <a:rPr lang="en-US" baseline="0" dirty="0" err="1"/>
            <a:t>gelas</a:t>
          </a:r>
          <a:r>
            <a:rPr lang="en-US" baseline="0" dirty="0"/>
            <a:t> </a:t>
          </a:r>
          <a:r>
            <a:rPr lang="en-US" baseline="0" dirty="0" err="1"/>
            <a:t>untuk</a:t>
          </a:r>
          <a:r>
            <a:rPr lang="en-US" baseline="0" dirty="0"/>
            <a:t> </a:t>
          </a:r>
          <a:r>
            <a:rPr lang="en-US" baseline="0" dirty="0" err="1"/>
            <a:t>menyajikan</a:t>
          </a:r>
          <a:r>
            <a:rPr lang="en-US" baseline="0" dirty="0"/>
            <a:t> </a:t>
          </a:r>
          <a:r>
            <a:rPr lang="en-US" baseline="0" dirty="0" err="1"/>
            <a:t>sampanye</a:t>
          </a:r>
          <a:endParaRPr lang="en-US" dirty="0"/>
        </a:p>
      </dgm:t>
    </dgm:pt>
    <dgm:pt modelId="{485B9C0C-6E9C-4EC8-B5D0-113759FCF73A}" type="parTrans" cxnId="{88D4E3A3-CE7D-4462-8367-80DF3DAF2925}">
      <dgm:prSet/>
      <dgm:spPr/>
      <dgm:t>
        <a:bodyPr/>
        <a:lstStyle/>
        <a:p>
          <a:endParaRPr lang="en-US"/>
        </a:p>
      </dgm:t>
    </dgm:pt>
    <dgm:pt modelId="{0AD05B6C-6790-4132-BBAF-355D0D94BD63}" type="sibTrans" cxnId="{88D4E3A3-CE7D-4462-8367-80DF3DAF2925}">
      <dgm:prSet/>
      <dgm:spPr/>
      <dgm:t>
        <a:bodyPr/>
        <a:lstStyle/>
        <a:p>
          <a:endParaRPr lang="en-US"/>
        </a:p>
      </dgm:t>
    </dgm:pt>
    <dgm:pt modelId="{C698C209-1934-4ED5-8EC5-18EC60AE2F48}">
      <dgm:prSet/>
      <dgm:spPr/>
      <dgm:t>
        <a:bodyPr/>
        <a:lstStyle/>
        <a:p>
          <a:pPr rtl="0"/>
          <a:r>
            <a:rPr lang="en-US" baseline="0" dirty="0"/>
            <a:t>6)Cocktail glass  : </a:t>
          </a:r>
          <a:r>
            <a:rPr lang="en-US" baseline="0" dirty="0" err="1"/>
            <a:t>gelas</a:t>
          </a:r>
          <a:r>
            <a:rPr lang="en-US" baseline="0" dirty="0"/>
            <a:t> </a:t>
          </a:r>
          <a:r>
            <a:rPr lang="en-US" baseline="0" dirty="0" err="1"/>
            <a:t>untuk</a:t>
          </a:r>
          <a:r>
            <a:rPr lang="en-US" baseline="0" dirty="0"/>
            <a:t> </a:t>
          </a:r>
          <a:r>
            <a:rPr lang="en-US" baseline="0" dirty="0" err="1"/>
            <a:t>menyajikan</a:t>
          </a:r>
          <a:r>
            <a:rPr lang="en-US" baseline="0" dirty="0"/>
            <a:t> </a:t>
          </a:r>
          <a:r>
            <a:rPr lang="en-US" baseline="0" dirty="0" err="1"/>
            <a:t>koktil</a:t>
          </a:r>
          <a:endParaRPr lang="en-US" dirty="0"/>
        </a:p>
      </dgm:t>
    </dgm:pt>
    <dgm:pt modelId="{C5FA19EA-BD77-4971-BBEF-2A6B582C8996}" type="parTrans" cxnId="{B418722E-8C3E-40AE-B51E-F70437B1300B}">
      <dgm:prSet/>
      <dgm:spPr/>
      <dgm:t>
        <a:bodyPr/>
        <a:lstStyle/>
        <a:p>
          <a:endParaRPr lang="en-US"/>
        </a:p>
      </dgm:t>
    </dgm:pt>
    <dgm:pt modelId="{B3D52AFF-3F43-4192-BD86-E6AFE1E20E3A}" type="sibTrans" cxnId="{B418722E-8C3E-40AE-B51E-F70437B1300B}">
      <dgm:prSet/>
      <dgm:spPr/>
      <dgm:t>
        <a:bodyPr/>
        <a:lstStyle/>
        <a:p>
          <a:endParaRPr lang="en-US"/>
        </a:p>
      </dgm:t>
    </dgm:pt>
    <dgm:pt modelId="{054EBF25-C6EA-4DB2-9626-197C611BED1D}">
      <dgm:prSet/>
      <dgm:spPr/>
      <dgm:t>
        <a:bodyPr/>
        <a:lstStyle/>
        <a:p>
          <a:pPr rtl="0"/>
          <a:r>
            <a:rPr lang="en-US" baseline="0" dirty="0"/>
            <a:t>7)Milk shakes glass  :  </a:t>
          </a:r>
          <a:r>
            <a:rPr lang="en-US" baseline="0" dirty="0" err="1"/>
            <a:t>gelas</a:t>
          </a:r>
          <a:r>
            <a:rPr lang="en-US" baseline="0" dirty="0"/>
            <a:t> </a:t>
          </a:r>
          <a:r>
            <a:rPr lang="en-US" baseline="0" dirty="0" err="1"/>
            <a:t>untuk</a:t>
          </a:r>
          <a:r>
            <a:rPr lang="en-US" baseline="0" dirty="0"/>
            <a:t> </a:t>
          </a:r>
          <a:r>
            <a:rPr lang="en-US" baseline="0" dirty="0" err="1"/>
            <a:t>menyajikan</a:t>
          </a:r>
          <a:r>
            <a:rPr lang="en-US" baseline="0" dirty="0"/>
            <a:t> milk shake</a:t>
          </a:r>
          <a:endParaRPr lang="en-US" dirty="0"/>
        </a:p>
      </dgm:t>
    </dgm:pt>
    <dgm:pt modelId="{CFE2EA2E-384E-4BA5-A365-DFA96F0DF6C0}" type="parTrans" cxnId="{EC1B3E52-371C-4057-9874-B69CA10C272A}">
      <dgm:prSet/>
      <dgm:spPr/>
      <dgm:t>
        <a:bodyPr/>
        <a:lstStyle/>
        <a:p>
          <a:endParaRPr lang="en-US"/>
        </a:p>
      </dgm:t>
    </dgm:pt>
    <dgm:pt modelId="{C08DE6CF-FFE1-41E4-AD62-9479F876052B}" type="sibTrans" cxnId="{EC1B3E52-371C-4057-9874-B69CA10C272A}">
      <dgm:prSet/>
      <dgm:spPr/>
      <dgm:t>
        <a:bodyPr/>
        <a:lstStyle/>
        <a:p>
          <a:endParaRPr lang="en-US"/>
        </a:p>
      </dgm:t>
    </dgm:pt>
    <dgm:pt modelId="{2457B219-4C21-4A85-ABBA-EF6482BB39F6}">
      <dgm:prSet/>
      <dgm:spPr/>
      <dgm:t>
        <a:bodyPr/>
        <a:lstStyle/>
        <a:p>
          <a:pPr rtl="0"/>
          <a:r>
            <a:rPr lang="en-US" baseline="0"/>
            <a:t>8)Sour glass                          </a:t>
          </a:r>
          <a:endParaRPr lang="en-US"/>
        </a:p>
      </dgm:t>
    </dgm:pt>
    <dgm:pt modelId="{A7CD5A6D-F1E8-49AE-B37C-95259D52B0A1}" type="parTrans" cxnId="{3BBB7DB0-2D85-4841-A2B8-4B8039E73371}">
      <dgm:prSet/>
      <dgm:spPr/>
      <dgm:t>
        <a:bodyPr/>
        <a:lstStyle/>
        <a:p>
          <a:endParaRPr lang="en-US"/>
        </a:p>
      </dgm:t>
    </dgm:pt>
    <dgm:pt modelId="{58F85F85-9789-499E-8B26-3809DBCCDA28}" type="sibTrans" cxnId="{3BBB7DB0-2D85-4841-A2B8-4B8039E73371}">
      <dgm:prSet/>
      <dgm:spPr/>
      <dgm:t>
        <a:bodyPr/>
        <a:lstStyle/>
        <a:p>
          <a:endParaRPr lang="en-US"/>
        </a:p>
      </dgm:t>
    </dgm:pt>
    <dgm:pt modelId="{BF6AB99A-CD8E-4A74-A139-1C46E40920CC}">
      <dgm:prSet/>
      <dgm:spPr/>
      <dgm:t>
        <a:bodyPr/>
        <a:lstStyle/>
        <a:p>
          <a:pPr rtl="0"/>
          <a:r>
            <a:rPr lang="en-US" baseline="0"/>
            <a:t>9) Cardinal glass</a:t>
          </a:r>
          <a:endParaRPr lang="en-US"/>
        </a:p>
      </dgm:t>
    </dgm:pt>
    <dgm:pt modelId="{2D902277-1CD1-449B-AE9B-606DC3DF9558}" type="parTrans" cxnId="{F0999946-4315-4C3C-8D57-80D7BF25507E}">
      <dgm:prSet/>
      <dgm:spPr/>
      <dgm:t>
        <a:bodyPr/>
        <a:lstStyle/>
        <a:p>
          <a:endParaRPr lang="en-US"/>
        </a:p>
      </dgm:t>
    </dgm:pt>
    <dgm:pt modelId="{EC1BCFEF-744A-419E-AA03-816BC18E7A82}" type="sibTrans" cxnId="{F0999946-4315-4C3C-8D57-80D7BF25507E}">
      <dgm:prSet/>
      <dgm:spPr/>
      <dgm:t>
        <a:bodyPr/>
        <a:lstStyle/>
        <a:p>
          <a:endParaRPr lang="en-US"/>
        </a:p>
      </dgm:t>
    </dgm:pt>
    <dgm:pt modelId="{C4C9FF88-28D9-495A-9985-8F11DC77511A}" type="pres">
      <dgm:prSet presAssocID="{F155E01D-576B-43C8-A37F-04E0894514C7}" presName="linear" presStyleCnt="0">
        <dgm:presLayoutVars>
          <dgm:animLvl val="lvl"/>
          <dgm:resizeHandles val="exact"/>
        </dgm:presLayoutVars>
      </dgm:prSet>
      <dgm:spPr/>
    </dgm:pt>
    <dgm:pt modelId="{A5C01F9F-748E-475E-BB59-08F37277EE1E}" type="pres">
      <dgm:prSet presAssocID="{07C940E2-9219-4752-9D61-E85034A1DF06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7B3AD29B-5C5D-458E-8F2B-2C40A42AC9F6}" type="pres">
      <dgm:prSet presAssocID="{C4FC28FF-D530-42C8-B934-05534871A47F}" presName="spacer" presStyleCnt="0"/>
      <dgm:spPr/>
    </dgm:pt>
    <dgm:pt modelId="{1ED992EB-3BCB-42F5-B0A4-6E9CF3FBAB70}" type="pres">
      <dgm:prSet presAssocID="{4216685F-74C4-4926-9876-0304DA03D8B7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3296E5A3-C7CA-460B-A70C-4F00F8FE8F8D}" type="pres">
      <dgm:prSet presAssocID="{47695478-1A39-49F2-A2FC-DA15D2432A18}" presName="spacer" presStyleCnt="0"/>
      <dgm:spPr/>
    </dgm:pt>
    <dgm:pt modelId="{AA5998CF-B000-4B50-A6DE-14DEF828439E}" type="pres">
      <dgm:prSet presAssocID="{07E77E6A-2418-43D1-BE87-B011EAB5A943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520E055E-7562-4C5E-A062-900F049122EE}" type="pres">
      <dgm:prSet presAssocID="{A5D454A4-ADA6-4E19-89FC-82FB554C155D}" presName="spacer" presStyleCnt="0"/>
      <dgm:spPr/>
    </dgm:pt>
    <dgm:pt modelId="{61E9E40A-31C2-47F1-84AC-69B8893F6965}" type="pres">
      <dgm:prSet presAssocID="{53B2F6EF-D615-4670-A63D-12167761732C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88244247-F801-4F16-986A-A4AED40BFFD1}" type="pres">
      <dgm:prSet presAssocID="{18A8F4DB-90C8-4ED8-B09F-31879B6E5228}" presName="spacer" presStyleCnt="0"/>
      <dgm:spPr/>
    </dgm:pt>
    <dgm:pt modelId="{B608F01B-B9F0-480B-AB2D-C00440E2F2AA}" type="pres">
      <dgm:prSet presAssocID="{1F58C18A-C2E0-4E40-BC84-AA6F18A9A744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B5C1A8A2-FE1B-47C4-B55E-40FF5EEB1DCF}" type="pres">
      <dgm:prSet presAssocID="{0AD05B6C-6790-4132-BBAF-355D0D94BD63}" presName="spacer" presStyleCnt="0"/>
      <dgm:spPr/>
    </dgm:pt>
    <dgm:pt modelId="{F19AC7E3-9F02-4340-92DE-2CB5FAD37656}" type="pres">
      <dgm:prSet presAssocID="{C698C209-1934-4ED5-8EC5-18EC60AE2F48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74FB0C05-1BDB-4590-AD55-271925B10B4D}" type="pres">
      <dgm:prSet presAssocID="{B3D52AFF-3F43-4192-BD86-E6AFE1E20E3A}" presName="spacer" presStyleCnt="0"/>
      <dgm:spPr/>
    </dgm:pt>
    <dgm:pt modelId="{CBD610D5-504D-4128-8295-B7C9C85B85DF}" type="pres">
      <dgm:prSet presAssocID="{054EBF25-C6EA-4DB2-9626-197C611BED1D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0A995CAC-C1D1-4CA4-A772-C72064868DA7}" type="pres">
      <dgm:prSet presAssocID="{C08DE6CF-FFE1-41E4-AD62-9479F876052B}" presName="spacer" presStyleCnt="0"/>
      <dgm:spPr/>
    </dgm:pt>
    <dgm:pt modelId="{43F037E2-4044-4F07-9682-E686FF81EEF9}" type="pres">
      <dgm:prSet presAssocID="{2457B219-4C21-4A85-ABBA-EF6482BB39F6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6F7C15EF-DFFE-4D9E-897A-184A46C9DA45}" type="pres">
      <dgm:prSet presAssocID="{58F85F85-9789-499E-8B26-3809DBCCDA28}" presName="spacer" presStyleCnt="0"/>
      <dgm:spPr/>
    </dgm:pt>
    <dgm:pt modelId="{8DD6F607-692B-4A88-90C4-BCA5F55C2691}" type="pres">
      <dgm:prSet presAssocID="{BF6AB99A-CD8E-4A74-A139-1C46E40920CC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B418722E-8C3E-40AE-B51E-F70437B1300B}" srcId="{F155E01D-576B-43C8-A37F-04E0894514C7}" destId="{C698C209-1934-4ED5-8EC5-18EC60AE2F48}" srcOrd="5" destOrd="0" parTransId="{C5FA19EA-BD77-4971-BBEF-2A6B582C8996}" sibTransId="{B3D52AFF-3F43-4192-BD86-E6AFE1E20E3A}"/>
    <dgm:cxn modelId="{46677133-BA6C-411D-87A0-682FBAFC4B26}" type="presOf" srcId="{53B2F6EF-D615-4670-A63D-12167761732C}" destId="{61E9E40A-31C2-47F1-84AC-69B8893F6965}" srcOrd="0" destOrd="0" presId="urn:microsoft.com/office/officeart/2005/8/layout/vList2"/>
    <dgm:cxn modelId="{F0999946-4315-4C3C-8D57-80D7BF25507E}" srcId="{F155E01D-576B-43C8-A37F-04E0894514C7}" destId="{BF6AB99A-CD8E-4A74-A139-1C46E40920CC}" srcOrd="8" destOrd="0" parTransId="{2D902277-1CD1-449B-AE9B-606DC3DF9558}" sibTransId="{EC1BCFEF-744A-419E-AA03-816BC18E7A82}"/>
    <dgm:cxn modelId="{EC1B3E52-371C-4057-9874-B69CA10C272A}" srcId="{F155E01D-576B-43C8-A37F-04E0894514C7}" destId="{054EBF25-C6EA-4DB2-9626-197C611BED1D}" srcOrd="6" destOrd="0" parTransId="{CFE2EA2E-384E-4BA5-A365-DFA96F0DF6C0}" sibTransId="{C08DE6CF-FFE1-41E4-AD62-9479F876052B}"/>
    <dgm:cxn modelId="{C9B4185E-E944-4692-A0A0-B6F1F581DB42}" srcId="{F155E01D-576B-43C8-A37F-04E0894514C7}" destId="{07C940E2-9219-4752-9D61-E85034A1DF06}" srcOrd="0" destOrd="0" parTransId="{794935AE-D1F2-4277-9192-00675F681FAC}" sibTransId="{C4FC28FF-D530-42C8-B934-05534871A47F}"/>
    <dgm:cxn modelId="{E0025E62-6982-4674-8F86-731146A1411D}" type="presOf" srcId="{1F58C18A-C2E0-4E40-BC84-AA6F18A9A744}" destId="{B608F01B-B9F0-480B-AB2D-C00440E2F2AA}" srcOrd="0" destOrd="0" presId="urn:microsoft.com/office/officeart/2005/8/layout/vList2"/>
    <dgm:cxn modelId="{8B6C2E66-4D6F-4C5F-A4F6-2433BB77919D}" type="presOf" srcId="{C698C209-1934-4ED5-8EC5-18EC60AE2F48}" destId="{F19AC7E3-9F02-4340-92DE-2CB5FAD37656}" srcOrd="0" destOrd="0" presId="urn:microsoft.com/office/officeart/2005/8/layout/vList2"/>
    <dgm:cxn modelId="{C70EC472-4655-40D0-A7C8-8F490CF97460}" type="presOf" srcId="{07C940E2-9219-4752-9D61-E85034A1DF06}" destId="{A5C01F9F-748E-475E-BB59-08F37277EE1E}" srcOrd="0" destOrd="0" presId="urn:microsoft.com/office/officeart/2005/8/layout/vList2"/>
    <dgm:cxn modelId="{68FC957F-BEAB-4AC5-869D-FB6742523285}" type="presOf" srcId="{07E77E6A-2418-43D1-BE87-B011EAB5A943}" destId="{AA5998CF-B000-4B50-A6DE-14DEF828439E}" srcOrd="0" destOrd="0" presId="urn:microsoft.com/office/officeart/2005/8/layout/vList2"/>
    <dgm:cxn modelId="{90384788-D257-42C1-91E6-31644A7028C9}" srcId="{F155E01D-576B-43C8-A37F-04E0894514C7}" destId="{07E77E6A-2418-43D1-BE87-B011EAB5A943}" srcOrd="2" destOrd="0" parTransId="{9EA84369-2B69-4279-A38B-8856E196C5DD}" sibTransId="{A5D454A4-ADA6-4E19-89FC-82FB554C155D}"/>
    <dgm:cxn modelId="{88D4E3A3-CE7D-4462-8367-80DF3DAF2925}" srcId="{F155E01D-576B-43C8-A37F-04E0894514C7}" destId="{1F58C18A-C2E0-4E40-BC84-AA6F18A9A744}" srcOrd="4" destOrd="0" parTransId="{485B9C0C-6E9C-4EC8-B5D0-113759FCF73A}" sibTransId="{0AD05B6C-6790-4132-BBAF-355D0D94BD63}"/>
    <dgm:cxn modelId="{A0A1A5AE-08FC-4F01-9388-D1CB98E02225}" type="presOf" srcId="{2457B219-4C21-4A85-ABBA-EF6482BB39F6}" destId="{43F037E2-4044-4F07-9682-E686FF81EEF9}" srcOrd="0" destOrd="0" presId="urn:microsoft.com/office/officeart/2005/8/layout/vList2"/>
    <dgm:cxn modelId="{A11C39AF-6125-411E-97C2-715BAAE6470A}" type="presOf" srcId="{BF6AB99A-CD8E-4A74-A139-1C46E40920CC}" destId="{8DD6F607-692B-4A88-90C4-BCA5F55C2691}" srcOrd="0" destOrd="0" presId="urn:microsoft.com/office/officeart/2005/8/layout/vList2"/>
    <dgm:cxn modelId="{3BBB7DB0-2D85-4841-A2B8-4B8039E73371}" srcId="{F155E01D-576B-43C8-A37F-04E0894514C7}" destId="{2457B219-4C21-4A85-ABBA-EF6482BB39F6}" srcOrd="7" destOrd="0" parTransId="{A7CD5A6D-F1E8-49AE-B37C-95259D52B0A1}" sibTransId="{58F85F85-9789-499E-8B26-3809DBCCDA28}"/>
    <dgm:cxn modelId="{81F59EC1-80B5-45D3-B36E-07444811923F}" srcId="{F155E01D-576B-43C8-A37F-04E0894514C7}" destId="{4216685F-74C4-4926-9876-0304DA03D8B7}" srcOrd="1" destOrd="0" parTransId="{035F6BF9-419D-4EF2-BAD3-108036CE7E16}" sibTransId="{47695478-1A39-49F2-A2FC-DA15D2432A18}"/>
    <dgm:cxn modelId="{9A354BE2-1E20-42A6-9720-ADF43749C590}" type="presOf" srcId="{4216685F-74C4-4926-9876-0304DA03D8B7}" destId="{1ED992EB-3BCB-42F5-B0A4-6E9CF3FBAB70}" srcOrd="0" destOrd="0" presId="urn:microsoft.com/office/officeart/2005/8/layout/vList2"/>
    <dgm:cxn modelId="{302366F9-0A74-4362-935F-9B453BEA1150}" srcId="{F155E01D-576B-43C8-A37F-04E0894514C7}" destId="{53B2F6EF-D615-4670-A63D-12167761732C}" srcOrd="3" destOrd="0" parTransId="{721D1ED6-0B9E-4D31-850F-01BB161B08D6}" sibTransId="{18A8F4DB-90C8-4ED8-B09F-31879B6E5228}"/>
    <dgm:cxn modelId="{2D2987FB-0FA3-4303-B576-EF4EB238F713}" type="presOf" srcId="{F155E01D-576B-43C8-A37F-04E0894514C7}" destId="{C4C9FF88-28D9-495A-9985-8F11DC77511A}" srcOrd="0" destOrd="0" presId="urn:microsoft.com/office/officeart/2005/8/layout/vList2"/>
    <dgm:cxn modelId="{D2132DFF-456D-4C08-A88C-837F86CA760D}" type="presOf" srcId="{054EBF25-C6EA-4DB2-9626-197C611BED1D}" destId="{CBD610D5-504D-4128-8295-B7C9C85B85DF}" srcOrd="0" destOrd="0" presId="urn:microsoft.com/office/officeart/2005/8/layout/vList2"/>
    <dgm:cxn modelId="{537D0B1D-228E-4765-91E4-CBAE8D4E2D5A}" type="presParOf" srcId="{C4C9FF88-28D9-495A-9985-8F11DC77511A}" destId="{A5C01F9F-748E-475E-BB59-08F37277EE1E}" srcOrd="0" destOrd="0" presId="urn:microsoft.com/office/officeart/2005/8/layout/vList2"/>
    <dgm:cxn modelId="{63996516-5469-421A-8442-CF2592BA2F08}" type="presParOf" srcId="{C4C9FF88-28D9-495A-9985-8F11DC77511A}" destId="{7B3AD29B-5C5D-458E-8F2B-2C40A42AC9F6}" srcOrd="1" destOrd="0" presId="urn:microsoft.com/office/officeart/2005/8/layout/vList2"/>
    <dgm:cxn modelId="{22890A1D-6AA3-462D-B02B-D79ECD297A83}" type="presParOf" srcId="{C4C9FF88-28D9-495A-9985-8F11DC77511A}" destId="{1ED992EB-3BCB-42F5-B0A4-6E9CF3FBAB70}" srcOrd="2" destOrd="0" presId="urn:microsoft.com/office/officeart/2005/8/layout/vList2"/>
    <dgm:cxn modelId="{375C7567-A47F-443B-BC9E-652BA9A7EDC0}" type="presParOf" srcId="{C4C9FF88-28D9-495A-9985-8F11DC77511A}" destId="{3296E5A3-C7CA-460B-A70C-4F00F8FE8F8D}" srcOrd="3" destOrd="0" presId="urn:microsoft.com/office/officeart/2005/8/layout/vList2"/>
    <dgm:cxn modelId="{700114D8-A17E-4748-B873-108A17D99E46}" type="presParOf" srcId="{C4C9FF88-28D9-495A-9985-8F11DC77511A}" destId="{AA5998CF-B000-4B50-A6DE-14DEF828439E}" srcOrd="4" destOrd="0" presId="urn:microsoft.com/office/officeart/2005/8/layout/vList2"/>
    <dgm:cxn modelId="{D51F1B44-A9EC-48BE-A8EE-AABB0D4AA90B}" type="presParOf" srcId="{C4C9FF88-28D9-495A-9985-8F11DC77511A}" destId="{520E055E-7562-4C5E-A062-900F049122EE}" srcOrd="5" destOrd="0" presId="urn:microsoft.com/office/officeart/2005/8/layout/vList2"/>
    <dgm:cxn modelId="{B0F7E776-991C-48A6-B21A-66EC69178164}" type="presParOf" srcId="{C4C9FF88-28D9-495A-9985-8F11DC77511A}" destId="{61E9E40A-31C2-47F1-84AC-69B8893F6965}" srcOrd="6" destOrd="0" presId="urn:microsoft.com/office/officeart/2005/8/layout/vList2"/>
    <dgm:cxn modelId="{54FF0CF3-CA51-4344-BDDD-DEB0771AB3E5}" type="presParOf" srcId="{C4C9FF88-28D9-495A-9985-8F11DC77511A}" destId="{88244247-F801-4F16-986A-A4AED40BFFD1}" srcOrd="7" destOrd="0" presId="urn:microsoft.com/office/officeart/2005/8/layout/vList2"/>
    <dgm:cxn modelId="{886D9475-D63E-4DD3-A11E-869C11056F0C}" type="presParOf" srcId="{C4C9FF88-28D9-495A-9985-8F11DC77511A}" destId="{B608F01B-B9F0-480B-AB2D-C00440E2F2AA}" srcOrd="8" destOrd="0" presId="urn:microsoft.com/office/officeart/2005/8/layout/vList2"/>
    <dgm:cxn modelId="{B2D20DAA-6DE4-405A-AD71-1C27702C2C4B}" type="presParOf" srcId="{C4C9FF88-28D9-495A-9985-8F11DC77511A}" destId="{B5C1A8A2-FE1B-47C4-B55E-40FF5EEB1DCF}" srcOrd="9" destOrd="0" presId="urn:microsoft.com/office/officeart/2005/8/layout/vList2"/>
    <dgm:cxn modelId="{C9354C03-8541-4866-A275-41BF8A445DB8}" type="presParOf" srcId="{C4C9FF88-28D9-495A-9985-8F11DC77511A}" destId="{F19AC7E3-9F02-4340-92DE-2CB5FAD37656}" srcOrd="10" destOrd="0" presId="urn:microsoft.com/office/officeart/2005/8/layout/vList2"/>
    <dgm:cxn modelId="{083372BC-33E4-4A4B-A0F1-D5BDB2A49B8D}" type="presParOf" srcId="{C4C9FF88-28D9-495A-9985-8F11DC77511A}" destId="{74FB0C05-1BDB-4590-AD55-271925B10B4D}" srcOrd="11" destOrd="0" presId="urn:microsoft.com/office/officeart/2005/8/layout/vList2"/>
    <dgm:cxn modelId="{71173E83-6036-4D40-96B9-6DEBF3E308D7}" type="presParOf" srcId="{C4C9FF88-28D9-495A-9985-8F11DC77511A}" destId="{CBD610D5-504D-4128-8295-B7C9C85B85DF}" srcOrd="12" destOrd="0" presId="urn:microsoft.com/office/officeart/2005/8/layout/vList2"/>
    <dgm:cxn modelId="{C98506E2-0E8C-42E8-8853-C1A311398D17}" type="presParOf" srcId="{C4C9FF88-28D9-495A-9985-8F11DC77511A}" destId="{0A995CAC-C1D1-4CA4-A772-C72064868DA7}" srcOrd="13" destOrd="0" presId="urn:microsoft.com/office/officeart/2005/8/layout/vList2"/>
    <dgm:cxn modelId="{C374F241-C26F-477F-A76A-AD54608AB77A}" type="presParOf" srcId="{C4C9FF88-28D9-495A-9985-8F11DC77511A}" destId="{43F037E2-4044-4F07-9682-E686FF81EEF9}" srcOrd="14" destOrd="0" presId="urn:microsoft.com/office/officeart/2005/8/layout/vList2"/>
    <dgm:cxn modelId="{9214F400-4D85-48B6-B5CD-343A253BB38A}" type="presParOf" srcId="{C4C9FF88-28D9-495A-9985-8F11DC77511A}" destId="{6F7C15EF-DFFE-4D9E-897A-184A46C9DA45}" srcOrd="15" destOrd="0" presId="urn:microsoft.com/office/officeart/2005/8/layout/vList2"/>
    <dgm:cxn modelId="{B7E42EFA-D10E-425E-8134-60BCA4E29B46}" type="presParOf" srcId="{C4C9FF88-28D9-495A-9985-8F11DC77511A}" destId="{8DD6F607-692B-4A88-90C4-BCA5F55C2691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EB4D6E-A915-480D-820F-0B0D481AF1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E807ED-6B6A-48D8-849F-EBB21C93A8CB}">
      <dgm:prSet/>
      <dgm:spPr/>
      <dgm:t>
        <a:bodyPr/>
        <a:lstStyle/>
        <a:p>
          <a:pPr rtl="0"/>
          <a:r>
            <a:rPr lang="en-US" baseline="0"/>
            <a:t>1) Beer mug    :     gelas untuk menyajikan bir</a:t>
          </a:r>
          <a:endParaRPr lang="en-US"/>
        </a:p>
      </dgm:t>
    </dgm:pt>
    <dgm:pt modelId="{D6F7163A-7D60-44A5-BADB-E129332B51C0}" type="parTrans" cxnId="{955EA2E2-A4B3-42E2-9B07-888F19C078D1}">
      <dgm:prSet/>
      <dgm:spPr/>
      <dgm:t>
        <a:bodyPr/>
        <a:lstStyle/>
        <a:p>
          <a:endParaRPr lang="en-US"/>
        </a:p>
      </dgm:t>
    </dgm:pt>
    <dgm:pt modelId="{B14E1FCF-1E79-4BDC-A4DC-AD14ACEBE74D}" type="sibTrans" cxnId="{955EA2E2-A4B3-42E2-9B07-888F19C078D1}">
      <dgm:prSet/>
      <dgm:spPr/>
      <dgm:t>
        <a:bodyPr/>
        <a:lstStyle/>
        <a:p>
          <a:endParaRPr lang="en-US"/>
        </a:p>
      </dgm:t>
    </dgm:pt>
    <dgm:pt modelId="{0478517D-FD93-43E6-ABE9-990D93BA5F91}">
      <dgm:prSet/>
      <dgm:spPr/>
      <dgm:t>
        <a:bodyPr/>
        <a:lstStyle/>
        <a:p>
          <a:pPr rtl="0"/>
          <a:r>
            <a:rPr lang="en-US" baseline="0"/>
            <a:t>2) Juice glass  :     gelas untuk menyajikan jus</a:t>
          </a:r>
          <a:endParaRPr lang="en-US"/>
        </a:p>
      </dgm:t>
    </dgm:pt>
    <dgm:pt modelId="{8B950885-117A-4669-ACC1-A8AB0F5A83BD}" type="parTrans" cxnId="{0A7228E4-10ED-4B21-A996-03F15E6417A1}">
      <dgm:prSet/>
      <dgm:spPr/>
      <dgm:t>
        <a:bodyPr/>
        <a:lstStyle/>
        <a:p>
          <a:endParaRPr lang="en-US"/>
        </a:p>
      </dgm:t>
    </dgm:pt>
    <dgm:pt modelId="{22ADB59E-5387-4BD1-BD1B-D2C06D52D648}" type="sibTrans" cxnId="{0A7228E4-10ED-4B21-A996-03F15E6417A1}">
      <dgm:prSet/>
      <dgm:spPr/>
      <dgm:t>
        <a:bodyPr/>
        <a:lstStyle/>
        <a:p>
          <a:endParaRPr lang="en-US"/>
        </a:p>
      </dgm:t>
    </dgm:pt>
    <dgm:pt modelId="{9EB51483-0BD5-49DC-8986-4EC90260445F}">
      <dgm:prSet/>
      <dgm:spPr/>
      <dgm:t>
        <a:bodyPr/>
        <a:lstStyle/>
        <a:p>
          <a:pPr rtl="0"/>
          <a:r>
            <a:rPr lang="en-US" baseline="0"/>
            <a:t>3) High ball glass   :     gelas untuk menyajikan soft drink</a:t>
          </a:r>
          <a:endParaRPr lang="en-US"/>
        </a:p>
      </dgm:t>
    </dgm:pt>
    <dgm:pt modelId="{320A70F7-FE0D-4108-A9B3-DE86BF424771}" type="parTrans" cxnId="{560987BD-3D7D-46D0-B3D6-EC72DD720284}">
      <dgm:prSet/>
      <dgm:spPr/>
      <dgm:t>
        <a:bodyPr/>
        <a:lstStyle/>
        <a:p>
          <a:endParaRPr lang="en-US"/>
        </a:p>
      </dgm:t>
    </dgm:pt>
    <dgm:pt modelId="{4644B675-CC44-4E88-81AA-7A4F785E1262}" type="sibTrans" cxnId="{560987BD-3D7D-46D0-B3D6-EC72DD720284}">
      <dgm:prSet/>
      <dgm:spPr/>
      <dgm:t>
        <a:bodyPr/>
        <a:lstStyle/>
        <a:p>
          <a:endParaRPr lang="en-US"/>
        </a:p>
      </dgm:t>
    </dgm:pt>
    <dgm:pt modelId="{9819C91B-EB3F-4C6F-B898-71E00E2C1E96}">
      <dgm:prSet/>
      <dgm:spPr/>
      <dgm:t>
        <a:bodyPr/>
        <a:lstStyle/>
        <a:p>
          <a:pPr rtl="0"/>
          <a:r>
            <a:rPr lang="en-US" baseline="0"/>
            <a:t>4) Punch glass       :     gelas untuk menyajikan punch</a:t>
          </a:r>
          <a:endParaRPr lang="en-US"/>
        </a:p>
      </dgm:t>
    </dgm:pt>
    <dgm:pt modelId="{ACF19E47-EA00-4B59-86E8-75FB32E4EA75}" type="parTrans" cxnId="{7CB3945A-FB2D-4526-82E0-98C6ADBAF6A0}">
      <dgm:prSet/>
      <dgm:spPr/>
      <dgm:t>
        <a:bodyPr/>
        <a:lstStyle/>
        <a:p>
          <a:endParaRPr lang="en-US"/>
        </a:p>
      </dgm:t>
    </dgm:pt>
    <dgm:pt modelId="{19482318-ABFE-4701-A7F9-DF180C3FA1F6}" type="sibTrans" cxnId="{7CB3945A-FB2D-4526-82E0-98C6ADBAF6A0}">
      <dgm:prSet/>
      <dgm:spPr/>
      <dgm:t>
        <a:bodyPr/>
        <a:lstStyle/>
        <a:p>
          <a:endParaRPr lang="en-US"/>
        </a:p>
      </dgm:t>
    </dgm:pt>
    <dgm:pt modelId="{DC4849F3-6A6A-4139-B005-7A9FBDA20508}">
      <dgm:prSet/>
      <dgm:spPr/>
      <dgm:t>
        <a:bodyPr/>
        <a:lstStyle/>
        <a:p>
          <a:pPr rtl="0"/>
          <a:r>
            <a:rPr lang="en-US" baseline="0"/>
            <a:t>5)Ice tea glass       :     gelas untuk menyajikan es teh</a:t>
          </a:r>
          <a:endParaRPr lang="en-US"/>
        </a:p>
      </dgm:t>
    </dgm:pt>
    <dgm:pt modelId="{3BA26CB3-D1EE-4612-B8D9-489E3BDAF88F}" type="parTrans" cxnId="{A6564401-D786-481F-BCE6-AAAF09DC07C0}">
      <dgm:prSet/>
      <dgm:spPr/>
      <dgm:t>
        <a:bodyPr/>
        <a:lstStyle/>
        <a:p>
          <a:endParaRPr lang="en-US"/>
        </a:p>
      </dgm:t>
    </dgm:pt>
    <dgm:pt modelId="{28B0A68E-C9FD-4995-97DA-0C78FE143496}" type="sibTrans" cxnId="{A6564401-D786-481F-BCE6-AAAF09DC07C0}">
      <dgm:prSet/>
      <dgm:spPr/>
      <dgm:t>
        <a:bodyPr/>
        <a:lstStyle/>
        <a:p>
          <a:endParaRPr lang="en-US"/>
        </a:p>
      </dgm:t>
    </dgm:pt>
    <dgm:pt modelId="{66A2FA3E-7C42-4EA9-A30D-4A89A66CB5B8}">
      <dgm:prSet/>
      <dgm:spPr/>
      <dgm:t>
        <a:bodyPr/>
        <a:lstStyle/>
        <a:p>
          <a:pPr rtl="0"/>
          <a:r>
            <a:rPr lang="en-US" baseline="0"/>
            <a:t>6) Shot glass         :     gelas kecil untuk mengukur</a:t>
          </a:r>
          <a:endParaRPr lang="en-US"/>
        </a:p>
      </dgm:t>
    </dgm:pt>
    <dgm:pt modelId="{CEB276EF-4F04-4DEF-9968-360F5B1BA2C3}" type="parTrans" cxnId="{C282A39D-EC5B-45EE-86A1-15F2406112E7}">
      <dgm:prSet/>
      <dgm:spPr/>
      <dgm:t>
        <a:bodyPr/>
        <a:lstStyle/>
        <a:p>
          <a:endParaRPr lang="en-US"/>
        </a:p>
      </dgm:t>
    </dgm:pt>
    <dgm:pt modelId="{ECB4D1DF-C20E-48D7-9E0D-56E5ACAEA2AA}" type="sibTrans" cxnId="{C282A39D-EC5B-45EE-86A1-15F2406112E7}">
      <dgm:prSet/>
      <dgm:spPr/>
      <dgm:t>
        <a:bodyPr/>
        <a:lstStyle/>
        <a:p>
          <a:endParaRPr lang="en-US"/>
        </a:p>
      </dgm:t>
    </dgm:pt>
    <dgm:pt modelId="{63BC6613-6B13-4FC8-A8E9-5320E6A3A23B}">
      <dgm:prSet/>
      <dgm:spPr/>
      <dgm:t>
        <a:bodyPr/>
        <a:lstStyle/>
        <a:p>
          <a:pPr rtl="0"/>
          <a:r>
            <a:rPr lang="en-US" baseline="0"/>
            <a:t>7) Collin glass       :     gelas untuk menyajikan mixed drink</a:t>
          </a:r>
          <a:endParaRPr lang="en-US"/>
        </a:p>
      </dgm:t>
    </dgm:pt>
    <dgm:pt modelId="{731CE0CF-C6F7-4BCD-B3AE-FE459A510BA8}" type="parTrans" cxnId="{CD0BFB2F-F299-4A79-B51E-02968B08ADA2}">
      <dgm:prSet/>
      <dgm:spPr/>
      <dgm:t>
        <a:bodyPr/>
        <a:lstStyle/>
        <a:p>
          <a:endParaRPr lang="en-US"/>
        </a:p>
      </dgm:t>
    </dgm:pt>
    <dgm:pt modelId="{9EF5C994-5614-4BC8-8E0B-277239B00A6B}" type="sibTrans" cxnId="{CD0BFB2F-F299-4A79-B51E-02968B08ADA2}">
      <dgm:prSet/>
      <dgm:spPr/>
      <dgm:t>
        <a:bodyPr/>
        <a:lstStyle/>
        <a:p>
          <a:endParaRPr lang="en-US"/>
        </a:p>
      </dgm:t>
    </dgm:pt>
    <dgm:pt modelId="{15D5A1E0-67AD-4CD0-A279-3EE0F493C7BA}">
      <dgm:prSet/>
      <dgm:spPr/>
      <dgm:t>
        <a:bodyPr/>
        <a:lstStyle/>
        <a:p>
          <a:pPr rtl="0"/>
          <a:r>
            <a:rPr lang="en-US" baseline="0"/>
            <a:t>8) Zombie glass</a:t>
          </a:r>
          <a:endParaRPr lang="en-US"/>
        </a:p>
      </dgm:t>
    </dgm:pt>
    <dgm:pt modelId="{CA2B32B1-D754-427F-9732-8C99F100A258}" type="parTrans" cxnId="{98CC4015-E91A-41D1-B165-7DB4144F8371}">
      <dgm:prSet/>
      <dgm:spPr/>
      <dgm:t>
        <a:bodyPr/>
        <a:lstStyle/>
        <a:p>
          <a:endParaRPr lang="en-US"/>
        </a:p>
      </dgm:t>
    </dgm:pt>
    <dgm:pt modelId="{CF7AF256-C7D3-4414-8AC5-FE339BFF0A10}" type="sibTrans" cxnId="{98CC4015-E91A-41D1-B165-7DB4144F8371}">
      <dgm:prSet/>
      <dgm:spPr/>
      <dgm:t>
        <a:bodyPr/>
        <a:lstStyle/>
        <a:p>
          <a:endParaRPr lang="en-US"/>
        </a:p>
      </dgm:t>
    </dgm:pt>
    <dgm:pt modelId="{D01A492B-2B38-4B0E-854A-9E81C790ADAE}" type="pres">
      <dgm:prSet presAssocID="{62EB4D6E-A915-480D-820F-0B0D481AF181}" presName="linear" presStyleCnt="0">
        <dgm:presLayoutVars>
          <dgm:animLvl val="lvl"/>
          <dgm:resizeHandles val="exact"/>
        </dgm:presLayoutVars>
      </dgm:prSet>
      <dgm:spPr/>
    </dgm:pt>
    <dgm:pt modelId="{A501C27B-5B48-42E5-B6D3-B431B3547D2A}" type="pres">
      <dgm:prSet presAssocID="{DCE807ED-6B6A-48D8-849F-EBB21C93A8C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8027CB6-FD95-419E-9223-F83A15FD0ADE}" type="pres">
      <dgm:prSet presAssocID="{B14E1FCF-1E79-4BDC-A4DC-AD14ACEBE74D}" presName="spacer" presStyleCnt="0"/>
      <dgm:spPr/>
    </dgm:pt>
    <dgm:pt modelId="{3826E568-2C84-46BC-A18A-9EF7E045EEC1}" type="pres">
      <dgm:prSet presAssocID="{0478517D-FD93-43E6-ABE9-990D93BA5F91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899C801-127E-4AC4-96E5-77CB6777CADD}" type="pres">
      <dgm:prSet presAssocID="{22ADB59E-5387-4BD1-BD1B-D2C06D52D648}" presName="spacer" presStyleCnt="0"/>
      <dgm:spPr/>
    </dgm:pt>
    <dgm:pt modelId="{F8054A0D-A47A-487D-9BF8-E2E1BFF54513}" type="pres">
      <dgm:prSet presAssocID="{9EB51483-0BD5-49DC-8986-4EC90260445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671008F-BE70-44D8-8CBE-342EB47034B0}" type="pres">
      <dgm:prSet presAssocID="{4644B675-CC44-4E88-81AA-7A4F785E1262}" presName="spacer" presStyleCnt="0"/>
      <dgm:spPr/>
    </dgm:pt>
    <dgm:pt modelId="{005F224C-E571-4BDD-B35C-C46C779856CA}" type="pres">
      <dgm:prSet presAssocID="{9819C91B-EB3F-4C6F-B898-71E00E2C1E96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B8235448-3D15-4E1F-A17C-57985B2E4154}" type="pres">
      <dgm:prSet presAssocID="{19482318-ABFE-4701-A7F9-DF180C3FA1F6}" presName="spacer" presStyleCnt="0"/>
      <dgm:spPr/>
    </dgm:pt>
    <dgm:pt modelId="{F6FA352A-BAA8-4166-8F6E-8410EB97BD0C}" type="pres">
      <dgm:prSet presAssocID="{DC4849F3-6A6A-4139-B005-7A9FBDA2050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EBD3AC5A-1789-47D5-8B38-0B9BCD105071}" type="pres">
      <dgm:prSet presAssocID="{28B0A68E-C9FD-4995-97DA-0C78FE143496}" presName="spacer" presStyleCnt="0"/>
      <dgm:spPr/>
    </dgm:pt>
    <dgm:pt modelId="{6C6E55E7-8CF3-4AE7-A994-D8C2A512E6E0}" type="pres">
      <dgm:prSet presAssocID="{66A2FA3E-7C42-4EA9-A30D-4A89A66CB5B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5BB9A22-D85F-41C3-9C72-4B4B8C27D90D}" type="pres">
      <dgm:prSet presAssocID="{ECB4D1DF-C20E-48D7-9E0D-56E5ACAEA2AA}" presName="spacer" presStyleCnt="0"/>
      <dgm:spPr/>
    </dgm:pt>
    <dgm:pt modelId="{F89851DD-C783-4C04-A023-06545E537B4E}" type="pres">
      <dgm:prSet presAssocID="{63BC6613-6B13-4FC8-A8E9-5320E6A3A23B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B432F71-E2A1-4F2D-9595-4ACE50FBE16F}" type="pres">
      <dgm:prSet presAssocID="{9EF5C994-5614-4BC8-8E0B-277239B00A6B}" presName="spacer" presStyleCnt="0"/>
      <dgm:spPr/>
    </dgm:pt>
    <dgm:pt modelId="{6E4E0C52-4203-43B0-9E0C-B6429FA67BE1}" type="pres">
      <dgm:prSet presAssocID="{15D5A1E0-67AD-4CD0-A279-3EE0F493C7B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6564401-D786-481F-BCE6-AAAF09DC07C0}" srcId="{62EB4D6E-A915-480D-820F-0B0D481AF181}" destId="{DC4849F3-6A6A-4139-B005-7A9FBDA20508}" srcOrd="4" destOrd="0" parTransId="{3BA26CB3-D1EE-4612-B8D9-489E3BDAF88F}" sibTransId="{28B0A68E-C9FD-4995-97DA-0C78FE143496}"/>
    <dgm:cxn modelId="{98CC4015-E91A-41D1-B165-7DB4144F8371}" srcId="{62EB4D6E-A915-480D-820F-0B0D481AF181}" destId="{15D5A1E0-67AD-4CD0-A279-3EE0F493C7BA}" srcOrd="7" destOrd="0" parTransId="{CA2B32B1-D754-427F-9732-8C99F100A258}" sibTransId="{CF7AF256-C7D3-4414-8AC5-FE339BFF0A10}"/>
    <dgm:cxn modelId="{CD0BFB2F-F299-4A79-B51E-02968B08ADA2}" srcId="{62EB4D6E-A915-480D-820F-0B0D481AF181}" destId="{63BC6613-6B13-4FC8-A8E9-5320E6A3A23B}" srcOrd="6" destOrd="0" parTransId="{731CE0CF-C6F7-4BCD-B3AE-FE459A510BA8}" sibTransId="{9EF5C994-5614-4BC8-8E0B-277239B00A6B}"/>
    <dgm:cxn modelId="{7CB3945A-FB2D-4526-82E0-98C6ADBAF6A0}" srcId="{62EB4D6E-A915-480D-820F-0B0D481AF181}" destId="{9819C91B-EB3F-4C6F-B898-71E00E2C1E96}" srcOrd="3" destOrd="0" parTransId="{ACF19E47-EA00-4B59-86E8-75FB32E4EA75}" sibTransId="{19482318-ABFE-4701-A7F9-DF180C3FA1F6}"/>
    <dgm:cxn modelId="{6EF8D871-9D42-47B9-A3D9-F2CF226DC76B}" type="presOf" srcId="{63BC6613-6B13-4FC8-A8E9-5320E6A3A23B}" destId="{F89851DD-C783-4C04-A023-06545E537B4E}" srcOrd="0" destOrd="0" presId="urn:microsoft.com/office/officeart/2005/8/layout/vList2"/>
    <dgm:cxn modelId="{1F467998-E3A8-4C87-B87F-32FFEFA16145}" type="presOf" srcId="{0478517D-FD93-43E6-ABE9-990D93BA5F91}" destId="{3826E568-2C84-46BC-A18A-9EF7E045EEC1}" srcOrd="0" destOrd="0" presId="urn:microsoft.com/office/officeart/2005/8/layout/vList2"/>
    <dgm:cxn modelId="{500AA999-DCEE-4019-8C0D-EEFDEA88385A}" type="presOf" srcId="{9819C91B-EB3F-4C6F-B898-71E00E2C1E96}" destId="{005F224C-E571-4BDD-B35C-C46C779856CA}" srcOrd="0" destOrd="0" presId="urn:microsoft.com/office/officeart/2005/8/layout/vList2"/>
    <dgm:cxn modelId="{C282A39D-EC5B-45EE-86A1-15F2406112E7}" srcId="{62EB4D6E-A915-480D-820F-0B0D481AF181}" destId="{66A2FA3E-7C42-4EA9-A30D-4A89A66CB5B8}" srcOrd="5" destOrd="0" parTransId="{CEB276EF-4F04-4DEF-9968-360F5B1BA2C3}" sibTransId="{ECB4D1DF-C20E-48D7-9E0D-56E5ACAEA2AA}"/>
    <dgm:cxn modelId="{A709A0A0-45D5-4723-87CB-7B969E98C14C}" type="presOf" srcId="{66A2FA3E-7C42-4EA9-A30D-4A89A66CB5B8}" destId="{6C6E55E7-8CF3-4AE7-A994-D8C2A512E6E0}" srcOrd="0" destOrd="0" presId="urn:microsoft.com/office/officeart/2005/8/layout/vList2"/>
    <dgm:cxn modelId="{330153AE-1778-43A5-86D0-F75A0BAAA049}" type="presOf" srcId="{DCE807ED-6B6A-48D8-849F-EBB21C93A8CB}" destId="{A501C27B-5B48-42E5-B6D3-B431B3547D2A}" srcOrd="0" destOrd="0" presId="urn:microsoft.com/office/officeart/2005/8/layout/vList2"/>
    <dgm:cxn modelId="{560987BD-3D7D-46D0-B3D6-EC72DD720284}" srcId="{62EB4D6E-A915-480D-820F-0B0D481AF181}" destId="{9EB51483-0BD5-49DC-8986-4EC90260445F}" srcOrd="2" destOrd="0" parTransId="{320A70F7-FE0D-4108-A9B3-DE86BF424771}" sibTransId="{4644B675-CC44-4E88-81AA-7A4F785E1262}"/>
    <dgm:cxn modelId="{EC9DF1C1-B5E7-4560-BEA9-52EF5ED74FF3}" type="presOf" srcId="{9EB51483-0BD5-49DC-8986-4EC90260445F}" destId="{F8054A0D-A47A-487D-9BF8-E2E1BFF54513}" srcOrd="0" destOrd="0" presId="urn:microsoft.com/office/officeart/2005/8/layout/vList2"/>
    <dgm:cxn modelId="{CC4A05D9-B659-400E-9C88-DDB6CA9E7390}" type="presOf" srcId="{15D5A1E0-67AD-4CD0-A279-3EE0F493C7BA}" destId="{6E4E0C52-4203-43B0-9E0C-B6429FA67BE1}" srcOrd="0" destOrd="0" presId="urn:microsoft.com/office/officeart/2005/8/layout/vList2"/>
    <dgm:cxn modelId="{955EA2E2-A4B3-42E2-9B07-888F19C078D1}" srcId="{62EB4D6E-A915-480D-820F-0B0D481AF181}" destId="{DCE807ED-6B6A-48D8-849F-EBB21C93A8CB}" srcOrd="0" destOrd="0" parTransId="{D6F7163A-7D60-44A5-BADB-E129332B51C0}" sibTransId="{B14E1FCF-1E79-4BDC-A4DC-AD14ACEBE74D}"/>
    <dgm:cxn modelId="{0A7228E4-10ED-4B21-A996-03F15E6417A1}" srcId="{62EB4D6E-A915-480D-820F-0B0D481AF181}" destId="{0478517D-FD93-43E6-ABE9-990D93BA5F91}" srcOrd="1" destOrd="0" parTransId="{8B950885-117A-4669-ACC1-A8AB0F5A83BD}" sibTransId="{22ADB59E-5387-4BD1-BD1B-D2C06D52D648}"/>
    <dgm:cxn modelId="{2FCD88E4-362B-4996-BD8E-CBA993D8A1A5}" type="presOf" srcId="{62EB4D6E-A915-480D-820F-0B0D481AF181}" destId="{D01A492B-2B38-4B0E-854A-9E81C790ADAE}" srcOrd="0" destOrd="0" presId="urn:microsoft.com/office/officeart/2005/8/layout/vList2"/>
    <dgm:cxn modelId="{7B9435FB-7F90-415F-8A7F-0C1F962C7068}" type="presOf" srcId="{DC4849F3-6A6A-4139-B005-7A9FBDA20508}" destId="{F6FA352A-BAA8-4166-8F6E-8410EB97BD0C}" srcOrd="0" destOrd="0" presId="urn:microsoft.com/office/officeart/2005/8/layout/vList2"/>
    <dgm:cxn modelId="{2997D823-4783-482C-A671-5CF18B4B9014}" type="presParOf" srcId="{D01A492B-2B38-4B0E-854A-9E81C790ADAE}" destId="{A501C27B-5B48-42E5-B6D3-B431B3547D2A}" srcOrd="0" destOrd="0" presId="urn:microsoft.com/office/officeart/2005/8/layout/vList2"/>
    <dgm:cxn modelId="{DD4D48A9-6166-43E1-818E-BCB45B5E6D0C}" type="presParOf" srcId="{D01A492B-2B38-4B0E-854A-9E81C790ADAE}" destId="{C8027CB6-FD95-419E-9223-F83A15FD0ADE}" srcOrd="1" destOrd="0" presId="urn:microsoft.com/office/officeart/2005/8/layout/vList2"/>
    <dgm:cxn modelId="{55C11EA2-6530-4647-8BAF-C3C239959648}" type="presParOf" srcId="{D01A492B-2B38-4B0E-854A-9E81C790ADAE}" destId="{3826E568-2C84-46BC-A18A-9EF7E045EEC1}" srcOrd="2" destOrd="0" presId="urn:microsoft.com/office/officeart/2005/8/layout/vList2"/>
    <dgm:cxn modelId="{5596CC80-ECF1-4708-94B9-ABEBDF859252}" type="presParOf" srcId="{D01A492B-2B38-4B0E-854A-9E81C790ADAE}" destId="{6899C801-127E-4AC4-96E5-77CB6777CADD}" srcOrd="3" destOrd="0" presId="urn:microsoft.com/office/officeart/2005/8/layout/vList2"/>
    <dgm:cxn modelId="{A5B0D65F-16D9-400D-9E49-D9A5DDDC6B0F}" type="presParOf" srcId="{D01A492B-2B38-4B0E-854A-9E81C790ADAE}" destId="{F8054A0D-A47A-487D-9BF8-E2E1BFF54513}" srcOrd="4" destOrd="0" presId="urn:microsoft.com/office/officeart/2005/8/layout/vList2"/>
    <dgm:cxn modelId="{D665009B-CA02-43AD-B791-C5181C3EAC76}" type="presParOf" srcId="{D01A492B-2B38-4B0E-854A-9E81C790ADAE}" destId="{1671008F-BE70-44D8-8CBE-342EB47034B0}" srcOrd="5" destOrd="0" presId="urn:microsoft.com/office/officeart/2005/8/layout/vList2"/>
    <dgm:cxn modelId="{A68EC52E-8261-4EEF-AE2E-DCD8B022649B}" type="presParOf" srcId="{D01A492B-2B38-4B0E-854A-9E81C790ADAE}" destId="{005F224C-E571-4BDD-B35C-C46C779856CA}" srcOrd="6" destOrd="0" presId="urn:microsoft.com/office/officeart/2005/8/layout/vList2"/>
    <dgm:cxn modelId="{30607109-2C72-405E-AF85-F05FFB01D0FC}" type="presParOf" srcId="{D01A492B-2B38-4B0E-854A-9E81C790ADAE}" destId="{B8235448-3D15-4E1F-A17C-57985B2E4154}" srcOrd="7" destOrd="0" presId="urn:microsoft.com/office/officeart/2005/8/layout/vList2"/>
    <dgm:cxn modelId="{D97FBF45-61A6-430B-8B34-A5F1AF99EEF3}" type="presParOf" srcId="{D01A492B-2B38-4B0E-854A-9E81C790ADAE}" destId="{F6FA352A-BAA8-4166-8F6E-8410EB97BD0C}" srcOrd="8" destOrd="0" presId="urn:microsoft.com/office/officeart/2005/8/layout/vList2"/>
    <dgm:cxn modelId="{ED15F842-DA25-436E-A882-6F01979FEC05}" type="presParOf" srcId="{D01A492B-2B38-4B0E-854A-9E81C790ADAE}" destId="{EBD3AC5A-1789-47D5-8B38-0B9BCD105071}" srcOrd="9" destOrd="0" presId="urn:microsoft.com/office/officeart/2005/8/layout/vList2"/>
    <dgm:cxn modelId="{D9994AE8-E71A-41D7-BC99-EE38E6E800D9}" type="presParOf" srcId="{D01A492B-2B38-4B0E-854A-9E81C790ADAE}" destId="{6C6E55E7-8CF3-4AE7-A994-D8C2A512E6E0}" srcOrd="10" destOrd="0" presId="urn:microsoft.com/office/officeart/2005/8/layout/vList2"/>
    <dgm:cxn modelId="{C506C971-D978-4CEB-B84A-346ABDBCAA07}" type="presParOf" srcId="{D01A492B-2B38-4B0E-854A-9E81C790ADAE}" destId="{95BB9A22-D85F-41C3-9C72-4B4B8C27D90D}" srcOrd="11" destOrd="0" presId="urn:microsoft.com/office/officeart/2005/8/layout/vList2"/>
    <dgm:cxn modelId="{BB5DF860-0335-4F40-A54B-43314D831C0D}" type="presParOf" srcId="{D01A492B-2B38-4B0E-854A-9E81C790ADAE}" destId="{F89851DD-C783-4C04-A023-06545E537B4E}" srcOrd="12" destOrd="0" presId="urn:microsoft.com/office/officeart/2005/8/layout/vList2"/>
    <dgm:cxn modelId="{CB833CDF-B95A-48A5-8584-8B874C4180BE}" type="presParOf" srcId="{D01A492B-2B38-4B0E-854A-9E81C790ADAE}" destId="{6B432F71-E2A1-4F2D-9595-4ACE50FBE16F}" srcOrd="13" destOrd="0" presId="urn:microsoft.com/office/officeart/2005/8/layout/vList2"/>
    <dgm:cxn modelId="{05E617DF-1747-42D9-979B-56F150F836C8}" type="presParOf" srcId="{D01A492B-2B38-4B0E-854A-9E81C790ADAE}" destId="{6E4E0C52-4203-43B0-9E0C-B6429FA67BE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BE7FF-BD25-436B-B16B-AA94233A64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4651A79-BB5F-4A36-AE18-7F28D243854E}">
      <dgm:prSet/>
      <dgm:spPr/>
      <dgm:t>
        <a:bodyPr/>
        <a:lstStyle/>
        <a:p>
          <a:pPr rtl="0"/>
          <a:r>
            <a:rPr lang="en-US" baseline="0"/>
            <a:t>4)B &amp; B plate (</a:t>
          </a:r>
          <a:r>
            <a:rPr lang="en-US" i="1" baseline="0"/>
            <a:t>Butter and Bread</a:t>
          </a:r>
          <a:r>
            <a:rPr lang="en-US" baseline="0"/>
            <a:t>), yaitu dipergunakan untuk menyajikan roti dan mentega, disebut juga </a:t>
          </a:r>
          <a:r>
            <a:rPr lang="en-US" i="1" baseline="0"/>
            <a:t>side plate</a:t>
          </a:r>
          <a:r>
            <a:rPr lang="en-US" baseline="0"/>
            <a:t> atau </a:t>
          </a:r>
          <a:r>
            <a:rPr lang="en-US" i="1" baseline="0"/>
            <a:t>quarter plate</a:t>
          </a:r>
          <a:r>
            <a:rPr lang="en-US" baseline="0"/>
            <a:t> karena di dalam menata meja selalu diletakkan disamping kiri garpu (dinner fork). Diameternya sekitar 15 cm. </a:t>
          </a:r>
          <a:endParaRPr lang="en-US"/>
        </a:p>
      </dgm:t>
    </dgm:pt>
    <dgm:pt modelId="{C8C05D4D-281D-452D-9E52-C850A5BA0B96}" type="parTrans" cxnId="{3A5B4486-FE5A-430C-A1A4-F2D416A33D2A}">
      <dgm:prSet/>
      <dgm:spPr/>
      <dgm:t>
        <a:bodyPr/>
        <a:lstStyle/>
        <a:p>
          <a:endParaRPr lang="en-US"/>
        </a:p>
      </dgm:t>
    </dgm:pt>
    <dgm:pt modelId="{A8531593-5902-4357-BB04-9F2954A05867}" type="sibTrans" cxnId="{3A5B4486-FE5A-430C-A1A4-F2D416A33D2A}">
      <dgm:prSet/>
      <dgm:spPr/>
      <dgm:t>
        <a:bodyPr/>
        <a:lstStyle/>
        <a:p>
          <a:endParaRPr lang="en-US"/>
        </a:p>
      </dgm:t>
    </dgm:pt>
    <dgm:pt modelId="{5DAA75E6-A641-4F19-B360-33EF949632A7}">
      <dgm:prSet/>
      <dgm:spPr/>
      <dgm:t>
        <a:bodyPr/>
        <a:lstStyle/>
        <a:p>
          <a:pPr rtl="0"/>
          <a:r>
            <a:rPr lang="en-US" baseline="0"/>
            <a:t>5)Fish plate, yaitu piring untuk menyajikan hidangan ikan.</a:t>
          </a:r>
          <a:endParaRPr lang="en-US"/>
        </a:p>
      </dgm:t>
    </dgm:pt>
    <dgm:pt modelId="{D2E431AA-7F3E-45E8-A3FB-67BE221CFA29}" type="parTrans" cxnId="{B8267F0C-2AAF-4939-AAD4-A0E8C65AEAE2}">
      <dgm:prSet/>
      <dgm:spPr/>
      <dgm:t>
        <a:bodyPr/>
        <a:lstStyle/>
        <a:p>
          <a:endParaRPr lang="en-US"/>
        </a:p>
      </dgm:t>
    </dgm:pt>
    <dgm:pt modelId="{AC57ED62-9DE4-4BCA-9F31-D3AC23C2F01A}" type="sibTrans" cxnId="{B8267F0C-2AAF-4939-AAD4-A0E8C65AEAE2}">
      <dgm:prSet/>
      <dgm:spPr/>
      <dgm:t>
        <a:bodyPr/>
        <a:lstStyle/>
        <a:p>
          <a:endParaRPr lang="en-US"/>
        </a:p>
      </dgm:t>
    </dgm:pt>
    <dgm:pt modelId="{B4D4272C-52B6-438F-923B-26E8AD25254F}">
      <dgm:prSet/>
      <dgm:spPr/>
      <dgm:t>
        <a:bodyPr/>
        <a:lstStyle/>
        <a:p>
          <a:pPr rtl="0"/>
          <a:r>
            <a:rPr lang="en-US" baseline="0"/>
            <a:t>6)Breakfast plate, yaitu piring untuk hidangan makan pagi.</a:t>
          </a:r>
          <a:endParaRPr lang="en-US"/>
        </a:p>
      </dgm:t>
    </dgm:pt>
    <dgm:pt modelId="{7F113181-9C88-4C68-8C08-7ABC7AB452E6}" type="parTrans" cxnId="{CC1AB4AA-C2CD-444C-AA5D-902B35F80C4B}">
      <dgm:prSet/>
      <dgm:spPr/>
      <dgm:t>
        <a:bodyPr/>
        <a:lstStyle/>
        <a:p>
          <a:endParaRPr lang="en-US"/>
        </a:p>
      </dgm:t>
    </dgm:pt>
    <dgm:pt modelId="{0101B43C-EFA6-453F-BE80-F52BBA2664CF}" type="sibTrans" cxnId="{CC1AB4AA-C2CD-444C-AA5D-902B35F80C4B}">
      <dgm:prSet/>
      <dgm:spPr/>
      <dgm:t>
        <a:bodyPr/>
        <a:lstStyle/>
        <a:p>
          <a:endParaRPr lang="en-US"/>
        </a:p>
      </dgm:t>
    </dgm:pt>
    <dgm:pt modelId="{C18380E6-599A-40C0-9AD0-358063E50846}">
      <dgm:prSet/>
      <dgm:spPr/>
      <dgm:t>
        <a:bodyPr/>
        <a:lstStyle/>
        <a:p>
          <a:pPr rtl="0"/>
          <a:r>
            <a:rPr lang="en-US" baseline="0"/>
            <a:t>7)Show plate, yaitu piring ceper ukuran sedikit lebih besar dari pada dinner plate, diberi dekorasi yang bagus untuk show.</a:t>
          </a:r>
          <a:endParaRPr lang="en-US"/>
        </a:p>
      </dgm:t>
    </dgm:pt>
    <dgm:pt modelId="{AEB864DC-5073-4E40-BC4E-D3B696338BF6}" type="parTrans" cxnId="{DD52483A-48E3-43F8-9397-DBD88A419687}">
      <dgm:prSet/>
      <dgm:spPr/>
      <dgm:t>
        <a:bodyPr/>
        <a:lstStyle/>
        <a:p>
          <a:endParaRPr lang="en-US"/>
        </a:p>
      </dgm:t>
    </dgm:pt>
    <dgm:pt modelId="{7FC78EB2-DFD9-4EE0-B1A1-92BBEA651067}" type="sibTrans" cxnId="{DD52483A-48E3-43F8-9397-DBD88A419687}">
      <dgm:prSet/>
      <dgm:spPr/>
      <dgm:t>
        <a:bodyPr/>
        <a:lstStyle/>
        <a:p>
          <a:endParaRPr lang="en-US"/>
        </a:p>
      </dgm:t>
    </dgm:pt>
    <dgm:pt modelId="{A353A983-8BDF-4F9C-A6C9-98E9065D31E7}" type="pres">
      <dgm:prSet presAssocID="{89ABE7FF-BD25-436B-B16B-AA94233A64C0}" presName="linear" presStyleCnt="0">
        <dgm:presLayoutVars>
          <dgm:animLvl val="lvl"/>
          <dgm:resizeHandles val="exact"/>
        </dgm:presLayoutVars>
      </dgm:prSet>
      <dgm:spPr/>
    </dgm:pt>
    <dgm:pt modelId="{1FF1AD7C-6080-4BE3-9766-D60BE783B916}" type="pres">
      <dgm:prSet presAssocID="{F4651A79-BB5F-4A36-AE18-7F28D24385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C232D00-607C-498C-9641-1B5A695A1C06}" type="pres">
      <dgm:prSet presAssocID="{A8531593-5902-4357-BB04-9F2954A05867}" presName="spacer" presStyleCnt="0"/>
      <dgm:spPr/>
    </dgm:pt>
    <dgm:pt modelId="{68E45E4C-0D2C-41CC-A344-051F9D8EEC82}" type="pres">
      <dgm:prSet presAssocID="{5DAA75E6-A641-4F19-B360-33EF949632A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17B09E8-2A56-49D1-87EF-C4C754C01B81}" type="pres">
      <dgm:prSet presAssocID="{AC57ED62-9DE4-4BCA-9F31-D3AC23C2F01A}" presName="spacer" presStyleCnt="0"/>
      <dgm:spPr/>
    </dgm:pt>
    <dgm:pt modelId="{3C25A62F-D015-4F6C-8023-A4CBFE133DD7}" type="pres">
      <dgm:prSet presAssocID="{B4D4272C-52B6-438F-923B-26E8AD25254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2A420E-33BD-407C-A5FA-3443641D08F2}" type="pres">
      <dgm:prSet presAssocID="{0101B43C-EFA6-453F-BE80-F52BBA2664CF}" presName="spacer" presStyleCnt="0"/>
      <dgm:spPr/>
    </dgm:pt>
    <dgm:pt modelId="{09299ED2-47B0-4486-A866-7AA373321455}" type="pres">
      <dgm:prSet presAssocID="{C18380E6-599A-40C0-9AD0-358063E5084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8267F0C-2AAF-4939-AAD4-A0E8C65AEAE2}" srcId="{89ABE7FF-BD25-436B-B16B-AA94233A64C0}" destId="{5DAA75E6-A641-4F19-B360-33EF949632A7}" srcOrd="1" destOrd="0" parTransId="{D2E431AA-7F3E-45E8-A3FB-67BE221CFA29}" sibTransId="{AC57ED62-9DE4-4BCA-9F31-D3AC23C2F01A}"/>
    <dgm:cxn modelId="{992FD623-34DA-4A24-9A46-ED7892C40051}" type="presOf" srcId="{F4651A79-BB5F-4A36-AE18-7F28D243854E}" destId="{1FF1AD7C-6080-4BE3-9766-D60BE783B916}" srcOrd="0" destOrd="0" presId="urn:microsoft.com/office/officeart/2005/8/layout/vList2"/>
    <dgm:cxn modelId="{DD52483A-48E3-43F8-9397-DBD88A419687}" srcId="{89ABE7FF-BD25-436B-B16B-AA94233A64C0}" destId="{C18380E6-599A-40C0-9AD0-358063E50846}" srcOrd="3" destOrd="0" parTransId="{AEB864DC-5073-4E40-BC4E-D3B696338BF6}" sibTransId="{7FC78EB2-DFD9-4EE0-B1A1-92BBEA651067}"/>
    <dgm:cxn modelId="{A1C68C3D-03D4-47A5-BC80-4FBD265015F3}" type="presOf" srcId="{89ABE7FF-BD25-436B-B16B-AA94233A64C0}" destId="{A353A983-8BDF-4F9C-A6C9-98E9065D31E7}" srcOrd="0" destOrd="0" presId="urn:microsoft.com/office/officeart/2005/8/layout/vList2"/>
    <dgm:cxn modelId="{3A5B4486-FE5A-430C-A1A4-F2D416A33D2A}" srcId="{89ABE7FF-BD25-436B-B16B-AA94233A64C0}" destId="{F4651A79-BB5F-4A36-AE18-7F28D243854E}" srcOrd="0" destOrd="0" parTransId="{C8C05D4D-281D-452D-9E52-C850A5BA0B96}" sibTransId="{A8531593-5902-4357-BB04-9F2954A05867}"/>
    <dgm:cxn modelId="{31987297-7B61-40E9-AA83-21E20CAE0232}" type="presOf" srcId="{5DAA75E6-A641-4F19-B360-33EF949632A7}" destId="{68E45E4C-0D2C-41CC-A344-051F9D8EEC82}" srcOrd="0" destOrd="0" presId="urn:microsoft.com/office/officeart/2005/8/layout/vList2"/>
    <dgm:cxn modelId="{9999149B-C5F5-4486-886E-DF31AFD049EE}" type="presOf" srcId="{C18380E6-599A-40C0-9AD0-358063E50846}" destId="{09299ED2-47B0-4486-A866-7AA373321455}" srcOrd="0" destOrd="0" presId="urn:microsoft.com/office/officeart/2005/8/layout/vList2"/>
    <dgm:cxn modelId="{CC1AB4AA-C2CD-444C-AA5D-902B35F80C4B}" srcId="{89ABE7FF-BD25-436B-B16B-AA94233A64C0}" destId="{B4D4272C-52B6-438F-923B-26E8AD25254F}" srcOrd="2" destOrd="0" parTransId="{7F113181-9C88-4C68-8C08-7ABC7AB452E6}" sibTransId="{0101B43C-EFA6-453F-BE80-F52BBA2664CF}"/>
    <dgm:cxn modelId="{7BEFAAB9-C65F-4390-8352-6AF641C51A5B}" type="presOf" srcId="{B4D4272C-52B6-438F-923B-26E8AD25254F}" destId="{3C25A62F-D015-4F6C-8023-A4CBFE133DD7}" srcOrd="0" destOrd="0" presId="urn:microsoft.com/office/officeart/2005/8/layout/vList2"/>
    <dgm:cxn modelId="{5904722A-6C6D-44DA-B6D6-DA92838C6114}" type="presParOf" srcId="{A353A983-8BDF-4F9C-A6C9-98E9065D31E7}" destId="{1FF1AD7C-6080-4BE3-9766-D60BE783B916}" srcOrd="0" destOrd="0" presId="urn:microsoft.com/office/officeart/2005/8/layout/vList2"/>
    <dgm:cxn modelId="{21876626-7476-485E-96F5-0E77C40C0B43}" type="presParOf" srcId="{A353A983-8BDF-4F9C-A6C9-98E9065D31E7}" destId="{DC232D00-607C-498C-9641-1B5A695A1C06}" srcOrd="1" destOrd="0" presId="urn:microsoft.com/office/officeart/2005/8/layout/vList2"/>
    <dgm:cxn modelId="{F25BAF7C-F112-44C9-8EBE-C1C8084134EE}" type="presParOf" srcId="{A353A983-8BDF-4F9C-A6C9-98E9065D31E7}" destId="{68E45E4C-0D2C-41CC-A344-051F9D8EEC82}" srcOrd="2" destOrd="0" presId="urn:microsoft.com/office/officeart/2005/8/layout/vList2"/>
    <dgm:cxn modelId="{9B574576-C4FA-4901-9529-ABC61E2D9EA5}" type="presParOf" srcId="{A353A983-8BDF-4F9C-A6C9-98E9065D31E7}" destId="{717B09E8-2A56-49D1-87EF-C4C754C01B81}" srcOrd="3" destOrd="0" presId="urn:microsoft.com/office/officeart/2005/8/layout/vList2"/>
    <dgm:cxn modelId="{E1D37962-75A0-49C9-B456-526701660F93}" type="presParOf" srcId="{A353A983-8BDF-4F9C-A6C9-98E9065D31E7}" destId="{3C25A62F-D015-4F6C-8023-A4CBFE133DD7}" srcOrd="4" destOrd="0" presId="urn:microsoft.com/office/officeart/2005/8/layout/vList2"/>
    <dgm:cxn modelId="{E58C52CD-30A4-45A7-89B7-67C2B6BCAB48}" type="presParOf" srcId="{A353A983-8BDF-4F9C-A6C9-98E9065D31E7}" destId="{532A420E-33BD-407C-A5FA-3443641D08F2}" srcOrd="5" destOrd="0" presId="urn:microsoft.com/office/officeart/2005/8/layout/vList2"/>
    <dgm:cxn modelId="{29B1708F-6C77-4846-B3FC-48DFFB26B32D}" type="presParOf" srcId="{A353A983-8BDF-4F9C-A6C9-98E9065D31E7}" destId="{09299ED2-47B0-4486-A866-7AA3733214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B15B83-55B7-4A2B-A4F5-F64904F8BC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110F6F-C38C-4429-AD8B-84CBA5F89C4A}">
      <dgm:prSet/>
      <dgm:spPr/>
      <dgm:t>
        <a:bodyPr/>
        <a:lstStyle/>
        <a:p>
          <a:pPr rtl="0"/>
          <a:r>
            <a:rPr lang="en-US" baseline="0"/>
            <a:t>1)Soup cup, adalah mangkuk berbentuk cangkir dengan ukuran lebih besar dan mempunyai pegangan di kanan kirinya untuk menyajikan sup cair. Diameternya sekitar 10 cm.</a:t>
          </a:r>
          <a:endParaRPr lang="en-US"/>
        </a:p>
      </dgm:t>
    </dgm:pt>
    <dgm:pt modelId="{36A8D66F-5136-4DAA-B8A1-09B209C4C861}" type="parTrans" cxnId="{28D9EB72-FFA8-42FA-979C-CC12699AEF36}">
      <dgm:prSet/>
      <dgm:spPr/>
      <dgm:t>
        <a:bodyPr/>
        <a:lstStyle/>
        <a:p>
          <a:endParaRPr lang="en-US"/>
        </a:p>
      </dgm:t>
    </dgm:pt>
    <dgm:pt modelId="{DF764731-5927-4514-9753-B0F265A3C6F0}" type="sibTrans" cxnId="{28D9EB72-FFA8-42FA-979C-CC12699AEF36}">
      <dgm:prSet/>
      <dgm:spPr/>
      <dgm:t>
        <a:bodyPr/>
        <a:lstStyle/>
        <a:p>
          <a:endParaRPr lang="en-US"/>
        </a:p>
      </dgm:t>
    </dgm:pt>
    <dgm:pt modelId="{4507AC24-66C4-4712-863E-B5BE8BAB7B95}">
      <dgm:prSet/>
      <dgm:spPr/>
      <dgm:t>
        <a:bodyPr/>
        <a:lstStyle/>
        <a:p>
          <a:pPr rtl="0"/>
          <a:r>
            <a:rPr lang="en-US" baseline="0"/>
            <a:t>2)Tea cup, adalah cangkir teh yang gunanya untuk menyajikan teh, diameternya sekitar 7 cm.</a:t>
          </a:r>
          <a:endParaRPr lang="en-US"/>
        </a:p>
      </dgm:t>
    </dgm:pt>
    <dgm:pt modelId="{A618B2D6-A9D6-49F7-887F-6F422FFAA90E}" type="parTrans" cxnId="{BEFE4FAE-8082-4CD6-8321-E6F8A115473F}">
      <dgm:prSet/>
      <dgm:spPr/>
      <dgm:t>
        <a:bodyPr/>
        <a:lstStyle/>
        <a:p>
          <a:endParaRPr lang="en-US"/>
        </a:p>
      </dgm:t>
    </dgm:pt>
    <dgm:pt modelId="{FA24F6DF-2832-4FF5-9CA3-365F411417DD}" type="sibTrans" cxnId="{BEFE4FAE-8082-4CD6-8321-E6F8A115473F}">
      <dgm:prSet/>
      <dgm:spPr/>
      <dgm:t>
        <a:bodyPr/>
        <a:lstStyle/>
        <a:p>
          <a:endParaRPr lang="en-US"/>
        </a:p>
      </dgm:t>
    </dgm:pt>
    <dgm:pt modelId="{D3C01F76-6098-4018-9325-4810333CDC4B}">
      <dgm:prSet/>
      <dgm:spPr/>
      <dgm:t>
        <a:bodyPr/>
        <a:lstStyle/>
        <a:p>
          <a:pPr rtl="0"/>
          <a:r>
            <a:rPr lang="en-US" baseline="0"/>
            <a:t>3) Coffee cup, adalah cangkir kopi yang gunanya untuk menyajikan kopi, diameternya sekitar 6 cm.</a:t>
          </a:r>
          <a:endParaRPr lang="en-US"/>
        </a:p>
      </dgm:t>
    </dgm:pt>
    <dgm:pt modelId="{97140583-7015-4807-A959-5917B7F3CA1D}" type="parTrans" cxnId="{94036101-C442-42F6-A375-E0B21F0E0C61}">
      <dgm:prSet/>
      <dgm:spPr/>
      <dgm:t>
        <a:bodyPr/>
        <a:lstStyle/>
        <a:p>
          <a:endParaRPr lang="en-US"/>
        </a:p>
      </dgm:t>
    </dgm:pt>
    <dgm:pt modelId="{AA2A06C0-E723-48AA-B95D-1374DE90C3E9}" type="sibTrans" cxnId="{94036101-C442-42F6-A375-E0B21F0E0C61}">
      <dgm:prSet/>
      <dgm:spPr/>
      <dgm:t>
        <a:bodyPr/>
        <a:lstStyle/>
        <a:p>
          <a:endParaRPr lang="en-US"/>
        </a:p>
      </dgm:t>
    </dgm:pt>
    <dgm:pt modelId="{C55CF2E0-105E-496F-9A1C-69EB282E816E}">
      <dgm:prSet/>
      <dgm:spPr/>
      <dgm:t>
        <a:bodyPr/>
        <a:lstStyle/>
        <a:p>
          <a:pPr rtl="0"/>
          <a:r>
            <a:rPr lang="en-US" baseline="0" dirty="0"/>
            <a:t>4) Demitasse cup, </a:t>
          </a:r>
          <a:r>
            <a:rPr lang="en-US" baseline="0" dirty="0" err="1"/>
            <a:t>adalah</a:t>
          </a:r>
          <a:r>
            <a:rPr lang="en-US" baseline="0" dirty="0"/>
            <a:t> </a:t>
          </a:r>
          <a:r>
            <a:rPr lang="en-US" baseline="0" dirty="0" err="1"/>
            <a:t>cangkir</a:t>
          </a:r>
          <a:r>
            <a:rPr lang="en-US" baseline="0" dirty="0"/>
            <a:t> </a:t>
          </a:r>
          <a:r>
            <a:rPr lang="en-US" baseline="0" dirty="0" err="1"/>
            <a:t>kecil</a:t>
          </a:r>
          <a:r>
            <a:rPr lang="en-US" baseline="0" dirty="0"/>
            <a:t> </a:t>
          </a:r>
          <a:r>
            <a:rPr lang="en-US" baseline="0" dirty="0" err="1"/>
            <a:t>dengan</a:t>
          </a:r>
          <a:r>
            <a:rPr lang="en-US" baseline="0" dirty="0"/>
            <a:t> diameter 5 cm yang </a:t>
          </a:r>
          <a:r>
            <a:rPr lang="en-US" baseline="0" dirty="0" err="1"/>
            <a:t>dipergunakan</a:t>
          </a:r>
          <a:r>
            <a:rPr lang="en-US" baseline="0" dirty="0"/>
            <a:t> </a:t>
          </a:r>
          <a:r>
            <a:rPr lang="en-US" baseline="0" dirty="0" err="1"/>
            <a:t>untuk</a:t>
          </a:r>
          <a:r>
            <a:rPr lang="en-US" baseline="0" dirty="0"/>
            <a:t> </a:t>
          </a:r>
          <a:r>
            <a:rPr lang="en-US" baseline="0" dirty="0" err="1"/>
            <a:t>menyajikan</a:t>
          </a:r>
          <a:r>
            <a:rPr lang="en-US" baseline="0" dirty="0"/>
            <a:t> kopi </a:t>
          </a:r>
          <a:r>
            <a:rPr lang="en-US" baseline="0" dirty="0" err="1"/>
            <a:t>kental</a:t>
          </a:r>
          <a:r>
            <a:rPr lang="en-US" baseline="0" dirty="0"/>
            <a:t> (</a:t>
          </a:r>
          <a:r>
            <a:rPr lang="en-US" i="1" baseline="0" dirty="0"/>
            <a:t>demitasse coffee</a:t>
          </a:r>
          <a:r>
            <a:rPr lang="en-US" baseline="0" dirty="0"/>
            <a:t>) </a:t>
          </a:r>
          <a:r>
            <a:rPr lang="en-US" baseline="0" dirty="0" err="1"/>
            <a:t>sehabis</a:t>
          </a:r>
          <a:r>
            <a:rPr lang="en-US" baseline="0" dirty="0"/>
            <a:t> </a:t>
          </a:r>
          <a:r>
            <a:rPr lang="en-US" baseline="0" dirty="0" err="1"/>
            <a:t>makan</a:t>
          </a:r>
          <a:r>
            <a:rPr lang="en-US" baseline="0" dirty="0"/>
            <a:t> </a:t>
          </a:r>
          <a:r>
            <a:rPr lang="en-US" baseline="0" dirty="0" err="1"/>
            <a:t>malam</a:t>
          </a:r>
          <a:r>
            <a:rPr lang="en-US" baseline="0" dirty="0"/>
            <a:t>.</a:t>
          </a:r>
          <a:endParaRPr lang="en-US" dirty="0"/>
        </a:p>
      </dgm:t>
    </dgm:pt>
    <dgm:pt modelId="{13E1898E-81F6-48B2-93CF-D4C947B7DEF8}" type="parTrans" cxnId="{6503A860-831D-451C-9E44-05F7A1773904}">
      <dgm:prSet/>
      <dgm:spPr/>
      <dgm:t>
        <a:bodyPr/>
        <a:lstStyle/>
        <a:p>
          <a:endParaRPr lang="en-US"/>
        </a:p>
      </dgm:t>
    </dgm:pt>
    <dgm:pt modelId="{B1FCCA62-3B7C-492D-ADC6-6DD03792AB47}" type="sibTrans" cxnId="{6503A860-831D-451C-9E44-05F7A1773904}">
      <dgm:prSet/>
      <dgm:spPr/>
      <dgm:t>
        <a:bodyPr/>
        <a:lstStyle/>
        <a:p>
          <a:endParaRPr lang="en-US"/>
        </a:p>
      </dgm:t>
    </dgm:pt>
    <dgm:pt modelId="{43719C83-3C35-4E0E-8E2E-C8A8E32FE163}">
      <dgm:prSet/>
      <dgm:spPr/>
      <dgm:t>
        <a:bodyPr/>
        <a:lstStyle/>
        <a:p>
          <a:pPr rtl="0"/>
          <a:r>
            <a:rPr lang="en-US" baseline="0"/>
            <a:t>5) Breakfast cup, adalah cangkir untuk menyajikan minuman kopi/teh pada waktu makan pagi di restoran.</a:t>
          </a:r>
          <a:endParaRPr lang="en-US"/>
        </a:p>
      </dgm:t>
    </dgm:pt>
    <dgm:pt modelId="{85F8BC5E-3364-4CCC-A0E7-785D03C22D06}" type="parTrans" cxnId="{30C3FA98-4C5C-4063-B8E9-1B37B9AE7169}">
      <dgm:prSet/>
      <dgm:spPr/>
      <dgm:t>
        <a:bodyPr/>
        <a:lstStyle/>
        <a:p>
          <a:endParaRPr lang="en-US"/>
        </a:p>
      </dgm:t>
    </dgm:pt>
    <dgm:pt modelId="{20EC42EB-2D90-4127-9AA4-C5635618396B}" type="sibTrans" cxnId="{30C3FA98-4C5C-4063-B8E9-1B37B9AE7169}">
      <dgm:prSet/>
      <dgm:spPr/>
      <dgm:t>
        <a:bodyPr/>
        <a:lstStyle/>
        <a:p>
          <a:endParaRPr lang="en-US"/>
        </a:p>
      </dgm:t>
    </dgm:pt>
    <dgm:pt modelId="{9FADF27F-375D-4E4D-A4FD-DB519A49EE9B}">
      <dgm:prSet/>
      <dgm:spPr/>
      <dgm:t>
        <a:bodyPr/>
        <a:lstStyle/>
        <a:p>
          <a:pPr rtl="0"/>
          <a:r>
            <a:rPr lang="en-US" baseline="0"/>
            <a:t>6) Egg dish, disebut juga dengan </a:t>
          </a:r>
          <a:r>
            <a:rPr lang="en-US" i="1" baseline="0"/>
            <a:t>egg stand</a:t>
          </a:r>
          <a:r>
            <a:rPr lang="en-US" baseline="0"/>
            <a:t>. Dipergunakan untuk menyajikan telur rebus.</a:t>
          </a:r>
          <a:endParaRPr lang="en-US"/>
        </a:p>
      </dgm:t>
    </dgm:pt>
    <dgm:pt modelId="{8F1A6AE4-A688-4BAA-9CDB-29A07F914D3F}" type="parTrans" cxnId="{F856EF1B-39A7-4639-B510-C076FA519A6A}">
      <dgm:prSet/>
      <dgm:spPr/>
      <dgm:t>
        <a:bodyPr/>
        <a:lstStyle/>
        <a:p>
          <a:endParaRPr lang="en-US"/>
        </a:p>
      </dgm:t>
    </dgm:pt>
    <dgm:pt modelId="{02AC49D1-523B-4D0D-8E7A-59FB57F3C0A0}" type="sibTrans" cxnId="{F856EF1B-39A7-4639-B510-C076FA519A6A}">
      <dgm:prSet/>
      <dgm:spPr/>
      <dgm:t>
        <a:bodyPr/>
        <a:lstStyle/>
        <a:p>
          <a:endParaRPr lang="en-US"/>
        </a:p>
      </dgm:t>
    </dgm:pt>
    <dgm:pt modelId="{D0E8A178-3FF3-40FB-9682-6BA25E6CECB6}" type="pres">
      <dgm:prSet presAssocID="{26B15B83-55B7-4A2B-A4F5-F64904F8BCF2}" presName="linear" presStyleCnt="0">
        <dgm:presLayoutVars>
          <dgm:animLvl val="lvl"/>
          <dgm:resizeHandles val="exact"/>
        </dgm:presLayoutVars>
      </dgm:prSet>
      <dgm:spPr/>
    </dgm:pt>
    <dgm:pt modelId="{6FBB1242-E326-44CE-89AD-6570436306E3}" type="pres">
      <dgm:prSet presAssocID="{F9110F6F-C38C-4429-AD8B-84CBA5F89C4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E3BCA9C-D944-4097-94D3-C0135560E2E9}" type="pres">
      <dgm:prSet presAssocID="{DF764731-5927-4514-9753-B0F265A3C6F0}" presName="spacer" presStyleCnt="0"/>
      <dgm:spPr/>
    </dgm:pt>
    <dgm:pt modelId="{1D9E8564-F1A8-4B77-AE63-972E0DFA90C9}" type="pres">
      <dgm:prSet presAssocID="{4507AC24-66C4-4712-863E-B5BE8BAB7B9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C154C1D-0C9D-4ADC-9089-4AFFCD1F22F2}" type="pres">
      <dgm:prSet presAssocID="{FA24F6DF-2832-4FF5-9CA3-365F411417DD}" presName="spacer" presStyleCnt="0"/>
      <dgm:spPr/>
    </dgm:pt>
    <dgm:pt modelId="{DB403CA5-E892-4915-89E8-84795811328D}" type="pres">
      <dgm:prSet presAssocID="{D3C01F76-6098-4018-9325-4810333CDC4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300CDE7-AD72-45C4-BC5D-5658611BFD30}" type="pres">
      <dgm:prSet presAssocID="{AA2A06C0-E723-48AA-B95D-1374DE90C3E9}" presName="spacer" presStyleCnt="0"/>
      <dgm:spPr/>
    </dgm:pt>
    <dgm:pt modelId="{86515D6B-9CCE-43A1-AF4F-13866A6B5A52}" type="pres">
      <dgm:prSet presAssocID="{C55CF2E0-105E-496F-9A1C-69EB282E816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8D69760-6B76-4361-9B88-2A9737231E9D}" type="pres">
      <dgm:prSet presAssocID="{B1FCCA62-3B7C-492D-ADC6-6DD03792AB47}" presName="spacer" presStyleCnt="0"/>
      <dgm:spPr/>
    </dgm:pt>
    <dgm:pt modelId="{6A16E87C-28C0-46B2-AC67-94B9201EE9C5}" type="pres">
      <dgm:prSet presAssocID="{43719C83-3C35-4E0E-8E2E-C8A8E32FE16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13E0DB7-4998-4B41-A521-DDBC3BAF3906}" type="pres">
      <dgm:prSet presAssocID="{20EC42EB-2D90-4127-9AA4-C5635618396B}" presName="spacer" presStyleCnt="0"/>
      <dgm:spPr/>
    </dgm:pt>
    <dgm:pt modelId="{C19F1EB1-7A97-42E8-B521-BEAB91802D0D}" type="pres">
      <dgm:prSet presAssocID="{9FADF27F-375D-4E4D-A4FD-DB519A49EE9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4036101-C442-42F6-A375-E0B21F0E0C61}" srcId="{26B15B83-55B7-4A2B-A4F5-F64904F8BCF2}" destId="{D3C01F76-6098-4018-9325-4810333CDC4B}" srcOrd="2" destOrd="0" parTransId="{97140583-7015-4807-A959-5917B7F3CA1D}" sibTransId="{AA2A06C0-E723-48AA-B95D-1374DE90C3E9}"/>
    <dgm:cxn modelId="{87615510-F96D-4530-9DFF-8C9C574EF7CD}" type="presOf" srcId="{F9110F6F-C38C-4429-AD8B-84CBA5F89C4A}" destId="{6FBB1242-E326-44CE-89AD-6570436306E3}" srcOrd="0" destOrd="0" presId="urn:microsoft.com/office/officeart/2005/8/layout/vList2"/>
    <dgm:cxn modelId="{F856EF1B-39A7-4639-B510-C076FA519A6A}" srcId="{26B15B83-55B7-4A2B-A4F5-F64904F8BCF2}" destId="{9FADF27F-375D-4E4D-A4FD-DB519A49EE9B}" srcOrd="5" destOrd="0" parTransId="{8F1A6AE4-A688-4BAA-9CDB-29A07F914D3F}" sibTransId="{02AC49D1-523B-4D0D-8E7A-59FB57F3C0A0}"/>
    <dgm:cxn modelId="{2016CD36-EAB8-4CA1-BF8D-1E2258B73A30}" type="presOf" srcId="{4507AC24-66C4-4712-863E-B5BE8BAB7B95}" destId="{1D9E8564-F1A8-4B77-AE63-972E0DFA90C9}" srcOrd="0" destOrd="0" presId="urn:microsoft.com/office/officeart/2005/8/layout/vList2"/>
    <dgm:cxn modelId="{6503A860-831D-451C-9E44-05F7A1773904}" srcId="{26B15B83-55B7-4A2B-A4F5-F64904F8BCF2}" destId="{C55CF2E0-105E-496F-9A1C-69EB282E816E}" srcOrd="3" destOrd="0" parTransId="{13E1898E-81F6-48B2-93CF-D4C947B7DEF8}" sibTransId="{B1FCCA62-3B7C-492D-ADC6-6DD03792AB47}"/>
    <dgm:cxn modelId="{39776B72-DB68-418A-885B-CA70851A6A64}" type="presOf" srcId="{43719C83-3C35-4E0E-8E2E-C8A8E32FE163}" destId="{6A16E87C-28C0-46B2-AC67-94B9201EE9C5}" srcOrd="0" destOrd="0" presId="urn:microsoft.com/office/officeart/2005/8/layout/vList2"/>
    <dgm:cxn modelId="{28D9EB72-FFA8-42FA-979C-CC12699AEF36}" srcId="{26B15B83-55B7-4A2B-A4F5-F64904F8BCF2}" destId="{F9110F6F-C38C-4429-AD8B-84CBA5F89C4A}" srcOrd="0" destOrd="0" parTransId="{36A8D66F-5136-4DAA-B8A1-09B209C4C861}" sibTransId="{DF764731-5927-4514-9753-B0F265A3C6F0}"/>
    <dgm:cxn modelId="{AAAA6591-E21B-40DD-9B44-A537C5F58A89}" type="presOf" srcId="{C55CF2E0-105E-496F-9A1C-69EB282E816E}" destId="{86515D6B-9CCE-43A1-AF4F-13866A6B5A52}" srcOrd="0" destOrd="0" presId="urn:microsoft.com/office/officeart/2005/8/layout/vList2"/>
    <dgm:cxn modelId="{30C3FA98-4C5C-4063-B8E9-1B37B9AE7169}" srcId="{26B15B83-55B7-4A2B-A4F5-F64904F8BCF2}" destId="{43719C83-3C35-4E0E-8E2E-C8A8E32FE163}" srcOrd="4" destOrd="0" parTransId="{85F8BC5E-3364-4CCC-A0E7-785D03C22D06}" sibTransId="{20EC42EB-2D90-4127-9AA4-C5635618396B}"/>
    <dgm:cxn modelId="{9D32BAA4-F339-4E6D-841E-C453669FF9DE}" type="presOf" srcId="{26B15B83-55B7-4A2B-A4F5-F64904F8BCF2}" destId="{D0E8A178-3FF3-40FB-9682-6BA25E6CECB6}" srcOrd="0" destOrd="0" presId="urn:microsoft.com/office/officeart/2005/8/layout/vList2"/>
    <dgm:cxn modelId="{BEFE4FAE-8082-4CD6-8321-E6F8A115473F}" srcId="{26B15B83-55B7-4A2B-A4F5-F64904F8BCF2}" destId="{4507AC24-66C4-4712-863E-B5BE8BAB7B95}" srcOrd="1" destOrd="0" parTransId="{A618B2D6-A9D6-49F7-887F-6F422FFAA90E}" sibTransId="{FA24F6DF-2832-4FF5-9CA3-365F411417DD}"/>
    <dgm:cxn modelId="{566C53B0-6C00-4B7B-AB9D-17BF50C8B390}" type="presOf" srcId="{9FADF27F-375D-4E4D-A4FD-DB519A49EE9B}" destId="{C19F1EB1-7A97-42E8-B521-BEAB91802D0D}" srcOrd="0" destOrd="0" presId="urn:microsoft.com/office/officeart/2005/8/layout/vList2"/>
    <dgm:cxn modelId="{36FB60C8-47E8-485D-AE57-F9216C4BFD0A}" type="presOf" srcId="{D3C01F76-6098-4018-9325-4810333CDC4B}" destId="{DB403CA5-E892-4915-89E8-84795811328D}" srcOrd="0" destOrd="0" presId="urn:microsoft.com/office/officeart/2005/8/layout/vList2"/>
    <dgm:cxn modelId="{C812C56A-5160-45E7-9EEC-35760F6C7A77}" type="presParOf" srcId="{D0E8A178-3FF3-40FB-9682-6BA25E6CECB6}" destId="{6FBB1242-E326-44CE-89AD-6570436306E3}" srcOrd="0" destOrd="0" presId="urn:microsoft.com/office/officeart/2005/8/layout/vList2"/>
    <dgm:cxn modelId="{2D67B44E-80BD-4E19-A0DF-689384E8B89B}" type="presParOf" srcId="{D0E8A178-3FF3-40FB-9682-6BA25E6CECB6}" destId="{5E3BCA9C-D944-4097-94D3-C0135560E2E9}" srcOrd="1" destOrd="0" presId="urn:microsoft.com/office/officeart/2005/8/layout/vList2"/>
    <dgm:cxn modelId="{CF822204-F047-4401-937D-21EF2A7D6A50}" type="presParOf" srcId="{D0E8A178-3FF3-40FB-9682-6BA25E6CECB6}" destId="{1D9E8564-F1A8-4B77-AE63-972E0DFA90C9}" srcOrd="2" destOrd="0" presId="urn:microsoft.com/office/officeart/2005/8/layout/vList2"/>
    <dgm:cxn modelId="{A627287B-C01F-469A-805C-79E3BA77C20C}" type="presParOf" srcId="{D0E8A178-3FF3-40FB-9682-6BA25E6CECB6}" destId="{7C154C1D-0C9D-4ADC-9089-4AFFCD1F22F2}" srcOrd="3" destOrd="0" presId="urn:microsoft.com/office/officeart/2005/8/layout/vList2"/>
    <dgm:cxn modelId="{DBDA0F6D-64CD-49BD-9806-58CA827B6205}" type="presParOf" srcId="{D0E8A178-3FF3-40FB-9682-6BA25E6CECB6}" destId="{DB403CA5-E892-4915-89E8-84795811328D}" srcOrd="4" destOrd="0" presId="urn:microsoft.com/office/officeart/2005/8/layout/vList2"/>
    <dgm:cxn modelId="{8D54C324-5C45-44D7-B76C-9F99E0A17BCD}" type="presParOf" srcId="{D0E8A178-3FF3-40FB-9682-6BA25E6CECB6}" destId="{9300CDE7-AD72-45C4-BC5D-5658611BFD30}" srcOrd="5" destOrd="0" presId="urn:microsoft.com/office/officeart/2005/8/layout/vList2"/>
    <dgm:cxn modelId="{6057F495-AAE9-4724-ABE4-FE0A940D06A8}" type="presParOf" srcId="{D0E8A178-3FF3-40FB-9682-6BA25E6CECB6}" destId="{86515D6B-9CCE-43A1-AF4F-13866A6B5A52}" srcOrd="6" destOrd="0" presId="urn:microsoft.com/office/officeart/2005/8/layout/vList2"/>
    <dgm:cxn modelId="{BA1CD957-B218-4653-B0AB-DE6DF757D5FE}" type="presParOf" srcId="{D0E8A178-3FF3-40FB-9682-6BA25E6CECB6}" destId="{58D69760-6B76-4361-9B88-2A9737231E9D}" srcOrd="7" destOrd="0" presId="urn:microsoft.com/office/officeart/2005/8/layout/vList2"/>
    <dgm:cxn modelId="{86EAA3F5-431D-410C-AFAB-4B780A57EC20}" type="presParOf" srcId="{D0E8A178-3FF3-40FB-9682-6BA25E6CECB6}" destId="{6A16E87C-28C0-46B2-AC67-94B9201EE9C5}" srcOrd="8" destOrd="0" presId="urn:microsoft.com/office/officeart/2005/8/layout/vList2"/>
    <dgm:cxn modelId="{2F0C06FD-2581-443F-BFF6-AC037223C781}" type="presParOf" srcId="{D0E8A178-3FF3-40FB-9682-6BA25E6CECB6}" destId="{613E0DB7-4998-4B41-A521-DDBC3BAF3906}" srcOrd="9" destOrd="0" presId="urn:microsoft.com/office/officeart/2005/8/layout/vList2"/>
    <dgm:cxn modelId="{D162E09E-8D3A-4B7C-814F-F1B94CE46F5C}" type="presParOf" srcId="{D0E8A178-3FF3-40FB-9682-6BA25E6CECB6}" destId="{C19F1EB1-7A97-42E8-B521-BEAB91802D0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9E8EB9-FFFC-4165-8B8A-51A86B2F15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D5FA7F-1FA6-4DE2-BA10-FC7FA86D4ED5}">
      <dgm:prSet/>
      <dgm:spPr/>
      <dgm:t>
        <a:bodyPr/>
        <a:lstStyle/>
        <a:p>
          <a:pPr rtl="0"/>
          <a:r>
            <a:rPr lang="en-US" baseline="0"/>
            <a:t>1) Soup saucer, adalah tatakan soup cup dengan diameter 14 cm.</a:t>
          </a:r>
          <a:endParaRPr lang="en-US"/>
        </a:p>
      </dgm:t>
    </dgm:pt>
    <dgm:pt modelId="{6180F4B6-E3F0-4B51-8CAE-981E45565624}" type="parTrans" cxnId="{448C9F37-AE61-42DA-9603-8F7AED6AE22A}">
      <dgm:prSet/>
      <dgm:spPr/>
      <dgm:t>
        <a:bodyPr/>
        <a:lstStyle/>
        <a:p>
          <a:endParaRPr lang="en-US"/>
        </a:p>
      </dgm:t>
    </dgm:pt>
    <dgm:pt modelId="{4C173CF9-5F42-477C-BAE6-4A7EFE61BE72}" type="sibTrans" cxnId="{448C9F37-AE61-42DA-9603-8F7AED6AE22A}">
      <dgm:prSet/>
      <dgm:spPr/>
      <dgm:t>
        <a:bodyPr/>
        <a:lstStyle/>
        <a:p>
          <a:endParaRPr lang="en-US"/>
        </a:p>
      </dgm:t>
    </dgm:pt>
    <dgm:pt modelId="{F2ED61D5-B047-4F7F-A9D5-BB71BE7DDCEC}">
      <dgm:prSet/>
      <dgm:spPr/>
      <dgm:t>
        <a:bodyPr/>
        <a:lstStyle/>
        <a:p>
          <a:pPr rtl="0"/>
          <a:r>
            <a:rPr lang="en-US" baseline="0"/>
            <a:t>2)Tea saucer, adalah tatakan tea cup dengan diameter 14 cm.</a:t>
          </a:r>
          <a:endParaRPr lang="en-US"/>
        </a:p>
      </dgm:t>
    </dgm:pt>
    <dgm:pt modelId="{DE4C367D-091A-461B-99E8-9E2D5A68AA98}" type="parTrans" cxnId="{44639AD2-CD69-47D9-BF6C-54329F648A28}">
      <dgm:prSet/>
      <dgm:spPr/>
      <dgm:t>
        <a:bodyPr/>
        <a:lstStyle/>
        <a:p>
          <a:endParaRPr lang="en-US"/>
        </a:p>
      </dgm:t>
    </dgm:pt>
    <dgm:pt modelId="{AA18B172-DB1C-44DD-88C0-F02312751FF9}" type="sibTrans" cxnId="{44639AD2-CD69-47D9-BF6C-54329F648A28}">
      <dgm:prSet/>
      <dgm:spPr/>
      <dgm:t>
        <a:bodyPr/>
        <a:lstStyle/>
        <a:p>
          <a:endParaRPr lang="en-US"/>
        </a:p>
      </dgm:t>
    </dgm:pt>
    <dgm:pt modelId="{FB9414CC-31D6-44AD-8F25-11716C853B29}">
      <dgm:prSet/>
      <dgm:spPr/>
      <dgm:t>
        <a:bodyPr/>
        <a:lstStyle/>
        <a:p>
          <a:pPr rtl="0"/>
          <a:r>
            <a:rPr lang="en-US" baseline="0"/>
            <a:t>3) Coffee saucer, adalah tatakan coffee cup dengan diameter 14 cm.</a:t>
          </a:r>
          <a:endParaRPr lang="en-US"/>
        </a:p>
      </dgm:t>
    </dgm:pt>
    <dgm:pt modelId="{46ECB0D5-6849-4D3C-9AD2-EC6AAAA66407}" type="parTrans" cxnId="{1892D8AE-3123-48F2-8DBC-2D91D85284D4}">
      <dgm:prSet/>
      <dgm:spPr/>
      <dgm:t>
        <a:bodyPr/>
        <a:lstStyle/>
        <a:p>
          <a:endParaRPr lang="en-US"/>
        </a:p>
      </dgm:t>
    </dgm:pt>
    <dgm:pt modelId="{40098C2D-5244-4F61-9CD3-E4B287A73213}" type="sibTrans" cxnId="{1892D8AE-3123-48F2-8DBC-2D91D85284D4}">
      <dgm:prSet/>
      <dgm:spPr/>
      <dgm:t>
        <a:bodyPr/>
        <a:lstStyle/>
        <a:p>
          <a:endParaRPr lang="en-US"/>
        </a:p>
      </dgm:t>
    </dgm:pt>
    <dgm:pt modelId="{83B0ED07-5284-4A2C-945B-BD8BF9B58E23}">
      <dgm:prSet/>
      <dgm:spPr/>
      <dgm:t>
        <a:bodyPr/>
        <a:lstStyle/>
        <a:p>
          <a:pPr rtl="0"/>
          <a:r>
            <a:rPr lang="en-US" baseline="0"/>
            <a:t>4)Demitasse saucer, adalah tatakan demitasse cup dengan diameter 11 cm. </a:t>
          </a:r>
          <a:endParaRPr lang="en-US"/>
        </a:p>
      </dgm:t>
    </dgm:pt>
    <dgm:pt modelId="{86025530-8799-46E1-8C46-8CE8DDC389E4}" type="parTrans" cxnId="{8F10706E-9D06-412D-9DC0-08A2F53BE9FA}">
      <dgm:prSet/>
      <dgm:spPr/>
      <dgm:t>
        <a:bodyPr/>
        <a:lstStyle/>
        <a:p>
          <a:endParaRPr lang="en-US"/>
        </a:p>
      </dgm:t>
    </dgm:pt>
    <dgm:pt modelId="{BCD223BF-CED2-40FF-A4D2-EA2893622882}" type="sibTrans" cxnId="{8F10706E-9D06-412D-9DC0-08A2F53BE9FA}">
      <dgm:prSet/>
      <dgm:spPr/>
      <dgm:t>
        <a:bodyPr/>
        <a:lstStyle/>
        <a:p>
          <a:endParaRPr lang="en-US"/>
        </a:p>
      </dgm:t>
    </dgm:pt>
    <dgm:pt modelId="{F8AF7236-78D8-4C8C-B767-E2DCC306EF27}">
      <dgm:prSet/>
      <dgm:spPr/>
      <dgm:t>
        <a:bodyPr/>
        <a:lstStyle/>
        <a:p>
          <a:pPr rtl="0"/>
          <a:r>
            <a:rPr lang="en-US" baseline="0"/>
            <a:t>5)Breakfast saucer, adalah tatakan breakfast cup dengan diameter 14 cm.</a:t>
          </a:r>
          <a:endParaRPr lang="en-US"/>
        </a:p>
      </dgm:t>
    </dgm:pt>
    <dgm:pt modelId="{02190141-77F4-4718-ADFF-C0A5874E844B}" type="parTrans" cxnId="{9001A55F-521C-466E-933C-D58FA615C4B9}">
      <dgm:prSet/>
      <dgm:spPr/>
      <dgm:t>
        <a:bodyPr/>
        <a:lstStyle/>
        <a:p>
          <a:endParaRPr lang="en-US"/>
        </a:p>
      </dgm:t>
    </dgm:pt>
    <dgm:pt modelId="{2BBF9871-33AF-440A-BA05-E60FBB59B4F4}" type="sibTrans" cxnId="{9001A55F-521C-466E-933C-D58FA615C4B9}">
      <dgm:prSet/>
      <dgm:spPr/>
      <dgm:t>
        <a:bodyPr/>
        <a:lstStyle/>
        <a:p>
          <a:endParaRPr lang="en-US"/>
        </a:p>
      </dgm:t>
    </dgm:pt>
    <dgm:pt modelId="{CF178D09-79DC-4041-8EF2-13231CDDA9F1}" type="pres">
      <dgm:prSet presAssocID="{CB9E8EB9-FFFC-4165-8B8A-51A86B2F1500}" presName="linear" presStyleCnt="0">
        <dgm:presLayoutVars>
          <dgm:animLvl val="lvl"/>
          <dgm:resizeHandles val="exact"/>
        </dgm:presLayoutVars>
      </dgm:prSet>
      <dgm:spPr/>
    </dgm:pt>
    <dgm:pt modelId="{FB3BD70B-1B5C-4C3E-82F4-E0B2991C3192}" type="pres">
      <dgm:prSet presAssocID="{64D5FA7F-1FA6-4DE2-BA10-FC7FA86D4ED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B91FC7C-2E28-41A7-93CC-427DE547969F}" type="pres">
      <dgm:prSet presAssocID="{4C173CF9-5F42-477C-BAE6-4A7EFE61BE72}" presName="spacer" presStyleCnt="0"/>
      <dgm:spPr/>
    </dgm:pt>
    <dgm:pt modelId="{AC14038C-FA0E-40E9-8E86-D49A18A51AA7}" type="pres">
      <dgm:prSet presAssocID="{F2ED61D5-B047-4F7F-A9D5-BB71BE7DDCE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DBFBC86-F526-47B1-A231-6536CABAABB2}" type="pres">
      <dgm:prSet presAssocID="{AA18B172-DB1C-44DD-88C0-F02312751FF9}" presName="spacer" presStyleCnt="0"/>
      <dgm:spPr/>
    </dgm:pt>
    <dgm:pt modelId="{248BCD47-2031-4EF1-935C-CD570C10451E}" type="pres">
      <dgm:prSet presAssocID="{FB9414CC-31D6-44AD-8F25-11716C853B2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A00EC22-8650-4D7E-AA9E-0ECF9942576D}" type="pres">
      <dgm:prSet presAssocID="{40098C2D-5244-4F61-9CD3-E4B287A73213}" presName="spacer" presStyleCnt="0"/>
      <dgm:spPr/>
    </dgm:pt>
    <dgm:pt modelId="{456230C6-A43F-4890-BDB5-4E6FB3C42997}" type="pres">
      <dgm:prSet presAssocID="{83B0ED07-5284-4A2C-945B-BD8BF9B58E2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2454100-4915-4052-80ED-8F0DF65542BC}" type="pres">
      <dgm:prSet presAssocID="{BCD223BF-CED2-40FF-A4D2-EA2893622882}" presName="spacer" presStyleCnt="0"/>
      <dgm:spPr/>
    </dgm:pt>
    <dgm:pt modelId="{1A22E653-5463-41C3-89D6-639D176CCDEC}" type="pres">
      <dgm:prSet presAssocID="{F8AF7236-78D8-4C8C-B767-E2DCC306EF2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FFC7E0F-507C-4F08-9FDE-CA2EFF69D277}" type="presOf" srcId="{64D5FA7F-1FA6-4DE2-BA10-FC7FA86D4ED5}" destId="{FB3BD70B-1B5C-4C3E-82F4-E0B2991C3192}" srcOrd="0" destOrd="0" presId="urn:microsoft.com/office/officeart/2005/8/layout/vList2"/>
    <dgm:cxn modelId="{837BF225-9BBE-4376-9EE8-B9D638946555}" type="presOf" srcId="{FB9414CC-31D6-44AD-8F25-11716C853B29}" destId="{248BCD47-2031-4EF1-935C-CD570C10451E}" srcOrd="0" destOrd="0" presId="urn:microsoft.com/office/officeart/2005/8/layout/vList2"/>
    <dgm:cxn modelId="{448C9F37-AE61-42DA-9603-8F7AED6AE22A}" srcId="{CB9E8EB9-FFFC-4165-8B8A-51A86B2F1500}" destId="{64D5FA7F-1FA6-4DE2-BA10-FC7FA86D4ED5}" srcOrd="0" destOrd="0" parTransId="{6180F4B6-E3F0-4B51-8CAE-981E45565624}" sibTransId="{4C173CF9-5F42-477C-BAE6-4A7EFE61BE72}"/>
    <dgm:cxn modelId="{9001A55F-521C-466E-933C-D58FA615C4B9}" srcId="{CB9E8EB9-FFFC-4165-8B8A-51A86B2F1500}" destId="{F8AF7236-78D8-4C8C-B767-E2DCC306EF27}" srcOrd="4" destOrd="0" parTransId="{02190141-77F4-4718-ADFF-C0A5874E844B}" sibTransId="{2BBF9871-33AF-440A-BA05-E60FBB59B4F4}"/>
    <dgm:cxn modelId="{61257A68-8A7F-4D51-8149-681D746BA0AF}" type="presOf" srcId="{F2ED61D5-B047-4F7F-A9D5-BB71BE7DDCEC}" destId="{AC14038C-FA0E-40E9-8E86-D49A18A51AA7}" srcOrd="0" destOrd="0" presId="urn:microsoft.com/office/officeart/2005/8/layout/vList2"/>
    <dgm:cxn modelId="{8F10706E-9D06-412D-9DC0-08A2F53BE9FA}" srcId="{CB9E8EB9-FFFC-4165-8B8A-51A86B2F1500}" destId="{83B0ED07-5284-4A2C-945B-BD8BF9B58E23}" srcOrd="3" destOrd="0" parTransId="{86025530-8799-46E1-8C46-8CE8DDC389E4}" sibTransId="{BCD223BF-CED2-40FF-A4D2-EA2893622882}"/>
    <dgm:cxn modelId="{F440A993-8E31-4EED-9064-FEB01E37D5D6}" type="presOf" srcId="{F8AF7236-78D8-4C8C-B767-E2DCC306EF27}" destId="{1A22E653-5463-41C3-89D6-639D176CCDEC}" srcOrd="0" destOrd="0" presId="urn:microsoft.com/office/officeart/2005/8/layout/vList2"/>
    <dgm:cxn modelId="{3C0381A1-5545-49E4-A2A6-C26EADB8F3EE}" type="presOf" srcId="{CB9E8EB9-FFFC-4165-8B8A-51A86B2F1500}" destId="{CF178D09-79DC-4041-8EF2-13231CDDA9F1}" srcOrd="0" destOrd="0" presId="urn:microsoft.com/office/officeart/2005/8/layout/vList2"/>
    <dgm:cxn modelId="{1892D8AE-3123-48F2-8DBC-2D91D85284D4}" srcId="{CB9E8EB9-FFFC-4165-8B8A-51A86B2F1500}" destId="{FB9414CC-31D6-44AD-8F25-11716C853B29}" srcOrd="2" destOrd="0" parTransId="{46ECB0D5-6849-4D3C-9AD2-EC6AAAA66407}" sibTransId="{40098C2D-5244-4F61-9CD3-E4B287A73213}"/>
    <dgm:cxn modelId="{FF110FBE-E85D-4F17-81C9-9E8FDFC8F9ED}" type="presOf" srcId="{83B0ED07-5284-4A2C-945B-BD8BF9B58E23}" destId="{456230C6-A43F-4890-BDB5-4E6FB3C42997}" srcOrd="0" destOrd="0" presId="urn:microsoft.com/office/officeart/2005/8/layout/vList2"/>
    <dgm:cxn modelId="{44639AD2-CD69-47D9-BF6C-54329F648A28}" srcId="{CB9E8EB9-FFFC-4165-8B8A-51A86B2F1500}" destId="{F2ED61D5-B047-4F7F-A9D5-BB71BE7DDCEC}" srcOrd="1" destOrd="0" parTransId="{DE4C367D-091A-461B-99E8-9E2D5A68AA98}" sibTransId="{AA18B172-DB1C-44DD-88C0-F02312751FF9}"/>
    <dgm:cxn modelId="{A37F5D62-BC0D-4ADE-8675-ED261B351C39}" type="presParOf" srcId="{CF178D09-79DC-4041-8EF2-13231CDDA9F1}" destId="{FB3BD70B-1B5C-4C3E-82F4-E0B2991C3192}" srcOrd="0" destOrd="0" presId="urn:microsoft.com/office/officeart/2005/8/layout/vList2"/>
    <dgm:cxn modelId="{77DDC99C-7753-4BE6-B414-68F4417C0052}" type="presParOf" srcId="{CF178D09-79DC-4041-8EF2-13231CDDA9F1}" destId="{8B91FC7C-2E28-41A7-93CC-427DE547969F}" srcOrd="1" destOrd="0" presId="urn:microsoft.com/office/officeart/2005/8/layout/vList2"/>
    <dgm:cxn modelId="{BB40A38F-D3AE-492D-8AB5-DEF933A48DDD}" type="presParOf" srcId="{CF178D09-79DC-4041-8EF2-13231CDDA9F1}" destId="{AC14038C-FA0E-40E9-8E86-D49A18A51AA7}" srcOrd="2" destOrd="0" presId="urn:microsoft.com/office/officeart/2005/8/layout/vList2"/>
    <dgm:cxn modelId="{D7937AE8-2EB0-4D81-8308-CF9F12FE103D}" type="presParOf" srcId="{CF178D09-79DC-4041-8EF2-13231CDDA9F1}" destId="{EDBFBC86-F526-47B1-A231-6536CABAABB2}" srcOrd="3" destOrd="0" presId="urn:microsoft.com/office/officeart/2005/8/layout/vList2"/>
    <dgm:cxn modelId="{C58DC411-8F6A-4E13-9F9D-1D5B1AA88E0E}" type="presParOf" srcId="{CF178D09-79DC-4041-8EF2-13231CDDA9F1}" destId="{248BCD47-2031-4EF1-935C-CD570C10451E}" srcOrd="4" destOrd="0" presId="urn:microsoft.com/office/officeart/2005/8/layout/vList2"/>
    <dgm:cxn modelId="{4F2202BC-5E49-40F1-B8E0-B32B0651A2F2}" type="presParOf" srcId="{CF178D09-79DC-4041-8EF2-13231CDDA9F1}" destId="{DA00EC22-8650-4D7E-AA9E-0ECF9942576D}" srcOrd="5" destOrd="0" presId="urn:microsoft.com/office/officeart/2005/8/layout/vList2"/>
    <dgm:cxn modelId="{FA5CCD50-CEC8-465E-867F-45E50014A480}" type="presParOf" srcId="{CF178D09-79DC-4041-8EF2-13231CDDA9F1}" destId="{456230C6-A43F-4890-BDB5-4E6FB3C42997}" srcOrd="6" destOrd="0" presId="urn:microsoft.com/office/officeart/2005/8/layout/vList2"/>
    <dgm:cxn modelId="{253A4B5B-043D-44DD-B6E2-1BE5675163AA}" type="presParOf" srcId="{CF178D09-79DC-4041-8EF2-13231CDDA9F1}" destId="{52454100-4915-4052-80ED-8F0DF65542BC}" srcOrd="7" destOrd="0" presId="urn:microsoft.com/office/officeart/2005/8/layout/vList2"/>
    <dgm:cxn modelId="{B1732A02-3E5D-470F-A0DF-F01F945B14F5}" type="presParOf" srcId="{CF178D09-79DC-4041-8EF2-13231CDDA9F1}" destId="{1A22E653-5463-41C3-89D6-639D176CCDE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A8DBAE-B289-4595-9E34-047523E5302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4149D50-6CA7-4F75-8161-4A1D859EBFD5}">
      <dgm:prSet/>
      <dgm:spPr/>
      <dgm:t>
        <a:bodyPr/>
        <a:lstStyle/>
        <a:p>
          <a:pPr rtl="0"/>
          <a:r>
            <a:rPr lang="en-US" baseline="0"/>
            <a:t>1) Tea pot, adalah poci untuk menyajikan teh panas, bentuknya agak membulat.</a:t>
          </a:r>
          <a:endParaRPr lang="en-US"/>
        </a:p>
      </dgm:t>
    </dgm:pt>
    <dgm:pt modelId="{BD3A59BC-CF33-40B9-A1C6-A6CA54A667AD}" type="parTrans" cxnId="{E0096F95-1C7F-4B54-A081-40DE49B29EFD}">
      <dgm:prSet/>
      <dgm:spPr/>
      <dgm:t>
        <a:bodyPr/>
        <a:lstStyle/>
        <a:p>
          <a:endParaRPr lang="en-US"/>
        </a:p>
      </dgm:t>
    </dgm:pt>
    <dgm:pt modelId="{A25FB2EB-0F57-4679-86A2-51C3C816FD62}" type="sibTrans" cxnId="{E0096F95-1C7F-4B54-A081-40DE49B29EFD}">
      <dgm:prSet/>
      <dgm:spPr/>
      <dgm:t>
        <a:bodyPr/>
        <a:lstStyle/>
        <a:p>
          <a:endParaRPr lang="en-US"/>
        </a:p>
      </dgm:t>
    </dgm:pt>
    <dgm:pt modelId="{F7EB4D22-1EAE-4E7C-AD8C-6FA971DFB376}">
      <dgm:prSet/>
      <dgm:spPr/>
      <dgm:t>
        <a:bodyPr/>
        <a:lstStyle/>
        <a:p>
          <a:pPr rtl="0"/>
          <a:r>
            <a:rPr lang="en-US" baseline="0"/>
            <a:t>2) Coffee pot, adalah poci untuk menyajikan kopi panas, bentuknya lurus tinggi keatas. </a:t>
          </a:r>
          <a:endParaRPr lang="en-US"/>
        </a:p>
      </dgm:t>
    </dgm:pt>
    <dgm:pt modelId="{A7A74642-CB6E-4894-B1B8-66D104AF8A89}" type="parTrans" cxnId="{696EACE5-FB72-48AD-BD0F-38A5A67D1329}">
      <dgm:prSet/>
      <dgm:spPr/>
      <dgm:t>
        <a:bodyPr/>
        <a:lstStyle/>
        <a:p>
          <a:endParaRPr lang="en-US"/>
        </a:p>
      </dgm:t>
    </dgm:pt>
    <dgm:pt modelId="{408727A0-C15B-4063-979C-70086F23F008}" type="sibTrans" cxnId="{696EACE5-FB72-48AD-BD0F-38A5A67D1329}">
      <dgm:prSet/>
      <dgm:spPr/>
      <dgm:t>
        <a:bodyPr/>
        <a:lstStyle/>
        <a:p>
          <a:endParaRPr lang="en-US"/>
        </a:p>
      </dgm:t>
    </dgm:pt>
    <dgm:pt modelId="{6F8AFBB2-B1AD-46BB-A3DA-5820D7A3FA27}" type="pres">
      <dgm:prSet presAssocID="{CDA8DBAE-B289-4595-9E34-047523E5302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1943BD-60BB-473C-AD21-B3201A662C98}" type="pres">
      <dgm:prSet presAssocID="{E4149D50-6CA7-4F75-8161-4A1D859EBFD5}" presName="root" presStyleCnt="0"/>
      <dgm:spPr/>
    </dgm:pt>
    <dgm:pt modelId="{FA74D6B2-B3C4-4E1B-864A-ED437D73043B}" type="pres">
      <dgm:prSet presAssocID="{E4149D50-6CA7-4F75-8161-4A1D859EBFD5}" presName="rootComposite" presStyleCnt="0"/>
      <dgm:spPr/>
    </dgm:pt>
    <dgm:pt modelId="{0CC88224-CB57-433B-9AD3-12A2C67B9BDA}" type="pres">
      <dgm:prSet presAssocID="{E4149D50-6CA7-4F75-8161-4A1D859EBFD5}" presName="rootText" presStyleLbl="node1" presStyleIdx="0" presStyleCnt="2"/>
      <dgm:spPr/>
    </dgm:pt>
    <dgm:pt modelId="{B9CA3687-5304-4E18-A3A5-55F422C35624}" type="pres">
      <dgm:prSet presAssocID="{E4149D50-6CA7-4F75-8161-4A1D859EBFD5}" presName="rootConnector" presStyleLbl="node1" presStyleIdx="0" presStyleCnt="2"/>
      <dgm:spPr/>
    </dgm:pt>
    <dgm:pt modelId="{4B6AFCBA-77C5-4FC9-8487-438F6F625FD8}" type="pres">
      <dgm:prSet presAssocID="{E4149D50-6CA7-4F75-8161-4A1D859EBFD5}" presName="childShape" presStyleCnt="0"/>
      <dgm:spPr/>
    </dgm:pt>
    <dgm:pt modelId="{4C195572-3BC0-45CC-B91D-0DA7189B9917}" type="pres">
      <dgm:prSet presAssocID="{F7EB4D22-1EAE-4E7C-AD8C-6FA971DFB376}" presName="root" presStyleCnt="0"/>
      <dgm:spPr/>
    </dgm:pt>
    <dgm:pt modelId="{A3EA4534-53F7-44EC-93CD-D99BCA65572F}" type="pres">
      <dgm:prSet presAssocID="{F7EB4D22-1EAE-4E7C-AD8C-6FA971DFB376}" presName="rootComposite" presStyleCnt="0"/>
      <dgm:spPr/>
    </dgm:pt>
    <dgm:pt modelId="{6DDC6554-AA1F-460D-92DC-012FC8F2C1B4}" type="pres">
      <dgm:prSet presAssocID="{F7EB4D22-1EAE-4E7C-AD8C-6FA971DFB376}" presName="rootText" presStyleLbl="node1" presStyleIdx="1" presStyleCnt="2"/>
      <dgm:spPr/>
    </dgm:pt>
    <dgm:pt modelId="{49FA3198-2324-4EF3-8FA3-DF3FB84C2963}" type="pres">
      <dgm:prSet presAssocID="{F7EB4D22-1EAE-4E7C-AD8C-6FA971DFB376}" presName="rootConnector" presStyleLbl="node1" presStyleIdx="1" presStyleCnt="2"/>
      <dgm:spPr/>
    </dgm:pt>
    <dgm:pt modelId="{6C873565-D8B9-45BD-B272-9B1405F9864F}" type="pres">
      <dgm:prSet presAssocID="{F7EB4D22-1EAE-4E7C-AD8C-6FA971DFB376}" presName="childShape" presStyleCnt="0"/>
      <dgm:spPr/>
    </dgm:pt>
  </dgm:ptLst>
  <dgm:cxnLst>
    <dgm:cxn modelId="{1E4F6111-40CF-472C-8344-524D3C1EA2B0}" type="presOf" srcId="{F7EB4D22-1EAE-4E7C-AD8C-6FA971DFB376}" destId="{6DDC6554-AA1F-460D-92DC-012FC8F2C1B4}" srcOrd="0" destOrd="0" presId="urn:microsoft.com/office/officeart/2005/8/layout/hierarchy3"/>
    <dgm:cxn modelId="{4FA68024-A052-4339-80C4-4A537EF3F275}" type="presOf" srcId="{F7EB4D22-1EAE-4E7C-AD8C-6FA971DFB376}" destId="{49FA3198-2324-4EF3-8FA3-DF3FB84C2963}" srcOrd="1" destOrd="0" presId="urn:microsoft.com/office/officeart/2005/8/layout/hierarchy3"/>
    <dgm:cxn modelId="{BA138E4D-C176-456B-A72F-48913A88DEBD}" type="presOf" srcId="{E4149D50-6CA7-4F75-8161-4A1D859EBFD5}" destId="{B9CA3687-5304-4E18-A3A5-55F422C35624}" srcOrd="1" destOrd="0" presId="urn:microsoft.com/office/officeart/2005/8/layout/hierarchy3"/>
    <dgm:cxn modelId="{21347967-7DF4-4175-92FA-DFC74211BFF9}" type="presOf" srcId="{CDA8DBAE-B289-4595-9E34-047523E53027}" destId="{6F8AFBB2-B1AD-46BB-A3DA-5820D7A3FA27}" srcOrd="0" destOrd="0" presId="urn:microsoft.com/office/officeart/2005/8/layout/hierarchy3"/>
    <dgm:cxn modelId="{E0096F95-1C7F-4B54-A081-40DE49B29EFD}" srcId="{CDA8DBAE-B289-4595-9E34-047523E53027}" destId="{E4149D50-6CA7-4F75-8161-4A1D859EBFD5}" srcOrd="0" destOrd="0" parTransId="{BD3A59BC-CF33-40B9-A1C6-A6CA54A667AD}" sibTransId="{A25FB2EB-0F57-4679-86A2-51C3C816FD62}"/>
    <dgm:cxn modelId="{802FCBB9-C40D-4915-8E71-5455A763D7C8}" type="presOf" srcId="{E4149D50-6CA7-4F75-8161-4A1D859EBFD5}" destId="{0CC88224-CB57-433B-9AD3-12A2C67B9BDA}" srcOrd="0" destOrd="0" presId="urn:microsoft.com/office/officeart/2005/8/layout/hierarchy3"/>
    <dgm:cxn modelId="{696EACE5-FB72-48AD-BD0F-38A5A67D1329}" srcId="{CDA8DBAE-B289-4595-9E34-047523E53027}" destId="{F7EB4D22-1EAE-4E7C-AD8C-6FA971DFB376}" srcOrd="1" destOrd="0" parTransId="{A7A74642-CB6E-4894-B1B8-66D104AF8A89}" sibTransId="{408727A0-C15B-4063-979C-70086F23F008}"/>
    <dgm:cxn modelId="{8EDAE46E-3F37-4D1B-A96E-8E062BDB55ED}" type="presParOf" srcId="{6F8AFBB2-B1AD-46BB-A3DA-5820D7A3FA27}" destId="{781943BD-60BB-473C-AD21-B3201A662C98}" srcOrd="0" destOrd="0" presId="urn:microsoft.com/office/officeart/2005/8/layout/hierarchy3"/>
    <dgm:cxn modelId="{162C515F-66C2-4474-9444-13C922B4DA4D}" type="presParOf" srcId="{781943BD-60BB-473C-AD21-B3201A662C98}" destId="{FA74D6B2-B3C4-4E1B-864A-ED437D73043B}" srcOrd="0" destOrd="0" presId="urn:microsoft.com/office/officeart/2005/8/layout/hierarchy3"/>
    <dgm:cxn modelId="{00784E32-8C53-4F15-BF9D-59125EA4A20E}" type="presParOf" srcId="{FA74D6B2-B3C4-4E1B-864A-ED437D73043B}" destId="{0CC88224-CB57-433B-9AD3-12A2C67B9BDA}" srcOrd="0" destOrd="0" presId="urn:microsoft.com/office/officeart/2005/8/layout/hierarchy3"/>
    <dgm:cxn modelId="{4C3997AA-5C69-47EB-A9D2-C2D1531FC079}" type="presParOf" srcId="{FA74D6B2-B3C4-4E1B-864A-ED437D73043B}" destId="{B9CA3687-5304-4E18-A3A5-55F422C35624}" srcOrd="1" destOrd="0" presId="urn:microsoft.com/office/officeart/2005/8/layout/hierarchy3"/>
    <dgm:cxn modelId="{23290A00-D766-447E-B0D3-A6733660CF8C}" type="presParOf" srcId="{781943BD-60BB-473C-AD21-B3201A662C98}" destId="{4B6AFCBA-77C5-4FC9-8487-438F6F625FD8}" srcOrd="1" destOrd="0" presId="urn:microsoft.com/office/officeart/2005/8/layout/hierarchy3"/>
    <dgm:cxn modelId="{ECB47C7C-E6C5-4868-ACDA-73F5118843BF}" type="presParOf" srcId="{6F8AFBB2-B1AD-46BB-A3DA-5820D7A3FA27}" destId="{4C195572-3BC0-45CC-B91D-0DA7189B9917}" srcOrd="1" destOrd="0" presId="urn:microsoft.com/office/officeart/2005/8/layout/hierarchy3"/>
    <dgm:cxn modelId="{725258B6-B7DD-4367-8A4C-2951D64EA8B9}" type="presParOf" srcId="{4C195572-3BC0-45CC-B91D-0DA7189B9917}" destId="{A3EA4534-53F7-44EC-93CD-D99BCA65572F}" srcOrd="0" destOrd="0" presId="urn:microsoft.com/office/officeart/2005/8/layout/hierarchy3"/>
    <dgm:cxn modelId="{042FDEFB-C2BE-4E63-89A0-F64DC2E1681A}" type="presParOf" srcId="{A3EA4534-53F7-44EC-93CD-D99BCA65572F}" destId="{6DDC6554-AA1F-460D-92DC-012FC8F2C1B4}" srcOrd="0" destOrd="0" presId="urn:microsoft.com/office/officeart/2005/8/layout/hierarchy3"/>
    <dgm:cxn modelId="{FCFD7D62-5B15-4BD0-8D24-5F1DEC2C95EC}" type="presParOf" srcId="{A3EA4534-53F7-44EC-93CD-D99BCA65572F}" destId="{49FA3198-2324-4EF3-8FA3-DF3FB84C2963}" srcOrd="1" destOrd="0" presId="urn:microsoft.com/office/officeart/2005/8/layout/hierarchy3"/>
    <dgm:cxn modelId="{A459A98B-1B9F-42A3-A83A-EA62181CEDA2}" type="presParOf" srcId="{4C195572-3BC0-45CC-B91D-0DA7189B9917}" destId="{6C873565-D8B9-45BD-B272-9B1405F9864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BA7365-CFAD-4F4D-B292-CE3A0CF9EB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48C76A-6340-46F8-8FB9-2B80BDFC0785}">
      <dgm:prSet/>
      <dgm:spPr/>
      <dgm:t>
        <a:bodyPr/>
        <a:lstStyle/>
        <a:p>
          <a:pPr rtl="0"/>
          <a:r>
            <a:rPr lang="en-US"/>
            <a:t>1)      Milk jug, adalah poci kecil untuk menyajikan susu atau krim.</a:t>
          </a:r>
        </a:p>
      </dgm:t>
    </dgm:pt>
    <dgm:pt modelId="{140FB4BF-0502-4C8B-BB89-5B573AD9EE3C}" type="parTrans" cxnId="{2505718D-2618-496A-AE82-C8F42A879EE9}">
      <dgm:prSet/>
      <dgm:spPr/>
      <dgm:t>
        <a:bodyPr/>
        <a:lstStyle/>
        <a:p>
          <a:endParaRPr lang="en-US"/>
        </a:p>
      </dgm:t>
    </dgm:pt>
    <dgm:pt modelId="{B307C703-CE38-464C-9494-F57BB78DBA77}" type="sibTrans" cxnId="{2505718D-2618-496A-AE82-C8F42A879EE9}">
      <dgm:prSet/>
      <dgm:spPr/>
      <dgm:t>
        <a:bodyPr/>
        <a:lstStyle/>
        <a:p>
          <a:endParaRPr lang="en-US"/>
        </a:p>
      </dgm:t>
    </dgm:pt>
    <dgm:pt modelId="{DBA4426C-DC51-4B28-89B6-8A12A1216FDE}">
      <dgm:prSet/>
      <dgm:spPr/>
      <dgm:t>
        <a:bodyPr/>
        <a:lstStyle/>
        <a:p>
          <a:pPr rtl="0"/>
          <a:r>
            <a:rPr lang="en-US"/>
            <a:t>2)      Water jug, adalah poci kecil dengan tutup untuk menyajikan air putih, biasanya digunakan pada pelayanan room service.</a:t>
          </a:r>
        </a:p>
      </dgm:t>
    </dgm:pt>
    <dgm:pt modelId="{ABBD3D37-4FA7-4079-B7A8-433ED4CADCA8}" type="parTrans" cxnId="{63D7919A-9C55-446E-82B5-14528CCF05BE}">
      <dgm:prSet/>
      <dgm:spPr/>
      <dgm:t>
        <a:bodyPr/>
        <a:lstStyle/>
        <a:p>
          <a:endParaRPr lang="en-US"/>
        </a:p>
      </dgm:t>
    </dgm:pt>
    <dgm:pt modelId="{28B61FBF-D3B3-4591-91AE-18789680ABBB}" type="sibTrans" cxnId="{63D7919A-9C55-446E-82B5-14528CCF05BE}">
      <dgm:prSet/>
      <dgm:spPr/>
      <dgm:t>
        <a:bodyPr/>
        <a:lstStyle/>
        <a:p>
          <a:endParaRPr lang="en-US"/>
        </a:p>
      </dgm:t>
    </dgm:pt>
    <dgm:pt modelId="{1858F78A-50AD-4E9B-B4D5-45DD6FFD2755}" type="pres">
      <dgm:prSet presAssocID="{E8BA7365-CFAD-4F4D-B292-CE3A0CF9EB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91842E-9CB4-4730-9305-516FD1ACA434}" type="pres">
      <dgm:prSet presAssocID="{E948C76A-6340-46F8-8FB9-2B80BDFC0785}" presName="hierRoot1" presStyleCnt="0">
        <dgm:presLayoutVars>
          <dgm:hierBranch val="init"/>
        </dgm:presLayoutVars>
      </dgm:prSet>
      <dgm:spPr/>
    </dgm:pt>
    <dgm:pt modelId="{AA312CA7-6420-46FC-BC1E-B7679E3D06B1}" type="pres">
      <dgm:prSet presAssocID="{E948C76A-6340-46F8-8FB9-2B80BDFC0785}" presName="rootComposite1" presStyleCnt="0"/>
      <dgm:spPr/>
    </dgm:pt>
    <dgm:pt modelId="{FEF5DC89-B240-44E6-A062-48C63A11F6A2}" type="pres">
      <dgm:prSet presAssocID="{E948C76A-6340-46F8-8FB9-2B80BDFC0785}" presName="rootText1" presStyleLbl="node0" presStyleIdx="0" presStyleCnt="2">
        <dgm:presLayoutVars>
          <dgm:chPref val="3"/>
        </dgm:presLayoutVars>
      </dgm:prSet>
      <dgm:spPr/>
    </dgm:pt>
    <dgm:pt modelId="{A1FDF481-1E1C-455E-9035-A36A71D5B4AF}" type="pres">
      <dgm:prSet presAssocID="{E948C76A-6340-46F8-8FB9-2B80BDFC0785}" presName="rootConnector1" presStyleLbl="node1" presStyleIdx="0" presStyleCnt="0"/>
      <dgm:spPr/>
    </dgm:pt>
    <dgm:pt modelId="{5FCC31AA-D793-4713-88B7-905E4466DD2E}" type="pres">
      <dgm:prSet presAssocID="{E948C76A-6340-46F8-8FB9-2B80BDFC0785}" presName="hierChild2" presStyleCnt="0"/>
      <dgm:spPr/>
    </dgm:pt>
    <dgm:pt modelId="{B0FD1372-C75A-4322-AF25-4F775350E463}" type="pres">
      <dgm:prSet presAssocID="{E948C76A-6340-46F8-8FB9-2B80BDFC0785}" presName="hierChild3" presStyleCnt="0"/>
      <dgm:spPr/>
    </dgm:pt>
    <dgm:pt modelId="{7C89EE22-9F16-45B5-AE44-8E286FFF3F69}" type="pres">
      <dgm:prSet presAssocID="{DBA4426C-DC51-4B28-89B6-8A12A1216FDE}" presName="hierRoot1" presStyleCnt="0">
        <dgm:presLayoutVars>
          <dgm:hierBranch val="init"/>
        </dgm:presLayoutVars>
      </dgm:prSet>
      <dgm:spPr/>
    </dgm:pt>
    <dgm:pt modelId="{379270B5-8ACC-427C-AE77-09AC945036FE}" type="pres">
      <dgm:prSet presAssocID="{DBA4426C-DC51-4B28-89B6-8A12A1216FDE}" presName="rootComposite1" presStyleCnt="0"/>
      <dgm:spPr/>
    </dgm:pt>
    <dgm:pt modelId="{D2F955BF-BF6C-48DA-9281-35880F7DBA9D}" type="pres">
      <dgm:prSet presAssocID="{DBA4426C-DC51-4B28-89B6-8A12A1216FDE}" presName="rootText1" presStyleLbl="node0" presStyleIdx="1" presStyleCnt="2">
        <dgm:presLayoutVars>
          <dgm:chPref val="3"/>
        </dgm:presLayoutVars>
      </dgm:prSet>
      <dgm:spPr/>
    </dgm:pt>
    <dgm:pt modelId="{DA14502F-A3B5-46E5-987E-259FD03CDBD3}" type="pres">
      <dgm:prSet presAssocID="{DBA4426C-DC51-4B28-89B6-8A12A1216FDE}" presName="rootConnector1" presStyleLbl="node1" presStyleIdx="0" presStyleCnt="0"/>
      <dgm:spPr/>
    </dgm:pt>
    <dgm:pt modelId="{7BFDCD72-1EC4-4E06-B2FB-E8D4A39C9DD6}" type="pres">
      <dgm:prSet presAssocID="{DBA4426C-DC51-4B28-89B6-8A12A1216FDE}" presName="hierChild2" presStyleCnt="0"/>
      <dgm:spPr/>
    </dgm:pt>
    <dgm:pt modelId="{87846961-421C-4DAD-ABC8-00963AC4E163}" type="pres">
      <dgm:prSet presAssocID="{DBA4426C-DC51-4B28-89B6-8A12A1216FDE}" presName="hierChild3" presStyleCnt="0"/>
      <dgm:spPr/>
    </dgm:pt>
  </dgm:ptLst>
  <dgm:cxnLst>
    <dgm:cxn modelId="{034BC843-540E-4EE6-88C3-9C35635092C4}" type="presOf" srcId="{DBA4426C-DC51-4B28-89B6-8A12A1216FDE}" destId="{D2F955BF-BF6C-48DA-9281-35880F7DBA9D}" srcOrd="0" destOrd="0" presId="urn:microsoft.com/office/officeart/2005/8/layout/orgChart1"/>
    <dgm:cxn modelId="{60921D51-D459-4846-80FA-5F9977F4774E}" type="presOf" srcId="{E8BA7365-CFAD-4F4D-B292-CE3A0CF9EBDD}" destId="{1858F78A-50AD-4E9B-B4D5-45DD6FFD2755}" srcOrd="0" destOrd="0" presId="urn:microsoft.com/office/officeart/2005/8/layout/orgChart1"/>
    <dgm:cxn modelId="{2505718D-2618-496A-AE82-C8F42A879EE9}" srcId="{E8BA7365-CFAD-4F4D-B292-CE3A0CF9EBDD}" destId="{E948C76A-6340-46F8-8FB9-2B80BDFC0785}" srcOrd="0" destOrd="0" parTransId="{140FB4BF-0502-4C8B-BB89-5B573AD9EE3C}" sibTransId="{B307C703-CE38-464C-9494-F57BB78DBA77}"/>
    <dgm:cxn modelId="{63D7919A-9C55-446E-82B5-14528CCF05BE}" srcId="{E8BA7365-CFAD-4F4D-B292-CE3A0CF9EBDD}" destId="{DBA4426C-DC51-4B28-89B6-8A12A1216FDE}" srcOrd="1" destOrd="0" parTransId="{ABBD3D37-4FA7-4079-B7A8-433ED4CADCA8}" sibTransId="{28B61FBF-D3B3-4591-91AE-18789680ABBB}"/>
    <dgm:cxn modelId="{99064ED0-C776-41FF-901F-754A5E9BEBC7}" type="presOf" srcId="{E948C76A-6340-46F8-8FB9-2B80BDFC0785}" destId="{A1FDF481-1E1C-455E-9035-A36A71D5B4AF}" srcOrd="1" destOrd="0" presId="urn:microsoft.com/office/officeart/2005/8/layout/orgChart1"/>
    <dgm:cxn modelId="{FF8D4BD5-5912-4C21-A4A1-748D92610826}" type="presOf" srcId="{DBA4426C-DC51-4B28-89B6-8A12A1216FDE}" destId="{DA14502F-A3B5-46E5-987E-259FD03CDBD3}" srcOrd="1" destOrd="0" presId="urn:microsoft.com/office/officeart/2005/8/layout/orgChart1"/>
    <dgm:cxn modelId="{E88C81DB-2C6B-4979-B006-BBC3DC40F88A}" type="presOf" srcId="{E948C76A-6340-46F8-8FB9-2B80BDFC0785}" destId="{FEF5DC89-B240-44E6-A062-48C63A11F6A2}" srcOrd="0" destOrd="0" presId="urn:microsoft.com/office/officeart/2005/8/layout/orgChart1"/>
    <dgm:cxn modelId="{6849DAE1-C8F0-4731-BA84-462E7A963275}" type="presParOf" srcId="{1858F78A-50AD-4E9B-B4D5-45DD6FFD2755}" destId="{6091842E-9CB4-4730-9305-516FD1ACA434}" srcOrd="0" destOrd="0" presId="urn:microsoft.com/office/officeart/2005/8/layout/orgChart1"/>
    <dgm:cxn modelId="{8D85E088-A71B-4E65-8CCB-126D576480C2}" type="presParOf" srcId="{6091842E-9CB4-4730-9305-516FD1ACA434}" destId="{AA312CA7-6420-46FC-BC1E-B7679E3D06B1}" srcOrd="0" destOrd="0" presId="urn:microsoft.com/office/officeart/2005/8/layout/orgChart1"/>
    <dgm:cxn modelId="{DBB8B73C-8ACD-4787-B858-E466C354AB3D}" type="presParOf" srcId="{AA312CA7-6420-46FC-BC1E-B7679E3D06B1}" destId="{FEF5DC89-B240-44E6-A062-48C63A11F6A2}" srcOrd="0" destOrd="0" presId="urn:microsoft.com/office/officeart/2005/8/layout/orgChart1"/>
    <dgm:cxn modelId="{F3B7349A-EDF8-4E83-8CEE-BAFF96769A9A}" type="presParOf" srcId="{AA312CA7-6420-46FC-BC1E-B7679E3D06B1}" destId="{A1FDF481-1E1C-455E-9035-A36A71D5B4AF}" srcOrd="1" destOrd="0" presId="urn:microsoft.com/office/officeart/2005/8/layout/orgChart1"/>
    <dgm:cxn modelId="{F014B726-115B-42D2-B717-593105A9F7E7}" type="presParOf" srcId="{6091842E-9CB4-4730-9305-516FD1ACA434}" destId="{5FCC31AA-D793-4713-88B7-905E4466DD2E}" srcOrd="1" destOrd="0" presId="urn:microsoft.com/office/officeart/2005/8/layout/orgChart1"/>
    <dgm:cxn modelId="{7CA09678-3FA6-468C-8AB1-D6C395D463A0}" type="presParOf" srcId="{6091842E-9CB4-4730-9305-516FD1ACA434}" destId="{B0FD1372-C75A-4322-AF25-4F775350E463}" srcOrd="2" destOrd="0" presId="urn:microsoft.com/office/officeart/2005/8/layout/orgChart1"/>
    <dgm:cxn modelId="{B7251989-3E2D-47AA-9A3E-73FF1CC65F54}" type="presParOf" srcId="{1858F78A-50AD-4E9B-B4D5-45DD6FFD2755}" destId="{7C89EE22-9F16-45B5-AE44-8E286FFF3F69}" srcOrd="1" destOrd="0" presId="urn:microsoft.com/office/officeart/2005/8/layout/orgChart1"/>
    <dgm:cxn modelId="{8E2C8761-62BA-4B33-8E0C-497204E631D9}" type="presParOf" srcId="{7C89EE22-9F16-45B5-AE44-8E286FFF3F69}" destId="{379270B5-8ACC-427C-AE77-09AC945036FE}" srcOrd="0" destOrd="0" presId="urn:microsoft.com/office/officeart/2005/8/layout/orgChart1"/>
    <dgm:cxn modelId="{164D14A9-6A83-4436-8FF7-2FF53CE38EF6}" type="presParOf" srcId="{379270B5-8ACC-427C-AE77-09AC945036FE}" destId="{D2F955BF-BF6C-48DA-9281-35880F7DBA9D}" srcOrd="0" destOrd="0" presId="urn:microsoft.com/office/officeart/2005/8/layout/orgChart1"/>
    <dgm:cxn modelId="{62332248-A01F-40DC-AFA9-0DC84A4440C1}" type="presParOf" srcId="{379270B5-8ACC-427C-AE77-09AC945036FE}" destId="{DA14502F-A3B5-46E5-987E-259FD03CDBD3}" srcOrd="1" destOrd="0" presId="urn:microsoft.com/office/officeart/2005/8/layout/orgChart1"/>
    <dgm:cxn modelId="{F24953AF-C760-457A-B4E4-C31934AF2C8C}" type="presParOf" srcId="{7C89EE22-9F16-45B5-AE44-8E286FFF3F69}" destId="{7BFDCD72-1EC4-4E06-B2FB-E8D4A39C9DD6}" srcOrd="1" destOrd="0" presId="urn:microsoft.com/office/officeart/2005/8/layout/orgChart1"/>
    <dgm:cxn modelId="{23C0E523-EA6E-4164-9CA4-1A01DA925575}" type="presParOf" srcId="{7C89EE22-9F16-45B5-AE44-8E286FFF3F69}" destId="{87846961-421C-4DAD-ABC8-00963AC4E1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4544AE-1CCB-4D86-81FB-254C279226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C818AA-D846-40EA-A025-F7FA179BBDE2}">
      <dgm:prSet/>
      <dgm:spPr/>
      <dgm:t>
        <a:bodyPr/>
        <a:lstStyle/>
        <a:p>
          <a:pPr rtl="0"/>
          <a:r>
            <a:rPr lang="en-US" dirty="0"/>
            <a:t>1)      Soup bowl,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mangkuk</a:t>
          </a:r>
          <a:r>
            <a:rPr lang="en-US" dirty="0"/>
            <a:t>  sup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menyajikan</a:t>
          </a:r>
          <a:r>
            <a:rPr lang="en-US" dirty="0"/>
            <a:t> sup </a:t>
          </a:r>
          <a:r>
            <a:rPr lang="en-US" dirty="0" err="1"/>
            <a:t>kental</a:t>
          </a:r>
          <a:r>
            <a:rPr lang="en-US" dirty="0"/>
            <a:t>.</a:t>
          </a:r>
        </a:p>
      </dgm:t>
    </dgm:pt>
    <dgm:pt modelId="{FDAC75E3-4823-4F6E-9D31-102D110719B9}" type="parTrans" cxnId="{C2F711B8-E516-466B-BD34-F7E21A8BF701}">
      <dgm:prSet/>
      <dgm:spPr/>
      <dgm:t>
        <a:bodyPr/>
        <a:lstStyle/>
        <a:p>
          <a:endParaRPr lang="en-US"/>
        </a:p>
      </dgm:t>
    </dgm:pt>
    <dgm:pt modelId="{1A00076C-9B7B-446C-9253-E846D9AE1B80}" type="sibTrans" cxnId="{C2F711B8-E516-466B-BD34-F7E21A8BF701}">
      <dgm:prSet/>
      <dgm:spPr/>
      <dgm:t>
        <a:bodyPr/>
        <a:lstStyle/>
        <a:p>
          <a:endParaRPr lang="en-US"/>
        </a:p>
      </dgm:t>
    </dgm:pt>
    <dgm:pt modelId="{303201CB-1250-4C8A-9597-C9FDDD0B6193}">
      <dgm:prSet/>
      <dgm:spPr/>
      <dgm:t>
        <a:bodyPr/>
        <a:lstStyle/>
        <a:p>
          <a:pPr rtl="0"/>
          <a:r>
            <a:rPr lang="en-US"/>
            <a:t>2)      Cereal bowl, adalah piring cekung seperti mangkuk untuk menyajikan bubur maupun sereal.</a:t>
          </a:r>
        </a:p>
      </dgm:t>
    </dgm:pt>
    <dgm:pt modelId="{77B9C539-D3C1-4BA2-9D73-7F415D221CCA}" type="parTrans" cxnId="{5BAC9A54-59FD-4595-B5AB-FCC690B53AD3}">
      <dgm:prSet/>
      <dgm:spPr/>
      <dgm:t>
        <a:bodyPr/>
        <a:lstStyle/>
        <a:p>
          <a:endParaRPr lang="en-US"/>
        </a:p>
      </dgm:t>
    </dgm:pt>
    <dgm:pt modelId="{FB873149-5575-4B3A-B3E3-C4270CC8FB80}" type="sibTrans" cxnId="{5BAC9A54-59FD-4595-B5AB-FCC690B53AD3}">
      <dgm:prSet/>
      <dgm:spPr/>
      <dgm:t>
        <a:bodyPr/>
        <a:lstStyle/>
        <a:p>
          <a:endParaRPr lang="en-US"/>
        </a:p>
      </dgm:t>
    </dgm:pt>
    <dgm:pt modelId="{7C77F98E-530C-46EE-84F3-A30075EC9218}">
      <dgm:prSet/>
      <dgm:spPr/>
      <dgm:t>
        <a:bodyPr/>
        <a:lstStyle/>
        <a:p>
          <a:pPr rtl="0"/>
          <a:r>
            <a:rPr lang="en-US"/>
            <a:t>3)      Finger bowl, adalah mangkuk tempat untuk mencuci tangan yang diletakkan di atas meja makan.</a:t>
          </a:r>
        </a:p>
      </dgm:t>
    </dgm:pt>
    <dgm:pt modelId="{6DA46B9A-5809-4C43-A136-6CAF653FDCF5}" type="parTrans" cxnId="{FEDDFE98-A2CE-440E-BBED-41027BD50C72}">
      <dgm:prSet/>
      <dgm:spPr/>
      <dgm:t>
        <a:bodyPr/>
        <a:lstStyle/>
        <a:p>
          <a:endParaRPr lang="en-US"/>
        </a:p>
      </dgm:t>
    </dgm:pt>
    <dgm:pt modelId="{56BABE26-07C7-4492-981D-0EF801BF5EFB}" type="sibTrans" cxnId="{FEDDFE98-A2CE-440E-BBED-41027BD50C72}">
      <dgm:prSet/>
      <dgm:spPr/>
      <dgm:t>
        <a:bodyPr/>
        <a:lstStyle/>
        <a:p>
          <a:endParaRPr lang="en-US"/>
        </a:p>
      </dgm:t>
    </dgm:pt>
    <dgm:pt modelId="{D9E88793-3D5E-4BB8-B04D-84D3A397849C}">
      <dgm:prSet/>
      <dgm:spPr/>
      <dgm:t>
        <a:bodyPr/>
        <a:lstStyle/>
        <a:p>
          <a:pPr rtl="0"/>
          <a:r>
            <a:rPr lang="en-US"/>
            <a:t>4)      Sugar bowl, adalah tempat untuk menempatkan gula yang berada di atas meja makan.</a:t>
          </a:r>
        </a:p>
      </dgm:t>
    </dgm:pt>
    <dgm:pt modelId="{F0CA4370-EB9C-4A21-BFB5-46625057F3E4}" type="parTrans" cxnId="{8AE184AF-7024-46DB-9EFB-27477D9B03FC}">
      <dgm:prSet/>
      <dgm:spPr/>
      <dgm:t>
        <a:bodyPr/>
        <a:lstStyle/>
        <a:p>
          <a:endParaRPr lang="en-US"/>
        </a:p>
      </dgm:t>
    </dgm:pt>
    <dgm:pt modelId="{12704390-CE90-4F51-A354-B8753021BA26}" type="sibTrans" cxnId="{8AE184AF-7024-46DB-9EFB-27477D9B03FC}">
      <dgm:prSet/>
      <dgm:spPr/>
      <dgm:t>
        <a:bodyPr/>
        <a:lstStyle/>
        <a:p>
          <a:endParaRPr lang="en-US"/>
        </a:p>
      </dgm:t>
    </dgm:pt>
    <dgm:pt modelId="{489C5D47-0A7F-4F7F-95D4-0F7C88E8D9E9}">
      <dgm:prSet/>
      <dgm:spPr/>
      <dgm:t>
        <a:bodyPr/>
        <a:lstStyle/>
        <a:p>
          <a:pPr rtl="0"/>
          <a:r>
            <a:rPr lang="en-US"/>
            <a:t>5)      Supreme bowl, adalah tempat untuk menyajikan shrimp cocktail, ice cream di dalam kamar.</a:t>
          </a:r>
        </a:p>
      </dgm:t>
    </dgm:pt>
    <dgm:pt modelId="{862E2E12-4481-4D4C-B38E-755F3089C838}" type="parTrans" cxnId="{40D316C1-2CC7-4CAF-9D72-8057DDE27B7A}">
      <dgm:prSet/>
      <dgm:spPr/>
      <dgm:t>
        <a:bodyPr/>
        <a:lstStyle/>
        <a:p>
          <a:endParaRPr lang="en-US"/>
        </a:p>
      </dgm:t>
    </dgm:pt>
    <dgm:pt modelId="{999CCF6D-DE6F-4489-B8C7-0FFAA9831B51}" type="sibTrans" cxnId="{40D316C1-2CC7-4CAF-9D72-8057DDE27B7A}">
      <dgm:prSet/>
      <dgm:spPr/>
      <dgm:t>
        <a:bodyPr/>
        <a:lstStyle/>
        <a:p>
          <a:endParaRPr lang="en-US"/>
        </a:p>
      </dgm:t>
    </dgm:pt>
    <dgm:pt modelId="{CFCE447D-7F11-456B-BDFB-549AB6BCF969}">
      <dgm:prSet/>
      <dgm:spPr/>
      <dgm:t>
        <a:bodyPr/>
        <a:lstStyle/>
        <a:p>
          <a:pPr rtl="0"/>
          <a:r>
            <a:rPr lang="en-US"/>
            <a:t>6)      Butter bowl, adalah tempat mentega yang diletakkan di atas meja makan.</a:t>
          </a:r>
        </a:p>
      </dgm:t>
    </dgm:pt>
    <dgm:pt modelId="{6628A5F6-9EFB-492F-9B31-E04F11524826}" type="parTrans" cxnId="{84B95046-90A1-4041-9989-95ACF0E2609D}">
      <dgm:prSet/>
      <dgm:spPr/>
      <dgm:t>
        <a:bodyPr/>
        <a:lstStyle/>
        <a:p>
          <a:endParaRPr lang="en-US"/>
        </a:p>
      </dgm:t>
    </dgm:pt>
    <dgm:pt modelId="{38A6FBE2-CD54-4B07-8D5B-134AE8E83BC9}" type="sibTrans" cxnId="{84B95046-90A1-4041-9989-95ACF0E2609D}">
      <dgm:prSet/>
      <dgm:spPr/>
      <dgm:t>
        <a:bodyPr/>
        <a:lstStyle/>
        <a:p>
          <a:endParaRPr lang="en-US"/>
        </a:p>
      </dgm:t>
    </dgm:pt>
    <dgm:pt modelId="{48825081-2E8F-4203-AACA-0898BB6AC492}" type="pres">
      <dgm:prSet presAssocID="{D34544AE-1CCB-4D86-81FB-254C279226A4}" presName="linear" presStyleCnt="0">
        <dgm:presLayoutVars>
          <dgm:animLvl val="lvl"/>
          <dgm:resizeHandles val="exact"/>
        </dgm:presLayoutVars>
      </dgm:prSet>
      <dgm:spPr/>
    </dgm:pt>
    <dgm:pt modelId="{FA349D62-6218-4DD4-BC8E-518DB59A59CA}" type="pres">
      <dgm:prSet presAssocID="{3AC818AA-D846-40EA-A025-F7FA179BBDE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9AC2A2E-855E-4A54-A256-AD4940336F05}" type="pres">
      <dgm:prSet presAssocID="{1A00076C-9B7B-446C-9253-E846D9AE1B80}" presName="spacer" presStyleCnt="0"/>
      <dgm:spPr/>
    </dgm:pt>
    <dgm:pt modelId="{4C37F041-5FEF-4CFE-A4CB-15AD21402457}" type="pres">
      <dgm:prSet presAssocID="{303201CB-1250-4C8A-9597-C9FDDD0B619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DE4F9C6-9917-4016-97C4-F88A9BB9A043}" type="pres">
      <dgm:prSet presAssocID="{FB873149-5575-4B3A-B3E3-C4270CC8FB80}" presName="spacer" presStyleCnt="0"/>
      <dgm:spPr/>
    </dgm:pt>
    <dgm:pt modelId="{4BD6AF0F-78D5-4E85-B25B-B77BA5B44581}" type="pres">
      <dgm:prSet presAssocID="{7C77F98E-530C-46EE-84F3-A30075EC921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BFB5106-D813-46BA-95F8-47DDCCD872E2}" type="pres">
      <dgm:prSet presAssocID="{56BABE26-07C7-4492-981D-0EF801BF5EFB}" presName="spacer" presStyleCnt="0"/>
      <dgm:spPr/>
    </dgm:pt>
    <dgm:pt modelId="{C191AA87-E747-407C-B8B5-F7EF8AA32F9D}" type="pres">
      <dgm:prSet presAssocID="{D9E88793-3D5E-4BB8-B04D-84D3A397849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A9220C6-D81C-4BBE-9568-4533345282F1}" type="pres">
      <dgm:prSet presAssocID="{12704390-CE90-4F51-A354-B8753021BA26}" presName="spacer" presStyleCnt="0"/>
      <dgm:spPr/>
    </dgm:pt>
    <dgm:pt modelId="{C01B92A9-23CD-480C-9D4B-7D2BED02A6DF}" type="pres">
      <dgm:prSet presAssocID="{489C5D47-0A7F-4F7F-95D4-0F7C88E8D9E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06BA058-A60E-494A-AEF9-AE6A5956DC87}" type="pres">
      <dgm:prSet presAssocID="{999CCF6D-DE6F-4489-B8C7-0FFAA9831B51}" presName="spacer" presStyleCnt="0"/>
      <dgm:spPr/>
    </dgm:pt>
    <dgm:pt modelId="{6EB08385-BE11-42C0-BD88-D96C5294DB4D}" type="pres">
      <dgm:prSet presAssocID="{CFCE447D-7F11-456B-BDFB-549AB6BCF96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311101F-B6E3-4F3A-9C19-1F09556432C3}" type="presOf" srcId="{489C5D47-0A7F-4F7F-95D4-0F7C88E8D9E9}" destId="{C01B92A9-23CD-480C-9D4B-7D2BED02A6DF}" srcOrd="0" destOrd="0" presId="urn:microsoft.com/office/officeart/2005/8/layout/vList2"/>
    <dgm:cxn modelId="{84B95046-90A1-4041-9989-95ACF0E2609D}" srcId="{D34544AE-1CCB-4D86-81FB-254C279226A4}" destId="{CFCE447D-7F11-456B-BDFB-549AB6BCF969}" srcOrd="5" destOrd="0" parTransId="{6628A5F6-9EFB-492F-9B31-E04F11524826}" sibTransId="{38A6FBE2-CD54-4B07-8D5B-134AE8E83BC9}"/>
    <dgm:cxn modelId="{5BAC9A54-59FD-4595-B5AB-FCC690B53AD3}" srcId="{D34544AE-1CCB-4D86-81FB-254C279226A4}" destId="{303201CB-1250-4C8A-9597-C9FDDD0B6193}" srcOrd="1" destOrd="0" parTransId="{77B9C539-D3C1-4BA2-9D73-7F415D221CCA}" sibTransId="{FB873149-5575-4B3A-B3E3-C4270CC8FB80}"/>
    <dgm:cxn modelId="{45968257-E7B0-415C-9F5C-1F802DE176C3}" type="presOf" srcId="{7C77F98E-530C-46EE-84F3-A30075EC9218}" destId="{4BD6AF0F-78D5-4E85-B25B-B77BA5B44581}" srcOrd="0" destOrd="0" presId="urn:microsoft.com/office/officeart/2005/8/layout/vList2"/>
    <dgm:cxn modelId="{2EFBB58E-B7A2-4852-833D-0FD5937E1DDD}" type="presOf" srcId="{CFCE447D-7F11-456B-BDFB-549AB6BCF969}" destId="{6EB08385-BE11-42C0-BD88-D96C5294DB4D}" srcOrd="0" destOrd="0" presId="urn:microsoft.com/office/officeart/2005/8/layout/vList2"/>
    <dgm:cxn modelId="{FEDDFE98-A2CE-440E-BBED-41027BD50C72}" srcId="{D34544AE-1CCB-4D86-81FB-254C279226A4}" destId="{7C77F98E-530C-46EE-84F3-A30075EC9218}" srcOrd="2" destOrd="0" parTransId="{6DA46B9A-5809-4C43-A136-6CAF653FDCF5}" sibTransId="{56BABE26-07C7-4492-981D-0EF801BF5EFB}"/>
    <dgm:cxn modelId="{4666AD9A-98D4-4997-B472-1B256DB1C9B0}" type="presOf" srcId="{D9E88793-3D5E-4BB8-B04D-84D3A397849C}" destId="{C191AA87-E747-407C-B8B5-F7EF8AA32F9D}" srcOrd="0" destOrd="0" presId="urn:microsoft.com/office/officeart/2005/8/layout/vList2"/>
    <dgm:cxn modelId="{8AE184AF-7024-46DB-9EFB-27477D9B03FC}" srcId="{D34544AE-1CCB-4D86-81FB-254C279226A4}" destId="{D9E88793-3D5E-4BB8-B04D-84D3A397849C}" srcOrd="3" destOrd="0" parTransId="{F0CA4370-EB9C-4A21-BFB5-46625057F3E4}" sibTransId="{12704390-CE90-4F51-A354-B8753021BA26}"/>
    <dgm:cxn modelId="{C2F711B8-E516-466B-BD34-F7E21A8BF701}" srcId="{D34544AE-1CCB-4D86-81FB-254C279226A4}" destId="{3AC818AA-D846-40EA-A025-F7FA179BBDE2}" srcOrd="0" destOrd="0" parTransId="{FDAC75E3-4823-4F6E-9D31-102D110719B9}" sibTransId="{1A00076C-9B7B-446C-9253-E846D9AE1B80}"/>
    <dgm:cxn modelId="{6F5C85BC-80CC-488A-AAEA-2AA01211758B}" type="presOf" srcId="{D34544AE-1CCB-4D86-81FB-254C279226A4}" destId="{48825081-2E8F-4203-AACA-0898BB6AC492}" srcOrd="0" destOrd="0" presId="urn:microsoft.com/office/officeart/2005/8/layout/vList2"/>
    <dgm:cxn modelId="{40D316C1-2CC7-4CAF-9D72-8057DDE27B7A}" srcId="{D34544AE-1CCB-4D86-81FB-254C279226A4}" destId="{489C5D47-0A7F-4F7F-95D4-0F7C88E8D9E9}" srcOrd="4" destOrd="0" parTransId="{862E2E12-4481-4D4C-B38E-755F3089C838}" sibTransId="{999CCF6D-DE6F-4489-B8C7-0FFAA9831B51}"/>
    <dgm:cxn modelId="{87F186D2-BA72-41C9-8120-AA90350711AD}" type="presOf" srcId="{3AC818AA-D846-40EA-A025-F7FA179BBDE2}" destId="{FA349D62-6218-4DD4-BC8E-518DB59A59CA}" srcOrd="0" destOrd="0" presId="urn:microsoft.com/office/officeart/2005/8/layout/vList2"/>
    <dgm:cxn modelId="{072BF8E4-7711-454D-A6E6-BC9CA6F8A34D}" type="presOf" srcId="{303201CB-1250-4C8A-9597-C9FDDD0B6193}" destId="{4C37F041-5FEF-4CFE-A4CB-15AD21402457}" srcOrd="0" destOrd="0" presId="urn:microsoft.com/office/officeart/2005/8/layout/vList2"/>
    <dgm:cxn modelId="{635DA495-5113-4C0A-B267-207D77177E97}" type="presParOf" srcId="{48825081-2E8F-4203-AACA-0898BB6AC492}" destId="{FA349D62-6218-4DD4-BC8E-518DB59A59CA}" srcOrd="0" destOrd="0" presId="urn:microsoft.com/office/officeart/2005/8/layout/vList2"/>
    <dgm:cxn modelId="{2DC07541-0EBF-41E2-8E3D-B4F29F4B7FAB}" type="presParOf" srcId="{48825081-2E8F-4203-AACA-0898BB6AC492}" destId="{19AC2A2E-855E-4A54-A256-AD4940336F05}" srcOrd="1" destOrd="0" presId="urn:microsoft.com/office/officeart/2005/8/layout/vList2"/>
    <dgm:cxn modelId="{F5EBC5A8-9A40-4247-95B8-81CA1BBD0427}" type="presParOf" srcId="{48825081-2E8F-4203-AACA-0898BB6AC492}" destId="{4C37F041-5FEF-4CFE-A4CB-15AD21402457}" srcOrd="2" destOrd="0" presId="urn:microsoft.com/office/officeart/2005/8/layout/vList2"/>
    <dgm:cxn modelId="{45A15479-7334-469E-9F0C-44917A3A7D65}" type="presParOf" srcId="{48825081-2E8F-4203-AACA-0898BB6AC492}" destId="{DDE4F9C6-9917-4016-97C4-F88A9BB9A043}" srcOrd="3" destOrd="0" presId="urn:microsoft.com/office/officeart/2005/8/layout/vList2"/>
    <dgm:cxn modelId="{B2468A3F-8952-47A5-BF38-DAFFF0B9C696}" type="presParOf" srcId="{48825081-2E8F-4203-AACA-0898BB6AC492}" destId="{4BD6AF0F-78D5-4E85-B25B-B77BA5B44581}" srcOrd="4" destOrd="0" presId="urn:microsoft.com/office/officeart/2005/8/layout/vList2"/>
    <dgm:cxn modelId="{AA48FA85-FA15-4EED-A930-F710E22A82FE}" type="presParOf" srcId="{48825081-2E8F-4203-AACA-0898BB6AC492}" destId="{CBFB5106-D813-46BA-95F8-47DDCCD872E2}" srcOrd="5" destOrd="0" presId="urn:microsoft.com/office/officeart/2005/8/layout/vList2"/>
    <dgm:cxn modelId="{B513F9E2-2111-4239-8B65-3105A5D6E361}" type="presParOf" srcId="{48825081-2E8F-4203-AACA-0898BB6AC492}" destId="{C191AA87-E747-407C-B8B5-F7EF8AA32F9D}" srcOrd="6" destOrd="0" presId="urn:microsoft.com/office/officeart/2005/8/layout/vList2"/>
    <dgm:cxn modelId="{AA03F730-D303-4347-812E-EEAA99706A7B}" type="presParOf" srcId="{48825081-2E8F-4203-AACA-0898BB6AC492}" destId="{7A9220C6-D81C-4BBE-9568-4533345282F1}" srcOrd="7" destOrd="0" presId="urn:microsoft.com/office/officeart/2005/8/layout/vList2"/>
    <dgm:cxn modelId="{972BFE4B-FB84-46AA-8091-9356E92EBD3D}" type="presParOf" srcId="{48825081-2E8F-4203-AACA-0898BB6AC492}" destId="{C01B92A9-23CD-480C-9D4B-7D2BED02A6DF}" srcOrd="8" destOrd="0" presId="urn:microsoft.com/office/officeart/2005/8/layout/vList2"/>
    <dgm:cxn modelId="{53686CDB-9FEE-4C6E-89BE-0A9B9988FD79}" type="presParOf" srcId="{48825081-2E8F-4203-AACA-0898BB6AC492}" destId="{E06BA058-A60E-494A-AEF9-AE6A5956DC87}" srcOrd="9" destOrd="0" presId="urn:microsoft.com/office/officeart/2005/8/layout/vList2"/>
    <dgm:cxn modelId="{E9DCD99F-747C-481F-B2E0-E7E5883B5128}" type="presParOf" srcId="{48825081-2E8F-4203-AACA-0898BB6AC492}" destId="{6EB08385-BE11-42C0-BD88-D96C5294DB4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C733EF-29B8-4582-8BED-79B9DC3A821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B4C1BA-0606-442F-A62C-9A6B41A6A69E}">
      <dgm:prSet/>
      <dgm:spPr/>
      <dgm:t>
        <a:bodyPr/>
        <a:lstStyle/>
        <a:p>
          <a:pPr rtl="0"/>
          <a:r>
            <a:rPr lang="en-US" i="1" baseline="0"/>
            <a:t>Silverware </a:t>
          </a:r>
          <a:r>
            <a:rPr lang="en-US" baseline="0"/>
            <a:t>atau</a:t>
          </a:r>
          <a:r>
            <a:rPr lang="en-US" i="1" baseline="0"/>
            <a:t> tableware, </a:t>
          </a:r>
          <a:r>
            <a:rPr lang="en-US" baseline="0"/>
            <a:t>yaitu peralatan makan yang terbuat dari logam yang dilapisi perak atau </a:t>
          </a:r>
          <a:r>
            <a:rPr lang="en-US" i="1" baseline="0"/>
            <a:t>stainless steel</a:t>
          </a:r>
          <a:r>
            <a:rPr lang="en-US" baseline="0"/>
            <a:t>. </a:t>
          </a:r>
          <a:endParaRPr lang="en-US"/>
        </a:p>
      </dgm:t>
    </dgm:pt>
    <dgm:pt modelId="{FACB1A1A-2612-4AAC-8BE9-6C3EC1263711}" type="parTrans" cxnId="{824C69EF-1022-41E4-B06D-02052306FDA3}">
      <dgm:prSet/>
      <dgm:spPr/>
      <dgm:t>
        <a:bodyPr/>
        <a:lstStyle/>
        <a:p>
          <a:endParaRPr lang="en-US"/>
        </a:p>
      </dgm:t>
    </dgm:pt>
    <dgm:pt modelId="{A9A7A07B-0795-4D93-A5F7-1DA5404419E9}" type="sibTrans" cxnId="{824C69EF-1022-41E4-B06D-02052306FDA3}">
      <dgm:prSet/>
      <dgm:spPr/>
      <dgm:t>
        <a:bodyPr/>
        <a:lstStyle/>
        <a:p>
          <a:endParaRPr lang="en-US"/>
        </a:p>
      </dgm:t>
    </dgm:pt>
    <dgm:pt modelId="{2A0E8AA9-6338-4520-B85A-0282A67D9FEA}" type="pres">
      <dgm:prSet presAssocID="{3EC733EF-29B8-4582-8BED-79B9DC3A8219}" presName="linearFlow" presStyleCnt="0">
        <dgm:presLayoutVars>
          <dgm:dir/>
          <dgm:resizeHandles val="exact"/>
        </dgm:presLayoutVars>
      </dgm:prSet>
      <dgm:spPr/>
    </dgm:pt>
    <dgm:pt modelId="{6E2D194D-5C7E-410B-AD0D-625DA8D209A9}" type="pres">
      <dgm:prSet presAssocID="{3BB4C1BA-0606-442F-A62C-9A6B41A6A69E}" presName="composite" presStyleCnt="0"/>
      <dgm:spPr/>
    </dgm:pt>
    <dgm:pt modelId="{A799D269-48CE-4470-9715-77BE2BFDE269}" type="pres">
      <dgm:prSet presAssocID="{3BB4C1BA-0606-442F-A62C-9A6B41A6A69E}" presName="imgShp" presStyleLbl="fgImgPlace1" presStyleIdx="0" presStyleCnt="1"/>
      <dgm:spPr/>
    </dgm:pt>
    <dgm:pt modelId="{33D1D4AD-04B6-4389-ADB1-16E4988AE180}" type="pres">
      <dgm:prSet presAssocID="{3BB4C1BA-0606-442F-A62C-9A6B41A6A69E}" presName="txShp" presStyleLbl="node1" presStyleIdx="0" presStyleCnt="1">
        <dgm:presLayoutVars>
          <dgm:bulletEnabled val="1"/>
        </dgm:presLayoutVars>
      </dgm:prSet>
      <dgm:spPr/>
    </dgm:pt>
  </dgm:ptLst>
  <dgm:cxnLst>
    <dgm:cxn modelId="{8CC306CC-0CFE-4FD5-AB09-9BAC31D730AB}" type="presOf" srcId="{3EC733EF-29B8-4582-8BED-79B9DC3A8219}" destId="{2A0E8AA9-6338-4520-B85A-0282A67D9FEA}" srcOrd="0" destOrd="0" presId="urn:microsoft.com/office/officeart/2005/8/layout/vList3"/>
    <dgm:cxn modelId="{019A24CD-5C92-4808-A881-349D55377A5C}" type="presOf" srcId="{3BB4C1BA-0606-442F-A62C-9A6B41A6A69E}" destId="{33D1D4AD-04B6-4389-ADB1-16E4988AE180}" srcOrd="0" destOrd="0" presId="urn:microsoft.com/office/officeart/2005/8/layout/vList3"/>
    <dgm:cxn modelId="{824C69EF-1022-41E4-B06D-02052306FDA3}" srcId="{3EC733EF-29B8-4582-8BED-79B9DC3A8219}" destId="{3BB4C1BA-0606-442F-A62C-9A6B41A6A69E}" srcOrd="0" destOrd="0" parTransId="{FACB1A1A-2612-4AAC-8BE9-6C3EC1263711}" sibTransId="{A9A7A07B-0795-4D93-A5F7-1DA5404419E9}"/>
    <dgm:cxn modelId="{19AD7CD6-ECBD-4BA8-9E89-B1EC3466EEC4}" type="presParOf" srcId="{2A0E8AA9-6338-4520-B85A-0282A67D9FEA}" destId="{6E2D194D-5C7E-410B-AD0D-625DA8D209A9}" srcOrd="0" destOrd="0" presId="urn:microsoft.com/office/officeart/2005/8/layout/vList3"/>
    <dgm:cxn modelId="{9FD828FC-1739-4571-987F-9FFA95AD0B9A}" type="presParOf" srcId="{6E2D194D-5C7E-410B-AD0D-625DA8D209A9}" destId="{A799D269-48CE-4470-9715-77BE2BFDE269}" srcOrd="0" destOrd="0" presId="urn:microsoft.com/office/officeart/2005/8/layout/vList3"/>
    <dgm:cxn modelId="{46E0E530-567D-4B22-AD5E-81981EA95FA6}" type="presParOf" srcId="{6E2D194D-5C7E-410B-AD0D-625DA8D209A9}" destId="{33D1D4AD-04B6-4389-ADB1-16E4988AE18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ED2BFB-A75C-4C2F-A298-C15EE7EFCF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42857E-6016-499B-AE15-20164504174E}">
      <dgm:prSet/>
      <dgm:spPr/>
      <dgm:t>
        <a:bodyPr/>
        <a:lstStyle/>
        <a:p>
          <a:pPr rtl="0"/>
          <a:r>
            <a:rPr lang="en-US" b="1" i="1" baseline="0" dirty="0"/>
            <a:t>a. Hollowware</a:t>
          </a:r>
          <a:endParaRPr lang="en-US" dirty="0"/>
        </a:p>
      </dgm:t>
    </dgm:pt>
    <dgm:pt modelId="{9C2AA5A3-71D5-43D9-B761-3282FCAE8D64}" type="parTrans" cxnId="{35E57884-79CE-4F51-9049-797F2D1A2A3F}">
      <dgm:prSet/>
      <dgm:spPr/>
      <dgm:t>
        <a:bodyPr/>
        <a:lstStyle/>
        <a:p>
          <a:endParaRPr lang="en-US"/>
        </a:p>
      </dgm:t>
    </dgm:pt>
    <dgm:pt modelId="{3C838D9F-2F12-4729-9D2F-0F1A4AE5C7B5}" type="sibTrans" cxnId="{35E57884-79CE-4F51-9049-797F2D1A2A3F}">
      <dgm:prSet/>
      <dgm:spPr/>
      <dgm:t>
        <a:bodyPr/>
        <a:lstStyle/>
        <a:p>
          <a:endParaRPr lang="en-US"/>
        </a:p>
      </dgm:t>
    </dgm:pt>
    <dgm:pt modelId="{2B711C05-714E-47D0-86BA-CBFF197D9CD9}">
      <dgm:prSet/>
      <dgm:spPr/>
      <dgm:t>
        <a:bodyPr/>
        <a:lstStyle/>
        <a:p>
          <a:pPr rtl="0"/>
          <a:r>
            <a:rPr lang="en-US" baseline="0" dirty="0"/>
            <a:t>1) Platter : round platter, oval platter. </a:t>
          </a:r>
          <a:r>
            <a:rPr lang="en-US" baseline="0" dirty="0" err="1"/>
            <a:t>Banyak</a:t>
          </a:r>
          <a:r>
            <a:rPr lang="en-US" baseline="0" dirty="0"/>
            <a:t> </a:t>
          </a:r>
          <a:r>
            <a:rPr lang="en-US" baseline="0" dirty="0" err="1"/>
            <a:t>digunakan</a:t>
          </a:r>
          <a:r>
            <a:rPr lang="en-US" baseline="0" dirty="0"/>
            <a:t> </a:t>
          </a:r>
          <a:r>
            <a:rPr lang="en-US" baseline="0" dirty="0" err="1"/>
            <a:t>dalam</a:t>
          </a:r>
          <a:r>
            <a:rPr lang="en-US" baseline="0" dirty="0"/>
            <a:t> </a:t>
          </a:r>
          <a:r>
            <a:rPr lang="en-US" baseline="0" dirty="0" err="1"/>
            <a:t>pelayanan</a:t>
          </a:r>
          <a:r>
            <a:rPr lang="en-US" baseline="0" dirty="0"/>
            <a:t> </a:t>
          </a:r>
          <a:r>
            <a:rPr lang="en-US" baseline="0" dirty="0" err="1"/>
            <a:t>ala</a:t>
          </a:r>
          <a:r>
            <a:rPr lang="en-US" baseline="0" dirty="0"/>
            <a:t> </a:t>
          </a:r>
          <a:r>
            <a:rPr lang="en-US" baseline="0" dirty="0" err="1"/>
            <a:t>Rusia</a:t>
          </a:r>
          <a:r>
            <a:rPr lang="en-US" baseline="0" dirty="0"/>
            <a:t>, </a:t>
          </a:r>
          <a:r>
            <a:rPr lang="en-US" baseline="0" dirty="0" err="1"/>
            <a:t>Perancis</a:t>
          </a:r>
          <a:r>
            <a:rPr lang="en-US" baseline="0" dirty="0"/>
            <a:t> </a:t>
          </a:r>
          <a:r>
            <a:rPr lang="en-US" baseline="0" dirty="0" err="1"/>
            <a:t>maupun</a:t>
          </a:r>
          <a:r>
            <a:rPr lang="en-US" baseline="0" dirty="0"/>
            <a:t> </a:t>
          </a:r>
          <a:r>
            <a:rPr lang="en-US" baseline="0" dirty="0" err="1"/>
            <a:t>untuk</a:t>
          </a:r>
          <a:r>
            <a:rPr lang="en-US" baseline="0" dirty="0"/>
            <a:t> </a:t>
          </a:r>
          <a:r>
            <a:rPr lang="en-US" baseline="0" dirty="0" err="1"/>
            <a:t>acara</a:t>
          </a:r>
          <a:r>
            <a:rPr lang="en-US" baseline="0" dirty="0"/>
            <a:t> buffet.</a:t>
          </a:r>
          <a:endParaRPr lang="en-US" dirty="0"/>
        </a:p>
      </dgm:t>
    </dgm:pt>
    <dgm:pt modelId="{4EAD540B-CF4D-49A9-9A52-D3ED9CED4E46}" type="parTrans" cxnId="{1075249C-34C5-4202-9044-AC2DBEB5E5A5}">
      <dgm:prSet/>
      <dgm:spPr/>
      <dgm:t>
        <a:bodyPr/>
        <a:lstStyle/>
        <a:p>
          <a:endParaRPr lang="en-US"/>
        </a:p>
      </dgm:t>
    </dgm:pt>
    <dgm:pt modelId="{01EBC8BD-C449-4869-94DE-65192D6782A7}" type="sibTrans" cxnId="{1075249C-34C5-4202-9044-AC2DBEB5E5A5}">
      <dgm:prSet/>
      <dgm:spPr/>
      <dgm:t>
        <a:bodyPr/>
        <a:lstStyle/>
        <a:p>
          <a:endParaRPr lang="en-US"/>
        </a:p>
      </dgm:t>
    </dgm:pt>
    <dgm:pt modelId="{C1F01C15-E751-42A3-9333-82AF49C475E2}">
      <dgm:prSet/>
      <dgm:spPr/>
      <dgm:t>
        <a:bodyPr/>
        <a:lstStyle/>
        <a:p>
          <a:pPr rtl="0"/>
          <a:r>
            <a:rPr lang="en-US" baseline="0" dirty="0"/>
            <a:t>2) Sauce boat </a:t>
          </a:r>
          <a:r>
            <a:rPr lang="en-US" baseline="0" dirty="0" err="1"/>
            <a:t>atau</a:t>
          </a:r>
          <a:r>
            <a:rPr lang="en-US" baseline="0" dirty="0"/>
            <a:t> gravy boat, </a:t>
          </a:r>
          <a:r>
            <a:rPr lang="en-US" baseline="0" dirty="0" err="1"/>
            <a:t>adalah</a:t>
          </a:r>
          <a:r>
            <a:rPr lang="en-US" baseline="0" dirty="0"/>
            <a:t> </a:t>
          </a:r>
          <a:r>
            <a:rPr lang="en-US" baseline="0" dirty="0" err="1"/>
            <a:t>tempat</a:t>
          </a:r>
          <a:r>
            <a:rPr lang="en-US" baseline="0" dirty="0"/>
            <a:t> </a:t>
          </a:r>
          <a:r>
            <a:rPr lang="en-US" baseline="0" dirty="0" err="1"/>
            <a:t>untuk</a:t>
          </a:r>
          <a:r>
            <a:rPr lang="en-US" baseline="0" dirty="0"/>
            <a:t> </a:t>
          </a:r>
          <a:r>
            <a:rPr lang="en-US" baseline="0" dirty="0" err="1"/>
            <a:t>menyajikan</a:t>
          </a:r>
          <a:r>
            <a:rPr lang="en-US" baseline="0" dirty="0"/>
            <a:t> </a:t>
          </a:r>
          <a:r>
            <a:rPr lang="en-US" baseline="0" dirty="0" err="1"/>
            <a:t>saus</a:t>
          </a:r>
          <a:r>
            <a:rPr lang="en-US" baseline="0" dirty="0"/>
            <a:t> </a:t>
          </a:r>
          <a:r>
            <a:rPr lang="en-US" baseline="0" dirty="0" err="1"/>
            <a:t>dengan</a:t>
          </a:r>
          <a:r>
            <a:rPr lang="en-US" baseline="0" dirty="0"/>
            <a:t> </a:t>
          </a:r>
          <a:r>
            <a:rPr lang="en-US" baseline="0" dirty="0" err="1"/>
            <a:t>bentuk</a:t>
          </a:r>
          <a:r>
            <a:rPr lang="en-US" baseline="0" dirty="0"/>
            <a:t> yang </a:t>
          </a:r>
          <a:r>
            <a:rPr lang="en-US" baseline="0" dirty="0" err="1"/>
            <a:t>mirip</a:t>
          </a:r>
          <a:r>
            <a:rPr lang="en-US" baseline="0" dirty="0"/>
            <a:t> </a:t>
          </a:r>
          <a:r>
            <a:rPr lang="en-US" baseline="0" dirty="0" err="1"/>
            <a:t>perahu</a:t>
          </a:r>
          <a:r>
            <a:rPr lang="en-US" baseline="0" dirty="0"/>
            <a:t>.</a:t>
          </a:r>
          <a:endParaRPr lang="en-US" dirty="0"/>
        </a:p>
      </dgm:t>
    </dgm:pt>
    <dgm:pt modelId="{1157D105-DDCA-45E2-B07B-E3DBFCD703EF}" type="parTrans" cxnId="{D388EA2C-9E87-4209-9AE9-16B741A3083E}">
      <dgm:prSet/>
      <dgm:spPr/>
      <dgm:t>
        <a:bodyPr/>
        <a:lstStyle/>
        <a:p>
          <a:endParaRPr lang="en-US"/>
        </a:p>
      </dgm:t>
    </dgm:pt>
    <dgm:pt modelId="{AC3C4CFA-6107-4DF7-86B4-79C706B9FB76}" type="sibTrans" cxnId="{D388EA2C-9E87-4209-9AE9-16B741A3083E}">
      <dgm:prSet/>
      <dgm:spPr/>
      <dgm:t>
        <a:bodyPr/>
        <a:lstStyle/>
        <a:p>
          <a:endParaRPr lang="en-US"/>
        </a:p>
      </dgm:t>
    </dgm:pt>
    <dgm:pt modelId="{A7D82CD0-F93E-49D5-8195-496E93566E63}">
      <dgm:prSet/>
      <dgm:spPr/>
      <dgm:t>
        <a:bodyPr/>
        <a:lstStyle/>
        <a:p>
          <a:pPr rtl="0"/>
          <a:r>
            <a:rPr lang="en-US" baseline="0" dirty="0"/>
            <a:t>3) Butter plate</a:t>
          </a:r>
          <a:endParaRPr lang="en-US" dirty="0"/>
        </a:p>
      </dgm:t>
    </dgm:pt>
    <dgm:pt modelId="{1306F7A4-7797-4496-8BF6-518A1C70F5EC}" type="parTrans" cxnId="{B5A49CD9-B7E3-4485-9F2A-38456130DDD9}">
      <dgm:prSet/>
      <dgm:spPr/>
      <dgm:t>
        <a:bodyPr/>
        <a:lstStyle/>
        <a:p>
          <a:endParaRPr lang="en-US"/>
        </a:p>
      </dgm:t>
    </dgm:pt>
    <dgm:pt modelId="{20943DCA-CAFC-4F5E-8989-25E11CD4F607}" type="sibTrans" cxnId="{B5A49CD9-B7E3-4485-9F2A-38456130DDD9}">
      <dgm:prSet/>
      <dgm:spPr/>
      <dgm:t>
        <a:bodyPr/>
        <a:lstStyle/>
        <a:p>
          <a:endParaRPr lang="en-US"/>
        </a:p>
      </dgm:t>
    </dgm:pt>
    <dgm:pt modelId="{3D3651E3-F54D-4B89-9C04-5D5E4430ABD7}">
      <dgm:prSet/>
      <dgm:spPr/>
      <dgm:t>
        <a:bodyPr/>
        <a:lstStyle/>
        <a:p>
          <a:pPr rtl="0"/>
          <a:r>
            <a:rPr lang="en-US" baseline="0" dirty="0"/>
            <a:t>4) Pots : tea pot, coffee pot</a:t>
          </a:r>
          <a:endParaRPr lang="en-US" dirty="0"/>
        </a:p>
      </dgm:t>
    </dgm:pt>
    <dgm:pt modelId="{933B842F-4DEB-4FB6-8097-076135513E4F}" type="parTrans" cxnId="{A8CDFF60-9105-431B-9660-64DBAFE322CF}">
      <dgm:prSet/>
      <dgm:spPr/>
      <dgm:t>
        <a:bodyPr/>
        <a:lstStyle/>
        <a:p>
          <a:endParaRPr lang="en-US"/>
        </a:p>
      </dgm:t>
    </dgm:pt>
    <dgm:pt modelId="{B464FFD2-7BFD-4622-A51F-28B7719A7DDF}" type="sibTrans" cxnId="{A8CDFF60-9105-431B-9660-64DBAFE322CF}">
      <dgm:prSet/>
      <dgm:spPr/>
      <dgm:t>
        <a:bodyPr/>
        <a:lstStyle/>
        <a:p>
          <a:endParaRPr lang="en-US"/>
        </a:p>
      </dgm:t>
    </dgm:pt>
    <dgm:pt modelId="{418D2670-F2B7-459A-BC56-6D5BA6978CCC}">
      <dgm:prSet/>
      <dgm:spPr/>
      <dgm:t>
        <a:bodyPr/>
        <a:lstStyle/>
        <a:p>
          <a:pPr rtl="0"/>
          <a:r>
            <a:rPr lang="en-US" baseline="0" dirty="0"/>
            <a:t>5)  Creamer</a:t>
          </a:r>
          <a:endParaRPr lang="en-US" dirty="0"/>
        </a:p>
      </dgm:t>
    </dgm:pt>
    <dgm:pt modelId="{A73C00C6-EE8A-4AB1-9D0C-9EDA10E39005}" type="parTrans" cxnId="{1040098D-B8B5-4BA5-9852-F3CB4D0D16FB}">
      <dgm:prSet/>
      <dgm:spPr/>
      <dgm:t>
        <a:bodyPr/>
        <a:lstStyle/>
        <a:p>
          <a:endParaRPr lang="en-US"/>
        </a:p>
      </dgm:t>
    </dgm:pt>
    <dgm:pt modelId="{A0A0A457-A4D0-4826-8470-8C2712414F0B}" type="sibTrans" cxnId="{1040098D-B8B5-4BA5-9852-F3CB4D0D16FB}">
      <dgm:prSet/>
      <dgm:spPr/>
      <dgm:t>
        <a:bodyPr/>
        <a:lstStyle/>
        <a:p>
          <a:endParaRPr lang="en-US"/>
        </a:p>
      </dgm:t>
    </dgm:pt>
    <dgm:pt modelId="{1F80C9C3-EF80-4C15-920C-6F53401B7DE1}">
      <dgm:prSet/>
      <dgm:spPr/>
      <dgm:t>
        <a:bodyPr/>
        <a:lstStyle/>
        <a:p>
          <a:pPr rtl="0"/>
          <a:r>
            <a:rPr lang="en-US" baseline="0" dirty="0"/>
            <a:t>6)  Vegetable bowl, </a:t>
          </a:r>
          <a:r>
            <a:rPr lang="en-US" baseline="0" dirty="0" err="1"/>
            <a:t>adalah</a:t>
          </a:r>
          <a:r>
            <a:rPr lang="en-US" baseline="0" dirty="0"/>
            <a:t> </a:t>
          </a:r>
          <a:r>
            <a:rPr lang="en-US" baseline="0" dirty="0" err="1"/>
            <a:t>mangkuk</a:t>
          </a:r>
          <a:r>
            <a:rPr lang="en-US" baseline="0" dirty="0"/>
            <a:t> </a:t>
          </a:r>
          <a:r>
            <a:rPr lang="en-US" baseline="0" dirty="0" err="1"/>
            <a:t>sayuran</a:t>
          </a:r>
          <a:r>
            <a:rPr lang="en-US" baseline="0" dirty="0"/>
            <a:t> </a:t>
          </a:r>
          <a:r>
            <a:rPr lang="en-US" baseline="0" dirty="0" err="1"/>
            <a:t>beserta</a:t>
          </a:r>
          <a:r>
            <a:rPr lang="en-US" baseline="0" dirty="0"/>
            <a:t> </a:t>
          </a:r>
          <a:r>
            <a:rPr lang="en-US" baseline="0" dirty="0" err="1"/>
            <a:t>hidangan</a:t>
          </a:r>
          <a:r>
            <a:rPr lang="en-US" baseline="0" dirty="0"/>
            <a:t> </a:t>
          </a:r>
          <a:r>
            <a:rPr lang="en-US" baseline="0" dirty="0" err="1"/>
            <a:t>utama</a:t>
          </a:r>
          <a:r>
            <a:rPr lang="en-US" baseline="0" dirty="0"/>
            <a:t> </a:t>
          </a:r>
          <a:r>
            <a:rPr lang="en-US" baseline="0" dirty="0" err="1"/>
            <a:t>pada</a:t>
          </a:r>
          <a:r>
            <a:rPr lang="en-US" baseline="0" dirty="0"/>
            <a:t> </a:t>
          </a:r>
          <a:r>
            <a:rPr lang="en-US" baseline="0" dirty="0" err="1"/>
            <a:t>pelayanan</a:t>
          </a:r>
          <a:r>
            <a:rPr lang="en-US" baseline="0" dirty="0"/>
            <a:t> </a:t>
          </a:r>
          <a:r>
            <a:rPr lang="en-US" baseline="0" dirty="0" err="1"/>
            <a:t>gaya</a:t>
          </a:r>
          <a:r>
            <a:rPr lang="en-US" baseline="0" dirty="0"/>
            <a:t> </a:t>
          </a:r>
          <a:r>
            <a:rPr lang="en-US" baseline="0" dirty="0" err="1"/>
            <a:t>Rusia</a:t>
          </a:r>
          <a:r>
            <a:rPr lang="en-US" baseline="0" dirty="0"/>
            <a:t> </a:t>
          </a:r>
          <a:r>
            <a:rPr lang="en-US" baseline="0" dirty="0" err="1"/>
            <a:t>dan</a:t>
          </a:r>
          <a:r>
            <a:rPr lang="en-US" baseline="0" dirty="0"/>
            <a:t> </a:t>
          </a:r>
          <a:r>
            <a:rPr lang="en-US" baseline="0" dirty="0" err="1"/>
            <a:t>Perancis</a:t>
          </a:r>
          <a:r>
            <a:rPr lang="en-US" baseline="0" dirty="0"/>
            <a:t>.</a:t>
          </a:r>
          <a:endParaRPr lang="en-US" dirty="0"/>
        </a:p>
      </dgm:t>
    </dgm:pt>
    <dgm:pt modelId="{F3594A4B-391C-484A-98D9-8159C73DB5BC}" type="parTrans" cxnId="{54488325-6E0E-4A91-9961-6BC4635E687E}">
      <dgm:prSet/>
      <dgm:spPr/>
      <dgm:t>
        <a:bodyPr/>
        <a:lstStyle/>
        <a:p>
          <a:endParaRPr lang="en-US"/>
        </a:p>
      </dgm:t>
    </dgm:pt>
    <dgm:pt modelId="{474163E5-0058-4AE5-904D-BADDDBFF8DF2}" type="sibTrans" cxnId="{54488325-6E0E-4A91-9961-6BC4635E687E}">
      <dgm:prSet/>
      <dgm:spPr/>
      <dgm:t>
        <a:bodyPr/>
        <a:lstStyle/>
        <a:p>
          <a:endParaRPr lang="en-US"/>
        </a:p>
      </dgm:t>
    </dgm:pt>
    <dgm:pt modelId="{6C30536C-AF53-4644-8FC2-E3145253AC2C}">
      <dgm:prSet/>
      <dgm:spPr/>
      <dgm:t>
        <a:bodyPr/>
        <a:lstStyle/>
        <a:p>
          <a:pPr rtl="0"/>
          <a:r>
            <a:rPr lang="en-US" baseline="0" dirty="0"/>
            <a:t>7)  Sugar bowl</a:t>
          </a:r>
          <a:endParaRPr lang="en-US" dirty="0"/>
        </a:p>
      </dgm:t>
    </dgm:pt>
    <dgm:pt modelId="{FEA65A50-A19C-421B-9D4A-9AC29A39BA6D}" type="parTrans" cxnId="{3B0D2113-949D-44E8-85A8-BBBD98985522}">
      <dgm:prSet/>
      <dgm:spPr/>
      <dgm:t>
        <a:bodyPr/>
        <a:lstStyle/>
        <a:p>
          <a:endParaRPr lang="en-US"/>
        </a:p>
      </dgm:t>
    </dgm:pt>
    <dgm:pt modelId="{BD44661D-12F1-4FEB-A931-60E2D4C68119}" type="sibTrans" cxnId="{3B0D2113-949D-44E8-85A8-BBBD98985522}">
      <dgm:prSet/>
      <dgm:spPr/>
      <dgm:t>
        <a:bodyPr/>
        <a:lstStyle/>
        <a:p>
          <a:endParaRPr lang="en-US"/>
        </a:p>
      </dgm:t>
    </dgm:pt>
    <dgm:pt modelId="{D42523DB-C5D9-4543-AC1A-FFD30227EAAA}">
      <dgm:prSet/>
      <dgm:spPr/>
      <dgm:t>
        <a:bodyPr/>
        <a:lstStyle/>
        <a:p>
          <a:pPr rtl="0"/>
          <a:r>
            <a:rPr lang="en-US" baseline="0" dirty="0"/>
            <a:t>8)  Finger bowl</a:t>
          </a:r>
          <a:endParaRPr lang="en-US" dirty="0"/>
        </a:p>
      </dgm:t>
    </dgm:pt>
    <dgm:pt modelId="{E609D13F-B54F-40E5-9672-5994F3C5E8C9}" type="parTrans" cxnId="{5BFF4C50-E1AD-4132-B4B6-EA95D39BBFFF}">
      <dgm:prSet/>
      <dgm:spPr/>
      <dgm:t>
        <a:bodyPr/>
        <a:lstStyle/>
        <a:p>
          <a:endParaRPr lang="en-US"/>
        </a:p>
      </dgm:t>
    </dgm:pt>
    <dgm:pt modelId="{A45F82BA-3087-4717-AD41-3B762EE1E740}" type="sibTrans" cxnId="{5BFF4C50-E1AD-4132-B4B6-EA95D39BBFFF}">
      <dgm:prSet/>
      <dgm:spPr/>
      <dgm:t>
        <a:bodyPr/>
        <a:lstStyle/>
        <a:p>
          <a:endParaRPr lang="en-US"/>
        </a:p>
      </dgm:t>
    </dgm:pt>
    <dgm:pt modelId="{21D75550-A802-49C4-9348-1CC1E56E6767}">
      <dgm:prSet/>
      <dgm:spPr/>
      <dgm:t>
        <a:bodyPr/>
        <a:lstStyle/>
        <a:p>
          <a:pPr rtl="0"/>
          <a:r>
            <a:rPr lang="en-US" baseline="0" dirty="0"/>
            <a:t>9)  Hot food cover</a:t>
          </a:r>
          <a:endParaRPr lang="en-US" dirty="0"/>
        </a:p>
      </dgm:t>
    </dgm:pt>
    <dgm:pt modelId="{F23F41A5-88D8-4586-8F28-479265AE3222}" type="parTrans" cxnId="{BC2A979D-6953-4627-A00B-2B265C314CCD}">
      <dgm:prSet/>
      <dgm:spPr/>
      <dgm:t>
        <a:bodyPr/>
        <a:lstStyle/>
        <a:p>
          <a:endParaRPr lang="en-US"/>
        </a:p>
      </dgm:t>
    </dgm:pt>
    <dgm:pt modelId="{E52B1D9E-60E1-4BDF-A934-7C03FCAC1686}" type="sibTrans" cxnId="{BC2A979D-6953-4627-A00B-2B265C314CCD}">
      <dgm:prSet/>
      <dgm:spPr/>
      <dgm:t>
        <a:bodyPr/>
        <a:lstStyle/>
        <a:p>
          <a:endParaRPr lang="en-US"/>
        </a:p>
      </dgm:t>
    </dgm:pt>
    <dgm:pt modelId="{10C67C26-9195-455B-A19B-770BDFF8D974}">
      <dgm:prSet/>
      <dgm:spPr/>
      <dgm:t>
        <a:bodyPr/>
        <a:lstStyle/>
        <a:p>
          <a:pPr rtl="0"/>
          <a:r>
            <a:rPr lang="en-US" baseline="0"/>
            <a:t>10)  Water pitcher</a:t>
          </a:r>
          <a:endParaRPr lang="en-US"/>
        </a:p>
      </dgm:t>
    </dgm:pt>
    <dgm:pt modelId="{69B87EFF-DC82-4EDD-BADE-9D9B52C2C6E3}" type="parTrans" cxnId="{4E871EE1-C285-49C7-AE0E-D38C13E31C3A}">
      <dgm:prSet/>
      <dgm:spPr/>
      <dgm:t>
        <a:bodyPr/>
        <a:lstStyle/>
        <a:p>
          <a:endParaRPr lang="en-US"/>
        </a:p>
      </dgm:t>
    </dgm:pt>
    <dgm:pt modelId="{90FF3E5C-82BD-4B50-94D8-61E09514FA29}" type="sibTrans" cxnId="{4E871EE1-C285-49C7-AE0E-D38C13E31C3A}">
      <dgm:prSet/>
      <dgm:spPr/>
      <dgm:t>
        <a:bodyPr/>
        <a:lstStyle/>
        <a:p>
          <a:endParaRPr lang="en-US"/>
        </a:p>
      </dgm:t>
    </dgm:pt>
    <dgm:pt modelId="{1A9F5FC8-C2CF-4375-892F-153F6A50B84C}">
      <dgm:prSet/>
      <dgm:spPr/>
      <dgm:t>
        <a:bodyPr/>
        <a:lstStyle/>
        <a:p>
          <a:pPr rtl="0"/>
          <a:r>
            <a:rPr lang="en-US" baseline="0"/>
            <a:t>11)  Ashtray </a:t>
          </a:r>
          <a:endParaRPr lang="en-US"/>
        </a:p>
      </dgm:t>
    </dgm:pt>
    <dgm:pt modelId="{66A63D3B-90C2-46A4-85BA-5D2B34C9D796}" type="parTrans" cxnId="{840FB6DE-CB2F-4D6B-A3A7-437D86C7C1DA}">
      <dgm:prSet/>
      <dgm:spPr/>
      <dgm:t>
        <a:bodyPr/>
        <a:lstStyle/>
        <a:p>
          <a:endParaRPr lang="en-US"/>
        </a:p>
      </dgm:t>
    </dgm:pt>
    <dgm:pt modelId="{5B11D8FA-7699-49A6-9914-910169628830}" type="sibTrans" cxnId="{840FB6DE-CB2F-4D6B-A3A7-437D86C7C1DA}">
      <dgm:prSet/>
      <dgm:spPr/>
      <dgm:t>
        <a:bodyPr/>
        <a:lstStyle/>
        <a:p>
          <a:endParaRPr lang="en-US"/>
        </a:p>
      </dgm:t>
    </dgm:pt>
    <dgm:pt modelId="{9DB15A6A-D28B-4268-ABB3-48893BE2A4E3}" type="pres">
      <dgm:prSet presAssocID="{F1ED2BFB-A75C-4C2F-A298-C15EE7EFCF41}" presName="linear" presStyleCnt="0">
        <dgm:presLayoutVars>
          <dgm:animLvl val="lvl"/>
          <dgm:resizeHandles val="exact"/>
        </dgm:presLayoutVars>
      </dgm:prSet>
      <dgm:spPr/>
    </dgm:pt>
    <dgm:pt modelId="{91C1BC6D-916C-4E9B-BF07-97641DD434F3}" type="pres">
      <dgm:prSet presAssocID="{1242857E-6016-499B-AE15-20164504174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EDBACAE-A93F-4E64-B961-4574A4E324E3}" type="pres">
      <dgm:prSet presAssocID="{1242857E-6016-499B-AE15-20164504174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0D2113-949D-44E8-85A8-BBBD98985522}" srcId="{1242857E-6016-499B-AE15-20164504174E}" destId="{6C30536C-AF53-4644-8FC2-E3145253AC2C}" srcOrd="6" destOrd="0" parTransId="{FEA65A50-A19C-421B-9D4A-9AC29A39BA6D}" sibTransId="{BD44661D-12F1-4FEB-A931-60E2D4C68119}"/>
    <dgm:cxn modelId="{54488325-6E0E-4A91-9961-6BC4635E687E}" srcId="{1242857E-6016-499B-AE15-20164504174E}" destId="{1F80C9C3-EF80-4C15-920C-6F53401B7DE1}" srcOrd="5" destOrd="0" parTransId="{F3594A4B-391C-484A-98D9-8159C73DB5BC}" sibTransId="{474163E5-0058-4AE5-904D-BADDDBFF8DF2}"/>
    <dgm:cxn modelId="{D388EA2C-9E87-4209-9AE9-16B741A3083E}" srcId="{1242857E-6016-499B-AE15-20164504174E}" destId="{C1F01C15-E751-42A3-9333-82AF49C475E2}" srcOrd="1" destOrd="0" parTransId="{1157D105-DDCA-45E2-B07B-E3DBFCD703EF}" sibTransId="{AC3C4CFA-6107-4DF7-86B4-79C706B9FB76}"/>
    <dgm:cxn modelId="{0BD5B033-A851-4D0B-867D-1D09F36AC509}" type="presOf" srcId="{6C30536C-AF53-4644-8FC2-E3145253AC2C}" destId="{6EDBACAE-A93F-4E64-B961-4574A4E324E3}" srcOrd="0" destOrd="6" presId="urn:microsoft.com/office/officeart/2005/8/layout/vList2"/>
    <dgm:cxn modelId="{D6470236-3129-4D27-AFAC-70A2A118F2B8}" type="presOf" srcId="{D42523DB-C5D9-4543-AC1A-FFD30227EAAA}" destId="{6EDBACAE-A93F-4E64-B961-4574A4E324E3}" srcOrd="0" destOrd="7" presId="urn:microsoft.com/office/officeart/2005/8/layout/vList2"/>
    <dgm:cxn modelId="{E96BD845-CEF4-46E9-8715-3BCE0FC03034}" type="presOf" srcId="{3D3651E3-F54D-4B89-9C04-5D5E4430ABD7}" destId="{6EDBACAE-A93F-4E64-B961-4574A4E324E3}" srcOrd="0" destOrd="3" presId="urn:microsoft.com/office/officeart/2005/8/layout/vList2"/>
    <dgm:cxn modelId="{CF4C8849-4304-4A08-AE51-44F898C10035}" type="presOf" srcId="{1242857E-6016-499B-AE15-20164504174E}" destId="{91C1BC6D-916C-4E9B-BF07-97641DD434F3}" srcOrd="0" destOrd="0" presId="urn:microsoft.com/office/officeart/2005/8/layout/vList2"/>
    <dgm:cxn modelId="{5BFF4C50-E1AD-4132-B4B6-EA95D39BBFFF}" srcId="{1242857E-6016-499B-AE15-20164504174E}" destId="{D42523DB-C5D9-4543-AC1A-FFD30227EAAA}" srcOrd="7" destOrd="0" parTransId="{E609D13F-B54F-40E5-9672-5994F3C5E8C9}" sibTransId="{A45F82BA-3087-4717-AD41-3B762EE1E740}"/>
    <dgm:cxn modelId="{A8CDFF60-9105-431B-9660-64DBAFE322CF}" srcId="{1242857E-6016-499B-AE15-20164504174E}" destId="{3D3651E3-F54D-4B89-9C04-5D5E4430ABD7}" srcOrd="3" destOrd="0" parTransId="{933B842F-4DEB-4FB6-8097-076135513E4F}" sibTransId="{B464FFD2-7BFD-4622-A51F-28B7719A7DDF}"/>
    <dgm:cxn modelId="{F51F3962-FADC-48F6-A026-81B058F5CF4A}" type="presOf" srcId="{21D75550-A802-49C4-9348-1CC1E56E6767}" destId="{6EDBACAE-A93F-4E64-B961-4574A4E324E3}" srcOrd="0" destOrd="8" presId="urn:microsoft.com/office/officeart/2005/8/layout/vList2"/>
    <dgm:cxn modelId="{65CEA87F-06AC-4C98-BA2B-4BA42E103AC0}" type="presOf" srcId="{1A9F5FC8-C2CF-4375-892F-153F6A50B84C}" destId="{6EDBACAE-A93F-4E64-B961-4574A4E324E3}" srcOrd="0" destOrd="10" presId="urn:microsoft.com/office/officeart/2005/8/layout/vList2"/>
    <dgm:cxn modelId="{35E57884-79CE-4F51-9049-797F2D1A2A3F}" srcId="{F1ED2BFB-A75C-4C2F-A298-C15EE7EFCF41}" destId="{1242857E-6016-499B-AE15-20164504174E}" srcOrd="0" destOrd="0" parTransId="{9C2AA5A3-71D5-43D9-B761-3282FCAE8D64}" sibTransId="{3C838D9F-2F12-4729-9D2F-0F1A4AE5C7B5}"/>
    <dgm:cxn modelId="{1040098D-B8B5-4BA5-9852-F3CB4D0D16FB}" srcId="{1242857E-6016-499B-AE15-20164504174E}" destId="{418D2670-F2B7-459A-BC56-6D5BA6978CCC}" srcOrd="4" destOrd="0" parTransId="{A73C00C6-EE8A-4AB1-9D0C-9EDA10E39005}" sibTransId="{A0A0A457-A4D0-4826-8470-8C2712414F0B}"/>
    <dgm:cxn modelId="{1075249C-34C5-4202-9044-AC2DBEB5E5A5}" srcId="{1242857E-6016-499B-AE15-20164504174E}" destId="{2B711C05-714E-47D0-86BA-CBFF197D9CD9}" srcOrd="0" destOrd="0" parTransId="{4EAD540B-CF4D-49A9-9A52-D3ED9CED4E46}" sibTransId="{01EBC8BD-C449-4869-94DE-65192D6782A7}"/>
    <dgm:cxn modelId="{BC2A979D-6953-4627-A00B-2B265C314CCD}" srcId="{1242857E-6016-499B-AE15-20164504174E}" destId="{21D75550-A802-49C4-9348-1CC1E56E6767}" srcOrd="8" destOrd="0" parTransId="{F23F41A5-88D8-4586-8F28-479265AE3222}" sibTransId="{E52B1D9E-60E1-4BDF-A934-7C03FCAC1686}"/>
    <dgm:cxn modelId="{8748B3AE-62DC-4FB1-AE5C-FCCA53664F73}" type="presOf" srcId="{C1F01C15-E751-42A3-9333-82AF49C475E2}" destId="{6EDBACAE-A93F-4E64-B961-4574A4E324E3}" srcOrd="0" destOrd="1" presId="urn:microsoft.com/office/officeart/2005/8/layout/vList2"/>
    <dgm:cxn modelId="{498335B1-EDD7-4D69-9605-492C410F8DAC}" type="presOf" srcId="{1F80C9C3-EF80-4C15-920C-6F53401B7DE1}" destId="{6EDBACAE-A93F-4E64-B961-4574A4E324E3}" srcOrd="0" destOrd="5" presId="urn:microsoft.com/office/officeart/2005/8/layout/vList2"/>
    <dgm:cxn modelId="{CF4A02B8-826E-4840-8B09-34E57A590682}" type="presOf" srcId="{10C67C26-9195-455B-A19B-770BDFF8D974}" destId="{6EDBACAE-A93F-4E64-B961-4574A4E324E3}" srcOrd="0" destOrd="9" presId="urn:microsoft.com/office/officeart/2005/8/layout/vList2"/>
    <dgm:cxn modelId="{0F6596C1-9BED-4F6B-95B2-D96604F1B8A3}" type="presOf" srcId="{418D2670-F2B7-459A-BC56-6D5BA6978CCC}" destId="{6EDBACAE-A93F-4E64-B961-4574A4E324E3}" srcOrd="0" destOrd="4" presId="urn:microsoft.com/office/officeart/2005/8/layout/vList2"/>
    <dgm:cxn modelId="{F30527C5-D01E-40EA-B6BF-726300AFBB32}" type="presOf" srcId="{F1ED2BFB-A75C-4C2F-A298-C15EE7EFCF41}" destId="{9DB15A6A-D28B-4268-ABB3-48893BE2A4E3}" srcOrd="0" destOrd="0" presId="urn:microsoft.com/office/officeart/2005/8/layout/vList2"/>
    <dgm:cxn modelId="{7B57C1CF-EBE9-47E2-AEA0-A07533860046}" type="presOf" srcId="{2B711C05-714E-47D0-86BA-CBFF197D9CD9}" destId="{6EDBACAE-A93F-4E64-B961-4574A4E324E3}" srcOrd="0" destOrd="0" presId="urn:microsoft.com/office/officeart/2005/8/layout/vList2"/>
    <dgm:cxn modelId="{B5A49CD9-B7E3-4485-9F2A-38456130DDD9}" srcId="{1242857E-6016-499B-AE15-20164504174E}" destId="{A7D82CD0-F93E-49D5-8195-496E93566E63}" srcOrd="2" destOrd="0" parTransId="{1306F7A4-7797-4496-8BF6-518A1C70F5EC}" sibTransId="{20943DCA-CAFC-4F5E-8989-25E11CD4F607}"/>
    <dgm:cxn modelId="{840FB6DE-CB2F-4D6B-A3A7-437D86C7C1DA}" srcId="{1242857E-6016-499B-AE15-20164504174E}" destId="{1A9F5FC8-C2CF-4375-892F-153F6A50B84C}" srcOrd="10" destOrd="0" parTransId="{66A63D3B-90C2-46A4-85BA-5D2B34C9D796}" sibTransId="{5B11D8FA-7699-49A6-9914-910169628830}"/>
    <dgm:cxn modelId="{4E871EE1-C285-49C7-AE0E-D38C13E31C3A}" srcId="{1242857E-6016-499B-AE15-20164504174E}" destId="{10C67C26-9195-455B-A19B-770BDFF8D974}" srcOrd="9" destOrd="0" parTransId="{69B87EFF-DC82-4EDD-BADE-9D9B52C2C6E3}" sibTransId="{90FF3E5C-82BD-4B50-94D8-61E09514FA29}"/>
    <dgm:cxn modelId="{91304AFA-D1A1-4FFD-A583-86626C3CC93A}" type="presOf" srcId="{A7D82CD0-F93E-49D5-8195-496E93566E63}" destId="{6EDBACAE-A93F-4E64-B961-4574A4E324E3}" srcOrd="0" destOrd="2" presId="urn:microsoft.com/office/officeart/2005/8/layout/vList2"/>
    <dgm:cxn modelId="{372FB831-22BB-4ACA-9887-3BEB5E21434A}" type="presParOf" srcId="{9DB15A6A-D28B-4268-ABB3-48893BE2A4E3}" destId="{91C1BC6D-916C-4E9B-BF07-97641DD434F3}" srcOrd="0" destOrd="0" presId="urn:microsoft.com/office/officeart/2005/8/layout/vList2"/>
    <dgm:cxn modelId="{451FCF79-5C90-4FE3-B38F-40088F5B5BDE}" type="presParOf" srcId="{9DB15A6A-D28B-4268-ABB3-48893BE2A4E3}" destId="{6EDBACAE-A93F-4E64-B961-4574A4E324E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A59AE-8F18-432B-A284-A9E1C8C264B3}">
      <dsp:nvSpPr>
        <dsp:cNvPr id="0" name=""/>
        <dsp:cNvSpPr/>
      </dsp:nvSpPr>
      <dsp:spPr>
        <a:xfrm>
          <a:off x="0" y="5543"/>
          <a:ext cx="8407893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a)Platter Adalah piring lodor dengan berbagai ukuran yaitu </a:t>
          </a:r>
          <a:r>
            <a:rPr lang="en-US" sz="1600" i="1" kern="1200" baseline="0"/>
            <a:t>small</a:t>
          </a:r>
          <a:r>
            <a:rPr lang="en-US" sz="1600" kern="1200" baseline="0"/>
            <a:t>, </a:t>
          </a:r>
          <a:r>
            <a:rPr lang="en-US" sz="1600" i="1" kern="1200" baseline="0"/>
            <a:t>medium</a:t>
          </a:r>
          <a:r>
            <a:rPr lang="en-US" sz="1600" kern="1200" baseline="0"/>
            <a:t> dan </a:t>
          </a:r>
          <a:r>
            <a:rPr lang="en-US" sz="1600" i="1" kern="1200" baseline="0"/>
            <a:t>large</a:t>
          </a:r>
          <a:r>
            <a:rPr lang="en-US" sz="1600" kern="1200" baseline="0"/>
            <a:t>. Mempunyai tiga bentuk, ada yang berbentuk lonjong (</a:t>
          </a:r>
          <a:r>
            <a:rPr lang="en-US" sz="1600" i="1" kern="1200" baseline="0"/>
            <a:t>oval platter</a:t>
          </a:r>
          <a:r>
            <a:rPr lang="en-US" sz="1600" kern="1200" baseline="0"/>
            <a:t>), bulat (</a:t>
          </a:r>
          <a:r>
            <a:rPr lang="en-US" sz="1600" i="1" kern="1200" baseline="0"/>
            <a:t>round platter</a:t>
          </a:r>
          <a:r>
            <a:rPr lang="en-US" sz="1600" kern="1200" baseline="0"/>
            <a:t>) dan persegi panjang (</a:t>
          </a:r>
          <a:r>
            <a:rPr lang="en-US" sz="1600" i="1" kern="1200" baseline="0"/>
            <a:t>rectangular platter</a:t>
          </a:r>
          <a:r>
            <a:rPr lang="en-US" sz="1600" kern="1200" baseline="0"/>
            <a:t>).</a:t>
          </a:r>
          <a:endParaRPr lang="en-US" sz="1600" kern="1200"/>
        </a:p>
      </dsp:txBody>
      <dsp:txXfrm>
        <a:off x="41123" y="46666"/>
        <a:ext cx="8325647" cy="760154"/>
      </dsp:txXfrm>
    </dsp:sp>
    <dsp:sp modelId="{B4FCFD72-1731-4F74-90BA-DC6AE8D3D020}">
      <dsp:nvSpPr>
        <dsp:cNvPr id="0" name=""/>
        <dsp:cNvSpPr/>
      </dsp:nvSpPr>
      <dsp:spPr>
        <a:xfrm>
          <a:off x="0" y="894023"/>
          <a:ext cx="8407893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b) Plates</a:t>
          </a:r>
          <a:endParaRPr lang="en-US" sz="1600" kern="1200"/>
        </a:p>
      </dsp:txBody>
      <dsp:txXfrm>
        <a:off x="41123" y="935146"/>
        <a:ext cx="8325647" cy="760154"/>
      </dsp:txXfrm>
    </dsp:sp>
    <dsp:sp modelId="{A08AF794-DC66-4BCB-AEF1-0B9B2D395F67}">
      <dsp:nvSpPr>
        <dsp:cNvPr id="0" name=""/>
        <dsp:cNvSpPr/>
      </dsp:nvSpPr>
      <dsp:spPr>
        <a:xfrm>
          <a:off x="0" y="1782504"/>
          <a:ext cx="8407893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1) Dinner plate, yaitu piring ceper besar yang dipergunakan untuk menyajikan hidangan utama. Berdiameter 26 cm.</a:t>
          </a:r>
          <a:endParaRPr lang="en-US" sz="1600" kern="1200"/>
        </a:p>
      </dsp:txBody>
      <dsp:txXfrm>
        <a:off x="41123" y="1823627"/>
        <a:ext cx="8325647" cy="760154"/>
      </dsp:txXfrm>
    </dsp:sp>
    <dsp:sp modelId="{7BFEDDA9-4277-4DA4-BCBB-1FB8AA72C770}">
      <dsp:nvSpPr>
        <dsp:cNvPr id="0" name=""/>
        <dsp:cNvSpPr/>
      </dsp:nvSpPr>
      <dsp:spPr>
        <a:xfrm>
          <a:off x="0" y="2670983"/>
          <a:ext cx="8407893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2) Soup plate, adalah piring cekung yang biasa dipergunakan untuk makan dirumah sehari – hari Indonesia ataupun keperluan prasmanan dan untuk menyajikan sup. Diameter soup plate adalah 22 cm.</a:t>
          </a:r>
          <a:endParaRPr lang="en-US" sz="1600" kern="1200"/>
        </a:p>
      </dsp:txBody>
      <dsp:txXfrm>
        <a:off x="41123" y="2712106"/>
        <a:ext cx="8325647" cy="760154"/>
      </dsp:txXfrm>
    </dsp:sp>
    <dsp:sp modelId="{C8FDBE81-7570-4A97-BB3C-2866F65895F0}">
      <dsp:nvSpPr>
        <dsp:cNvPr id="0" name=""/>
        <dsp:cNvSpPr/>
      </dsp:nvSpPr>
      <dsp:spPr>
        <a:xfrm>
          <a:off x="0" y="3559464"/>
          <a:ext cx="8407893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3) Dessert plate, yaitu piring tanggung yang dipergunakan untuk menyajikan hidangan penutup, hidangan pembuka dan kadang – kadang sebagai </a:t>
          </a:r>
          <a:r>
            <a:rPr lang="en-US" sz="1600" i="1" kern="1200" baseline="0"/>
            <a:t>underliner </a:t>
          </a:r>
          <a:r>
            <a:rPr lang="en-US" sz="1600" kern="1200" baseline="0"/>
            <a:t>atau alas sewaktu menyajikan hidangan pembuka atau penutup. Diameter dessert plate adalah 18 cm.</a:t>
          </a:r>
          <a:endParaRPr lang="en-US" sz="1600" kern="1200"/>
        </a:p>
      </dsp:txBody>
      <dsp:txXfrm>
        <a:off x="41123" y="3600587"/>
        <a:ext cx="8325647" cy="7601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C9C34-9A18-406E-A8EE-95BE5D97AFF7}">
      <dsp:nvSpPr>
        <dsp:cNvPr id="0" name=""/>
        <dsp:cNvSpPr/>
      </dsp:nvSpPr>
      <dsp:spPr>
        <a:xfrm>
          <a:off x="0" y="33354"/>
          <a:ext cx="8407893" cy="4340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/>
            <a:t>Flatware adalah alat makan ataupun alat hidang yang terdiri atas bermacam – macam sendok (spoon), dan garpu (fork). Dapat terbuat dari bahan perak, stainless steel, chrom, kuningan dan melamin. Bahan yang terbaik adalah stainless steel karena tahan karat, kuat dan mudah dibersihkan.</a:t>
          </a:r>
          <a:endParaRPr lang="en-US" sz="3500" kern="1200"/>
        </a:p>
      </dsp:txBody>
      <dsp:txXfrm>
        <a:off x="211895" y="245249"/>
        <a:ext cx="7984103" cy="39169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2A488-12EB-490D-9595-0867611C157D}">
      <dsp:nvSpPr>
        <dsp:cNvPr id="0" name=""/>
        <dsp:cNvSpPr/>
      </dsp:nvSpPr>
      <dsp:spPr>
        <a:xfrm>
          <a:off x="2690525" y="0"/>
          <a:ext cx="3026841" cy="4407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baseline="0"/>
            <a:t>Glassware yaitu peralatan yang berasal dari berbagai macam gelas </a:t>
          </a:r>
          <a:endParaRPr lang="en-US" sz="3700" kern="1200"/>
        </a:p>
      </dsp:txBody>
      <dsp:txXfrm>
        <a:off x="2838283" y="147758"/>
        <a:ext cx="2731325" cy="41118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ADA73-6E85-4B0D-A360-22D67DBEAFEE}">
      <dsp:nvSpPr>
        <dsp:cNvPr id="0" name=""/>
        <dsp:cNvSpPr/>
      </dsp:nvSpPr>
      <dsp:spPr>
        <a:xfrm>
          <a:off x="1026" y="1269721"/>
          <a:ext cx="3735929" cy="1867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baseline="0"/>
            <a:t>Gelas yang bertangkai</a:t>
          </a:r>
          <a:endParaRPr lang="en-US" sz="4200" kern="1200"/>
        </a:p>
      </dsp:txBody>
      <dsp:txXfrm>
        <a:off x="55737" y="1324432"/>
        <a:ext cx="3626507" cy="1758542"/>
      </dsp:txXfrm>
    </dsp:sp>
    <dsp:sp modelId="{E96C9A76-EA61-43F1-BDF4-9790F21E3D15}">
      <dsp:nvSpPr>
        <dsp:cNvPr id="0" name=""/>
        <dsp:cNvSpPr/>
      </dsp:nvSpPr>
      <dsp:spPr>
        <a:xfrm>
          <a:off x="4670937" y="1269721"/>
          <a:ext cx="3735929" cy="1867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baseline="0"/>
            <a:t>Gelas yang tidak bertangkai</a:t>
          </a:r>
          <a:endParaRPr lang="en-US" sz="4200" kern="1200"/>
        </a:p>
      </dsp:txBody>
      <dsp:txXfrm>
        <a:off x="4725648" y="1324432"/>
        <a:ext cx="3626507" cy="175854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01F9F-748E-475E-BB59-08F37277EE1E}">
      <dsp:nvSpPr>
        <dsp:cNvPr id="0" name=""/>
        <dsp:cNvSpPr/>
      </dsp:nvSpPr>
      <dsp:spPr>
        <a:xfrm>
          <a:off x="0" y="34141"/>
          <a:ext cx="8407893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1) Water goblet :   </a:t>
          </a:r>
          <a:r>
            <a:rPr lang="en-US" sz="1900" kern="1200" baseline="0" dirty="0" err="1"/>
            <a:t>gelas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untuk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menyajikan</a:t>
          </a:r>
          <a:r>
            <a:rPr lang="en-US" sz="1900" kern="1200" baseline="0" dirty="0"/>
            <a:t> air </a:t>
          </a:r>
          <a:r>
            <a:rPr lang="en-US" sz="1900" kern="1200" baseline="0" dirty="0" err="1"/>
            <a:t>es</a:t>
          </a:r>
          <a:endParaRPr lang="en-US" sz="1900" kern="1200" dirty="0"/>
        </a:p>
      </dsp:txBody>
      <dsp:txXfrm>
        <a:off x="21161" y="55302"/>
        <a:ext cx="8365571" cy="391163"/>
      </dsp:txXfrm>
    </dsp:sp>
    <dsp:sp modelId="{1ED992EB-3BCB-42F5-B0A4-6E9CF3FBAB70}">
      <dsp:nvSpPr>
        <dsp:cNvPr id="0" name=""/>
        <dsp:cNvSpPr/>
      </dsp:nvSpPr>
      <dsp:spPr>
        <a:xfrm>
          <a:off x="0" y="522346"/>
          <a:ext cx="8407893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2) Red wine glass  :  </a:t>
          </a:r>
          <a:r>
            <a:rPr lang="en-US" sz="1900" kern="1200" baseline="0" dirty="0" err="1"/>
            <a:t>gelas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untuk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menyajikan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anggur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merah</a:t>
          </a:r>
          <a:endParaRPr lang="en-US" sz="1900" kern="1200" dirty="0"/>
        </a:p>
      </dsp:txBody>
      <dsp:txXfrm>
        <a:off x="21161" y="543507"/>
        <a:ext cx="8365571" cy="391163"/>
      </dsp:txXfrm>
    </dsp:sp>
    <dsp:sp modelId="{AA5998CF-B000-4B50-A6DE-14DEF828439E}">
      <dsp:nvSpPr>
        <dsp:cNvPr id="0" name=""/>
        <dsp:cNvSpPr/>
      </dsp:nvSpPr>
      <dsp:spPr>
        <a:xfrm>
          <a:off x="0" y="1010551"/>
          <a:ext cx="8407893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3) White wine glass  :  </a:t>
          </a:r>
          <a:r>
            <a:rPr lang="en-US" sz="1900" kern="1200" baseline="0" dirty="0" err="1"/>
            <a:t>gelas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untuk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menyajikan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anggur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putih</a:t>
          </a:r>
          <a:endParaRPr lang="en-US" sz="1900" kern="1200" dirty="0"/>
        </a:p>
      </dsp:txBody>
      <dsp:txXfrm>
        <a:off x="21161" y="1031712"/>
        <a:ext cx="8365571" cy="391163"/>
      </dsp:txXfrm>
    </dsp:sp>
    <dsp:sp modelId="{61E9E40A-31C2-47F1-84AC-69B8893F6965}">
      <dsp:nvSpPr>
        <dsp:cNvPr id="0" name=""/>
        <dsp:cNvSpPr/>
      </dsp:nvSpPr>
      <dsp:spPr>
        <a:xfrm>
          <a:off x="0" y="1498756"/>
          <a:ext cx="8407893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4) Saucer Champagne glass : </a:t>
          </a:r>
          <a:r>
            <a:rPr lang="en-US" sz="1900" kern="1200" baseline="0" dirty="0" err="1"/>
            <a:t>gelas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untuk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menyajikan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sampanye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atau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es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krim</a:t>
          </a:r>
          <a:endParaRPr lang="en-US" sz="1900" kern="1200" dirty="0"/>
        </a:p>
      </dsp:txBody>
      <dsp:txXfrm>
        <a:off x="21161" y="1519917"/>
        <a:ext cx="8365571" cy="391163"/>
      </dsp:txXfrm>
    </dsp:sp>
    <dsp:sp modelId="{B608F01B-B9F0-480B-AB2D-C00440E2F2AA}">
      <dsp:nvSpPr>
        <dsp:cNvPr id="0" name=""/>
        <dsp:cNvSpPr/>
      </dsp:nvSpPr>
      <dsp:spPr>
        <a:xfrm>
          <a:off x="0" y="1986961"/>
          <a:ext cx="8407893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5)Tulip champagne glass : </a:t>
          </a:r>
          <a:r>
            <a:rPr lang="en-US" sz="1900" kern="1200" baseline="0" dirty="0" err="1"/>
            <a:t>gelas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untuk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menyajikan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sampanye</a:t>
          </a:r>
          <a:endParaRPr lang="en-US" sz="1900" kern="1200" dirty="0"/>
        </a:p>
      </dsp:txBody>
      <dsp:txXfrm>
        <a:off x="21161" y="2008122"/>
        <a:ext cx="8365571" cy="391163"/>
      </dsp:txXfrm>
    </dsp:sp>
    <dsp:sp modelId="{F19AC7E3-9F02-4340-92DE-2CB5FAD37656}">
      <dsp:nvSpPr>
        <dsp:cNvPr id="0" name=""/>
        <dsp:cNvSpPr/>
      </dsp:nvSpPr>
      <dsp:spPr>
        <a:xfrm>
          <a:off x="0" y="2475166"/>
          <a:ext cx="8407893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6)Cocktail glass  : </a:t>
          </a:r>
          <a:r>
            <a:rPr lang="en-US" sz="1900" kern="1200" baseline="0" dirty="0" err="1"/>
            <a:t>gelas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untuk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menyajikan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koktil</a:t>
          </a:r>
          <a:endParaRPr lang="en-US" sz="1900" kern="1200" dirty="0"/>
        </a:p>
      </dsp:txBody>
      <dsp:txXfrm>
        <a:off x="21161" y="2496327"/>
        <a:ext cx="8365571" cy="391163"/>
      </dsp:txXfrm>
    </dsp:sp>
    <dsp:sp modelId="{CBD610D5-504D-4128-8295-B7C9C85B85DF}">
      <dsp:nvSpPr>
        <dsp:cNvPr id="0" name=""/>
        <dsp:cNvSpPr/>
      </dsp:nvSpPr>
      <dsp:spPr>
        <a:xfrm>
          <a:off x="0" y="2963371"/>
          <a:ext cx="8407893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7)Milk shakes glass  :  </a:t>
          </a:r>
          <a:r>
            <a:rPr lang="en-US" sz="1900" kern="1200" baseline="0" dirty="0" err="1"/>
            <a:t>gelas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untuk</a:t>
          </a:r>
          <a:r>
            <a:rPr lang="en-US" sz="1900" kern="1200" baseline="0" dirty="0"/>
            <a:t> </a:t>
          </a:r>
          <a:r>
            <a:rPr lang="en-US" sz="1900" kern="1200" baseline="0" dirty="0" err="1"/>
            <a:t>menyajikan</a:t>
          </a:r>
          <a:r>
            <a:rPr lang="en-US" sz="1900" kern="1200" baseline="0" dirty="0"/>
            <a:t> milk shake</a:t>
          </a:r>
          <a:endParaRPr lang="en-US" sz="1900" kern="1200" dirty="0"/>
        </a:p>
      </dsp:txBody>
      <dsp:txXfrm>
        <a:off x="21161" y="2984532"/>
        <a:ext cx="8365571" cy="391163"/>
      </dsp:txXfrm>
    </dsp:sp>
    <dsp:sp modelId="{43F037E2-4044-4F07-9682-E686FF81EEF9}">
      <dsp:nvSpPr>
        <dsp:cNvPr id="0" name=""/>
        <dsp:cNvSpPr/>
      </dsp:nvSpPr>
      <dsp:spPr>
        <a:xfrm>
          <a:off x="0" y="3451576"/>
          <a:ext cx="8407893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8)Sour glass                          </a:t>
          </a:r>
          <a:endParaRPr lang="en-US" sz="1900" kern="1200"/>
        </a:p>
      </dsp:txBody>
      <dsp:txXfrm>
        <a:off x="21161" y="3472737"/>
        <a:ext cx="8365571" cy="391163"/>
      </dsp:txXfrm>
    </dsp:sp>
    <dsp:sp modelId="{8DD6F607-692B-4A88-90C4-BCA5F55C2691}">
      <dsp:nvSpPr>
        <dsp:cNvPr id="0" name=""/>
        <dsp:cNvSpPr/>
      </dsp:nvSpPr>
      <dsp:spPr>
        <a:xfrm>
          <a:off x="0" y="3939781"/>
          <a:ext cx="8407893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9) Cardinal glass</a:t>
          </a:r>
          <a:endParaRPr lang="en-US" sz="1900" kern="1200"/>
        </a:p>
      </dsp:txBody>
      <dsp:txXfrm>
        <a:off x="21161" y="3960942"/>
        <a:ext cx="8365571" cy="3911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1C27B-5B48-42E5-B6D3-B431B3547D2A}">
      <dsp:nvSpPr>
        <dsp:cNvPr id="0" name=""/>
        <dsp:cNvSpPr/>
      </dsp:nvSpPr>
      <dsp:spPr>
        <a:xfrm>
          <a:off x="0" y="75563"/>
          <a:ext cx="8407893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1) Beer mug    :     gelas untuk menyajikan bir</a:t>
          </a:r>
          <a:endParaRPr lang="en-US" sz="2100" kern="1200"/>
        </a:p>
      </dsp:txBody>
      <dsp:txXfrm>
        <a:off x="23388" y="98951"/>
        <a:ext cx="8361117" cy="432338"/>
      </dsp:txXfrm>
    </dsp:sp>
    <dsp:sp modelId="{3826E568-2C84-46BC-A18A-9EF7E045EEC1}">
      <dsp:nvSpPr>
        <dsp:cNvPr id="0" name=""/>
        <dsp:cNvSpPr/>
      </dsp:nvSpPr>
      <dsp:spPr>
        <a:xfrm>
          <a:off x="0" y="615158"/>
          <a:ext cx="8407893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2) Juice glass  :     gelas untuk menyajikan jus</a:t>
          </a:r>
          <a:endParaRPr lang="en-US" sz="2100" kern="1200"/>
        </a:p>
      </dsp:txBody>
      <dsp:txXfrm>
        <a:off x="23388" y="638546"/>
        <a:ext cx="8361117" cy="432338"/>
      </dsp:txXfrm>
    </dsp:sp>
    <dsp:sp modelId="{F8054A0D-A47A-487D-9BF8-E2E1BFF54513}">
      <dsp:nvSpPr>
        <dsp:cNvPr id="0" name=""/>
        <dsp:cNvSpPr/>
      </dsp:nvSpPr>
      <dsp:spPr>
        <a:xfrm>
          <a:off x="0" y="1154753"/>
          <a:ext cx="8407893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3) High ball glass   :     gelas untuk menyajikan soft drink</a:t>
          </a:r>
          <a:endParaRPr lang="en-US" sz="2100" kern="1200"/>
        </a:p>
      </dsp:txBody>
      <dsp:txXfrm>
        <a:off x="23388" y="1178141"/>
        <a:ext cx="8361117" cy="432338"/>
      </dsp:txXfrm>
    </dsp:sp>
    <dsp:sp modelId="{005F224C-E571-4BDD-B35C-C46C779856CA}">
      <dsp:nvSpPr>
        <dsp:cNvPr id="0" name=""/>
        <dsp:cNvSpPr/>
      </dsp:nvSpPr>
      <dsp:spPr>
        <a:xfrm>
          <a:off x="0" y="1694348"/>
          <a:ext cx="8407893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4) Punch glass       :     gelas untuk menyajikan punch</a:t>
          </a:r>
          <a:endParaRPr lang="en-US" sz="2100" kern="1200"/>
        </a:p>
      </dsp:txBody>
      <dsp:txXfrm>
        <a:off x="23388" y="1717736"/>
        <a:ext cx="8361117" cy="432338"/>
      </dsp:txXfrm>
    </dsp:sp>
    <dsp:sp modelId="{F6FA352A-BAA8-4166-8F6E-8410EB97BD0C}">
      <dsp:nvSpPr>
        <dsp:cNvPr id="0" name=""/>
        <dsp:cNvSpPr/>
      </dsp:nvSpPr>
      <dsp:spPr>
        <a:xfrm>
          <a:off x="0" y="2233943"/>
          <a:ext cx="8407893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5)Ice tea glass       :     gelas untuk menyajikan es teh</a:t>
          </a:r>
          <a:endParaRPr lang="en-US" sz="2100" kern="1200"/>
        </a:p>
      </dsp:txBody>
      <dsp:txXfrm>
        <a:off x="23388" y="2257331"/>
        <a:ext cx="8361117" cy="432338"/>
      </dsp:txXfrm>
    </dsp:sp>
    <dsp:sp modelId="{6C6E55E7-8CF3-4AE7-A994-D8C2A512E6E0}">
      <dsp:nvSpPr>
        <dsp:cNvPr id="0" name=""/>
        <dsp:cNvSpPr/>
      </dsp:nvSpPr>
      <dsp:spPr>
        <a:xfrm>
          <a:off x="0" y="2773538"/>
          <a:ext cx="8407893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6) Shot glass         :     gelas kecil untuk mengukur</a:t>
          </a:r>
          <a:endParaRPr lang="en-US" sz="2100" kern="1200"/>
        </a:p>
      </dsp:txBody>
      <dsp:txXfrm>
        <a:off x="23388" y="2796926"/>
        <a:ext cx="8361117" cy="432338"/>
      </dsp:txXfrm>
    </dsp:sp>
    <dsp:sp modelId="{F89851DD-C783-4C04-A023-06545E537B4E}">
      <dsp:nvSpPr>
        <dsp:cNvPr id="0" name=""/>
        <dsp:cNvSpPr/>
      </dsp:nvSpPr>
      <dsp:spPr>
        <a:xfrm>
          <a:off x="0" y="3313133"/>
          <a:ext cx="8407893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7) Collin glass       :     gelas untuk menyajikan mixed drink</a:t>
          </a:r>
          <a:endParaRPr lang="en-US" sz="2100" kern="1200"/>
        </a:p>
      </dsp:txBody>
      <dsp:txXfrm>
        <a:off x="23388" y="3336521"/>
        <a:ext cx="8361117" cy="432338"/>
      </dsp:txXfrm>
    </dsp:sp>
    <dsp:sp modelId="{6E4E0C52-4203-43B0-9E0C-B6429FA67BE1}">
      <dsp:nvSpPr>
        <dsp:cNvPr id="0" name=""/>
        <dsp:cNvSpPr/>
      </dsp:nvSpPr>
      <dsp:spPr>
        <a:xfrm>
          <a:off x="0" y="3852729"/>
          <a:ext cx="8407893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8) Zombie glass</a:t>
          </a:r>
          <a:endParaRPr lang="en-US" sz="2100" kern="1200"/>
        </a:p>
      </dsp:txBody>
      <dsp:txXfrm>
        <a:off x="23388" y="3876117"/>
        <a:ext cx="8361117" cy="432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1AD7C-6080-4BE3-9766-D60BE783B916}">
      <dsp:nvSpPr>
        <dsp:cNvPr id="0" name=""/>
        <dsp:cNvSpPr/>
      </dsp:nvSpPr>
      <dsp:spPr>
        <a:xfrm>
          <a:off x="0" y="230544"/>
          <a:ext cx="8407893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4)B &amp; B plate (</a:t>
          </a:r>
          <a:r>
            <a:rPr lang="en-US" sz="1800" i="1" kern="1200" baseline="0"/>
            <a:t>Butter and Bread</a:t>
          </a:r>
          <a:r>
            <a:rPr lang="en-US" sz="1800" kern="1200" baseline="0"/>
            <a:t>), yaitu dipergunakan untuk menyajikan roti dan mentega, disebut juga </a:t>
          </a:r>
          <a:r>
            <a:rPr lang="en-US" sz="1800" i="1" kern="1200" baseline="0"/>
            <a:t>side plate</a:t>
          </a:r>
          <a:r>
            <a:rPr lang="en-US" sz="1800" kern="1200" baseline="0"/>
            <a:t> atau </a:t>
          </a:r>
          <a:r>
            <a:rPr lang="en-US" sz="1800" i="1" kern="1200" baseline="0"/>
            <a:t>quarter plate</a:t>
          </a:r>
          <a:r>
            <a:rPr lang="en-US" sz="1800" kern="1200" baseline="0"/>
            <a:t> karena di dalam menata meja selalu diletakkan disamping kiri garpu (dinner fork). Diameternya sekitar 15 cm. </a:t>
          </a:r>
          <a:endParaRPr lang="en-US" sz="1800" kern="1200"/>
        </a:p>
      </dsp:txBody>
      <dsp:txXfrm>
        <a:off x="46263" y="276807"/>
        <a:ext cx="8315367" cy="855173"/>
      </dsp:txXfrm>
    </dsp:sp>
    <dsp:sp modelId="{68E45E4C-0D2C-41CC-A344-051F9D8EEC82}">
      <dsp:nvSpPr>
        <dsp:cNvPr id="0" name=""/>
        <dsp:cNvSpPr/>
      </dsp:nvSpPr>
      <dsp:spPr>
        <a:xfrm>
          <a:off x="0" y="1230084"/>
          <a:ext cx="8407893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5)Fish plate, yaitu piring untuk menyajikan hidangan ikan.</a:t>
          </a:r>
          <a:endParaRPr lang="en-US" sz="1800" kern="1200"/>
        </a:p>
      </dsp:txBody>
      <dsp:txXfrm>
        <a:off x="46263" y="1276347"/>
        <a:ext cx="8315367" cy="855173"/>
      </dsp:txXfrm>
    </dsp:sp>
    <dsp:sp modelId="{3C25A62F-D015-4F6C-8023-A4CBFE133DD7}">
      <dsp:nvSpPr>
        <dsp:cNvPr id="0" name=""/>
        <dsp:cNvSpPr/>
      </dsp:nvSpPr>
      <dsp:spPr>
        <a:xfrm>
          <a:off x="0" y="2229624"/>
          <a:ext cx="8407893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6)Breakfast plate, yaitu piring untuk hidangan makan pagi.</a:t>
          </a:r>
          <a:endParaRPr lang="en-US" sz="1800" kern="1200"/>
        </a:p>
      </dsp:txBody>
      <dsp:txXfrm>
        <a:off x="46263" y="2275887"/>
        <a:ext cx="8315367" cy="855173"/>
      </dsp:txXfrm>
    </dsp:sp>
    <dsp:sp modelId="{09299ED2-47B0-4486-A866-7AA373321455}">
      <dsp:nvSpPr>
        <dsp:cNvPr id="0" name=""/>
        <dsp:cNvSpPr/>
      </dsp:nvSpPr>
      <dsp:spPr>
        <a:xfrm>
          <a:off x="0" y="3229164"/>
          <a:ext cx="8407893" cy="9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7)Show plate, yaitu piring ceper ukuran sedikit lebih besar dari pada dinner plate, diberi dekorasi yang bagus untuk show.</a:t>
          </a:r>
          <a:endParaRPr lang="en-US" sz="1800" kern="1200"/>
        </a:p>
      </dsp:txBody>
      <dsp:txXfrm>
        <a:off x="46263" y="3275427"/>
        <a:ext cx="8315367" cy="8551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B1242-E326-44CE-89AD-6570436306E3}">
      <dsp:nvSpPr>
        <dsp:cNvPr id="0" name=""/>
        <dsp:cNvSpPr/>
      </dsp:nvSpPr>
      <dsp:spPr>
        <a:xfrm>
          <a:off x="0" y="504744"/>
          <a:ext cx="8458201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1)Soup cup, adalah mangkuk berbentuk cangkir dengan ukuran lebih besar dan mempunyai pegangan di kanan kirinya untuk menyajikan sup cair. Diameternya sekitar 10 cm.</a:t>
          </a:r>
          <a:endParaRPr lang="en-US" sz="1600" kern="1200"/>
        </a:p>
      </dsp:txBody>
      <dsp:txXfrm>
        <a:off x="29243" y="533987"/>
        <a:ext cx="8399715" cy="540554"/>
      </dsp:txXfrm>
    </dsp:sp>
    <dsp:sp modelId="{1D9E8564-F1A8-4B77-AE63-972E0DFA90C9}">
      <dsp:nvSpPr>
        <dsp:cNvPr id="0" name=""/>
        <dsp:cNvSpPr/>
      </dsp:nvSpPr>
      <dsp:spPr>
        <a:xfrm>
          <a:off x="0" y="1149864"/>
          <a:ext cx="8458201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2)Tea cup, adalah cangkir teh yang gunanya untuk menyajikan teh, diameternya sekitar 7 cm.</a:t>
          </a:r>
          <a:endParaRPr lang="en-US" sz="1600" kern="1200"/>
        </a:p>
      </dsp:txBody>
      <dsp:txXfrm>
        <a:off x="29243" y="1179107"/>
        <a:ext cx="8399715" cy="540554"/>
      </dsp:txXfrm>
    </dsp:sp>
    <dsp:sp modelId="{DB403CA5-E892-4915-89E8-84795811328D}">
      <dsp:nvSpPr>
        <dsp:cNvPr id="0" name=""/>
        <dsp:cNvSpPr/>
      </dsp:nvSpPr>
      <dsp:spPr>
        <a:xfrm>
          <a:off x="0" y="1794984"/>
          <a:ext cx="8458201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3) Coffee cup, adalah cangkir kopi yang gunanya untuk menyajikan kopi, diameternya sekitar 6 cm.</a:t>
          </a:r>
          <a:endParaRPr lang="en-US" sz="1600" kern="1200"/>
        </a:p>
      </dsp:txBody>
      <dsp:txXfrm>
        <a:off x="29243" y="1824227"/>
        <a:ext cx="8399715" cy="540554"/>
      </dsp:txXfrm>
    </dsp:sp>
    <dsp:sp modelId="{86515D6B-9CCE-43A1-AF4F-13866A6B5A52}">
      <dsp:nvSpPr>
        <dsp:cNvPr id="0" name=""/>
        <dsp:cNvSpPr/>
      </dsp:nvSpPr>
      <dsp:spPr>
        <a:xfrm>
          <a:off x="0" y="2440104"/>
          <a:ext cx="8458201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/>
            <a:t>4) Demitasse cup, </a:t>
          </a:r>
          <a:r>
            <a:rPr lang="en-US" sz="1600" kern="1200" baseline="0" dirty="0" err="1"/>
            <a:t>adalah</a:t>
          </a:r>
          <a:r>
            <a:rPr lang="en-US" sz="1600" kern="1200" baseline="0" dirty="0"/>
            <a:t> </a:t>
          </a:r>
          <a:r>
            <a:rPr lang="en-US" sz="1600" kern="1200" baseline="0" dirty="0" err="1"/>
            <a:t>cangkir</a:t>
          </a:r>
          <a:r>
            <a:rPr lang="en-US" sz="1600" kern="1200" baseline="0" dirty="0"/>
            <a:t> </a:t>
          </a:r>
          <a:r>
            <a:rPr lang="en-US" sz="1600" kern="1200" baseline="0" dirty="0" err="1"/>
            <a:t>kecil</a:t>
          </a:r>
          <a:r>
            <a:rPr lang="en-US" sz="1600" kern="1200" baseline="0" dirty="0"/>
            <a:t> </a:t>
          </a:r>
          <a:r>
            <a:rPr lang="en-US" sz="1600" kern="1200" baseline="0" dirty="0" err="1"/>
            <a:t>dengan</a:t>
          </a:r>
          <a:r>
            <a:rPr lang="en-US" sz="1600" kern="1200" baseline="0" dirty="0"/>
            <a:t> diameter 5 cm yang </a:t>
          </a:r>
          <a:r>
            <a:rPr lang="en-US" sz="1600" kern="1200" baseline="0" dirty="0" err="1"/>
            <a:t>dipergunakan</a:t>
          </a:r>
          <a:r>
            <a:rPr lang="en-US" sz="1600" kern="1200" baseline="0" dirty="0"/>
            <a:t> </a:t>
          </a:r>
          <a:r>
            <a:rPr lang="en-US" sz="1600" kern="1200" baseline="0" dirty="0" err="1"/>
            <a:t>untuk</a:t>
          </a:r>
          <a:r>
            <a:rPr lang="en-US" sz="1600" kern="1200" baseline="0" dirty="0"/>
            <a:t> </a:t>
          </a:r>
          <a:r>
            <a:rPr lang="en-US" sz="1600" kern="1200" baseline="0" dirty="0" err="1"/>
            <a:t>menyajikan</a:t>
          </a:r>
          <a:r>
            <a:rPr lang="en-US" sz="1600" kern="1200" baseline="0" dirty="0"/>
            <a:t> kopi </a:t>
          </a:r>
          <a:r>
            <a:rPr lang="en-US" sz="1600" kern="1200" baseline="0" dirty="0" err="1"/>
            <a:t>kental</a:t>
          </a:r>
          <a:r>
            <a:rPr lang="en-US" sz="1600" kern="1200" baseline="0" dirty="0"/>
            <a:t> (</a:t>
          </a:r>
          <a:r>
            <a:rPr lang="en-US" sz="1600" i="1" kern="1200" baseline="0" dirty="0"/>
            <a:t>demitasse coffee</a:t>
          </a:r>
          <a:r>
            <a:rPr lang="en-US" sz="1600" kern="1200" baseline="0" dirty="0"/>
            <a:t>) </a:t>
          </a:r>
          <a:r>
            <a:rPr lang="en-US" sz="1600" kern="1200" baseline="0" dirty="0" err="1"/>
            <a:t>sehabis</a:t>
          </a:r>
          <a:r>
            <a:rPr lang="en-US" sz="1600" kern="1200" baseline="0" dirty="0"/>
            <a:t> </a:t>
          </a:r>
          <a:r>
            <a:rPr lang="en-US" sz="1600" kern="1200" baseline="0" dirty="0" err="1"/>
            <a:t>makan</a:t>
          </a:r>
          <a:r>
            <a:rPr lang="en-US" sz="1600" kern="1200" baseline="0" dirty="0"/>
            <a:t> </a:t>
          </a:r>
          <a:r>
            <a:rPr lang="en-US" sz="1600" kern="1200" baseline="0" dirty="0" err="1"/>
            <a:t>malam</a:t>
          </a:r>
          <a:r>
            <a:rPr lang="en-US" sz="1600" kern="1200" baseline="0" dirty="0"/>
            <a:t>.</a:t>
          </a:r>
          <a:endParaRPr lang="en-US" sz="1600" kern="1200" dirty="0"/>
        </a:p>
      </dsp:txBody>
      <dsp:txXfrm>
        <a:off x="29243" y="2469347"/>
        <a:ext cx="8399715" cy="540554"/>
      </dsp:txXfrm>
    </dsp:sp>
    <dsp:sp modelId="{6A16E87C-28C0-46B2-AC67-94B9201EE9C5}">
      <dsp:nvSpPr>
        <dsp:cNvPr id="0" name=""/>
        <dsp:cNvSpPr/>
      </dsp:nvSpPr>
      <dsp:spPr>
        <a:xfrm>
          <a:off x="0" y="3085224"/>
          <a:ext cx="8458201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5) Breakfast cup, adalah cangkir untuk menyajikan minuman kopi/teh pada waktu makan pagi di restoran.</a:t>
          </a:r>
          <a:endParaRPr lang="en-US" sz="1600" kern="1200"/>
        </a:p>
      </dsp:txBody>
      <dsp:txXfrm>
        <a:off x="29243" y="3114467"/>
        <a:ext cx="8399715" cy="540554"/>
      </dsp:txXfrm>
    </dsp:sp>
    <dsp:sp modelId="{C19F1EB1-7A97-42E8-B521-BEAB91802D0D}">
      <dsp:nvSpPr>
        <dsp:cNvPr id="0" name=""/>
        <dsp:cNvSpPr/>
      </dsp:nvSpPr>
      <dsp:spPr>
        <a:xfrm>
          <a:off x="0" y="3730344"/>
          <a:ext cx="8458201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6) Egg dish, disebut juga dengan </a:t>
          </a:r>
          <a:r>
            <a:rPr lang="en-US" sz="1600" i="1" kern="1200" baseline="0"/>
            <a:t>egg stand</a:t>
          </a:r>
          <a:r>
            <a:rPr lang="en-US" sz="1600" kern="1200" baseline="0"/>
            <a:t>. Dipergunakan untuk menyajikan telur rebus.</a:t>
          </a:r>
          <a:endParaRPr lang="en-US" sz="1600" kern="1200"/>
        </a:p>
      </dsp:txBody>
      <dsp:txXfrm>
        <a:off x="29243" y="3759587"/>
        <a:ext cx="8399715" cy="540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BD70B-1B5C-4C3E-82F4-E0B2991C3192}">
      <dsp:nvSpPr>
        <dsp:cNvPr id="0" name=""/>
        <dsp:cNvSpPr/>
      </dsp:nvSpPr>
      <dsp:spPr>
        <a:xfrm>
          <a:off x="0" y="98908"/>
          <a:ext cx="8407893" cy="79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1) Soup saucer, adalah tatakan soup cup dengan diameter 14 cm.</a:t>
          </a:r>
          <a:endParaRPr lang="en-US" sz="2100" kern="1200"/>
        </a:p>
      </dsp:txBody>
      <dsp:txXfrm>
        <a:off x="38737" y="137645"/>
        <a:ext cx="8330419" cy="716060"/>
      </dsp:txXfrm>
    </dsp:sp>
    <dsp:sp modelId="{AC14038C-FA0E-40E9-8E86-D49A18A51AA7}">
      <dsp:nvSpPr>
        <dsp:cNvPr id="0" name=""/>
        <dsp:cNvSpPr/>
      </dsp:nvSpPr>
      <dsp:spPr>
        <a:xfrm>
          <a:off x="0" y="952922"/>
          <a:ext cx="8407893" cy="79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2)Tea saucer, adalah tatakan tea cup dengan diameter 14 cm.</a:t>
          </a:r>
          <a:endParaRPr lang="en-US" sz="2100" kern="1200"/>
        </a:p>
      </dsp:txBody>
      <dsp:txXfrm>
        <a:off x="38737" y="991659"/>
        <a:ext cx="8330419" cy="716060"/>
      </dsp:txXfrm>
    </dsp:sp>
    <dsp:sp modelId="{248BCD47-2031-4EF1-935C-CD570C10451E}">
      <dsp:nvSpPr>
        <dsp:cNvPr id="0" name=""/>
        <dsp:cNvSpPr/>
      </dsp:nvSpPr>
      <dsp:spPr>
        <a:xfrm>
          <a:off x="0" y="1806936"/>
          <a:ext cx="8407893" cy="79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3) Coffee saucer, adalah tatakan coffee cup dengan diameter 14 cm.</a:t>
          </a:r>
          <a:endParaRPr lang="en-US" sz="2100" kern="1200"/>
        </a:p>
      </dsp:txBody>
      <dsp:txXfrm>
        <a:off x="38737" y="1845673"/>
        <a:ext cx="8330419" cy="716060"/>
      </dsp:txXfrm>
    </dsp:sp>
    <dsp:sp modelId="{456230C6-A43F-4890-BDB5-4E6FB3C42997}">
      <dsp:nvSpPr>
        <dsp:cNvPr id="0" name=""/>
        <dsp:cNvSpPr/>
      </dsp:nvSpPr>
      <dsp:spPr>
        <a:xfrm>
          <a:off x="0" y="2660951"/>
          <a:ext cx="8407893" cy="79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4)Demitasse saucer, adalah tatakan demitasse cup dengan diameter 11 cm. </a:t>
          </a:r>
          <a:endParaRPr lang="en-US" sz="2100" kern="1200"/>
        </a:p>
      </dsp:txBody>
      <dsp:txXfrm>
        <a:off x="38737" y="2699688"/>
        <a:ext cx="8330419" cy="716060"/>
      </dsp:txXfrm>
    </dsp:sp>
    <dsp:sp modelId="{1A22E653-5463-41C3-89D6-639D176CCDEC}">
      <dsp:nvSpPr>
        <dsp:cNvPr id="0" name=""/>
        <dsp:cNvSpPr/>
      </dsp:nvSpPr>
      <dsp:spPr>
        <a:xfrm>
          <a:off x="0" y="3514965"/>
          <a:ext cx="8407893" cy="79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5)Breakfast saucer, adalah tatakan breakfast cup dengan diameter 14 cm.</a:t>
          </a:r>
          <a:endParaRPr lang="en-US" sz="2100" kern="1200"/>
        </a:p>
      </dsp:txBody>
      <dsp:txXfrm>
        <a:off x="38737" y="3553702"/>
        <a:ext cx="8330419" cy="716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88224-CB57-433B-9AD3-12A2C67B9BDA}">
      <dsp:nvSpPr>
        <dsp:cNvPr id="0" name=""/>
        <dsp:cNvSpPr/>
      </dsp:nvSpPr>
      <dsp:spPr>
        <a:xfrm>
          <a:off x="1026" y="1269721"/>
          <a:ext cx="3735929" cy="1867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1) Tea pot, adalah poci untuk menyajikan teh panas, bentuknya agak membulat.</a:t>
          </a:r>
          <a:endParaRPr lang="en-US" sz="2800" kern="1200"/>
        </a:p>
      </dsp:txBody>
      <dsp:txXfrm>
        <a:off x="55737" y="1324432"/>
        <a:ext cx="3626507" cy="1758542"/>
      </dsp:txXfrm>
    </dsp:sp>
    <dsp:sp modelId="{6DDC6554-AA1F-460D-92DC-012FC8F2C1B4}">
      <dsp:nvSpPr>
        <dsp:cNvPr id="0" name=""/>
        <dsp:cNvSpPr/>
      </dsp:nvSpPr>
      <dsp:spPr>
        <a:xfrm>
          <a:off x="4670937" y="1269721"/>
          <a:ext cx="3735929" cy="1867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2) Coffee pot, adalah poci untuk menyajikan kopi panas, bentuknya lurus tinggi keatas. </a:t>
          </a:r>
          <a:endParaRPr lang="en-US" sz="2800" kern="1200"/>
        </a:p>
      </dsp:txBody>
      <dsp:txXfrm>
        <a:off x="4725648" y="1324432"/>
        <a:ext cx="3626507" cy="17585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5DC89-B240-44E6-A062-48C63A11F6A2}">
      <dsp:nvSpPr>
        <dsp:cNvPr id="0" name=""/>
        <dsp:cNvSpPr/>
      </dsp:nvSpPr>
      <dsp:spPr>
        <a:xfrm>
          <a:off x="2027" y="1253043"/>
          <a:ext cx="3802642" cy="1901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1)      Milk jug, adalah poci kecil untuk menyajikan susu atau krim.</a:t>
          </a:r>
        </a:p>
      </dsp:txBody>
      <dsp:txXfrm>
        <a:off x="2027" y="1253043"/>
        <a:ext cx="3802642" cy="1901321"/>
      </dsp:txXfrm>
    </dsp:sp>
    <dsp:sp modelId="{D2F955BF-BF6C-48DA-9281-35880F7DBA9D}">
      <dsp:nvSpPr>
        <dsp:cNvPr id="0" name=""/>
        <dsp:cNvSpPr/>
      </dsp:nvSpPr>
      <dsp:spPr>
        <a:xfrm>
          <a:off x="4603223" y="1253043"/>
          <a:ext cx="3802642" cy="1901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2)      Water jug, adalah poci kecil dengan tutup untuk menyajikan air putih, biasanya digunakan pada pelayanan room service.</a:t>
          </a:r>
        </a:p>
      </dsp:txBody>
      <dsp:txXfrm>
        <a:off x="4603223" y="1253043"/>
        <a:ext cx="3802642" cy="19013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49D62-6218-4DD4-BC8E-518DB59A59CA}">
      <dsp:nvSpPr>
        <dsp:cNvPr id="0" name=""/>
        <dsp:cNvSpPr/>
      </dsp:nvSpPr>
      <dsp:spPr>
        <a:xfrm>
          <a:off x="0" y="33587"/>
          <a:ext cx="8407893" cy="680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1)      Soup bowl, </a:t>
          </a:r>
          <a:r>
            <a:rPr lang="en-US" sz="1800" kern="1200" dirty="0" err="1"/>
            <a:t>adalah</a:t>
          </a:r>
          <a:r>
            <a:rPr lang="en-US" sz="1800" kern="1200" dirty="0"/>
            <a:t> </a:t>
          </a:r>
          <a:r>
            <a:rPr lang="en-US" sz="1800" kern="1200" dirty="0" err="1"/>
            <a:t>mangkuk</a:t>
          </a:r>
          <a:r>
            <a:rPr lang="en-US" sz="1800" kern="1200" dirty="0"/>
            <a:t>  sup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menyajikan</a:t>
          </a:r>
          <a:r>
            <a:rPr lang="en-US" sz="1800" kern="1200" dirty="0"/>
            <a:t> sup </a:t>
          </a:r>
          <a:r>
            <a:rPr lang="en-US" sz="1800" kern="1200" dirty="0" err="1"/>
            <a:t>kental</a:t>
          </a:r>
          <a:r>
            <a:rPr lang="en-US" sz="1800" kern="1200" dirty="0"/>
            <a:t>.</a:t>
          </a:r>
        </a:p>
      </dsp:txBody>
      <dsp:txXfrm>
        <a:off x="33203" y="66790"/>
        <a:ext cx="8341487" cy="613766"/>
      </dsp:txXfrm>
    </dsp:sp>
    <dsp:sp modelId="{4C37F041-5FEF-4CFE-A4CB-15AD21402457}">
      <dsp:nvSpPr>
        <dsp:cNvPr id="0" name=""/>
        <dsp:cNvSpPr/>
      </dsp:nvSpPr>
      <dsp:spPr>
        <a:xfrm>
          <a:off x="0" y="765599"/>
          <a:ext cx="8407893" cy="680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2)      Cereal bowl, adalah piring cekung seperti mangkuk untuk menyajikan bubur maupun sereal.</a:t>
          </a:r>
        </a:p>
      </dsp:txBody>
      <dsp:txXfrm>
        <a:off x="33203" y="798802"/>
        <a:ext cx="8341487" cy="613766"/>
      </dsp:txXfrm>
    </dsp:sp>
    <dsp:sp modelId="{4BD6AF0F-78D5-4E85-B25B-B77BA5B44581}">
      <dsp:nvSpPr>
        <dsp:cNvPr id="0" name=""/>
        <dsp:cNvSpPr/>
      </dsp:nvSpPr>
      <dsp:spPr>
        <a:xfrm>
          <a:off x="0" y="1497611"/>
          <a:ext cx="8407893" cy="680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3)      Finger bowl, adalah mangkuk tempat untuk mencuci tangan yang diletakkan di atas meja makan.</a:t>
          </a:r>
        </a:p>
      </dsp:txBody>
      <dsp:txXfrm>
        <a:off x="33203" y="1530814"/>
        <a:ext cx="8341487" cy="613766"/>
      </dsp:txXfrm>
    </dsp:sp>
    <dsp:sp modelId="{C191AA87-E747-407C-B8B5-F7EF8AA32F9D}">
      <dsp:nvSpPr>
        <dsp:cNvPr id="0" name=""/>
        <dsp:cNvSpPr/>
      </dsp:nvSpPr>
      <dsp:spPr>
        <a:xfrm>
          <a:off x="0" y="2229624"/>
          <a:ext cx="8407893" cy="680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4)      Sugar bowl, adalah tempat untuk menempatkan gula yang berada di atas meja makan.</a:t>
          </a:r>
        </a:p>
      </dsp:txBody>
      <dsp:txXfrm>
        <a:off x="33203" y="2262827"/>
        <a:ext cx="8341487" cy="613766"/>
      </dsp:txXfrm>
    </dsp:sp>
    <dsp:sp modelId="{C01B92A9-23CD-480C-9D4B-7D2BED02A6DF}">
      <dsp:nvSpPr>
        <dsp:cNvPr id="0" name=""/>
        <dsp:cNvSpPr/>
      </dsp:nvSpPr>
      <dsp:spPr>
        <a:xfrm>
          <a:off x="0" y="2961636"/>
          <a:ext cx="8407893" cy="680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5)      Supreme bowl, adalah tempat untuk menyajikan shrimp cocktail, ice cream di dalam kamar.</a:t>
          </a:r>
        </a:p>
      </dsp:txBody>
      <dsp:txXfrm>
        <a:off x="33203" y="2994839"/>
        <a:ext cx="8341487" cy="613766"/>
      </dsp:txXfrm>
    </dsp:sp>
    <dsp:sp modelId="{6EB08385-BE11-42C0-BD88-D96C5294DB4D}">
      <dsp:nvSpPr>
        <dsp:cNvPr id="0" name=""/>
        <dsp:cNvSpPr/>
      </dsp:nvSpPr>
      <dsp:spPr>
        <a:xfrm>
          <a:off x="0" y="3693648"/>
          <a:ext cx="8407893" cy="680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6)      Butter bowl, adalah tempat mentega yang diletakkan di atas meja makan.</a:t>
          </a:r>
        </a:p>
      </dsp:txBody>
      <dsp:txXfrm>
        <a:off x="33203" y="3726851"/>
        <a:ext cx="8341487" cy="6137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1D4AD-04B6-4389-ADB1-16E4988AE180}">
      <dsp:nvSpPr>
        <dsp:cNvPr id="0" name=""/>
        <dsp:cNvSpPr/>
      </dsp:nvSpPr>
      <dsp:spPr>
        <a:xfrm rot="10800000">
          <a:off x="2112483" y="795381"/>
          <a:ext cx="5591248" cy="28166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062" tIns="106680" rIns="199136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baseline="0"/>
            <a:t>Silverware </a:t>
          </a:r>
          <a:r>
            <a:rPr lang="en-US" sz="2800" kern="1200" baseline="0"/>
            <a:t>atau</a:t>
          </a:r>
          <a:r>
            <a:rPr lang="en-US" sz="2800" i="1" kern="1200" baseline="0"/>
            <a:t> tableware, </a:t>
          </a:r>
          <a:r>
            <a:rPr lang="en-US" sz="2800" kern="1200" baseline="0"/>
            <a:t>yaitu peralatan makan yang terbuat dari logam yang dilapisi perak atau </a:t>
          </a:r>
          <a:r>
            <a:rPr lang="en-US" sz="2800" i="1" kern="1200" baseline="0"/>
            <a:t>stainless steel</a:t>
          </a:r>
          <a:r>
            <a:rPr lang="en-US" sz="2800" kern="1200" baseline="0"/>
            <a:t>. </a:t>
          </a:r>
          <a:endParaRPr lang="en-US" sz="2800" kern="1200"/>
        </a:p>
      </dsp:txBody>
      <dsp:txXfrm rot="10800000">
        <a:off x="2816644" y="795381"/>
        <a:ext cx="4887087" cy="2816644"/>
      </dsp:txXfrm>
    </dsp:sp>
    <dsp:sp modelId="{A799D269-48CE-4470-9715-77BE2BFDE269}">
      <dsp:nvSpPr>
        <dsp:cNvPr id="0" name=""/>
        <dsp:cNvSpPr/>
      </dsp:nvSpPr>
      <dsp:spPr>
        <a:xfrm>
          <a:off x="704161" y="795381"/>
          <a:ext cx="2816644" cy="28166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1BC6D-916C-4E9B-BF07-97641DD434F3}">
      <dsp:nvSpPr>
        <dsp:cNvPr id="0" name=""/>
        <dsp:cNvSpPr/>
      </dsp:nvSpPr>
      <dsp:spPr>
        <a:xfrm>
          <a:off x="0" y="131138"/>
          <a:ext cx="8407893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 baseline="0" dirty="0"/>
            <a:t>a. Hollowware</a:t>
          </a:r>
          <a:endParaRPr lang="en-US" sz="2200" kern="1200" dirty="0"/>
        </a:p>
      </dsp:txBody>
      <dsp:txXfrm>
        <a:off x="24502" y="155640"/>
        <a:ext cx="8358889" cy="452926"/>
      </dsp:txXfrm>
    </dsp:sp>
    <dsp:sp modelId="{6EDBACAE-A93F-4E64-B961-4574A4E324E3}">
      <dsp:nvSpPr>
        <dsp:cNvPr id="0" name=""/>
        <dsp:cNvSpPr/>
      </dsp:nvSpPr>
      <dsp:spPr>
        <a:xfrm>
          <a:off x="0" y="633068"/>
          <a:ext cx="8407893" cy="364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951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baseline="0" dirty="0"/>
            <a:t>1) Platter : round platter, oval platter. </a:t>
          </a:r>
          <a:r>
            <a:rPr lang="en-US" sz="1700" kern="1200" baseline="0" dirty="0" err="1"/>
            <a:t>Banyak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digunakan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dalam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pelayanan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ala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Rusia</a:t>
          </a:r>
          <a:r>
            <a:rPr lang="en-US" sz="1700" kern="1200" baseline="0" dirty="0"/>
            <a:t>, </a:t>
          </a:r>
          <a:r>
            <a:rPr lang="en-US" sz="1700" kern="1200" baseline="0" dirty="0" err="1"/>
            <a:t>Perancis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maupun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untuk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acara</a:t>
          </a:r>
          <a:r>
            <a:rPr lang="en-US" sz="1700" kern="1200" baseline="0" dirty="0"/>
            <a:t> buffet.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baseline="0" dirty="0"/>
            <a:t>2) Sauce boat </a:t>
          </a:r>
          <a:r>
            <a:rPr lang="en-US" sz="1700" kern="1200" baseline="0" dirty="0" err="1"/>
            <a:t>atau</a:t>
          </a:r>
          <a:r>
            <a:rPr lang="en-US" sz="1700" kern="1200" baseline="0" dirty="0"/>
            <a:t> gravy boat, </a:t>
          </a:r>
          <a:r>
            <a:rPr lang="en-US" sz="1700" kern="1200" baseline="0" dirty="0" err="1"/>
            <a:t>adalah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tempat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untuk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menyajikan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saus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dengan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bentuk</a:t>
          </a:r>
          <a:r>
            <a:rPr lang="en-US" sz="1700" kern="1200" baseline="0" dirty="0"/>
            <a:t> yang </a:t>
          </a:r>
          <a:r>
            <a:rPr lang="en-US" sz="1700" kern="1200" baseline="0" dirty="0" err="1"/>
            <a:t>mirip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perahu</a:t>
          </a:r>
          <a:r>
            <a:rPr lang="en-US" sz="1700" kern="1200" baseline="0" dirty="0"/>
            <a:t>.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baseline="0" dirty="0"/>
            <a:t>3) Butter plate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baseline="0" dirty="0"/>
            <a:t>4) Pots : tea pot, coffee pot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baseline="0" dirty="0"/>
            <a:t>5)  Creamer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baseline="0" dirty="0"/>
            <a:t>6)  Vegetable bowl, </a:t>
          </a:r>
          <a:r>
            <a:rPr lang="en-US" sz="1700" kern="1200" baseline="0" dirty="0" err="1"/>
            <a:t>adalah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mangkuk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sayuran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beserta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hidangan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utama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pada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pelayanan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gaya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Rusia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dan</a:t>
          </a:r>
          <a:r>
            <a:rPr lang="en-US" sz="1700" kern="1200" baseline="0" dirty="0"/>
            <a:t> </a:t>
          </a:r>
          <a:r>
            <a:rPr lang="en-US" sz="1700" kern="1200" baseline="0" dirty="0" err="1"/>
            <a:t>Perancis</a:t>
          </a:r>
          <a:r>
            <a:rPr lang="en-US" sz="1700" kern="1200" baseline="0" dirty="0"/>
            <a:t>.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baseline="0" dirty="0"/>
            <a:t>7)  Sugar bowl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baseline="0" dirty="0"/>
            <a:t>8)  Finger bowl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baseline="0" dirty="0"/>
            <a:t>9)  Hot food cover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baseline="0"/>
            <a:t>10)  Water pitcher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baseline="0"/>
            <a:t>11)  Ashtray </a:t>
          </a:r>
          <a:endParaRPr lang="en-US" sz="1700" kern="1200"/>
        </a:p>
      </dsp:txBody>
      <dsp:txXfrm>
        <a:off x="0" y="633068"/>
        <a:ext cx="8407893" cy="364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8/24/23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8/24/23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11" Type="http://schemas.openxmlformats.org/officeDocument/2006/relationships/image" Target="../media/image64.jpg"/><Relationship Id="rId5" Type="http://schemas.openxmlformats.org/officeDocument/2006/relationships/image" Target="../media/image58.jpg"/><Relationship Id="rId10" Type="http://schemas.openxmlformats.org/officeDocument/2006/relationships/image" Target="../media/image63.jpg"/><Relationship Id="rId4" Type="http://schemas.openxmlformats.org/officeDocument/2006/relationships/image" Target="../media/image57.jpg"/><Relationship Id="rId9" Type="http://schemas.openxmlformats.org/officeDocument/2006/relationships/image" Target="../media/image6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66800" y="3810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8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2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0" i="0" u="none" strike="noStrike" kern="1200" cap="all" spc="20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Restoran</a:t>
            </a:r>
            <a:r>
              <a:rPr kumimoji="0" lang="en-US" sz="2400" b="0" i="0" u="none" strike="noStrike" kern="1200" cap="all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equipment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5105400"/>
            <a:ext cx="6400800" cy="1600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Andreas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Suwandi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S.Pd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M.Pd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Apa Saja Peralatan yang Digunakan di F&amp;B Servic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51714"/>
            <a:ext cx="5867400" cy="330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952591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g) Bowl</a:t>
            </a:r>
          </a:p>
        </p:txBody>
      </p:sp>
    </p:spTree>
    <p:extLst>
      <p:ext uri="{BB962C8B-B14F-4D97-AF65-F5344CB8AC3E}">
        <p14:creationId xmlns:p14="http://schemas.microsoft.com/office/powerpoint/2010/main" val="264196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h) Ashtray (</a:t>
            </a:r>
            <a:r>
              <a:rPr lang="en-US" dirty="0" err="1"/>
              <a:t>asbak</a:t>
            </a:r>
            <a:r>
              <a:rPr lang="en-US" dirty="0"/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38481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76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636576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b) silverware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6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10995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KLASIFIKASI SILVERWARE</a:t>
            </a:r>
          </a:p>
        </p:txBody>
      </p:sp>
    </p:spTree>
    <p:extLst>
      <p:ext uri="{BB962C8B-B14F-4D97-AF65-F5344CB8AC3E}">
        <p14:creationId xmlns:p14="http://schemas.microsoft.com/office/powerpoint/2010/main" val="408613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703503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b)</a:t>
            </a:r>
            <a:r>
              <a:rPr lang="en-US" dirty="0"/>
              <a:t> </a:t>
            </a:r>
            <a:r>
              <a:rPr lang="en-US" b="1" i="1" dirty="0"/>
              <a:t>Flatware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13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124413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c) glassware</a:t>
            </a:r>
          </a:p>
        </p:txBody>
      </p:sp>
    </p:spTree>
    <p:extLst>
      <p:ext uri="{BB962C8B-B14F-4D97-AF65-F5344CB8AC3E}">
        <p14:creationId xmlns:p14="http://schemas.microsoft.com/office/powerpoint/2010/main" val="174889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481053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KLASIFIKASI GLASSWARE</a:t>
            </a:r>
          </a:p>
        </p:txBody>
      </p:sp>
    </p:spTree>
    <p:extLst>
      <p:ext uri="{BB962C8B-B14F-4D97-AF65-F5344CB8AC3E}">
        <p14:creationId xmlns:p14="http://schemas.microsoft.com/office/powerpoint/2010/main" val="1661489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407493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Gelas</a:t>
            </a:r>
            <a:r>
              <a:rPr lang="en-US" dirty="0"/>
              <a:t> </a:t>
            </a:r>
            <a:r>
              <a:rPr lang="en-US" dirty="0" err="1"/>
              <a:t>bertangkai</a:t>
            </a:r>
            <a:r>
              <a:rPr lang="en-US" dirty="0"/>
              <a:t> (</a:t>
            </a:r>
            <a:r>
              <a:rPr lang="en-US" i="1" dirty="0" err="1"/>
              <a:t>stemmuglass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9073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522863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Gelas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bertangkai</a:t>
            </a:r>
            <a:r>
              <a:rPr lang="en-US" dirty="0"/>
              <a:t>  (</a:t>
            </a:r>
            <a:r>
              <a:rPr lang="en-US" i="1" dirty="0" err="1"/>
              <a:t>unstemmuglass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5790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618" y="2492882"/>
            <a:ext cx="1270" cy="504190"/>
          </a:xfrm>
          <a:custGeom>
            <a:avLst/>
            <a:gdLst/>
            <a:ahLst/>
            <a:cxnLst/>
            <a:rect l="l" t="t" r="r" b="b"/>
            <a:pathLst>
              <a:path w="1269" h="504189">
                <a:moveTo>
                  <a:pt x="787" y="0"/>
                </a:moveTo>
                <a:lnTo>
                  <a:pt x="0" y="504063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3292" y="0"/>
            <a:ext cx="52222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305" dirty="0"/>
              <a:t>SERVICE</a:t>
            </a:r>
            <a:r>
              <a:rPr spc="-310" dirty="0"/>
              <a:t> </a:t>
            </a:r>
            <a:r>
              <a:rPr spc="-245" dirty="0"/>
              <a:t>MATERIAL</a:t>
            </a:r>
          </a:p>
        </p:txBody>
      </p:sp>
      <p:sp>
        <p:nvSpPr>
          <p:cNvPr id="4" name="object 4"/>
          <p:cNvSpPr/>
          <p:nvPr/>
        </p:nvSpPr>
        <p:spPr>
          <a:xfrm>
            <a:off x="4355972" y="1916810"/>
            <a:ext cx="1270" cy="936625"/>
          </a:xfrm>
          <a:custGeom>
            <a:avLst/>
            <a:gdLst/>
            <a:ahLst/>
            <a:cxnLst/>
            <a:rect l="l" t="t" r="r" b="b"/>
            <a:pathLst>
              <a:path w="1270" h="936625">
                <a:moveTo>
                  <a:pt x="762" y="0"/>
                </a:moveTo>
                <a:lnTo>
                  <a:pt x="0" y="936116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63873" y="1417319"/>
            <a:ext cx="1571625" cy="571500"/>
          </a:xfrm>
          <a:custGeom>
            <a:avLst/>
            <a:gdLst/>
            <a:ahLst/>
            <a:cxnLst/>
            <a:rect l="l" t="t" r="r" b="b"/>
            <a:pathLst>
              <a:path w="1571625" h="571500">
                <a:moveTo>
                  <a:pt x="1476375" y="0"/>
                </a:moveTo>
                <a:lnTo>
                  <a:pt x="95250" y="0"/>
                </a:lnTo>
                <a:lnTo>
                  <a:pt x="58185" y="7489"/>
                </a:lnTo>
                <a:lnTo>
                  <a:pt x="27908" y="27908"/>
                </a:lnTo>
                <a:lnTo>
                  <a:pt x="7489" y="58185"/>
                </a:lnTo>
                <a:lnTo>
                  <a:pt x="0" y="95250"/>
                </a:lnTo>
                <a:lnTo>
                  <a:pt x="0" y="476250"/>
                </a:lnTo>
                <a:lnTo>
                  <a:pt x="7489" y="513314"/>
                </a:lnTo>
                <a:lnTo>
                  <a:pt x="27908" y="543591"/>
                </a:lnTo>
                <a:lnTo>
                  <a:pt x="58185" y="564010"/>
                </a:lnTo>
                <a:lnTo>
                  <a:pt x="95250" y="571500"/>
                </a:lnTo>
                <a:lnTo>
                  <a:pt x="1476375" y="571500"/>
                </a:lnTo>
                <a:lnTo>
                  <a:pt x="1513439" y="564010"/>
                </a:lnTo>
                <a:lnTo>
                  <a:pt x="1543716" y="543591"/>
                </a:lnTo>
                <a:lnTo>
                  <a:pt x="1564135" y="513314"/>
                </a:lnTo>
                <a:lnTo>
                  <a:pt x="1571625" y="476250"/>
                </a:lnTo>
                <a:lnTo>
                  <a:pt x="1571625" y="95250"/>
                </a:lnTo>
                <a:lnTo>
                  <a:pt x="1564135" y="58185"/>
                </a:lnTo>
                <a:lnTo>
                  <a:pt x="1543716" y="27908"/>
                </a:lnTo>
                <a:lnTo>
                  <a:pt x="1513439" y="7489"/>
                </a:lnTo>
                <a:lnTo>
                  <a:pt x="147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3873" y="1417319"/>
            <a:ext cx="1571625" cy="571500"/>
          </a:xfrm>
          <a:custGeom>
            <a:avLst/>
            <a:gdLst/>
            <a:ahLst/>
            <a:cxnLst/>
            <a:rect l="l" t="t" r="r" b="b"/>
            <a:pathLst>
              <a:path w="1571625" h="571500">
                <a:moveTo>
                  <a:pt x="0" y="95250"/>
                </a:moveTo>
                <a:lnTo>
                  <a:pt x="7489" y="58185"/>
                </a:lnTo>
                <a:lnTo>
                  <a:pt x="27908" y="27908"/>
                </a:lnTo>
                <a:lnTo>
                  <a:pt x="58185" y="7489"/>
                </a:lnTo>
                <a:lnTo>
                  <a:pt x="95250" y="0"/>
                </a:lnTo>
                <a:lnTo>
                  <a:pt x="1476375" y="0"/>
                </a:lnTo>
                <a:lnTo>
                  <a:pt x="1513439" y="7489"/>
                </a:lnTo>
                <a:lnTo>
                  <a:pt x="1543716" y="27908"/>
                </a:lnTo>
                <a:lnTo>
                  <a:pt x="1564135" y="58185"/>
                </a:lnTo>
                <a:lnTo>
                  <a:pt x="1571625" y="95250"/>
                </a:lnTo>
                <a:lnTo>
                  <a:pt x="1571625" y="476250"/>
                </a:lnTo>
                <a:lnTo>
                  <a:pt x="1564135" y="513314"/>
                </a:lnTo>
                <a:lnTo>
                  <a:pt x="1543716" y="543591"/>
                </a:lnTo>
                <a:lnTo>
                  <a:pt x="1513439" y="564010"/>
                </a:lnTo>
                <a:lnTo>
                  <a:pt x="1476375" y="571500"/>
                </a:lnTo>
                <a:lnTo>
                  <a:pt x="95250" y="571500"/>
                </a:lnTo>
                <a:lnTo>
                  <a:pt x="58185" y="564010"/>
                </a:lnTo>
                <a:lnTo>
                  <a:pt x="27908" y="543591"/>
                </a:lnTo>
                <a:lnTo>
                  <a:pt x="7489" y="513314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15639" y="1549146"/>
            <a:ext cx="1269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95" dirty="0">
                <a:latin typeface="Verdana"/>
                <a:cs typeface="Verdana"/>
              </a:rPr>
              <a:t>TABLEWARE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532" y="4941189"/>
            <a:ext cx="1572260" cy="571500"/>
          </a:xfrm>
          <a:custGeom>
            <a:avLst/>
            <a:gdLst/>
            <a:ahLst/>
            <a:cxnLst/>
            <a:rect l="l" t="t" r="r" b="b"/>
            <a:pathLst>
              <a:path w="1572260" h="571500">
                <a:moveTo>
                  <a:pt x="1476438" y="0"/>
                </a:moveTo>
                <a:lnTo>
                  <a:pt x="95250" y="0"/>
                </a:lnTo>
                <a:lnTo>
                  <a:pt x="58175" y="7489"/>
                </a:lnTo>
                <a:lnTo>
                  <a:pt x="27898" y="27908"/>
                </a:lnTo>
                <a:lnTo>
                  <a:pt x="7485" y="58185"/>
                </a:lnTo>
                <a:lnTo>
                  <a:pt x="0" y="95250"/>
                </a:lnTo>
                <a:lnTo>
                  <a:pt x="0" y="476250"/>
                </a:lnTo>
                <a:lnTo>
                  <a:pt x="7485" y="513314"/>
                </a:lnTo>
                <a:lnTo>
                  <a:pt x="27898" y="543591"/>
                </a:lnTo>
                <a:lnTo>
                  <a:pt x="58175" y="564010"/>
                </a:lnTo>
                <a:lnTo>
                  <a:pt x="95250" y="571500"/>
                </a:lnTo>
                <a:lnTo>
                  <a:pt x="1476438" y="571500"/>
                </a:lnTo>
                <a:lnTo>
                  <a:pt x="1513502" y="564010"/>
                </a:lnTo>
                <a:lnTo>
                  <a:pt x="1543780" y="543591"/>
                </a:lnTo>
                <a:lnTo>
                  <a:pt x="1564199" y="513314"/>
                </a:lnTo>
                <a:lnTo>
                  <a:pt x="1571688" y="476250"/>
                </a:lnTo>
                <a:lnTo>
                  <a:pt x="1571688" y="95250"/>
                </a:lnTo>
                <a:lnTo>
                  <a:pt x="1564199" y="58185"/>
                </a:lnTo>
                <a:lnTo>
                  <a:pt x="1543780" y="27908"/>
                </a:lnTo>
                <a:lnTo>
                  <a:pt x="1513502" y="7489"/>
                </a:lnTo>
                <a:lnTo>
                  <a:pt x="1476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532" y="4941189"/>
            <a:ext cx="1572260" cy="571500"/>
          </a:xfrm>
          <a:custGeom>
            <a:avLst/>
            <a:gdLst/>
            <a:ahLst/>
            <a:cxnLst/>
            <a:rect l="l" t="t" r="r" b="b"/>
            <a:pathLst>
              <a:path w="1572260" h="571500">
                <a:moveTo>
                  <a:pt x="0" y="95250"/>
                </a:moveTo>
                <a:lnTo>
                  <a:pt x="7485" y="58185"/>
                </a:lnTo>
                <a:lnTo>
                  <a:pt x="27898" y="27908"/>
                </a:lnTo>
                <a:lnTo>
                  <a:pt x="58175" y="7489"/>
                </a:lnTo>
                <a:lnTo>
                  <a:pt x="95250" y="0"/>
                </a:lnTo>
                <a:lnTo>
                  <a:pt x="1476438" y="0"/>
                </a:lnTo>
                <a:lnTo>
                  <a:pt x="1513502" y="7489"/>
                </a:lnTo>
                <a:lnTo>
                  <a:pt x="1543780" y="27908"/>
                </a:lnTo>
                <a:lnTo>
                  <a:pt x="1564199" y="58185"/>
                </a:lnTo>
                <a:lnTo>
                  <a:pt x="1571688" y="95250"/>
                </a:lnTo>
                <a:lnTo>
                  <a:pt x="1571688" y="476250"/>
                </a:lnTo>
                <a:lnTo>
                  <a:pt x="1564199" y="513314"/>
                </a:lnTo>
                <a:lnTo>
                  <a:pt x="1543780" y="543591"/>
                </a:lnTo>
                <a:lnTo>
                  <a:pt x="1513502" y="564010"/>
                </a:lnTo>
                <a:lnTo>
                  <a:pt x="1476438" y="571500"/>
                </a:lnTo>
                <a:lnTo>
                  <a:pt x="95250" y="571500"/>
                </a:lnTo>
                <a:lnTo>
                  <a:pt x="58175" y="564010"/>
                </a:lnTo>
                <a:lnTo>
                  <a:pt x="27898" y="543591"/>
                </a:lnTo>
                <a:lnTo>
                  <a:pt x="7485" y="513314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5083" y="5073522"/>
            <a:ext cx="1127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95" dirty="0">
                <a:latin typeface="Verdana"/>
                <a:cs typeface="Verdana"/>
              </a:rPr>
              <a:t>FLATWARE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63873" y="4941189"/>
            <a:ext cx="1571625" cy="571500"/>
          </a:xfrm>
          <a:custGeom>
            <a:avLst/>
            <a:gdLst/>
            <a:ahLst/>
            <a:cxnLst/>
            <a:rect l="l" t="t" r="r" b="b"/>
            <a:pathLst>
              <a:path w="1571625" h="571500">
                <a:moveTo>
                  <a:pt x="1476375" y="0"/>
                </a:moveTo>
                <a:lnTo>
                  <a:pt x="95250" y="0"/>
                </a:lnTo>
                <a:lnTo>
                  <a:pt x="58185" y="7489"/>
                </a:lnTo>
                <a:lnTo>
                  <a:pt x="27908" y="27908"/>
                </a:lnTo>
                <a:lnTo>
                  <a:pt x="7489" y="58185"/>
                </a:lnTo>
                <a:lnTo>
                  <a:pt x="0" y="95250"/>
                </a:lnTo>
                <a:lnTo>
                  <a:pt x="0" y="476250"/>
                </a:lnTo>
                <a:lnTo>
                  <a:pt x="7489" y="513314"/>
                </a:lnTo>
                <a:lnTo>
                  <a:pt x="27908" y="543591"/>
                </a:lnTo>
                <a:lnTo>
                  <a:pt x="58185" y="564010"/>
                </a:lnTo>
                <a:lnTo>
                  <a:pt x="95250" y="571500"/>
                </a:lnTo>
                <a:lnTo>
                  <a:pt x="1476375" y="571500"/>
                </a:lnTo>
                <a:lnTo>
                  <a:pt x="1513439" y="564010"/>
                </a:lnTo>
                <a:lnTo>
                  <a:pt x="1543716" y="543591"/>
                </a:lnTo>
                <a:lnTo>
                  <a:pt x="1564135" y="513314"/>
                </a:lnTo>
                <a:lnTo>
                  <a:pt x="1571625" y="476250"/>
                </a:lnTo>
                <a:lnTo>
                  <a:pt x="1571625" y="95250"/>
                </a:lnTo>
                <a:lnTo>
                  <a:pt x="1564135" y="58185"/>
                </a:lnTo>
                <a:lnTo>
                  <a:pt x="1543716" y="27908"/>
                </a:lnTo>
                <a:lnTo>
                  <a:pt x="1513439" y="7489"/>
                </a:lnTo>
                <a:lnTo>
                  <a:pt x="147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3873" y="4941189"/>
            <a:ext cx="1571625" cy="571500"/>
          </a:xfrm>
          <a:custGeom>
            <a:avLst/>
            <a:gdLst/>
            <a:ahLst/>
            <a:cxnLst/>
            <a:rect l="l" t="t" r="r" b="b"/>
            <a:pathLst>
              <a:path w="1571625" h="571500">
                <a:moveTo>
                  <a:pt x="0" y="95250"/>
                </a:moveTo>
                <a:lnTo>
                  <a:pt x="7489" y="58185"/>
                </a:lnTo>
                <a:lnTo>
                  <a:pt x="27908" y="27908"/>
                </a:lnTo>
                <a:lnTo>
                  <a:pt x="58185" y="7489"/>
                </a:lnTo>
                <a:lnTo>
                  <a:pt x="95250" y="0"/>
                </a:lnTo>
                <a:lnTo>
                  <a:pt x="1476375" y="0"/>
                </a:lnTo>
                <a:lnTo>
                  <a:pt x="1513439" y="7489"/>
                </a:lnTo>
                <a:lnTo>
                  <a:pt x="1543716" y="27908"/>
                </a:lnTo>
                <a:lnTo>
                  <a:pt x="1564135" y="58185"/>
                </a:lnTo>
                <a:lnTo>
                  <a:pt x="1571625" y="95250"/>
                </a:lnTo>
                <a:lnTo>
                  <a:pt x="1571625" y="476250"/>
                </a:lnTo>
                <a:lnTo>
                  <a:pt x="1564135" y="513314"/>
                </a:lnTo>
                <a:lnTo>
                  <a:pt x="1543716" y="543591"/>
                </a:lnTo>
                <a:lnTo>
                  <a:pt x="1513439" y="564010"/>
                </a:lnTo>
                <a:lnTo>
                  <a:pt x="1476375" y="571500"/>
                </a:lnTo>
                <a:lnTo>
                  <a:pt x="95250" y="571500"/>
                </a:lnTo>
                <a:lnTo>
                  <a:pt x="58185" y="564010"/>
                </a:lnTo>
                <a:lnTo>
                  <a:pt x="27908" y="543591"/>
                </a:lnTo>
                <a:lnTo>
                  <a:pt x="7489" y="513314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80230" y="5073522"/>
            <a:ext cx="940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75" dirty="0">
                <a:latin typeface="Verdana"/>
                <a:cs typeface="Verdana"/>
              </a:rPr>
              <a:t>CUTLERY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47636" y="4941189"/>
            <a:ext cx="1929130" cy="571500"/>
          </a:xfrm>
          <a:custGeom>
            <a:avLst/>
            <a:gdLst/>
            <a:ahLst/>
            <a:cxnLst/>
            <a:rect l="l" t="t" r="r" b="b"/>
            <a:pathLst>
              <a:path w="1929129" h="571500">
                <a:moveTo>
                  <a:pt x="1833626" y="0"/>
                </a:moveTo>
                <a:lnTo>
                  <a:pt x="95250" y="0"/>
                </a:lnTo>
                <a:lnTo>
                  <a:pt x="58185" y="7489"/>
                </a:lnTo>
                <a:lnTo>
                  <a:pt x="27908" y="27908"/>
                </a:lnTo>
                <a:lnTo>
                  <a:pt x="7489" y="58185"/>
                </a:lnTo>
                <a:lnTo>
                  <a:pt x="0" y="95250"/>
                </a:lnTo>
                <a:lnTo>
                  <a:pt x="0" y="476250"/>
                </a:lnTo>
                <a:lnTo>
                  <a:pt x="7489" y="513314"/>
                </a:lnTo>
                <a:lnTo>
                  <a:pt x="27908" y="543591"/>
                </a:lnTo>
                <a:lnTo>
                  <a:pt x="58185" y="564010"/>
                </a:lnTo>
                <a:lnTo>
                  <a:pt x="95250" y="571500"/>
                </a:lnTo>
                <a:lnTo>
                  <a:pt x="1833626" y="571500"/>
                </a:lnTo>
                <a:lnTo>
                  <a:pt x="1870690" y="564010"/>
                </a:lnTo>
                <a:lnTo>
                  <a:pt x="1900967" y="543591"/>
                </a:lnTo>
                <a:lnTo>
                  <a:pt x="1921386" y="513314"/>
                </a:lnTo>
                <a:lnTo>
                  <a:pt x="1928876" y="476250"/>
                </a:lnTo>
                <a:lnTo>
                  <a:pt x="1928876" y="95250"/>
                </a:lnTo>
                <a:lnTo>
                  <a:pt x="1921386" y="58185"/>
                </a:lnTo>
                <a:lnTo>
                  <a:pt x="1900967" y="27908"/>
                </a:lnTo>
                <a:lnTo>
                  <a:pt x="1870690" y="7489"/>
                </a:lnTo>
                <a:lnTo>
                  <a:pt x="1833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47636" y="4941189"/>
            <a:ext cx="1929130" cy="571500"/>
          </a:xfrm>
          <a:custGeom>
            <a:avLst/>
            <a:gdLst/>
            <a:ahLst/>
            <a:cxnLst/>
            <a:rect l="l" t="t" r="r" b="b"/>
            <a:pathLst>
              <a:path w="1929129" h="571500">
                <a:moveTo>
                  <a:pt x="0" y="95250"/>
                </a:moveTo>
                <a:lnTo>
                  <a:pt x="7489" y="58185"/>
                </a:lnTo>
                <a:lnTo>
                  <a:pt x="27908" y="27908"/>
                </a:lnTo>
                <a:lnTo>
                  <a:pt x="58185" y="7489"/>
                </a:lnTo>
                <a:lnTo>
                  <a:pt x="95250" y="0"/>
                </a:lnTo>
                <a:lnTo>
                  <a:pt x="1833626" y="0"/>
                </a:lnTo>
                <a:lnTo>
                  <a:pt x="1870690" y="7489"/>
                </a:lnTo>
                <a:lnTo>
                  <a:pt x="1900967" y="27908"/>
                </a:lnTo>
                <a:lnTo>
                  <a:pt x="1921386" y="58185"/>
                </a:lnTo>
                <a:lnTo>
                  <a:pt x="1928876" y="95250"/>
                </a:lnTo>
                <a:lnTo>
                  <a:pt x="1928876" y="476250"/>
                </a:lnTo>
                <a:lnTo>
                  <a:pt x="1921386" y="513314"/>
                </a:lnTo>
                <a:lnTo>
                  <a:pt x="1900967" y="543591"/>
                </a:lnTo>
                <a:lnTo>
                  <a:pt x="1870690" y="564010"/>
                </a:lnTo>
                <a:lnTo>
                  <a:pt x="1833626" y="571500"/>
                </a:lnTo>
                <a:lnTo>
                  <a:pt x="95250" y="571500"/>
                </a:lnTo>
                <a:lnTo>
                  <a:pt x="58185" y="564010"/>
                </a:lnTo>
                <a:lnTo>
                  <a:pt x="27908" y="543591"/>
                </a:lnTo>
                <a:lnTo>
                  <a:pt x="7489" y="513314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13880" y="5073522"/>
            <a:ext cx="1597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65" dirty="0">
                <a:latin typeface="Verdana"/>
                <a:cs typeface="Verdana"/>
              </a:rPr>
              <a:t>HOLLOWWARE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15618" y="2492882"/>
            <a:ext cx="6553200" cy="0"/>
          </a:xfrm>
          <a:custGeom>
            <a:avLst/>
            <a:gdLst/>
            <a:ahLst/>
            <a:cxnLst/>
            <a:rect l="l" t="t" r="r" b="b"/>
            <a:pathLst>
              <a:path w="6553200">
                <a:moveTo>
                  <a:pt x="0" y="0"/>
                </a:moveTo>
                <a:lnTo>
                  <a:pt x="6552768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5848" y="5600801"/>
            <a:ext cx="143637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solidFill>
                  <a:srgbClr val="FFFF00"/>
                </a:solidFill>
                <a:latin typeface="Verdana"/>
                <a:cs typeface="Verdana"/>
              </a:rPr>
              <a:t>pipih;</a:t>
            </a:r>
            <a:endParaRPr sz="1400">
              <a:latin typeface="Verdana"/>
              <a:cs typeface="Verdana"/>
            </a:endParaRPr>
          </a:p>
          <a:p>
            <a:pPr marL="113030" marR="5969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00"/>
                </a:solidFill>
                <a:latin typeface="Verdana"/>
                <a:cs typeface="Verdana"/>
              </a:rPr>
              <a:t>Segala</a:t>
            </a:r>
            <a:r>
              <a:rPr sz="1400" spc="-18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00"/>
                </a:solidFill>
                <a:latin typeface="Verdana"/>
                <a:cs typeface="Verdana"/>
              </a:rPr>
              <a:t>bentuk  dari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400" spc="-25" dirty="0">
                <a:solidFill>
                  <a:srgbClr val="FFFF00"/>
                </a:solidFill>
                <a:latin typeface="Verdana"/>
                <a:cs typeface="Verdana"/>
              </a:rPr>
              <a:t>sendok </a:t>
            </a:r>
            <a:r>
              <a:rPr sz="1400" spc="45" dirty="0">
                <a:solidFill>
                  <a:srgbClr val="FFFF00"/>
                </a:solidFill>
                <a:latin typeface="Verdana"/>
                <a:cs typeface="Verdana"/>
              </a:rPr>
              <a:t>&amp;</a:t>
            </a:r>
            <a:r>
              <a:rPr sz="1400" spc="-28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00"/>
                </a:solidFill>
                <a:latin typeface="Verdana"/>
                <a:cs typeface="Verdana"/>
              </a:rPr>
              <a:t>Garpu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92195" y="5690717"/>
            <a:ext cx="1742439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solidFill>
                  <a:srgbClr val="FFFF00"/>
                </a:solidFill>
                <a:latin typeface="Verdana"/>
                <a:cs typeface="Verdana"/>
              </a:rPr>
              <a:t>Merujuk </a:t>
            </a:r>
            <a:r>
              <a:rPr sz="1400" spc="95" dirty="0">
                <a:solidFill>
                  <a:srgbClr val="FFFF00"/>
                </a:solidFill>
                <a:latin typeface="Verdana"/>
                <a:cs typeface="Verdana"/>
              </a:rPr>
              <a:t>pada</a:t>
            </a:r>
            <a:r>
              <a:rPr sz="1400" spc="-2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00"/>
                </a:solidFill>
                <a:latin typeface="Verdana"/>
                <a:cs typeface="Verdana"/>
              </a:rPr>
              <a:t>pisau  </a:t>
            </a:r>
            <a:r>
              <a:rPr sz="1400" spc="55" dirty="0">
                <a:solidFill>
                  <a:srgbClr val="FFFF00"/>
                </a:solidFill>
                <a:latin typeface="Verdana"/>
                <a:cs typeface="Verdana"/>
              </a:rPr>
              <a:t>dan </a:t>
            </a:r>
            <a:r>
              <a:rPr sz="1400" spc="10" dirty="0">
                <a:solidFill>
                  <a:srgbClr val="FFFF00"/>
                </a:solidFill>
                <a:latin typeface="Verdana"/>
                <a:cs typeface="Verdana"/>
              </a:rPr>
              <a:t>peralatan  memotong</a:t>
            </a:r>
            <a:r>
              <a:rPr sz="1400" spc="-16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00"/>
                </a:solidFill>
                <a:latin typeface="Verdana"/>
                <a:cs typeface="Verdana"/>
              </a:rPr>
              <a:t>lainnya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08801" y="5673344"/>
            <a:ext cx="244602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FFFF00"/>
                </a:solidFill>
                <a:latin typeface="Verdana"/>
                <a:cs typeface="Verdana"/>
              </a:rPr>
              <a:t>Biasanya </a:t>
            </a:r>
            <a:r>
              <a:rPr sz="1400" spc="-20" dirty="0">
                <a:solidFill>
                  <a:srgbClr val="FFFF00"/>
                </a:solidFill>
                <a:latin typeface="Verdana"/>
                <a:cs typeface="Verdana"/>
              </a:rPr>
              <a:t>berbentuk</a:t>
            </a:r>
            <a:r>
              <a:rPr sz="1400" spc="-28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00"/>
                </a:solidFill>
                <a:latin typeface="Verdana"/>
                <a:cs typeface="Verdana"/>
              </a:rPr>
              <a:t>cekung  </a:t>
            </a:r>
            <a:r>
              <a:rPr sz="1400" spc="25" dirty="0">
                <a:solidFill>
                  <a:srgbClr val="FFFF00"/>
                </a:solidFill>
                <a:latin typeface="Verdana"/>
                <a:cs typeface="Verdana"/>
              </a:rPr>
              <a:t>sebagai </a:t>
            </a: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container/</a:t>
            </a:r>
            <a:r>
              <a:rPr sz="1400" spc="-3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00"/>
                </a:solidFill>
                <a:latin typeface="Verdana"/>
                <a:cs typeface="Verdana"/>
              </a:rPr>
              <a:t>wadah,  </a:t>
            </a:r>
            <a:r>
              <a:rPr sz="1400" spc="-15" dirty="0">
                <a:solidFill>
                  <a:srgbClr val="FFFF00"/>
                </a:solidFill>
                <a:latin typeface="Verdana"/>
                <a:cs typeface="Verdana"/>
              </a:rPr>
              <a:t>terbuat </a:t>
            </a:r>
            <a:r>
              <a:rPr sz="1400" spc="-25" dirty="0">
                <a:solidFill>
                  <a:srgbClr val="FFFF00"/>
                </a:solidFill>
                <a:latin typeface="Verdana"/>
                <a:cs typeface="Verdana"/>
              </a:rPr>
              <a:t>dari </a:t>
            </a:r>
            <a:r>
              <a:rPr sz="1400" spc="25" dirty="0">
                <a:solidFill>
                  <a:srgbClr val="FFFF00"/>
                </a:solidFill>
                <a:latin typeface="Verdana"/>
                <a:cs typeface="Verdana"/>
              </a:rPr>
              <a:t>logam </a:t>
            </a:r>
            <a:r>
              <a:rPr sz="1400" spc="-40" dirty="0">
                <a:solidFill>
                  <a:srgbClr val="FFFF00"/>
                </a:solidFill>
                <a:latin typeface="Verdana"/>
                <a:cs typeface="Verdana"/>
              </a:rPr>
              <a:t>(perak)  terpisah </a:t>
            </a:r>
            <a:r>
              <a:rPr sz="1400" spc="-25" dirty="0">
                <a:solidFill>
                  <a:srgbClr val="FFFF00"/>
                </a:solidFill>
                <a:latin typeface="Verdana"/>
                <a:cs typeface="Verdana"/>
              </a:rPr>
              <a:t>dari </a:t>
            </a: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flatware&amp;  </a:t>
            </a:r>
            <a:r>
              <a:rPr sz="1400" spc="-30" dirty="0">
                <a:solidFill>
                  <a:srgbClr val="FFFF00"/>
                </a:solidFill>
                <a:latin typeface="Verdana"/>
                <a:cs typeface="Verdana"/>
              </a:rPr>
              <a:t>cutlery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5772" y="2780919"/>
            <a:ext cx="1786255" cy="571500"/>
          </a:xfrm>
          <a:custGeom>
            <a:avLst/>
            <a:gdLst/>
            <a:ahLst/>
            <a:cxnLst/>
            <a:rect l="l" t="t" r="r" b="b"/>
            <a:pathLst>
              <a:path w="1786255" h="571500">
                <a:moveTo>
                  <a:pt x="1690662" y="0"/>
                </a:moveTo>
                <a:lnTo>
                  <a:pt x="95250" y="0"/>
                </a:lnTo>
                <a:lnTo>
                  <a:pt x="58175" y="7489"/>
                </a:lnTo>
                <a:lnTo>
                  <a:pt x="27898" y="27908"/>
                </a:lnTo>
                <a:lnTo>
                  <a:pt x="7485" y="58185"/>
                </a:lnTo>
                <a:lnTo>
                  <a:pt x="0" y="95250"/>
                </a:lnTo>
                <a:lnTo>
                  <a:pt x="0" y="476250"/>
                </a:lnTo>
                <a:lnTo>
                  <a:pt x="7485" y="513314"/>
                </a:lnTo>
                <a:lnTo>
                  <a:pt x="27898" y="543591"/>
                </a:lnTo>
                <a:lnTo>
                  <a:pt x="58175" y="564010"/>
                </a:lnTo>
                <a:lnTo>
                  <a:pt x="95250" y="571500"/>
                </a:lnTo>
                <a:lnTo>
                  <a:pt x="1690662" y="571500"/>
                </a:lnTo>
                <a:lnTo>
                  <a:pt x="1727726" y="564010"/>
                </a:lnTo>
                <a:lnTo>
                  <a:pt x="1758003" y="543591"/>
                </a:lnTo>
                <a:lnTo>
                  <a:pt x="1778423" y="513314"/>
                </a:lnTo>
                <a:lnTo>
                  <a:pt x="1785912" y="476250"/>
                </a:lnTo>
                <a:lnTo>
                  <a:pt x="1785912" y="95250"/>
                </a:lnTo>
                <a:lnTo>
                  <a:pt x="1778423" y="58185"/>
                </a:lnTo>
                <a:lnTo>
                  <a:pt x="1758003" y="27908"/>
                </a:lnTo>
                <a:lnTo>
                  <a:pt x="1727726" y="7489"/>
                </a:lnTo>
                <a:lnTo>
                  <a:pt x="1690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5772" y="2780919"/>
            <a:ext cx="1786255" cy="571500"/>
          </a:xfrm>
          <a:custGeom>
            <a:avLst/>
            <a:gdLst/>
            <a:ahLst/>
            <a:cxnLst/>
            <a:rect l="l" t="t" r="r" b="b"/>
            <a:pathLst>
              <a:path w="1786255" h="571500">
                <a:moveTo>
                  <a:pt x="0" y="95250"/>
                </a:moveTo>
                <a:lnTo>
                  <a:pt x="7485" y="58185"/>
                </a:lnTo>
                <a:lnTo>
                  <a:pt x="27898" y="27908"/>
                </a:lnTo>
                <a:lnTo>
                  <a:pt x="58175" y="7489"/>
                </a:lnTo>
                <a:lnTo>
                  <a:pt x="95250" y="0"/>
                </a:lnTo>
                <a:lnTo>
                  <a:pt x="1690662" y="0"/>
                </a:lnTo>
                <a:lnTo>
                  <a:pt x="1727726" y="7489"/>
                </a:lnTo>
                <a:lnTo>
                  <a:pt x="1758003" y="27908"/>
                </a:lnTo>
                <a:lnTo>
                  <a:pt x="1778423" y="58185"/>
                </a:lnTo>
                <a:lnTo>
                  <a:pt x="1785912" y="95250"/>
                </a:lnTo>
                <a:lnTo>
                  <a:pt x="1785912" y="476250"/>
                </a:lnTo>
                <a:lnTo>
                  <a:pt x="1778423" y="513314"/>
                </a:lnTo>
                <a:lnTo>
                  <a:pt x="1758003" y="543591"/>
                </a:lnTo>
                <a:lnTo>
                  <a:pt x="1727726" y="564010"/>
                </a:lnTo>
                <a:lnTo>
                  <a:pt x="1690662" y="571500"/>
                </a:lnTo>
                <a:lnTo>
                  <a:pt x="95250" y="571500"/>
                </a:lnTo>
                <a:lnTo>
                  <a:pt x="58175" y="564010"/>
                </a:lnTo>
                <a:lnTo>
                  <a:pt x="27898" y="543591"/>
                </a:lnTo>
                <a:lnTo>
                  <a:pt x="7485" y="513314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4312" y="2912745"/>
            <a:ext cx="1388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9" dirty="0">
                <a:latin typeface="Verdana"/>
                <a:cs typeface="Verdana"/>
              </a:rPr>
              <a:t>CHINAWARE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04279" y="2780919"/>
            <a:ext cx="1786255" cy="571500"/>
          </a:xfrm>
          <a:custGeom>
            <a:avLst/>
            <a:gdLst/>
            <a:ahLst/>
            <a:cxnLst/>
            <a:rect l="l" t="t" r="r" b="b"/>
            <a:pathLst>
              <a:path w="1786254" h="571500">
                <a:moveTo>
                  <a:pt x="1690624" y="0"/>
                </a:moveTo>
                <a:lnTo>
                  <a:pt x="95250" y="0"/>
                </a:lnTo>
                <a:lnTo>
                  <a:pt x="58185" y="7489"/>
                </a:lnTo>
                <a:lnTo>
                  <a:pt x="27908" y="27908"/>
                </a:lnTo>
                <a:lnTo>
                  <a:pt x="7489" y="58185"/>
                </a:lnTo>
                <a:lnTo>
                  <a:pt x="0" y="95250"/>
                </a:lnTo>
                <a:lnTo>
                  <a:pt x="0" y="476250"/>
                </a:lnTo>
                <a:lnTo>
                  <a:pt x="7489" y="513314"/>
                </a:lnTo>
                <a:lnTo>
                  <a:pt x="27908" y="543591"/>
                </a:lnTo>
                <a:lnTo>
                  <a:pt x="58185" y="564010"/>
                </a:lnTo>
                <a:lnTo>
                  <a:pt x="95250" y="571500"/>
                </a:lnTo>
                <a:lnTo>
                  <a:pt x="1690624" y="571500"/>
                </a:lnTo>
                <a:lnTo>
                  <a:pt x="1727741" y="564010"/>
                </a:lnTo>
                <a:lnTo>
                  <a:pt x="1758013" y="543591"/>
                </a:lnTo>
                <a:lnTo>
                  <a:pt x="1778402" y="513314"/>
                </a:lnTo>
                <a:lnTo>
                  <a:pt x="1785874" y="476250"/>
                </a:lnTo>
                <a:lnTo>
                  <a:pt x="1785874" y="95250"/>
                </a:lnTo>
                <a:lnTo>
                  <a:pt x="1778402" y="58185"/>
                </a:lnTo>
                <a:lnTo>
                  <a:pt x="1758013" y="27908"/>
                </a:lnTo>
                <a:lnTo>
                  <a:pt x="1727741" y="7489"/>
                </a:lnTo>
                <a:lnTo>
                  <a:pt x="1690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04279" y="2780919"/>
            <a:ext cx="1786255" cy="571500"/>
          </a:xfrm>
          <a:custGeom>
            <a:avLst/>
            <a:gdLst/>
            <a:ahLst/>
            <a:cxnLst/>
            <a:rect l="l" t="t" r="r" b="b"/>
            <a:pathLst>
              <a:path w="1786254" h="571500">
                <a:moveTo>
                  <a:pt x="0" y="95250"/>
                </a:moveTo>
                <a:lnTo>
                  <a:pt x="7489" y="58185"/>
                </a:lnTo>
                <a:lnTo>
                  <a:pt x="27908" y="27908"/>
                </a:lnTo>
                <a:lnTo>
                  <a:pt x="58185" y="7489"/>
                </a:lnTo>
                <a:lnTo>
                  <a:pt x="95250" y="0"/>
                </a:lnTo>
                <a:lnTo>
                  <a:pt x="1690624" y="0"/>
                </a:lnTo>
                <a:lnTo>
                  <a:pt x="1727741" y="7489"/>
                </a:lnTo>
                <a:lnTo>
                  <a:pt x="1758013" y="27908"/>
                </a:lnTo>
                <a:lnTo>
                  <a:pt x="1778402" y="58185"/>
                </a:lnTo>
                <a:lnTo>
                  <a:pt x="1785874" y="95250"/>
                </a:lnTo>
                <a:lnTo>
                  <a:pt x="1785874" y="476250"/>
                </a:lnTo>
                <a:lnTo>
                  <a:pt x="1778402" y="513314"/>
                </a:lnTo>
                <a:lnTo>
                  <a:pt x="1758013" y="543591"/>
                </a:lnTo>
                <a:lnTo>
                  <a:pt x="1727741" y="564010"/>
                </a:lnTo>
                <a:lnTo>
                  <a:pt x="1690624" y="571500"/>
                </a:lnTo>
                <a:lnTo>
                  <a:pt x="95250" y="571500"/>
                </a:lnTo>
                <a:lnTo>
                  <a:pt x="58185" y="564010"/>
                </a:lnTo>
                <a:lnTo>
                  <a:pt x="27908" y="543591"/>
                </a:lnTo>
                <a:lnTo>
                  <a:pt x="7489" y="513314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022083" y="2912745"/>
            <a:ext cx="1351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45" dirty="0">
                <a:latin typeface="Verdana"/>
                <a:cs typeface="Verdana"/>
              </a:rPr>
              <a:t>GLASSWARE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4856" y="3458083"/>
            <a:ext cx="17760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FFFF00"/>
                </a:solidFill>
                <a:latin typeface="Verdana"/>
                <a:cs typeface="Verdana"/>
              </a:rPr>
              <a:t>Berasal</a:t>
            </a:r>
            <a:r>
              <a:rPr sz="1600" spc="-12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FFFF00"/>
                </a:solidFill>
                <a:latin typeface="Verdana"/>
                <a:cs typeface="Verdana"/>
              </a:rPr>
              <a:t>dari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600" spc="-35" dirty="0">
                <a:solidFill>
                  <a:srgbClr val="FFFF00"/>
                </a:solidFill>
                <a:latin typeface="Verdana"/>
                <a:cs typeface="Verdana"/>
              </a:rPr>
              <a:t>porselen/</a:t>
            </a:r>
            <a:r>
              <a:rPr sz="1600" spc="-16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FFFF00"/>
                </a:solidFill>
                <a:latin typeface="Verdana"/>
                <a:cs typeface="Verdana"/>
              </a:rPr>
              <a:t>keramik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81621" y="3458083"/>
            <a:ext cx="16637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00"/>
                </a:solidFill>
                <a:latin typeface="Verdana"/>
                <a:cs typeface="Verdana"/>
              </a:rPr>
              <a:t>Berbahan </a:t>
            </a:r>
            <a:r>
              <a:rPr sz="1600" spc="-20" dirty="0">
                <a:solidFill>
                  <a:srgbClr val="FFFF00"/>
                </a:solidFill>
                <a:latin typeface="Verdana"/>
                <a:cs typeface="Verdana"/>
              </a:rPr>
              <a:t>dasar  </a:t>
            </a:r>
            <a:r>
              <a:rPr sz="1600" spc="-35" dirty="0">
                <a:solidFill>
                  <a:srgbClr val="FFFF00"/>
                </a:solidFill>
                <a:latin typeface="Verdana"/>
                <a:cs typeface="Verdana"/>
              </a:rPr>
              <a:t>gelas, </a:t>
            </a:r>
            <a:r>
              <a:rPr sz="1600" dirty="0">
                <a:solidFill>
                  <a:srgbClr val="FFFF00"/>
                </a:solidFill>
                <a:latin typeface="Verdana"/>
                <a:cs typeface="Verdana"/>
              </a:rPr>
              <a:t>bening/  </a:t>
            </a:r>
            <a:r>
              <a:rPr sz="1600" spc="-35" dirty="0">
                <a:solidFill>
                  <a:srgbClr val="FFFF00"/>
                </a:solidFill>
                <a:latin typeface="Verdana"/>
                <a:cs typeface="Verdana"/>
              </a:rPr>
              <a:t>transparan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63873" y="2780919"/>
            <a:ext cx="1571625" cy="571500"/>
          </a:xfrm>
          <a:custGeom>
            <a:avLst/>
            <a:gdLst/>
            <a:ahLst/>
            <a:cxnLst/>
            <a:rect l="l" t="t" r="r" b="b"/>
            <a:pathLst>
              <a:path w="1571625" h="571500">
                <a:moveTo>
                  <a:pt x="1476375" y="0"/>
                </a:moveTo>
                <a:lnTo>
                  <a:pt x="95250" y="0"/>
                </a:lnTo>
                <a:lnTo>
                  <a:pt x="58185" y="7489"/>
                </a:lnTo>
                <a:lnTo>
                  <a:pt x="27908" y="27908"/>
                </a:lnTo>
                <a:lnTo>
                  <a:pt x="7489" y="58185"/>
                </a:lnTo>
                <a:lnTo>
                  <a:pt x="0" y="95250"/>
                </a:lnTo>
                <a:lnTo>
                  <a:pt x="0" y="476250"/>
                </a:lnTo>
                <a:lnTo>
                  <a:pt x="7489" y="513314"/>
                </a:lnTo>
                <a:lnTo>
                  <a:pt x="27908" y="543591"/>
                </a:lnTo>
                <a:lnTo>
                  <a:pt x="58185" y="564010"/>
                </a:lnTo>
                <a:lnTo>
                  <a:pt x="95250" y="571500"/>
                </a:lnTo>
                <a:lnTo>
                  <a:pt x="1476375" y="571500"/>
                </a:lnTo>
                <a:lnTo>
                  <a:pt x="1513439" y="564010"/>
                </a:lnTo>
                <a:lnTo>
                  <a:pt x="1543716" y="543591"/>
                </a:lnTo>
                <a:lnTo>
                  <a:pt x="1564135" y="513314"/>
                </a:lnTo>
                <a:lnTo>
                  <a:pt x="1571625" y="476250"/>
                </a:lnTo>
                <a:lnTo>
                  <a:pt x="1571625" y="95250"/>
                </a:lnTo>
                <a:lnTo>
                  <a:pt x="1564135" y="58185"/>
                </a:lnTo>
                <a:lnTo>
                  <a:pt x="1543716" y="27908"/>
                </a:lnTo>
                <a:lnTo>
                  <a:pt x="1513439" y="7489"/>
                </a:lnTo>
                <a:lnTo>
                  <a:pt x="147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63873" y="2780919"/>
            <a:ext cx="1571625" cy="571500"/>
          </a:xfrm>
          <a:custGeom>
            <a:avLst/>
            <a:gdLst/>
            <a:ahLst/>
            <a:cxnLst/>
            <a:rect l="l" t="t" r="r" b="b"/>
            <a:pathLst>
              <a:path w="1571625" h="571500">
                <a:moveTo>
                  <a:pt x="0" y="95250"/>
                </a:moveTo>
                <a:lnTo>
                  <a:pt x="7489" y="58185"/>
                </a:lnTo>
                <a:lnTo>
                  <a:pt x="27908" y="27908"/>
                </a:lnTo>
                <a:lnTo>
                  <a:pt x="58185" y="7489"/>
                </a:lnTo>
                <a:lnTo>
                  <a:pt x="95250" y="0"/>
                </a:lnTo>
                <a:lnTo>
                  <a:pt x="1476375" y="0"/>
                </a:lnTo>
                <a:lnTo>
                  <a:pt x="1513439" y="7489"/>
                </a:lnTo>
                <a:lnTo>
                  <a:pt x="1543716" y="27908"/>
                </a:lnTo>
                <a:lnTo>
                  <a:pt x="1564135" y="58185"/>
                </a:lnTo>
                <a:lnTo>
                  <a:pt x="1571625" y="95250"/>
                </a:lnTo>
                <a:lnTo>
                  <a:pt x="1571625" y="476250"/>
                </a:lnTo>
                <a:lnTo>
                  <a:pt x="1564135" y="513314"/>
                </a:lnTo>
                <a:lnTo>
                  <a:pt x="1543716" y="543591"/>
                </a:lnTo>
                <a:lnTo>
                  <a:pt x="1513439" y="564010"/>
                </a:lnTo>
                <a:lnTo>
                  <a:pt x="1476375" y="571500"/>
                </a:lnTo>
                <a:lnTo>
                  <a:pt x="95250" y="571500"/>
                </a:lnTo>
                <a:lnTo>
                  <a:pt x="58185" y="564010"/>
                </a:lnTo>
                <a:lnTo>
                  <a:pt x="27908" y="543591"/>
                </a:lnTo>
                <a:lnTo>
                  <a:pt x="7489" y="513314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676015" y="2912745"/>
            <a:ext cx="1346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10" dirty="0">
                <a:latin typeface="Verdana"/>
                <a:cs typeface="Verdana"/>
              </a:rPr>
              <a:t>SILVERWARE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68386" y="2492882"/>
            <a:ext cx="1270" cy="504190"/>
          </a:xfrm>
          <a:custGeom>
            <a:avLst/>
            <a:gdLst/>
            <a:ahLst/>
            <a:cxnLst/>
            <a:rect l="l" t="t" r="r" b="b"/>
            <a:pathLst>
              <a:path w="1270" h="504189">
                <a:moveTo>
                  <a:pt x="762" y="0"/>
                </a:moveTo>
                <a:lnTo>
                  <a:pt x="0" y="504063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55210" y="3369564"/>
            <a:ext cx="1270" cy="1571625"/>
          </a:xfrm>
          <a:custGeom>
            <a:avLst/>
            <a:gdLst/>
            <a:ahLst/>
            <a:cxnLst/>
            <a:rect l="l" t="t" r="r" b="b"/>
            <a:pathLst>
              <a:path w="1270" h="1571625">
                <a:moveTo>
                  <a:pt x="762" y="0"/>
                </a:moveTo>
                <a:lnTo>
                  <a:pt x="0" y="1571625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5618" y="4509134"/>
            <a:ext cx="1270" cy="504190"/>
          </a:xfrm>
          <a:custGeom>
            <a:avLst/>
            <a:gdLst/>
            <a:ahLst/>
            <a:cxnLst/>
            <a:rect l="l" t="t" r="r" b="b"/>
            <a:pathLst>
              <a:path w="1269" h="504189">
                <a:moveTo>
                  <a:pt x="787" y="0"/>
                </a:moveTo>
                <a:lnTo>
                  <a:pt x="0" y="504063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5618" y="4509134"/>
            <a:ext cx="6553200" cy="0"/>
          </a:xfrm>
          <a:custGeom>
            <a:avLst/>
            <a:gdLst/>
            <a:ahLst/>
            <a:cxnLst/>
            <a:rect l="l" t="t" r="r" b="b"/>
            <a:pathLst>
              <a:path w="6553200">
                <a:moveTo>
                  <a:pt x="0" y="0"/>
                </a:moveTo>
                <a:lnTo>
                  <a:pt x="6552768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68386" y="4509134"/>
            <a:ext cx="1270" cy="504190"/>
          </a:xfrm>
          <a:custGeom>
            <a:avLst/>
            <a:gdLst/>
            <a:ahLst/>
            <a:cxnLst/>
            <a:rect l="l" t="t" r="r" b="b"/>
            <a:pathLst>
              <a:path w="1270" h="504189">
                <a:moveTo>
                  <a:pt x="762" y="0"/>
                </a:moveTo>
                <a:lnTo>
                  <a:pt x="0" y="504063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566286" y="3530346"/>
            <a:ext cx="1654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00"/>
                </a:solidFill>
                <a:latin typeface="Verdana"/>
                <a:cs typeface="Verdana"/>
              </a:rPr>
              <a:t>Berbahan </a:t>
            </a:r>
            <a:r>
              <a:rPr sz="1600" spc="-20" dirty="0">
                <a:solidFill>
                  <a:srgbClr val="FFFF00"/>
                </a:solidFill>
                <a:latin typeface="Verdana"/>
                <a:cs typeface="Verdana"/>
              </a:rPr>
              <a:t>dasar  </a:t>
            </a:r>
            <a:r>
              <a:rPr sz="1600" spc="20" dirty="0">
                <a:solidFill>
                  <a:srgbClr val="FFFF00"/>
                </a:solidFill>
                <a:latin typeface="Verdana"/>
                <a:cs typeface="Verdana"/>
              </a:rPr>
              <a:t>logam </a:t>
            </a:r>
            <a:r>
              <a:rPr sz="1600" spc="-40" dirty="0">
                <a:solidFill>
                  <a:srgbClr val="FFFF00"/>
                </a:solidFill>
                <a:latin typeface="Verdana"/>
                <a:cs typeface="Verdana"/>
              </a:rPr>
              <a:t>anti</a:t>
            </a:r>
            <a:r>
              <a:rPr sz="1600" spc="-34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FFFF00"/>
                </a:solidFill>
                <a:latin typeface="Verdana"/>
                <a:cs typeface="Verdana"/>
              </a:rPr>
              <a:t>karat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1066800" y="381000"/>
            <a:ext cx="3352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8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2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0" i="0" u="none" strike="noStrike" kern="1200" cap="all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Ware</a:t>
            </a:r>
            <a:r>
              <a:rPr kumimoji="0" lang="en-US" sz="2400" b="0" i="0" u="none" strike="noStrike" kern="1200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? </a:t>
            </a:r>
            <a:endParaRPr kumimoji="0" lang="en-US" sz="2400" b="0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" y="1676400"/>
            <a:ext cx="784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Ware </a:t>
            </a:r>
            <a:r>
              <a:rPr lang="en-US" sz="2800" dirty="0" err="1"/>
              <a:t>disini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segala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benda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peralatan</a:t>
            </a:r>
            <a:r>
              <a:rPr lang="en-US" sz="2800" dirty="0"/>
              <a:t> yang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hidang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alat</a:t>
            </a:r>
            <a:r>
              <a:rPr lang="en-US" sz="2800" dirty="0"/>
              <a:t> </a:t>
            </a:r>
            <a:r>
              <a:rPr lang="en-US" sz="2800" dirty="0" err="1"/>
              <a:t>makan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minum</a:t>
            </a:r>
            <a:r>
              <a:rPr lang="en-US" sz="2800" dirty="0"/>
              <a:t>. Ware </a:t>
            </a:r>
            <a:r>
              <a:rPr lang="en-US" sz="2800" dirty="0" err="1"/>
              <a:t>terbagi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chinaware, silverware </a:t>
            </a:r>
            <a:r>
              <a:rPr lang="en-US" sz="2800" dirty="0" err="1"/>
              <a:t>dan</a:t>
            </a:r>
            <a:r>
              <a:rPr lang="en-US" sz="2800" dirty="0"/>
              <a:t> glassware.</a:t>
            </a:r>
          </a:p>
        </p:txBody>
      </p:sp>
    </p:spTree>
    <p:extLst>
      <p:ext uri="{BB962C8B-B14F-4D97-AF65-F5344CB8AC3E}">
        <p14:creationId xmlns:p14="http://schemas.microsoft.com/office/powerpoint/2010/main" val="2282402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spc="-310" dirty="0"/>
              <a:t>SERVICE</a:t>
            </a:r>
            <a:r>
              <a:rPr spc="-315" dirty="0"/>
              <a:t> </a:t>
            </a:r>
            <a:r>
              <a:rPr spc="-235" dirty="0"/>
              <a:t>EQUIPMENT</a:t>
            </a:r>
          </a:p>
          <a:p>
            <a:pPr marL="3175" algn="ctr">
              <a:lnSpc>
                <a:spcPct val="100000"/>
              </a:lnSpc>
            </a:pPr>
            <a:r>
              <a:rPr spc="-345" dirty="0"/>
              <a:t>( </a:t>
            </a:r>
            <a:r>
              <a:rPr spc="-105" dirty="0"/>
              <a:t>PERLENGKAPAN </a:t>
            </a:r>
            <a:r>
              <a:rPr spc="-495" dirty="0"/>
              <a:t>SERVIS</a:t>
            </a:r>
            <a:r>
              <a:rPr spc="-465" dirty="0"/>
              <a:t> </a:t>
            </a:r>
            <a:r>
              <a:rPr spc="-345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0745" y="2089150"/>
            <a:ext cx="3115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Berbahan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dasar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kain/</a:t>
            </a:r>
            <a:r>
              <a:rPr sz="1800" spc="-4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katun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8599" y="1988820"/>
            <a:ext cx="1572260" cy="571500"/>
          </a:xfrm>
          <a:custGeom>
            <a:avLst/>
            <a:gdLst/>
            <a:ahLst/>
            <a:cxnLst/>
            <a:rect l="l" t="t" r="r" b="b"/>
            <a:pathLst>
              <a:path w="1572260" h="571500">
                <a:moveTo>
                  <a:pt x="1476400" y="0"/>
                </a:moveTo>
                <a:lnTo>
                  <a:pt x="95250" y="0"/>
                </a:lnTo>
                <a:lnTo>
                  <a:pt x="58175" y="7489"/>
                </a:lnTo>
                <a:lnTo>
                  <a:pt x="27898" y="27908"/>
                </a:lnTo>
                <a:lnTo>
                  <a:pt x="7485" y="58185"/>
                </a:lnTo>
                <a:lnTo>
                  <a:pt x="0" y="95250"/>
                </a:lnTo>
                <a:lnTo>
                  <a:pt x="0" y="476250"/>
                </a:lnTo>
                <a:lnTo>
                  <a:pt x="7485" y="513314"/>
                </a:lnTo>
                <a:lnTo>
                  <a:pt x="27898" y="543591"/>
                </a:lnTo>
                <a:lnTo>
                  <a:pt x="58175" y="564010"/>
                </a:lnTo>
                <a:lnTo>
                  <a:pt x="95250" y="571500"/>
                </a:lnTo>
                <a:lnTo>
                  <a:pt x="1476400" y="571500"/>
                </a:lnTo>
                <a:lnTo>
                  <a:pt x="1513464" y="564010"/>
                </a:lnTo>
                <a:lnTo>
                  <a:pt x="1543742" y="543591"/>
                </a:lnTo>
                <a:lnTo>
                  <a:pt x="1564161" y="513314"/>
                </a:lnTo>
                <a:lnTo>
                  <a:pt x="1571650" y="476250"/>
                </a:lnTo>
                <a:lnTo>
                  <a:pt x="1571650" y="95250"/>
                </a:lnTo>
                <a:lnTo>
                  <a:pt x="1564161" y="58185"/>
                </a:lnTo>
                <a:lnTo>
                  <a:pt x="1543742" y="27908"/>
                </a:lnTo>
                <a:lnTo>
                  <a:pt x="1513464" y="7489"/>
                </a:lnTo>
                <a:lnTo>
                  <a:pt x="1476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599" y="1988820"/>
            <a:ext cx="1572260" cy="571500"/>
          </a:xfrm>
          <a:custGeom>
            <a:avLst/>
            <a:gdLst/>
            <a:ahLst/>
            <a:cxnLst/>
            <a:rect l="l" t="t" r="r" b="b"/>
            <a:pathLst>
              <a:path w="1572260" h="571500">
                <a:moveTo>
                  <a:pt x="0" y="95250"/>
                </a:moveTo>
                <a:lnTo>
                  <a:pt x="7485" y="58185"/>
                </a:lnTo>
                <a:lnTo>
                  <a:pt x="27898" y="27908"/>
                </a:lnTo>
                <a:lnTo>
                  <a:pt x="58175" y="7489"/>
                </a:lnTo>
                <a:lnTo>
                  <a:pt x="95250" y="0"/>
                </a:lnTo>
                <a:lnTo>
                  <a:pt x="1476400" y="0"/>
                </a:lnTo>
                <a:lnTo>
                  <a:pt x="1513464" y="7489"/>
                </a:lnTo>
                <a:lnTo>
                  <a:pt x="1543742" y="27908"/>
                </a:lnTo>
                <a:lnTo>
                  <a:pt x="1564161" y="58185"/>
                </a:lnTo>
                <a:lnTo>
                  <a:pt x="1571650" y="95250"/>
                </a:lnTo>
                <a:lnTo>
                  <a:pt x="1571650" y="476250"/>
                </a:lnTo>
                <a:lnTo>
                  <a:pt x="1564161" y="513314"/>
                </a:lnTo>
                <a:lnTo>
                  <a:pt x="1543742" y="543591"/>
                </a:lnTo>
                <a:lnTo>
                  <a:pt x="1513464" y="564010"/>
                </a:lnTo>
                <a:lnTo>
                  <a:pt x="1476400" y="571500"/>
                </a:lnTo>
                <a:lnTo>
                  <a:pt x="95250" y="571500"/>
                </a:lnTo>
                <a:lnTo>
                  <a:pt x="58175" y="564010"/>
                </a:lnTo>
                <a:lnTo>
                  <a:pt x="27898" y="543591"/>
                </a:lnTo>
                <a:lnTo>
                  <a:pt x="7485" y="513314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0727" y="2120646"/>
            <a:ext cx="647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5" dirty="0">
                <a:latin typeface="Verdana"/>
                <a:cs typeface="Verdana"/>
              </a:rPr>
              <a:t>LINEN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8599" y="2782697"/>
            <a:ext cx="1786255" cy="571500"/>
          </a:xfrm>
          <a:custGeom>
            <a:avLst/>
            <a:gdLst/>
            <a:ahLst/>
            <a:cxnLst/>
            <a:rect l="l" t="t" r="r" b="b"/>
            <a:pathLst>
              <a:path w="1786255" h="571500">
                <a:moveTo>
                  <a:pt x="1690649" y="0"/>
                </a:moveTo>
                <a:lnTo>
                  <a:pt x="95250" y="0"/>
                </a:lnTo>
                <a:lnTo>
                  <a:pt x="58175" y="7471"/>
                </a:lnTo>
                <a:lnTo>
                  <a:pt x="27898" y="27860"/>
                </a:lnTo>
                <a:lnTo>
                  <a:pt x="7485" y="58132"/>
                </a:lnTo>
                <a:lnTo>
                  <a:pt x="0" y="95250"/>
                </a:lnTo>
                <a:lnTo>
                  <a:pt x="0" y="476250"/>
                </a:lnTo>
                <a:lnTo>
                  <a:pt x="7485" y="513314"/>
                </a:lnTo>
                <a:lnTo>
                  <a:pt x="27898" y="543591"/>
                </a:lnTo>
                <a:lnTo>
                  <a:pt x="58175" y="564010"/>
                </a:lnTo>
                <a:lnTo>
                  <a:pt x="95250" y="571500"/>
                </a:lnTo>
                <a:lnTo>
                  <a:pt x="1690649" y="571500"/>
                </a:lnTo>
                <a:lnTo>
                  <a:pt x="1727767" y="564010"/>
                </a:lnTo>
                <a:lnTo>
                  <a:pt x="1758038" y="543591"/>
                </a:lnTo>
                <a:lnTo>
                  <a:pt x="1778428" y="513314"/>
                </a:lnTo>
                <a:lnTo>
                  <a:pt x="1785899" y="476250"/>
                </a:lnTo>
                <a:lnTo>
                  <a:pt x="1785899" y="95250"/>
                </a:lnTo>
                <a:lnTo>
                  <a:pt x="1778428" y="58132"/>
                </a:lnTo>
                <a:lnTo>
                  <a:pt x="1758038" y="27860"/>
                </a:lnTo>
                <a:lnTo>
                  <a:pt x="1727767" y="7471"/>
                </a:lnTo>
                <a:lnTo>
                  <a:pt x="1690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599" y="2782697"/>
            <a:ext cx="1786255" cy="571500"/>
          </a:xfrm>
          <a:custGeom>
            <a:avLst/>
            <a:gdLst/>
            <a:ahLst/>
            <a:cxnLst/>
            <a:rect l="l" t="t" r="r" b="b"/>
            <a:pathLst>
              <a:path w="1786255" h="571500">
                <a:moveTo>
                  <a:pt x="0" y="95250"/>
                </a:moveTo>
                <a:lnTo>
                  <a:pt x="7485" y="58132"/>
                </a:lnTo>
                <a:lnTo>
                  <a:pt x="27898" y="27860"/>
                </a:lnTo>
                <a:lnTo>
                  <a:pt x="58175" y="7471"/>
                </a:lnTo>
                <a:lnTo>
                  <a:pt x="95250" y="0"/>
                </a:lnTo>
                <a:lnTo>
                  <a:pt x="1690649" y="0"/>
                </a:lnTo>
                <a:lnTo>
                  <a:pt x="1727767" y="7471"/>
                </a:lnTo>
                <a:lnTo>
                  <a:pt x="1758038" y="27860"/>
                </a:lnTo>
                <a:lnTo>
                  <a:pt x="1778428" y="58132"/>
                </a:lnTo>
                <a:lnTo>
                  <a:pt x="1785899" y="95250"/>
                </a:lnTo>
                <a:lnTo>
                  <a:pt x="1785899" y="476250"/>
                </a:lnTo>
                <a:lnTo>
                  <a:pt x="1778428" y="513314"/>
                </a:lnTo>
                <a:lnTo>
                  <a:pt x="1758038" y="543591"/>
                </a:lnTo>
                <a:lnTo>
                  <a:pt x="1727767" y="564010"/>
                </a:lnTo>
                <a:lnTo>
                  <a:pt x="1690649" y="571500"/>
                </a:lnTo>
                <a:lnTo>
                  <a:pt x="95250" y="571500"/>
                </a:lnTo>
                <a:lnTo>
                  <a:pt x="58175" y="564010"/>
                </a:lnTo>
                <a:lnTo>
                  <a:pt x="27898" y="543591"/>
                </a:lnTo>
                <a:lnTo>
                  <a:pt x="7485" y="513314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0823" y="2914650"/>
            <a:ext cx="1141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45" dirty="0">
                <a:latin typeface="Verdana"/>
                <a:cs typeface="Verdana"/>
              </a:rPr>
              <a:t>FURNITURE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50998" y="2870961"/>
            <a:ext cx="4112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Terbuat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dari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kayu </a:t>
            </a:r>
            <a:r>
              <a:rPr sz="1800" spc="65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bahan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sejenis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377" y="243331"/>
            <a:ext cx="8534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SPOON, </a:t>
            </a:r>
            <a:r>
              <a:rPr spc="-204" dirty="0"/>
              <a:t>FORK </a:t>
            </a:r>
            <a:r>
              <a:rPr spc="114" dirty="0"/>
              <a:t>&amp; </a:t>
            </a:r>
            <a:r>
              <a:rPr spc="-400" dirty="0"/>
              <a:t>KNIFE </a:t>
            </a:r>
            <a:r>
              <a:rPr spc="-90" dirty="0"/>
              <a:t>BODY</a:t>
            </a:r>
            <a:r>
              <a:rPr spc="-905" dirty="0"/>
              <a:t> </a:t>
            </a:r>
            <a:r>
              <a:rPr spc="-340" dirty="0"/>
              <a:t>PARTS</a:t>
            </a:r>
          </a:p>
        </p:txBody>
      </p:sp>
      <p:sp>
        <p:nvSpPr>
          <p:cNvPr id="3" name="object 3"/>
          <p:cNvSpPr/>
          <p:nvPr/>
        </p:nvSpPr>
        <p:spPr>
          <a:xfrm>
            <a:off x="4700015" y="3918203"/>
            <a:ext cx="4244340" cy="2939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4875" y="986282"/>
            <a:ext cx="4215130" cy="2943225"/>
          </a:xfrm>
          <a:custGeom>
            <a:avLst/>
            <a:gdLst/>
            <a:ahLst/>
            <a:cxnLst/>
            <a:rect l="l" t="t" r="r" b="b"/>
            <a:pathLst>
              <a:path w="4215130" h="2943225">
                <a:moveTo>
                  <a:pt x="3961892" y="0"/>
                </a:moveTo>
                <a:lnTo>
                  <a:pt x="252857" y="0"/>
                </a:lnTo>
                <a:lnTo>
                  <a:pt x="207425" y="4076"/>
                </a:lnTo>
                <a:lnTo>
                  <a:pt x="164657" y="15829"/>
                </a:lnTo>
                <a:lnTo>
                  <a:pt x="125269" y="34543"/>
                </a:lnTo>
                <a:lnTo>
                  <a:pt x="89975" y="59504"/>
                </a:lnTo>
                <a:lnTo>
                  <a:pt x="59493" y="89997"/>
                </a:lnTo>
                <a:lnTo>
                  <a:pt x="34539" y="125306"/>
                </a:lnTo>
                <a:lnTo>
                  <a:pt x="15828" y="164717"/>
                </a:lnTo>
                <a:lnTo>
                  <a:pt x="4076" y="207514"/>
                </a:lnTo>
                <a:lnTo>
                  <a:pt x="0" y="252983"/>
                </a:lnTo>
                <a:lnTo>
                  <a:pt x="0" y="2689860"/>
                </a:lnTo>
                <a:lnTo>
                  <a:pt x="4076" y="2735329"/>
                </a:lnTo>
                <a:lnTo>
                  <a:pt x="15828" y="2778126"/>
                </a:lnTo>
                <a:lnTo>
                  <a:pt x="34539" y="2817537"/>
                </a:lnTo>
                <a:lnTo>
                  <a:pt x="59493" y="2852846"/>
                </a:lnTo>
                <a:lnTo>
                  <a:pt x="89975" y="2883339"/>
                </a:lnTo>
                <a:lnTo>
                  <a:pt x="125269" y="2908299"/>
                </a:lnTo>
                <a:lnTo>
                  <a:pt x="164657" y="2927014"/>
                </a:lnTo>
                <a:lnTo>
                  <a:pt x="207425" y="2938767"/>
                </a:lnTo>
                <a:lnTo>
                  <a:pt x="252857" y="2942843"/>
                </a:lnTo>
                <a:lnTo>
                  <a:pt x="3961892" y="2942843"/>
                </a:lnTo>
                <a:lnTo>
                  <a:pt x="4007361" y="2938767"/>
                </a:lnTo>
                <a:lnTo>
                  <a:pt x="4050158" y="2927014"/>
                </a:lnTo>
                <a:lnTo>
                  <a:pt x="4089569" y="2908299"/>
                </a:lnTo>
                <a:lnTo>
                  <a:pt x="4124878" y="2883339"/>
                </a:lnTo>
                <a:lnTo>
                  <a:pt x="4155371" y="2852846"/>
                </a:lnTo>
                <a:lnTo>
                  <a:pt x="4180331" y="2817537"/>
                </a:lnTo>
                <a:lnTo>
                  <a:pt x="4199046" y="2778126"/>
                </a:lnTo>
                <a:lnTo>
                  <a:pt x="4210799" y="2735329"/>
                </a:lnTo>
                <a:lnTo>
                  <a:pt x="4214876" y="2689860"/>
                </a:lnTo>
                <a:lnTo>
                  <a:pt x="4214876" y="252983"/>
                </a:lnTo>
                <a:lnTo>
                  <a:pt x="4210799" y="207514"/>
                </a:lnTo>
                <a:lnTo>
                  <a:pt x="4199046" y="164717"/>
                </a:lnTo>
                <a:lnTo>
                  <a:pt x="4180331" y="125306"/>
                </a:lnTo>
                <a:lnTo>
                  <a:pt x="4155371" y="89997"/>
                </a:lnTo>
                <a:lnTo>
                  <a:pt x="4124878" y="59504"/>
                </a:lnTo>
                <a:lnTo>
                  <a:pt x="4089569" y="34543"/>
                </a:lnTo>
                <a:lnTo>
                  <a:pt x="4050158" y="15829"/>
                </a:lnTo>
                <a:lnTo>
                  <a:pt x="4007361" y="4076"/>
                </a:lnTo>
                <a:lnTo>
                  <a:pt x="396189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4875" y="986282"/>
            <a:ext cx="4214876" cy="2942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131" y="6847330"/>
            <a:ext cx="4149852" cy="106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452" y="3918203"/>
            <a:ext cx="4328160" cy="2939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123" y="928624"/>
            <a:ext cx="4297680" cy="3001010"/>
          </a:xfrm>
          <a:custGeom>
            <a:avLst/>
            <a:gdLst/>
            <a:ahLst/>
            <a:cxnLst/>
            <a:rect l="l" t="t" r="r" b="b"/>
            <a:pathLst>
              <a:path w="4297680" h="3001010">
                <a:moveTo>
                  <a:pt x="4039565" y="0"/>
                </a:moveTo>
                <a:lnTo>
                  <a:pt x="257848" y="0"/>
                </a:lnTo>
                <a:lnTo>
                  <a:pt x="211499" y="4154"/>
                </a:lnTo>
                <a:lnTo>
                  <a:pt x="167876" y="16132"/>
                </a:lnTo>
                <a:lnTo>
                  <a:pt x="127707" y="35207"/>
                </a:lnTo>
                <a:lnTo>
                  <a:pt x="91720" y="60650"/>
                </a:lnTo>
                <a:lnTo>
                  <a:pt x="60642" y="91735"/>
                </a:lnTo>
                <a:lnTo>
                  <a:pt x="35203" y="127733"/>
                </a:lnTo>
                <a:lnTo>
                  <a:pt x="16131" y="167918"/>
                </a:lnTo>
                <a:lnTo>
                  <a:pt x="4154" y="211562"/>
                </a:lnTo>
                <a:lnTo>
                  <a:pt x="0" y="257937"/>
                </a:lnTo>
                <a:lnTo>
                  <a:pt x="0" y="2742565"/>
                </a:lnTo>
                <a:lnTo>
                  <a:pt x="4154" y="2788939"/>
                </a:lnTo>
                <a:lnTo>
                  <a:pt x="16131" y="2832583"/>
                </a:lnTo>
                <a:lnTo>
                  <a:pt x="35203" y="2872768"/>
                </a:lnTo>
                <a:lnTo>
                  <a:pt x="60642" y="2908766"/>
                </a:lnTo>
                <a:lnTo>
                  <a:pt x="91720" y="2939851"/>
                </a:lnTo>
                <a:lnTo>
                  <a:pt x="127707" y="2965294"/>
                </a:lnTo>
                <a:lnTo>
                  <a:pt x="167876" y="2984369"/>
                </a:lnTo>
                <a:lnTo>
                  <a:pt x="211499" y="2996347"/>
                </a:lnTo>
                <a:lnTo>
                  <a:pt x="257848" y="3000502"/>
                </a:lnTo>
                <a:lnTo>
                  <a:pt x="4039565" y="3000502"/>
                </a:lnTo>
                <a:lnTo>
                  <a:pt x="4085902" y="2996347"/>
                </a:lnTo>
                <a:lnTo>
                  <a:pt x="4129516" y="2984369"/>
                </a:lnTo>
                <a:lnTo>
                  <a:pt x="4169679" y="2965294"/>
                </a:lnTo>
                <a:lnTo>
                  <a:pt x="4205661" y="2939851"/>
                </a:lnTo>
                <a:lnTo>
                  <a:pt x="4236735" y="2908766"/>
                </a:lnTo>
                <a:lnTo>
                  <a:pt x="4262172" y="2872768"/>
                </a:lnTo>
                <a:lnTo>
                  <a:pt x="4281243" y="2832583"/>
                </a:lnTo>
                <a:lnTo>
                  <a:pt x="4293220" y="2788939"/>
                </a:lnTo>
                <a:lnTo>
                  <a:pt x="4297375" y="2742565"/>
                </a:lnTo>
                <a:lnTo>
                  <a:pt x="4297375" y="257937"/>
                </a:lnTo>
                <a:lnTo>
                  <a:pt x="4293220" y="211562"/>
                </a:lnTo>
                <a:lnTo>
                  <a:pt x="4281243" y="167918"/>
                </a:lnTo>
                <a:lnTo>
                  <a:pt x="4262172" y="127733"/>
                </a:lnTo>
                <a:lnTo>
                  <a:pt x="4236735" y="91735"/>
                </a:lnTo>
                <a:lnTo>
                  <a:pt x="4205661" y="60650"/>
                </a:lnTo>
                <a:lnTo>
                  <a:pt x="4169679" y="35207"/>
                </a:lnTo>
                <a:lnTo>
                  <a:pt x="4129516" y="16132"/>
                </a:lnTo>
                <a:lnTo>
                  <a:pt x="4085902" y="4154"/>
                </a:lnTo>
                <a:lnTo>
                  <a:pt x="403956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123" y="928624"/>
            <a:ext cx="4297375" cy="30005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08372" y="4191380"/>
            <a:ext cx="4671060" cy="2462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sz="1600" b="1" spc="-280" dirty="0">
                <a:solidFill>
                  <a:srgbClr val="FFFFFF"/>
                </a:solidFill>
                <a:latin typeface="Verdana"/>
                <a:cs typeface="Verdana"/>
              </a:rPr>
              <a:t>KNIFE</a:t>
            </a:r>
            <a:endParaRPr sz="1600">
              <a:latin typeface="Verdana"/>
              <a:cs typeface="Verdana"/>
            </a:endParaRPr>
          </a:p>
          <a:p>
            <a:pPr marL="12700" marR="143510">
              <a:lnSpc>
                <a:spcPts val="1920"/>
              </a:lnSpc>
              <a:spcBef>
                <a:spcPts val="60"/>
              </a:spcBef>
            </a:pP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Piece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silverware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consisting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handle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sz="1600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sharp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blade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used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cut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food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bite-sized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pieces.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914"/>
              </a:lnSpc>
              <a:spcBef>
                <a:spcPts val="10"/>
              </a:spcBef>
            </a:pPr>
            <a:r>
              <a:rPr sz="1600" b="1" spc="-220" dirty="0">
                <a:solidFill>
                  <a:srgbClr val="FFFFFF"/>
                </a:solidFill>
                <a:latin typeface="Verdana"/>
                <a:cs typeface="Verdana"/>
              </a:rPr>
              <a:t>FORK</a:t>
            </a:r>
            <a:endParaRPr sz="1600">
              <a:latin typeface="Verdana"/>
              <a:cs typeface="Verdana"/>
            </a:endParaRPr>
          </a:p>
          <a:p>
            <a:pPr marL="12700" marR="141605">
              <a:lnSpc>
                <a:spcPts val="1920"/>
              </a:lnSpc>
              <a:spcBef>
                <a:spcPts val="55"/>
              </a:spcBef>
            </a:pP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Utensil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tines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used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spear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food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carry  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to the</a:t>
            </a:r>
            <a:r>
              <a:rPr sz="16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mouth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860"/>
              </a:lnSpc>
            </a:pPr>
            <a:r>
              <a:rPr sz="1600" b="1" spc="-160" dirty="0">
                <a:solidFill>
                  <a:srgbClr val="FFFFFF"/>
                </a:solidFill>
                <a:latin typeface="Verdana"/>
                <a:cs typeface="Verdana"/>
              </a:rPr>
              <a:t>SPOON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914"/>
              </a:lnSpc>
            </a:pP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Utensil 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consisting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handle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hollow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part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used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Verdana"/>
                <a:cs typeface="Verdana"/>
              </a:rPr>
              <a:t>eat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liquid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semisolid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foods.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24" y="499998"/>
            <a:ext cx="2697226" cy="3598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3250" y="499998"/>
            <a:ext cx="2714625" cy="3621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2251" y="500126"/>
            <a:ext cx="2714625" cy="36212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9630" y="4330141"/>
            <a:ext cx="1914525" cy="831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DINNER</a:t>
            </a:r>
            <a:r>
              <a:rPr sz="20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SPOON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540"/>
              </a:spcBef>
            </a:pP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DINNER</a:t>
            </a:r>
            <a:r>
              <a:rPr sz="20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FORK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4082" y="4330141"/>
            <a:ext cx="1664970" cy="831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DINNER</a:t>
            </a:r>
            <a:r>
              <a:rPr sz="20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KNIFE</a:t>
            </a:r>
            <a:endParaRPr sz="2000">
              <a:latin typeface="Verdana"/>
              <a:cs typeface="Verdana"/>
            </a:endParaRPr>
          </a:p>
          <a:p>
            <a:pPr marL="17145">
              <a:lnSpc>
                <a:spcPct val="100000"/>
              </a:lnSpc>
              <a:spcBef>
                <a:spcPts val="1540"/>
              </a:spcBef>
            </a:pP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DINNER</a:t>
            </a:r>
            <a:r>
              <a:rPr sz="20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FORK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8035" y="4330141"/>
            <a:ext cx="1654810" cy="831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5"/>
              </a:spcBef>
            </a:pP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STEAK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KNIFE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DINNER</a:t>
            </a:r>
            <a:r>
              <a:rPr sz="20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FORK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214249"/>
            <a:ext cx="2143125" cy="2859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7373" y="214375"/>
            <a:ext cx="2170429" cy="2895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87642" y="214249"/>
            <a:ext cx="2141981" cy="285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849" y="214249"/>
            <a:ext cx="2142109" cy="2857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4525" y="3187064"/>
            <a:ext cx="1666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SOUP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SPOON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8385" y="3187064"/>
            <a:ext cx="2148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BUTTER</a:t>
            </a:r>
            <a:r>
              <a:rPr sz="20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SPREADER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1532" y="3187064"/>
            <a:ext cx="1433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TEA</a:t>
            </a:r>
            <a:r>
              <a:rPr sz="20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SPOON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99884" y="3187064"/>
            <a:ext cx="23882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4" dirty="0"/>
              <a:t>ICE </a:t>
            </a:r>
            <a:r>
              <a:rPr sz="2000" spc="25" dirty="0"/>
              <a:t>CREAM</a:t>
            </a:r>
            <a:r>
              <a:rPr sz="2000" spc="-320" dirty="0"/>
              <a:t> </a:t>
            </a:r>
            <a:r>
              <a:rPr sz="2000" spc="-20" dirty="0"/>
              <a:t>SPOON</a:t>
            </a:r>
            <a:endParaRPr sz="2000"/>
          </a:p>
        </p:txBody>
      </p:sp>
      <p:sp>
        <p:nvSpPr>
          <p:cNvPr id="10" name="object 10"/>
          <p:cNvSpPr/>
          <p:nvPr/>
        </p:nvSpPr>
        <p:spPr>
          <a:xfrm>
            <a:off x="6947027" y="3592398"/>
            <a:ext cx="1858899" cy="24798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43501" y="3571824"/>
            <a:ext cx="1874266" cy="2500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724" y="3571824"/>
            <a:ext cx="1874266" cy="25003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6151" y="3643325"/>
            <a:ext cx="1820799" cy="2428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1057" y="6116523"/>
            <a:ext cx="7740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DLE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8341" y="6107074"/>
            <a:ext cx="13296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5080" indent="-198120">
              <a:lnSpc>
                <a:spcPct val="100000"/>
              </a:lnSpc>
              <a:spcBef>
                <a:spcPts val="100"/>
              </a:spcBef>
            </a:pP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LONG</a:t>
            </a:r>
            <a:r>
              <a:rPr sz="20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BAR 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SPOON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78755" y="6116523"/>
            <a:ext cx="16573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CAKE</a:t>
            </a:r>
            <a:r>
              <a:rPr sz="20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SERVER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62953" y="6116523"/>
            <a:ext cx="2064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SERVING</a:t>
            </a: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SPOON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71373"/>
            <a:ext cx="2088514" cy="2786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00498" y="71373"/>
            <a:ext cx="2088514" cy="2786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0430" y="71373"/>
            <a:ext cx="2142109" cy="285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849" y="71501"/>
            <a:ext cx="2038477" cy="2719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4149" y="2901188"/>
            <a:ext cx="15894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FOOD</a:t>
            </a:r>
            <a:r>
              <a:rPr sz="20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TONG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2685" y="2901188"/>
            <a:ext cx="1919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BOTTLE</a:t>
            </a:r>
            <a:r>
              <a:rPr sz="20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OPENER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3055" y="2901188"/>
            <a:ext cx="1430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CHOPST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CK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38213" y="2901188"/>
            <a:ext cx="1711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0" dirty="0"/>
              <a:t>PASTRY</a:t>
            </a:r>
            <a:r>
              <a:rPr sz="2000" spc="-235" dirty="0"/>
              <a:t> </a:t>
            </a:r>
            <a:r>
              <a:rPr sz="2000" spc="-10" dirty="0"/>
              <a:t>TONG</a:t>
            </a:r>
            <a:endParaRPr sz="2000"/>
          </a:p>
        </p:txBody>
      </p:sp>
      <p:sp>
        <p:nvSpPr>
          <p:cNvPr id="10" name="object 10"/>
          <p:cNvSpPr/>
          <p:nvPr/>
        </p:nvSpPr>
        <p:spPr>
          <a:xfrm>
            <a:off x="2187448" y="3357498"/>
            <a:ext cx="2034920" cy="2714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25742" y="3357575"/>
            <a:ext cx="2034921" cy="27146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7328" y="3357575"/>
            <a:ext cx="2034921" cy="27146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294" y="3357511"/>
            <a:ext cx="1981454" cy="26432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3189" y="5964123"/>
            <a:ext cx="15646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100"/>
              </a:spcBef>
            </a:pPr>
            <a:r>
              <a:rPr sz="2000" spc="45" dirty="0">
                <a:solidFill>
                  <a:srgbClr val="FFFFFF"/>
                </a:solidFill>
                <a:latin typeface="Verdana"/>
                <a:cs typeface="Verdana"/>
              </a:rPr>
              <a:t>JACK 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TRAY 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OUVAL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TRAY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77261" y="6116523"/>
            <a:ext cx="16871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SQUARE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TRAY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60950" y="6116523"/>
            <a:ext cx="9512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NAPK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17257" y="6116523"/>
            <a:ext cx="16135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ROUND</a:t>
            </a:r>
            <a:r>
              <a:rPr sz="20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TRAY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162" y="142875"/>
            <a:ext cx="4100067" cy="3073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67858" y="757555"/>
            <a:ext cx="1998980" cy="2046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105"/>
              </a:spcBef>
              <a:tabLst>
                <a:tab pos="1285240" algn="l"/>
              </a:tabLst>
            </a:pP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SER</a:t>
            </a:r>
            <a:r>
              <a:rPr sz="2000" spc="-22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-3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PL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285" dirty="0">
                <a:solidFill>
                  <a:srgbClr val="FFFFFF"/>
                </a:solidFill>
                <a:latin typeface="Verdana"/>
                <a:cs typeface="Verdana"/>
              </a:rPr>
              <a:t>TE</a:t>
            </a:r>
            <a:endParaRPr sz="2000">
              <a:latin typeface="Verdana"/>
              <a:cs typeface="Verdana"/>
            </a:endParaRPr>
          </a:p>
          <a:p>
            <a:pPr marL="52705" marR="191770" indent="32384">
              <a:lnSpc>
                <a:spcPct val="164100"/>
              </a:lnSpc>
              <a:spcBef>
                <a:spcPts val="560"/>
              </a:spcBef>
            </a:pP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DINNER 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PLATE  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DESSERT</a:t>
            </a:r>
            <a:r>
              <a:rPr sz="20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PLATE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B&amp;B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PLATE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3248" y="928624"/>
            <a:ext cx="1786255" cy="1905"/>
          </a:xfrm>
          <a:custGeom>
            <a:avLst/>
            <a:gdLst/>
            <a:ahLst/>
            <a:cxnLst/>
            <a:rect l="l" t="t" r="r" b="b"/>
            <a:pathLst>
              <a:path w="1786254" h="1905">
                <a:moveTo>
                  <a:pt x="0" y="0"/>
                </a:moveTo>
                <a:lnTo>
                  <a:pt x="1786001" y="165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1875" y="1498600"/>
            <a:ext cx="1786255" cy="1905"/>
          </a:xfrm>
          <a:custGeom>
            <a:avLst/>
            <a:gdLst/>
            <a:ahLst/>
            <a:cxnLst/>
            <a:rect l="l" t="t" r="r" b="b"/>
            <a:pathLst>
              <a:path w="1786254" h="1905">
                <a:moveTo>
                  <a:pt x="0" y="0"/>
                </a:moveTo>
                <a:lnTo>
                  <a:pt x="1786001" y="1524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1748" y="1998598"/>
            <a:ext cx="2143760" cy="1905"/>
          </a:xfrm>
          <a:custGeom>
            <a:avLst/>
            <a:gdLst/>
            <a:ahLst/>
            <a:cxnLst/>
            <a:rect l="l" t="t" r="r" b="b"/>
            <a:pathLst>
              <a:path w="2143760" h="1905">
                <a:moveTo>
                  <a:pt x="0" y="0"/>
                </a:moveTo>
                <a:lnTo>
                  <a:pt x="2143252" y="165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0373" y="2570098"/>
            <a:ext cx="1786255" cy="1905"/>
          </a:xfrm>
          <a:custGeom>
            <a:avLst/>
            <a:gdLst/>
            <a:ahLst/>
            <a:cxnLst/>
            <a:rect l="l" t="t" r="r" b="b"/>
            <a:pathLst>
              <a:path w="1786254" h="1905">
                <a:moveTo>
                  <a:pt x="0" y="0"/>
                </a:moveTo>
                <a:lnTo>
                  <a:pt x="1786001" y="165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14498" y="1714500"/>
            <a:ext cx="1285875" cy="857250"/>
          </a:xfrm>
          <a:custGeom>
            <a:avLst/>
            <a:gdLst/>
            <a:ahLst/>
            <a:cxnLst/>
            <a:rect l="l" t="t" r="r" b="b"/>
            <a:pathLst>
              <a:path w="1285875" h="857250">
                <a:moveTo>
                  <a:pt x="0" y="0"/>
                </a:moveTo>
                <a:lnTo>
                  <a:pt x="1285875" y="85725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3235" y="3714750"/>
            <a:ext cx="2388489" cy="1790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2141" y="3643376"/>
            <a:ext cx="2491359" cy="1867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04840" y="3423361"/>
            <a:ext cx="1939036" cy="2220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10679" y="3423411"/>
            <a:ext cx="1790446" cy="2071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4644" y="5545023"/>
            <a:ext cx="11137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ASHTRAY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87801" y="5616346"/>
            <a:ext cx="1811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CREAMER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JUG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95138" y="5616346"/>
            <a:ext cx="3622040" cy="6267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538480" marR="5080" indent="-526415">
              <a:lnSpc>
                <a:spcPts val="2330"/>
              </a:lnSpc>
              <a:spcBef>
                <a:spcPts val="240"/>
              </a:spcBef>
            </a:pPr>
            <a:r>
              <a:rPr sz="3000" spc="-254" baseline="1388" dirty="0">
                <a:solidFill>
                  <a:srgbClr val="FFFFFF"/>
                </a:solidFill>
                <a:latin typeface="Verdana"/>
                <a:cs typeface="Verdana"/>
              </a:rPr>
              <a:t>DEMITASE </a:t>
            </a:r>
            <a:r>
              <a:rPr sz="3000" spc="22" baseline="1388" dirty="0">
                <a:solidFill>
                  <a:srgbClr val="FFFFFF"/>
                </a:solidFill>
                <a:latin typeface="Verdana"/>
                <a:cs typeface="Verdana"/>
              </a:rPr>
              <a:t>CUP </a:t>
            </a:r>
            <a:r>
              <a:rPr sz="3000" spc="89" baseline="1388" dirty="0">
                <a:solidFill>
                  <a:srgbClr val="FFFFFF"/>
                </a:solidFill>
                <a:latin typeface="Verdana"/>
                <a:cs typeface="Verdana"/>
              </a:rPr>
              <a:t>&amp; </a:t>
            </a: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EGG</a:t>
            </a:r>
            <a:r>
              <a:rPr sz="20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STAND  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SAUCER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7373" y="357250"/>
            <a:ext cx="1449451" cy="1723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724" y="499998"/>
            <a:ext cx="1933575" cy="1449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3626" y="428625"/>
            <a:ext cx="1449451" cy="1566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6625" y="357124"/>
            <a:ext cx="1449451" cy="16004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1748" y="3357498"/>
            <a:ext cx="3588893" cy="22863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287" y="3429000"/>
            <a:ext cx="2785999" cy="19668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97929" y="3286137"/>
            <a:ext cx="2131822" cy="24540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00500" y="357124"/>
            <a:ext cx="1597533" cy="19288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0245" y="1962657"/>
            <a:ext cx="15754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REMICANS</a:t>
            </a:r>
            <a:r>
              <a:rPr sz="2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endParaRPr sz="2000">
              <a:latin typeface="Verdana"/>
              <a:cs typeface="Verdana"/>
            </a:endParaRPr>
          </a:p>
          <a:p>
            <a:pPr marL="67310">
              <a:lnSpc>
                <a:spcPct val="100000"/>
              </a:lnSpc>
            </a:pP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SAUCE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40" dirty="0">
                <a:solidFill>
                  <a:srgbClr val="FFFFFF"/>
                </a:solidFill>
                <a:latin typeface="Verdana"/>
                <a:cs typeface="Verdana"/>
              </a:rPr>
              <a:t>DISH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4514" y="2034286"/>
            <a:ext cx="15455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845" marR="5080" indent="-271780">
              <a:lnSpc>
                <a:spcPct val="100000"/>
              </a:lnSpc>
              <a:spcBef>
                <a:spcPts val="105"/>
              </a:spcBef>
            </a:pP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SOUP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CUP</a:t>
            </a:r>
            <a:r>
              <a:rPr sz="20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Verdana"/>
                <a:cs typeface="Verdana"/>
              </a:rPr>
              <a:t>&amp;  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SAUCER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08830" y="2248662"/>
            <a:ext cx="14255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6535" marR="5080" indent="-204470">
              <a:lnSpc>
                <a:spcPct val="100000"/>
              </a:lnSpc>
              <a:spcBef>
                <a:spcPts val="105"/>
              </a:spcBef>
            </a:pP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TOO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HP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CK  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HOLDER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51268" y="2043811"/>
            <a:ext cx="15163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SALT</a:t>
            </a:r>
            <a:r>
              <a:rPr sz="2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PEPPER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36514" y="1962657"/>
            <a:ext cx="15151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SALT</a:t>
            </a:r>
            <a:r>
              <a:rPr sz="20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PEPPER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GRINDER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3275" y="5463946"/>
            <a:ext cx="15220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6364">
              <a:lnSpc>
                <a:spcPct val="100000"/>
              </a:lnSpc>
              <a:spcBef>
                <a:spcPts val="100"/>
              </a:spcBef>
            </a:pP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TEA 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POT </a:t>
            </a:r>
            <a:r>
              <a:rPr sz="2000" spc="60" dirty="0">
                <a:solidFill>
                  <a:srgbClr val="FFFFFF"/>
                </a:solidFill>
                <a:latin typeface="Verdana"/>
                <a:cs typeface="Verdana"/>
              </a:rPr>
              <a:t>&amp;  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COFFEE</a:t>
            </a:r>
            <a:r>
              <a:rPr sz="20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POT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84803" y="5902248"/>
            <a:ext cx="1874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SUGAR</a:t>
            </a:r>
            <a:r>
              <a:rPr sz="20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CADDY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30897" y="5740095"/>
            <a:ext cx="192786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TEA/ 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COFFEE 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CUP, 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SAUCER</a:t>
            </a:r>
            <a:r>
              <a:rPr sz="2000" spc="-3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Verdana"/>
                <a:cs typeface="Verdana"/>
              </a:rPr>
              <a:t>&amp;  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TEA</a:t>
            </a: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SPOON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2125" y="3714712"/>
            <a:ext cx="1981453" cy="2643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0176" y="357250"/>
            <a:ext cx="3719449" cy="2788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6750" y="357250"/>
            <a:ext cx="3719449" cy="27881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7249" y="3714800"/>
            <a:ext cx="2000250" cy="2663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64894" y="3258438"/>
            <a:ext cx="17995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CHAFING</a:t>
            </a:r>
            <a:r>
              <a:rPr sz="2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40" dirty="0">
                <a:solidFill>
                  <a:srgbClr val="FFFFFF"/>
                </a:solidFill>
                <a:latin typeface="Verdana"/>
                <a:cs typeface="Verdana"/>
              </a:rPr>
              <a:t>DISH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1905" y="3258438"/>
            <a:ext cx="17995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CHAFING</a:t>
            </a:r>
            <a:r>
              <a:rPr sz="20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40" dirty="0">
                <a:solidFill>
                  <a:srgbClr val="FFFFFF"/>
                </a:solidFill>
                <a:latin typeface="Verdana"/>
                <a:cs typeface="Verdana"/>
              </a:rPr>
              <a:t>DISH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3707" y="6402425"/>
            <a:ext cx="1647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SOUP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TUREEN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7135" y="6402425"/>
            <a:ext cx="27870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ROUND 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CHAFING</a:t>
            </a:r>
            <a:r>
              <a:rPr sz="2000" spc="-3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40" dirty="0">
                <a:solidFill>
                  <a:srgbClr val="FFFFFF"/>
                </a:solidFill>
                <a:latin typeface="Verdana"/>
                <a:cs typeface="Verdana"/>
              </a:rPr>
              <a:t>DISH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2126" y="3855554"/>
            <a:ext cx="3528822" cy="264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8599" y="3643274"/>
            <a:ext cx="2195576" cy="2929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4875" y="357124"/>
            <a:ext cx="4005199" cy="3002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724" y="285750"/>
            <a:ext cx="2359406" cy="3147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77998" y="1748408"/>
            <a:ext cx="18021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3520">
              <a:lnSpc>
                <a:spcPct val="100000"/>
              </a:lnSpc>
              <a:spcBef>
                <a:spcPts val="105"/>
              </a:spcBef>
            </a:pPr>
            <a:r>
              <a:rPr sz="2000" spc="-170" dirty="0"/>
              <a:t>DRINK </a:t>
            </a:r>
            <a:r>
              <a:rPr sz="2000" spc="-275" dirty="0"/>
              <a:t>LIST/  </a:t>
            </a:r>
            <a:r>
              <a:rPr sz="2000" spc="-85" dirty="0"/>
              <a:t>BEVERAGE</a:t>
            </a:r>
            <a:r>
              <a:rPr sz="2000" spc="-225" dirty="0"/>
              <a:t> </a:t>
            </a:r>
            <a:r>
              <a:rPr sz="2000" spc="-335" dirty="0"/>
              <a:t>LIST</a:t>
            </a:r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3035300" y="4901946"/>
            <a:ext cx="15741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FOOD</a:t>
            </a:r>
            <a:r>
              <a:rPr sz="20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MENU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8769" y="357124"/>
            <a:ext cx="2088515" cy="2786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5787" y="3569804"/>
            <a:ext cx="3719449" cy="2788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29251" y="3641255"/>
            <a:ext cx="3500501" cy="2623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287" y="285750"/>
            <a:ext cx="2073783" cy="27664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7670" y="333247"/>
            <a:ext cx="2052828" cy="27385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5737" y="3115437"/>
            <a:ext cx="42811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88235" algn="l"/>
              </a:tabLst>
            </a:pPr>
            <a:r>
              <a:rPr sz="2000" spc="-60" dirty="0"/>
              <a:t>COFFEE</a:t>
            </a:r>
            <a:r>
              <a:rPr sz="2000" spc="-160" dirty="0"/>
              <a:t> </a:t>
            </a:r>
            <a:r>
              <a:rPr sz="2000" spc="-35" dirty="0"/>
              <a:t>MACHINE	</a:t>
            </a:r>
            <a:r>
              <a:rPr sz="2000" spc="-60" dirty="0"/>
              <a:t>COFFEE</a:t>
            </a:r>
            <a:r>
              <a:rPr sz="2000" spc="-220" dirty="0"/>
              <a:t> </a:t>
            </a:r>
            <a:r>
              <a:rPr sz="2000" spc="-65" dirty="0"/>
              <a:t>MAKER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4976621" y="3187064"/>
            <a:ext cx="1549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COFFEE</a:t>
            </a:r>
            <a:r>
              <a:rPr sz="20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URN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29198" y="6402425"/>
            <a:ext cx="2227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COFFEE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MACHINE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1329" y="6402425"/>
            <a:ext cx="38512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3325" algn="l"/>
              </a:tabLst>
            </a:pP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COFFEE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DECANTER	</a:t>
            </a:r>
            <a:r>
              <a:rPr sz="2000" spc="6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20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WARMER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41235" y="357124"/>
            <a:ext cx="2088514" cy="27861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97167" y="3187064"/>
            <a:ext cx="20516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JUICE</a:t>
            </a:r>
            <a:r>
              <a:rPr sz="20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DISPENSER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66800" y="381000"/>
            <a:ext cx="3352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8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2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Chinaware </a:t>
            </a:r>
            <a:r>
              <a:rPr kumimoji="0" lang="en-US" sz="2400" b="0" i="0" u="none" strike="noStrike" kern="1200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? </a:t>
            </a:r>
            <a:endParaRPr kumimoji="0" lang="en-US" sz="2400" b="0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Chinaware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pecah</a:t>
            </a:r>
            <a:r>
              <a:rPr lang="en-US" sz="3200" dirty="0"/>
              <a:t> </a:t>
            </a:r>
            <a:r>
              <a:rPr lang="en-US" sz="3200" dirty="0" err="1"/>
              <a:t>belah</a:t>
            </a:r>
            <a:r>
              <a:rPr lang="en-US" sz="3200" dirty="0"/>
              <a:t> yang </a:t>
            </a:r>
            <a:r>
              <a:rPr lang="en-US" sz="3200" dirty="0" err="1"/>
              <a:t>terbuat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/>
              <a:t>keramik</a:t>
            </a:r>
            <a:r>
              <a:rPr lang="en-US" sz="3200" dirty="0"/>
              <a:t>, </a:t>
            </a:r>
            <a:r>
              <a:rPr lang="en-US" sz="3200" dirty="0" err="1"/>
              <a:t>porselin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tembikar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keperluan</a:t>
            </a:r>
            <a:r>
              <a:rPr lang="en-US" sz="3200" dirty="0"/>
              <a:t> </a:t>
            </a:r>
            <a:r>
              <a:rPr lang="en-US" sz="3200" dirty="0" err="1"/>
              <a:t>operasional</a:t>
            </a:r>
            <a:r>
              <a:rPr lang="en-US" sz="3200" dirty="0"/>
              <a:t> </a:t>
            </a:r>
            <a:r>
              <a:rPr lang="en-US" sz="3200" dirty="0" err="1"/>
              <a:t>restoran</a:t>
            </a:r>
            <a:r>
              <a:rPr lang="en-US" sz="3200" dirty="0"/>
              <a:t>.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peralatan</a:t>
            </a:r>
            <a:r>
              <a:rPr lang="en-US" sz="3200" dirty="0"/>
              <a:t> yang </a:t>
            </a:r>
            <a:r>
              <a:rPr lang="en-US" sz="3200" dirty="0" err="1"/>
              <a:t>terbuat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keramik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umumnya</a:t>
            </a:r>
            <a:r>
              <a:rPr lang="en-US" sz="3200" dirty="0"/>
              <a:t>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dinding</a:t>
            </a:r>
            <a:r>
              <a:rPr lang="en-US" sz="3200" dirty="0"/>
              <a:t> yang </a:t>
            </a:r>
            <a:r>
              <a:rPr lang="en-US" sz="3200" dirty="0" err="1"/>
              <a:t>tebal</a:t>
            </a:r>
            <a:r>
              <a:rPr lang="en-US" sz="3200" dirty="0"/>
              <a:t>, </a:t>
            </a:r>
            <a:r>
              <a:rPr lang="en-US" sz="3200" dirty="0" err="1"/>
              <a:t>permukaannya</a:t>
            </a:r>
            <a:r>
              <a:rPr lang="en-US" sz="3200" dirty="0"/>
              <a:t> </a:t>
            </a:r>
            <a:r>
              <a:rPr lang="en-US" sz="3200" dirty="0" err="1"/>
              <a:t>sedikit</a:t>
            </a:r>
            <a:r>
              <a:rPr lang="en-US" sz="3200" dirty="0"/>
              <a:t> </a:t>
            </a:r>
            <a:r>
              <a:rPr lang="en-US" sz="3200" dirty="0" err="1"/>
              <a:t>kasar</a:t>
            </a:r>
            <a:r>
              <a:rPr lang="en-US" sz="3200" dirty="0"/>
              <a:t> </a:t>
            </a:r>
            <a:r>
              <a:rPr lang="en-US" sz="3200" dirty="0" err="1"/>
              <a:t>namun</a:t>
            </a:r>
            <a:r>
              <a:rPr lang="en-US" sz="3200" dirty="0"/>
              <a:t>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ketahanan</a:t>
            </a:r>
            <a:r>
              <a:rPr lang="en-US" sz="3200" dirty="0"/>
              <a:t> yang </a:t>
            </a:r>
            <a:r>
              <a:rPr lang="en-US" sz="3200" dirty="0" err="1"/>
              <a:t>tinggi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5327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3861" y="3638562"/>
            <a:ext cx="1556512" cy="2076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8361" y="3643312"/>
            <a:ext cx="1556512" cy="2076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0364" y="3643312"/>
            <a:ext cx="1556512" cy="2076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44363" y="3643312"/>
            <a:ext cx="1556512" cy="2076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15251" y="357124"/>
            <a:ext cx="1556512" cy="2076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287" y="3643312"/>
            <a:ext cx="1556511" cy="2076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4363" y="357124"/>
            <a:ext cx="1556512" cy="2076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248" y="357124"/>
            <a:ext cx="1556512" cy="2076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8748" y="357124"/>
            <a:ext cx="1556512" cy="2076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4287" y="357124"/>
            <a:ext cx="1556511" cy="2076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790" y="2543937"/>
            <a:ext cx="18770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WATER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GOBLET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32254" y="2686938"/>
            <a:ext cx="14351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7660" marR="5080" indent="-315595">
              <a:lnSpc>
                <a:spcPct val="100000"/>
              </a:lnSpc>
              <a:spcBef>
                <a:spcPts val="105"/>
              </a:spcBef>
            </a:pPr>
            <a:r>
              <a:rPr sz="2000" spc="-245" dirty="0">
                <a:solidFill>
                  <a:srgbClr val="FFFFFF"/>
                </a:solidFill>
                <a:latin typeface="Verdana"/>
                <a:cs typeface="Verdana"/>
              </a:rPr>
              <a:t>WHITE 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WINE  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GLASS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51126" y="2472385"/>
            <a:ext cx="65290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51915" algn="l"/>
                <a:tab pos="5256530" algn="l"/>
              </a:tabLst>
            </a:pPr>
            <a:r>
              <a:rPr sz="3000" spc="-209" baseline="19444" dirty="0">
                <a:solidFill>
                  <a:srgbClr val="FFFFFF"/>
                </a:solidFill>
                <a:latin typeface="Verdana"/>
                <a:cs typeface="Verdana"/>
              </a:rPr>
              <a:t>RED</a:t>
            </a:r>
            <a:r>
              <a:rPr sz="3000" spc="-247" baseline="1944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262" baseline="19444" dirty="0">
                <a:solidFill>
                  <a:srgbClr val="FFFFFF"/>
                </a:solidFill>
                <a:latin typeface="Verdana"/>
                <a:cs typeface="Verdana"/>
              </a:rPr>
              <a:t>WINE	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PILSNER</a:t>
            </a: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GLASS</a:t>
            </a:r>
            <a:r>
              <a:rPr sz="3000" spc="-187" baseline="2777" dirty="0">
                <a:solidFill>
                  <a:srgbClr val="FFFFFF"/>
                </a:solidFill>
                <a:latin typeface="Verdana"/>
                <a:cs typeface="Verdana"/>
              </a:rPr>
              <a:t>OLD</a:t>
            </a:r>
            <a:r>
              <a:rPr sz="3000" spc="-240" baseline="277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179" baseline="2777" dirty="0">
                <a:solidFill>
                  <a:srgbClr val="FFFFFF"/>
                </a:solidFill>
                <a:latin typeface="Verdana"/>
                <a:cs typeface="Verdana"/>
              </a:rPr>
              <a:t>FASHIONED	</a:t>
            </a:r>
            <a:r>
              <a:rPr sz="3000" spc="-82" baseline="2777" dirty="0">
                <a:solidFill>
                  <a:srgbClr val="FFFFFF"/>
                </a:solidFill>
                <a:latin typeface="Verdana"/>
                <a:cs typeface="Verdana"/>
              </a:rPr>
              <a:t>COCKTAIL</a:t>
            </a:r>
            <a:endParaRPr sz="3000" baseline="2777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8603" y="2767660"/>
            <a:ext cx="25927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98320" algn="l"/>
              </a:tabLst>
            </a:pP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GL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3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3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GL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375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6250" y="5749848"/>
            <a:ext cx="15201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0"/>
              </a:spcBef>
            </a:pPr>
            <a:r>
              <a:rPr sz="2000" spc="14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45" dirty="0">
                <a:solidFill>
                  <a:srgbClr val="FFFFFF"/>
                </a:solidFill>
                <a:latin typeface="Verdana"/>
                <a:cs typeface="Verdana"/>
              </a:rPr>
              <a:t>RG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3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TA  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GLASS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8933" y="5749848"/>
            <a:ext cx="12268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5080" indent="-143510">
              <a:lnSpc>
                <a:spcPct val="100000"/>
              </a:lnSpc>
              <a:spcBef>
                <a:spcPts val="100"/>
              </a:spcBef>
            </a:pP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TUMBLER</a:t>
            </a:r>
            <a:r>
              <a:rPr sz="20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5" dirty="0">
                <a:solidFill>
                  <a:srgbClr val="FFFFFF"/>
                </a:solidFill>
                <a:latin typeface="Verdana"/>
                <a:cs typeface="Verdana"/>
              </a:rPr>
              <a:t>;  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COLLIN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21684" y="5759297"/>
            <a:ext cx="1286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BEER</a:t>
            </a:r>
            <a:r>
              <a:rPr sz="20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MUG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15859" y="5749848"/>
            <a:ext cx="10414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BR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NDY  </a:t>
            </a:r>
            <a:r>
              <a:rPr sz="2000" spc="-245" dirty="0">
                <a:solidFill>
                  <a:srgbClr val="FFFFFF"/>
                </a:solidFill>
                <a:latin typeface="Verdana"/>
                <a:cs typeface="Verdana"/>
              </a:rPr>
              <a:t>SNIFTER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94452" y="5749848"/>
            <a:ext cx="17132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0860" marR="5080" indent="-518159">
              <a:lnSpc>
                <a:spcPct val="100000"/>
              </a:lnSpc>
              <a:spcBef>
                <a:spcPts val="100"/>
              </a:spcBef>
            </a:pPr>
            <a:r>
              <a:rPr sz="2000" spc="85" dirty="0">
                <a:solidFill>
                  <a:srgbClr val="FFFFFF"/>
                </a:solidFill>
                <a:latin typeface="Verdana"/>
                <a:cs typeface="Verdana"/>
              </a:rPr>
              <a:t>CHA</a:t>
            </a:r>
            <a:r>
              <a:rPr sz="2000" spc="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PAGNE  </a:t>
            </a:r>
            <a:r>
              <a:rPr sz="2000" spc="-225" dirty="0">
                <a:solidFill>
                  <a:srgbClr val="FFFFFF"/>
                </a:solidFill>
                <a:latin typeface="Verdana"/>
                <a:cs typeface="Verdana"/>
              </a:rPr>
              <a:t>FLUTE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2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95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162" y="3500501"/>
            <a:ext cx="1928876" cy="2573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0248" y="3357626"/>
            <a:ext cx="1928876" cy="2573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3501" y="3499180"/>
            <a:ext cx="1928876" cy="257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15125" y="285750"/>
            <a:ext cx="1928876" cy="2573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5125" y="3499180"/>
            <a:ext cx="1928876" cy="2573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3501" y="285750"/>
            <a:ext cx="1928876" cy="25730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1750" y="285750"/>
            <a:ext cx="1928876" cy="25730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037" y="285750"/>
            <a:ext cx="1928876" cy="2573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1088" y="6107074"/>
            <a:ext cx="16370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CORKSCREW  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000" spc="-3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OP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8586" y="5954674"/>
            <a:ext cx="12376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000" spc="-280" dirty="0">
                <a:solidFill>
                  <a:srgbClr val="FFFFFF"/>
                </a:solidFill>
                <a:latin typeface="Verdana"/>
                <a:cs typeface="Verdana"/>
              </a:rPr>
              <a:t>STIRRER;  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COA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240" dirty="0">
                <a:solidFill>
                  <a:srgbClr val="FFFFFF"/>
                </a:solidFill>
                <a:latin typeface="Verdana"/>
                <a:cs typeface="Verdana"/>
              </a:rPr>
              <a:t>TER;  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STRAW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6959" y="6187846"/>
            <a:ext cx="14427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90" dirty="0">
                <a:solidFill>
                  <a:srgbClr val="FFFFFF"/>
                </a:solidFill>
                <a:latin typeface="Verdana"/>
                <a:cs typeface="Verdana"/>
              </a:rPr>
              <a:t>IRISH</a:t>
            </a:r>
            <a:r>
              <a:rPr sz="20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GLASS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3542" y="6187846"/>
            <a:ext cx="12103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4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LER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032" y="2972511"/>
            <a:ext cx="19183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WATER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PITCHER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37458" y="2972511"/>
            <a:ext cx="11417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5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sz="2000" spc="-3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3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202428" y="2901188"/>
            <a:ext cx="9556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40" dirty="0"/>
              <a:t>SH</a:t>
            </a:r>
            <a:r>
              <a:rPr sz="2000" spc="-145" dirty="0"/>
              <a:t>A</a:t>
            </a:r>
            <a:r>
              <a:rPr sz="2000" spc="-204" dirty="0"/>
              <a:t>K</a:t>
            </a:r>
            <a:r>
              <a:rPr sz="2000" spc="-185" dirty="0"/>
              <a:t>E</a:t>
            </a:r>
            <a:r>
              <a:rPr sz="2000" spc="-175" dirty="0"/>
              <a:t>R</a:t>
            </a:r>
            <a:endParaRPr sz="2000"/>
          </a:p>
        </p:txBody>
      </p:sp>
      <p:sp>
        <p:nvSpPr>
          <p:cNvPr id="17" name="object 17"/>
          <p:cNvSpPr txBox="1"/>
          <p:nvPr/>
        </p:nvSpPr>
        <p:spPr>
          <a:xfrm>
            <a:off x="7208901" y="2972511"/>
            <a:ext cx="9429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4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000" spc="-3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GGE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9812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Ardjuno</a:t>
            </a:r>
            <a:r>
              <a:rPr lang="en-US" dirty="0"/>
              <a:t> Wiwoho.2008.Pengetahuan Tata </a:t>
            </a:r>
            <a:r>
              <a:rPr lang="en-US" dirty="0" err="1"/>
              <a:t>Hidang</a:t>
            </a:r>
            <a:r>
              <a:rPr lang="en-US" dirty="0"/>
              <a:t>. Jakarta: </a:t>
            </a:r>
            <a:r>
              <a:rPr lang="en-US" dirty="0" err="1"/>
              <a:t>Erlangga</a:t>
            </a:r>
            <a:endParaRPr lang="en-US" dirty="0"/>
          </a:p>
          <a:p>
            <a:r>
              <a:rPr lang="en-US" dirty="0"/>
              <a:t>F.Y. </a:t>
            </a:r>
            <a:r>
              <a:rPr lang="en-US" dirty="0" err="1"/>
              <a:t>Djoko</a:t>
            </a:r>
            <a:r>
              <a:rPr lang="en-US" dirty="0"/>
              <a:t> </a:t>
            </a:r>
            <a:r>
              <a:rPr lang="en-US" dirty="0" err="1"/>
              <a:t>Subroto</a:t>
            </a:r>
            <a:r>
              <a:rPr lang="en-US" dirty="0"/>
              <a:t>. 2003. Food &amp; Beverage and Table Setting. Jakarta: PT. </a:t>
            </a:r>
            <a:r>
              <a:rPr lang="en-US" dirty="0" err="1"/>
              <a:t>Grasindo</a:t>
            </a:r>
            <a:r>
              <a:rPr lang="en-US" dirty="0"/>
              <a:t>.</a:t>
            </a:r>
          </a:p>
          <a:p>
            <a:r>
              <a:rPr lang="en-US" dirty="0" err="1"/>
              <a:t>Lillicrap</a:t>
            </a:r>
            <a:r>
              <a:rPr lang="en-US" dirty="0"/>
              <a:t>. 1971. Food and Beverage Service. London: Edward Arnold.</a:t>
            </a:r>
          </a:p>
          <a:p>
            <a:r>
              <a:rPr lang="en-US" dirty="0"/>
              <a:t>Raymond J. Goodman. 2002. F &amp; B Management. Jakarta: </a:t>
            </a:r>
            <a:r>
              <a:rPr lang="en-US" dirty="0" err="1"/>
              <a:t>Erlangga</a:t>
            </a:r>
            <a:r>
              <a:rPr lang="en-US" dirty="0"/>
              <a:t>.</a:t>
            </a:r>
          </a:p>
          <a:p>
            <a:r>
              <a:rPr lang="en-US" dirty="0" err="1"/>
              <a:t>Marsum</a:t>
            </a:r>
            <a:r>
              <a:rPr lang="en-US" dirty="0"/>
              <a:t> WA. 1996. Banquet Table Manners and Napkin Folding. Yogyakarta: </a:t>
            </a:r>
            <a:r>
              <a:rPr lang="en-US" dirty="0" err="1"/>
              <a:t>Andi</a:t>
            </a:r>
            <a:r>
              <a:rPr lang="en-US" dirty="0"/>
              <a:t> Offset.</a:t>
            </a:r>
          </a:p>
          <a:p>
            <a:r>
              <a:rPr lang="en-US" dirty="0"/>
              <a:t>Rudy Supalgan.1981. Tata </a:t>
            </a:r>
            <a:r>
              <a:rPr lang="en-US" dirty="0" err="1"/>
              <a:t>Hidang</a:t>
            </a:r>
            <a:r>
              <a:rPr lang="en-US" dirty="0"/>
              <a:t>. Jakarta: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IWAPI.</a:t>
            </a:r>
          </a:p>
          <a:p>
            <a:r>
              <a:rPr lang="en-US" dirty="0"/>
              <a:t>Richard </a:t>
            </a:r>
            <a:r>
              <a:rPr lang="en-US" dirty="0" err="1"/>
              <a:t>Sihite</a:t>
            </a:r>
            <a:r>
              <a:rPr lang="en-US" dirty="0"/>
              <a:t>. 2000. Food Service (Tata </a:t>
            </a:r>
            <a:r>
              <a:rPr lang="en-US" dirty="0" err="1"/>
              <a:t>Hidang</a:t>
            </a:r>
            <a:r>
              <a:rPr lang="en-US" dirty="0"/>
              <a:t>). Jakarta: SIC.</a:t>
            </a:r>
          </a:p>
          <a:p>
            <a:r>
              <a:rPr lang="en-US" dirty="0" err="1"/>
              <a:t>Sukardi</a:t>
            </a:r>
            <a:r>
              <a:rPr lang="en-US" dirty="0"/>
              <a:t> R. 1982. Table Setting &amp; Dinner Etiquette. Jakarta: APK </a:t>
            </a:r>
            <a:r>
              <a:rPr lang="en-US" dirty="0" err="1"/>
              <a:t>Trisakti</a:t>
            </a:r>
            <a:r>
              <a:rPr lang="en-US" dirty="0"/>
              <a:t>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6800" y="381000"/>
            <a:ext cx="6858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8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2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0" i="0" u="none" strike="noStrike" kern="1200" cap="all" spc="2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Reference</a:t>
            </a:r>
            <a:r>
              <a:rPr kumimoji="0" lang="en-US" sz="2400" b="0" i="0" u="none" strike="noStrike" kern="1200" cap="all" spc="2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5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914400" y="1828800"/>
            <a:ext cx="6781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8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2" indent="0" algn="ctr" defTabSz="914423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400" b="0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355847"/>
            <a:ext cx="6781800" cy="406153"/>
          </a:xfrm>
        </p:spPr>
        <p:txBody>
          <a:bodyPr/>
          <a:lstStyle/>
          <a:p>
            <a:r>
              <a:rPr lang="en-US" dirty="0"/>
              <a:t>KLASIFIKASI ALAT CHINAWARE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896753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5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818916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44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75650"/>
              </p:ext>
            </p:extLst>
          </p:nvPr>
        </p:nvGraphicFramePr>
        <p:xfrm>
          <a:off x="380999" y="1719070"/>
          <a:ext cx="8458201" cy="4834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c) cups</a:t>
            </a:r>
          </a:p>
        </p:txBody>
      </p:sp>
    </p:spTree>
    <p:extLst>
      <p:ext uri="{BB962C8B-B14F-4D97-AF65-F5344CB8AC3E}">
        <p14:creationId xmlns:p14="http://schemas.microsoft.com/office/powerpoint/2010/main" val="19858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683794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d) Saucer</a:t>
            </a:r>
          </a:p>
        </p:txBody>
      </p:sp>
    </p:spTree>
    <p:extLst>
      <p:ext uri="{BB962C8B-B14F-4D97-AF65-F5344CB8AC3E}">
        <p14:creationId xmlns:p14="http://schemas.microsoft.com/office/powerpoint/2010/main" val="385832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431416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e)Pots</a:t>
            </a:r>
          </a:p>
        </p:txBody>
      </p:sp>
    </p:spTree>
    <p:extLst>
      <p:ext uri="{BB962C8B-B14F-4D97-AF65-F5344CB8AC3E}">
        <p14:creationId xmlns:p14="http://schemas.microsoft.com/office/powerpoint/2010/main" val="251539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335759"/>
              </p:ext>
            </p:extLst>
          </p:nvPr>
        </p:nvGraphicFramePr>
        <p:xfrm>
          <a:off x="380999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f) Jugs</a:t>
            </a:r>
          </a:p>
        </p:txBody>
      </p:sp>
    </p:spTree>
    <p:extLst>
      <p:ext uri="{BB962C8B-B14F-4D97-AF65-F5344CB8AC3E}">
        <p14:creationId xmlns:p14="http://schemas.microsoft.com/office/powerpoint/2010/main" val="3713410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90</TotalTime>
  <Words>1027</Words>
  <Application>Microsoft Macintosh PowerPoint</Application>
  <PresentationFormat>On-screen Show (4:3)</PresentationFormat>
  <Paragraphs>194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Franklin Gothic Medium</vt:lpstr>
      <vt:lpstr>Times New Roman</vt:lpstr>
      <vt:lpstr>Verdana</vt:lpstr>
      <vt:lpstr>Wingdings</vt:lpstr>
      <vt:lpstr>Wingdings 2</vt:lpstr>
      <vt:lpstr>Grid</vt:lpstr>
      <vt:lpstr>PowerPoint Presentation</vt:lpstr>
      <vt:lpstr>PowerPoint Presentation</vt:lpstr>
      <vt:lpstr>PowerPoint Presentation</vt:lpstr>
      <vt:lpstr>KLASIFIKASI ALAT CHINAWARE</vt:lpstr>
      <vt:lpstr>PowerPoint Presentation</vt:lpstr>
      <vt:lpstr>c) cups</vt:lpstr>
      <vt:lpstr>d) Saucer</vt:lpstr>
      <vt:lpstr>e)Pots</vt:lpstr>
      <vt:lpstr>f) Jugs</vt:lpstr>
      <vt:lpstr>g) Bowl</vt:lpstr>
      <vt:lpstr>h) Ashtray (asbak)</vt:lpstr>
      <vt:lpstr> b) silverware </vt:lpstr>
      <vt:lpstr>KLASIFIKASI SILVERWARE</vt:lpstr>
      <vt:lpstr>b) Flatware</vt:lpstr>
      <vt:lpstr>c) glassware</vt:lpstr>
      <vt:lpstr>KLASIFIKASI GLASSWARE</vt:lpstr>
      <vt:lpstr>Gelas bertangkai (stemmuglass) </vt:lpstr>
      <vt:lpstr>Gelas tak bertangkai  (unstemmuglass)</vt:lpstr>
      <vt:lpstr>SERVICE MATERIAL</vt:lpstr>
      <vt:lpstr>SERVICE EQUIPMENT ( PERLENGKAPAN SERVIS )</vt:lpstr>
      <vt:lpstr>SPOON, FORK &amp; KNIFE BODY PARTS</vt:lpstr>
      <vt:lpstr>PowerPoint Presentation</vt:lpstr>
      <vt:lpstr>ICE CREAM SPOON</vt:lpstr>
      <vt:lpstr>PASTRY TONG</vt:lpstr>
      <vt:lpstr>PowerPoint Presentation</vt:lpstr>
      <vt:lpstr>PowerPoint Presentation</vt:lpstr>
      <vt:lpstr>PowerPoint Presentation</vt:lpstr>
      <vt:lpstr>DRINK LIST/  BEVERAGE LIST</vt:lpstr>
      <vt:lpstr>COFFEE MACHINE COFFEE MAKER</vt:lpstr>
      <vt:lpstr>PowerPoint Presentation</vt:lpstr>
      <vt:lpstr>PowerPoint Presentation</vt:lpstr>
      <vt:lpstr>SHAKER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FOOD &amp; BEVERAGE</dc:title>
  <dc:creator>wicko</dc:creator>
  <cp:lastModifiedBy>Microsoft Office User</cp:lastModifiedBy>
  <cp:revision>13</cp:revision>
  <dcterms:created xsi:type="dcterms:W3CDTF">2019-09-12T22:54:25Z</dcterms:created>
  <dcterms:modified xsi:type="dcterms:W3CDTF">2023-08-24T05:40:01Z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2016-06-01T00:00:00Z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2019-09-12T00:00:00Z</vt:filetime>
  </property>
</Properties>
</file>