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0" r:id="rId2"/>
    <p:sldId id="272" r:id="rId3"/>
    <p:sldId id="273" r:id="rId4"/>
    <p:sldId id="27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94706" autoAdjust="0"/>
  </p:normalViewPr>
  <p:slideViewPr>
    <p:cSldViewPr>
      <p:cViewPr varScale="1">
        <p:scale>
          <a:sx n="70" d="100"/>
          <a:sy n="70" d="100"/>
        </p:scale>
        <p:origin x="5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5" d="100"/>
          <a:sy n="95" d="100"/>
        </p:scale>
        <p:origin x="35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63" Type="http://schemas.microsoft.com/office/2015/10/relationships/revisionInfo" Target="revisionInfo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C5132-FFA3-4B02-9F09-22FCF40EFA74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C20D7-F8F1-4196-9585-26F31AFC8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62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E42C9-243F-4DC5-AFF6-9D56B5FA9D63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EC444-603B-4F09-9A06-5917518DD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255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E3111D9D-D3C9-4E17-96FD-03F9D8077B7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81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C4F97-2946-4FE6-A7C1-2F60C1DD7F85}" type="datetimeFigureOut">
              <a:rPr lang="id-ID"/>
              <a:pPr>
                <a:defRPr/>
              </a:pPr>
              <a:t>05/10/2017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B7447-4B05-4DDD-976E-2477348B0652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8027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2824-C2A0-4931-BB32-60B24BDBB3CC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97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2824-C2A0-4931-BB32-60B24BDBB3CC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51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97230"/>
            <a:ext cx="10515600" cy="9934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B0FE2824-C2A0-4931-BB32-60B24BDBB3CC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18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D8934-DD9F-4353-B95A-4272E31DFD01}" type="datetimeFigureOut">
              <a:rPr lang="id-ID"/>
              <a:pPr>
                <a:defRPr/>
              </a:pPr>
              <a:t>05/10/2017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36D58-4606-44E7-B65B-D3CEEE33D4F0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70273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2824-C2A0-4931-BB32-60B24BDBB3CC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759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2824-C2A0-4931-BB32-60B24BDBB3CC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4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2824-C2A0-4931-BB32-60B24BDBB3CC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4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2824-C2A0-4931-BB32-60B24BDBB3CC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8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2824-C2A0-4931-BB32-60B24BDBB3CC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42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2824-C2A0-4931-BB32-60B24BDBB3CC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73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fld id="{B0FE2824-C2A0-4931-BB32-60B24BDBB3CC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fld id="{B13333A4-2EF1-4B79-B68C-AB20E66B48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 bwMode="invGray">
          <a:xfrm>
            <a:off x="0" y="6492239"/>
            <a:ext cx="1218882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54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0"/>
            <a:ext cx="2352675" cy="7810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66651"/>
            <a:ext cx="12192000" cy="6191349"/>
          </a:xfrm>
          <a:prstGeom prst="rect">
            <a:avLst/>
          </a:prstGeom>
        </p:spPr>
      </p:pic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9630093" y="1787396"/>
            <a:ext cx="248869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 dirty="0"/>
              <a:t>S-1 Teknik </a:t>
            </a:r>
            <a:r>
              <a:rPr lang="en-US" sz="2000" dirty="0" err="1"/>
              <a:t>Informatika</a:t>
            </a:r>
            <a:endParaRPr lang="en-US" sz="2000" dirty="0"/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6416103" y="351304"/>
            <a:ext cx="552189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b="1" dirty="0" smtClean="0"/>
              <a:t>LATIHAN CONDITIONAL STATEMENT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404480" y="2102743"/>
            <a:ext cx="2711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Jatinangor</a:t>
            </a:r>
            <a:r>
              <a:rPr lang="en-US" dirty="0"/>
              <a:t>, 5</a:t>
            </a:r>
            <a:r>
              <a:rPr lang="en-US" dirty="0" smtClean="0"/>
              <a:t> </a:t>
            </a:r>
            <a:r>
              <a:rPr lang="en-US" dirty="0" err="1" smtClean="0"/>
              <a:t>Oktober</a:t>
            </a:r>
            <a:r>
              <a:rPr lang="en-US" dirty="0" smtClean="0"/>
              <a:t> 2017</a:t>
            </a:r>
            <a:endParaRPr lang="en-US" dirty="0"/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5904213" y="1120745"/>
            <a:ext cx="620561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 dirty="0"/>
              <a:t>Mira Suryani, </a:t>
            </a:r>
            <a:r>
              <a:rPr lang="en-US" sz="2000" dirty="0" err="1"/>
              <a:t>S.Pd</a:t>
            </a:r>
            <a:r>
              <a:rPr lang="en-US" sz="2000" dirty="0"/>
              <a:t>., </a:t>
            </a:r>
            <a:r>
              <a:rPr lang="en-US" sz="2000" dirty="0" err="1"/>
              <a:t>M.Kom</a:t>
            </a:r>
            <a:r>
              <a:rPr lang="en-US" sz="2000" dirty="0"/>
              <a:t> | </a:t>
            </a:r>
            <a:r>
              <a:rPr lang="en-US" sz="2000" dirty="0" err="1"/>
              <a:t>Intan</a:t>
            </a:r>
            <a:r>
              <a:rPr lang="en-US" sz="2000" dirty="0"/>
              <a:t> </a:t>
            </a:r>
            <a:r>
              <a:rPr lang="en-US" sz="2000" dirty="0" err="1"/>
              <a:t>Nurma</a:t>
            </a:r>
            <a:r>
              <a:rPr lang="en-US" sz="2000" dirty="0"/>
              <a:t> </a:t>
            </a:r>
            <a:r>
              <a:rPr lang="en-US" sz="2000" dirty="0" err="1"/>
              <a:t>Yulita</a:t>
            </a:r>
            <a:r>
              <a:rPr lang="en-US" sz="2000" dirty="0"/>
              <a:t>, S.T., M.T 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 dirty="0"/>
              <a:t>Akmal, </a:t>
            </a:r>
            <a:r>
              <a:rPr lang="en-US" sz="2000" dirty="0" err="1"/>
              <a:t>S.Si</a:t>
            </a:r>
            <a:r>
              <a:rPr lang="en-US" sz="2000" dirty="0"/>
              <a:t>., M.T</a:t>
            </a:r>
          </a:p>
        </p:txBody>
      </p:sp>
    </p:spTree>
    <p:extLst>
      <p:ext uri="{BB962C8B-B14F-4D97-AF65-F5344CB8AC3E}">
        <p14:creationId xmlns:p14="http://schemas.microsoft.com/office/powerpoint/2010/main" val="2481309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321" y="381000"/>
            <a:ext cx="10515600" cy="993458"/>
          </a:xfrm>
        </p:spPr>
        <p:txBody>
          <a:bodyPr/>
          <a:lstStyle/>
          <a:p>
            <a:r>
              <a:rPr lang="en-US" b="1" dirty="0" smtClean="0"/>
              <a:t>STUDI KASUS 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321" y="1219200"/>
            <a:ext cx="10515600" cy="51816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positif</a:t>
            </a:r>
            <a:r>
              <a:rPr lang="en-US" sz="2400" dirty="0" smtClean="0"/>
              <a:t> integer </a:t>
            </a:r>
            <a:r>
              <a:rPr lang="en-US" sz="2400" i="1" dirty="0" smtClean="0"/>
              <a:t>n</a:t>
            </a:r>
            <a:r>
              <a:rPr lang="en-US" sz="2400" dirty="0" smtClean="0"/>
              <a:t>, </a:t>
            </a:r>
            <a:r>
              <a:rPr lang="en-US" sz="2400" dirty="0" err="1" smtClean="0"/>
              <a:t>buatkan</a:t>
            </a:r>
            <a:r>
              <a:rPr lang="en-US" sz="2400" dirty="0" smtClean="0"/>
              <a:t> program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:</a:t>
            </a:r>
          </a:p>
          <a:p>
            <a:r>
              <a:rPr lang="en-US" sz="2400" i="1" dirty="0" err="1" smtClean="0"/>
              <a:t>Jika</a:t>
            </a:r>
            <a:r>
              <a:rPr lang="en-US" sz="2400" i="1" dirty="0" smtClean="0"/>
              <a:t> </a:t>
            </a:r>
            <a:r>
              <a:rPr lang="en-US" sz="2400" dirty="0" smtClean="0"/>
              <a:t>1 ≤ n ≤ 9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cetak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layar</a:t>
            </a:r>
            <a:r>
              <a:rPr lang="en-US" sz="2400" dirty="0" smtClean="0"/>
              <a:t> </a:t>
            </a:r>
            <a:r>
              <a:rPr lang="en-US" sz="2400" dirty="0" err="1" smtClean="0"/>
              <a:t>tulisan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 smtClean="0"/>
              <a:t>inggris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bersesuaian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angka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(</a:t>
            </a:r>
            <a:r>
              <a:rPr lang="en-US" sz="2400" dirty="0" err="1" smtClean="0"/>
              <a:t>contoh</a:t>
            </a:r>
            <a:r>
              <a:rPr lang="en-US" sz="2400" dirty="0" smtClean="0"/>
              <a:t>: one </a:t>
            </a:r>
            <a:r>
              <a:rPr lang="en-US" sz="2400" dirty="0" err="1" smtClean="0"/>
              <a:t>untuk</a:t>
            </a:r>
            <a:r>
              <a:rPr lang="en-US" sz="2400" dirty="0" smtClean="0"/>
              <a:t> 1, two </a:t>
            </a:r>
            <a:r>
              <a:rPr lang="en-US" sz="2400" dirty="0" err="1" smtClean="0"/>
              <a:t>untuk</a:t>
            </a:r>
            <a:r>
              <a:rPr lang="en-US" sz="2400" dirty="0" smtClean="0"/>
              <a:t> 2, </a:t>
            </a:r>
            <a:r>
              <a:rPr lang="en-US" sz="2400" dirty="0" err="1" smtClean="0"/>
              <a:t>dst</a:t>
            </a:r>
            <a:r>
              <a:rPr lang="en-US" sz="2400" dirty="0" smtClean="0"/>
              <a:t>)</a:t>
            </a:r>
          </a:p>
          <a:p>
            <a:r>
              <a:rPr lang="en-US" sz="2400" i="1" dirty="0" err="1" smtClean="0"/>
              <a:t>Jika</a:t>
            </a:r>
            <a:r>
              <a:rPr lang="en-US" sz="2400" i="1" dirty="0" smtClean="0"/>
              <a:t> </a:t>
            </a:r>
            <a:r>
              <a:rPr lang="en-US" sz="2400" dirty="0" smtClean="0"/>
              <a:t>n &gt; 9, </a:t>
            </a:r>
            <a:r>
              <a:rPr lang="en-US" sz="2400" dirty="0" err="1" smtClean="0"/>
              <a:t>cetak</a:t>
            </a:r>
            <a:r>
              <a:rPr lang="en-US" sz="2400" dirty="0" smtClean="0"/>
              <a:t> “</a:t>
            </a:r>
            <a:r>
              <a:rPr lang="en-US" sz="2400" dirty="0" err="1" smtClean="0"/>
              <a:t>Angka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besar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9”</a:t>
            </a:r>
          </a:p>
          <a:p>
            <a:pPr marL="0" indent="0">
              <a:buNone/>
            </a:pPr>
            <a:endParaRPr lang="en-US" sz="2400" i="1" dirty="0" smtClean="0"/>
          </a:p>
          <a:p>
            <a:pPr marL="0" indent="0">
              <a:buNone/>
            </a:pPr>
            <a:r>
              <a:rPr lang="en-US" sz="2400" b="1" dirty="0" smtClean="0"/>
              <a:t>Input Format : </a:t>
            </a:r>
            <a:r>
              <a:rPr lang="en-US" sz="2400" dirty="0" smtClean="0"/>
              <a:t>single integer </a:t>
            </a:r>
            <a:r>
              <a:rPr lang="en-US" sz="2400" i="1" dirty="0" smtClean="0"/>
              <a:t>n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b="1" dirty="0" smtClean="0"/>
              <a:t>Output Format : </a:t>
            </a:r>
            <a:r>
              <a:rPr lang="en-US" sz="2400" dirty="0" smtClean="0"/>
              <a:t> </a:t>
            </a:r>
            <a:r>
              <a:rPr lang="en-US" sz="2400" i="1" dirty="0" err="1"/>
              <a:t>Jika</a:t>
            </a:r>
            <a:r>
              <a:rPr lang="en-US" sz="2400" i="1" dirty="0"/>
              <a:t> </a:t>
            </a:r>
            <a:r>
              <a:rPr lang="en-US" sz="2400" dirty="0"/>
              <a:t>1 ≤ n ≤ 9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cetak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layar</a:t>
            </a:r>
            <a:r>
              <a:rPr lang="en-US" sz="2400" dirty="0"/>
              <a:t> </a:t>
            </a:r>
            <a:r>
              <a:rPr lang="en-US" sz="2400" dirty="0" err="1"/>
              <a:t>tulisan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inggris</a:t>
            </a:r>
            <a:r>
              <a:rPr lang="en-US" sz="2400" dirty="0"/>
              <a:t> yang </a:t>
            </a:r>
            <a:r>
              <a:rPr lang="en-US" sz="2400" dirty="0" err="1"/>
              <a:t>bersesuaian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(</a:t>
            </a:r>
            <a:r>
              <a:rPr lang="en-US" sz="2400" dirty="0" err="1"/>
              <a:t>contoh</a:t>
            </a:r>
            <a:r>
              <a:rPr lang="en-US" sz="2400" dirty="0"/>
              <a:t>: one </a:t>
            </a:r>
            <a:r>
              <a:rPr lang="en-US" sz="2400" dirty="0" err="1"/>
              <a:t>untuk</a:t>
            </a:r>
            <a:r>
              <a:rPr lang="en-US" sz="2400" dirty="0"/>
              <a:t> 1, two </a:t>
            </a:r>
            <a:r>
              <a:rPr lang="en-US" sz="2400" dirty="0" err="1"/>
              <a:t>untuk</a:t>
            </a:r>
            <a:r>
              <a:rPr lang="en-US" sz="2400" dirty="0"/>
              <a:t> 2, </a:t>
            </a:r>
            <a:r>
              <a:rPr lang="en-US" sz="2400" dirty="0" err="1"/>
              <a:t>dst</a:t>
            </a:r>
            <a:r>
              <a:rPr lang="en-US" sz="2400" dirty="0" smtClean="0"/>
              <a:t>)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cetak</a:t>
            </a:r>
            <a:r>
              <a:rPr lang="en-US" sz="2400" dirty="0" smtClean="0"/>
              <a:t> </a:t>
            </a:r>
            <a:r>
              <a:rPr lang="en-US" sz="2400" dirty="0"/>
              <a:t>“</a:t>
            </a:r>
            <a:r>
              <a:rPr lang="en-US" sz="2400" dirty="0" err="1"/>
              <a:t>Angka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9</a:t>
            </a:r>
            <a:r>
              <a:rPr lang="en-US" sz="2400" dirty="0" smtClean="0"/>
              <a:t>”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 err="1" smtClean="0"/>
              <a:t>Contoh</a:t>
            </a:r>
            <a:r>
              <a:rPr lang="en-US" sz="2400" b="1" dirty="0" smtClean="0"/>
              <a:t> Input: </a:t>
            </a:r>
            <a:r>
              <a:rPr lang="en-US" sz="2400" dirty="0" smtClean="0"/>
              <a:t>5 </a:t>
            </a:r>
          </a:p>
          <a:p>
            <a:pPr marL="0" indent="0">
              <a:buNone/>
            </a:pPr>
            <a:r>
              <a:rPr lang="en-US" sz="2400" b="1" dirty="0" err="1" smtClean="0"/>
              <a:t>Contoh</a:t>
            </a:r>
            <a:r>
              <a:rPr lang="en-US" sz="2400" b="1" dirty="0" smtClean="0"/>
              <a:t> Output: </a:t>
            </a:r>
            <a:r>
              <a:rPr lang="en-US" sz="2400" dirty="0" smtClean="0"/>
              <a:t>five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83429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6883" y="381000"/>
            <a:ext cx="10515600" cy="993458"/>
          </a:xfrm>
        </p:spPr>
        <p:txBody>
          <a:bodyPr/>
          <a:lstStyle/>
          <a:p>
            <a:r>
              <a:rPr lang="en-US" b="1" dirty="0" smtClean="0"/>
              <a:t>STUDI KASUS 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883" y="144780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 smtClean="0"/>
              <a:t>Buatlah</a:t>
            </a:r>
            <a:r>
              <a:rPr lang="en-US" sz="2400" dirty="0" smtClean="0"/>
              <a:t> Program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b="1" dirty="0" err="1" smtClean="0"/>
              <a:t>Toko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Buku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Pusat</a:t>
            </a:r>
            <a:r>
              <a:rPr lang="en-US" sz="2400" b="1" dirty="0" smtClean="0"/>
              <a:t> Media </a:t>
            </a:r>
            <a:r>
              <a:rPr lang="en-US" sz="2400" dirty="0" smtClean="0"/>
              <a:t>yang </a:t>
            </a:r>
            <a:r>
              <a:rPr lang="en-US" sz="2400" dirty="0" err="1" smtClean="0"/>
              <a:t>sedang</a:t>
            </a:r>
            <a:r>
              <a:rPr lang="en-US" sz="2400" dirty="0" smtClean="0"/>
              <a:t> </a:t>
            </a:r>
            <a:r>
              <a:rPr lang="en-US" sz="2400" dirty="0" err="1" smtClean="0"/>
              <a:t>mengadakan</a:t>
            </a:r>
            <a:r>
              <a:rPr lang="en-US" sz="2400" dirty="0" smtClean="0"/>
              <a:t> </a:t>
            </a:r>
            <a:r>
              <a:rPr lang="en-US" sz="2400" dirty="0" err="1" smtClean="0"/>
              <a:t>pameran</a:t>
            </a:r>
            <a:r>
              <a:rPr lang="en-US" sz="2400" b="1" dirty="0" smtClean="0"/>
              <a:t> </a:t>
            </a:r>
            <a:r>
              <a:rPr lang="en-US" sz="2400" dirty="0" err="1"/>
              <a:t>s</a:t>
            </a:r>
            <a:r>
              <a:rPr lang="en-US" sz="2400" dirty="0" err="1" smtClean="0"/>
              <a:t>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:</a:t>
            </a:r>
          </a:p>
          <a:p>
            <a:pPr marL="514350" indent="-514350">
              <a:buAutoNum type="arabicPeriod"/>
            </a:pPr>
            <a:r>
              <a:rPr lang="en-US" sz="2400" dirty="0" err="1" smtClean="0"/>
              <a:t>Toko</a:t>
            </a:r>
            <a:r>
              <a:rPr lang="en-US" sz="2400" dirty="0" smtClean="0"/>
              <a:t> </a:t>
            </a:r>
            <a:r>
              <a:rPr lang="en-US" sz="2400" dirty="0" err="1" smtClean="0"/>
              <a:t>buku</a:t>
            </a:r>
            <a:r>
              <a:rPr lang="en-US" sz="2400" dirty="0" smtClean="0"/>
              <a:t> </a:t>
            </a:r>
            <a:r>
              <a:rPr lang="en-US" sz="2400" dirty="0" err="1" smtClean="0"/>
              <a:t>bernama</a:t>
            </a:r>
            <a:r>
              <a:rPr lang="en-US" sz="2400" dirty="0" smtClean="0"/>
              <a:t>: </a:t>
            </a:r>
            <a:r>
              <a:rPr lang="en-US" sz="2400" dirty="0" err="1" smtClean="0"/>
              <a:t>Pusat</a:t>
            </a:r>
            <a:r>
              <a:rPr lang="en-US" sz="2400" dirty="0" smtClean="0"/>
              <a:t> Media</a:t>
            </a:r>
          </a:p>
          <a:p>
            <a:pPr marL="514350" indent="-514350">
              <a:buAutoNum type="arabicPeriod"/>
            </a:pPr>
            <a:r>
              <a:rPr lang="en-US" sz="2400" dirty="0" err="1" smtClean="0"/>
              <a:t>Pusat</a:t>
            </a:r>
            <a:r>
              <a:rPr lang="en-US" sz="2400" dirty="0" smtClean="0"/>
              <a:t> Media </a:t>
            </a:r>
            <a:r>
              <a:rPr lang="en-US" sz="2400" dirty="0" err="1" smtClean="0"/>
              <a:t>menyediakan</a:t>
            </a:r>
            <a:r>
              <a:rPr lang="en-US" sz="2400" dirty="0" smtClean="0"/>
              <a:t> 3 </a:t>
            </a:r>
            <a:r>
              <a:rPr lang="en-US" sz="2400" dirty="0" err="1" smtClean="0"/>
              <a:t>jenis</a:t>
            </a:r>
            <a:r>
              <a:rPr lang="en-US" sz="2400" dirty="0" smtClean="0"/>
              <a:t> </a:t>
            </a:r>
            <a:r>
              <a:rPr lang="en-US" sz="2400" dirty="0" err="1" smtClean="0"/>
              <a:t>buku</a:t>
            </a:r>
            <a:r>
              <a:rPr lang="en-US" sz="2400" dirty="0" smtClean="0"/>
              <a:t>: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err="1" smtClean="0"/>
              <a:t>Buku</a:t>
            </a:r>
            <a:r>
              <a:rPr lang="en-US" sz="2400" dirty="0" smtClean="0"/>
              <a:t> </a:t>
            </a:r>
            <a:r>
              <a:rPr lang="en-US" sz="2400" dirty="0" err="1" smtClean="0"/>
              <a:t>Pelajaran</a:t>
            </a:r>
            <a:r>
              <a:rPr lang="en-US" sz="2400" dirty="0" smtClean="0"/>
              <a:t> : (</a:t>
            </a:r>
            <a:r>
              <a:rPr lang="en-US" sz="2400" dirty="0" err="1" smtClean="0"/>
              <a:t>Kode</a:t>
            </a:r>
            <a:r>
              <a:rPr lang="en-US" sz="2400" dirty="0" smtClean="0"/>
              <a:t> P,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Rp</a:t>
            </a:r>
            <a:r>
              <a:rPr lang="en-US" sz="2400" dirty="0" smtClean="0"/>
              <a:t>. 75.000,-)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err="1" smtClean="0"/>
              <a:t>Buku</a:t>
            </a:r>
            <a:r>
              <a:rPr lang="en-US" sz="2400" dirty="0" smtClean="0"/>
              <a:t> Novel :  (</a:t>
            </a:r>
            <a:r>
              <a:rPr lang="en-US" sz="2400" dirty="0" err="1" smtClean="0"/>
              <a:t>Kode</a:t>
            </a:r>
            <a:r>
              <a:rPr lang="en-US" sz="2400" dirty="0" smtClean="0"/>
              <a:t> N,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Rp</a:t>
            </a:r>
            <a:r>
              <a:rPr lang="en-US" sz="2400" dirty="0" smtClean="0"/>
              <a:t>. 85.750,-)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err="1" smtClean="0"/>
              <a:t>Buku</a:t>
            </a:r>
            <a:r>
              <a:rPr lang="en-US" sz="2400" dirty="0" smtClean="0"/>
              <a:t> </a:t>
            </a:r>
            <a:r>
              <a:rPr lang="en-US" sz="2400" dirty="0" err="1" smtClean="0"/>
              <a:t>Resep</a:t>
            </a:r>
            <a:r>
              <a:rPr lang="en-US" sz="2400" dirty="0" smtClean="0"/>
              <a:t> : (</a:t>
            </a:r>
            <a:r>
              <a:rPr lang="en-US" sz="2400" dirty="0" err="1" smtClean="0"/>
              <a:t>Kode</a:t>
            </a:r>
            <a:r>
              <a:rPr lang="en-US" sz="2400" dirty="0" smtClean="0"/>
              <a:t> R,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Rp</a:t>
            </a:r>
            <a:r>
              <a:rPr lang="en-US" sz="2400" dirty="0" smtClean="0"/>
              <a:t>. 65.000,-) </a:t>
            </a:r>
          </a:p>
          <a:p>
            <a:pPr marL="0" indent="0">
              <a:buNone/>
            </a:pPr>
            <a:r>
              <a:rPr lang="en-US" sz="2400" dirty="0" smtClean="0"/>
              <a:t>3. </a:t>
            </a:r>
            <a:r>
              <a:rPr lang="en-US" sz="2400" dirty="0" err="1" smtClean="0"/>
              <a:t>Kasir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menangani</a:t>
            </a:r>
            <a:r>
              <a:rPr lang="en-US" sz="2400" dirty="0" smtClean="0"/>
              <a:t> </a:t>
            </a:r>
            <a:r>
              <a:rPr lang="en-US" sz="2400" dirty="0" err="1" smtClean="0"/>
              <a:t>pembelian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3: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err="1" smtClean="0"/>
              <a:t>Rangga</a:t>
            </a:r>
            <a:r>
              <a:rPr lang="en-US" sz="2400" dirty="0" smtClean="0"/>
              <a:t> (</a:t>
            </a:r>
            <a:r>
              <a:rPr lang="en-US" sz="2400" dirty="0" err="1" smtClean="0"/>
              <a:t>Kode</a:t>
            </a:r>
            <a:r>
              <a:rPr lang="en-US" sz="2400" dirty="0" smtClean="0"/>
              <a:t> RG), </a:t>
            </a:r>
            <a:r>
              <a:rPr lang="en-US" sz="2400" dirty="0" err="1" smtClean="0"/>
              <a:t>Nuri</a:t>
            </a:r>
            <a:r>
              <a:rPr lang="en-US" sz="2400" dirty="0" smtClean="0"/>
              <a:t> (</a:t>
            </a:r>
            <a:r>
              <a:rPr lang="en-US" sz="2400" dirty="0" err="1" smtClean="0"/>
              <a:t>Kode</a:t>
            </a:r>
            <a:r>
              <a:rPr lang="en-US" sz="2400" dirty="0" smtClean="0"/>
              <a:t> NR), </a:t>
            </a:r>
            <a:r>
              <a:rPr lang="en-US" sz="2400" dirty="0" err="1" smtClean="0"/>
              <a:t>Dira</a:t>
            </a:r>
            <a:r>
              <a:rPr lang="en-US" sz="2400" dirty="0" smtClean="0"/>
              <a:t> (</a:t>
            </a:r>
            <a:r>
              <a:rPr lang="en-US" sz="2400" dirty="0" err="1" smtClean="0"/>
              <a:t>Kode</a:t>
            </a:r>
            <a:r>
              <a:rPr lang="en-US" sz="2400" dirty="0" smtClean="0"/>
              <a:t> DR)</a:t>
            </a:r>
          </a:p>
          <a:p>
            <a:pPr marL="0" indent="0">
              <a:buNone/>
            </a:pPr>
            <a:r>
              <a:rPr lang="en-US" sz="2400" dirty="0" smtClean="0"/>
              <a:t>4. </a:t>
            </a:r>
            <a:r>
              <a:rPr lang="en-US" sz="2400" dirty="0" err="1" smtClean="0"/>
              <a:t>Buatlah</a:t>
            </a:r>
            <a:r>
              <a:rPr lang="en-US" sz="2400" dirty="0" smtClean="0"/>
              <a:t> program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mencetak</a:t>
            </a:r>
            <a:r>
              <a:rPr lang="en-US" sz="2400" dirty="0" smtClean="0"/>
              <a:t> </a:t>
            </a:r>
            <a:r>
              <a:rPr lang="en-US" sz="2400" dirty="0" err="1" smtClean="0"/>
              <a:t>struk</a:t>
            </a:r>
            <a:r>
              <a:rPr lang="en-US" sz="2400" dirty="0" smtClean="0"/>
              <a:t> </a:t>
            </a:r>
            <a:r>
              <a:rPr lang="en-US" sz="2400" dirty="0" err="1" smtClean="0"/>
              <a:t>pembelanjaannya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58839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830" y="457200"/>
            <a:ext cx="10515600" cy="993458"/>
          </a:xfrm>
        </p:spPr>
        <p:txBody>
          <a:bodyPr/>
          <a:lstStyle/>
          <a:p>
            <a:r>
              <a:rPr lang="en-US" b="1" dirty="0" smtClean="0"/>
              <a:t>KASUS </a:t>
            </a:r>
            <a:r>
              <a:rPr lang="en-US" b="1" dirty="0" smtClean="0"/>
              <a:t>2 (</a:t>
            </a:r>
            <a:r>
              <a:rPr lang="en-US" b="1" dirty="0" err="1" smtClean="0"/>
              <a:t>lnjt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51054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FORMAT INPUT:</a:t>
            </a:r>
          </a:p>
          <a:p>
            <a:pPr marL="0" indent="0">
              <a:buNone/>
            </a:pPr>
            <a:r>
              <a:rPr lang="en-US" sz="2400" dirty="0" smtClean="0"/>
              <a:t>TOKO BUKU PUSAT MEDIA</a:t>
            </a:r>
          </a:p>
          <a:p>
            <a:pPr marL="0" indent="0">
              <a:buNone/>
            </a:pPr>
            <a:r>
              <a:rPr lang="en-US" sz="2400" dirty="0" smtClean="0"/>
              <a:t>------------------------------------</a:t>
            </a:r>
          </a:p>
          <a:p>
            <a:pPr marL="0" indent="0">
              <a:buNone/>
            </a:pPr>
            <a:r>
              <a:rPr lang="en-US" sz="2400" dirty="0" smtClean="0"/>
              <a:t>Input No. </a:t>
            </a:r>
            <a:r>
              <a:rPr lang="en-US" sz="2400" dirty="0" err="1" smtClean="0"/>
              <a:t>Transaksi</a:t>
            </a:r>
            <a:r>
              <a:rPr lang="en-US" sz="2400" dirty="0" smtClean="0"/>
              <a:t>	: 52</a:t>
            </a:r>
          </a:p>
          <a:p>
            <a:pPr marL="0" indent="0">
              <a:buNone/>
            </a:pPr>
            <a:r>
              <a:rPr lang="en-US" sz="2400" dirty="0" smtClean="0"/>
              <a:t>Input </a:t>
            </a:r>
            <a:r>
              <a:rPr lang="en-US" sz="2400" dirty="0" err="1" smtClean="0"/>
              <a:t>Kode</a:t>
            </a:r>
            <a:r>
              <a:rPr lang="en-US" sz="2400" dirty="0" smtClean="0"/>
              <a:t> </a:t>
            </a:r>
            <a:r>
              <a:rPr lang="en-US" sz="2400" dirty="0" err="1" smtClean="0"/>
              <a:t>Kasir</a:t>
            </a:r>
            <a:r>
              <a:rPr lang="en-US" sz="2400" dirty="0" smtClean="0"/>
              <a:t> [RG/NR/DR] : RG</a:t>
            </a:r>
          </a:p>
          <a:p>
            <a:pPr marL="0" indent="0">
              <a:buNone/>
            </a:pPr>
            <a:r>
              <a:rPr lang="en-US" sz="2400" dirty="0" smtClean="0"/>
              <a:t>Input </a:t>
            </a:r>
            <a:r>
              <a:rPr lang="en-US" sz="2400" dirty="0" err="1" smtClean="0"/>
              <a:t>Kode</a:t>
            </a:r>
            <a:r>
              <a:rPr lang="en-US" sz="2400" dirty="0" smtClean="0"/>
              <a:t> </a:t>
            </a:r>
            <a:r>
              <a:rPr lang="en-US" sz="2400" dirty="0" err="1" smtClean="0"/>
              <a:t>Buku</a:t>
            </a:r>
            <a:r>
              <a:rPr lang="en-US" sz="2400" dirty="0" smtClean="0"/>
              <a:t> [P/N/R] : P</a:t>
            </a:r>
          </a:p>
          <a:p>
            <a:pPr marL="0" indent="0">
              <a:buNone/>
            </a:pPr>
            <a:r>
              <a:rPr lang="en-US" sz="2400" dirty="0" err="1" smtClean="0"/>
              <a:t>Imput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Beli</a:t>
            </a:r>
            <a:r>
              <a:rPr lang="en-US" sz="2400" dirty="0"/>
              <a:t>	</a:t>
            </a:r>
            <a:r>
              <a:rPr lang="en-US" sz="2400" dirty="0" smtClean="0"/>
              <a:t>: 3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770830" y="685800"/>
            <a:ext cx="5562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b="1" dirty="0" smtClean="0"/>
              <a:t>FORMAT OUTPUT: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dirty="0" smtClean="0"/>
              <a:t>TOKO BUKU PUSAT MEDIA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dirty="0" smtClean="0"/>
              <a:t>------------------------------------------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dirty="0" smtClean="0"/>
              <a:t>No. Nota: 52	</a:t>
            </a:r>
            <a:r>
              <a:rPr lang="en-US" sz="2000" dirty="0" err="1" smtClean="0"/>
              <a:t>Kasir</a:t>
            </a:r>
            <a:r>
              <a:rPr lang="en-US" sz="2000" dirty="0" smtClean="0"/>
              <a:t>: </a:t>
            </a:r>
            <a:r>
              <a:rPr lang="en-US" sz="2000" dirty="0" err="1" smtClean="0"/>
              <a:t>Rangga</a:t>
            </a:r>
            <a:endParaRPr lang="en-US" sz="2000" dirty="0" smtClean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dirty="0" smtClean="0"/>
              <a:t>-------------------------------------------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dirty="0" err="1" smtClean="0"/>
              <a:t>Nama</a:t>
            </a:r>
            <a:r>
              <a:rPr lang="en-US" sz="2000" dirty="0" smtClean="0"/>
              <a:t> </a:t>
            </a:r>
            <a:r>
              <a:rPr lang="en-US" sz="2000" dirty="0" err="1" smtClean="0"/>
              <a:t>Barang</a:t>
            </a:r>
            <a:r>
              <a:rPr lang="en-US" sz="2000" dirty="0" smtClean="0"/>
              <a:t>	: </a:t>
            </a:r>
            <a:r>
              <a:rPr lang="en-US" sz="2000" dirty="0" err="1" smtClean="0"/>
              <a:t>Buku</a:t>
            </a:r>
            <a:r>
              <a:rPr lang="en-US" sz="2000" dirty="0" smtClean="0"/>
              <a:t> </a:t>
            </a:r>
            <a:r>
              <a:rPr lang="en-US" sz="2000" dirty="0" err="1" smtClean="0"/>
              <a:t>Pelajaran</a:t>
            </a:r>
            <a:endParaRPr lang="en-US" sz="2000" dirty="0" smtClean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dirty="0" err="1" smtClean="0"/>
              <a:t>Harga</a:t>
            </a:r>
            <a:r>
              <a:rPr lang="en-US" sz="2000" dirty="0" smtClean="0"/>
              <a:t> Per-</a:t>
            </a:r>
            <a:r>
              <a:rPr lang="en-US" sz="2000" dirty="0" err="1" smtClean="0"/>
              <a:t>Buku</a:t>
            </a:r>
            <a:r>
              <a:rPr lang="en-US" sz="2000" dirty="0" smtClean="0"/>
              <a:t>	: 75000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 smtClean="0"/>
              <a:t>Beli</a:t>
            </a:r>
            <a:r>
              <a:rPr lang="en-US" sz="2000" dirty="0" smtClean="0"/>
              <a:t>	: 3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dirty="0" smtClean="0"/>
              <a:t>-------------------------------------------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 smtClean="0"/>
              <a:t>bayar</a:t>
            </a:r>
            <a:r>
              <a:rPr lang="en-US" sz="2000" dirty="0" smtClean="0"/>
              <a:t>	: 225000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dirty="0" err="1" smtClean="0"/>
              <a:t>Uang</a:t>
            </a:r>
            <a:r>
              <a:rPr lang="en-US" sz="2000" dirty="0" smtClean="0"/>
              <a:t> Bayar	: 250000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dirty="0" err="1" smtClean="0"/>
              <a:t>Uang</a:t>
            </a:r>
            <a:r>
              <a:rPr lang="en-US" sz="2000" dirty="0" smtClean="0"/>
              <a:t> </a:t>
            </a:r>
            <a:r>
              <a:rPr lang="en-US" sz="2000" dirty="0" err="1" smtClean="0"/>
              <a:t>Kembali</a:t>
            </a:r>
            <a:r>
              <a:rPr lang="en-US" sz="2000" dirty="0" smtClean="0"/>
              <a:t>	: 25000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dirty="0" err="1" smtClean="0"/>
              <a:t>Ingin</a:t>
            </a:r>
            <a:r>
              <a:rPr lang="en-US" sz="2000" dirty="0" smtClean="0"/>
              <a:t> Input </a:t>
            </a:r>
            <a:r>
              <a:rPr lang="en-US" sz="2000" dirty="0" err="1" smtClean="0"/>
              <a:t>Lagi</a:t>
            </a:r>
            <a:r>
              <a:rPr lang="en-US" sz="2000" dirty="0" smtClean="0"/>
              <a:t> [Y/T]?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6108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Unpad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pad" id="{838AE8CD-ACCD-43B5-A11D-B87015102E73}" vid="{7EA89ED8-0A9A-4AB3-BDA1-44B5B96772ED}"/>
    </a:ext>
  </a:extLst>
</a:theme>
</file>

<file path=ppt/theme/theme2.xml><?xml version="1.0" encoding="utf-8"?>
<a:theme xmlns:a="http://schemas.openxmlformats.org/drawingml/2006/main" name="Office Theme">
  <a:themeElements>
    <a:clrScheme name="CitySketch">
      <a:dk1>
        <a:srgbClr val="3D372E"/>
      </a:dk1>
      <a:lt1>
        <a:sysClr val="window" lastClr="FFFFFF"/>
      </a:lt1>
      <a:dk2>
        <a:srgbClr val="000000"/>
      </a:dk2>
      <a:lt2>
        <a:srgbClr val="E0ECE1"/>
      </a:lt2>
      <a:accent1>
        <a:srgbClr val="B2D0B4"/>
      </a:accent1>
      <a:accent2>
        <a:srgbClr val="88A5BA"/>
      </a:accent2>
      <a:accent3>
        <a:srgbClr val="909F5F"/>
      </a:accent3>
      <a:accent4>
        <a:srgbClr val="C9A057"/>
      </a:accent4>
      <a:accent5>
        <a:srgbClr val="DA7D60"/>
      </a:accent5>
      <a:accent6>
        <a:srgbClr val="978975"/>
      </a:accent6>
      <a:hlink>
        <a:srgbClr val="C9A057"/>
      </a:hlink>
      <a:folHlink>
        <a:srgbClr val="978975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itySketch">
      <a:dk1>
        <a:srgbClr val="3D372E"/>
      </a:dk1>
      <a:lt1>
        <a:sysClr val="window" lastClr="FFFFFF"/>
      </a:lt1>
      <a:dk2>
        <a:srgbClr val="000000"/>
      </a:dk2>
      <a:lt2>
        <a:srgbClr val="E0ECE1"/>
      </a:lt2>
      <a:accent1>
        <a:srgbClr val="B2D0B4"/>
      </a:accent1>
      <a:accent2>
        <a:srgbClr val="88A5BA"/>
      </a:accent2>
      <a:accent3>
        <a:srgbClr val="909F5F"/>
      </a:accent3>
      <a:accent4>
        <a:srgbClr val="C9A057"/>
      </a:accent4>
      <a:accent5>
        <a:srgbClr val="DA7D60"/>
      </a:accent5>
      <a:accent6>
        <a:srgbClr val="978975"/>
      </a:accent6>
      <a:hlink>
        <a:srgbClr val="C9A057"/>
      </a:hlink>
      <a:folHlink>
        <a:srgbClr val="978975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Unpad</Template>
  <TotalTime>1028</TotalTime>
  <Words>278</Words>
  <Application>Microsoft Office PowerPoint</Application>
  <PresentationFormat>Widescreen</PresentationFormat>
  <Paragraphs>47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ＭＳ Ｐゴシック</vt:lpstr>
      <vt:lpstr>ＭＳ Ｐゴシック</vt:lpstr>
      <vt:lpstr>Arial</vt:lpstr>
      <vt:lpstr>Calibri</vt:lpstr>
      <vt:lpstr>Calibri Light</vt:lpstr>
      <vt:lpstr>Century Schoolbook</vt:lpstr>
      <vt:lpstr>Unpad</vt:lpstr>
      <vt:lpstr>PowerPoint Presentation</vt:lpstr>
      <vt:lpstr>STUDI KASUS 1</vt:lpstr>
      <vt:lpstr>STUDI KASUS 2</vt:lpstr>
      <vt:lpstr>KASUS 2 (lnjt)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Mira Suryani</dc:creator>
  <cp:lastModifiedBy>Mira Suryani</cp:lastModifiedBy>
  <cp:revision>78</cp:revision>
  <dcterms:created xsi:type="dcterms:W3CDTF">2017-02-19T17:44:30Z</dcterms:created>
  <dcterms:modified xsi:type="dcterms:W3CDTF">2017-10-05T20:30:00Z</dcterms:modified>
</cp:coreProperties>
</file>