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1"/>
  </p:notesMasterIdLst>
  <p:sldIdLst>
    <p:sldId id="358" r:id="rId4"/>
    <p:sldId id="311" r:id="rId5"/>
    <p:sldId id="259" r:id="rId6"/>
    <p:sldId id="298" r:id="rId7"/>
    <p:sldId id="309" r:id="rId8"/>
    <p:sldId id="323" r:id="rId9"/>
    <p:sldId id="34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E7E1C366-622C-4258-9753-26AABF54CF12}"/>
              </a:ext>
            </a:extLst>
          </p:cNvPr>
          <p:cNvSpPr/>
          <p:nvPr userDrawn="1"/>
        </p:nvSpPr>
        <p:spPr>
          <a:xfrm>
            <a:off x="6842775" y="17770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37D4E8D-7F93-45C0-8383-A68159D02D5D}"/>
              </a:ext>
            </a:extLst>
          </p:cNvPr>
          <p:cNvSpPr/>
          <p:nvPr userDrawn="1"/>
        </p:nvSpPr>
        <p:spPr>
          <a:xfrm>
            <a:off x="777225" y="1757238"/>
            <a:ext cx="4572000" cy="3200400"/>
          </a:xfrm>
          <a:prstGeom prst="frame">
            <a:avLst>
              <a:gd name="adj1" fmla="val 216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6">
            <a:extLst>
              <a:ext uri="{FF2B5EF4-FFF2-40B4-BE49-F238E27FC236}">
                <a16:creationId xmlns:a16="http://schemas.microsoft.com/office/drawing/2014/main" id="{07AAD900-5C8A-46EE-8F3F-276E7A823B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5" name="그림 개체 틀 6">
            <a:extLst>
              <a:ext uri="{FF2B5EF4-FFF2-40B4-BE49-F238E27FC236}">
                <a16:creationId xmlns:a16="http://schemas.microsoft.com/office/drawing/2014/main" id="{3D697A47-3CD1-4E96-9516-FDE670F563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E0CAB57-9982-4553-B1D9-4D6CC85D7E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36E6B0-0030-4C24-AF1C-09B7BB3C4770}"/>
              </a:ext>
            </a:extLst>
          </p:cNvPr>
          <p:cNvSpPr/>
          <p:nvPr userDrawn="1"/>
        </p:nvSpPr>
        <p:spPr>
          <a:xfrm>
            <a:off x="0" y="474066"/>
            <a:ext cx="11704301" cy="59098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18006F3-E488-44A0-A59A-E1D3B86006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923314" cy="6858000"/>
          </a:xfrm>
          <a:custGeom>
            <a:avLst/>
            <a:gdLst>
              <a:gd name="connsiteX0" fmla="*/ 0 w 6923314"/>
              <a:gd name="connsiteY0" fmla="*/ 0 h 6858000"/>
              <a:gd name="connsiteX1" fmla="*/ 5208814 w 6923314"/>
              <a:gd name="connsiteY1" fmla="*/ 0 h 6858000"/>
              <a:gd name="connsiteX2" fmla="*/ 6923314 w 6923314"/>
              <a:gd name="connsiteY2" fmla="*/ 6858000 h 6858000"/>
              <a:gd name="connsiteX3" fmla="*/ 1305197 w 6923314"/>
              <a:gd name="connsiteY3" fmla="*/ 6858000 h 6858000"/>
              <a:gd name="connsiteX4" fmla="*/ 0 w 6923314"/>
              <a:gd name="connsiteY4" fmla="*/ 16372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0" y="0"/>
                </a:moveTo>
                <a:lnTo>
                  <a:pt x="5208814" y="0"/>
                </a:lnTo>
                <a:lnTo>
                  <a:pt x="6923314" y="6858000"/>
                </a:lnTo>
                <a:lnTo>
                  <a:pt x="1305197" y="6858000"/>
                </a:lnTo>
                <a:lnTo>
                  <a:pt x="0" y="16372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4388469D-CBAC-4278-96C5-9EBCCAF5DD50}"/>
              </a:ext>
            </a:extLst>
          </p:cNvPr>
          <p:cNvSpPr/>
          <p:nvPr userDrawn="1"/>
        </p:nvSpPr>
        <p:spPr>
          <a:xfrm>
            <a:off x="6096000" y="837246"/>
            <a:ext cx="6096000" cy="2591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DE17AA3-92FD-4003-9A41-EC77EF819880}"/>
              </a:ext>
            </a:extLst>
          </p:cNvPr>
          <p:cNvGrpSpPr/>
          <p:nvPr userDrawn="1"/>
        </p:nvGrpSpPr>
        <p:grpSpPr>
          <a:xfrm>
            <a:off x="1058291" y="3689597"/>
            <a:ext cx="2892793" cy="3168403"/>
            <a:chOff x="1058291" y="3689597"/>
            <a:chExt cx="2892793" cy="3168403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AC033FD-1852-40D6-99E3-EAE0920A5C2F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E7AE36-51DF-4A4D-95F3-D16AA8913353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063AE936-DFE4-4DD0-A62C-1EAE232B97BD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88C0DAA8-A60D-4797-A50D-3B59489A8922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9E936F18-65C6-44D9-8BE4-E13C62005A59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CDE1CBFD-B36F-4476-AD66-FE5689C99FEA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54A97323-642E-4873-8ECB-8C82C47BBCE7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E6FC4392-B579-420D-977D-05F6BAF6A444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213C0B4A-1837-4C1B-8D1B-BC1615210485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DFD69AD1-88C6-4D8A-BB4E-CE2C94AF1EBC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4747B958-0380-4C5F-8DEC-8D7F6B25907D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9006DBA-4DAA-453A-A2AC-FF4A9322F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3506713-2F55-452F-ABB6-47225E2D89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75F06E-27A9-46A4-B02C-A49E59D17DC3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28FA69B-57D7-4705-A140-F90E5220C72E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80E59088-2E8C-41FA-BAB8-F9EEF100122A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066A938-5524-4BC2-9E71-604DA7247A54}"/>
              </a:ext>
            </a:extLst>
          </p:cNvPr>
          <p:cNvGrpSpPr/>
          <p:nvPr userDrawn="1"/>
        </p:nvGrpSpPr>
        <p:grpSpPr>
          <a:xfrm>
            <a:off x="8332411" y="0"/>
            <a:ext cx="2885112" cy="2622090"/>
            <a:chOff x="833153" y="6858000"/>
            <a:chExt cx="2885112" cy="2622090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974D21A-C01F-4B09-AA57-1A00734860AA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48AAE3-B835-49A5-9A47-DE6EBCD7733E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67" name="Picture Placeholder 66">
            <a:extLst>
              <a:ext uri="{FF2B5EF4-FFF2-40B4-BE49-F238E27FC236}">
                <a16:creationId xmlns:a16="http://schemas.microsoft.com/office/drawing/2014/main" id="{28246CD8-4F7B-49F9-A0E7-A3D2C7826A5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38563" y="1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A2ECC6F6-A4A0-4672-8659-27C1C16408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68921" y="3818265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6C28-A080-4420-92C4-3AC673E4DAE1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A6378AF-10CF-415A-9A2B-A4DF0CDD2A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12611C-8F42-4A88-BF2C-3F14A15A3A2D}"/>
              </a:ext>
            </a:extLst>
          </p:cNvPr>
          <p:cNvSpPr/>
          <p:nvPr userDrawn="1"/>
        </p:nvSpPr>
        <p:spPr>
          <a:xfrm>
            <a:off x="4200072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6E1EE68-F749-4414-A326-ABFB18D5E9AF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5002832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346C86-7BD4-4931-8982-4954A955A0D2}"/>
              </a:ext>
            </a:extLst>
          </p:cNvPr>
          <p:cNvSpPr/>
          <p:nvPr userDrawn="1"/>
        </p:nvSpPr>
        <p:spPr>
          <a:xfrm>
            <a:off x="7997604" y="1086699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938B100-7DB2-4283-A72B-BFBB92152E89}"/>
              </a:ext>
            </a:extLst>
          </p:cNvPr>
          <p:cNvSpPr>
            <a:spLocks noGrp="1"/>
          </p:cNvSpPr>
          <p:nvPr>
            <p:ph type="pic" idx="24" hasCustomPrompt="1"/>
          </p:nvPr>
        </p:nvSpPr>
        <p:spPr>
          <a:xfrm>
            <a:off x="8800364" y="352527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A0F9E1-604E-4D14-8F49-BC5799DEC58C}"/>
              </a:ext>
            </a:extLst>
          </p:cNvPr>
          <p:cNvSpPr/>
          <p:nvPr userDrawn="1"/>
        </p:nvSpPr>
        <p:spPr>
          <a:xfrm>
            <a:off x="4200072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4D57A3-AC8C-481C-AFAC-A9FCFB199B2D}"/>
              </a:ext>
            </a:extLst>
          </p:cNvPr>
          <p:cNvSpPr>
            <a:spLocks noGrp="1"/>
          </p:cNvSpPr>
          <p:nvPr>
            <p:ph type="pic" idx="25" hasCustomPrompt="1"/>
          </p:nvPr>
        </p:nvSpPr>
        <p:spPr>
          <a:xfrm>
            <a:off x="5002832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CC6AC5-F655-4421-A219-B2F76C6CA2FD}"/>
              </a:ext>
            </a:extLst>
          </p:cNvPr>
          <p:cNvSpPr/>
          <p:nvPr userDrawn="1"/>
        </p:nvSpPr>
        <p:spPr>
          <a:xfrm>
            <a:off x="7997604" y="4248150"/>
            <a:ext cx="3290634" cy="216024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A2332AA-B2D0-4A28-A218-73EE3FE44954}"/>
              </a:ext>
            </a:extLst>
          </p:cNvPr>
          <p:cNvSpPr>
            <a:spLocks noGrp="1"/>
          </p:cNvSpPr>
          <p:nvPr>
            <p:ph type="pic" idx="26" hasCustomPrompt="1"/>
          </p:nvPr>
        </p:nvSpPr>
        <p:spPr>
          <a:xfrm>
            <a:off x="8800364" y="3513978"/>
            <a:ext cx="1685114" cy="1755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icture Placeholder 162">
            <a:extLst>
              <a:ext uri="{FF2B5EF4-FFF2-40B4-BE49-F238E27FC236}">
                <a16:creationId xmlns:a16="http://schemas.microsoft.com/office/drawing/2014/main" id="{8824B83C-4516-440E-B27E-09F0426F6C97}"/>
              </a:ext>
            </a:extLst>
          </p:cNvPr>
          <p:cNvSpPr>
            <a:spLocks noGrp="1"/>
          </p:cNvSpPr>
          <p:nvPr>
            <p:ph type="pic" idx="23" hasCustomPrompt="1"/>
          </p:nvPr>
        </p:nvSpPr>
        <p:spPr>
          <a:xfrm>
            <a:off x="1" y="2"/>
            <a:ext cx="12191999" cy="6877477"/>
          </a:xfrm>
          <a:custGeom>
            <a:avLst/>
            <a:gdLst>
              <a:gd name="connsiteX0" fmla="*/ 11053396 w 12191999"/>
              <a:gd name="connsiteY0" fmla="*/ 5847975 h 6877477"/>
              <a:gd name="connsiteX1" fmla="*/ 12034143 w 12191999"/>
              <a:gd name="connsiteY1" fmla="*/ 6828722 h 6877477"/>
              <a:gd name="connsiteX2" fmla="*/ 11985388 w 12191999"/>
              <a:gd name="connsiteY2" fmla="*/ 6877477 h 6877477"/>
              <a:gd name="connsiteX3" fmla="*/ 10121403 w 12191999"/>
              <a:gd name="connsiteY3" fmla="*/ 6877477 h 6877477"/>
              <a:gd name="connsiteX4" fmla="*/ 10072648 w 12191999"/>
              <a:gd name="connsiteY4" fmla="*/ 6828722 h 6877477"/>
              <a:gd name="connsiteX5" fmla="*/ 12182376 w 12191999"/>
              <a:gd name="connsiteY5" fmla="*/ 4716808 h 6877477"/>
              <a:gd name="connsiteX6" fmla="*/ 12191999 w 12191999"/>
              <a:gd name="connsiteY6" fmla="*/ 4726431 h 6877477"/>
              <a:gd name="connsiteX7" fmla="*/ 12191999 w 12191999"/>
              <a:gd name="connsiteY7" fmla="*/ 6668679 h 6877477"/>
              <a:gd name="connsiteX8" fmla="*/ 12182376 w 12191999"/>
              <a:gd name="connsiteY8" fmla="*/ 6678302 h 6877477"/>
              <a:gd name="connsiteX9" fmla="*/ 11201628 w 12191999"/>
              <a:gd name="connsiteY9" fmla="*/ 5697555 h 6877477"/>
              <a:gd name="connsiteX10" fmla="*/ 9949130 w 12191999"/>
              <a:gd name="connsiteY10" fmla="*/ 4716808 h 6877477"/>
              <a:gd name="connsiteX11" fmla="*/ 10929877 w 12191999"/>
              <a:gd name="connsiteY11" fmla="*/ 5697555 h 6877477"/>
              <a:gd name="connsiteX12" fmla="*/ 9949130 w 12191999"/>
              <a:gd name="connsiteY12" fmla="*/ 6678302 h 6877477"/>
              <a:gd name="connsiteX13" fmla="*/ 8968382 w 12191999"/>
              <a:gd name="connsiteY13" fmla="*/ 5697555 h 6877477"/>
              <a:gd name="connsiteX14" fmla="*/ 11053396 w 12191999"/>
              <a:gd name="connsiteY14" fmla="*/ 3580491 h 6877477"/>
              <a:gd name="connsiteX15" fmla="*/ 12034143 w 12191999"/>
              <a:gd name="connsiteY15" fmla="*/ 4561237 h 6877477"/>
              <a:gd name="connsiteX16" fmla="*/ 11053396 w 12191999"/>
              <a:gd name="connsiteY16" fmla="*/ 5541984 h 6877477"/>
              <a:gd name="connsiteX17" fmla="*/ 10072648 w 12191999"/>
              <a:gd name="connsiteY17" fmla="*/ 4561237 h 6877477"/>
              <a:gd name="connsiteX18" fmla="*/ 8844864 w 12191999"/>
              <a:gd name="connsiteY18" fmla="*/ 3580491 h 6877477"/>
              <a:gd name="connsiteX19" fmla="*/ 9825611 w 12191999"/>
              <a:gd name="connsiteY19" fmla="*/ 4561237 h 6877477"/>
              <a:gd name="connsiteX20" fmla="*/ 8844864 w 12191999"/>
              <a:gd name="connsiteY20" fmla="*/ 5541984 h 6877477"/>
              <a:gd name="connsiteX21" fmla="*/ 7864116 w 12191999"/>
              <a:gd name="connsiteY21" fmla="*/ 4561237 h 6877477"/>
              <a:gd name="connsiteX22" fmla="*/ 10739 w 12191999"/>
              <a:gd name="connsiteY22" fmla="*/ 3580491 h 6877477"/>
              <a:gd name="connsiteX23" fmla="*/ 991485 w 12191999"/>
              <a:gd name="connsiteY23" fmla="*/ 4561237 h 6877477"/>
              <a:gd name="connsiteX24" fmla="*/ 10739 w 12191999"/>
              <a:gd name="connsiteY24" fmla="*/ 5541984 h 6877477"/>
              <a:gd name="connsiteX25" fmla="*/ 0 w 12191999"/>
              <a:gd name="connsiteY25" fmla="*/ 5531245 h 6877477"/>
              <a:gd name="connsiteX26" fmla="*/ 0 w 12191999"/>
              <a:gd name="connsiteY26" fmla="*/ 3591230 h 6877477"/>
              <a:gd name="connsiteX27" fmla="*/ 1115005 w 12191999"/>
              <a:gd name="connsiteY27" fmla="*/ 2448297 h 6877477"/>
              <a:gd name="connsiteX28" fmla="*/ 2095752 w 12191999"/>
              <a:gd name="connsiteY28" fmla="*/ 3429042 h 6877477"/>
              <a:gd name="connsiteX29" fmla="*/ 1115005 w 12191999"/>
              <a:gd name="connsiteY29" fmla="*/ 4409788 h 6877477"/>
              <a:gd name="connsiteX30" fmla="*/ 134258 w 12191999"/>
              <a:gd name="connsiteY30" fmla="*/ 3429042 h 6877477"/>
              <a:gd name="connsiteX31" fmla="*/ 12182376 w 12191999"/>
              <a:gd name="connsiteY31" fmla="*/ 2448295 h 6877477"/>
              <a:gd name="connsiteX32" fmla="*/ 12191999 w 12191999"/>
              <a:gd name="connsiteY32" fmla="*/ 2457918 h 6877477"/>
              <a:gd name="connsiteX33" fmla="*/ 12191999 w 12191999"/>
              <a:gd name="connsiteY33" fmla="*/ 4400165 h 6877477"/>
              <a:gd name="connsiteX34" fmla="*/ 12182376 w 12191999"/>
              <a:gd name="connsiteY34" fmla="*/ 4409788 h 6877477"/>
              <a:gd name="connsiteX35" fmla="*/ 11201628 w 12191999"/>
              <a:gd name="connsiteY35" fmla="*/ 3429042 h 6877477"/>
              <a:gd name="connsiteX36" fmla="*/ 9949130 w 12191999"/>
              <a:gd name="connsiteY36" fmla="*/ 2448295 h 6877477"/>
              <a:gd name="connsiteX37" fmla="*/ 10929877 w 12191999"/>
              <a:gd name="connsiteY37" fmla="*/ 3429042 h 6877477"/>
              <a:gd name="connsiteX38" fmla="*/ 9949130 w 12191999"/>
              <a:gd name="connsiteY38" fmla="*/ 4409788 h 6877477"/>
              <a:gd name="connsiteX39" fmla="*/ 8968382 w 12191999"/>
              <a:gd name="connsiteY39" fmla="*/ 3429042 h 6877477"/>
              <a:gd name="connsiteX40" fmla="*/ 7740598 w 12191999"/>
              <a:gd name="connsiteY40" fmla="*/ 2448295 h 6877477"/>
              <a:gd name="connsiteX41" fmla="*/ 8721345 w 12191999"/>
              <a:gd name="connsiteY41" fmla="*/ 3429042 h 6877477"/>
              <a:gd name="connsiteX42" fmla="*/ 7740598 w 12191999"/>
              <a:gd name="connsiteY42" fmla="*/ 4409788 h 6877477"/>
              <a:gd name="connsiteX43" fmla="*/ 6759852 w 12191999"/>
              <a:gd name="connsiteY43" fmla="*/ 3429042 h 6877477"/>
              <a:gd name="connsiteX44" fmla="*/ 11053396 w 12191999"/>
              <a:gd name="connsiteY44" fmla="*/ 1313009 h 6877477"/>
              <a:gd name="connsiteX45" fmla="*/ 12034143 w 12191999"/>
              <a:gd name="connsiteY45" fmla="*/ 2293756 h 6877477"/>
              <a:gd name="connsiteX46" fmla="*/ 11053396 w 12191999"/>
              <a:gd name="connsiteY46" fmla="*/ 3274502 h 6877477"/>
              <a:gd name="connsiteX47" fmla="*/ 10072648 w 12191999"/>
              <a:gd name="connsiteY47" fmla="*/ 2293756 h 6877477"/>
              <a:gd name="connsiteX48" fmla="*/ 8844864 w 12191999"/>
              <a:gd name="connsiteY48" fmla="*/ 1313009 h 6877477"/>
              <a:gd name="connsiteX49" fmla="*/ 9825611 w 12191999"/>
              <a:gd name="connsiteY49" fmla="*/ 2293756 h 6877477"/>
              <a:gd name="connsiteX50" fmla="*/ 8844864 w 12191999"/>
              <a:gd name="connsiteY50" fmla="*/ 3274503 h 6877477"/>
              <a:gd name="connsiteX51" fmla="*/ 7864116 w 12191999"/>
              <a:gd name="connsiteY51" fmla="*/ 2293756 h 6877477"/>
              <a:gd name="connsiteX52" fmla="*/ 6636337 w 12191999"/>
              <a:gd name="connsiteY52" fmla="*/ 1313009 h 6877477"/>
              <a:gd name="connsiteX53" fmla="*/ 7617079 w 12191999"/>
              <a:gd name="connsiteY53" fmla="*/ 2293756 h 6877477"/>
              <a:gd name="connsiteX54" fmla="*/ 6636337 w 12191999"/>
              <a:gd name="connsiteY54" fmla="*/ 3274503 h 6877477"/>
              <a:gd name="connsiteX55" fmla="*/ 5655588 w 12191999"/>
              <a:gd name="connsiteY55" fmla="*/ 2293756 h 6877477"/>
              <a:gd name="connsiteX56" fmla="*/ 2219273 w 12191999"/>
              <a:gd name="connsiteY56" fmla="*/ 1313009 h 6877477"/>
              <a:gd name="connsiteX57" fmla="*/ 3200020 w 12191999"/>
              <a:gd name="connsiteY57" fmla="*/ 2293756 h 6877477"/>
              <a:gd name="connsiteX58" fmla="*/ 2219273 w 12191999"/>
              <a:gd name="connsiteY58" fmla="*/ 3274503 h 6877477"/>
              <a:gd name="connsiteX59" fmla="*/ 1238524 w 12191999"/>
              <a:gd name="connsiteY59" fmla="*/ 2293756 h 6877477"/>
              <a:gd name="connsiteX60" fmla="*/ 10741 w 12191999"/>
              <a:gd name="connsiteY60" fmla="*/ 1313009 h 6877477"/>
              <a:gd name="connsiteX61" fmla="*/ 991488 w 12191999"/>
              <a:gd name="connsiteY61" fmla="*/ 2293756 h 6877477"/>
              <a:gd name="connsiteX62" fmla="*/ 10741 w 12191999"/>
              <a:gd name="connsiteY62" fmla="*/ 3274503 h 6877477"/>
              <a:gd name="connsiteX63" fmla="*/ 0 w 12191999"/>
              <a:gd name="connsiteY63" fmla="*/ 3263761 h 6877477"/>
              <a:gd name="connsiteX64" fmla="*/ 0 w 12191999"/>
              <a:gd name="connsiteY64" fmla="*/ 1323750 h 6877477"/>
              <a:gd name="connsiteX65" fmla="*/ 7740598 w 12191999"/>
              <a:gd name="connsiteY65" fmla="*/ 179783 h 6877477"/>
              <a:gd name="connsiteX66" fmla="*/ 8721345 w 12191999"/>
              <a:gd name="connsiteY66" fmla="*/ 1160530 h 6877477"/>
              <a:gd name="connsiteX67" fmla="*/ 7740598 w 12191999"/>
              <a:gd name="connsiteY67" fmla="*/ 2141277 h 6877477"/>
              <a:gd name="connsiteX68" fmla="*/ 6759852 w 12191999"/>
              <a:gd name="connsiteY68" fmla="*/ 1160530 h 6877477"/>
              <a:gd name="connsiteX69" fmla="*/ 5532073 w 12191999"/>
              <a:gd name="connsiteY69" fmla="*/ 179783 h 6877477"/>
              <a:gd name="connsiteX70" fmla="*/ 6512819 w 12191999"/>
              <a:gd name="connsiteY70" fmla="*/ 1160530 h 6877477"/>
              <a:gd name="connsiteX71" fmla="*/ 5532073 w 12191999"/>
              <a:gd name="connsiteY71" fmla="*/ 2141277 h 6877477"/>
              <a:gd name="connsiteX72" fmla="*/ 4551324 w 12191999"/>
              <a:gd name="connsiteY72" fmla="*/ 1160530 h 6877477"/>
              <a:gd name="connsiteX73" fmla="*/ 3323540 w 12191999"/>
              <a:gd name="connsiteY73" fmla="*/ 179783 h 6877477"/>
              <a:gd name="connsiteX74" fmla="*/ 4304287 w 12191999"/>
              <a:gd name="connsiteY74" fmla="*/ 1160530 h 6877477"/>
              <a:gd name="connsiteX75" fmla="*/ 3323540 w 12191999"/>
              <a:gd name="connsiteY75" fmla="*/ 2141277 h 6877477"/>
              <a:gd name="connsiteX76" fmla="*/ 2342792 w 12191999"/>
              <a:gd name="connsiteY76" fmla="*/ 1160530 h 6877477"/>
              <a:gd name="connsiteX77" fmla="*/ 1115008 w 12191999"/>
              <a:gd name="connsiteY77" fmla="*/ 179783 h 6877477"/>
              <a:gd name="connsiteX78" fmla="*/ 2095755 w 12191999"/>
              <a:gd name="connsiteY78" fmla="*/ 1160530 h 6877477"/>
              <a:gd name="connsiteX79" fmla="*/ 1115008 w 12191999"/>
              <a:gd name="connsiteY79" fmla="*/ 2141277 h 6877477"/>
              <a:gd name="connsiteX80" fmla="*/ 134260 w 12191999"/>
              <a:gd name="connsiteY80" fmla="*/ 1160530 h 6877477"/>
              <a:gd name="connsiteX81" fmla="*/ 12182376 w 12191999"/>
              <a:gd name="connsiteY81" fmla="*/ 179782 h 6877477"/>
              <a:gd name="connsiteX82" fmla="*/ 12191999 w 12191999"/>
              <a:gd name="connsiteY82" fmla="*/ 189405 h 6877477"/>
              <a:gd name="connsiteX83" fmla="*/ 12191999 w 12191999"/>
              <a:gd name="connsiteY83" fmla="*/ 2131652 h 6877477"/>
              <a:gd name="connsiteX84" fmla="*/ 12182376 w 12191999"/>
              <a:gd name="connsiteY84" fmla="*/ 2141275 h 6877477"/>
              <a:gd name="connsiteX85" fmla="*/ 11201628 w 12191999"/>
              <a:gd name="connsiteY85" fmla="*/ 1160529 h 6877477"/>
              <a:gd name="connsiteX86" fmla="*/ 9949130 w 12191999"/>
              <a:gd name="connsiteY86" fmla="*/ 179782 h 6877477"/>
              <a:gd name="connsiteX87" fmla="*/ 10929877 w 12191999"/>
              <a:gd name="connsiteY87" fmla="*/ 1160530 h 6877477"/>
              <a:gd name="connsiteX88" fmla="*/ 9949130 w 12191999"/>
              <a:gd name="connsiteY88" fmla="*/ 2141275 h 6877477"/>
              <a:gd name="connsiteX89" fmla="*/ 8968382 w 12191999"/>
              <a:gd name="connsiteY89" fmla="*/ 1160530 h 6877477"/>
              <a:gd name="connsiteX90" fmla="*/ 10098921 w 12191999"/>
              <a:gd name="connsiteY90" fmla="*/ 0 h 6877477"/>
              <a:gd name="connsiteX91" fmla="*/ 12007870 w 12191999"/>
              <a:gd name="connsiteY91" fmla="*/ 0 h 6877477"/>
              <a:gd name="connsiteX92" fmla="*/ 12034143 w 12191999"/>
              <a:gd name="connsiteY92" fmla="*/ 26273 h 6877477"/>
              <a:gd name="connsiteX93" fmla="*/ 11053396 w 12191999"/>
              <a:gd name="connsiteY93" fmla="*/ 1007020 h 6877477"/>
              <a:gd name="connsiteX94" fmla="*/ 10072648 w 12191999"/>
              <a:gd name="connsiteY94" fmla="*/ 26273 h 6877477"/>
              <a:gd name="connsiteX95" fmla="*/ 7890389 w 12191999"/>
              <a:gd name="connsiteY95" fmla="*/ 0 h 6877477"/>
              <a:gd name="connsiteX96" fmla="*/ 9799338 w 12191999"/>
              <a:gd name="connsiteY96" fmla="*/ 0 h 6877477"/>
              <a:gd name="connsiteX97" fmla="*/ 9825611 w 12191999"/>
              <a:gd name="connsiteY97" fmla="*/ 26273 h 6877477"/>
              <a:gd name="connsiteX98" fmla="*/ 8844864 w 12191999"/>
              <a:gd name="connsiteY98" fmla="*/ 1007020 h 6877477"/>
              <a:gd name="connsiteX99" fmla="*/ 7864116 w 12191999"/>
              <a:gd name="connsiteY99" fmla="*/ 26273 h 6877477"/>
              <a:gd name="connsiteX100" fmla="*/ 5681864 w 12191999"/>
              <a:gd name="connsiteY100" fmla="*/ 0 h 6877477"/>
              <a:gd name="connsiteX101" fmla="*/ 7590806 w 12191999"/>
              <a:gd name="connsiteY101" fmla="*/ 0 h 6877477"/>
              <a:gd name="connsiteX102" fmla="*/ 7617079 w 12191999"/>
              <a:gd name="connsiteY102" fmla="*/ 26273 h 6877477"/>
              <a:gd name="connsiteX103" fmla="*/ 6636339 w 12191999"/>
              <a:gd name="connsiteY103" fmla="*/ 1007020 h 6877477"/>
              <a:gd name="connsiteX104" fmla="*/ 5655591 w 12191999"/>
              <a:gd name="connsiteY104" fmla="*/ 26273 h 6877477"/>
              <a:gd name="connsiteX105" fmla="*/ 3473334 w 12191999"/>
              <a:gd name="connsiteY105" fmla="*/ 0 h 6877477"/>
              <a:gd name="connsiteX106" fmla="*/ 5382281 w 12191999"/>
              <a:gd name="connsiteY106" fmla="*/ 0 h 6877477"/>
              <a:gd name="connsiteX107" fmla="*/ 5408554 w 12191999"/>
              <a:gd name="connsiteY107" fmla="*/ 26274 h 6877477"/>
              <a:gd name="connsiteX108" fmla="*/ 4427806 w 12191999"/>
              <a:gd name="connsiteY108" fmla="*/ 1007020 h 6877477"/>
              <a:gd name="connsiteX109" fmla="*/ 3447060 w 12191999"/>
              <a:gd name="connsiteY109" fmla="*/ 26274 h 6877477"/>
              <a:gd name="connsiteX110" fmla="*/ 1264801 w 12191999"/>
              <a:gd name="connsiteY110" fmla="*/ 0 h 6877477"/>
              <a:gd name="connsiteX111" fmla="*/ 3173749 w 12191999"/>
              <a:gd name="connsiteY111" fmla="*/ 0 h 6877477"/>
              <a:gd name="connsiteX112" fmla="*/ 3200023 w 12191999"/>
              <a:gd name="connsiteY112" fmla="*/ 26274 h 6877477"/>
              <a:gd name="connsiteX113" fmla="*/ 2219276 w 12191999"/>
              <a:gd name="connsiteY113" fmla="*/ 1007020 h 6877477"/>
              <a:gd name="connsiteX114" fmla="*/ 1238527 w 12191999"/>
              <a:gd name="connsiteY114" fmla="*/ 26274 h 6877477"/>
              <a:gd name="connsiteX115" fmla="*/ 0 w 12191999"/>
              <a:gd name="connsiteY115" fmla="*/ 0 h 6877477"/>
              <a:gd name="connsiteX116" fmla="*/ 965216 w 12191999"/>
              <a:gd name="connsiteY116" fmla="*/ 0 h 6877477"/>
              <a:gd name="connsiteX117" fmla="*/ 991490 w 12191999"/>
              <a:gd name="connsiteY117" fmla="*/ 26274 h 6877477"/>
              <a:gd name="connsiteX118" fmla="*/ 10744 w 12191999"/>
              <a:gd name="connsiteY118" fmla="*/ 1007021 h 6877477"/>
              <a:gd name="connsiteX119" fmla="*/ 0 w 12191999"/>
              <a:gd name="connsiteY119" fmla="*/ 996277 h 687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2191999" h="6877477">
                <a:moveTo>
                  <a:pt x="11053396" y="5847975"/>
                </a:moveTo>
                <a:lnTo>
                  <a:pt x="12034143" y="6828722"/>
                </a:lnTo>
                <a:lnTo>
                  <a:pt x="11985388" y="6877477"/>
                </a:lnTo>
                <a:lnTo>
                  <a:pt x="10121403" y="6877477"/>
                </a:lnTo>
                <a:lnTo>
                  <a:pt x="10072648" y="6828722"/>
                </a:lnTo>
                <a:close/>
                <a:moveTo>
                  <a:pt x="12182376" y="4716808"/>
                </a:moveTo>
                <a:lnTo>
                  <a:pt x="12191999" y="4726431"/>
                </a:lnTo>
                <a:lnTo>
                  <a:pt x="12191999" y="6668679"/>
                </a:lnTo>
                <a:lnTo>
                  <a:pt x="12182376" y="6678302"/>
                </a:lnTo>
                <a:lnTo>
                  <a:pt x="11201628" y="5697555"/>
                </a:lnTo>
                <a:close/>
                <a:moveTo>
                  <a:pt x="9949130" y="4716808"/>
                </a:moveTo>
                <a:lnTo>
                  <a:pt x="10929877" y="5697555"/>
                </a:lnTo>
                <a:lnTo>
                  <a:pt x="9949130" y="6678302"/>
                </a:lnTo>
                <a:lnTo>
                  <a:pt x="8968382" y="5697555"/>
                </a:lnTo>
                <a:close/>
                <a:moveTo>
                  <a:pt x="11053396" y="3580491"/>
                </a:moveTo>
                <a:lnTo>
                  <a:pt x="12034143" y="4561237"/>
                </a:lnTo>
                <a:lnTo>
                  <a:pt x="11053396" y="5541984"/>
                </a:lnTo>
                <a:lnTo>
                  <a:pt x="10072648" y="4561237"/>
                </a:lnTo>
                <a:close/>
                <a:moveTo>
                  <a:pt x="8844864" y="3580491"/>
                </a:moveTo>
                <a:lnTo>
                  <a:pt x="9825611" y="4561237"/>
                </a:lnTo>
                <a:lnTo>
                  <a:pt x="8844864" y="5541984"/>
                </a:lnTo>
                <a:lnTo>
                  <a:pt x="7864116" y="4561237"/>
                </a:lnTo>
                <a:close/>
                <a:moveTo>
                  <a:pt x="10739" y="3580491"/>
                </a:moveTo>
                <a:lnTo>
                  <a:pt x="991485" y="4561237"/>
                </a:lnTo>
                <a:lnTo>
                  <a:pt x="10739" y="5541984"/>
                </a:lnTo>
                <a:lnTo>
                  <a:pt x="0" y="5531245"/>
                </a:lnTo>
                <a:lnTo>
                  <a:pt x="0" y="3591230"/>
                </a:lnTo>
                <a:close/>
                <a:moveTo>
                  <a:pt x="1115005" y="2448297"/>
                </a:moveTo>
                <a:lnTo>
                  <a:pt x="2095752" y="3429042"/>
                </a:lnTo>
                <a:lnTo>
                  <a:pt x="1115005" y="4409788"/>
                </a:lnTo>
                <a:lnTo>
                  <a:pt x="134258" y="3429042"/>
                </a:lnTo>
                <a:close/>
                <a:moveTo>
                  <a:pt x="12182376" y="2448295"/>
                </a:moveTo>
                <a:lnTo>
                  <a:pt x="12191999" y="2457918"/>
                </a:lnTo>
                <a:lnTo>
                  <a:pt x="12191999" y="4400165"/>
                </a:lnTo>
                <a:lnTo>
                  <a:pt x="12182376" y="4409788"/>
                </a:lnTo>
                <a:lnTo>
                  <a:pt x="11201628" y="3429042"/>
                </a:lnTo>
                <a:close/>
                <a:moveTo>
                  <a:pt x="9949130" y="2448295"/>
                </a:moveTo>
                <a:lnTo>
                  <a:pt x="10929877" y="3429042"/>
                </a:lnTo>
                <a:lnTo>
                  <a:pt x="9949130" y="4409788"/>
                </a:lnTo>
                <a:lnTo>
                  <a:pt x="8968382" y="3429042"/>
                </a:lnTo>
                <a:close/>
                <a:moveTo>
                  <a:pt x="7740598" y="2448295"/>
                </a:moveTo>
                <a:lnTo>
                  <a:pt x="8721345" y="3429042"/>
                </a:lnTo>
                <a:lnTo>
                  <a:pt x="7740598" y="4409788"/>
                </a:lnTo>
                <a:lnTo>
                  <a:pt x="6759852" y="3429042"/>
                </a:lnTo>
                <a:close/>
                <a:moveTo>
                  <a:pt x="11053396" y="1313009"/>
                </a:moveTo>
                <a:lnTo>
                  <a:pt x="12034143" y="2293756"/>
                </a:lnTo>
                <a:lnTo>
                  <a:pt x="11053396" y="3274502"/>
                </a:lnTo>
                <a:lnTo>
                  <a:pt x="10072648" y="2293756"/>
                </a:lnTo>
                <a:close/>
                <a:moveTo>
                  <a:pt x="8844864" y="1313009"/>
                </a:moveTo>
                <a:lnTo>
                  <a:pt x="9825611" y="2293756"/>
                </a:lnTo>
                <a:lnTo>
                  <a:pt x="8844864" y="3274503"/>
                </a:lnTo>
                <a:lnTo>
                  <a:pt x="7864116" y="2293756"/>
                </a:lnTo>
                <a:close/>
                <a:moveTo>
                  <a:pt x="6636337" y="1313009"/>
                </a:moveTo>
                <a:lnTo>
                  <a:pt x="7617079" y="2293756"/>
                </a:lnTo>
                <a:lnTo>
                  <a:pt x="6636337" y="3274503"/>
                </a:lnTo>
                <a:lnTo>
                  <a:pt x="5655588" y="2293756"/>
                </a:lnTo>
                <a:close/>
                <a:moveTo>
                  <a:pt x="2219273" y="1313009"/>
                </a:moveTo>
                <a:lnTo>
                  <a:pt x="3200020" y="2293756"/>
                </a:lnTo>
                <a:lnTo>
                  <a:pt x="2219273" y="3274503"/>
                </a:lnTo>
                <a:lnTo>
                  <a:pt x="1238524" y="2293756"/>
                </a:lnTo>
                <a:close/>
                <a:moveTo>
                  <a:pt x="10741" y="1313009"/>
                </a:moveTo>
                <a:lnTo>
                  <a:pt x="991488" y="2293756"/>
                </a:lnTo>
                <a:lnTo>
                  <a:pt x="10741" y="3274503"/>
                </a:lnTo>
                <a:lnTo>
                  <a:pt x="0" y="3263761"/>
                </a:lnTo>
                <a:lnTo>
                  <a:pt x="0" y="1323750"/>
                </a:lnTo>
                <a:close/>
                <a:moveTo>
                  <a:pt x="7740598" y="179783"/>
                </a:moveTo>
                <a:lnTo>
                  <a:pt x="8721345" y="1160530"/>
                </a:lnTo>
                <a:lnTo>
                  <a:pt x="7740598" y="2141277"/>
                </a:lnTo>
                <a:lnTo>
                  <a:pt x="6759852" y="1160530"/>
                </a:lnTo>
                <a:close/>
                <a:moveTo>
                  <a:pt x="5532073" y="179783"/>
                </a:moveTo>
                <a:lnTo>
                  <a:pt x="6512819" y="1160530"/>
                </a:lnTo>
                <a:lnTo>
                  <a:pt x="5532073" y="2141277"/>
                </a:lnTo>
                <a:lnTo>
                  <a:pt x="4551324" y="1160530"/>
                </a:lnTo>
                <a:close/>
                <a:moveTo>
                  <a:pt x="3323540" y="179783"/>
                </a:moveTo>
                <a:lnTo>
                  <a:pt x="4304287" y="1160530"/>
                </a:lnTo>
                <a:lnTo>
                  <a:pt x="3323540" y="2141277"/>
                </a:lnTo>
                <a:lnTo>
                  <a:pt x="2342792" y="1160530"/>
                </a:lnTo>
                <a:close/>
                <a:moveTo>
                  <a:pt x="1115008" y="179783"/>
                </a:moveTo>
                <a:lnTo>
                  <a:pt x="2095755" y="1160530"/>
                </a:lnTo>
                <a:lnTo>
                  <a:pt x="1115008" y="2141277"/>
                </a:lnTo>
                <a:lnTo>
                  <a:pt x="134260" y="1160530"/>
                </a:lnTo>
                <a:close/>
                <a:moveTo>
                  <a:pt x="12182376" y="179782"/>
                </a:moveTo>
                <a:lnTo>
                  <a:pt x="12191999" y="189405"/>
                </a:lnTo>
                <a:lnTo>
                  <a:pt x="12191999" y="2131652"/>
                </a:lnTo>
                <a:lnTo>
                  <a:pt x="12182376" y="2141275"/>
                </a:lnTo>
                <a:lnTo>
                  <a:pt x="11201628" y="1160529"/>
                </a:lnTo>
                <a:close/>
                <a:moveTo>
                  <a:pt x="9949130" y="179782"/>
                </a:moveTo>
                <a:lnTo>
                  <a:pt x="10929877" y="1160530"/>
                </a:lnTo>
                <a:lnTo>
                  <a:pt x="9949130" y="2141275"/>
                </a:lnTo>
                <a:lnTo>
                  <a:pt x="8968382" y="1160530"/>
                </a:lnTo>
                <a:close/>
                <a:moveTo>
                  <a:pt x="10098921" y="0"/>
                </a:moveTo>
                <a:lnTo>
                  <a:pt x="12007870" y="0"/>
                </a:lnTo>
                <a:lnTo>
                  <a:pt x="12034143" y="26273"/>
                </a:lnTo>
                <a:lnTo>
                  <a:pt x="11053396" y="1007020"/>
                </a:lnTo>
                <a:lnTo>
                  <a:pt x="10072648" y="26273"/>
                </a:lnTo>
                <a:close/>
                <a:moveTo>
                  <a:pt x="7890389" y="0"/>
                </a:moveTo>
                <a:lnTo>
                  <a:pt x="9799338" y="0"/>
                </a:lnTo>
                <a:lnTo>
                  <a:pt x="9825611" y="26273"/>
                </a:lnTo>
                <a:lnTo>
                  <a:pt x="8844864" y="1007020"/>
                </a:lnTo>
                <a:lnTo>
                  <a:pt x="7864116" y="26273"/>
                </a:lnTo>
                <a:close/>
                <a:moveTo>
                  <a:pt x="5681864" y="0"/>
                </a:moveTo>
                <a:lnTo>
                  <a:pt x="7590806" y="0"/>
                </a:lnTo>
                <a:lnTo>
                  <a:pt x="7617079" y="26273"/>
                </a:lnTo>
                <a:lnTo>
                  <a:pt x="6636339" y="1007020"/>
                </a:lnTo>
                <a:lnTo>
                  <a:pt x="5655591" y="26273"/>
                </a:lnTo>
                <a:close/>
                <a:moveTo>
                  <a:pt x="3473334" y="0"/>
                </a:moveTo>
                <a:lnTo>
                  <a:pt x="5382281" y="0"/>
                </a:lnTo>
                <a:lnTo>
                  <a:pt x="5408554" y="26274"/>
                </a:lnTo>
                <a:lnTo>
                  <a:pt x="4427806" y="1007020"/>
                </a:lnTo>
                <a:lnTo>
                  <a:pt x="3447060" y="26274"/>
                </a:lnTo>
                <a:close/>
                <a:moveTo>
                  <a:pt x="1264801" y="0"/>
                </a:moveTo>
                <a:lnTo>
                  <a:pt x="3173749" y="0"/>
                </a:lnTo>
                <a:lnTo>
                  <a:pt x="3200023" y="26274"/>
                </a:lnTo>
                <a:lnTo>
                  <a:pt x="2219276" y="1007020"/>
                </a:lnTo>
                <a:lnTo>
                  <a:pt x="1238527" y="26274"/>
                </a:lnTo>
                <a:close/>
                <a:moveTo>
                  <a:pt x="0" y="0"/>
                </a:moveTo>
                <a:lnTo>
                  <a:pt x="965216" y="0"/>
                </a:lnTo>
                <a:lnTo>
                  <a:pt x="991490" y="26274"/>
                </a:lnTo>
                <a:lnTo>
                  <a:pt x="10744" y="1007021"/>
                </a:lnTo>
                <a:lnTo>
                  <a:pt x="0" y="9962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634E82-9DE3-4223-A15F-5A164AD987FB}"/>
              </a:ext>
            </a:extLst>
          </p:cNvPr>
          <p:cNvSpPr/>
          <p:nvPr userDrawn="1"/>
        </p:nvSpPr>
        <p:spPr>
          <a:xfrm>
            <a:off x="502468" y="884977"/>
            <a:ext cx="11187065" cy="5088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AEA46E-E59A-4542-8B95-8481B55D1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1108" y="1155269"/>
            <a:ext cx="3188298" cy="45474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86F4C07-E00D-48E6-B67E-3E0D413CD695}"/>
              </a:ext>
            </a:extLst>
          </p:cNvPr>
          <p:cNvSpPr txBox="1"/>
          <p:nvPr/>
        </p:nvSpPr>
        <p:spPr>
          <a:xfrm>
            <a:off x="7255418" y="3622591"/>
            <a:ext cx="451961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KURIKULUM MERDEKA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329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BA78A0-2AD0-4170-B866-58A684F85E3B}"/>
              </a:ext>
            </a:extLst>
          </p:cNvPr>
          <p:cNvSpPr/>
          <p:nvPr/>
        </p:nvSpPr>
        <p:spPr>
          <a:xfrm>
            <a:off x="0" y="0"/>
            <a:ext cx="12192000" cy="1362075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4013EC-4E48-4A91-A2A2-32E845D3F41F}"/>
              </a:ext>
            </a:extLst>
          </p:cNvPr>
          <p:cNvSpPr/>
          <p:nvPr/>
        </p:nvSpPr>
        <p:spPr>
          <a:xfrm>
            <a:off x="0" y="5257801"/>
            <a:ext cx="12192000" cy="1600200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012E2E-07D5-4D5C-81CE-9F8682B63004}"/>
              </a:ext>
            </a:extLst>
          </p:cNvPr>
          <p:cNvSpPr txBox="1"/>
          <p:nvPr/>
        </p:nvSpPr>
        <p:spPr>
          <a:xfrm flipH="1">
            <a:off x="0" y="2079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5400" spc="3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Pengertian</a:t>
            </a:r>
            <a:r>
              <a:rPr lang="en-US" altLang="ko-KR" sz="5400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spc="3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Kurikulum</a:t>
            </a:r>
            <a:endParaRPr lang="en-US" altLang="ko-KR" sz="5400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D416CA-A2FD-4F17-BF2D-BA4EB44B0051}"/>
              </a:ext>
            </a:extLst>
          </p:cNvPr>
          <p:cNvSpPr txBox="1"/>
          <p:nvPr/>
        </p:nvSpPr>
        <p:spPr>
          <a:xfrm>
            <a:off x="574146" y="5642402"/>
            <a:ext cx="11043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Kurikulum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(curriculum)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berasal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kata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curir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berarti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pelari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curere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berarti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tempat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berpacu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Pada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awalnya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istilah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curriculum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digunakan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dalam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dunia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olahraga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sehingga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istilah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tersebut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memiliki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arti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jarak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harus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ditempuh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seorang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pelari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dari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start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hingga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finish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untuk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memperoleh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medali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n-ID" sz="1600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penghargaan</a:t>
            </a:r>
            <a:r>
              <a:rPr lang="en-ID" sz="1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endParaRPr lang="ko-KR" altLang="en-US" sz="16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Sejarah </a:t>
            </a:r>
            <a:r>
              <a:rPr lang="en-US" dirty="0" err="1"/>
              <a:t>Kurikulum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F7E229-3A94-40A3-9B88-271E7B48261E}"/>
              </a:ext>
            </a:extLst>
          </p:cNvPr>
          <p:cNvGrpSpPr/>
          <p:nvPr/>
        </p:nvGrpSpPr>
        <p:grpSpPr>
          <a:xfrm>
            <a:off x="3067387" y="3103367"/>
            <a:ext cx="2003963" cy="1713018"/>
            <a:chOff x="1344125" y="1848265"/>
            <a:chExt cx="2210987" cy="188998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6CB43D-F799-4CA2-9D6B-A6596883C01C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565D78A-7E71-4E27-8C6E-198B7FD5F3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9D50B96-4543-4832-828F-60FD75459B22}"/>
              </a:ext>
            </a:extLst>
          </p:cNvPr>
          <p:cNvGrpSpPr/>
          <p:nvPr/>
        </p:nvGrpSpPr>
        <p:grpSpPr>
          <a:xfrm>
            <a:off x="5116686" y="3120635"/>
            <a:ext cx="2003963" cy="1713018"/>
            <a:chOff x="1344125" y="1848265"/>
            <a:chExt cx="2210987" cy="188998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6EC94B-F4E6-4B7E-A03A-54EDE1E586EA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A12684A-BF7E-4004-9C6C-04CE016F56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E706B37-4402-4B9B-988C-CECD18758421}"/>
              </a:ext>
            </a:extLst>
          </p:cNvPr>
          <p:cNvGrpSpPr/>
          <p:nvPr/>
        </p:nvGrpSpPr>
        <p:grpSpPr>
          <a:xfrm>
            <a:off x="7309462" y="3120635"/>
            <a:ext cx="2003963" cy="1713018"/>
            <a:chOff x="1344125" y="1848265"/>
            <a:chExt cx="2210987" cy="188998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17B0E5-F76F-40D6-9B00-35EBC833F0BB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01E2E6C-1D0B-41EF-B795-8B6DB67520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8C2FA5-9369-4CF4-B67F-BE16B40326E2}"/>
              </a:ext>
            </a:extLst>
          </p:cNvPr>
          <p:cNvGrpSpPr/>
          <p:nvPr/>
        </p:nvGrpSpPr>
        <p:grpSpPr>
          <a:xfrm>
            <a:off x="9502237" y="3120635"/>
            <a:ext cx="2003963" cy="1713018"/>
            <a:chOff x="1344125" y="1848265"/>
            <a:chExt cx="2210987" cy="1889986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DA6012-7656-4C1B-B3B1-562487025D92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A3AE671-83A1-4B77-BB94-5C86DD1817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800B45-3BFD-479B-94FB-8230D4C9A91D}"/>
              </a:ext>
            </a:extLst>
          </p:cNvPr>
          <p:cNvGrpSpPr/>
          <p:nvPr/>
        </p:nvGrpSpPr>
        <p:grpSpPr>
          <a:xfrm>
            <a:off x="874612" y="3120634"/>
            <a:ext cx="2003963" cy="1713018"/>
            <a:chOff x="1344125" y="1848265"/>
            <a:chExt cx="2210987" cy="188998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094A25C-EA1C-4344-B31D-0AC84EC502FE}"/>
                </a:ext>
              </a:extLst>
            </p:cNvPr>
            <p:cNvSpPr/>
            <p:nvPr/>
          </p:nvSpPr>
          <p:spPr>
            <a:xfrm>
              <a:off x="1344125" y="1969798"/>
              <a:ext cx="2210987" cy="1608820"/>
            </a:xfrm>
            <a:custGeom>
              <a:avLst/>
              <a:gdLst>
                <a:gd name="connsiteX0" fmla="*/ 1636300 w 2210987"/>
                <a:gd name="connsiteY0" fmla="*/ 0 h 1608820"/>
                <a:gd name="connsiteX1" fmla="*/ 2210987 w 2210987"/>
                <a:gd name="connsiteY1" fmla="*/ 804410 h 1608820"/>
                <a:gd name="connsiteX2" fmla="*/ 1636300 w 2210987"/>
                <a:gd name="connsiteY2" fmla="*/ 1608820 h 1608820"/>
                <a:gd name="connsiteX3" fmla="*/ 1636300 w 2210987"/>
                <a:gd name="connsiteY3" fmla="*/ 1241341 h 1608820"/>
                <a:gd name="connsiteX4" fmla="*/ 0 w 2210987"/>
                <a:gd name="connsiteY4" fmla="*/ 1241341 h 1608820"/>
                <a:gd name="connsiteX5" fmla="*/ 501792 w 2210987"/>
                <a:gd name="connsiteY5" fmla="*/ 367479 h 1608820"/>
                <a:gd name="connsiteX6" fmla="*/ 1636300 w 2210987"/>
                <a:gd name="connsiteY6" fmla="*/ 367479 h 160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0987" h="1608820">
                  <a:moveTo>
                    <a:pt x="1636300" y="0"/>
                  </a:moveTo>
                  <a:lnTo>
                    <a:pt x="2210987" y="804410"/>
                  </a:lnTo>
                  <a:lnTo>
                    <a:pt x="1636300" y="1608820"/>
                  </a:lnTo>
                  <a:lnTo>
                    <a:pt x="1636300" y="1241341"/>
                  </a:lnTo>
                  <a:lnTo>
                    <a:pt x="0" y="1241341"/>
                  </a:lnTo>
                  <a:lnTo>
                    <a:pt x="501792" y="367479"/>
                  </a:lnTo>
                  <a:lnTo>
                    <a:pt x="1636300" y="3674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8A017E6-09B9-45DE-B5F7-19A9B263E5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33736">
              <a:off x="683877" y="2626552"/>
              <a:ext cx="1889986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0442376D-6A31-42BA-AA41-D4D2F6942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9856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2004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9" name="직사각형 113">
            <a:extLst>
              <a:ext uri="{FF2B5EF4-FFF2-40B4-BE49-F238E27FC236}">
                <a16:creationId xmlns:a16="http://schemas.microsoft.com/office/drawing/2014/main" id="{B6B58760-DB17-40CB-8510-D51D2AFBA4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28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1984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0C6DD0F2-5595-4E5E-8EF2-2C7126C88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642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1994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FCE389B6-9360-4765-9752-4A3847FC7B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6214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1975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3AB9A622-D216-4A17-BF2E-05C68B419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000" y="3762786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1947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5FC59A-91F3-414B-89DE-E093AF378C61}"/>
              </a:ext>
            </a:extLst>
          </p:cNvPr>
          <p:cNvSpPr txBox="1"/>
          <p:nvPr/>
        </p:nvSpPr>
        <p:spPr>
          <a:xfrm>
            <a:off x="874612" y="4827212"/>
            <a:ext cx="14198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Asas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pendidikan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ditetapkan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Pancasila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DDA8D3-B39D-41A9-AAE4-81909357248B}"/>
              </a:ext>
            </a:extLst>
          </p:cNvPr>
          <p:cNvSpPr txBox="1"/>
          <p:nvPr/>
        </p:nvSpPr>
        <p:spPr>
          <a:xfrm>
            <a:off x="1097547" y="2452296"/>
            <a:ext cx="1279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Rencana</a:t>
            </a:r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Pelajaran 1947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C7320C-8DA8-4AC3-A37C-E22BD4DAABB8}"/>
              </a:ext>
            </a:extLst>
          </p:cNvPr>
          <p:cNvSpPr txBox="1"/>
          <p:nvPr/>
        </p:nvSpPr>
        <p:spPr>
          <a:xfrm>
            <a:off x="3290323" y="2436765"/>
            <a:ext cx="1538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1975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0817DC-A4A3-41F5-9F95-4986B8AF5309}"/>
              </a:ext>
            </a:extLst>
          </p:cNvPr>
          <p:cNvSpPr txBox="1"/>
          <p:nvPr/>
        </p:nvSpPr>
        <p:spPr>
          <a:xfrm>
            <a:off x="5483098" y="2436765"/>
            <a:ext cx="1538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1984 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9BFB22-4028-498B-B334-013DA5C301AF}"/>
              </a:ext>
            </a:extLst>
          </p:cNvPr>
          <p:cNvSpPr txBox="1"/>
          <p:nvPr/>
        </p:nvSpPr>
        <p:spPr>
          <a:xfrm>
            <a:off x="7601493" y="2436765"/>
            <a:ext cx="150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1994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C525CA-073C-4FDD-AAAF-38D02BC02732}"/>
              </a:ext>
            </a:extLst>
          </p:cNvPr>
          <p:cNvSpPr txBox="1"/>
          <p:nvPr/>
        </p:nvSpPr>
        <p:spPr>
          <a:xfrm>
            <a:off x="9864298" y="2219780"/>
            <a:ext cx="1279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Berbasis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Kompetensi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(</a:t>
            </a:r>
            <a:r>
              <a:rPr lang="en-US" altLang="ko-KR" sz="1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Tahun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2004)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F55DAB-1394-4B6E-A437-ADC9FE7EB446}"/>
              </a:ext>
            </a:extLst>
          </p:cNvPr>
          <p:cNvSpPr txBox="1"/>
          <p:nvPr/>
        </p:nvSpPr>
        <p:spPr>
          <a:xfrm>
            <a:off x="2932957" y="4623155"/>
            <a:ext cx="19457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Tujuan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pendidikan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dijabarkan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pada</a:t>
            </a:r>
          </a:p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tujuan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instruksional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umum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tujuan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instruksional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khusus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,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berbagai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rincian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lainnya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sehingga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jelas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apa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dicapai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melalui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tersebut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cs typeface="ADLaM Display" panose="0201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E4AC7F7-F9E8-49D5-AD15-F3FDD9B07A1C}"/>
              </a:ext>
            </a:extLst>
          </p:cNvPr>
          <p:cNvSpPr txBox="1"/>
          <p:nvPr/>
        </p:nvSpPr>
        <p:spPr>
          <a:xfrm>
            <a:off x="5148715" y="4765499"/>
            <a:ext cx="17812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Ciri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khas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dari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F0502020204030204" pitchFamily="18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pelaksanaan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1984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adalah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adanya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CBSA (Cara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Belajar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Siswa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Aktif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)</a:t>
            </a:r>
          </a:p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dan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sistem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spiral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F0502020204030204" pitchFamily="18" charset="0"/>
              <a:cs typeface="ADLaM Display" panose="0201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2DA01A7-7A0E-406C-B53E-064D2AF3773C}"/>
              </a:ext>
            </a:extLst>
          </p:cNvPr>
          <p:cNvSpPr txBox="1"/>
          <p:nvPr/>
        </p:nvSpPr>
        <p:spPr>
          <a:xfrm>
            <a:off x="7448411" y="4871191"/>
            <a:ext cx="16560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Kurikulum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bersifat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 objective based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kurikulum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Mempergunakan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sistem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cs typeface="Arial" pitchFamily="34" charset="0"/>
              </a:rPr>
              <a:t>caturwulan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07B4B94-2EF7-4FA1-937B-56F8020CAF84}"/>
              </a:ext>
            </a:extLst>
          </p:cNvPr>
          <p:cNvSpPr txBox="1"/>
          <p:nvPr/>
        </p:nvSpPr>
        <p:spPr>
          <a:xfrm>
            <a:off x="9403587" y="4547675"/>
            <a:ext cx="24931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Kurikulum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bertujuan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agar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siswa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mengikuti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pendidikan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di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sekolah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memiliki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kompetensi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</a:t>
            </a:r>
          </a:p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diinginkan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karena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konsentrasi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kompetensi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adalah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pada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perpaduan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antara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pengetahuan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keterampilan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nilai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serta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sikap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ditunjukkan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kebiasaan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berpikir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dan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bertindak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Isosceles Triangle 51">
            <a:extLst>
              <a:ext uri="{FF2B5EF4-FFF2-40B4-BE49-F238E27FC236}">
                <a16:creationId xmlns:a16="http://schemas.microsoft.com/office/drawing/2014/main" id="{47FF1A18-6131-4E98-9163-5ED28F49A600}"/>
              </a:ext>
            </a:extLst>
          </p:cNvPr>
          <p:cNvSpPr/>
          <p:nvPr/>
        </p:nvSpPr>
        <p:spPr>
          <a:xfrm>
            <a:off x="1566594" y="183263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ounded Rectangle 5">
            <a:extLst>
              <a:ext uri="{FF2B5EF4-FFF2-40B4-BE49-F238E27FC236}">
                <a16:creationId xmlns:a16="http://schemas.microsoft.com/office/drawing/2014/main" id="{2254293E-EDDF-405F-BF3B-68864ED62A0A}"/>
              </a:ext>
            </a:extLst>
          </p:cNvPr>
          <p:cNvSpPr/>
          <p:nvPr/>
        </p:nvSpPr>
        <p:spPr>
          <a:xfrm flipH="1">
            <a:off x="3731007" y="179319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ardrop 1">
            <a:extLst>
              <a:ext uri="{FF2B5EF4-FFF2-40B4-BE49-F238E27FC236}">
                <a16:creationId xmlns:a16="http://schemas.microsoft.com/office/drawing/2014/main" id="{B78D7919-B03C-485D-945A-00773EC81DE4}"/>
              </a:ext>
            </a:extLst>
          </p:cNvPr>
          <p:cNvSpPr/>
          <p:nvPr/>
        </p:nvSpPr>
        <p:spPr>
          <a:xfrm rot="18805991">
            <a:off x="5952094" y="176828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ectangle 130">
            <a:extLst>
              <a:ext uri="{FF2B5EF4-FFF2-40B4-BE49-F238E27FC236}">
                <a16:creationId xmlns:a16="http://schemas.microsoft.com/office/drawing/2014/main" id="{EA3C895C-CD66-45FB-94BE-463DC13E7CAC}"/>
              </a:ext>
            </a:extLst>
          </p:cNvPr>
          <p:cNvSpPr/>
          <p:nvPr/>
        </p:nvSpPr>
        <p:spPr>
          <a:xfrm>
            <a:off x="8158361" y="178478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id="{18E47E46-8491-4D77-9C9C-2361743131DB}"/>
              </a:ext>
            </a:extLst>
          </p:cNvPr>
          <p:cNvSpPr/>
          <p:nvPr/>
        </p:nvSpPr>
        <p:spPr>
          <a:xfrm>
            <a:off x="10328130" y="180278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Sejarah </a:t>
            </a:r>
            <a:r>
              <a:rPr lang="en-US" dirty="0" err="1"/>
              <a:t>Kurikulum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3FF302-89D8-41D2-9E5F-C2B546485789}"/>
              </a:ext>
            </a:extLst>
          </p:cNvPr>
          <p:cNvGrpSpPr/>
          <p:nvPr/>
        </p:nvGrpSpPr>
        <p:grpSpPr>
          <a:xfrm>
            <a:off x="4356674" y="1754526"/>
            <a:ext cx="3486149" cy="2833560"/>
            <a:chOff x="2676526" y="2041913"/>
            <a:chExt cx="3486148" cy="28335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F72ECBA-4BCD-4D2F-ACEC-AA624F54B3EC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8FEC67EF-D015-4232-980E-54E1C2B8567A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EDA3C4BB-B683-413D-9323-9DF4F98B3510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2E77B9DC-491C-44D2-9ED8-82344ADF457A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5ABF13FF-1CF7-4947-A9D2-5729DE5DFACA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9FBA9DC7-4DAC-4D74-8A55-D60B7CAD20CB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9FBDBD02-BC5C-4B69-846D-EFD2D7C50125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220A4A9-B6B2-40C6-86FB-5EF7FF666916}"/>
              </a:ext>
            </a:extLst>
          </p:cNvPr>
          <p:cNvSpPr/>
          <p:nvPr/>
        </p:nvSpPr>
        <p:spPr>
          <a:xfrm>
            <a:off x="0" y="2277516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05450-EA47-47B3-8181-71B7232429D2}"/>
              </a:ext>
            </a:extLst>
          </p:cNvPr>
          <p:cNvSpPr/>
          <p:nvPr/>
        </p:nvSpPr>
        <p:spPr>
          <a:xfrm>
            <a:off x="7968003" y="2277516"/>
            <a:ext cx="4223999" cy="16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07907D-E596-4E8F-94B8-F9CD580155E2}"/>
              </a:ext>
            </a:extLst>
          </p:cNvPr>
          <p:cNvSpPr/>
          <p:nvPr/>
        </p:nvSpPr>
        <p:spPr>
          <a:xfrm>
            <a:off x="3341105" y="2877685"/>
            <a:ext cx="504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FB69C-2B69-41F7-B771-DCA9EE84E053}"/>
              </a:ext>
            </a:extLst>
          </p:cNvPr>
          <p:cNvSpPr txBox="1"/>
          <p:nvPr/>
        </p:nvSpPr>
        <p:spPr>
          <a:xfrm>
            <a:off x="478970" y="2806520"/>
            <a:ext cx="277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Adanya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perubahan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kebijakan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atau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peraturan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6D0E2-B2FC-43DC-A38E-AA8AC028C92C}"/>
              </a:ext>
            </a:extLst>
          </p:cNvPr>
          <p:cNvSpPr/>
          <p:nvPr/>
        </p:nvSpPr>
        <p:spPr>
          <a:xfrm>
            <a:off x="8326613" y="2877685"/>
            <a:ext cx="504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566DE5-1BE3-498A-8E05-425D90A05C28}"/>
              </a:ext>
            </a:extLst>
          </p:cNvPr>
          <p:cNvSpPr txBox="1"/>
          <p:nvPr/>
        </p:nvSpPr>
        <p:spPr>
          <a:xfrm>
            <a:off x="8940744" y="2806520"/>
            <a:ext cx="277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Disesuaikan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dengan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perkembangan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cs typeface="Arial" pitchFamily="34" charset="0"/>
              </a:rPr>
              <a:t>jaman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Oval 1">
            <a:extLst>
              <a:ext uri="{FF2B5EF4-FFF2-40B4-BE49-F238E27FC236}">
                <a16:creationId xmlns:a16="http://schemas.microsoft.com/office/drawing/2014/main" id="{E2D4CEC0-02AA-471D-A6C2-E6F8EA7907AB}"/>
              </a:ext>
            </a:extLst>
          </p:cNvPr>
          <p:cNvSpPr>
            <a:spLocks noChangeAspect="1"/>
          </p:cNvSpPr>
          <p:nvPr/>
        </p:nvSpPr>
        <p:spPr>
          <a:xfrm>
            <a:off x="3431106" y="2967685"/>
            <a:ext cx="324002" cy="324000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54BA4F2-E187-4F73-A753-F88726D57C74}"/>
              </a:ext>
            </a:extLst>
          </p:cNvPr>
          <p:cNvSpPr>
            <a:spLocks noChangeAspect="1"/>
          </p:cNvSpPr>
          <p:nvPr/>
        </p:nvSpPr>
        <p:spPr>
          <a:xfrm>
            <a:off x="8429565" y="2967685"/>
            <a:ext cx="298096" cy="324000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123F5-0F30-4DBA-BDB8-EF220E4BAF40}"/>
              </a:ext>
            </a:extLst>
          </p:cNvPr>
          <p:cNvGrpSpPr/>
          <p:nvPr/>
        </p:nvGrpSpPr>
        <p:grpSpPr>
          <a:xfrm>
            <a:off x="3529465" y="4730109"/>
            <a:ext cx="5840777" cy="1745073"/>
            <a:chOff x="1251917" y="4671731"/>
            <a:chExt cx="5840777" cy="174507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F60980-0E16-447A-AAFB-CE1B07EE20A5}"/>
                </a:ext>
              </a:extLst>
            </p:cNvPr>
            <p:cNvSpPr/>
            <p:nvPr/>
          </p:nvSpPr>
          <p:spPr>
            <a:xfrm>
              <a:off x="1431154" y="4671731"/>
              <a:ext cx="1159992" cy="610352"/>
            </a:xfrm>
            <a:prstGeom prst="rect">
              <a:avLst/>
            </a:prstGeom>
            <a:solidFill>
              <a:schemeClr val="accent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95D2974-A114-4A7D-9739-97D3CAF1EDB7}"/>
                </a:ext>
              </a:extLst>
            </p:cNvPr>
            <p:cNvSpPr/>
            <p:nvPr/>
          </p:nvSpPr>
          <p:spPr>
            <a:xfrm>
              <a:off x="3614004" y="4695260"/>
              <a:ext cx="785442" cy="610352"/>
            </a:xfrm>
            <a:prstGeom prst="rect">
              <a:avLst/>
            </a:prstGeom>
            <a:solidFill>
              <a:schemeClr val="accent2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DE13622-E5C1-4420-9EC8-ABA813917A61}"/>
                </a:ext>
              </a:extLst>
            </p:cNvPr>
            <p:cNvSpPr/>
            <p:nvPr/>
          </p:nvSpPr>
          <p:spPr>
            <a:xfrm>
              <a:off x="5564713" y="4685000"/>
              <a:ext cx="988352" cy="610352"/>
            </a:xfrm>
            <a:prstGeom prst="rect">
              <a:avLst/>
            </a:prstGeom>
            <a:solidFill>
              <a:schemeClr val="accent3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C58F1FD-2E87-4DE3-B0A6-C754331F5188}"/>
                </a:ext>
              </a:extLst>
            </p:cNvPr>
            <p:cNvSpPr txBox="1"/>
            <p:nvPr/>
          </p:nvSpPr>
          <p:spPr>
            <a:xfrm rot="10800000" flipV="1">
              <a:off x="1657202" y="4759343"/>
              <a:ext cx="87989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2006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F9043D-B83B-4C5F-8439-97234A0FC595}"/>
                </a:ext>
              </a:extLst>
            </p:cNvPr>
            <p:cNvSpPr txBox="1"/>
            <p:nvPr/>
          </p:nvSpPr>
          <p:spPr>
            <a:xfrm>
              <a:off x="3570137" y="4746075"/>
              <a:ext cx="869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069889-2343-4257-8D40-3E054AC57F18}"/>
                </a:ext>
              </a:extLst>
            </p:cNvPr>
            <p:cNvSpPr txBox="1"/>
            <p:nvPr/>
          </p:nvSpPr>
          <p:spPr>
            <a:xfrm>
              <a:off x="5564711" y="4746075"/>
              <a:ext cx="869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87AC10-184B-40FA-B4AB-DF81DB2B5032}"/>
                </a:ext>
              </a:extLst>
            </p:cNvPr>
            <p:cNvSpPr txBox="1"/>
            <p:nvPr/>
          </p:nvSpPr>
          <p:spPr>
            <a:xfrm>
              <a:off x="1251917" y="5585807"/>
              <a:ext cx="15832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Kurikulum Tingkat Satuan Pendidikan (Tahun 2006) (KTSP)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CD99E7-F8F3-443B-A95F-6B672A056A5F}"/>
                </a:ext>
              </a:extLst>
            </p:cNvPr>
            <p:cNvSpPr txBox="1"/>
            <p:nvPr/>
          </p:nvSpPr>
          <p:spPr>
            <a:xfrm>
              <a:off x="3496678" y="5563728"/>
              <a:ext cx="15832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dirty="0" err="1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Kurikulum</a:t>
              </a:r>
              <a:r>
                <a:rPr lang="en-ID" sz="2000" dirty="0"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2013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EACD1AC-9535-479A-B374-7C361A6692A7}"/>
                </a:ext>
              </a:extLst>
            </p:cNvPr>
            <p:cNvSpPr txBox="1"/>
            <p:nvPr/>
          </p:nvSpPr>
          <p:spPr>
            <a:xfrm>
              <a:off x="5509435" y="5566238"/>
              <a:ext cx="15832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Kurikulum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Merdeka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merdeka</a:t>
            </a:r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DE081C6-6676-4835-A733-E630F41C8CEC}"/>
              </a:ext>
            </a:extLst>
          </p:cNvPr>
          <p:cNvSpPr/>
          <p:nvPr/>
        </p:nvSpPr>
        <p:spPr>
          <a:xfrm>
            <a:off x="6102677" y="1811216"/>
            <a:ext cx="5184000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1" name="Isosceles Triangle 26">
            <a:extLst>
              <a:ext uri="{FF2B5EF4-FFF2-40B4-BE49-F238E27FC236}">
                <a16:creationId xmlns:a16="http://schemas.microsoft.com/office/drawing/2014/main" id="{1A4A7728-9CCB-488E-81A2-9ECC9116C5EF}"/>
              </a:ext>
            </a:extLst>
          </p:cNvPr>
          <p:cNvSpPr/>
          <p:nvPr/>
        </p:nvSpPr>
        <p:spPr>
          <a:xfrm rot="16200000">
            <a:off x="4322378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D8A313-C781-4072-832F-F9F626059C92}"/>
              </a:ext>
            </a:extLst>
          </p:cNvPr>
          <p:cNvSpPr/>
          <p:nvPr/>
        </p:nvSpPr>
        <p:spPr>
          <a:xfrm>
            <a:off x="6102677" y="2913849"/>
            <a:ext cx="5184000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3" name="Isosceles Triangle 48">
            <a:extLst>
              <a:ext uri="{FF2B5EF4-FFF2-40B4-BE49-F238E27FC236}">
                <a16:creationId xmlns:a16="http://schemas.microsoft.com/office/drawing/2014/main" id="{63D23495-2154-4751-9D09-7857A3A9E9B3}"/>
              </a:ext>
            </a:extLst>
          </p:cNvPr>
          <p:cNvSpPr/>
          <p:nvPr/>
        </p:nvSpPr>
        <p:spPr>
          <a:xfrm rot="16200000">
            <a:off x="4833076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C8627D-44FE-4D05-AF63-CB44FD60B1F4}"/>
              </a:ext>
            </a:extLst>
          </p:cNvPr>
          <p:cNvSpPr/>
          <p:nvPr/>
        </p:nvSpPr>
        <p:spPr>
          <a:xfrm>
            <a:off x="6102677" y="4016482"/>
            <a:ext cx="5184000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5" name="Isosceles Triangle 49">
            <a:extLst>
              <a:ext uri="{FF2B5EF4-FFF2-40B4-BE49-F238E27FC236}">
                <a16:creationId xmlns:a16="http://schemas.microsoft.com/office/drawing/2014/main" id="{AE8B6F3B-AD1B-4293-A785-231B56E826E6}"/>
              </a:ext>
            </a:extLst>
          </p:cNvPr>
          <p:cNvSpPr/>
          <p:nvPr/>
        </p:nvSpPr>
        <p:spPr>
          <a:xfrm rot="16200000">
            <a:off x="4835894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48DD25-2B10-4647-81E2-4411DAC947F7}"/>
              </a:ext>
            </a:extLst>
          </p:cNvPr>
          <p:cNvSpPr/>
          <p:nvPr/>
        </p:nvSpPr>
        <p:spPr>
          <a:xfrm>
            <a:off x="6102677" y="5120401"/>
            <a:ext cx="5184000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37" name="Isosceles Triangle 50">
            <a:extLst>
              <a:ext uri="{FF2B5EF4-FFF2-40B4-BE49-F238E27FC236}">
                <a16:creationId xmlns:a16="http://schemas.microsoft.com/office/drawing/2014/main" id="{6246A2EB-3616-4C71-8FC1-3789770697BC}"/>
              </a:ext>
            </a:extLst>
          </p:cNvPr>
          <p:cNvSpPr/>
          <p:nvPr/>
        </p:nvSpPr>
        <p:spPr>
          <a:xfrm rot="16200000">
            <a:off x="4329752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AD84698-0377-4EE3-95A9-ED17DC97C0D9}"/>
              </a:ext>
            </a:extLst>
          </p:cNvPr>
          <p:cNvGrpSpPr/>
          <p:nvPr/>
        </p:nvGrpSpPr>
        <p:grpSpPr>
          <a:xfrm>
            <a:off x="1057410" y="3116587"/>
            <a:ext cx="3483040" cy="3495618"/>
            <a:chOff x="1130676" y="2793247"/>
            <a:chExt cx="3431456" cy="3443848"/>
          </a:xfrm>
        </p:grpSpPr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A136CB49-16CB-4702-88EB-B05E33D8781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259632" y="2793247"/>
              <a:ext cx="1656184" cy="1741475"/>
            </a:xfrm>
            <a:custGeom>
              <a:avLst/>
              <a:gdLst/>
              <a:ahLst/>
              <a:cxnLst/>
              <a:rect l="l" t="t" r="r" b="b"/>
              <a:pathLst>
                <a:path w="1656184" h="1741475">
                  <a:moveTo>
                    <a:pt x="853425" y="0"/>
                  </a:moveTo>
                  <a:lnTo>
                    <a:pt x="789249" y="5234"/>
                  </a:lnTo>
                  <a:lnTo>
                    <a:pt x="628247" y="41869"/>
                  </a:lnTo>
                  <a:lnTo>
                    <a:pt x="580396" y="59896"/>
                  </a:lnTo>
                  <a:lnTo>
                    <a:pt x="533110" y="80250"/>
                  </a:lnTo>
                  <a:lnTo>
                    <a:pt x="486948" y="104673"/>
                  </a:lnTo>
                  <a:lnTo>
                    <a:pt x="444164" y="132005"/>
                  </a:lnTo>
                  <a:lnTo>
                    <a:pt x="403069" y="162825"/>
                  </a:lnTo>
                  <a:lnTo>
                    <a:pt x="365352" y="196553"/>
                  </a:lnTo>
                  <a:lnTo>
                    <a:pt x="330449" y="233188"/>
                  </a:lnTo>
                  <a:lnTo>
                    <a:pt x="298924" y="273313"/>
                  </a:lnTo>
                  <a:lnTo>
                    <a:pt x="271340" y="315764"/>
                  </a:lnTo>
                  <a:lnTo>
                    <a:pt x="247696" y="361123"/>
                  </a:lnTo>
                  <a:lnTo>
                    <a:pt x="227993" y="409970"/>
                  </a:lnTo>
                  <a:lnTo>
                    <a:pt x="196468" y="544301"/>
                  </a:lnTo>
                  <a:lnTo>
                    <a:pt x="193653" y="576865"/>
                  </a:lnTo>
                  <a:cubicBezTo>
                    <a:pt x="193278" y="587139"/>
                    <a:pt x="192903" y="597412"/>
                    <a:pt x="192528" y="607686"/>
                  </a:cubicBezTo>
                  <a:cubicBezTo>
                    <a:pt x="192903" y="617184"/>
                    <a:pt x="193278" y="626682"/>
                    <a:pt x="193653" y="636180"/>
                  </a:cubicBezTo>
                  <a:cubicBezTo>
                    <a:pt x="193840" y="645678"/>
                    <a:pt x="194028" y="655177"/>
                    <a:pt x="194216" y="664674"/>
                  </a:cubicBezTo>
                  <a:lnTo>
                    <a:pt x="194216" y="691424"/>
                  </a:lnTo>
                  <a:lnTo>
                    <a:pt x="191402" y="716430"/>
                  </a:lnTo>
                  <a:lnTo>
                    <a:pt x="182958" y="742016"/>
                  </a:lnTo>
                  <a:lnTo>
                    <a:pt x="167758" y="772837"/>
                  </a:lnTo>
                  <a:lnTo>
                    <a:pt x="149181" y="801331"/>
                  </a:lnTo>
                  <a:lnTo>
                    <a:pt x="128915" y="826336"/>
                  </a:lnTo>
                  <a:lnTo>
                    <a:pt x="107523" y="851923"/>
                  </a:lnTo>
                  <a:lnTo>
                    <a:pt x="85005" y="875184"/>
                  </a:lnTo>
                  <a:lnTo>
                    <a:pt x="62487" y="898445"/>
                  </a:lnTo>
                  <a:lnTo>
                    <a:pt x="41095" y="924031"/>
                  </a:lnTo>
                  <a:lnTo>
                    <a:pt x="33777" y="931009"/>
                  </a:lnTo>
                  <a:lnTo>
                    <a:pt x="24769" y="939732"/>
                  </a:lnTo>
                  <a:lnTo>
                    <a:pt x="15200" y="950199"/>
                  </a:lnTo>
                  <a:lnTo>
                    <a:pt x="7319" y="960666"/>
                  </a:lnTo>
                  <a:lnTo>
                    <a:pt x="2252" y="973460"/>
                  </a:lnTo>
                  <a:lnTo>
                    <a:pt x="0" y="987416"/>
                  </a:lnTo>
                  <a:lnTo>
                    <a:pt x="2815" y="1001955"/>
                  </a:lnTo>
                  <a:lnTo>
                    <a:pt x="10133" y="1015911"/>
                  </a:lnTo>
                  <a:lnTo>
                    <a:pt x="22518" y="1027541"/>
                  </a:lnTo>
                  <a:lnTo>
                    <a:pt x="36592" y="1035682"/>
                  </a:lnTo>
                  <a:lnTo>
                    <a:pt x="54043" y="1043243"/>
                  </a:lnTo>
                  <a:lnTo>
                    <a:pt x="72621" y="1049639"/>
                  </a:lnTo>
                  <a:lnTo>
                    <a:pt x="91197" y="1056035"/>
                  </a:lnTo>
                  <a:lnTo>
                    <a:pt x="109212" y="1062432"/>
                  </a:lnTo>
                  <a:lnTo>
                    <a:pt x="126663" y="1069992"/>
                  </a:lnTo>
                  <a:lnTo>
                    <a:pt x="142425" y="1078133"/>
                  </a:lnTo>
                  <a:lnTo>
                    <a:pt x="153685" y="1088601"/>
                  </a:lnTo>
                  <a:lnTo>
                    <a:pt x="150306" y="1102557"/>
                  </a:lnTo>
                  <a:lnTo>
                    <a:pt x="144114" y="1115351"/>
                  </a:lnTo>
                  <a:lnTo>
                    <a:pt x="137921" y="1128725"/>
                  </a:lnTo>
                  <a:lnTo>
                    <a:pt x="131166" y="1141518"/>
                  </a:lnTo>
                  <a:lnTo>
                    <a:pt x="124974" y="1154312"/>
                  </a:lnTo>
                  <a:lnTo>
                    <a:pt x="120471" y="1167105"/>
                  </a:lnTo>
                  <a:lnTo>
                    <a:pt x="118781" y="1178735"/>
                  </a:lnTo>
                  <a:lnTo>
                    <a:pt x="119907" y="1191529"/>
                  </a:lnTo>
                  <a:lnTo>
                    <a:pt x="126100" y="1203159"/>
                  </a:lnTo>
                  <a:lnTo>
                    <a:pt x="137359" y="1214790"/>
                  </a:lnTo>
                  <a:lnTo>
                    <a:pt x="153685" y="1226420"/>
                  </a:lnTo>
                  <a:lnTo>
                    <a:pt x="150306" y="1235725"/>
                  </a:lnTo>
                  <a:lnTo>
                    <a:pt x="145240" y="1245029"/>
                  </a:lnTo>
                  <a:lnTo>
                    <a:pt x="141300" y="1256077"/>
                  </a:lnTo>
                  <a:lnTo>
                    <a:pt x="140174" y="1267708"/>
                  </a:lnTo>
                  <a:lnTo>
                    <a:pt x="142425" y="1279339"/>
                  </a:lnTo>
                  <a:lnTo>
                    <a:pt x="148618" y="1289806"/>
                  </a:lnTo>
                  <a:lnTo>
                    <a:pt x="156499" y="1297947"/>
                  </a:lnTo>
                  <a:lnTo>
                    <a:pt x="166632" y="1305506"/>
                  </a:lnTo>
                  <a:lnTo>
                    <a:pt x="176765" y="1310740"/>
                  </a:lnTo>
                  <a:lnTo>
                    <a:pt x="186335" y="1317137"/>
                  </a:lnTo>
                  <a:lnTo>
                    <a:pt x="195343" y="1325860"/>
                  </a:lnTo>
                  <a:lnTo>
                    <a:pt x="200408" y="1335164"/>
                  </a:lnTo>
                  <a:lnTo>
                    <a:pt x="205475" y="1352028"/>
                  </a:lnTo>
                  <a:lnTo>
                    <a:pt x="205475" y="1371218"/>
                  </a:lnTo>
                  <a:lnTo>
                    <a:pt x="203787" y="1389245"/>
                  </a:lnTo>
                  <a:lnTo>
                    <a:pt x="199283" y="1407854"/>
                  </a:lnTo>
                  <a:lnTo>
                    <a:pt x="195343" y="1425881"/>
                  </a:lnTo>
                  <a:lnTo>
                    <a:pt x="192528" y="1442163"/>
                  </a:lnTo>
                  <a:lnTo>
                    <a:pt x="190276" y="1465424"/>
                  </a:lnTo>
                  <a:lnTo>
                    <a:pt x="192528" y="1486358"/>
                  </a:lnTo>
                  <a:lnTo>
                    <a:pt x="198719" y="1505548"/>
                  </a:lnTo>
                  <a:lnTo>
                    <a:pt x="206601" y="1522413"/>
                  </a:lnTo>
                  <a:lnTo>
                    <a:pt x="217860" y="1535787"/>
                  </a:lnTo>
                  <a:lnTo>
                    <a:pt x="232497" y="1548581"/>
                  </a:lnTo>
                  <a:lnTo>
                    <a:pt x="246570" y="1559048"/>
                  </a:lnTo>
                  <a:lnTo>
                    <a:pt x="262896" y="1567771"/>
                  </a:lnTo>
                  <a:lnTo>
                    <a:pt x="279221" y="1575331"/>
                  </a:lnTo>
                  <a:lnTo>
                    <a:pt x="295546" y="1579401"/>
                  </a:lnTo>
                  <a:lnTo>
                    <a:pt x="325383" y="1584635"/>
                  </a:lnTo>
                  <a:lnTo>
                    <a:pt x="356908" y="1586961"/>
                  </a:lnTo>
                  <a:lnTo>
                    <a:pt x="390121" y="1585798"/>
                  </a:lnTo>
                  <a:lnTo>
                    <a:pt x="422772" y="1582309"/>
                  </a:lnTo>
                  <a:lnTo>
                    <a:pt x="455423" y="1578238"/>
                  </a:lnTo>
                  <a:lnTo>
                    <a:pt x="486385" y="1571841"/>
                  </a:lnTo>
                  <a:lnTo>
                    <a:pt x="513969" y="1564281"/>
                  </a:lnTo>
                  <a:lnTo>
                    <a:pt x="529900" y="1558923"/>
                  </a:lnTo>
                  <a:lnTo>
                    <a:pt x="609866" y="1741475"/>
                  </a:lnTo>
                  <a:lnTo>
                    <a:pt x="699234" y="1702328"/>
                  </a:lnTo>
                  <a:lnTo>
                    <a:pt x="697686" y="1708838"/>
                  </a:lnTo>
                  <a:lnTo>
                    <a:pt x="1413007" y="1487444"/>
                  </a:lnTo>
                  <a:lnTo>
                    <a:pt x="1412429" y="1485195"/>
                  </a:lnTo>
                  <a:lnTo>
                    <a:pt x="1405111" y="1455538"/>
                  </a:lnTo>
                  <a:lnTo>
                    <a:pt x="1398918" y="1425881"/>
                  </a:lnTo>
                  <a:lnTo>
                    <a:pt x="1394978" y="1398549"/>
                  </a:lnTo>
                  <a:lnTo>
                    <a:pt x="1392163" y="1372381"/>
                  </a:lnTo>
                  <a:lnTo>
                    <a:pt x="1391037" y="1350865"/>
                  </a:lnTo>
                  <a:lnTo>
                    <a:pt x="1392163" y="1332837"/>
                  </a:lnTo>
                  <a:lnTo>
                    <a:pt x="1401171" y="1295039"/>
                  </a:lnTo>
                  <a:lnTo>
                    <a:pt x="1412429" y="1260148"/>
                  </a:lnTo>
                  <a:lnTo>
                    <a:pt x="1426503" y="1227001"/>
                  </a:lnTo>
                  <a:lnTo>
                    <a:pt x="1443954" y="1197926"/>
                  </a:lnTo>
                  <a:lnTo>
                    <a:pt x="1469849" y="1161872"/>
                  </a:lnTo>
                  <a:lnTo>
                    <a:pt x="1496308" y="1125818"/>
                  </a:lnTo>
                  <a:lnTo>
                    <a:pt x="1522767" y="1090926"/>
                  </a:lnTo>
                  <a:lnTo>
                    <a:pt x="1549788" y="1053710"/>
                  </a:lnTo>
                  <a:lnTo>
                    <a:pt x="1573995" y="1015911"/>
                  </a:lnTo>
                  <a:lnTo>
                    <a:pt x="1597637" y="976949"/>
                  </a:lnTo>
                  <a:lnTo>
                    <a:pt x="1617341" y="934499"/>
                  </a:lnTo>
                  <a:lnTo>
                    <a:pt x="1633666" y="889140"/>
                  </a:lnTo>
                  <a:lnTo>
                    <a:pt x="1646051" y="836222"/>
                  </a:lnTo>
                  <a:lnTo>
                    <a:pt x="1652807" y="782141"/>
                  </a:lnTo>
                  <a:lnTo>
                    <a:pt x="1656184" y="726897"/>
                  </a:lnTo>
                  <a:cubicBezTo>
                    <a:pt x="1655809" y="708289"/>
                    <a:pt x="1655434" y="689680"/>
                    <a:pt x="1655059" y="671072"/>
                  </a:cubicBezTo>
                  <a:lnTo>
                    <a:pt x="1651118" y="616409"/>
                  </a:lnTo>
                  <a:lnTo>
                    <a:pt x="1642674" y="563490"/>
                  </a:lnTo>
                  <a:lnTo>
                    <a:pt x="1631415" y="511736"/>
                  </a:lnTo>
                  <a:lnTo>
                    <a:pt x="1617341" y="464051"/>
                  </a:lnTo>
                  <a:lnTo>
                    <a:pt x="1601579" y="420438"/>
                  </a:lnTo>
                  <a:lnTo>
                    <a:pt x="1583565" y="381475"/>
                  </a:lnTo>
                  <a:lnTo>
                    <a:pt x="1556543" y="334954"/>
                  </a:lnTo>
                  <a:lnTo>
                    <a:pt x="1527270" y="290759"/>
                  </a:lnTo>
                  <a:lnTo>
                    <a:pt x="1494056" y="249471"/>
                  </a:lnTo>
                  <a:lnTo>
                    <a:pt x="1458590" y="209928"/>
                  </a:lnTo>
                  <a:lnTo>
                    <a:pt x="1419747" y="174455"/>
                  </a:lnTo>
                  <a:lnTo>
                    <a:pt x="1376400" y="141309"/>
                  </a:lnTo>
                  <a:lnTo>
                    <a:pt x="1331365" y="111652"/>
                  </a:lnTo>
                  <a:lnTo>
                    <a:pt x="1283515" y="85483"/>
                  </a:lnTo>
                  <a:lnTo>
                    <a:pt x="1231161" y="63386"/>
                  </a:lnTo>
                  <a:lnTo>
                    <a:pt x="1177119" y="43033"/>
                  </a:lnTo>
                  <a:lnTo>
                    <a:pt x="1118572" y="27332"/>
                  </a:lnTo>
                  <a:lnTo>
                    <a:pt x="1057210" y="14538"/>
                  </a:lnTo>
                  <a:lnTo>
                    <a:pt x="993036" y="5815"/>
                  </a:lnTo>
                  <a:lnTo>
                    <a:pt x="925482" y="58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0" name="Rounded Rectangle 18">
              <a:extLst>
                <a:ext uri="{FF2B5EF4-FFF2-40B4-BE49-F238E27FC236}">
                  <a16:creationId xmlns:a16="http://schemas.microsoft.com/office/drawing/2014/main" id="{2B5D3EFA-0406-45A9-B4E1-E1C8A22E7C0B}"/>
                </a:ext>
              </a:extLst>
            </p:cNvPr>
            <p:cNvSpPr/>
            <p:nvPr/>
          </p:nvSpPr>
          <p:spPr>
            <a:xfrm>
              <a:off x="2733332" y="3284983"/>
              <a:ext cx="1828800" cy="648072"/>
            </a:xfrm>
            <a:custGeom>
              <a:avLst/>
              <a:gdLst/>
              <a:ahLst/>
              <a:cxnLst/>
              <a:rect l="l" t="t" r="r" b="b"/>
              <a:pathLst>
                <a:path w="1828800" h="648072">
                  <a:moveTo>
                    <a:pt x="1605221" y="0"/>
                  </a:moveTo>
                  <a:lnTo>
                    <a:pt x="1764347" y="0"/>
                  </a:lnTo>
                  <a:cubicBezTo>
                    <a:pt x="1799943" y="0"/>
                    <a:pt x="1828800" y="28857"/>
                    <a:pt x="1828800" y="64453"/>
                  </a:cubicBezTo>
                  <a:lnTo>
                    <a:pt x="1828800" y="583619"/>
                  </a:lnTo>
                  <a:cubicBezTo>
                    <a:pt x="1828800" y="619215"/>
                    <a:pt x="1799943" y="648072"/>
                    <a:pt x="1764347" y="648072"/>
                  </a:cubicBezTo>
                  <a:lnTo>
                    <a:pt x="1605221" y="648072"/>
                  </a:lnTo>
                  <a:cubicBezTo>
                    <a:pt x="1569625" y="648072"/>
                    <a:pt x="1540768" y="619215"/>
                    <a:pt x="1540768" y="583619"/>
                  </a:cubicBezTo>
                  <a:lnTo>
                    <a:pt x="1540768" y="581685"/>
                  </a:lnTo>
                  <a:lnTo>
                    <a:pt x="250059" y="581685"/>
                  </a:lnTo>
                  <a:cubicBezTo>
                    <a:pt x="224426" y="581685"/>
                    <a:pt x="203646" y="560905"/>
                    <a:pt x="203646" y="535272"/>
                  </a:cubicBezTo>
                  <a:lnTo>
                    <a:pt x="203646" y="466247"/>
                  </a:lnTo>
                  <a:cubicBezTo>
                    <a:pt x="203230" y="466497"/>
                    <a:pt x="202808" y="466502"/>
                    <a:pt x="202384" y="466502"/>
                  </a:cubicBezTo>
                  <a:lnTo>
                    <a:pt x="49692" y="466502"/>
                  </a:lnTo>
                  <a:cubicBezTo>
                    <a:pt x="22248" y="466502"/>
                    <a:pt x="0" y="444254"/>
                    <a:pt x="0" y="416810"/>
                  </a:cubicBezTo>
                  <a:lnTo>
                    <a:pt x="0" y="193708"/>
                  </a:lnTo>
                  <a:cubicBezTo>
                    <a:pt x="0" y="166264"/>
                    <a:pt x="22248" y="144016"/>
                    <a:pt x="49692" y="144016"/>
                  </a:cubicBezTo>
                  <a:lnTo>
                    <a:pt x="202384" y="144016"/>
                  </a:lnTo>
                  <a:lnTo>
                    <a:pt x="203646" y="144271"/>
                  </a:lnTo>
                  <a:lnTo>
                    <a:pt x="203646" y="112801"/>
                  </a:lnTo>
                  <a:cubicBezTo>
                    <a:pt x="203646" y="87168"/>
                    <a:pt x="224426" y="66388"/>
                    <a:pt x="250059" y="66388"/>
                  </a:cubicBezTo>
                  <a:lnTo>
                    <a:pt x="1540768" y="66388"/>
                  </a:lnTo>
                  <a:lnTo>
                    <a:pt x="1540768" y="64453"/>
                  </a:lnTo>
                  <a:cubicBezTo>
                    <a:pt x="1540768" y="28857"/>
                    <a:pt x="1569625" y="0"/>
                    <a:pt x="1605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C1F8CC5F-CC5A-4FF8-8968-D73CBB1E0E96}"/>
                </a:ext>
              </a:extLst>
            </p:cNvPr>
            <p:cNvSpPr/>
            <p:nvPr/>
          </p:nvSpPr>
          <p:spPr>
            <a:xfrm>
              <a:off x="1130676" y="4159425"/>
              <a:ext cx="2759432" cy="2077670"/>
            </a:xfrm>
            <a:custGeom>
              <a:avLst/>
              <a:gdLst>
                <a:gd name="connsiteX0" fmla="*/ 19050 w 2628900"/>
                <a:gd name="connsiteY0" fmla="*/ 95250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19050 w 2628900"/>
                <a:gd name="connsiteY8" fmla="*/ 95250 h 2085975"/>
                <a:gd name="connsiteX0" fmla="*/ 95250 w 2628900"/>
                <a:gd name="connsiteY0" fmla="*/ 66675 h 2085975"/>
                <a:gd name="connsiteX1" fmla="*/ 0 w 2628900"/>
                <a:gd name="connsiteY1" fmla="*/ 2085975 h 2085975"/>
                <a:gd name="connsiteX2" fmla="*/ 1685925 w 2628900"/>
                <a:gd name="connsiteY2" fmla="*/ 2085975 h 2085975"/>
                <a:gd name="connsiteX3" fmla="*/ 1704975 w 2628900"/>
                <a:gd name="connsiteY3" fmla="*/ 1581150 h 2085975"/>
                <a:gd name="connsiteX4" fmla="*/ 2628900 w 2628900"/>
                <a:gd name="connsiteY4" fmla="*/ 47625 h 2085975"/>
                <a:gd name="connsiteX5" fmla="*/ 1914525 w 2628900"/>
                <a:gd name="connsiteY5" fmla="*/ 0 h 2085975"/>
                <a:gd name="connsiteX6" fmla="*/ 1914525 w 2628900"/>
                <a:gd name="connsiteY6" fmla="*/ 762000 h 2085975"/>
                <a:gd name="connsiteX7" fmla="*/ 1133475 w 2628900"/>
                <a:gd name="connsiteY7" fmla="*/ 533400 h 2085975"/>
                <a:gd name="connsiteX8" fmla="*/ 95250 w 262890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66675 h 2085975"/>
                <a:gd name="connsiteX1" fmla="*/ 137220 w 2766120"/>
                <a:gd name="connsiteY1" fmla="*/ 2085975 h 2085975"/>
                <a:gd name="connsiteX2" fmla="*/ 1823145 w 2766120"/>
                <a:gd name="connsiteY2" fmla="*/ 2085975 h 2085975"/>
                <a:gd name="connsiteX3" fmla="*/ 1842195 w 2766120"/>
                <a:gd name="connsiteY3" fmla="*/ 1581150 h 2085975"/>
                <a:gd name="connsiteX4" fmla="*/ 2766120 w 2766120"/>
                <a:gd name="connsiteY4" fmla="*/ 47625 h 2085975"/>
                <a:gd name="connsiteX5" fmla="*/ 2051745 w 2766120"/>
                <a:gd name="connsiteY5" fmla="*/ 0 h 2085975"/>
                <a:gd name="connsiteX6" fmla="*/ 2051745 w 2766120"/>
                <a:gd name="connsiteY6" fmla="*/ 762000 h 2085975"/>
                <a:gd name="connsiteX7" fmla="*/ 1270695 w 2766120"/>
                <a:gd name="connsiteY7" fmla="*/ 533400 h 2085975"/>
                <a:gd name="connsiteX8" fmla="*/ 232470 w 2766120"/>
                <a:gd name="connsiteY8" fmla="*/ 66675 h 2085975"/>
                <a:gd name="connsiteX0" fmla="*/ 232470 w 2766120"/>
                <a:gd name="connsiteY0" fmla="*/ 114300 h 2133600"/>
                <a:gd name="connsiteX1" fmla="*/ 137220 w 2766120"/>
                <a:gd name="connsiteY1" fmla="*/ 2133600 h 2133600"/>
                <a:gd name="connsiteX2" fmla="*/ 1823145 w 2766120"/>
                <a:gd name="connsiteY2" fmla="*/ 2133600 h 2133600"/>
                <a:gd name="connsiteX3" fmla="*/ 1842195 w 2766120"/>
                <a:gd name="connsiteY3" fmla="*/ 1628775 h 2133600"/>
                <a:gd name="connsiteX4" fmla="*/ 2766120 w 2766120"/>
                <a:gd name="connsiteY4" fmla="*/ 95250 h 2133600"/>
                <a:gd name="connsiteX5" fmla="*/ 1908870 w 2766120"/>
                <a:gd name="connsiteY5" fmla="*/ 0 h 2133600"/>
                <a:gd name="connsiteX6" fmla="*/ 2051745 w 2766120"/>
                <a:gd name="connsiteY6" fmla="*/ 809625 h 2133600"/>
                <a:gd name="connsiteX7" fmla="*/ 1270695 w 2766120"/>
                <a:gd name="connsiteY7" fmla="*/ 581025 h 2133600"/>
                <a:gd name="connsiteX8" fmla="*/ 232470 w 2766120"/>
                <a:gd name="connsiteY8" fmla="*/ 114300 h 2133600"/>
                <a:gd name="connsiteX0" fmla="*/ 232470 w 2766120"/>
                <a:gd name="connsiteY0" fmla="*/ 151521 h 2170821"/>
                <a:gd name="connsiteX1" fmla="*/ 137220 w 2766120"/>
                <a:gd name="connsiteY1" fmla="*/ 2170821 h 2170821"/>
                <a:gd name="connsiteX2" fmla="*/ 1823145 w 2766120"/>
                <a:gd name="connsiteY2" fmla="*/ 2170821 h 2170821"/>
                <a:gd name="connsiteX3" fmla="*/ 1842195 w 2766120"/>
                <a:gd name="connsiteY3" fmla="*/ 1665996 h 2170821"/>
                <a:gd name="connsiteX4" fmla="*/ 2766120 w 2766120"/>
                <a:gd name="connsiteY4" fmla="*/ 132471 h 2170821"/>
                <a:gd name="connsiteX5" fmla="*/ 1908870 w 2766120"/>
                <a:gd name="connsiteY5" fmla="*/ 37221 h 2170821"/>
                <a:gd name="connsiteX6" fmla="*/ 1937445 w 2766120"/>
                <a:gd name="connsiteY6" fmla="*/ 808746 h 2170821"/>
                <a:gd name="connsiteX7" fmla="*/ 1270695 w 2766120"/>
                <a:gd name="connsiteY7" fmla="*/ 618246 h 2170821"/>
                <a:gd name="connsiteX8" fmla="*/ 232470 w 2766120"/>
                <a:gd name="connsiteY8" fmla="*/ 151521 h 2170821"/>
                <a:gd name="connsiteX0" fmla="*/ 232470 w 2766120"/>
                <a:gd name="connsiteY0" fmla="*/ 176078 h 2195378"/>
                <a:gd name="connsiteX1" fmla="*/ 137220 w 2766120"/>
                <a:gd name="connsiteY1" fmla="*/ 2195378 h 2195378"/>
                <a:gd name="connsiteX2" fmla="*/ 1823145 w 2766120"/>
                <a:gd name="connsiteY2" fmla="*/ 2195378 h 2195378"/>
                <a:gd name="connsiteX3" fmla="*/ 1842195 w 2766120"/>
                <a:gd name="connsiteY3" fmla="*/ 1690553 h 2195378"/>
                <a:gd name="connsiteX4" fmla="*/ 2766120 w 2766120"/>
                <a:gd name="connsiteY4" fmla="*/ 157028 h 2195378"/>
                <a:gd name="connsiteX5" fmla="*/ 1908870 w 2766120"/>
                <a:gd name="connsiteY5" fmla="*/ 61778 h 2195378"/>
                <a:gd name="connsiteX6" fmla="*/ 1937445 w 2766120"/>
                <a:gd name="connsiteY6" fmla="*/ 833303 h 2195378"/>
                <a:gd name="connsiteX7" fmla="*/ 1270695 w 2766120"/>
                <a:gd name="connsiteY7" fmla="*/ 642803 h 2195378"/>
                <a:gd name="connsiteX8" fmla="*/ 232470 w 2766120"/>
                <a:gd name="connsiteY8" fmla="*/ 176078 h 2195378"/>
                <a:gd name="connsiteX0" fmla="*/ 232470 w 2661345"/>
                <a:gd name="connsiteY0" fmla="*/ 155790 h 2175090"/>
                <a:gd name="connsiteX1" fmla="*/ 137220 w 2661345"/>
                <a:gd name="connsiteY1" fmla="*/ 2175090 h 2175090"/>
                <a:gd name="connsiteX2" fmla="*/ 1823145 w 2661345"/>
                <a:gd name="connsiteY2" fmla="*/ 2175090 h 2175090"/>
                <a:gd name="connsiteX3" fmla="*/ 1842195 w 2661345"/>
                <a:gd name="connsiteY3" fmla="*/ 1670265 h 2175090"/>
                <a:gd name="connsiteX4" fmla="*/ 2661345 w 2661345"/>
                <a:gd name="connsiteY4" fmla="*/ 117690 h 2175090"/>
                <a:gd name="connsiteX5" fmla="*/ 1908870 w 2661345"/>
                <a:gd name="connsiteY5" fmla="*/ 41490 h 2175090"/>
                <a:gd name="connsiteX6" fmla="*/ 1937445 w 2661345"/>
                <a:gd name="connsiteY6" fmla="*/ 813015 h 2175090"/>
                <a:gd name="connsiteX7" fmla="*/ 1270695 w 2661345"/>
                <a:gd name="connsiteY7" fmla="*/ 622515 h 2175090"/>
                <a:gd name="connsiteX8" fmla="*/ 232470 w 2661345"/>
                <a:gd name="connsiteY8" fmla="*/ 155790 h 2175090"/>
                <a:gd name="connsiteX0" fmla="*/ 232470 w 2709520"/>
                <a:gd name="connsiteY0" fmla="*/ 155790 h 2175090"/>
                <a:gd name="connsiteX1" fmla="*/ 137220 w 2709520"/>
                <a:gd name="connsiteY1" fmla="*/ 2175090 h 2175090"/>
                <a:gd name="connsiteX2" fmla="*/ 1823145 w 2709520"/>
                <a:gd name="connsiteY2" fmla="*/ 2175090 h 2175090"/>
                <a:gd name="connsiteX3" fmla="*/ 1842195 w 2709520"/>
                <a:gd name="connsiteY3" fmla="*/ 1670265 h 2175090"/>
                <a:gd name="connsiteX4" fmla="*/ 2661345 w 2709520"/>
                <a:gd name="connsiteY4" fmla="*/ 117690 h 2175090"/>
                <a:gd name="connsiteX5" fmla="*/ 1908870 w 2709520"/>
                <a:gd name="connsiteY5" fmla="*/ 41490 h 2175090"/>
                <a:gd name="connsiteX6" fmla="*/ 1937445 w 2709520"/>
                <a:gd name="connsiteY6" fmla="*/ 813015 h 2175090"/>
                <a:gd name="connsiteX7" fmla="*/ 1270695 w 2709520"/>
                <a:gd name="connsiteY7" fmla="*/ 622515 h 2175090"/>
                <a:gd name="connsiteX8" fmla="*/ 232470 w 2709520"/>
                <a:gd name="connsiteY8" fmla="*/ 155790 h 2175090"/>
                <a:gd name="connsiteX0" fmla="*/ 232470 w 2725405"/>
                <a:gd name="connsiteY0" fmla="*/ 155790 h 2175090"/>
                <a:gd name="connsiteX1" fmla="*/ 137220 w 2725405"/>
                <a:gd name="connsiteY1" fmla="*/ 2175090 h 2175090"/>
                <a:gd name="connsiteX2" fmla="*/ 1823145 w 2725405"/>
                <a:gd name="connsiteY2" fmla="*/ 2175090 h 2175090"/>
                <a:gd name="connsiteX3" fmla="*/ 1842195 w 2725405"/>
                <a:gd name="connsiteY3" fmla="*/ 1670265 h 2175090"/>
                <a:gd name="connsiteX4" fmla="*/ 2661345 w 2725405"/>
                <a:gd name="connsiteY4" fmla="*/ 117690 h 2175090"/>
                <a:gd name="connsiteX5" fmla="*/ 1908870 w 2725405"/>
                <a:gd name="connsiteY5" fmla="*/ 41490 h 2175090"/>
                <a:gd name="connsiteX6" fmla="*/ 1937445 w 2725405"/>
                <a:gd name="connsiteY6" fmla="*/ 813015 h 2175090"/>
                <a:gd name="connsiteX7" fmla="*/ 1270695 w 2725405"/>
                <a:gd name="connsiteY7" fmla="*/ 622515 h 2175090"/>
                <a:gd name="connsiteX8" fmla="*/ 232470 w 2725405"/>
                <a:gd name="connsiteY8" fmla="*/ 155790 h 2175090"/>
                <a:gd name="connsiteX0" fmla="*/ 232470 w 2760521"/>
                <a:gd name="connsiteY0" fmla="*/ 155790 h 2175090"/>
                <a:gd name="connsiteX1" fmla="*/ 137220 w 2760521"/>
                <a:gd name="connsiteY1" fmla="*/ 2175090 h 2175090"/>
                <a:gd name="connsiteX2" fmla="*/ 1823145 w 2760521"/>
                <a:gd name="connsiteY2" fmla="*/ 2175090 h 2175090"/>
                <a:gd name="connsiteX3" fmla="*/ 1842195 w 2760521"/>
                <a:gd name="connsiteY3" fmla="*/ 1670265 h 2175090"/>
                <a:gd name="connsiteX4" fmla="*/ 2699445 w 2760521"/>
                <a:gd name="connsiteY4" fmla="*/ 117690 h 2175090"/>
                <a:gd name="connsiteX5" fmla="*/ 1908870 w 2760521"/>
                <a:gd name="connsiteY5" fmla="*/ 41490 h 2175090"/>
                <a:gd name="connsiteX6" fmla="*/ 1937445 w 2760521"/>
                <a:gd name="connsiteY6" fmla="*/ 813015 h 2175090"/>
                <a:gd name="connsiteX7" fmla="*/ 1270695 w 2760521"/>
                <a:gd name="connsiteY7" fmla="*/ 622515 h 2175090"/>
                <a:gd name="connsiteX8" fmla="*/ 232470 w 2760521"/>
                <a:gd name="connsiteY8" fmla="*/ 155790 h 2175090"/>
                <a:gd name="connsiteX0" fmla="*/ 232470 w 2757220"/>
                <a:gd name="connsiteY0" fmla="*/ 155790 h 2175090"/>
                <a:gd name="connsiteX1" fmla="*/ 137220 w 2757220"/>
                <a:gd name="connsiteY1" fmla="*/ 2175090 h 2175090"/>
                <a:gd name="connsiteX2" fmla="*/ 1823145 w 2757220"/>
                <a:gd name="connsiteY2" fmla="*/ 2175090 h 2175090"/>
                <a:gd name="connsiteX3" fmla="*/ 1842195 w 2757220"/>
                <a:gd name="connsiteY3" fmla="*/ 1670265 h 2175090"/>
                <a:gd name="connsiteX4" fmla="*/ 2699445 w 2757220"/>
                <a:gd name="connsiteY4" fmla="*/ 117690 h 2175090"/>
                <a:gd name="connsiteX5" fmla="*/ 1908870 w 2757220"/>
                <a:gd name="connsiteY5" fmla="*/ 41490 h 2175090"/>
                <a:gd name="connsiteX6" fmla="*/ 1937445 w 2757220"/>
                <a:gd name="connsiteY6" fmla="*/ 813015 h 2175090"/>
                <a:gd name="connsiteX7" fmla="*/ 1270695 w 2757220"/>
                <a:gd name="connsiteY7" fmla="*/ 622515 h 2175090"/>
                <a:gd name="connsiteX8" fmla="*/ 232470 w 2757220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55790 h 2175090"/>
                <a:gd name="connsiteX1" fmla="*/ 137220 w 2741311"/>
                <a:gd name="connsiteY1" fmla="*/ 2175090 h 2175090"/>
                <a:gd name="connsiteX2" fmla="*/ 1823145 w 2741311"/>
                <a:gd name="connsiteY2" fmla="*/ 2175090 h 2175090"/>
                <a:gd name="connsiteX3" fmla="*/ 1842195 w 2741311"/>
                <a:gd name="connsiteY3" fmla="*/ 1670265 h 2175090"/>
                <a:gd name="connsiteX4" fmla="*/ 2699445 w 2741311"/>
                <a:gd name="connsiteY4" fmla="*/ 117690 h 2175090"/>
                <a:gd name="connsiteX5" fmla="*/ 1908870 w 2741311"/>
                <a:gd name="connsiteY5" fmla="*/ 41490 h 2175090"/>
                <a:gd name="connsiteX6" fmla="*/ 1937445 w 2741311"/>
                <a:gd name="connsiteY6" fmla="*/ 813015 h 2175090"/>
                <a:gd name="connsiteX7" fmla="*/ 1270695 w 2741311"/>
                <a:gd name="connsiteY7" fmla="*/ 622515 h 2175090"/>
                <a:gd name="connsiteX8" fmla="*/ 232470 w 2741311"/>
                <a:gd name="connsiteY8" fmla="*/ 155790 h 2175090"/>
                <a:gd name="connsiteX0" fmla="*/ 232470 w 2741311"/>
                <a:gd name="connsiteY0" fmla="*/ 147713 h 2167013"/>
                <a:gd name="connsiteX1" fmla="*/ 137220 w 2741311"/>
                <a:gd name="connsiteY1" fmla="*/ 2167013 h 2167013"/>
                <a:gd name="connsiteX2" fmla="*/ 1823145 w 2741311"/>
                <a:gd name="connsiteY2" fmla="*/ 2167013 h 2167013"/>
                <a:gd name="connsiteX3" fmla="*/ 1842195 w 2741311"/>
                <a:gd name="connsiteY3" fmla="*/ 1662188 h 2167013"/>
                <a:gd name="connsiteX4" fmla="*/ 2699445 w 2741311"/>
                <a:gd name="connsiteY4" fmla="*/ 109613 h 2167013"/>
                <a:gd name="connsiteX5" fmla="*/ 1908870 w 2741311"/>
                <a:gd name="connsiteY5" fmla="*/ 33413 h 2167013"/>
                <a:gd name="connsiteX6" fmla="*/ 1937445 w 2741311"/>
                <a:gd name="connsiteY6" fmla="*/ 804938 h 2167013"/>
                <a:gd name="connsiteX7" fmla="*/ 1270695 w 2741311"/>
                <a:gd name="connsiteY7" fmla="*/ 614438 h 2167013"/>
                <a:gd name="connsiteX8" fmla="*/ 232470 w 2741311"/>
                <a:gd name="connsiteY8" fmla="*/ 147713 h 2167013"/>
                <a:gd name="connsiteX0" fmla="*/ 232470 w 2741311"/>
                <a:gd name="connsiteY0" fmla="*/ 95560 h 2114860"/>
                <a:gd name="connsiteX1" fmla="*/ 137220 w 2741311"/>
                <a:gd name="connsiteY1" fmla="*/ 2114860 h 2114860"/>
                <a:gd name="connsiteX2" fmla="*/ 1823145 w 2741311"/>
                <a:gd name="connsiteY2" fmla="*/ 2114860 h 2114860"/>
                <a:gd name="connsiteX3" fmla="*/ 1842195 w 2741311"/>
                <a:gd name="connsiteY3" fmla="*/ 1610035 h 2114860"/>
                <a:gd name="connsiteX4" fmla="*/ 2699445 w 2741311"/>
                <a:gd name="connsiteY4" fmla="*/ 57460 h 2114860"/>
                <a:gd name="connsiteX5" fmla="*/ 1927920 w 2741311"/>
                <a:gd name="connsiteY5" fmla="*/ 47935 h 2114860"/>
                <a:gd name="connsiteX6" fmla="*/ 1937445 w 2741311"/>
                <a:gd name="connsiteY6" fmla="*/ 752785 h 2114860"/>
                <a:gd name="connsiteX7" fmla="*/ 1270695 w 2741311"/>
                <a:gd name="connsiteY7" fmla="*/ 562285 h 2114860"/>
                <a:gd name="connsiteX8" fmla="*/ 232470 w 2741311"/>
                <a:gd name="connsiteY8" fmla="*/ 95560 h 2114860"/>
                <a:gd name="connsiteX0" fmla="*/ 232470 w 2741311"/>
                <a:gd name="connsiteY0" fmla="*/ 189280 h 2208580"/>
                <a:gd name="connsiteX1" fmla="*/ 137220 w 2741311"/>
                <a:gd name="connsiteY1" fmla="*/ 2208580 h 2208580"/>
                <a:gd name="connsiteX2" fmla="*/ 1823145 w 2741311"/>
                <a:gd name="connsiteY2" fmla="*/ 2208580 h 2208580"/>
                <a:gd name="connsiteX3" fmla="*/ 1842195 w 2741311"/>
                <a:gd name="connsiteY3" fmla="*/ 1703755 h 2208580"/>
                <a:gd name="connsiteX4" fmla="*/ 2699445 w 2741311"/>
                <a:gd name="connsiteY4" fmla="*/ 151180 h 2208580"/>
                <a:gd name="connsiteX5" fmla="*/ 1908870 w 2741311"/>
                <a:gd name="connsiteY5" fmla="*/ 27355 h 2208580"/>
                <a:gd name="connsiteX6" fmla="*/ 1937445 w 2741311"/>
                <a:gd name="connsiteY6" fmla="*/ 846505 h 2208580"/>
                <a:gd name="connsiteX7" fmla="*/ 1270695 w 2741311"/>
                <a:gd name="connsiteY7" fmla="*/ 656005 h 2208580"/>
                <a:gd name="connsiteX8" fmla="*/ 232470 w 2741311"/>
                <a:gd name="connsiteY8" fmla="*/ 189280 h 2208580"/>
                <a:gd name="connsiteX0" fmla="*/ 232470 w 2741311"/>
                <a:gd name="connsiteY0" fmla="*/ 213274 h 2232574"/>
                <a:gd name="connsiteX1" fmla="*/ 137220 w 2741311"/>
                <a:gd name="connsiteY1" fmla="*/ 2232574 h 2232574"/>
                <a:gd name="connsiteX2" fmla="*/ 1823145 w 2741311"/>
                <a:gd name="connsiteY2" fmla="*/ 2232574 h 2232574"/>
                <a:gd name="connsiteX3" fmla="*/ 1842195 w 2741311"/>
                <a:gd name="connsiteY3" fmla="*/ 1727749 h 2232574"/>
                <a:gd name="connsiteX4" fmla="*/ 2699445 w 2741311"/>
                <a:gd name="connsiteY4" fmla="*/ 175174 h 2232574"/>
                <a:gd name="connsiteX5" fmla="*/ 2127946 w 2741311"/>
                <a:gd name="connsiteY5" fmla="*/ 127549 h 2232574"/>
                <a:gd name="connsiteX6" fmla="*/ 1908870 w 2741311"/>
                <a:gd name="connsiteY6" fmla="*/ 51349 h 2232574"/>
                <a:gd name="connsiteX7" fmla="*/ 1937445 w 2741311"/>
                <a:gd name="connsiteY7" fmla="*/ 870499 h 2232574"/>
                <a:gd name="connsiteX8" fmla="*/ 1270695 w 2741311"/>
                <a:gd name="connsiteY8" fmla="*/ 679999 h 2232574"/>
                <a:gd name="connsiteX9" fmla="*/ 232470 w 2741311"/>
                <a:gd name="connsiteY9" fmla="*/ 213274 h 2232574"/>
                <a:gd name="connsiteX0" fmla="*/ 232470 w 2741311"/>
                <a:gd name="connsiteY0" fmla="*/ 214182 h 2233482"/>
                <a:gd name="connsiteX1" fmla="*/ 137220 w 2741311"/>
                <a:gd name="connsiteY1" fmla="*/ 2233482 h 2233482"/>
                <a:gd name="connsiteX2" fmla="*/ 1823145 w 2741311"/>
                <a:gd name="connsiteY2" fmla="*/ 2233482 h 2233482"/>
                <a:gd name="connsiteX3" fmla="*/ 1842195 w 2741311"/>
                <a:gd name="connsiteY3" fmla="*/ 1728657 h 2233482"/>
                <a:gd name="connsiteX4" fmla="*/ 2699445 w 2741311"/>
                <a:gd name="connsiteY4" fmla="*/ 176082 h 2233482"/>
                <a:gd name="connsiteX5" fmla="*/ 2048663 w 2741311"/>
                <a:gd name="connsiteY5" fmla="*/ 123172 h 2233482"/>
                <a:gd name="connsiteX6" fmla="*/ 1908870 w 2741311"/>
                <a:gd name="connsiteY6" fmla="*/ 52257 h 2233482"/>
                <a:gd name="connsiteX7" fmla="*/ 1937445 w 2741311"/>
                <a:gd name="connsiteY7" fmla="*/ 871407 h 2233482"/>
                <a:gd name="connsiteX8" fmla="*/ 1270695 w 2741311"/>
                <a:gd name="connsiteY8" fmla="*/ 680907 h 2233482"/>
                <a:gd name="connsiteX9" fmla="*/ 232470 w 2741311"/>
                <a:gd name="connsiteY9" fmla="*/ 214182 h 2233482"/>
                <a:gd name="connsiteX0" fmla="*/ 232470 w 2741311"/>
                <a:gd name="connsiteY0" fmla="*/ 228069 h 2247369"/>
                <a:gd name="connsiteX1" fmla="*/ 137220 w 2741311"/>
                <a:gd name="connsiteY1" fmla="*/ 2247369 h 2247369"/>
                <a:gd name="connsiteX2" fmla="*/ 1823145 w 2741311"/>
                <a:gd name="connsiteY2" fmla="*/ 2247369 h 2247369"/>
                <a:gd name="connsiteX3" fmla="*/ 1842195 w 2741311"/>
                <a:gd name="connsiteY3" fmla="*/ 1742544 h 2247369"/>
                <a:gd name="connsiteX4" fmla="*/ 2699445 w 2741311"/>
                <a:gd name="connsiteY4" fmla="*/ 189969 h 2247369"/>
                <a:gd name="connsiteX5" fmla="*/ 2048663 w 2741311"/>
                <a:gd name="connsiteY5" fmla="*/ 137059 h 2247369"/>
                <a:gd name="connsiteX6" fmla="*/ 1908870 w 2741311"/>
                <a:gd name="connsiteY6" fmla="*/ 66144 h 2247369"/>
                <a:gd name="connsiteX7" fmla="*/ 1937445 w 2741311"/>
                <a:gd name="connsiteY7" fmla="*/ 885294 h 2247369"/>
                <a:gd name="connsiteX8" fmla="*/ 1270695 w 2741311"/>
                <a:gd name="connsiteY8" fmla="*/ 694794 h 2247369"/>
                <a:gd name="connsiteX9" fmla="*/ 232470 w 2741311"/>
                <a:gd name="connsiteY9" fmla="*/ 228069 h 2247369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175032 h 2194332"/>
                <a:gd name="connsiteX1" fmla="*/ 137220 w 2741311"/>
                <a:gd name="connsiteY1" fmla="*/ 2194332 h 2194332"/>
                <a:gd name="connsiteX2" fmla="*/ 1823145 w 2741311"/>
                <a:gd name="connsiteY2" fmla="*/ 2194332 h 2194332"/>
                <a:gd name="connsiteX3" fmla="*/ 1842195 w 2741311"/>
                <a:gd name="connsiteY3" fmla="*/ 1689507 h 2194332"/>
                <a:gd name="connsiteX4" fmla="*/ 2699445 w 2741311"/>
                <a:gd name="connsiteY4" fmla="*/ 136932 h 2194332"/>
                <a:gd name="connsiteX5" fmla="*/ 2048663 w 2741311"/>
                <a:gd name="connsiteY5" fmla="*/ 84022 h 2194332"/>
                <a:gd name="connsiteX6" fmla="*/ 1908870 w 2741311"/>
                <a:gd name="connsiteY6" fmla="*/ 13107 h 2194332"/>
                <a:gd name="connsiteX7" fmla="*/ 1937445 w 2741311"/>
                <a:gd name="connsiteY7" fmla="*/ 832257 h 2194332"/>
                <a:gd name="connsiteX8" fmla="*/ 1270695 w 2741311"/>
                <a:gd name="connsiteY8" fmla="*/ 641757 h 2194332"/>
                <a:gd name="connsiteX9" fmla="*/ 232470 w 2741311"/>
                <a:gd name="connsiteY9" fmla="*/ 175032 h 219433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232422 h 2251722"/>
                <a:gd name="connsiteX1" fmla="*/ 137220 w 2741311"/>
                <a:gd name="connsiteY1" fmla="*/ 2251722 h 2251722"/>
                <a:gd name="connsiteX2" fmla="*/ 1823145 w 2741311"/>
                <a:gd name="connsiteY2" fmla="*/ 2251722 h 2251722"/>
                <a:gd name="connsiteX3" fmla="*/ 1842195 w 2741311"/>
                <a:gd name="connsiteY3" fmla="*/ 1746897 h 2251722"/>
                <a:gd name="connsiteX4" fmla="*/ 2699445 w 2741311"/>
                <a:gd name="connsiteY4" fmla="*/ 194322 h 2251722"/>
                <a:gd name="connsiteX5" fmla="*/ 2048663 w 2741311"/>
                <a:gd name="connsiteY5" fmla="*/ 141412 h 2251722"/>
                <a:gd name="connsiteX6" fmla="*/ 2040679 w 2741311"/>
                <a:gd name="connsiteY6" fmla="*/ 48749 h 2251722"/>
                <a:gd name="connsiteX7" fmla="*/ 1908870 w 2741311"/>
                <a:gd name="connsiteY7" fmla="*/ 70497 h 2251722"/>
                <a:gd name="connsiteX8" fmla="*/ 1937445 w 2741311"/>
                <a:gd name="connsiteY8" fmla="*/ 889647 h 2251722"/>
                <a:gd name="connsiteX9" fmla="*/ 1270695 w 2741311"/>
                <a:gd name="connsiteY9" fmla="*/ 699147 h 2251722"/>
                <a:gd name="connsiteX10" fmla="*/ 232470 w 2741311"/>
                <a:gd name="connsiteY10" fmla="*/ 232422 h 2251722"/>
                <a:gd name="connsiteX0" fmla="*/ 232470 w 2741311"/>
                <a:gd name="connsiteY0" fmla="*/ 188264 h 2207564"/>
                <a:gd name="connsiteX1" fmla="*/ 137220 w 2741311"/>
                <a:gd name="connsiteY1" fmla="*/ 2207564 h 2207564"/>
                <a:gd name="connsiteX2" fmla="*/ 1823145 w 2741311"/>
                <a:gd name="connsiteY2" fmla="*/ 2207564 h 2207564"/>
                <a:gd name="connsiteX3" fmla="*/ 1842195 w 2741311"/>
                <a:gd name="connsiteY3" fmla="*/ 1702739 h 2207564"/>
                <a:gd name="connsiteX4" fmla="*/ 2699445 w 2741311"/>
                <a:gd name="connsiteY4" fmla="*/ 150164 h 2207564"/>
                <a:gd name="connsiteX5" fmla="*/ 2048663 w 2741311"/>
                <a:gd name="connsiteY5" fmla="*/ 97254 h 2207564"/>
                <a:gd name="connsiteX6" fmla="*/ 2040679 w 2741311"/>
                <a:gd name="connsiteY6" fmla="*/ 4591 h 2207564"/>
                <a:gd name="connsiteX7" fmla="*/ 1908870 w 2741311"/>
                <a:gd name="connsiteY7" fmla="*/ 26339 h 2207564"/>
                <a:gd name="connsiteX8" fmla="*/ 1937445 w 2741311"/>
                <a:gd name="connsiteY8" fmla="*/ 845489 h 2207564"/>
                <a:gd name="connsiteX9" fmla="*/ 1270695 w 2741311"/>
                <a:gd name="connsiteY9" fmla="*/ 654989 h 2207564"/>
                <a:gd name="connsiteX10" fmla="*/ 232470 w 2741311"/>
                <a:gd name="connsiteY10" fmla="*/ 188264 h 2207564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741311"/>
                <a:gd name="connsiteY0" fmla="*/ 183976 h 2203276"/>
                <a:gd name="connsiteX1" fmla="*/ 137220 w 2741311"/>
                <a:gd name="connsiteY1" fmla="*/ 2203276 h 2203276"/>
                <a:gd name="connsiteX2" fmla="*/ 1823145 w 2741311"/>
                <a:gd name="connsiteY2" fmla="*/ 2203276 h 2203276"/>
                <a:gd name="connsiteX3" fmla="*/ 1842195 w 2741311"/>
                <a:gd name="connsiteY3" fmla="*/ 1698451 h 2203276"/>
                <a:gd name="connsiteX4" fmla="*/ 2699445 w 2741311"/>
                <a:gd name="connsiteY4" fmla="*/ 145876 h 2203276"/>
                <a:gd name="connsiteX5" fmla="*/ 2048663 w 2741311"/>
                <a:gd name="connsiteY5" fmla="*/ 92966 h 2203276"/>
                <a:gd name="connsiteX6" fmla="*/ 2040679 w 2741311"/>
                <a:gd name="connsiteY6" fmla="*/ 303 h 2203276"/>
                <a:gd name="connsiteX7" fmla="*/ 1908870 w 2741311"/>
                <a:gd name="connsiteY7" fmla="*/ 22051 h 2203276"/>
                <a:gd name="connsiteX8" fmla="*/ 1937445 w 2741311"/>
                <a:gd name="connsiteY8" fmla="*/ 841201 h 2203276"/>
                <a:gd name="connsiteX9" fmla="*/ 1270695 w 2741311"/>
                <a:gd name="connsiteY9" fmla="*/ 650701 h 2203276"/>
                <a:gd name="connsiteX10" fmla="*/ 232470 w 2741311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2372"/>
                <a:gd name="connsiteY0" fmla="*/ 183976 h 2203276"/>
                <a:gd name="connsiteX1" fmla="*/ 137220 w 2662372"/>
                <a:gd name="connsiteY1" fmla="*/ 2203276 h 2203276"/>
                <a:gd name="connsiteX2" fmla="*/ 1823145 w 2662372"/>
                <a:gd name="connsiteY2" fmla="*/ 2203276 h 2203276"/>
                <a:gd name="connsiteX3" fmla="*/ 1842195 w 2662372"/>
                <a:gd name="connsiteY3" fmla="*/ 1698451 h 2203276"/>
                <a:gd name="connsiteX4" fmla="*/ 2614876 w 2662372"/>
                <a:gd name="connsiteY4" fmla="*/ 119448 h 2203276"/>
                <a:gd name="connsiteX5" fmla="*/ 2048663 w 2662372"/>
                <a:gd name="connsiteY5" fmla="*/ 92966 h 2203276"/>
                <a:gd name="connsiteX6" fmla="*/ 2040679 w 2662372"/>
                <a:gd name="connsiteY6" fmla="*/ 303 h 2203276"/>
                <a:gd name="connsiteX7" fmla="*/ 1908870 w 2662372"/>
                <a:gd name="connsiteY7" fmla="*/ 22051 h 2203276"/>
                <a:gd name="connsiteX8" fmla="*/ 1937445 w 2662372"/>
                <a:gd name="connsiteY8" fmla="*/ 841201 h 2203276"/>
                <a:gd name="connsiteX9" fmla="*/ 1270695 w 2662372"/>
                <a:gd name="connsiteY9" fmla="*/ 650701 h 2203276"/>
                <a:gd name="connsiteX10" fmla="*/ 232470 w 2662372"/>
                <a:gd name="connsiteY10" fmla="*/ 183976 h 2203276"/>
                <a:gd name="connsiteX0" fmla="*/ 232470 w 2664220"/>
                <a:gd name="connsiteY0" fmla="*/ 183976 h 2203276"/>
                <a:gd name="connsiteX1" fmla="*/ 137220 w 2664220"/>
                <a:gd name="connsiteY1" fmla="*/ 2203276 h 2203276"/>
                <a:gd name="connsiteX2" fmla="*/ 1823145 w 2664220"/>
                <a:gd name="connsiteY2" fmla="*/ 2203276 h 2203276"/>
                <a:gd name="connsiteX3" fmla="*/ 1842195 w 2664220"/>
                <a:gd name="connsiteY3" fmla="*/ 1698451 h 2203276"/>
                <a:gd name="connsiteX4" fmla="*/ 2614876 w 2664220"/>
                <a:gd name="connsiteY4" fmla="*/ 119448 h 2203276"/>
                <a:gd name="connsiteX5" fmla="*/ 2048663 w 2664220"/>
                <a:gd name="connsiteY5" fmla="*/ 92966 h 2203276"/>
                <a:gd name="connsiteX6" fmla="*/ 2040679 w 2664220"/>
                <a:gd name="connsiteY6" fmla="*/ 303 h 2203276"/>
                <a:gd name="connsiteX7" fmla="*/ 1908870 w 2664220"/>
                <a:gd name="connsiteY7" fmla="*/ 22051 h 2203276"/>
                <a:gd name="connsiteX8" fmla="*/ 1937445 w 2664220"/>
                <a:gd name="connsiteY8" fmla="*/ 841201 h 2203276"/>
                <a:gd name="connsiteX9" fmla="*/ 1270695 w 2664220"/>
                <a:gd name="connsiteY9" fmla="*/ 650701 h 2203276"/>
                <a:gd name="connsiteX10" fmla="*/ 232470 w 2664220"/>
                <a:gd name="connsiteY10" fmla="*/ 183976 h 2203276"/>
                <a:gd name="connsiteX0" fmla="*/ 232470 w 2695242"/>
                <a:gd name="connsiteY0" fmla="*/ 183976 h 2203276"/>
                <a:gd name="connsiteX1" fmla="*/ 137220 w 2695242"/>
                <a:gd name="connsiteY1" fmla="*/ 2203276 h 2203276"/>
                <a:gd name="connsiteX2" fmla="*/ 1823145 w 2695242"/>
                <a:gd name="connsiteY2" fmla="*/ 2203276 h 2203276"/>
                <a:gd name="connsiteX3" fmla="*/ 1842195 w 2695242"/>
                <a:gd name="connsiteY3" fmla="*/ 1698451 h 2203276"/>
                <a:gd name="connsiteX4" fmla="*/ 2614876 w 2695242"/>
                <a:gd name="connsiteY4" fmla="*/ 119448 h 2203276"/>
                <a:gd name="connsiteX5" fmla="*/ 2048663 w 2695242"/>
                <a:gd name="connsiteY5" fmla="*/ 92966 h 2203276"/>
                <a:gd name="connsiteX6" fmla="*/ 2040679 w 2695242"/>
                <a:gd name="connsiteY6" fmla="*/ 303 h 2203276"/>
                <a:gd name="connsiteX7" fmla="*/ 1908870 w 2695242"/>
                <a:gd name="connsiteY7" fmla="*/ 22051 h 2203276"/>
                <a:gd name="connsiteX8" fmla="*/ 1937445 w 2695242"/>
                <a:gd name="connsiteY8" fmla="*/ 841201 h 2203276"/>
                <a:gd name="connsiteX9" fmla="*/ 1270695 w 2695242"/>
                <a:gd name="connsiteY9" fmla="*/ 650701 h 2203276"/>
                <a:gd name="connsiteX10" fmla="*/ 232470 w 2695242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270695 w 2718665"/>
                <a:gd name="connsiteY9" fmla="*/ 650701 h 2203276"/>
                <a:gd name="connsiteX10" fmla="*/ 232470 w 2718665"/>
                <a:gd name="connsiteY10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41201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37445 w 2718665"/>
                <a:gd name="connsiteY8" fmla="*/ 820059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395842 w 2718665"/>
                <a:gd name="connsiteY9" fmla="*/ 576428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270695 w 2718665"/>
                <a:gd name="connsiteY10" fmla="*/ 650701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10848 w 2718665"/>
                <a:gd name="connsiteY9" fmla="*/ 513001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48663 w 2718665"/>
                <a:gd name="connsiteY5" fmla="*/ 92966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18665"/>
                <a:gd name="connsiteY0" fmla="*/ 183976 h 2203276"/>
                <a:gd name="connsiteX1" fmla="*/ 137220 w 2718665"/>
                <a:gd name="connsiteY1" fmla="*/ 2203276 h 2203276"/>
                <a:gd name="connsiteX2" fmla="*/ 1823145 w 2718665"/>
                <a:gd name="connsiteY2" fmla="*/ 2203276 h 2203276"/>
                <a:gd name="connsiteX3" fmla="*/ 1842195 w 2718665"/>
                <a:gd name="connsiteY3" fmla="*/ 1698451 h 2203276"/>
                <a:gd name="connsiteX4" fmla="*/ 2614876 w 2718665"/>
                <a:gd name="connsiteY4" fmla="*/ 119448 h 2203276"/>
                <a:gd name="connsiteX5" fmla="*/ 2064991 w 2718665"/>
                <a:gd name="connsiteY5" fmla="*/ 98409 h 2203276"/>
                <a:gd name="connsiteX6" fmla="*/ 2040679 w 2718665"/>
                <a:gd name="connsiteY6" fmla="*/ 303 h 2203276"/>
                <a:gd name="connsiteX7" fmla="*/ 1908870 w 2718665"/>
                <a:gd name="connsiteY7" fmla="*/ 22051 h 2203276"/>
                <a:gd name="connsiteX8" fmla="*/ 1911018 w 2718665"/>
                <a:gd name="connsiteY8" fmla="*/ 783060 h 2203276"/>
                <a:gd name="connsiteX9" fmla="*/ 1237275 w 2718665"/>
                <a:gd name="connsiteY9" fmla="*/ 497145 h 2203276"/>
                <a:gd name="connsiteX10" fmla="*/ 1122700 w 2718665"/>
                <a:gd name="connsiteY10" fmla="*/ 497420 h 2203276"/>
                <a:gd name="connsiteX11" fmla="*/ 232470 w 2718665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32470 w 2770027"/>
                <a:gd name="connsiteY0" fmla="*/ 183976 h 2203276"/>
                <a:gd name="connsiteX1" fmla="*/ 137220 w 2770027"/>
                <a:gd name="connsiteY1" fmla="*/ 2203276 h 2203276"/>
                <a:gd name="connsiteX2" fmla="*/ 1823145 w 2770027"/>
                <a:gd name="connsiteY2" fmla="*/ 2203276 h 2203276"/>
                <a:gd name="connsiteX3" fmla="*/ 1842195 w 2770027"/>
                <a:gd name="connsiteY3" fmla="*/ 1698451 h 2203276"/>
                <a:gd name="connsiteX4" fmla="*/ 2674747 w 2770027"/>
                <a:gd name="connsiteY4" fmla="*/ 130334 h 2203276"/>
                <a:gd name="connsiteX5" fmla="*/ 2064991 w 2770027"/>
                <a:gd name="connsiteY5" fmla="*/ 98409 h 2203276"/>
                <a:gd name="connsiteX6" fmla="*/ 2040679 w 2770027"/>
                <a:gd name="connsiteY6" fmla="*/ 303 h 2203276"/>
                <a:gd name="connsiteX7" fmla="*/ 1908870 w 2770027"/>
                <a:gd name="connsiteY7" fmla="*/ 22051 h 2203276"/>
                <a:gd name="connsiteX8" fmla="*/ 1911018 w 2770027"/>
                <a:gd name="connsiteY8" fmla="*/ 783060 h 2203276"/>
                <a:gd name="connsiteX9" fmla="*/ 1237275 w 2770027"/>
                <a:gd name="connsiteY9" fmla="*/ 497145 h 2203276"/>
                <a:gd name="connsiteX10" fmla="*/ 1122700 w 2770027"/>
                <a:gd name="connsiteY10" fmla="*/ 497420 h 2203276"/>
                <a:gd name="connsiteX11" fmla="*/ 232470 w 2770027"/>
                <a:gd name="connsiteY11" fmla="*/ 183976 h 2203276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17457 w 2764339"/>
                <a:gd name="connsiteY2" fmla="*/ 2203276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17012 w 2764339"/>
                <a:gd name="connsiteY10" fmla="*/ 497420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26782 w 2764339"/>
                <a:gd name="connsiteY0" fmla="*/ 183976 h 2400339"/>
                <a:gd name="connsiteX1" fmla="*/ 150300 w 2764339"/>
                <a:gd name="connsiteY1" fmla="*/ 2400339 h 2400339"/>
                <a:gd name="connsiteX2" fmla="*/ 1873761 w 2764339"/>
                <a:gd name="connsiteY2" fmla="*/ 2390955 h 2400339"/>
                <a:gd name="connsiteX3" fmla="*/ 1836507 w 2764339"/>
                <a:gd name="connsiteY3" fmla="*/ 1698451 h 2400339"/>
                <a:gd name="connsiteX4" fmla="*/ 2669059 w 2764339"/>
                <a:gd name="connsiteY4" fmla="*/ 130334 h 2400339"/>
                <a:gd name="connsiteX5" fmla="*/ 2059303 w 2764339"/>
                <a:gd name="connsiteY5" fmla="*/ 98409 h 2400339"/>
                <a:gd name="connsiteX6" fmla="*/ 2034991 w 2764339"/>
                <a:gd name="connsiteY6" fmla="*/ 303 h 2400339"/>
                <a:gd name="connsiteX7" fmla="*/ 1903182 w 2764339"/>
                <a:gd name="connsiteY7" fmla="*/ 22051 h 2400339"/>
                <a:gd name="connsiteX8" fmla="*/ 1905330 w 2764339"/>
                <a:gd name="connsiteY8" fmla="*/ 783060 h 2400339"/>
                <a:gd name="connsiteX9" fmla="*/ 1231587 w 2764339"/>
                <a:gd name="connsiteY9" fmla="*/ 497145 h 2400339"/>
                <a:gd name="connsiteX10" fmla="*/ 1135780 w 2764339"/>
                <a:gd name="connsiteY10" fmla="*/ 572491 h 2400339"/>
                <a:gd name="connsiteX11" fmla="*/ 226782 w 2764339"/>
                <a:gd name="connsiteY11" fmla="*/ 183976 h 2400339"/>
                <a:gd name="connsiteX0" fmla="*/ 231749 w 2769306"/>
                <a:gd name="connsiteY0" fmla="*/ 183976 h 2390955"/>
                <a:gd name="connsiteX1" fmla="*/ 138828 w 2769306"/>
                <a:gd name="connsiteY1" fmla="*/ 2064983 h 2390955"/>
                <a:gd name="connsiteX2" fmla="*/ 1878728 w 2769306"/>
                <a:gd name="connsiteY2" fmla="*/ 2390955 h 2390955"/>
                <a:gd name="connsiteX3" fmla="*/ 1841474 w 2769306"/>
                <a:gd name="connsiteY3" fmla="*/ 1698451 h 2390955"/>
                <a:gd name="connsiteX4" fmla="*/ 2674026 w 2769306"/>
                <a:gd name="connsiteY4" fmla="*/ 130334 h 2390955"/>
                <a:gd name="connsiteX5" fmla="*/ 2064270 w 2769306"/>
                <a:gd name="connsiteY5" fmla="*/ 98409 h 2390955"/>
                <a:gd name="connsiteX6" fmla="*/ 2039958 w 2769306"/>
                <a:gd name="connsiteY6" fmla="*/ 303 h 2390955"/>
                <a:gd name="connsiteX7" fmla="*/ 1908149 w 2769306"/>
                <a:gd name="connsiteY7" fmla="*/ 22051 h 2390955"/>
                <a:gd name="connsiteX8" fmla="*/ 1910297 w 2769306"/>
                <a:gd name="connsiteY8" fmla="*/ 783060 h 2390955"/>
                <a:gd name="connsiteX9" fmla="*/ 1236554 w 2769306"/>
                <a:gd name="connsiteY9" fmla="*/ 497145 h 2390955"/>
                <a:gd name="connsiteX10" fmla="*/ 1140747 w 2769306"/>
                <a:gd name="connsiteY10" fmla="*/ 572491 h 2390955"/>
                <a:gd name="connsiteX11" fmla="*/ 231749 w 2769306"/>
                <a:gd name="connsiteY11" fmla="*/ 183976 h 2390955"/>
                <a:gd name="connsiteX0" fmla="*/ 221873 w 2759430"/>
                <a:gd name="connsiteY0" fmla="*/ 183976 h 2390955"/>
                <a:gd name="connsiteX1" fmla="*/ 128952 w 2759430"/>
                <a:gd name="connsiteY1" fmla="*/ 2064983 h 2390955"/>
                <a:gd name="connsiteX2" fmla="*/ 1868852 w 2759430"/>
                <a:gd name="connsiteY2" fmla="*/ 2390955 h 2390955"/>
                <a:gd name="connsiteX3" fmla="*/ 1831598 w 2759430"/>
                <a:gd name="connsiteY3" fmla="*/ 1698451 h 2390955"/>
                <a:gd name="connsiteX4" fmla="*/ 2664150 w 2759430"/>
                <a:gd name="connsiteY4" fmla="*/ 130334 h 2390955"/>
                <a:gd name="connsiteX5" fmla="*/ 2054394 w 2759430"/>
                <a:gd name="connsiteY5" fmla="*/ 98409 h 2390955"/>
                <a:gd name="connsiteX6" fmla="*/ 2030082 w 2759430"/>
                <a:gd name="connsiteY6" fmla="*/ 303 h 2390955"/>
                <a:gd name="connsiteX7" fmla="*/ 1898273 w 2759430"/>
                <a:gd name="connsiteY7" fmla="*/ 22051 h 2390955"/>
                <a:gd name="connsiteX8" fmla="*/ 1900421 w 2759430"/>
                <a:gd name="connsiteY8" fmla="*/ 783060 h 2390955"/>
                <a:gd name="connsiteX9" fmla="*/ 1226678 w 2759430"/>
                <a:gd name="connsiteY9" fmla="*/ 497145 h 2390955"/>
                <a:gd name="connsiteX10" fmla="*/ 1130871 w 2759430"/>
                <a:gd name="connsiteY10" fmla="*/ 572491 h 2390955"/>
                <a:gd name="connsiteX11" fmla="*/ 221873 w 2759430"/>
                <a:gd name="connsiteY11" fmla="*/ 183976 h 2390955"/>
                <a:gd name="connsiteX0" fmla="*/ 221873 w 2759430"/>
                <a:gd name="connsiteY0" fmla="*/ 183976 h 2065462"/>
                <a:gd name="connsiteX1" fmla="*/ 128952 w 2759430"/>
                <a:gd name="connsiteY1" fmla="*/ 2064983 h 2065462"/>
                <a:gd name="connsiteX2" fmla="*/ 1852414 w 2759430"/>
                <a:gd name="connsiteY2" fmla="*/ 2065462 h 2065462"/>
                <a:gd name="connsiteX3" fmla="*/ 1831598 w 2759430"/>
                <a:gd name="connsiteY3" fmla="*/ 1698451 h 2065462"/>
                <a:gd name="connsiteX4" fmla="*/ 2664150 w 2759430"/>
                <a:gd name="connsiteY4" fmla="*/ 130334 h 2065462"/>
                <a:gd name="connsiteX5" fmla="*/ 2054394 w 2759430"/>
                <a:gd name="connsiteY5" fmla="*/ 98409 h 2065462"/>
                <a:gd name="connsiteX6" fmla="*/ 2030082 w 2759430"/>
                <a:gd name="connsiteY6" fmla="*/ 303 h 2065462"/>
                <a:gd name="connsiteX7" fmla="*/ 1898273 w 2759430"/>
                <a:gd name="connsiteY7" fmla="*/ 22051 h 2065462"/>
                <a:gd name="connsiteX8" fmla="*/ 1900421 w 2759430"/>
                <a:gd name="connsiteY8" fmla="*/ 783060 h 2065462"/>
                <a:gd name="connsiteX9" fmla="*/ 1226678 w 2759430"/>
                <a:gd name="connsiteY9" fmla="*/ 497145 h 2065462"/>
                <a:gd name="connsiteX10" fmla="*/ 1130871 w 2759430"/>
                <a:gd name="connsiteY10" fmla="*/ 572491 h 2065462"/>
                <a:gd name="connsiteX11" fmla="*/ 221873 w 2759430"/>
                <a:gd name="connsiteY11" fmla="*/ 183976 h 2065462"/>
                <a:gd name="connsiteX0" fmla="*/ 221873 w 2759430"/>
                <a:gd name="connsiteY0" fmla="*/ 183976 h 2068751"/>
                <a:gd name="connsiteX1" fmla="*/ 128952 w 2759430"/>
                <a:gd name="connsiteY1" fmla="*/ 2064983 h 2068751"/>
                <a:gd name="connsiteX2" fmla="*/ 1852414 w 2759430"/>
                <a:gd name="connsiteY2" fmla="*/ 2068751 h 2068751"/>
                <a:gd name="connsiteX3" fmla="*/ 1831598 w 2759430"/>
                <a:gd name="connsiteY3" fmla="*/ 1698451 h 2068751"/>
                <a:gd name="connsiteX4" fmla="*/ 2664150 w 2759430"/>
                <a:gd name="connsiteY4" fmla="*/ 130334 h 2068751"/>
                <a:gd name="connsiteX5" fmla="*/ 2054394 w 2759430"/>
                <a:gd name="connsiteY5" fmla="*/ 98409 h 2068751"/>
                <a:gd name="connsiteX6" fmla="*/ 2030082 w 2759430"/>
                <a:gd name="connsiteY6" fmla="*/ 303 h 2068751"/>
                <a:gd name="connsiteX7" fmla="*/ 1898273 w 2759430"/>
                <a:gd name="connsiteY7" fmla="*/ 22051 h 2068751"/>
                <a:gd name="connsiteX8" fmla="*/ 1900421 w 2759430"/>
                <a:gd name="connsiteY8" fmla="*/ 783060 h 2068751"/>
                <a:gd name="connsiteX9" fmla="*/ 1226678 w 2759430"/>
                <a:gd name="connsiteY9" fmla="*/ 497145 h 2068751"/>
                <a:gd name="connsiteX10" fmla="*/ 1130871 w 2759430"/>
                <a:gd name="connsiteY10" fmla="*/ 572491 h 2068751"/>
                <a:gd name="connsiteX11" fmla="*/ 221873 w 2759430"/>
                <a:gd name="connsiteY11" fmla="*/ 183976 h 2068751"/>
                <a:gd name="connsiteX0" fmla="*/ 221873 w 2759430"/>
                <a:gd name="connsiteY0" fmla="*/ 183976 h 2077670"/>
                <a:gd name="connsiteX1" fmla="*/ 128952 w 2759430"/>
                <a:gd name="connsiteY1" fmla="*/ 2064983 h 2077670"/>
                <a:gd name="connsiteX2" fmla="*/ 1861333 w 2759430"/>
                <a:gd name="connsiteY2" fmla="*/ 2077670 h 2077670"/>
                <a:gd name="connsiteX3" fmla="*/ 1831598 w 2759430"/>
                <a:gd name="connsiteY3" fmla="*/ 1698451 h 2077670"/>
                <a:gd name="connsiteX4" fmla="*/ 2664150 w 2759430"/>
                <a:gd name="connsiteY4" fmla="*/ 130334 h 2077670"/>
                <a:gd name="connsiteX5" fmla="*/ 2054394 w 2759430"/>
                <a:gd name="connsiteY5" fmla="*/ 98409 h 2077670"/>
                <a:gd name="connsiteX6" fmla="*/ 2030082 w 2759430"/>
                <a:gd name="connsiteY6" fmla="*/ 303 h 2077670"/>
                <a:gd name="connsiteX7" fmla="*/ 1898273 w 2759430"/>
                <a:gd name="connsiteY7" fmla="*/ 22051 h 2077670"/>
                <a:gd name="connsiteX8" fmla="*/ 1900421 w 2759430"/>
                <a:gd name="connsiteY8" fmla="*/ 783060 h 2077670"/>
                <a:gd name="connsiteX9" fmla="*/ 1226678 w 2759430"/>
                <a:gd name="connsiteY9" fmla="*/ 497145 h 2077670"/>
                <a:gd name="connsiteX10" fmla="*/ 1130871 w 2759430"/>
                <a:gd name="connsiteY10" fmla="*/ 572491 h 2077670"/>
                <a:gd name="connsiteX11" fmla="*/ 221873 w 2759430"/>
                <a:gd name="connsiteY11" fmla="*/ 183976 h 207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59430" h="2077670">
                  <a:moveTo>
                    <a:pt x="221873" y="183976"/>
                  </a:moveTo>
                  <a:cubicBezTo>
                    <a:pt x="-257552" y="923751"/>
                    <a:pt x="200156" y="1839025"/>
                    <a:pt x="128952" y="2064983"/>
                  </a:cubicBezTo>
                  <a:lnTo>
                    <a:pt x="1861333" y="2077670"/>
                  </a:lnTo>
                  <a:lnTo>
                    <a:pt x="1831598" y="1698451"/>
                  </a:lnTo>
                  <a:cubicBezTo>
                    <a:pt x="2577484" y="1720658"/>
                    <a:pt x="2947680" y="1991050"/>
                    <a:pt x="2664150" y="130334"/>
                  </a:cubicBezTo>
                  <a:cubicBezTo>
                    <a:pt x="2255473" y="54071"/>
                    <a:pt x="2191599" y="89110"/>
                    <a:pt x="2054394" y="98409"/>
                  </a:cubicBezTo>
                  <a:cubicBezTo>
                    <a:pt x="2046378" y="39791"/>
                    <a:pt x="2053381" y="49121"/>
                    <a:pt x="2030082" y="303"/>
                  </a:cubicBezTo>
                  <a:cubicBezTo>
                    <a:pt x="1964498" y="-945"/>
                    <a:pt x="2000929" y="826"/>
                    <a:pt x="1898273" y="22051"/>
                  </a:cubicBezTo>
                  <a:cubicBezTo>
                    <a:pt x="1904623" y="280813"/>
                    <a:pt x="1890896" y="525885"/>
                    <a:pt x="1900421" y="783060"/>
                  </a:cubicBezTo>
                  <a:cubicBezTo>
                    <a:pt x="1749728" y="751246"/>
                    <a:pt x="1517512" y="597607"/>
                    <a:pt x="1226678" y="497145"/>
                  </a:cubicBezTo>
                  <a:cubicBezTo>
                    <a:pt x="1226550" y="618676"/>
                    <a:pt x="1264864" y="688113"/>
                    <a:pt x="1130871" y="572491"/>
                  </a:cubicBezTo>
                  <a:cubicBezTo>
                    <a:pt x="766733" y="481334"/>
                    <a:pt x="654943" y="385765"/>
                    <a:pt x="221873" y="18397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EF19EEB1-97B4-40E2-A83F-16B4119868A5}"/>
                </a:ext>
              </a:extLst>
            </p:cNvPr>
            <p:cNvSpPr/>
            <p:nvPr/>
          </p:nvSpPr>
          <p:spPr>
            <a:xfrm>
              <a:off x="1353101" y="4180869"/>
              <a:ext cx="1094108" cy="581411"/>
            </a:xfrm>
            <a:custGeom>
              <a:avLst/>
              <a:gdLst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  <a:gd name="connsiteX0" fmla="*/ 0 w 1094108"/>
                <a:gd name="connsiteY0" fmla="*/ 200851 h 581411"/>
                <a:gd name="connsiteX1" fmla="*/ 95139 w 1094108"/>
                <a:gd name="connsiteY1" fmla="*/ 0 h 581411"/>
                <a:gd name="connsiteX2" fmla="*/ 1025396 w 1094108"/>
                <a:gd name="connsiteY2" fmla="*/ 338276 h 581411"/>
                <a:gd name="connsiteX3" fmla="*/ 1094108 w 1094108"/>
                <a:gd name="connsiteY3" fmla="*/ 412273 h 581411"/>
                <a:gd name="connsiteX4" fmla="*/ 1078252 w 1094108"/>
                <a:gd name="connsiteY4" fmla="*/ 517984 h 581411"/>
                <a:gd name="connsiteX5" fmla="*/ 1014825 w 1094108"/>
                <a:gd name="connsiteY5" fmla="*/ 480985 h 581411"/>
                <a:gd name="connsiteX6" fmla="*/ 998968 w 1094108"/>
                <a:gd name="connsiteY6" fmla="*/ 581411 h 581411"/>
                <a:gd name="connsiteX7" fmla="*/ 0 w 1094108"/>
                <a:gd name="connsiteY7" fmla="*/ 200851 h 581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94108" h="581411">
                  <a:moveTo>
                    <a:pt x="0" y="200851"/>
                  </a:moveTo>
                  <a:lnTo>
                    <a:pt x="95139" y="0"/>
                  </a:lnTo>
                  <a:lnTo>
                    <a:pt x="1025396" y="338276"/>
                  </a:lnTo>
                  <a:lnTo>
                    <a:pt x="1094108" y="412273"/>
                  </a:lnTo>
                  <a:lnTo>
                    <a:pt x="1078252" y="517984"/>
                  </a:lnTo>
                  <a:lnTo>
                    <a:pt x="1014825" y="480985"/>
                  </a:lnTo>
                  <a:lnTo>
                    <a:pt x="998968" y="581411"/>
                  </a:lnTo>
                  <a:cubicBezTo>
                    <a:pt x="634554" y="475508"/>
                    <a:pt x="332989" y="327704"/>
                    <a:pt x="0" y="20085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1B103A9A-380A-4D50-B1B9-48DA1AA9C58B}"/>
                </a:ext>
              </a:extLst>
            </p:cNvPr>
            <p:cNvSpPr/>
            <p:nvPr/>
          </p:nvSpPr>
          <p:spPr>
            <a:xfrm>
              <a:off x="3076189" y="4038629"/>
              <a:ext cx="591981" cy="227104"/>
            </a:xfrm>
            <a:custGeom>
              <a:avLst/>
              <a:gdLst>
                <a:gd name="connsiteX0" fmla="*/ 5285 w 739976"/>
                <a:gd name="connsiteY0" fmla="*/ 68712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68712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739976"/>
                <a:gd name="connsiteY0" fmla="*/ 110997 h 206136"/>
                <a:gd name="connsiteX1" fmla="*/ 0 w 739976"/>
                <a:gd name="connsiteY1" fmla="*/ 5285 h 206136"/>
                <a:gd name="connsiteX2" fmla="*/ 158566 w 739976"/>
                <a:gd name="connsiteY2" fmla="*/ 0 h 206136"/>
                <a:gd name="connsiteX3" fmla="*/ 163852 w 739976"/>
                <a:gd name="connsiteY3" fmla="*/ 58141 h 206136"/>
                <a:gd name="connsiteX4" fmla="*/ 739976 w 739976"/>
                <a:gd name="connsiteY4" fmla="*/ 84569 h 206136"/>
                <a:gd name="connsiteX5" fmla="*/ 671264 w 739976"/>
                <a:gd name="connsiteY5" fmla="*/ 206136 h 206136"/>
                <a:gd name="connsiteX6" fmla="*/ 110996 w 739976"/>
                <a:gd name="connsiteY6" fmla="*/ 174423 h 206136"/>
                <a:gd name="connsiteX7" fmla="*/ 89854 w 739976"/>
                <a:gd name="connsiteY7" fmla="*/ 84569 h 206136"/>
                <a:gd name="connsiteX8" fmla="*/ 5285 w 739976"/>
                <a:gd name="connsiteY8" fmla="*/ 110997 h 206136"/>
                <a:gd name="connsiteX0" fmla="*/ 5285 w 671264"/>
                <a:gd name="connsiteY0" fmla="*/ 110997 h 206136"/>
                <a:gd name="connsiteX1" fmla="*/ 0 w 671264"/>
                <a:gd name="connsiteY1" fmla="*/ 5285 h 206136"/>
                <a:gd name="connsiteX2" fmla="*/ 158566 w 671264"/>
                <a:gd name="connsiteY2" fmla="*/ 0 h 206136"/>
                <a:gd name="connsiteX3" fmla="*/ 163852 w 671264"/>
                <a:gd name="connsiteY3" fmla="*/ 58141 h 206136"/>
                <a:gd name="connsiteX4" fmla="*/ 581409 w 671264"/>
                <a:gd name="connsiteY4" fmla="*/ 52856 h 206136"/>
                <a:gd name="connsiteX5" fmla="*/ 671264 w 671264"/>
                <a:gd name="connsiteY5" fmla="*/ 206136 h 206136"/>
                <a:gd name="connsiteX6" fmla="*/ 110996 w 671264"/>
                <a:gd name="connsiteY6" fmla="*/ 174423 h 206136"/>
                <a:gd name="connsiteX7" fmla="*/ 89854 w 671264"/>
                <a:gd name="connsiteY7" fmla="*/ 84569 h 206136"/>
                <a:gd name="connsiteX8" fmla="*/ 5285 w 671264"/>
                <a:gd name="connsiteY8" fmla="*/ 110997 h 206136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10997 h 190279"/>
                <a:gd name="connsiteX1" fmla="*/ 0 w 591981"/>
                <a:gd name="connsiteY1" fmla="*/ 5285 h 190279"/>
                <a:gd name="connsiteX2" fmla="*/ 158566 w 591981"/>
                <a:gd name="connsiteY2" fmla="*/ 0 h 190279"/>
                <a:gd name="connsiteX3" fmla="*/ 163852 w 591981"/>
                <a:gd name="connsiteY3" fmla="*/ 58141 h 190279"/>
                <a:gd name="connsiteX4" fmla="*/ 581409 w 591981"/>
                <a:gd name="connsiteY4" fmla="*/ 52856 h 190279"/>
                <a:gd name="connsiteX5" fmla="*/ 591981 w 591981"/>
                <a:gd name="connsiteY5" fmla="*/ 190279 h 190279"/>
                <a:gd name="connsiteX6" fmla="*/ 110996 w 591981"/>
                <a:gd name="connsiteY6" fmla="*/ 174423 h 190279"/>
                <a:gd name="connsiteX7" fmla="*/ 89854 w 591981"/>
                <a:gd name="connsiteY7" fmla="*/ 84569 h 190279"/>
                <a:gd name="connsiteX8" fmla="*/ 5285 w 591981"/>
                <a:gd name="connsiteY8" fmla="*/ 110997 h 190279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89854 w 591981"/>
                <a:gd name="connsiteY7" fmla="*/ 115812 h 221522"/>
                <a:gd name="connsiteX8" fmla="*/ 5285 w 591981"/>
                <a:gd name="connsiteY8" fmla="*/ 142240 h 221522"/>
                <a:gd name="connsiteX0" fmla="*/ 5285 w 591981"/>
                <a:gd name="connsiteY0" fmla="*/ 142240 h 221522"/>
                <a:gd name="connsiteX1" fmla="*/ 0 w 591981"/>
                <a:gd name="connsiteY1" fmla="*/ 36528 h 221522"/>
                <a:gd name="connsiteX2" fmla="*/ 163774 w 591981"/>
                <a:gd name="connsiteY2" fmla="*/ 0 h 221522"/>
                <a:gd name="connsiteX3" fmla="*/ 163852 w 591981"/>
                <a:gd name="connsiteY3" fmla="*/ 89384 h 221522"/>
                <a:gd name="connsiteX4" fmla="*/ 581409 w 591981"/>
                <a:gd name="connsiteY4" fmla="*/ 84099 h 221522"/>
                <a:gd name="connsiteX5" fmla="*/ 591981 w 591981"/>
                <a:gd name="connsiteY5" fmla="*/ 221522 h 221522"/>
                <a:gd name="connsiteX6" fmla="*/ 110996 w 591981"/>
                <a:gd name="connsiteY6" fmla="*/ 205666 h 221522"/>
                <a:gd name="connsiteX7" fmla="*/ 105475 w 591981"/>
                <a:gd name="connsiteY7" fmla="*/ 136641 h 221522"/>
                <a:gd name="connsiteX8" fmla="*/ 5285 w 591981"/>
                <a:gd name="connsiteY8" fmla="*/ 142240 h 221522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63852 w 591981"/>
                <a:gd name="connsiteY3" fmla="*/ 89384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  <a:gd name="connsiteX0" fmla="*/ 5285 w 591981"/>
                <a:gd name="connsiteY0" fmla="*/ 142240 h 227104"/>
                <a:gd name="connsiteX1" fmla="*/ 0 w 591981"/>
                <a:gd name="connsiteY1" fmla="*/ 36528 h 227104"/>
                <a:gd name="connsiteX2" fmla="*/ 163774 w 591981"/>
                <a:gd name="connsiteY2" fmla="*/ 0 h 227104"/>
                <a:gd name="connsiteX3" fmla="*/ 195095 w 591981"/>
                <a:gd name="connsiteY3" fmla="*/ 84177 h 227104"/>
                <a:gd name="connsiteX4" fmla="*/ 581409 w 591981"/>
                <a:gd name="connsiteY4" fmla="*/ 84099 h 227104"/>
                <a:gd name="connsiteX5" fmla="*/ 591981 w 591981"/>
                <a:gd name="connsiteY5" fmla="*/ 221522 h 227104"/>
                <a:gd name="connsiteX6" fmla="*/ 116204 w 591981"/>
                <a:gd name="connsiteY6" fmla="*/ 226495 h 227104"/>
                <a:gd name="connsiteX7" fmla="*/ 105475 w 591981"/>
                <a:gd name="connsiteY7" fmla="*/ 136641 h 227104"/>
                <a:gd name="connsiteX8" fmla="*/ 5285 w 591981"/>
                <a:gd name="connsiteY8" fmla="*/ 142240 h 227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1981" h="227104">
                  <a:moveTo>
                    <a:pt x="5285" y="142240"/>
                  </a:moveTo>
                  <a:lnTo>
                    <a:pt x="0" y="36528"/>
                  </a:lnTo>
                  <a:lnTo>
                    <a:pt x="163774" y="0"/>
                  </a:lnTo>
                  <a:cubicBezTo>
                    <a:pt x="163800" y="29795"/>
                    <a:pt x="195069" y="54382"/>
                    <a:pt x="195095" y="84177"/>
                  </a:cubicBezTo>
                  <a:cubicBezTo>
                    <a:pt x="397943" y="29168"/>
                    <a:pt x="389368" y="75290"/>
                    <a:pt x="581409" y="84099"/>
                  </a:cubicBezTo>
                  <a:lnTo>
                    <a:pt x="591981" y="221522"/>
                  </a:lnTo>
                  <a:cubicBezTo>
                    <a:pt x="431653" y="200380"/>
                    <a:pt x="276532" y="231780"/>
                    <a:pt x="116204" y="226495"/>
                  </a:cubicBezTo>
                  <a:lnTo>
                    <a:pt x="105475" y="136641"/>
                  </a:lnTo>
                  <a:lnTo>
                    <a:pt x="5285" y="14224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15">
              <a:extLst>
                <a:ext uri="{FF2B5EF4-FFF2-40B4-BE49-F238E27FC236}">
                  <a16:creationId xmlns:a16="http://schemas.microsoft.com/office/drawing/2014/main" id="{FACA3C0E-0B06-43D5-A58E-D00A6EF0A284}"/>
                </a:ext>
              </a:extLst>
            </p:cNvPr>
            <p:cNvSpPr/>
            <p:nvPr/>
          </p:nvSpPr>
          <p:spPr>
            <a:xfrm>
              <a:off x="2985409" y="3255814"/>
              <a:ext cx="669512" cy="864666"/>
            </a:xfrm>
            <a:custGeom>
              <a:avLst/>
              <a:gdLst>
                <a:gd name="connsiteX0" fmla="*/ 237850 w 650123"/>
                <a:gd name="connsiteY0" fmla="*/ 850974 h 866830"/>
                <a:gd name="connsiteX1" fmla="*/ 0 w 650123"/>
                <a:gd name="connsiteY1" fmla="*/ 63427 h 866830"/>
                <a:gd name="connsiteX2" fmla="*/ 153281 w 650123"/>
                <a:gd name="connsiteY2" fmla="*/ 184994 h 866830"/>
                <a:gd name="connsiteX3" fmla="*/ 216708 w 650123"/>
                <a:gd name="connsiteY3" fmla="*/ 5286 h 866830"/>
                <a:gd name="connsiteX4" fmla="*/ 317133 w 650123"/>
                <a:gd name="connsiteY4" fmla="*/ 184994 h 866830"/>
                <a:gd name="connsiteX5" fmla="*/ 359418 w 650123"/>
                <a:gd name="connsiteY5" fmla="*/ 0 h 866830"/>
                <a:gd name="connsiteX6" fmla="*/ 475700 w 650123"/>
                <a:gd name="connsiteY6" fmla="*/ 126853 h 866830"/>
                <a:gd name="connsiteX7" fmla="*/ 539126 w 650123"/>
                <a:gd name="connsiteY7" fmla="*/ 36999 h 866830"/>
                <a:gd name="connsiteX8" fmla="*/ 650123 w 650123"/>
                <a:gd name="connsiteY8" fmla="*/ 866830 h 866830"/>
                <a:gd name="connsiteX9" fmla="*/ 237850 w 650123"/>
                <a:gd name="connsiteY9" fmla="*/ 850974 h 866830"/>
                <a:gd name="connsiteX0" fmla="*/ 197028 w 609301"/>
                <a:gd name="connsiteY0" fmla="*/ 850974 h 866830"/>
                <a:gd name="connsiteX1" fmla="*/ 0 w 609301"/>
                <a:gd name="connsiteY1" fmla="*/ 60706 h 866830"/>
                <a:gd name="connsiteX2" fmla="*/ 112459 w 609301"/>
                <a:gd name="connsiteY2" fmla="*/ 184994 h 866830"/>
                <a:gd name="connsiteX3" fmla="*/ 175886 w 609301"/>
                <a:gd name="connsiteY3" fmla="*/ 5286 h 866830"/>
                <a:gd name="connsiteX4" fmla="*/ 276311 w 609301"/>
                <a:gd name="connsiteY4" fmla="*/ 184994 h 866830"/>
                <a:gd name="connsiteX5" fmla="*/ 318596 w 609301"/>
                <a:gd name="connsiteY5" fmla="*/ 0 h 866830"/>
                <a:gd name="connsiteX6" fmla="*/ 434878 w 609301"/>
                <a:gd name="connsiteY6" fmla="*/ 126853 h 866830"/>
                <a:gd name="connsiteX7" fmla="*/ 498304 w 609301"/>
                <a:gd name="connsiteY7" fmla="*/ 36999 h 866830"/>
                <a:gd name="connsiteX8" fmla="*/ 609301 w 609301"/>
                <a:gd name="connsiteY8" fmla="*/ 866830 h 866830"/>
                <a:gd name="connsiteX9" fmla="*/ 197028 w 609301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8370 w 620643"/>
                <a:gd name="connsiteY0" fmla="*/ 850974 h 866830"/>
                <a:gd name="connsiteX1" fmla="*/ 11342 w 620643"/>
                <a:gd name="connsiteY1" fmla="*/ 60706 h 866830"/>
                <a:gd name="connsiteX2" fmla="*/ 123801 w 620643"/>
                <a:gd name="connsiteY2" fmla="*/ 184994 h 866830"/>
                <a:gd name="connsiteX3" fmla="*/ 187228 w 620643"/>
                <a:gd name="connsiteY3" fmla="*/ 5286 h 866830"/>
                <a:gd name="connsiteX4" fmla="*/ 287653 w 620643"/>
                <a:gd name="connsiteY4" fmla="*/ 184994 h 866830"/>
                <a:gd name="connsiteX5" fmla="*/ 329938 w 620643"/>
                <a:gd name="connsiteY5" fmla="*/ 0 h 866830"/>
                <a:gd name="connsiteX6" fmla="*/ 446220 w 620643"/>
                <a:gd name="connsiteY6" fmla="*/ 126853 h 866830"/>
                <a:gd name="connsiteX7" fmla="*/ 509646 w 620643"/>
                <a:gd name="connsiteY7" fmla="*/ 36999 h 866830"/>
                <a:gd name="connsiteX8" fmla="*/ 620643 w 620643"/>
                <a:gd name="connsiteY8" fmla="*/ 866830 h 866830"/>
                <a:gd name="connsiteX9" fmla="*/ 208370 w 620643"/>
                <a:gd name="connsiteY9" fmla="*/ 850974 h 866830"/>
                <a:gd name="connsiteX0" fmla="*/ 209189 w 621462"/>
                <a:gd name="connsiteY0" fmla="*/ 850974 h 866830"/>
                <a:gd name="connsiteX1" fmla="*/ 12161 w 621462"/>
                <a:gd name="connsiteY1" fmla="*/ 60706 h 866830"/>
                <a:gd name="connsiteX2" fmla="*/ 124620 w 621462"/>
                <a:gd name="connsiteY2" fmla="*/ 184994 h 866830"/>
                <a:gd name="connsiteX3" fmla="*/ 188047 w 621462"/>
                <a:gd name="connsiteY3" fmla="*/ 5286 h 866830"/>
                <a:gd name="connsiteX4" fmla="*/ 288472 w 621462"/>
                <a:gd name="connsiteY4" fmla="*/ 184994 h 866830"/>
                <a:gd name="connsiteX5" fmla="*/ 330757 w 621462"/>
                <a:gd name="connsiteY5" fmla="*/ 0 h 866830"/>
                <a:gd name="connsiteX6" fmla="*/ 447039 w 621462"/>
                <a:gd name="connsiteY6" fmla="*/ 126853 h 866830"/>
                <a:gd name="connsiteX7" fmla="*/ 510465 w 621462"/>
                <a:gd name="connsiteY7" fmla="*/ 36999 h 866830"/>
                <a:gd name="connsiteX8" fmla="*/ 621462 w 621462"/>
                <a:gd name="connsiteY8" fmla="*/ 866830 h 866830"/>
                <a:gd name="connsiteX9" fmla="*/ 209189 w 621462"/>
                <a:gd name="connsiteY9" fmla="*/ 850974 h 866830"/>
                <a:gd name="connsiteX0" fmla="*/ 160744 w 624724"/>
                <a:gd name="connsiteY0" fmla="*/ 812874 h 866830"/>
                <a:gd name="connsiteX1" fmla="*/ 15423 w 624724"/>
                <a:gd name="connsiteY1" fmla="*/ 60706 h 866830"/>
                <a:gd name="connsiteX2" fmla="*/ 127882 w 624724"/>
                <a:gd name="connsiteY2" fmla="*/ 184994 h 866830"/>
                <a:gd name="connsiteX3" fmla="*/ 191309 w 624724"/>
                <a:gd name="connsiteY3" fmla="*/ 5286 h 866830"/>
                <a:gd name="connsiteX4" fmla="*/ 291734 w 624724"/>
                <a:gd name="connsiteY4" fmla="*/ 184994 h 866830"/>
                <a:gd name="connsiteX5" fmla="*/ 334019 w 624724"/>
                <a:gd name="connsiteY5" fmla="*/ 0 h 866830"/>
                <a:gd name="connsiteX6" fmla="*/ 450301 w 624724"/>
                <a:gd name="connsiteY6" fmla="*/ 126853 h 866830"/>
                <a:gd name="connsiteX7" fmla="*/ 513727 w 624724"/>
                <a:gd name="connsiteY7" fmla="*/ 36999 h 866830"/>
                <a:gd name="connsiteX8" fmla="*/ 624724 w 624724"/>
                <a:gd name="connsiteY8" fmla="*/ 866830 h 866830"/>
                <a:gd name="connsiteX9" fmla="*/ 160744 w 624724"/>
                <a:gd name="connsiteY9" fmla="*/ 812874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6607 w 621601"/>
                <a:gd name="connsiteY0" fmla="*/ 853696 h 866830"/>
                <a:gd name="connsiteX1" fmla="*/ 12300 w 621601"/>
                <a:gd name="connsiteY1" fmla="*/ 60706 h 866830"/>
                <a:gd name="connsiteX2" fmla="*/ 124759 w 621601"/>
                <a:gd name="connsiteY2" fmla="*/ 184994 h 866830"/>
                <a:gd name="connsiteX3" fmla="*/ 188186 w 621601"/>
                <a:gd name="connsiteY3" fmla="*/ 5286 h 866830"/>
                <a:gd name="connsiteX4" fmla="*/ 288611 w 621601"/>
                <a:gd name="connsiteY4" fmla="*/ 184994 h 866830"/>
                <a:gd name="connsiteX5" fmla="*/ 330896 w 621601"/>
                <a:gd name="connsiteY5" fmla="*/ 0 h 866830"/>
                <a:gd name="connsiteX6" fmla="*/ 447178 w 621601"/>
                <a:gd name="connsiteY6" fmla="*/ 126853 h 866830"/>
                <a:gd name="connsiteX7" fmla="*/ 510604 w 621601"/>
                <a:gd name="connsiteY7" fmla="*/ 36999 h 866830"/>
                <a:gd name="connsiteX8" fmla="*/ 621601 w 621601"/>
                <a:gd name="connsiteY8" fmla="*/ 866830 h 866830"/>
                <a:gd name="connsiteX9" fmla="*/ 206607 w 621601"/>
                <a:gd name="connsiteY9" fmla="*/ 853696 h 866830"/>
                <a:gd name="connsiteX0" fmla="*/ 209190 w 621463"/>
                <a:gd name="connsiteY0" fmla="*/ 864582 h 866830"/>
                <a:gd name="connsiteX1" fmla="*/ 12162 w 621463"/>
                <a:gd name="connsiteY1" fmla="*/ 60706 h 866830"/>
                <a:gd name="connsiteX2" fmla="*/ 124621 w 621463"/>
                <a:gd name="connsiteY2" fmla="*/ 184994 h 866830"/>
                <a:gd name="connsiteX3" fmla="*/ 188048 w 621463"/>
                <a:gd name="connsiteY3" fmla="*/ 5286 h 866830"/>
                <a:gd name="connsiteX4" fmla="*/ 288473 w 621463"/>
                <a:gd name="connsiteY4" fmla="*/ 184994 h 866830"/>
                <a:gd name="connsiteX5" fmla="*/ 330758 w 621463"/>
                <a:gd name="connsiteY5" fmla="*/ 0 h 866830"/>
                <a:gd name="connsiteX6" fmla="*/ 447040 w 621463"/>
                <a:gd name="connsiteY6" fmla="*/ 126853 h 866830"/>
                <a:gd name="connsiteX7" fmla="*/ 510466 w 621463"/>
                <a:gd name="connsiteY7" fmla="*/ 36999 h 866830"/>
                <a:gd name="connsiteX8" fmla="*/ 621463 w 621463"/>
                <a:gd name="connsiteY8" fmla="*/ 866830 h 866830"/>
                <a:gd name="connsiteX9" fmla="*/ 209190 w 621463"/>
                <a:gd name="connsiteY9" fmla="*/ 864582 h 866830"/>
                <a:gd name="connsiteX0" fmla="*/ 209190 w 586084"/>
                <a:gd name="connsiteY0" fmla="*/ 864582 h 869551"/>
                <a:gd name="connsiteX1" fmla="*/ 12162 w 586084"/>
                <a:gd name="connsiteY1" fmla="*/ 60706 h 869551"/>
                <a:gd name="connsiteX2" fmla="*/ 124621 w 586084"/>
                <a:gd name="connsiteY2" fmla="*/ 184994 h 869551"/>
                <a:gd name="connsiteX3" fmla="*/ 188048 w 586084"/>
                <a:gd name="connsiteY3" fmla="*/ 5286 h 869551"/>
                <a:gd name="connsiteX4" fmla="*/ 288473 w 586084"/>
                <a:gd name="connsiteY4" fmla="*/ 184994 h 869551"/>
                <a:gd name="connsiteX5" fmla="*/ 330758 w 586084"/>
                <a:gd name="connsiteY5" fmla="*/ 0 h 869551"/>
                <a:gd name="connsiteX6" fmla="*/ 447040 w 586084"/>
                <a:gd name="connsiteY6" fmla="*/ 126853 h 869551"/>
                <a:gd name="connsiteX7" fmla="*/ 510466 w 586084"/>
                <a:gd name="connsiteY7" fmla="*/ 36999 h 869551"/>
                <a:gd name="connsiteX8" fmla="*/ 586084 w 586084"/>
                <a:gd name="connsiteY8" fmla="*/ 869551 h 869551"/>
                <a:gd name="connsiteX9" fmla="*/ 209190 w 586084"/>
                <a:gd name="connsiteY9" fmla="*/ 864582 h 869551"/>
                <a:gd name="connsiteX0" fmla="*/ 209190 w 602413"/>
                <a:gd name="connsiteY0" fmla="*/ 864582 h 864582"/>
                <a:gd name="connsiteX1" fmla="*/ 12162 w 602413"/>
                <a:gd name="connsiteY1" fmla="*/ 60706 h 864582"/>
                <a:gd name="connsiteX2" fmla="*/ 124621 w 602413"/>
                <a:gd name="connsiteY2" fmla="*/ 184994 h 864582"/>
                <a:gd name="connsiteX3" fmla="*/ 188048 w 602413"/>
                <a:gd name="connsiteY3" fmla="*/ 5286 h 864582"/>
                <a:gd name="connsiteX4" fmla="*/ 288473 w 602413"/>
                <a:gd name="connsiteY4" fmla="*/ 184994 h 864582"/>
                <a:gd name="connsiteX5" fmla="*/ 330758 w 602413"/>
                <a:gd name="connsiteY5" fmla="*/ 0 h 864582"/>
                <a:gd name="connsiteX6" fmla="*/ 447040 w 602413"/>
                <a:gd name="connsiteY6" fmla="*/ 126853 h 864582"/>
                <a:gd name="connsiteX7" fmla="*/ 510466 w 602413"/>
                <a:gd name="connsiteY7" fmla="*/ 36999 h 864582"/>
                <a:gd name="connsiteX8" fmla="*/ 602413 w 602413"/>
                <a:gd name="connsiteY8" fmla="*/ 864109 h 864582"/>
                <a:gd name="connsiteX9" fmla="*/ 209190 w 602413"/>
                <a:gd name="connsiteY9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8742"/>
                <a:gd name="connsiteY0" fmla="*/ 864582 h 864582"/>
                <a:gd name="connsiteX1" fmla="*/ 12162 w 618742"/>
                <a:gd name="connsiteY1" fmla="*/ 60706 h 864582"/>
                <a:gd name="connsiteX2" fmla="*/ 124621 w 618742"/>
                <a:gd name="connsiteY2" fmla="*/ 184994 h 864582"/>
                <a:gd name="connsiteX3" fmla="*/ 188048 w 618742"/>
                <a:gd name="connsiteY3" fmla="*/ 5286 h 864582"/>
                <a:gd name="connsiteX4" fmla="*/ 288473 w 618742"/>
                <a:gd name="connsiteY4" fmla="*/ 184994 h 864582"/>
                <a:gd name="connsiteX5" fmla="*/ 330758 w 618742"/>
                <a:gd name="connsiteY5" fmla="*/ 0 h 864582"/>
                <a:gd name="connsiteX6" fmla="*/ 447040 w 618742"/>
                <a:gd name="connsiteY6" fmla="*/ 126853 h 864582"/>
                <a:gd name="connsiteX7" fmla="*/ 510466 w 618742"/>
                <a:gd name="connsiteY7" fmla="*/ 36999 h 864582"/>
                <a:gd name="connsiteX8" fmla="*/ 618742 w 618742"/>
                <a:gd name="connsiteY8" fmla="*/ 578595 h 864582"/>
                <a:gd name="connsiteX9" fmla="*/ 602413 w 618742"/>
                <a:gd name="connsiteY9" fmla="*/ 864109 h 864582"/>
                <a:gd name="connsiteX10" fmla="*/ 209190 w 618742"/>
                <a:gd name="connsiteY10" fmla="*/ 864582 h 864582"/>
                <a:gd name="connsiteX0" fmla="*/ 209190 w 619592"/>
                <a:gd name="connsiteY0" fmla="*/ 864582 h 864582"/>
                <a:gd name="connsiteX1" fmla="*/ 12162 w 619592"/>
                <a:gd name="connsiteY1" fmla="*/ 60706 h 864582"/>
                <a:gd name="connsiteX2" fmla="*/ 124621 w 619592"/>
                <a:gd name="connsiteY2" fmla="*/ 184994 h 864582"/>
                <a:gd name="connsiteX3" fmla="*/ 188048 w 619592"/>
                <a:gd name="connsiteY3" fmla="*/ 5286 h 864582"/>
                <a:gd name="connsiteX4" fmla="*/ 288473 w 619592"/>
                <a:gd name="connsiteY4" fmla="*/ 184994 h 864582"/>
                <a:gd name="connsiteX5" fmla="*/ 330758 w 619592"/>
                <a:gd name="connsiteY5" fmla="*/ 0 h 864582"/>
                <a:gd name="connsiteX6" fmla="*/ 447040 w 619592"/>
                <a:gd name="connsiteY6" fmla="*/ 126853 h 864582"/>
                <a:gd name="connsiteX7" fmla="*/ 510466 w 619592"/>
                <a:gd name="connsiteY7" fmla="*/ 36999 h 864582"/>
                <a:gd name="connsiteX8" fmla="*/ 618742 w 619592"/>
                <a:gd name="connsiteY8" fmla="*/ 578595 h 864582"/>
                <a:gd name="connsiteX9" fmla="*/ 602413 w 619592"/>
                <a:gd name="connsiteY9" fmla="*/ 864109 h 864582"/>
                <a:gd name="connsiteX10" fmla="*/ 209190 w 619592"/>
                <a:gd name="connsiteY10" fmla="*/ 864582 h 864582"/>
                <a:gd name="connsiteX0" fmla="*/ 209190 w 620629"/>
                <a:gd name="connsiteY0" fmla="*/ 864582 h 864582"/>
                <a:gd name="connsiteX1" fmla="*/ 12162 w 620629"/>
                <a:gd name="connsiteY1" fmla="*/ 60706 h 864582"/>
                <a:gd name="connsiteX2" fmla="*/ 124621 w 620629"/>
                <a:gd name="connsiteY2" fmla="*/ 184994 h 864582"/>
                <a:gd name="connsiteX3" fmla="*/ 188048 w 620629"/>
                <a:gd name="connsiteY3" fmla="*/ 5286 h 864582"/>
                <a:gd name="connsiteX4" fmla="*/ 288473 w 620629"/>
                <a:gd name="connsiteY4" fmla="*/ 184994 h 864582"/>
                <a:gd name="connsiteX5" fmla="*/ 330758 w 620629"/>
                <a:gd name="connsiteY5" fmla="*/ 0 h 864582"/>
                <a:gd name="connsiteX6" fmla="*/ 447040 w 620629"/>
                <a:gd name="connsiteY6" fmla="*/ 126853 h 864582"/>
                <a:gd name="connsiteX7" fmla="*/ 510466 w 620629"/>
                <a:gd name="connsiteY7" fmla="*/ 36999 h 864582"/>
                <a:gd name="connsiteX8" fmla="*/ 618742 w 620629"/>
                <a:gd name="connsiteY8" fmla="*/ 578595 h 864582"/>
                <a:gd name="connsiteX9" fmla="*/ 602413 w 620629"/>
                <a:gd name="connsiteY9" fmla="*/ 864109 h 864582"/>
                <a:gd name="connsiteX10" fmla="*/ 209190 w 620629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3"/>
                <a:gd name="connsiteY0" fmla="*/ 864582 h 864582"/>
                <a:gd name="connsiteX1" fmla="*/ 12162 w 618743"/>
                <a:gd name="connsiteY1" fmla="*/ 60706 h 864582"/>
                <a:gd name="connsiteX2" fmla="*/ 124621 w 618743"/>
                <a:gd name="connsiteY2" fmla="*/ 184994 h 864582"/>
                <a:gd name="connsiteX3" fmla="*/ 188048 w 618743"/>
                <a:gd name="connsiteY3" fmla="*/ 5286 h 864582"/>
                <a:gd name="connsiteX4" fmla="*/ 288473 w 618743"/>
                <a:gd name="connsiteY4" fmla="*/ 184994 h 864582"/>
                <a:gd name="connsiteX5" fmla="*/ 330758 w 618743"/>
                <a:gd name="connsiteY5" fmla="*/ 0 h 864582"/>
                <a:gd name="connsiteX6" fmla="*/ 447040 w 618743"/>
                <a:gd name="connsiteY6" fmla="*/ 126853 h 864582"/>
                <a:gd name="connsiteX7" fmla="*/ 510466 w 618743"/>
                <a:gd name="connsiteY7" fmla="*/ 36999 h 864582"/>
                <a:gd name="connsiteX8" fmla="*/ 618742 w 618743"/>
                <a:gd name="connsiteY8" fmla="*/ 578595 h 864582"/>
                <a:gd name="connsiteX9" fmla="*/ 602413 w 618743"/>
                <a:gd name="connsiteY9" fmla="*/ 864109 h 864582"/>
                <a:gd name="connsiteX10" fmla="*/ 209190 w 618743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47040 w 618745"/>
                <a:gd name="connsiteY6" fmla="*/ 126853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45"/>
                <a:gd name="connsiteY0" fmla="*/ 864582 h 864582"/>
                <a:gd name="connsiteX1" fmla="*/ 12162 w 618745"/>
                <a:gd name="connsiteY1" fmla="*/ 60706 h 864582"/>
                <a:gd name="connsiteX2" fmla="*/ 124621 w 618745"/>
                <a:gd name="connsiteY2" fmla="*/ 184994 h 864582"/>
                <a:gd name="connsiteX3" fmla="*/ 188048 w 618745"/>
                <a:gd name="connsiteY3" fmla="*/ 5286 h 864582"/>
                <a:gd name="connsiteX4" fmla="*/ 288473 w 618745"/>
                <a:gd name="connsiteY4" fmla="*/ 184994 h 864582"/>
                <a:gd name="connsiteX5" fmla="*/ 330758 w 618745"/>
                <a:gd name="connsiteY5" fmla="*/ 0 h 864582"/>
                <a:gd name="connsiteX6" fmla="*/ 430711 w 618745"/>
                <a:gd name="connsiteY6" fmla="*/ 121410 h 864582"/>
                <a:gd name="connsiteX7" fmla="*/ 510466 w 618745"/>
                <a:gd name="connsiteY7" fmla="*/ 36999 h 864582"/>
                <a:gd name="connsiteX8" fmla="*/ 618742 w 618745"/>
                <a:gd name="connsiteY8" fmla="*/ 578595 h 864582"/>
                <a:gd name="connsiteX9" fmla="*/ 602413 w 618745"/>
                <a:gd name="connsiteY9" fmla="*/ 864109 h 864582"/>
                <a:gd name="connsiteX10" fmla="*/ 209190 w 618745"/>
                <a:gd name="connsiteY10" fmla="*/ 864582 h 864582"/>
                <a:gd name="connsiteX0" fmla="*/ 209190 w 618782"/>
                <a:gd name="connsiteY0" fmla="*/ 864582 h 864582"/>
                <a:gd name="connsiteX1" fmla="*/ 12162 w 618782"/>
                <a:gd name="connsiteY1" fmla="*/ 60706 h 864582"/>
                <a:gd name="connsiteX2" fmla="*/ 124621 w 618782"/>
                <a:gd name="connsiteY2" fmla="*/ 184994 h 864582"/>
                <a:gd name="connsiteX3" fmla="*/ 188048 w 618782"/>
                <a:gd name="connsiteY3" fmla="*/ 5286 h 864582"/>
                <a:gd name="connsiteX4" fmla="*/ 288473 w 618782"/>
                <a:gd name="connsiteY4" fmla="*/ 184994 h 864582"/>
                <a:gd name="connsiteX5" fmla="*/ 330758 w 618782"/>
                <a:gd name="connsiteY5" fmla="*/ 0 h 864582"/>
                <a:gd name="connsiteX6" fmla="*/ 430711 w 618782"/>
                <a:gd name="connsiteY6" fmla="*/ 121410 h 864582"/>
                <a:gd name="connsiteX7" fmla="*/ 510466 w 618782"/>
                <a:gd name="connsiteY7" fmla="*/ 36999 h 864582"/>
                <a:gd name="connsiteX8" fmla="*/ 618742 w 618782"/>
                <a:gd name="connsiteY8" fmla="*/ 578595 h 864582"/>
                <a:gd name="connsiteX9" fmla="*/ 602413 w 618782"/>
                <a:gd name="connsiteY9" fmla="*/ 864109 h 864582"/>
                <a:gd name="connsiteX10" fmla="*/ 209190 w 618782"/>
                <a:gd name="connsiteY10" fmla="*/ 864582 h 864582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4 h 864664"/>
                <a:gd name="connsiteX1" fmla="*/ 12162 w 618782"/>
                <a:gd name="connsiteY1" fmla="*/ 60788 h 864664"/>
                <a:gd name="connsiteX2" fmla="*/ 124621 w 618782"/>
                <a:gd name="connsiteY2" fmla="*/ 185076 h 864664"/>
                <a:gd name="connsiteX3" fmla="*/ 188048 w 618782"/>
                <a:gd name="connsiteY3" fmla="*/ 5368 h 864664"/>
                <a:gd name="connsiteX4" fmla="*/ 288473 w 618782"/>
                <a:gd name="connsiteY4" fmla="*/ 185076 h 864664"/>
                <a:gd name="connsiteX5" fmla="*/ 330758 w 618782"/>
                <a:gd name="connsiteY5" fmla="*/ 82 h 864664"/>
                <a:gd name="connsiteX6" fmla="*/ 430711 w 618782"/>
                <a:gd name="connsiteY6" fmla="*/ 121492 h 864664"/>
                <a:gd name="connsiteX7" fmla="*/ 510466 w 618782"/>
                <a:gd name="connsiteY7" fmla="*/ 37081 h 864664"/>
                <a:gd name="connsiteX8" fmla="*/ 618742 w 618782"/>
                <a:gd name="connsiteY8" fmla="*/ 578677 h 864664"/>
                <a:gd name="connsiteX9" fmla="*/ 602413 w 618782"/>
                <a:gd name="connsiteY9" fmla="*/ 864191 h 864664"/>
                <a:gd name="connsiteX10" fmla="*/ 209190 w 618782"/>
                <a:gd name="connsiteY10" fmla="*/ 864664 h 864664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8473 w 618782"/>
                <a:gd name="connsiteY4" fmla="*/ 185078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85752 w 618782"/>
                <a:gd name="connsiteY4" fmla="*/ 149700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09190 w 618782"/>
                <a:gd name="connsiteY0" fmla="*/ 864666 h 864666"/>
                <a:gd name="connsiteX1" fmla="*/ 12162 w 618782"/>
                <a:gd name="connsiteY1" fmla="*/ 60790 h 864666"/>
                <a:gd name="connsiteX2" fmla="*/ 124621 w 618782"/>
                <a:gd name="connsiteY2" fmla="*/ 185078 h 864666"/>
                <a:gd name="connsiteX3" fmla="*/ 188048 w 618782"/>
                <a:gd name="connsiteY3" fmla="*/ 5370 h 864666"/>
                <a:gd name="connsiteX4" fmla="*/ 274866 w 618782"/>
                <a:gd name="connsiteY4" fmla="*/ 144257 h 864666"/>
                <a:gd name="connsiteX5" fmla="*/ 330758 w 618782"/>
                <a:gd name="connsiteY5" fmla="*/ 84 h 864666"/>
                <a:gd name="connsiteX6" fmla="*/ 430711 w 618782"/>
                <a:gd name="connsiteY6" fmla="*/ 121494 h 864666"/>
                <a:gd name="connsiteX7" fmla="*/ 510466 w 618782"/>
                <a:gd name="connsiteY7" fmla="*/ 37083 h 864666"/>
                <a:gd name="connsiteX8" fmla="*/ 618742 w 618782"/>
                <a:gd name="connsiteY8" fmla="*/ 578679 h 864666"/>
                <a:gd name="connsiteX9" fmla="*/ 602413 w 618782"/>
                <a:gd name="connsiteY9" fmla="*/ 864193 h 864666"/>
                <a:gd name="connsiteX10" fmla="*/ 209190 w 618782"/>
                <a:gd name="connsiteY10" fmla="*/ 864666 h 864666"/>
                <a:gd name="connsiteX0" fmla="*/ 212601 w 622193"/>
                <a:gd name="connsiteY0" fmla="*/ 864666 h 864666"/>
                <a:gd name="connsiteX1" fmla="*/ 15573 w 622193"/>
                <a:gd name="connsiteY1" fmla="*/ 60790 h 864666"/>
                <a:gd name="connsiteX2" fmla="*/ 128032 w 622193"/>
                <a:gd name="connsiteY2" fmla="*/ 185078 h 864666"/>
                <a:gd name="connsiteX3" fmla="*/ 191459 w 622193"/>
                <a:gd name="connsiteY3" fmla="*/ 5370 h 864666"/>
                <a:gd name="connsiteX4" fmla="*/ 278277 w 622193"/>
                <a:gd name="connsiteY4" fmla="*/ 144257 h 864666"/>
                <a:gd name="connsiteX5" fmla="*/ 334169 w 622193"/>
                <a:gd name="connsiteY5" fmla="*/ 84 h 864666"/>
                <a:gd name="connsiteX6" fmla="*/ 434122 w 622193"/>
                <a:gd name="connsiteY6" fmla="*/ 121494 h 864666"/>
                <a:gd name="connsiteX7" fmla="*/ 513877 w 622193"/>
                <a:gd name="connsiteY7" fmla="*/ 37083 h 864666"/>
                <a:gd name="connsiteX8" fmla="*/ 622153 w 622193"/>
                <a:gd name="connsiteY8" fmla="*/ 578679 h 864666"/>
                <a:gd name="connsiteX9" fmla="*/ 605824 w 622193"/>
                <a:gd name="connsiteY9" fmla="*/ 864193 h 864666"/>
                <a:gd name="connsiteX10" fmla="*/ 212601 w 622193"/>
                <a:gd name="connsiteY10" fmla="*/ 864666 h 864666"/>
                <a:gd name="connsiteX0" fmla="*/ 198912 w 608504"/>
                <a:gd name="connsiteY0" fmla="*/ 864666 h 864666"/>
                <a:gd name="connsiteX1" fmla="*/ 28798 w 608504"/>
                <a:gd name="connsiteY1" fmla="*/ 510643 h 864666"/>
                <a:gd name="connsiteX2" fmla="*/ 1884 w 608504"/>
                <a:gd name="connsiteY2" fmla="*/ 60790 h 864666"/>
                <a:gd name="connsiteX3" fmla="*/ 114343 w 608504"/>
                <a:gd name="connsiteY3" fmla="*/ 185078 h 864666"/>
                <a:gd name="connsiteX4" fmla="*/ 177770 w 608504"/>
                <a:gd name="connsiteY4" fmla="*/ 5370 h 864666"/>
                <a:gd name="connsiteX5" fmla="*/ 264588 w 608504"/>
                <a:gd name="connsiteY5" fmla="*/ 144257 h 864666"/>
                <a:gd name="connsiteX6" fmla="*/ 320480 w 608504"/>
                <a:gd name="connsiteY6" fmla="*/ 84 h 864666"/>
                <a:gd name="connsiteX7" fmla="*/ 420433 w 608504"/>
                <a:gd name="connsiteY7" fmla="*/ 121494 h 864666"/>
                <a:gd name="connsiteX8" fmla="*/ 500188 w 608504"/>
                <a:gd name="connsiteY8" fmla="*/ 37083 h 864666"/>
                <a:gd name="connsiteX9" fmla="*/ 608464 w 608504"/>
                <a:gd name="connsiteY9" fmla="*/ 578679 h 864666"/>
                <a:gd name="connsiteX10" fmla="*/ 592135 w 608504"/>
                <a:gd name="connsiteY10" fmla="*/ 864193 h 864666"/>
                <a:gd name="connsiteX11" fmla="*/ 198912 w 608504"/>
                <a:gd name="connsiteY11" fmla="*/ 864666 h 864666"/>
                <a:gd name="connsiteX0" fmla="*/ 201622 w 611214"/>
                <a:gd name="connsiteY0" fmla="*/ 864666 h 864666"/>
                <a:gd name="connsiteX1" fmla="*/ 31508 w 611214"/>
                <a:gd name="connsiteY1" fmla="*/ 510643 h 864666"/>
                <a:gd name="connsiteX2" fmla="*/ 4594 w 611214"/>
                <a:gd name="connsiteY2" fmla="*/ 60790 h 864666"/>
                <a:gd name="connsiteX3" fmla="*/ 117053 w 611214"/>
                <a:gd name="connsiteY3" fmla="*/ 185078 h 864666"/>
                <a:gd name="connsiteX4" fmla="*/ 180480 w 611214"/>
                <a:gd name="connsiteY4" fmla="*/ 5370 h 864666"/>
                <a:gd name="connsiteX5" fmla="*/ 267298 w 611214"/>
                <a:gd name="connsiteY5" fmla="*/ 144257 h 864666"/>
                <a:gd name="connsiteX6" fmla="*/ 323190 w 611214"/>
                <a:gd name="connsiteY6" fmla="*/ 84 h 864666"/>
                <a:gd name="connsiteX7" fmla="*/ 423143 w 611214"/>
                <a:gd name="connsiteY7" fmla="*/ 121494 h 864666"/>
                <a:gd name="connsiteX8" fmla="*/ 502898 w 611214"/>
                <a:gd name="connsiteY8" fmla="*/ 37083 h 864666"/>
                <a:gd name="connsiteX9" fmla="*/ 611174 w 611214"/>
                <a:gd name="connsiteY9" fmla="*/ 578679 h 864666"/>
                <a:gd name="connsiteX10" fmla="*/ 594845 w 611214"/>
                <a:gd name="connsiteY10" fmla="*/ 864193 h 864666"/>
                <a:gd name="connsiteX11" fmla="*/ 201622 w 611214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6998 w 641159"/>
                <a:gd name="connsiteY3" fmla="*/ 185078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44276 w 641159"/>
                <a:gd name="connsiteY3" fmla="*/ 138814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44257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76446 w 641159"/>
                <a:gd name="connsiteY5" fmla="*/ 64329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61453 w 641159"/>
                <a:gd name="connsiteY1" fmla="*/ 510643 h 864666"/>
                <a:gd name="connsiteX2" fmla="*/ 34539 w 641159"/>
                <a:gd name="connsiteY2" fmla="*/ 60790 h 864666"/>
                <a:gd name="connsiteX3" fmla="*/ 155162 w 641159"/>
                <a:gd name="connsiteY3" fmla="*/ 130650 h 864666"/>
                <a:gd name="connsiteX4" fmla="*/ 210425 w 641159"/>
                <a:gd name="connsiteY4" fmla="*/ 5370 h 864666"/>
                <a:gd name="connsiteX5" fmla="*/ 297243 w 641159"/>
                <a:gd name="connsiteY5" fmla="*/ 117043 h 864666"/>
                <a:gd name="connsiteX6" fmla="*/ 353135 w 641159"/>
                <a:gd name="connsiteY6" fmla="*/ 84 h 864666"/>
                <a:gd name="connsiteX7" fmla="*/ 453088 w 641159"/>
                <a:gd name="connsiteY7" fmla="*/ 121494 h 864666"/>
                <a:gd name="connsiteX8" fmla="*/ 532843 w 641159"/>
                <a:gd name="connsiteY8" fmla="*/ 37083 h 864666"/>
                <a:gd name="connsiteX9" fmla="*/ 641119 w 641159"/>
                <a:gd name="connsiteY9" fmla="*/ 578679 h 864666"/>
                <a:gd name="connsiteX10" fmla="*/ 624790 w 641159"/>
                <a:gd name="connsiteY10" fmla="*/ 864193 h 864666"/>
                <a:gd name="connsiteX11" fmla="*/ 231567 w 641159"/>
                <a:gd name="connsiteY11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99553 w 641159"/>
                <a:gd name="connsiteY1" fmla="*/ 807279 h 864666"/>
                <a:gd name="connsiteX2" fmla="*/ 61453 w 641159"/>
                <a:gd name="connsiteY2" fmla="*/ 510643 h 864666"/>
                <a:gd name="connsiteX3" fmla="*/ 34539 w 641159"/>
                <a:gd name="connsiteY3" fmla="*/ 60790 h 864666"/>
                <a:gd name="connsiteX4" fmla="*/ 155162 w 641159"/>
                <a:gd name="connsiteY4" fmla="*/ 130650 h 864666"/>
                <a:gd name="connsiteX5" fmla="*/ 210425 w 641159"/>
                <a:gd name="connsiteY5" fmla="*/ 5370 h 864666"/>
                <a:gd name="connsiteX6" fmla="*/ 297243 w 641159"/>
                <a:gd name="connsiteY6" fmla="*/ 117043 h 864666"/>
                <a:gd name="connsiteX7" fmla="*/ 353135 w 641159"/>
                <a:gd name="connsiteY7" fmla="*/ 84 h 864666"/>
                <a:gd name="connsiteX8" fmla="*/ 453088 w 641159"/>
                <a:gd name="connsiteY8" fmla="*/ 121494 h 864666"/>
                <a:gd name="connsiteX9" fmla="*/ 532843 w 641159"/>
                <a:gd name="connsiteY9" fmla="*/ 37083 h 864666"/>
                <a:gd name="connsiteX10" fmla="*/ 641119 w 641159"/>
                <a:gd name="connsiteY10" fmla="*/ 578679 h 864666"/>
                <a:gd name="connsiteX11" fmla="*/ 624790 w 641159"/>
                <a:gd name="connsiteY11" fmla="*/ 864193 h 864666"/>
                <a:gd name="connsiteX12" fmla="*/ 231567 w 641159"/>
                <a:gd name="connsiteY12" fmla="*/ 864666 h 864666"/>
                <a:gd name="connsiteX0" fmla="*/ 231567 w 641159"/>
                <a:gd name="connsiteY0" fmla="*/ 864666 h 864666"/>
                <a:gd name="connsiteX1" fmla="*/ 197525 w 641159"/>
                <a:gd name="connsiteY1" fmla="*/ 793672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31567 w 641159"/>
                <a:gd name="connsiteY0" fmla="*/ 864666 h 864666"/>
                <a:gd name="connsiteX1" fmla="*/ 202968 w 641159"/>
                <a:gd name="connsiteY1" fmla="*/ 801837 h 864666"/>
                <a:gd name="connsiteX2" fmla="*/ 99553 w 641159"/>
                <a:gd name="connsiteY2" fmla="*/ 807279 h 864666"/>
                <a:gd name="connsiteX3" fmla="*/ 61453 w 641159"/>
                <a:gd name="connsiteY3" fmla="*/ 510643 h 864666"/>
                <a:gd name="connsiteX4" fmla="*/ 34539 w 641159"/>
                <a:gd name="connsiteY4" fmla="*/ 60790 h 864666"/>
                <a:gd name="connsiteX5" fmla="*/ 155162 w 641159"/>
                <a:gd name="connsiteY5" fmla="*/ 130650 h 864666"/>
                <a:gd name="connsiteX6" fmla="*/ 210425 w 641159"/>
                <a:gd name="connsiteY6" fmla="*/ 5370 h 864666"/>
                <a:gd name="connsiteX7" fmla="*/ 297243 w 641159"/>
                <a:gd name="connsiteY7" fmla="*/ 117043 h 864666"/>
                <a:gd name="connsiteX8" fmla="*/ 353135 w 641159"/>
                <a:gd name="connsiteY8" fmla="*/ 84 h 864666"/>
                <a:gd name="connsiteX9" fmla="*/ 453088 w 641159"/>
                <a:gd name="connsiteY9" fmla="*/ 121494 h 864666"/>
                <a:gd name="connsiteX10" fmla="*/ 532843 w 641159"/>
                <a:gd name="connsiteY10" fmla="*/ 37083 h 864666"/>
                <a:gd name="connsiteX11" fmla="*/ 641119 w 641159"/>
                <a:gd name="connsiteY11" fmla="*/ 578679 h 864666"/>
                <a:gd name="connsiteX12" fmla="*/ 624790 w 641159"/>
                <a:gd name="connsiteY12" fmla="*/ 864193 h 864666"/>
                <a:gd name="connsiteX13" fmla="*/ 231567 w 641159"/>
                <a:gd name="connsiteY13" fmla="*/ 864666 h 864666"/>
                <a:gd name="connsiteX0" fmla="*/ 257487 w 667079"/>
                <a:gd name="connsiteY0" fmla="*/ 864666 h 864666"/>
                <a:gd name="connsiteX1" fmla="*/ 228888 w 667079"/>
                <a:gd name="connsiteY1" fmla="*/ 801837 h 864666"/>
                <a:gd name="connsiteX2" fmla="*/ 125473 w 667079"/>
                <a:gd name="connsiteY2" fmla="*/ 807279 h 864666"/>
                <a:gd name="connsiteX3" fmla="*/ 288 w 667079"/>
                <a:gd name="connsiteY3" fmla="*/ 595007 h 864666"/>
                <a:gd name="connsiteX4" fmla="*/ 87373 w 667079"/>
                <a:gd name="connsiteY4" fmla="*/ 510643 h 864666"/>
                <a:gd name="connsiteX5" fmla="*/ 60459 w 667079"/>
                <a:gd name="connsiteY5" fmla="*/ 60790 h 864666"/>
                <a:gd name="connsiteX6" fmla="*/ 181082 w 667079"/>
                <a:gd name="connsiteY6" fmla="*/ 130650 h 864666"/>
                <a:gd name="connsiteX7" fmla="*/ 236345 w 667079"/>
                <a:gd name="connsiteY7" fmla="*/ 5370 h 864666"/>
                <a:gd name="connsiteX8" fmla="*/ 323163 w 667079"/>
                <a:gd name="connsiteY8" fmla="*/ 117043 h 864666"/>
                <a:gd name="connsiteX9" fmla="*/ 379055 w 667079"/>
                <a:gd name="connsiteY9" fmla="*/ 84 h 864666"/>
                <a:gd name="connsiteX10" fmla="*/ 479008 w 667079"/>
                <a:gd name="connsiteY10" fmla="*/ 121494 h 864666"/>
                <a:gd name="connsiteX11" fmla="*/ 558763 w 667079"/>
                <a:gd name="connsiteY11" fmla="*/ 37083 h 864666"/>
                <a:gd name="connsiteX12" fmla="*/ 667039 w 667079"/>
                <a:gd name="connsiteY12" fmla="*/ 578679 h 864666"/>
                <a:gd name="connsiteX13" fmla="*/ 650710 w 667079"/>
                <a:gd name="connsiteY13" fmla="*/ 864193 h 864666"/>
                <a:gd name="connsiteX14" fmla="*/ 257487 w 667079"/>
                <a:gd name="connsiteY14" fmla="*/ 864666 h 864666"/>
                <a:gd name="connsiteX0" fmla="*/ 260201 w 669793"/>
                <a:gd name="connsiteY0" fmla="*/ 864666 h 864666"/>
                <a:gd name="connsiteX1" fmla="*/ 231602 w 669793"/>
                <a:gd name="connsiteY1" fmla="*/ 801837 h 864666"/>
                <a:gd name="connsiteX2" fmla="*/ 128187 w 669793"/>
                <a:gd name="connsiteY2" fmla="*/ 807279 h 864666"/>
                <a:gd name="connsiteX3" fmla="*/ 281 w 669793"/>
                <a:gd name="connsiteY3" fmla="*/ 526971 h 864666"/>
                <a:gd name="connsiteX4" fmla="*/ 90087 w 669793"/>
                <a:gd name="connsiteY4" fmla="*/ 510643 h 864666"/>
                <a:gd name="connsiteX5" fmla="*/ 63173 w 669793"/>
                <a:gd name="connsiteY5" fmla="*/ 60790 h 864666"/>
                <a:gd name="connsiteX6" fmla="*/ 183796 w 669793"/>
                <a:gd name="connsiteY6" fmla="*/ 130650 h 864666"/>
                <a:gd name="connsiteX7" fmla="*/ 239059 w 669793"/>
                <a:gd name="connsiteY7" fmla="*/ 5370 h 864666"/>
                <a:gd name="connsiteX8" fmla="*/ 325877 w 669793"/>
                <a:gd name="connsiteY8" fmla="*/ 117043 h 864666"/>
                <a:gd name="connsiteX9" fmla="*/ 381769 w 669793"/>
                <a:gd name="connsiteY9" fmla="*/ 84 h 864666"/>
                <a:gd name="connsiteX10" fmla="*/ 481722 w 669793"/>
                <a:gd name="connsiteY10" fmla="*/ 121494 h 864666"/>
                <a:gd name="connsiteX11" fmla="*/ 561477 w 669793"/>
                <a:gd name="connsiteY11" fmla="*/ 37083 h 864666"/>
                <a:gd name="connsiteX12" fmla="*/ 669753 w 669793"/>
                <a:gd name="connsiteY12" fmla="*/ 578679 h 864666"/>
                <a:gd name="connsiteX13" fmla="*/ 653424 w 669793"/>
                <a:gd name="connsiteY13" fmla="*/ 864193 h 864666"/>
                <a:gd name="connsiteX14" fmla="*/ 260201 w 669793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  <a:gd name="connsiteX0" fmla="*/ 259920 w 669512"/>
                <a:gd name="connsiteY0" fmla="*/ 864666 h 864666"/>
                <a:gd name="connsiteX1" fmla="*/ 231321 w 669512"/>
                <a:gd name="connsiteY1" fmla="*/ 801837 h 864666"/>
                <a:gd name="connsiteX2" fmla="*/ 127906 w 669512"/>
                <a:gd name="connsiteY2" fmla="*/ 807279 h 864666"/>
                <a:gd name="connsiteX3" fmla="*/ 0 w 669512"/>
                <a:gd name="connsiteY3" fmla="*/ 526971 h 864666"/>
                <a:gd name="connsiteX4" fmla="*/ 89806 w 669512"/>
                <a:gd name="connsiteY4" fmla="*/ 510643 h 864666"/>
                <a:gd name="connsiteX5" fmla="*/ 62892 w 669512"/>
                <a:gd name="connsiteY5" fmla="*/ 60790 h 864666"/>
                <a:gd name="connsiteX6" fmla="*/ 183515 w 669512"/>
                <a:gd name="connsiteY6" fmla="*/ 130650 h 864666"/>
                <a:gd name="connsiteX7" fmla="*/ 238778 w 669512"/>
                <a:gd name="connsiteY7" fmla="*/ 5370 h 864666"/>
                <a:gd name="connsiteX8" fmla="*/ 325596 w 669512"/>
                <a:gd name="connsiteY8" fmla="*/ 117043 h 864666"/>
                <a:gd name="connsiteX9" fmla="*/ 381488 w 669512"/>
                <a:gd name="connsiteY9" fmla="*/ 84 h 864666"/>
                <a:gd name="connsiteX10" fmla="*/ 481441 w 669512"/>
                <a:gd name="connsiteY10" fmla="*/ 121494 h 864666"/>
                <a:gd name="connsiteX11" fmla="*/ 561196 w 669512"/>
                <a:gd name="connsiteY11" fmla="*/ 37083 h 864666"/>
                <a:gd name="connsiteX12" fmla="*/ 669472 w 669512"/>
                <a:gd name="connsiteY12" fmla="*/ 578679 h 864666"/>
                <a:gd name="connsiteX13" fmla="*/ 653143 w 669512"/>
                <a:gd name="connsiteY13" fmla="*/ 864193 h 864666"/>
                <a:gd name="connsiteX14" fmla="*/ 259920 w 669512"/>
                <a:gd name="connsiteY14" fmla="*/ 864666 h 86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9512" h="864666">
                  <a:moveTo>
                    <a:pt x="259920" y="864666"/>
                  </a:moveTo>
                  <a:cubicBezTo>
                    <a:pt x="237695" y="826606"/>
                    <a:pt x="245159" y="825008"/>
                    <a:pt x="231321" y="801837"/>
                  </a:cubicBezTo>
                  <a:cubicBezTo>
                    <a:pt x="184826" y="794994"/>
                    <a:pt x="202292" y="803651"/>
                    <a:pt x="127906" y="807279"/>
                  </a:cubicBezTo>
                  <a:cubicBezTo>
                    <a:pt x="107042" y="780972"/>
                    <a:pt x="6350" y="576410"/>
                    <a:pt x="0" y="526971"/>
                  </a:cubicBezTo>
                  <a:cubicBezTo>
                    <a:pt x="58964" y="502024"/>
                    <a:pt x="28977" y="523479"/>
                    <a:pt x="89806" y="510643"/>
                  </a:cubicBezTo>
                  <a:cubicBezTo>
                    <a:pt x="46082" y="333121"/>
                    <a:pt x="-8516" y="81486"/>
                    <a:pt x="62892" y="60790"/>
                  </a:cubicBezTo>
                  <a:cubicBezTo>
                    <a:pt x="138478" y="39627"/>
                    <a:pt x="162358" y="62006"/>
                    <a:pt x="183515" y="130650"/>
                  </a:cubicBezTo>
                  <a:cubicBezTo>
                    <a:pt x="185607" y="62583"/>
                    <a:pt x="163207" y="19009"/>
                    <a:pt x="238778" y="5370"/>
                  </a:cubicBezTo>
                  <a:cubicBezTo>
                    <a:pt x="335937" y="-2341"/>
                    <a:pt x="301811" y="117924"/>
                    <a:pt x="325596" y="117043"/>
                  </a:cubicBezTo>
                  <a:cubicBezTo>
                    <a:pt x="328806" y="55378"/>
                    <a:pt x="299358" y="7320"/>
                    <a:pt x="381488" y="84"/>
                  </a:cubicBezTo>
                  <a:cubicBezTo>
                    <a:pt x="488285" y="-2989"/>
                    <a:pt x="459008" y="78303"/>
                    <a:pt x="481441" y="121494"/>
                  </a:cubicBezTo>
                  <a:cubicBezTo>
                    <a:pt x="497140" y="80657"/>
                    <a:pt x="482904" y="31655"/>
                    <a:pt x="561196" y="37083"/>
                  </a:cubicBezTo>
                  <a:cubicBezTo>
                    <a:pt x="672580" y="39816"/>
                    <a:pt x="669666" y="488862"/>
                    <a:pt x="669472" y="578679"/>
                  </a:cubicBezTo>
                  <a:cubicBezTo>
                    <a:pt x="666751" y="690178"/>
                    <a:pt x="672193" y="766300"/>
                    <a:pt x="653143" y="864193"/>
                  </a:cubicBezTo>
                  <a:cubicBezTo>
                    <a:pt x="514812" y="859815"/>
                    <a:pt x="460845" y="856509"/>
                    <a:pt x="259920" y="86466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08286C7-A018-4876-921B-27818911B1A8}"/>
              </a:ext>
            </a:extLst>
          </p:cNvPr>
          <p:cNvSpPr txBox="1"/>
          <p:nvPr/>
        </p:nvSpPr>
        <p:spPr>
          <a:xfrm>
            <a:off x="623695" y="1425531"/>
            <a:ext cx="4120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Kurikulum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Merdeka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mengusung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konsep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“Merdeka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Balajar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” yang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memberikan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kebebasan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bagi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sekolah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, guru, dan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peserta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didik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untuk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bebas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berinovasi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belajar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mandiri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, dan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masis MT Pro" panose="020405040500050203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kreatif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masis MT Pro" panose="02040504050005020304" pitchFamily="18" charset="0"/>
              <a:ea typeface="+mj-ea"/>
              <a:cs typeface="ADLaM Display" panose="0201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EDDF003-F5D2-43D3-A9E4-8C00BCB08EDE}"/>
              </a:ext>
            </a:extLst>
          </p:cNvPr>
          <p:cNvSpPr txBox="1"/>
          <p:nvPr/>
        </p:nvSpPr>
        <p:spPr>
          <a:xfrm>
            <a:off x="7364156" y="2050491"/>
            <a:ext cx="36703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Kebebasan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tersebut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dimulai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dari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guru</a:t>
            </a:r>
          </a:p>
          <a:p>
            <a:pPr algn="r"/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yang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memiliki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peran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sebagai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motor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atau</a:t>
            </a:r>
            <a:r>
              <a:rPr lang="en-US" altLang="ko-KR" sz="14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penggerak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.     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72891BC-9504-4012-B1AF-D81983F68CC8}"/>
              </a:ext>
            </a:extLst>
          </p:cNvPr>
          <p:cNvSpPr txBox="1"/>
          <p:nvPr/>
        </p:nvSpPr>
        <p:spPr>
          <a:xfrm>
            <a:off x="7334857" y="3262848"/>
            <a:ext cx="3670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altLang="ko-KR" sz="1600" dirty="0">
                <a:solidFill>
                  <a:schemeClr val="bg1"/>
                </a:solidFill>
                <a:ea typeface="+mj-ea"/>
                <a:cs typeface="Arial" pitchFamily="34" charset="0"/>
              </a:rPr>
              <a:t>tidak ada tuntutan ketercapaian nilai ketuntasan minimal (KKM)</a:t>
            </a:r>
            <a:r>
              <a:rPr lang="en-US" altLang="ko-KR" sz="1600" dirty="0">
                <a:solidFill>
                  <a:schemeClr val="bg1"/>
                </a:solidFill>
                <a:ea typeface="+mj-ea"/>
                <a:cs typeface="Arial" pitchFamily="34" charset="0"/>
              </a:rPr>
              <a:t>     </a:t>
            </a:r>
            <a:endParaRPr lang="ko-KR" altLang="en-US" sz="16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C718E77-D954-4A09-8F54-CB9796D55F98}"/>
              </a:ext>
            </a:extLst>
          </p:cNvPr>
          <p:cNvGrpSpPr/>
          <p:nvPr/>
        </p:nvGrpSpPr>
        <p:grpSpPr>
          <a:xfrm>
            <a:off x="6859518" y="3995349"/>
            <a:ext cx="4145653" cy="954107"/>
            <a:chOff x="536896" y="3209302"/>
            <a:chExt cx="2326401" cy="95410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502F3C-720A-4E39-B146-6CDB1307A3DB}"/>
                </a:ext>
              </a:extLst>
            </p:cNvPr>
            <p:cNvSpPr txBox="1"/>
            <p:nvPr/>
          </p:nvSpPr>
          <p:spPr>
            <a:xfrm>
              <a:off x="536896" y="3209302"/>
              <a:ext cx="22723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fleksibilitas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bagi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guru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dalam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melakukan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pembelajaran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yang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terdiferensiasi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sesuai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dengan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kemampuan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peserta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</a:t>
              </a:r>
              <a:r>
                <a:rPr lang="en-ID" sz="1400" dirty="0" err="1">
                  <a:solidFill>
                    <a:schemeClr val="bg1"/>
                  </a:solidFill>
                  <a:latin typeface="Amasis MT Pro" panose="02040504050005020304" pitchFamily="18" charset="0"/>
                </a:rPr>
                <a:t>didik</a:t>
              </a:r>
              <a:r>
                <a:rPr lang="en-ID" sz="1400" dirty="0">
                  <a:solidFill>
                    <a:schemeClr val="bg1"/>
                  </a:solidFill>
                  <a:latin typeface="Amasis MT Pro" panose="02040504050005020304" pitchFamily="18" charset="0"/>
                </a:rPr>
                <a:t> (teaching at the right level</a:t>
              </a:r>
              <a:r>
                <a:rPr lang="en-ID" sz="1400" dirty="0">
                  <a:solidFill>
                    <a:schemeClr val="bg1"/>
                  </a:solidFill>
                </a:rPr>
                <a:t>)</a:t>
              </a:r>
              <a:r>
                <a:rPr lang="en-US" altLang="ko-KR" sz="1400" dirty="0">
                  <a:solidFill>
                    <a:schemeClr val="bg1"/>
                  </a:solidFill>
                  <a:latin typeface="Amasis MT Pro" panose="02040504050005020304" pitchFamily="18" charset="0"/>
                  <a:ea typeface="+mj-ea"/>
                  <a:cs typeface="Arial" pitchFamily="34" charset="0"/>
                </a:rPr>
                <a:t>.      </a:t>
              </a:r>
              <a:endParaRPr lang="ko-KR" altLang="en-US" sz="1400" dirty="0">
                <a:solidFill>
                  <a:schemeClr val="bg1"/>
                </a:solidFill>
                <a:latin typeface="Amasis MT Pro" panose="02040504050005020304" pitchFamily="18" charset="0"/>
                <a:ea typeface="+mj-ea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74FED1-B649-4468-8CC1-640A21BC540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bg1"/>
                </a:solidFill>
                <a:ea typeface="+mj-ea"/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885A8F0C-0798-4F2F-8560-EBEE91CF5611}"/>
              </a:ext>
            </a:extLst>
          </p:cNvPr>
          <p:cNvSpPr txBox="1"/>
          <p:nvPr/>
        </p:nvSpPr>
        <p:spPr>
          <a:xfrm>
            <a:off x="7265845" y="5268127"/>
            <a:ext cx="3670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Pembelajaran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berbasis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projek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untuk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pengembangan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soft skill dan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karakter</a:t>
            </a:r>
            <a:endParaRPr lang="en-US" altLang="ko-KR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  <a:p>
            <a:pPr algn="r"/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sesuai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profil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ea typeface="+mj-ea"/>
                <a:cs typeface="Arial" pitchFamily="34" charset="0"/>
              </a:rPr>
              <a:t>pelajar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 Pancasila.     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60" name="Rounded Rectangle 1">
            <a:extLst>
              <a:ext uri="{FF2B5EF4-FFF2-40B4-BE49-F238E27FC236}">
                <a16:creationId xmlns:a16="http://schemas.microsoft.com/office/drawing/2014/main" id="{CFEA3D81-60EC-4BA3-9F5B-CBA49F213CE6}"/>
              </a:ext>
            </a:extLst>
          </p:cNvPr>
          <p:cNvSpPr>
            <a:spLocks noChangeAspect="1"/>
          </p:cNvSpPr>
          <p:nvPr/>
        </p:nvSpPr>
        <p:spPr>
          <a:xfrm>
            <a:off x="6496798" y="4217373"/>
            <a:ext cx="597192" cy="540000"/>
          </a:xfrm>
          <a:custGeom>
            <a:avLst/>
            <a:gdLst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39535 w 3986472"/>
              <a:gd name="connsiteY8" fmla="*/ 2531027 h 3604689"/>
              <a:gd name="connsiteX9" fmla="*/ 3741790 w 3986472"/>
              <a:gd name="connsiteY9" fmla="*/ 2543468 h 3604689"/>
              <a:gd name="connsiteX10" fmla="*/ 2667555 w 3986472"/>
              <a:gd name="connsiteY10" fmla="*/ 3603007 h 3604689"/>
              <a:gd name="connsiteX11" fmla="*/ 1617559 w 3986472"/>
              <a:gd name="connsiteY11" fmla="*/ 3571118 h 3604689"/>
              <a:gd name="connsiteX12" fmla="*/ 2628063 w 3986472"/>
              <a:gd name="connsiteY12" fmla="*/ 2560614 h 3604689"/>
              <a:gd name="connsiteX13" fmla="*/ 1908216 w 3986472"/>
              <a:gd name="connsiteY13" fmla="*/ 2538753 h 3604689"/>
              <a:gd name="connsiteX14" fmla="*/ 2569809 w 3986472"/>
              <a:gd name="connsiteY14" fmla="*/ 1877159 h 3604689"/>
              <a:gd name="connsiteX15" fmla="*/ 1999634 w 3986472"/>
              <a:gd name="connsiteY15" fmla="*/ 1877159 h 3604689"/>
              <a:gd name="connsiteX16" fmla="*/ 185337 w 3986472"/>
              <a:gd name="connsiteY16" fmla="*/ 3604689 h 3604689"/>
              <a:gd name="connsiteX17" fmla="*/ 185337 w 3986472"/>
              <a:gd name="connsiteY17" fmla="*/ 2751226 h 3604689"/>
              <a:gd name="connsiteX18" fmla="*/ 185337 w 3986472"/>
              <a:gd name="connsiteY18" fmla="*/ 2535971 h 3604689"/>
              <a:gd name="connsiteX19" fmla="*/ 185337 w 3986472"/>
              <a:gd name="connsiteY19" fmla="*/ 302954 h 3604689"/>
              <a:gd name="connsiteX20" fmla="*/ 116958 w 3986472"/>
              <a:gd name="connsiteY20" fmla="*/ 302954 h 3604689"/>
              <a:gd name="connsiteX21" fmla="*/ 0 w 3986472"/>
              <a:gd name="connsiteY21" fmla="*/ 185996 h 3604689"/>
              <a:gd name="connsiteX22" fmla="*/ 0 w 3986472"/>
              <a:gd name="connsiteY22" fmla="*/ 131880 h 3604689"/>
              <a:gd name="connsiteX23" fmla="*/ 116958 w 3986472"/>
              <a:gd name="connsiteY23" fmla="*/ 14922 h 3604689"/>
              <a:gd name="connsiteX24" fmla="*/ 1076491 w 3986472"/>
              <a:gd name="connsiteY24" fmla="*/ 14922 h 3604689"/>
              <a:gd name="connsiteX25" fmla="*/ 1193449 w 3986472"/>
              <a:gd name="connsiteY25" fmla="*/ 131880 h 3604689"/>
              <a:gd name="connsiteX26" fmla="*/ 1193449 w 3986472"/>
              <a:gd name="connsiteY26" fmla="*/ 185996 h 3604689"/>
              <a:gd name="connsiteX27" fmla="*/ 1076491 w 3986472"/>
              <a:gd name="connsiteY27" fmla="*/ 302954 h 3604689"/>
              <a:gd name="connsiteX28" fmla="*/ 1028167 w 3986472"/>
              <a:gd name="connsiteY28" fmla="*/ 302954 h 3604689"/>
              <a:gd name="connsiteX29" fmla="*/ 1028167 w 3986472"/>
              <a:gd name="connsiteY29" fmla="*/ 1733448 h 3604689"/>
              <a:gd name="connsiteX30" fmla="*/ 2848679 w 3986472"/>
              <a:gd name="connsiteY30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3741790 w 3986472"/>
              <a:gd name="connsiteY8" fmla="*/ 2543468 h 3604689"/>
              <a:gd name="connsiteX9" fmla="*/ 2667555 w 3986472"/>
              <a:gd name="connsiteY9" fmla="*/ 3603007 h 3604689"/>
              <a:gd name="connsiteX10" fmla="*/ 1617559 w 3986472"/>
              <a:gd name="connsiteY10" fmla="*/ 3571118 h 3604689"/>
              <a:gd name="connsiteX11" fmla="*/ 2628063 w 3986472"/>
              <a:gd name="connsiteY11" fmla="*/ 2560614 h 3604689"/>
              <a:gd name="connsiteX12" fmla="*/ 1908216 w 3986472"/>
              <a:gd name="connsiteY12" fmla="*/ 2538753 h 3604689"/>
              <a:gd name="connsiteX13" fmla="*/ 2569809 w 3986472"/>
              <a:gd name="connsiteY13" fmla="*/ 1877159 h 3604689"/>
              <a:gd name="connsiteX14" fmla="*/ 1999634 w 3986472"/>
              <a:gd name="connsiteY14" fmla="*/ 1877159 h 3604689"/>
              <a:gd name="connsiteX15" fmla="*/ 185337 w 3986472"/>
              <a:gd name="connsiteY15" fmla="*/ 3604689 h 3604689"/>
              <a:gd name="connsiteX16" fmla="*/ 185337 w 3986472"/>
              <a:gd name="connsiteY16" fmla="*/ 2751226 h 3604689"/>
              <a:gd name="connsiteX17" fmla="*/ 185337 w 3986472"/>
              <a:gd name="connsiteY17" fmla="*/ 2535971 h 3604689"/>
              <a:gd name="connsiteX18" fmla="*/ 185337 w 3986472"/>
              <a:gd name="connsiteY18" fmla="*/ 302954 h 3604689"/>
              <a:gd name="connsiteX19" fmla="*/ 116958 w 3986472"/>
              <a:gd name="connsiteY19" fmla="*/ 302954 h 3604689"/>
              <a:gd name="connsiteX20" fmla="*/ 0 w 3986472"/>
              <a:gd name="connsiteY20" fmla="*/ 185996 h 3604689"/>
              <a:gd name="connsiteX21" fmla="*/ 0 w 3986472"/>
              <a:gd name="connsiteY21" fmla="*/ 131880 h 3604689"/>
              <a:gd name="connsiteX22" fmla="*/ 116958 w 3986472"/>
              <a:gd name="connsiteY22" fmla="*/ 14922 h 3604689"/>
              <a:gd name="connsiteX23" fmla="*/ 1076491 w 3986472"/>
              <a:gd name="connsiteY23" fmla="*/ 14922 h 3604689"/>
              <a:gd name="connsiteX24" fmla="*/ 1193449 w 3986472"/>
              <a:gd name="connsiteY24" fmla="*/ 131880 h 3604689"/>
              <a:gd name="connsiteX25" fmla="*/ 1193449 w 3986472"/>
              <a:gd name="connsiteY25" fmla="*/ 185996 h 3604689"/>
              <a:gd name="connsiteX26" fmla="*/ 1076491 w 3986472"/>
              <a:gd name="connsiteY26" fmla="*/ 302954 h 3604689"/>
              <a:gd name="connsiteX27" fmla="*/ 1028167 w 3986472"/>
              <a:gd name="connsiteY27" fmla="*/ 302954 h 3604689"/>
              <a:gd name="connsiteX28" fmla="*/ 1028167 w 3986472"/>
              <a:gd name="connsiteY28" fmla="*/ 1733448 h 3604689"/>
              <a:gd name="connsiteX29" fmla="*/ 2848679 w 3986472"/>
              <a:gd name="connsiteY29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3749916 w 3986472"/>
              <a:gd name="connsiteY7" fmla="*/ 2520646 h 3604689"/>
              <a:gd name="connsiteX8" fmla="*/ 2667555 w 3986472"/>
              <a:gd name="connsiteY8" fmla="*/ 3603007 h 3604689"/>
              <a:gd name="connsiteX9" fmla="*/ 1617559 w 3986472"/>
              <a:gd name="connsiteY9" fmla="*/ 3571118 h 3604689"/>
              <a:gd name="connsiteX10" fmla="*/ 2628063 w 3986472"/>
              <a:gd name="connsiteY10" fmla="*/ 2560614 h 3604689"/>
              <a:gd name="connsiteX11" fmla="*/ 1908216 w 3986472"/>
              <a:gd name="connsiteY11" fmla="*/ 2538753 h 3604689"/>
              <a:gd name="connsiteX12" fmla="*/ 2569809 w 3986472"/>
              <a:gd name="connsiteY12" fmla="*/ 1877159 h 3604689"/>
              <a:gd name="connsiteX13" fmla="*/ 1999634 w 3986472"/>
              <a:gd name="connsiteY13" fmla="*/ 1877159 h 3604689"/>
              <a:gd name="connsiteX14" fmla="*/ 185337 w 3986472"/>
              <a:gd name="connsiteY14" fmla="*/ 3604689 h 3604689"/>
              <a:gd name="connsiteX15" fmla="*/ 185337 w 3986472"/>
              <a:gd name="connsiteY15" fmla="*/ 2751226 h 3604689"/>
              <a:gd name="connsiteX16" fmla="*/ 185337 w 3986472"/>
              <a:gd name="connsiteY16" fmla="*/ 2535971 h 3604689"/>
              <a:gd name="connsiteX17" fmla="*/ 185337 w 3986472"/>
              <a:gd name="connsiteY17" fmla="*/ 302954 h 3604689"/>
              <a:gd name="connsiteX18" fmla="*/ 116958 w 3986472"/>
              <a:gd name="connsiteY18" fmla="*/ 302954 h 3604689"/>
              <a:gd name="connsiteX19" fmla="*/ 0 w 3986472"/>
              <a:gd name="connsiteY19" fmla="*/ 185996 h 3604689"/>
              <a:gd name="connsiteX20" fmla="*/ 0 w 3986472"/>
              <a:gd name="connsiteY20" fmla="*/ 131880 h 3604689"/>
              <a:gd name="connsiteX21" fmla="*/ 116958 w 3986472"/>
              <a:gd name="connsiteY21" fmla="*/ 14922 h 3604689"/>
              <a:gd name="connsiteX22" fmla="*/ 1076491 w 3986472"/>
              <a:gd name="connsiteY22" fmla="*/ 14922 h 3604689"/>
              <a:gd name="connsiteX23" fmla="*/ 1193449 w 3986472"/>
              <a:gd name="connsiteY23" fmla="*/ 131880 h 3604689"/>
              <a:gd name="connsiteX24" fmla="*/ 1193449 w 3986472"/>
              <a:gd name="connsiteY24" fmla="*/ 185996 h 3604689"/>
              <a:gd name="connsiteX25" fmla="*/ 1076491 w 3986472"/>
              <a:gd name="connsiteY25" fmla="*/ 302954 h 3604689"/>
              <a:gd name="connsiteX26" fmla="*/ 1028167 w 3986472"/>
              <a:gd name="connsiteY26" fmla="*/ 302954 h 3604689"/>
              <a:gd name="connsiteX27" fmla="*/ 1028167 w 3986472"/>
              <a:gd name="connsiteY27" fmla="*/ 1733448 h 3604689"/>
              <a:gd name="connsiteX28" fmla="*/ 2848679 w 3986472"/>
              <a:gd name="connsiteY28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73758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866557 w 3986472"/>
              <a:gd name="connsiteY4" fmla="*/ 1448924 h 3604689"/>
              <a:gd name="connsiteX5" fmla="*/ 3372472 w 3986472"/>
              <a:gd name="connsiteY5" fmla="*/ 1943009 h 3604689"/>
              <a:gd name="connsiteX6" fmla="*/ 3695056 w 3986472"/>
              <a:gd name="connsiteY6" fmla="*/ 2520272 h 3604689"/>
              <a:gd name="connsiteX7" fmla="*/ 2667555 w 3986472"/>
              <a:gd name="connsiteY7" fmla="*/ 3603007 h 3604689"/>
              <a:gd name="connsiteX8" fmla="*/ 1617559 w 3986472"/>
              <a:gd name="connsiteY8" fmla="*/ 3571118 h 3604689"/>
              <a:gd name="connsiteX9" fmla="*/ 2628063 w 3986472"/>
              <a:gd name="connsiteY9" fmla="*/ 2560614 h 3604689"/>
              <a:gd name="connsiteX10" fmla="*/ 1908216 w 3986472"/>
              <a:gd name="connsiteY10" fmla="*/ 2538753 h 3604689"/>
              <a:gd name="connsiteX11" fmla="*/ 2569809 w 3986472"/>
              <a:gd name="connsiteY11" fmla="*/ 1877159 h 3604689"/>
              <a:gd name="connsiteX12" fmla="*/ 1999634 w 3986472"/>
              <a:gd name="connsiteY12" fmla="*/ 1877159 h 3604689"/>
              <a:gd name="connsiteX13" fmla="*/ 185337 w 3986472"/>
              <a:gd name="connsiteY13" fmla="*/ 3604689 h 3604689"/>
              <a:gd name="connsiteX14" fmla="*/ 185337 w 3986472"/>
              <a:gd name="connsiteY14" fmla="*/ 2751226 h 3604689"/>
              <a:gd name="connsiteX15" fmla="*/ 185337 w 3986472"/>
              <a:gd name="connsiteY15" fmla="*/ 2535971 h 3604689"/>
              <a:gd name="connsiteX16" fmla="*/ 185337 w 3986472"/>
              <a:gd name="connsiteY16" fmla="*/ 302954 h 3604689"/>
              <a:gd name="connsiteX17" fmla="*/ 116958 w 3986472"/>
              <a:gd name="connsiteY17" fmla="*/ 302954 h 3604689"/>
              <a:gd name="connsiteX18" fmla="*/ 0 w 3986472"/>
              <a:gd name="connsiteY18" fmla="*/ 185996 h 3604689"/>
              <a:gd name="connsiteX19" fmla="*/ 0 w 3986472"/>
              <a:gd name="connsiteY19" fmla="*/ 131880 h 3604689"/>
              <a:gd name="connsiteX20" fmla="*/ 116958 w 3986472"/>
              <a:gd name="connsiteY20" fmla="*/ 14922 h 3604689"/>
              <a:gd name="connsiteX21" fmla="*/ 1076491 w 3986472"/>
              <a:gd name="connsiteY21" fmla="*/ 14922 h 3604689"/>
              <a:gd name="connsiteX22" fmla="*/ 1193449 w 3986472"/>
              <a:gd name="connsiteY22" fmla="*/ 131880 h 3604689"/>
              <a:gd name="connsiteX23" fmla="*/ 1193449 w 3986472"/>
              <a:gd name="connsiteY23" fmla="*/ 185996 h 3604689"/>
              <a:gd name="connsiteX24" fmla="*/ 1076491 w 3986472"/>
              <a:gd name="connsiteY24" fmla="*/ 302954 h 3604689"/>
              <a:gd name="connsiteX25" fmla="*/ 1028167 w 3986472"/>
              <a:gd name="connsiteY25" fmla="*/ 302954 h 3604689"/>
              <a:gd name="connsiteX26" fmla="*/ 1028167 w 3986472"/>
              <a:gd name="connsiteY26" fmla="*/ 1733448 h 3604689"/>
              <a:gd name="connsiteX27" fmla="*/ 2848679 w 3986472"/>
              <a:gd name="connsiteY27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95056 w 3986472"/>
              <a:gd name="connsiteY5" fmla="*/ 2520272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2535971 h 3604689"/>
              <a:gd name="connsiteX15" fmla="*/ 185337 w 3986472"/>
              <a:gd name="connsiteY15" fmla="*/ 302954 h 3604689"/>
              <a:gd name="connsiteX16" fmla="*/ 116958 w 3986472"/>
              <a:gd name="connsiteY16" fmla="*/ 302954 h 3604689"/>
              <a:gd name="connsiteX17" fmla="*/ 0 w 3986472"/>
              <a:gd name="connsiteY17" fmla="*/ 185996 h 3604689"/>
              <a:gd name="connsiteX18" fmla="*/ 0 w 3986472"/>
              <a:gd name="connsiteY18" fmla="*/ 131880 h 3604689"/>
              <a:gd name="connsiteX19" fmla="*/ 116958 w 3986472"/>
              <a:gd name="connsiteY19" fmla="*/ 14922 h 3604689"/>
              <a:gd name="connsiteX20" fmla="*/ 1076491 w 3986472"/>
              <a:gd name="connsiteY20" fmla="*/ 14922 h 3604689"/>
              <a:gd name="connsiteX21" fmla="*/ 1193449 w 3986472"/>
              <a:gd name="connsiteY21" fmla="*/ 131880 h 3604689"/>
              <a:gd name="connsiteX22" fmla="*/ 1193449 w 3986472"/>
              <a:gd name="connsiteY22" fmla="*/ 185996 h 3604689"/>
              <a:gd name="connsiteX23" fmla="*/ 1076491 w 3986472"/>
              <a:gd name="connsiteY23" fmla="*/ 302954 h 3604689"/>
              <a:gd name="connsiteX24" fmla="*/ 1028167 w 3986472"/>
              <a:gd name="connsiteY24" fmla="*/ 302954 h 3604689"/>
              <a:gd name="connsiteX25" fmla="*/ 1028167 w 3986472"/>
              <a:gd name="connsiteY25" fmla="*/ 1733448 h 3604689"/>
              <a:gd name="connsiteX26" fmla="*/ 2848679 w 3986472"/>
              <a:gd name="connsiteY26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2751226 h 3604689"/>
              <a:gd name="connsiteX14" fmla="*/ 185337 w 3986472"/>
              <a:gd name="connsiteY14" fmla="*/ 302954 h 3604689"/>
              <a:gd name="connsiteX15" fmla="*/ 116958 w 3986472"/>
              <a:gd name="connsiteY15" fmla="*/ 302954 h 3604689"/>
              <a:gd name="connsiteX16" fmla="*/ 0 w 3986472"/>
              <a:gd name="connsiteY16" fmla="*/ 185996 h 3604689"/>
              <a:gd name="connsiteX17" fmla="*/ 0 w 3986472"/>
              <a:gd name="connsiteY17" fmla="*/ 131880 h 3604689"/>
              <a:gd name="connsiteX18" fmla="*/ 116958 w 3986472"/>
              <a:gd name="connsiteY18" fmla="*/ 14922 h 3604689"/>
              <a:gd name="connsiteX19" fmla="*/ 1076491 w 3986472"/>
              <a:gd name="connsiteY19" fmla="*/ 14922 h 3604689"/>
              <a:gd name="connsiteX20" fmla="*/ 1193449 w 3986472"/>
              <a:gd name="connsiteY20" fmla="*/ 131880 h 3604689"/>
              <a:gd name="connsiteX21" fmla="*/ 1193449 w 3986472"/>
              <a:gd name="connsiteY21" fmla="*/ 185996 h 3604689"/>
              <a:gd name="connsiteX22" fmla="*/ 1076491 w 3986472"/>
              <a:gd name="connsiteY22" fmla="*/ 302954 h 3604689"/>
              <a:gd name="connsiteX23" fmla="*/ 1028167 w 3986472"/>
              <a:gd name="connsiteY23" fmla="*/ 302954 h 3604689"/>
              <a:gd name="connsiteX24" fmla="*/ 1028167 w 3986472"/>
              <a:gd name="connsiteY24" fmla="*/ 1733448 h 3604689"/>
              <a:gd name="connsiteX25" fmla="*/ 2848679 w 3986472"/>
              <a:gd name="connsiteY25" fmla="*/ 0 h 3604689"/>
              <a:gd name="connsiteX0" fmla="*/ 2848679 w 3986472"/>
              <a:gd name="connsiteY0" fmla="*/ 0 h 3604689"/>
              <a:gd name="connsiteX1" fmla="*/ 3971074 w 3986472"/>
              <a:gd name="connsiteY1" fmla="*/ 0 h 3604689"/>
              <a:gd name="connsiteX2" fmla="*/ 2561353 w 3986472"/>
              <a:gd name="connsiteY2" fmla="*/ 1342303 h 3604689"/>
              <a:gd name="connsiteX3" fmla="*/ 3986472 w 3986472"/>
              <a:gd name="connsiteY3" fmla="*/ 1342303 h 3604689"/>
              <a:gd name="connsiteX4" fmla="*/ 3372472 w 3986472"/>
              <a:gd name="connsiteY4" fmla="*/ 1943009 h 3604689"/>
              <a:gd name="connsiteX5" fmla="*/ 3652526 w 3986472"/>
              <a:gd name="connsiteY5" fmla="*/ 2541537 h 3604689"/>
              <a:gd name="connsiteX6" fmla="*/ 2667555 w 3986472"/>
              <a:gd name="connsiteY6" fmla="*/ 3603007 h 3604689"/>
              <a:gd name="connsiteX7" fmla="*/ 1617559 w 3986472"/>
              <a:gd name="connsiteY7" fmla="*/ 3571118 h 3604689"/>
              <a:gd name="connsiteX8" fmla="*/ 2628063 w 3986472"/>
              <a:gd name="connsiteY8" fmla="*/ 2560614 h 3604689"/>
              <a:gd name="connsiteX9" fmla="*/ 1908216 w 3986472"/>
              <a:gd name="connsiteY9" fmla="*/ 2538753 h 3604689"/>
              <a:gd name="connsiteX10" fmla="*/ 2569809 w 3986472"/>
              <a:gd name="connsiteY10" fmla="*/ 1877159 h 3604689"/>
              <a:gd name="connsiteX11" fmla="*/ 1999634 w 3986472"/>
              <a:gd name="connsiteY11" fmla="*/ 1877159 h 3604689"/>
              <a:gd name="connsiteX12" fmla="*/ 185337 w 3986472"/>
              <a:gd name="connsiteY12" fmla="*/ 3604689 h 3604689"/>
              <a:gd name="connsiteX13" fmla="*/ 185337 w 3986472"/>
              <a:gd name="connsiteY13" fmla="*/ 302954 h 3604689"/>
              <a:gd name="connsiteX14" fmla="*/ 116958 w 3986472"/>
              <a:gd name="connsiteY14" fmla="*/ 302954 h 3604689"/>
              <a:gd name="connsiteX15" fmla="*/ 0 w 3986472"/>
              <a:gd name="connsiteY15" fmla="*/ 185996 h 3604689"/>
              <a:gd name="connsiteX16" fmla="*/ 0 w 3986472"/>
              <a:gd name="connsiteY16" fmla="*/ 131880 h 3604689"/>
              <a:gd name="connsiteX17" fmla="*/ 116958 w 3986472"/>
              <a:gd name="connsiteY17" fmla="*/ 14922 h 3604689"/>
              <a:gd name="connsiteX18" fmla="*/ 1076491 w 3986472"/>
              <a:gd name="connsiteY18" fmla="*/ 14922 h 3604689"/>
              <a:gd name="connsiteX19" fmla="*/ 1193449 w 3986472"/>
              <a:gd name="connsiteY19" fmla="*/ 131880 h 3604689"/>
              <a:gd name="connsiteX20" fmla="*/ 1193449 w 3986472"/>
              <a:gd name="connsiteY20" fmla="*/ 185996 h 3604689"/>
              <a:gd name="connsiteX21" fmla="*/ 1076491 w 3986472"/>
              <a:gd name="connsiteY21" fmla="*/ 302954 h 3604689"/>
              <a:gd name="connsiteX22" fmla="*/ 1028167 w 3986472"/>
              <a:gd name="connsiteY22" fmla="*/ 302954 h 3604689"/>
              <a:gd name="connsiteX23" fmla="*/ 1028167 w 3986472"/>
              <a:gd name="connsiteY23" fmla="*/ 1733448 h 3604689"/>
              <a:gd name="connsiteX24" fmla="*/ 2848679 w 3986472"/>
              <a:gd name="connsiteY24" fmla="*/ 0 h 360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86472" h="3604689">
                <a:moveTo>
                  <a:pt x="2848679" y="0"/>
                </a:moveTo>
                <a:lnTo>
                  <a:pt x="3971074" y="0"/>
                </a:lnTo>
                <a:lnTo>
                  <a:pt x="2561353" y="1342303"/>
                </a:lnTo>
                <a:lnTo>
                  <a:pt x="3986472" y="1342303"/>
                </a:lnTo>
                <a:lnTo>
                  <a:pt x="3372472" y="1943009"/>
                </a:lnTo>
                <a:cubicBezTo>
                  <a:pt x="3620560" y="2058727"/>
                  <a:pt x="3779978" y="2367682"/>
                  <a:pt x="3652526" y="2541537"/>
                </a:cubicBezTo>
                <a:lnTo>
                  <a:pt x="2667555" y="3603007"/>
                </a:lnTo>
                <a:lnTo>
                  <a:pt x="1617559" y="3571118"/>
                </a:lnTo>
                <a:lnTo>
                  <a:pt x="2628063" y="2560614"/>
                </a:lnTo>
                <a:lnTo>
                  <a:pt x="1908216" y="2538753"/>
                </a:lnTo>
                <a:lnTo>
                  <a:pt x="2569809" y="1877159"/>
                </a:lnTo>
                <a:lnTo>
                  <a:pt x="1999634" y="1877159"/>
                </a:lnTo>
                <a:lnTo>
                  <a:pt x="185337" y="3604689"/>
                </a:lnTo>
                <a:lnTo>
                  <a:pt x="185337" y="302954"/>
                </a:lnTo>
                <a:lnTo>
                  <a:pt x="116958" y="302954"/>
                </a:lnTo>
                <a:cubicBezTo>
                  <a:pt x="52364" y="302954"/>
                  <a:pt x="0" y="250590"/>
                  <a:pt x="0" y="185996"/>
                </a:cubicBezTo>
                <a:lnTo>
                  <a:pt x="0" y="131880"/>
                </a:lnTo>
                <a:cubicBezTo>
                  <a:pt x="0" y="67286"/>
                  <a:pt x="52364" y="14922"/>
                  <a:pt x="116958" y="14922"/>
                </a:cubicBezTo>
                <a:lnTo>
                  <a:pt x="1076491" y="14922"/>
                </a:lnTo>
                <a:cubicBezTo>
                  <a:pt x="1141085" y="14922"/>
                  <a:pt x="1193449" y="67286"/>
                  <a:pt x="1193449" y="131880"/>
                </a:cubicBezTo>
                <a:lnTo>
                  <a:pt x="1193449" y="185996"/>
                </a:lnTo>
                <a:cubicBezTo>
                  <a:pt x="1193449" y="250590"/>
                  <a:pt x="1141085" y="302954"/>
                  <a:pt x="1076491" y="302954"/>
                </a:cubicBezTo>
                <a:lnTo>
                  <a:pt x="1028167" y="302954"/>
                </a:lnTo>
                <a:lnTo>
                  <a:pt x="1028167" y="1733448"/>
                </a:lnTo>
                <a:lnTo>
                  <a:pt x="284867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1" name="Freeform 43">
            <a:extLst>
              <a:ext uri="{FF2B5EF4-FFF2-40B4-BE49-F238E27FC236}">
                <a16:creationId xmlns:a16="http://schemas.microsoft.com/office/drawing/2014/main" id="{3CFC5711-D020-4E3B-9E9B-08923E86394C}"/>
              </a:ext>
            </a:extLst>
          </p:cNvPr>
          <p:cNvSpPr>
            <a:spLocks noChangeAspect="1"/>
          </p:cNvSpPr>
          <p:nvPr/>
        </p:nvSpPr>
        <p:spPr>
          <a:xfrm>
            <a:off x="6526799" y="3078739"/>
            <a:ext cx="537190" cy="612000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2" name="Rounded Rectangle 1">
            <a:extLst>
              <a:ext uri="{FF2B5EF4-FFF2-40B4-BE49-F238E27FC236}">
                <a16:creationId xmlns:a16="http://schemas.microsoft.com/office/drawing/2014/main" id="{36268439-D577-44DA-887F-21ADCD262285}"/>
              </a:ext>
            </a:extLst>
          </p:cNvPr>
          <p:cNvSpPr>
            <a:spLocks noChangeAspect="1"/>
          </p:cNvSpPr>
          <p:nvPr/>
        </p:nvSpPr>
        <p:spPr>
          <a:xfrm rot="2648398">
            <a:off x="6668710" y="1958106"/>
            <a:ext cx="253371" cy="6480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  <p:sp>
        <p:nvSpPr>
          <p:cNvPr id="63" name="Rectangle 1">
            <a:extLst>
              <a:ext uri="{FF2B5EF4-FFF2-40B4-BE49-F238E27FC236}">
                <a16:creationId xmlns:a16="http://schemas.microsoft.com/office/drawing/2014/main" id="{0D2B6920-1AE7-45CA-A505-7D798FFCE887}"/>
              </a:ext>
            </a:extLst>
          </p:cNvPr>
          <p:cNvSpPr>
            <a:spLocks noChangeAspect="1"/>
          </p:cNvSpPr>
          <p:nvPr/>
        </p:nvSpPr>
        <p:spPr>
          <a:xfrm>
            <a:off x="6515656" y="5315691"/>
            <a:ext cx="559474" cy="551206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0A6F8A46-5F6B-48AE-8625-31018BB0E955}"/>
              </a:ext>
            </a:extLst>
          </p:cNvPr>
          <p:cNvSpPr/>
          <p:nvPr/>
        </p:nvSpPr>
        <p:spPr>
          <a:xfrm rot="5400000">
            <a:off x="1428748" y="-1428750"/>
            <a:ext cx="4200525" cy="7058026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9FDF17FB-2099-49CD-B357-A59D8F83C5CE}"/>
              </a:ext>
            </a:extLst>
          </p:cNvPr>
          <p:cNvSpPr/>
          <p:nvPr/>
        </p:nvSpPr>
        <p:spPr>
          <a:xfrm rot="16200000">
            <a:off x="6562724" y="1228725"/>
            <a:ext cx="4200525" cy="7058026"/>
          </a:xfrm>
          <a:prstGeom prst="rtTriangl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8F5414-6A57-4F96-A4F9-4AC237222729}"/>
              </a:ext>
            </a:extLst>
          </p:cNvPr>
          <p:cNvSpPr txBox="1"/>
          <p:nvPr/>
        </p:nvSpPr>
        <p:spPr>
          <a:xfrm>
            <a:off x="625218" y="710054"/>
            <a:ext cx="2903792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32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Kelebihan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Kurikulum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Merdeka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6895E0-630F-4509-848A-A79C307DB9C7}"/>
              </a:ext>
            </a:extLst>
          </p:cNvPr>
          <p:cNvSpPr txBox="1"/>
          <p:nvPr/>
        </p:nvSpPr>
        <p:spPr>
          <a:xfrm>
            <a:off x="9029700" y="4443221"/>
            <a:ext cx="2646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40613-33B2-4F4E-9F91-06AFEBBF60E4}"/>
              </a:ext>
            </a:extLst>
          </p:cNvPr>
          <p:cNvSpPr txBox="1"/>
          <p:nvPr/>
        </p:nvSpPr>
        <p:spPr>
          <a:xfrm>
            <a:off x="8491503" y="4443221"/>
            <a:ext cx="37004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Kurikulum Merdeka sebagai pengembangan</a:t>
            </a:r>
          </a:p>
          <a:p>
            <a:pPr algn="r"/>
            <a:r>
              <a:rPr lang="en-US" altLang="ko-KR" sz="1600" b="1">
                <a:solidFill>
                  <a:schemeClr val="bg1"/>
                </a:solidFill>
              </a:rPr>
              <a:t>dan inovasi pembelajaran menawarkan konsep belajar yaitu merdeka berpikir,</a:t>
            </a:r>
          </a:p>
          <a:p>
            <a:pPr algn="r"/>
            <a:r>
              <a:rPr lang="en-US" altLang="ko-KR" sz="1600" b="1">
                <a:solidFill>
                  <a:schemeClr val="bg1"/>
                </a:solidFill>
              </a:rPr>
              <a:t>merdeka berinovasi, merdeka belajar mandiri dan kreatif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04A1285-9BB8-4D24-BDC4-C49C2D33C862}"/>
              </a:ext>
            </a:extLst>
          </p:cNvPr>
          <p:cNvGrpSpPr/>
          <p:nvPr/>
        </p:nvGrpSpPr>
        <p:grpSpPr>
          <a:xfrm>
            <a:off x="7246710" y="4093801"/>
            <a:ext cx="4538627" cy="1188906"/>
            <a:chOff x="6665542" y="2703436"/>
            <a:chExt cx="4797245" cy="11889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1209D1-D6D2-4A73-B72D-BA783EBA6C35}"/>
                </a:ext>
              </a:extLst>
            </p:cNvPr>
            <p:cNvSpPr txBox="1"/>
            <p:nvPr/>
          </p:nvSpPr>
          <p:spPr>
            <a:xfrm>
              <a:off x="6665542" y="2703436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2B9087-3465-4062-8B6C-3AE83F35A6A8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B4BCEC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929EE3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091424"/>
      </a:accent5>
      <a:accent6>
        <a:srgbClr val="B4BCEC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3200</TotalTime>
  <Words>318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ADLaM Display</vt:lpstr>
      <vt:lpstr>Aharoni</vt:lpstr>
      <vt:lpstr>Amasis MT Pro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Rosita Dwi FerdianiR</cp:lastModifiedBy>
  <cp:revision>68</cp:revision>
  <dcterms:created xsi:type="dcterms:W3CDTF">2020-01-20T05:08:25Z</dcterms:created>
  <dcterms:modified xsi:type="dcterms:W3CDTF">2024-10-23T01:19:25Z</dcterms:modified>
</cp:coreProperties>
</file>