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</p:sldMasterIdLst>
  <p:notesMasterIdLst>
    <p:notesMasterId r:id="rId19"/>
  </p:notesMasterIdLst>
  <p:sldIdLst>
    <p:sldId id="256" r:id="rId3"/>
    <p:sldId id="287" r:id="rId4"/>
    <p:sldId id="294" r:id="rId5"/>
    <p:sldId id="258" r:id="rId6"/>
    <p:sldId id="295" r:id="rId7"/>
    <p:sldId id="288" r:id="rId8"/>
    <p:sldId id="263" r:id="rId9"/>
    <p:sldId id="292" r:id="rId10"/>
    <p:sldId id="293" r:id="rId11"/>
    <p:sldId id="257" r:id="rId12"/>
    <p:sldId id="296" r:id="rId13"/>
    <p:sldId id="259" r:id="rId14"/>
    <p:sldId id="298" r:id="rId15"/>
    <p:sldId id="299" r:id="rId16"/>
    <p:sldId id="300" r:id="rId17"/>
    <p:sldId id="297" r:id="rId18"/>
  </p:sldIdLst>
  <p:sldSz cx="9144000" cy="5143500" type="screen16x9"/>
  <p:notesSz cx="6858000" cy="9144000"/>
  <p:embeddedFontLst>
    <p:embeddedFont>
      <p:font typeface="Agency FB" panose="020B0503020202020204" pitchFamily="34" charset="0"/>
      <p:regular r:id="rId20"/>
      <p:bold r:id="rId21"/>
    </p:embeddedFont>
    <p:embeddedFont>
      <p:font typeface="Aharoni" panose="02010803020104030203" pitchFamily="2" charset="-79"/>
      <p:bold r:id="rId22"/>
    </p:embeddedFont>
    <p:embeddedFont>
      <p:font typeface="Berkshire Swash"/>
      <p:regular r:id="rId23"/>
    </p:embeddedFont>
    <p:embeddedFont>
      <p:font typeface="Berlin Sans FB" panose="020E0602020502020306" pitchFamily="34" charset="0"/>
      <p:regular r:id="rId24"/>
      <p:bold r:id="rId25"/>
    </p:embeddedFont>
    <p:embeddedFont>
      <p:font typeface="Berlin Sans FB Demi" panose="020E0802020502020306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Candara Light" panose="020E0502030303020204" pitchFamily="34" charset="0"/>
      <p:regular r:id="rId35"/>
      <p:italic r:id="rId36"/>
    </p:embeddedFont>
    <p:embeddedFont>
      <p:font typeface="Cascadia Code SemiBold" panose="020B0609020000020004" pitchFamily="49" charset="0"/>
      <p:bold r:id="rId37"/>
      <p:boldItalic r:id="rId38"/>
    </p:embeddedFont>
    <p:embeddedFont>
      <p:font typeface="Colonna MT" panose="04020805060202030203" pitchFamily="82" charset="0"/>
      <p:regular r:id="rId39"/>
    </p:embeddedFont>
    <p:embeddedFont>
      <p:font typeface="Comic Sans MS" panose="030F0702030302020204" pitchFamily="66" charset="0"/>
      <p:regular r:id="rId40"/>
      <p:bold r:id="rId41"/>
      <p:italic r:id="rId42"/>
      <p:boldItalic r:id="rId43"/>
    </p:embeddedFont>
    <p:embeddedFont>
      <p:font typeface="Dancing Script" panose="020B0604020202020204"/>
      <p:regular r:id="rId44"/>
      <p:bold r:id="rId45"/>
    </p:embeddedFont>
    <p:embeddedFont>
      <p:font typeface="Delius Swash Caps"/>
      <p:regular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Livvic" pitchFamily="2" charset="0"/>
      <p:regular r:id="rId51"/>
      <p:bold r:id="rId52"/>
      <p:italic r:id="rId53"/>
      <p:boldItalic r:id="rId54"/>
    </p:embeddedFont>
    <p:embeddedFont>
      <p:font typeface="Merriweather" panose="00000500000000000000" pitchFamily="2" charset="0"/>
      <p:regular r:id="rId55"/>
      <p:bold r:id="rId56"/>
      <p:italic r:id="rId57"/>
      <p:boldItalic r:id="rId58"/>
    </p:embeddedFont>
    <p:embeddedFont>
      <p:font typeface="Nunito Light" pitchFamily="2" charset="0"/>
      <p:regular r:id="rId59"/>
      <p:italic r:id="rId60"/>
    </p:embeddedFont>
    <p:embeddedFont>
      <p:font typeface="Roboto" panose="02000000000000000000" pitchFamily="2" charset="0"/>
      <p:regular r:id="rId61"/>
      <p:bold r:id="rId62"/>
      <p:italic r:id="rId63"/>
      <p:boldItalic r:id="rId64"/>
    </p:embeddedFont>
    <p:embeddedFont>
      <p:font typeface="Roboto Condensed Light" panose="02000000000000000000" pitchFamily="2" charset="0"/>
      <p:regular r:id="rId65"/>
      <p: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E5DE2B-93C0-4DBC-8321-9A5E6C6C8F90}">
  <a:tblStyle styleId="{BCE5DE2B-93C0-4DBC-8321-9A5E6C6C8F9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63" Type="http://schemas.openxmlformats.org/officeDocument/2006/relationships/font" Target="fonts/font44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0.fntdata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font" Target="fonts/font34.fntdata"/><Relationship Id="rId58" Type="http://schemas.openxmlformats.org/officeDocument/2006/relationships/font" Target="fonts/font39.fntdata"/><Relationship Id="rId66" Type="http://schemas.openxmlformats.org/officeDocument/2006/relationships/font" Target="fonts/font47.fntdata"/><Relationship Id="rId5" Type="http://schemas.openxmlformats.org/officeDocument/2006/relationships/slide" Target="slides/slide3.xml"/><Relationship Id="rId61" Type="http://schemas.openxmlformats.org/officeDocument/2006/relationships/font" Target="fonts/font42.fntdata"/><Relationship Id="rId19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56" Type="http://schemas.openxmlformats.org/officeDocument/2006/relationships/font" Target="fonts/font37.fntdata"/><Relationship Id="rId64" Type="http://schemas.openxmlformats.org/officeDocument/2006/relationships/font" Target="fonts/font45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3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59" Type="http://schemas.openxmlformats.org/officeDocument/2006/relationships/font" Target="fonts/font40.fntdata"/><Relationship Id="rId67" Type="http://schemas.openxmlformats.org/officeDocument/2006/relationships/presProps" Target="presProps.xml"/><Relationship Id="rId20" Type="http://schemas.openxmlformats.org/officeDocument/2006/relationships/font" Target="fonts/font1.fntdata"/><Relationship Id="rId41" Type="http://schemas.openxmlformats.org/officeDocument/2006/relationships/font" Target="fonts/font22.fntdata"/><Relationship Id="rId54" Type="http://schemas.openxmlformats.org/officeDocument/2006/relationships/font" Target="fonts/font35.fntdata"/><Relationship Id="rId62" Type="http://schemas.openxmlformats.org/officeDocument/2006/relationships/font" Target="fonts/font43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font" Target="fonts/font30.fntdata"/><Relationship Id="rId57" Type="http://schemas.openxmlformats.org/officeDocument/2006/relationships/font" Target="fonts/font38.fntdata"/><Relationship Id="rId10" Type="http://schemas.openxmlformats.org/officeDocument/2006/relationships/slide" Target="slides/slide8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font" Target="fonts/font33.fntdata"/><Relationship Id="rId60" Type="http://schemas.openxmlformats.org/officeDocument/2006/relationships/font" Target="fonts/font41.fntdata"/><Relationship Id="rId65" Type="http://schemas.openxmlformats.org/officeDocument/2006/relationships/font" Target="fonts/font4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20.fntdata"/><Relationship Id="rId34" Type="http://schemas.openxmlformats.org/officeDocument/2006/relationships/font" Target="fonts/font15.fntdata"/><Relationship Id="rId50" Type="http://schemas.openxmlformats.org/officeDocument/2006/relationships/font" Target="fonts/font31.fntdata"/><Relationship Id="rId55" Type="http://schemas.openxmlformats.org/officeDocument/2006/relationships/font" Target="fonts/font3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F6938-921A-46D2-8FC8-26B9F45F053A}" type="doc">
      <dgm:prSet loTypeId="urn:microsoft.com/office/officeart/2005/8/layout/pyramid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D"/>
        </a:p>
      </dgm:t>
    </dgm:pt>
    <dgm:pt modelId="{C5A2B231-1CA6-44E8-8586-7A60FC5DDAE5}">
      <dgm:prSet phldrT="[Text]"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Menyenangkan</a:t>
          </a:r>
          <a:r>
            <a:rPr lang="en-ID" sz="2400" dirty="0">
              <a:latin typeface="Agency FB" panose="020B0503020202020204" pitchFamily="34" charset="0"/>
            </a:rPr>
            <a:t> dan </a:t>
          </a:r>
          <a:r>
            <a:rPr lang="en-ID" sz="2400" dirty="0" err="1">
              <a:latin typeface="Agency FB" panose="020B0503020202020204" pitchFamily="34" charset="0"/>
            </a:rPr>
            <a:t>tidak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membosankan</a:t>
          </a:r>
          <a:r>
            <a:rPr lang="en-ID" sz="2400" dirty="0">
              <a:latin typeface="Agency FB" panose="020B0503020202020204" pitchFamily="34" charset="0"/>
            </a:rPr>
            <a:t>.</a:t>
          </a:r>
        </a:p>
      </dgm:t>
    </dgm:pt>
    <dgm:pt modelId="{DE33A9ED-89A3-438E-9160-6B9E94EA7B43}" type="sibTrans" cxnId="{15586E7A-A6AD-42BF-BA43-6B8CD997504B}">
      <dgm:prSet/>
      <dgm:spPr/>
      <dgm:t>
        <a:bodyPr/>
        <a:lstStyle/>
        <a:p>
          <a:endParaRPr lang="en-ID"/>
        </a:p>
      </dgm:t>
    </dgm:pt>
    <dgm:pt modelId="{FA2FD036-E6B0-48F8-9951-BA77C426390B}" type="parTrans" cxnId="{15586E7A-A6AD-42BF-BA43-6B8CD997504B}">
      <dgm:prSet/>
      <dgm:spPr/>
      <dgm:t>
        <a:bodyPr/>
        <a:lstStyle/>
        <a:p>
          <a:endParaRPr lang="en-ID"/>
        </a:p>
      </dgm:t>
    </dgm:pt>
    <dgm:pt modelId="{F2F66106-98E9-4E65-8FC5-3AAAEDABA9BD}">
      <dgm:prSet phldrT="[Text]"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Menekankan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pentingnya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pemecahan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masalah</a:t>
          </a:r>
          <a:r>
            <a:rPr lang="en-ID" sz="2400" dirty="0">
              <a:latin typeface="Agency FB" panose="020B0503020202020204" pitchFamily="34" charset="0"/>
            </a:rPr>
            <a:t>.</a:t>
          </a:r>
        </a:p>
      </dgm:t>
    </dgm:pt>
    <dgm:pt modelId="{C455354F-6AAE-4E8D-9CF5-86FDD283ED40}" type="sibTrans" cxnId="{9F79E857-A68D-4A24-B5E4-7EE47EF81B93}">
      <dgm:prSet/>
      <dgm:spPr/>
      <dgm:t>
        <a:bodyPr/>
        <a:lstStyle/>
        <a:p>
          <a:endParaRPr lang="en-ID"/>
        </a:p>
      </dgm:t>
    </dgm:pt>
    <dgm:pt modelId="{AFA9B08E-0A26-4EDC-8F18-61C86A48D65A}" type="parTrans" cxnId="{9F79E857-A68D-4A24-B5E4-7EE47EF81B93}">
      <dgm:prSet/>
      <dgm:spPr/>
      <dgm:t>
        <a:bodyPr/>
        <a:lstStyle/>
        <a:p>
          <a:endParaRPr lang="en-ID"/>
        </a:p>
      </dgm:t>
    </dgm:pt>
    <dgm:pt modelId="{4080C262-B2F3-4AD4-BBDE-4A800704C194}">
      <dgm:prSet phldrT="[Text]"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Adanya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kerja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sama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antar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semua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pihak</a:t>
          </a:r>
          <a:r>
            <a:rPr lang="en-ID" sz="2400" dirty="0">
              <a:latin typeface="Agency FB" panose="020B0503020202020204" pitchFamily="34" charset="0"/>
            </a:rPr>
            <a:t>.</a:t>
          </a:r>
        </a:p>
      </dgm:t>
    </dgm:pt>
    <dgm:pt modelId="{C13ECE5B-7156-40C3-ABDC-F6014AB755C6}" type="sibTrans" cxnId="{63EDCA42-9AAD-484A-A82D-4F1CFE21671A}">
      <dgm:prSet/>
      <dgm:spPr/>
      <dgm:t>
        <a:bodyPr/>
        <a:lstStyle/>
        <a:p>
          <a:endParaRPr lang="en-ID"/>
        </a:p>
      </dgm:t>
    </dgm:pt>
    <dgm:pt modelId="{7D722C0F-F325-4DDA-BCAF-34DF2625D047}" type="parTrans" cxnId="{63EDCA42-9AAD-484A-A82D-4F1CFE21671A}">
      <dgm:prSet/>
      <dgm:spPr/>
      <dgm:t>
        <a:bodyPr/>
        <a:lstStyle/>
        <a:p>
          <a:endParaRPr lang="en-ID"/>
        </a:p>
      </dgm:t>
    </dgm:pt>
    <dgm:pt modelId="{E177503E-4F10-4290-AE92-CC79B1FFE378}">
      <dgm:prSet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Pembelajaran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terintegrasi</a:t>
          </a:r>
          <a:r>
            <a:rPr lang="en-ID" sz="2400" dirty="0">
              <a:latin typeface="Agency FB" panose="020B0503020202020204" pitchFamily="34" charset="0"/>
            </a:rPr>
            <a:t>.</a:t>
          </a:r>
        </a:p>
      </dgm:t>
    </dgm:pt>
    <dgm:pt modelId="{323A8E53-0FE0-42DA-8EFE-D056331F5DD9}" type="parTrans" cxnId="{2F2842AA-54B7-48EA-8180-F6AC75F479BF}">
      <dgm:prSet/>
      <dgm:spPr/>
      <dgm:t>
        <a:bodyPr/>
        <a:lstStyle/>
        <a:p>
          <a:endParaRPr lang="en-ID"/>
        </a:p>
      </dgm:t>
    </dgm:pt>
    <dgm:pt modelId="{5CCA3539-D307-414C-9AA2-12B25FB748D2}" type="sibTrans" cxnId="{2F2842AA-54B7-48EA-8180-F6AC75F479BF}">
      <dgm:prSet/>
      <dgm:spPr/>
      <dgm:t>
        <a:bodyPr/>
        <a:lstStyle/>
        <a:p>
          <a:endParaRPr lang="en-ID"/>
        </a:p>
      </dgm:t>
    </dgm:pt>
    <dgm:pt modelId="{31091CAE-1CA9-457A-849B-5C3632C0948A}">
      <dgm:prSet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Siswa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aktif</a:t>
          </a:r>
          <a:r>
            <a:rPr lang="en-ID" sz="2400" dirty="0">
              <a:latin typeface="Agency FB" panose="020B0503020202020204" pitchFamily="34" charset="0"/>
            </a:rPr>
            <a:t> dan </a:t>
          </a:r>
          <a:r>
            <a:rPr lang="en-ID" sz="2400" dirty="0" err="1">
              <a:latin typeface="Agency FB" panose="020B0503020202020204" pitchFamily="34" charset="0"/>
            </a:rPr>
            <a:t>kritis</a:t>
          </a:r>
          <a:endParaRPr lang="en-ID" sz="2400" dirty="0">
            <a:latin typeface="Agency FB" panose="020B0503020202020204" pitchFamily="34" charset="0"/>
          </a:endParaRPr>
        </a:p>
      </dgm:t>
    </dgm:pt>
    <dgm:pt modelId="{B6A55441-7501-4118-A44B-F7C8E35812F3}" type="parTrans" cxnId="{AE13EE02-4F07-4FFE-8F21-D4722B3CF110}">
      <dgm:prSet/>
      <dgm:spPr/>
      <dgm:t>
        <a:bodyPr/>
        <a:lstStyle/>
        <a:p>
          <a:endParaRPr lang="en-ID"/>
        </a:p>
      </dgm:t>
    </dgm:pt>
    <dgm:pt modelId="{A6968A00-9423-41D9-80AA-19F3C9D19ACB}" type="sibTrans" cxnId="{AE13EE02-4F07-4FFE-8F21-D4722B3CF110}">
      <dgm:prSet/>
      <dgm:spPr/>
      <dgm:t>
        <a:bodyPr/>
        <a:lstStyle/>
        <a:p>
          <a:endParaRPr lang="en-ID"/>
        </a:p>
      </dgm:t>
    </dgm:pt>
    <dgm:pt modelId="{76F2634C-E241-4E03-BDB9-2C5A8C6722BB}">
      <dgm:prSet custT="1"/>
      <dgm:spPr/>
      <dgm:t>
        <a:bodyPr/>
        <a:lstStyle/>
        <a:p>
          <a:r>
            <a:rPr lang="en-ID" sz="2400" dirty="0">
              <a:latin typeface="Agency FB" panose="020B0503020202020204" pitchFamily="34" charset="0"/>
            </a:rPr>
            <a:t>Guru </a:t>
          </a:r>
          <a:r>
            <a:rPr lang="en-ID" sz="2400" dirty="0" err="1">
              <a:latin typeface="Agency FB" panose="020B0503020202020204" pitchFamily="34" charset="0"/>
            </a:rPr>
            <a:t>kreatif</a:t>
          </a:r>
          <a:endParaRPr lang="en-ID" sz="2400" dirty="0">
            <a:latin typeface="Agency FB" panose="020B0503020202020204" pitchFamily="34" charset="0"/>
          </a:endParaRPr>
        </a:p>
      </dgm:t>
    </dgm:pt>
    <dgm:pt modelId="{3D3D6429-B1F2-43CA-B059-DF3EA009641D}" type="parTrans" cxnId="{B75B7173-1A74-4BF1-AAF5-BDD8C7349048}">
      <dgm:prSet/>
      <dgm:spPr/>
      <dgm:t>
        <a:bodyPr/>
        <a:lstStyle/>
        <a:p>
          <a:endParaRPr lang="en-ID"/>
        </a:p>
      </dgm:t>
    </dgm:pt>
    <dgm:pt modelId="{1A979418-B1F8-40FE-8049-D54BE3325362}" type="sibTrans" cxnId="{B75B7173-1A74-4BF1-AAF5-BDD8C7349048}">
      <dgm:prSet/>
      <dgm:spPr/>
      <dgm:t>
        <a:bodyPr/>
        <a:lstStyle/>
        <a:p>
          <a:endParaRPr lang="en-ID"/>
        </a:p>
      </dgm:t>
    </dgm:pt>
    <dgm:pt modelId="{2754E202-E8E3-4447-9CFF-94E01E92E678}">
      <dgm:prSet custT="1"/>
      <dgm:spPr/>
      <dgm:t>
        <a:bodyPr/>
        <a:lstStyle/>
        <a:p>
          <a:r>
            <a:rPr lang="en-ID" sz="2400" dirty="0" err="1">
              <a:latin typeface="Agency FB" panose="020B0503020202020204" pitchFamily="34" charset="0"/>
            </a:rPr>
            <a:t>Menggunakan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berbagai</a:t>
          </a:r>
          <a:r>
            <a:rPr lang="en-ID" sz="2400" dirty="0">
              <a:latin typeface="Agency FB" panose="020B0503020202020204" pitchFamily="34" charset="0"/>
            </a:rPr>
            <a:t> </a:t>
          </a:r>
          <a:r>
            <a:rPr lang="en-ID" sz="2400" dirty="0" err="1">
              <a:latin typeface="Agency FB" panose="020B0503020202020204" pitchFamily="34" charset="0"/>
            </a:rPr>
            <a:t>sumber</a:t>
          </a:r>
          <a:endParaRPr lang="en-ID" sz="2400" dirty="0">
            <a:latin typeface="Agency FB" panose="020B0503020202020204" pitchFamily="34" charset="0"/>
          </a:endParaRPr>
        </a:p>
      </dgm:t>
    </dgm:pt>
    <dgm:pt modelId="{D5ECD497-5F88-436F-A7FE-5DA56120671A}" type="parTrans" cxnId="{3284C9DB-AF2E-43A5-ABAE-827063C78D03}">
      <dgm:prSet/>
      <dgm:spPr/>
      <dgm:t>
        <a:bodyPr/>
        <a:lstStyle/>
        <a:p>
          <a:endParaRPr lang="en-ID"/>
        </a:p>
      </dgm:t>
    </dgm:pt>
    <dgm:pt modelId="{79CF4BB3-90EC-4CDF-9B0A-AB9AE239CCBF}" type="sibTrans" cxnId="{3284C9DB-AF2E-43A5-ABAE-827063C78D03}">
      <dgm:prSet/>
      <dgm:spPr/>
      <dgm:t>
        <a:bodyPr/>
        <a:lstStyle/>
        <a:p>
          <a:endParaRPr lang="en-ID"/>
        </a:p>
      </dgm:t>
    </dgm:pt>
    <dgm:pt modelId="{773EB0B3-3E97-43CF-9500-D86D0809699C}" type="pres">
      <dgm:prSet presAssocID="{3C7F6938-921A-46D2-8FC8-26B9F45F053A}" presName="compositeShape" presStyleCnt="0">
        <dgm:presLayoutVars>
          <dgm:dir/>
          <dgm:resizeHandles/>
        </dgm:presLayoutVars>
      </dgm:prSet>
      <dgm:spPr/>
    </dgm:pt>
    <dgm:pt modelId="{D3AE95FF-2FEA-4CB6-9B51-E668639240CE}" type="pres">
      <dgm:prSet presAssocID="{3C7F6938-921A-46D2-8FC8-26B9F45F053A}" presName="pyramid" presStyleLbl="node1" presStyleIdx="0" presStyleCn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dgm:style>
      </dgm:prSet>
      <dgm:spPr>
        <a:noFill/>
        <a:ln>
          <a:noFill/>
        </a:ln>
      </dgm:spPr>
    </dgm:pt>
    <dgm:pt modelId="{B50A5111-EE17-43B8-B4EC-0CB9A99278F5}" type="pres">
      <dgm:prSet presAssocID="{3C7F6938-921A-46D2-8FC8-26B9F45F053A}" presName="theList" presStyleCnt="0"/>
      <dgm:spPr/>
    </dgm:pt>
    <dgm:pt modelId="{118CBF45-2882-4CA0-9678-0B3E2CFC7A71}" type="pres">
      <dgm:prSet presAssocID="{4080C262-B2F3-4AD4-BBDE-4A800704C194}" presName="aNode" presStyleLbl="fgAcc1" presStyleIdx="0" presStyleCnt="7" custScaleX="165357">
        <dgm:presLayoutVars>
          <dgm:bulletEnabled val="1"/>
        </dgm:presLayoutVars>
      </dgm:prSet>
      <dgm:spPr/>
    </dgm:pt>
    <dgm:pt modelId="{FC244A6D-DB55-4FEB-9A81-B02886E62524}" type="pres">
      <dgm:prSet presAssocID="{4080C262-B2F3-4AD4-BBDE-4A800704C194}" presName="aSpace" presStyleCnt="0"/>
      <dgm:spPr/>
    </dgm:pt>
    <dgm:pt modelId="{C877C258-B607-47C8-8CD4-41FADB3C220B}" type="pres">
      <dgm:prSet presAssocID="{F2F66106-98E9-4E65-8FC5-3AAAEDABA9BD}" presName="aNode" presStyleLbl="fgAcc1" presStyleIdx="1" presStyleCnt="7" custScaleX="166188">
        <dgm:presLayoutVars>
          <dgm:bulletEnabled val="1"/>
        </dgm:presLayoutVars>
      </dgm:prSet>
      <dgm:spPr/>
    </dgm:pt>
    <dgm:pt modelId="{59C7CEC7-D895-4DA5-868D-D795D343F9C8}" type="pres">
      <dgm:prSet presAssocID="{F2F66106-98E9-4E65-8FC5-3AAAEDABA9BD}" presName="aSpace" presStyleCnt="0"/>
      <dgm:spPr/>
    </dgm:pt>
    <dgm:pt modelId="{06C0F564-D714-4948-88D1-E915E827C1EA}" type="pres">
      <dgm:prSet presAssocID="{C5A2B231-1CA6-44E8-8586-7A60FC5DDAE5}" presName="aNode" presStyleLbl="fgAcc1" presStyleIdx="2" presStyleCnt="7" custScaleX="165916">
        <dgm:presLayoutVars>
          <dgm:bulletEnabled val="1"/>
        </dgm:presLayoutVars>
      </dgm:prSet>
      <dgm:spPr/>
    </dgm:pt>
    <dgm:pt modelId="{924B9AD5-16D5-4381-AD65-007ED9D817AF}" type="pres">
      <dgm:prSet presAssocID="{C5A2B231-1CA6-44E8-8586-7A60FC5DDAE5}" presName="aSpace" presStyleCnt="0"/>
      <dgm:spPr/>
    </dgm:pt>
    <dgm:pt modelId="{708EF01C-D9A1-453B-A287-ADCDF3352645}" type="pres">
      <dgm:prSet presAssocID="{E177503E-4F10-4290-AE92-CC79B1FFE378}" presName="aNode" presStyleLbl="fgAcc1" presStyleIdx="3" presStyleCnt="7" custScaleX="163681">
        <dgm:presLayoutVars>
          <dgm:bulletEnabled val="1"/>
        </dgm:presLayoutVars>
      </dgm:prSet>
      <dgm:spPr/>
    </dgm:pt>
    <dgm:pt modelId="{211C95F9-6B31-4205-9C37-FEEFA67E1AF9}" type="pres">
      <dgm:prSet presAssocID="{E177503E-4F10-4290-AE92-CC79B1FFE378}" presName="aSpace" presStyleCnt="0"/>
      <dgm:spPr/>
    </dgm:pt>
    <dgm:pt modelId="{44BC4FCB-03F6-4983-926D-CC9ECDA3BA73}" type="pres">
      <dgm:prSet presAssocID="{31091CAE-1CA9-457A-849B-5C3632C0948A}" presName="aNode" presStyleLbl="fgAcc1" presStyleIdx="4" presStyleCnt="7" custScaleX="163681">
        <dgm:presLayoutVars>
          <dgm:bulletEnabled val="1"/>
        </dgm:presLayoutVars>
      </dgm:prSet>
      <dgm:spPr/>
    </dgm:pt>
    <dgm:pt modelId="{1AC63192-5A15-425C-ACAA-0E87A67415DF}" type="pres">
      <dgm:prSet presAssocID="{31091CAE-1CA9-457A-849B-5C3632C0948A}" presName="aSpace" presStyleCnt="0"/>
      <dgm:spPr/>
    </dgm:pt>
    <dgm:pt modelId="{8088B70A-F90C-40EF-A9E9-408AFDE84B4D}" type="pres">
      <dgm:prSet presAssocID="{76F2634C-E241-4E03-BDB9-2C5A8C6722BB}" presName="aNode" presStyleLbl="fgAcc1" presStyleIdx="5" presStyleCnt="7" custScaleX="164240">
        <dgm:presLayoutVars>
          <dgm:bulletEnabled val="1"/>
        </dgm:presLayoutVars>
      </dgm:prSet>
      <dgm:spPr/>
    </dgm:pt>
    <dgm:pt modelId="{7CB8EB34-A03A-4DD1-A2F9-21B1A72B61B4}" type="pres">
      <dgm:prSet presAssocID="{76F2634C-E241-4E03-BDB9-2C5A8C6722BB}" presName="aSpace" presStyleCnt="0"/>
      <dgm:spPr/>
    </dgm:pt>
    <dgm:pt modelId="{7C0C414F-7081-43D4-9A77-E2D4D5A986D4}" type="pres">
      <dgm:prSet presAssocID="{2754E202-E8E3-4447-9CFF-94E01E92E678}" presName="aNode" presStyleLbl="fgAcc1" presStyleIdx="6" presStyleCnt="7" custScaleX="163681">
        <dgm:presLayoutVars>
          <dgm:bulletEnabled val="1"/>
        </dgm:presLayoutVars>
      </dgm:prSet>
      <dgm:spPr/>
    </dgm:pt>
    <dgm:pt modelId="{05AC7CAA-02AD-43A0-8820-B8B31DBB197B}" type="pres">
      <dgm:prSet presAssocID="{2754E202-E8E3-4447-9CFF-94E01E92E678}" presName="aSpace" presStyleCnt="0"/>
      <dgm:spPr/>
    </dgm:pt>
  </dgm:ptLst>
  <dgm:cxnLst>
    <dgm:cxn modelId="{AE13EE02-4F07-4FFE-8F21-D4722B3CF110}" srcId="{3C7F6938-921A-46D2-8FC8-26B9F45F053A}" destId="{31091CAE-1CA9-457A-849B-5C3632C0948A}" srcOrd="4" destOrd="0" parTransId="{B6A55441-7501-4118-A44B-F7C8E35812F3}" sibTransId="{A6968A00-9423-41D9-80AA-19F3C9D19ACB}"/>
    <dgm:cxn modelId="{CEC02113-3D6C-46D1-96EE-125026F02AD1}" type="presOf" srcId="{C5A2B231-1CA6-44E8-8586-7A60FC5DDAE5}" destId="{06C0F564-D714-4948-88D1-E915E827C1EA}" srcOrd="0" destOrd="0" presId="urn:microsoft.com/office/officeart/2005/8/layout/pyramid2"/>
    <dgm:cxn modelId="{E040AF1C-2AE5-4AEC-AA42-9F0D988B85C3}" type="presOf" srcId="{76F2634C-E241-4E03-BDB9-2C5A8C6722BB}" destId="{8088B70A-F90C-40EF-A9E9-408AFDE84B4D}" srcOrd="0" destOrd="0" presId="urn:microsoft.com/office/officeart/2005/8/layout/pyramid2"/>
    <dgm:cxn modelId="{5E278F62-F244-4533-AD66-93E7665DD07C}" type="presOf" srcId="{4080C262-B2F3-4AD4-BBDE-4A800704C194}" destId="{118CBF45-2882-4CA0-9678-0B3E2CFC7A71}" srcOrd="0" destOrd="0" presId="urn:microsoft.com/office/officeart/2005/8/layout/pyramid2"/>
    <dgm:cxn modelId="{63EDCA42-9AAD-484A-A82D-4F1CFE21671A}" srcId="{3C7F6938-921A-46D2-8FC8-26B9F45F053A}" destId="{4080C262-B2F3-4AD4-BBDE-4A800704C194}" srcOrd="0" destOrd="0" parTransId="{7D722C0F-F325-4DDA-BCAF-34DF2625D047}" sibTransId="{C13ECE5B-7156-40C3-ABDC-F6014AB755C6}"/>
    <dgm:cxn modelId="{B75B7173-1A74-4BF1-AAF5-BDD8C7349048}" srcId="{3C7F6938-921A-46D2-8FC8-26B9F45F053A}" destId="{76F2634C-E241-4E03-BDB9-2C5A8C6722BB}" srcOrd="5" destOrd="0" parTransId="{3D3D6429-B1F2-43CA-B059-DF3EA009641D}" sibTransId="{1A979418-B1F8-40FE-8049-D54BE3325362}"/>
    <dgm:cxn modelId="{9F79E857-A68D-4A24-B5E4-7EE47EF81B93}" srcId="{3C7F6938-921A-46D2-8FC8-26B9F45F053A}" destId="{F2F66106-98E9-4E65-8FC5-3AAAEDABA9BD}" srcOrd="1" destOrd="0" parTransId="{AFA9B08E-0A26-4EDC-8F18-61C86A48D65A}" sibTransId="{C455354F-6AAE-4E8D-9CF5-86FDD283ED40}"/>
    <dgm:cxn modelId="{15586E7A-A6AD-42BF-BA43-6B8CD997504B}" srcId="{3C7F6938-921A-46D2-8FC8-26B9F45F053A}" destId="{C5A2B231-1CA6-44E8-8586-7A60FC5DDAE5}" srcOrd="2" destOrd="0" parTransId="{FA2FD036-E6B0-48F8-9951-BA77C426390B}" sibTransId="{DE33A9ED-89A3-438E-9160-6B9E94EA7B43}"/>
    <dgm:cxn modelId="{5ADDCB7D-7250-486B-9A42-B35B45F13E4D}" type="presOf" srcId="{E177503E-4F10-4290-AE92-CC79B1FFE378}" destId="{708EF01C-D9A1-453B-A287-ADCDF3352645}" srcOrd="0" destOrd="0" presId="urn:microsoft.com/office/officeart/2005/8/layout/pyramid2"/>
    <dgm:cxn modelId="{01BC9988-3C53-4A1C-BA00-DA723EEB10E4}" type="presOf" srcId="{31091CAE-1CA9-457A-849B-5C3632C0948A}" destId="{44BC4FCB-03F6-4983-926D-CC9ECDA3BA73}" srcOrd="0" destOrd="0" presId="urn:microsoft.com/office/officeart/2005/8/layout/pyramid2"/>
    <dgm:cxn modelId="{2F2842AA-54B7-48EA-8180-F6AC75F479BF}" srcId="{3C7F6938-921A-46D2-8FC8-26B9F45F053A}" destId="{E177503E-4F10-4290-AE92-CC79B1FFE378}" srcOrd="3" destOrd="0" parTransId="{323A8E53-0FE0-42DA-8EFE-D056331F5DD9}" sibTransId="{5CCA3539-D307-414C-9AA2-12B25FB748D2}"/>
    <dgm:cxn modelId="{830620C6-8EF4-480E-AAB5-D5349C23D788}" type="presOf" srcId="{F2F66106-98E9-4E65-8FC5-3AAAEDABA9BD}" destId="{C877C258-B607-47C8-8CD4-41FADB3C220B}" srcOrd="0" destOrd="0" presId="urn:microsoft.com/office/officeart/2005/8/layout/pyramid2"/>
    <dgm:cxn modelId="{3284C9DB-AF2E-43A5-ABAE-827063C78D03}" srcId="{3C7F6938-921A-46D2-8FC8-26B9F45F053A}" destId="{2754E202-E8E3-4447-9CFF-94E01E92E678}" srcOrd="6" destOrd="0" parTransId="{D5ECD497-5F88-436F-A7FE-5DA56120671A}" sibTransId="{79CF4BB3-90EC-4CDF-9B0A-AB9AE239CCBF}"/>
    <dgm:cxn modelId="{8995F2E8-0F8B-461B-8BBC-BD9424C88429}" type="presOf" srcId="{2754E202-E8E3-4447-9CFF-94E01E92E678}" destId="{7C0C414F-7081-43D4-9A77-E2D4D5A986D4}" srcOrd="0" destOrd="0" presId="urn:microsoft.com/office/officeart/2005/8/layout/pyramid2"/>
    <dgm:cxn modelId="{6AABB9F4-6F72-4E4F-ADEC-C1FC5AEB1BB6}" type="presOf" srcId="{3C7F6938-921A-46D2-8FC8-26B9F45F053A}" destId="{773EB0B3-3E97-43CF-9500-D86D0809699C}" srcOrd="0" destOrd="0" presId="urn:microsoft.com/office/officeart/2005/8/layout/pyramid2"/>
    <dgm:cxn modelId="{C6CBDE69-6210-4E00-8602-6132DA603523}" type="presParOf" srcId="{773EB0B3-3E97-43CF-9500-D86D0809699C}" destId="{D3AE95FF-2FEA-4CB6-9B51-E668639240CE}" srcOrd="0" destOrd="0" presId="urn:microsoft.com/office/officeart/2005/8/layout/pyramid2"/>
    <dgm:cxn modelId="{1F278285-56F2-41A8-B71C-160E7632FF32}" type="presParOf" srcId="{773EB0B3-3E97-43CF-9500-D86D0809699C}" destId="{B50A5111-EE17-43B8-B4EC-0CB9A99278F5}" srcOrd="1" destOrd="0" presId="urn:microsoft.com/office/officeart/2005/8/layout/pyramid2"/>
    <dgm:cxn modelId="{EA517161-28EC-4F77-984A-68009F67DE7A}" type="presParOf" srcId="{B50A5111-EE17-43B8-B4EC-0CB9A99278F5}" destId="{118CBF45-2882-4CA0-9678-0B3E2CFC7A71}" srcOrd="0" destOrd="0" presId="urn:microsoft.com/office/officeart/2005/8/layout/pyramid2"/>
    <dgm:cxn modelId="{88EC9453-C0E5-4EE3-BE4B-4C44D91BEC4D}" type="presParOf" srcId="{B50A5111-EE17-43B8-B4EC-0CB9A99278F5}" destId="{FC244A6D-DB55-4FEB-9A81-B02886E62524}" srcOrd="1" destOrd="0" presId="urn:microsoft.com/office/officeart/2005/8/layout/pyramid2"/>
    <dgm:cxn modelId="{E20D02F6-E3E7-48DA-9C55-72DAEB16D257}" type="presParOf" srcId="{B50A5111-EE17-43B8-B4EC-0CB9A99278F5}" destId="{C877C258-B607-47C8-8CD4-41FADB3C220B}" srcOrd="2" destOrd="0" presId="urn:microsoft.com/office/officeart/2005/8/layout/pyramid2"/>
    <dgm:cxn modelId="{E782C32C-1360-4370-AA61-82A6C9DFE826}" type="presParOf" srcId="{B50A5111-EE17-43B8-B4EC-0CB9A99278F5}" destId="{59C7CEC7-D895-4DA5-868D-D795D343F9C8}" srcOrd="3" destOrd="0" presId="urn:microsoft.com/office/officeart/2005/8/layout/pyramid2"/>
    <dgm:cxn modelId="{D1BF8DBA-1987-4309-9EAF-383A40248E69}" type="presParOf" srcId="{B50A5111-EE17-43B8-B4EC-0CB9A99278F5}" destId="{06C0F564-D714-4948-88D1-E915E827C1EA}" srcOrd="4" destOrd="0" presId="urn:microsoft.com/office/officeart/2005/8/layout/pyramid2"/>
    <dgm:cxn modelId="{68F43A27-21FF-464D-8073-14F82EED7C70}" type="presParOf" srcId="{B50A5111-EE17-43B8-B4EC-0CB9A99278F5}" destId="{924B9AD5-16D5-4381-AD65-007ED9D817AF}" srcOrd="5" destOrd="0" presId="urn:microsoft.com/office/officeart/2005/8/layout/pyramid2"/>
    <dgm:cxn modelId="{545EFBF7-9687-4800-B767-CCB6CCAB84E9}" type="presParOf" srcId="{B50A5111-EE17-43B8-B4EC-0CB9A99278F5}" destId="{708EF01C-D9A1-453B-A287-ADCDF3352645}" srcOrd="6" destOrd="0" presId="urn:microsoft.com/office/officeart/2005/8/layout/pyramid2"/>
    <dgm:cxn modelId="{6273E69B-52AC-46CF-A127-BAA68AE41C69}" type="presParOf" srcId="{B50A5111-EE17-43B8-B4EC-0CB9A99278F5}" destId="{211C95F9-6B31-4205-9C37-FEEFA67E1AF9}" srcOrd="7" destOrd="0" presId="urn:microsoft.com/office/officeart/2005/8/layout/pyramid2"/>
    <dgm:cxn modelId="{280A58EA-F13C-435B-8001-5CC7CABD2821}" type="presParOf" srcId="{B50A5111-EE17-43B8-B4EC-0CB9A99278F5}" destId="{44BC4FCB-03F6-4983-926D-CC9ECDA3BA73}" srcOrd="8" destOrd="0" presId="urn:microsoft.com/office/officeart/2005/8/layout/pyramid2"/>
    <dgm:cxn modelId="{CFE9EBD7-58AD-4FDF-A9D1-57A6B30F5430}" type="presParOf" srcId="{B50A5111-EE17-43B8-B4EC-0CB9A99278F5}" destId="{1AC63192-5A15-425C-ACAA-0E87A67415DF}" srcOrd="9" destOrd="0" presId="urn:microsoft.com/office/officeart/2005/8/layout/pyramid2"/>
    <dgm:cxn modelId="{3CC97D6F-74C3-4BB2-88F9-103E57B4F90F}" type="presParOf" srcId="{B50A5111-EE17-43B8-B4EC-0CB9A99278F5}" destId="{8088B70A-F90C-40EF-A9E9-408AFDE84B4D}" srcOrd="10" destOrd="0" presId="urn:microsoft.com/office/officeart/2005/8/layout/pyramid2"/>
    <dgm:cxn modelId="{2D6EA074-BB2F-4A65-82D1-514C6B466C56}" type="presParOf" srcId="{B50A5111-EE17-43B8-B4EC-0CB9A99278F5}" destId="{7CB8EB34-A03A-4DD1-A2F9-21B1A72B61B4}" srcOrd="11" destOrd="0" presId="urn:microsoft.com/office/officeart/2005/8/layout/pyramid2"/>
    <dgm:cxn modelId="{C4F3134C-A1A3-4FBA-B2DB-380A9776CF07}" type="presParOf" srcId="{B50A5111-EE17-43B8-B4EC-0CB9A99278F5}" destId="{7C0C414F-7081-43D4-9A77-E2D4D5A986D4}" srcOrd="12" destOrd="0" presId="urn:microsoft.com/office/officeart/2005/8/layout/pyramid2"/>
    <dgm:cxn modelId="{F9899E31-BF41-45D9-B749-A0756ABD94C7}" type="presParOf" srcId="{B50A5111-EE17-43B8-B4EC-0CB9A99278F5}" destId="{05AC7CAA-02AD-43A0-8820-B8B31DBB197B}" srcOrd="13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319D63-BBF0-4415-B8E6-0DA781DFB833}" type="doc">
      <dgm:prSet loTypeId="urn:microsoft.com/office/officeart/2009/layout/CircleArrowProcess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D"/>
        </a:p>
      </dgm:t>
    </dgm:pt>
    <dgm:pt modelId="{AA51E486-AC23-48E7-AB7F-37B0576F74FB}">
      <dgm:prSet phldrT="[Text]"/>
      <dgm:spPr/>
      <dgm:t>
        <a:bodyPr/>
        <a:lstStyle/>
        <a:p>
          <a:r>
            <a:rPr lang="en-US" dirty="0">
              <a:latin typeface="Aharoni" panose="02010803020104030203" pitchFamily="2" charset="-79"/>
              <a:cs typeface="Aharoni" panose="02010803020104030203" pitchFamily="2" charset="-79"/>
            </a:rPr>
            <a:t>KOMPONEN CTL MENURUT SANJAYA (2011:263)</a:t>
          </a:r>
          <a:endParaRPr lang="en-ID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A67E494B-2886-435E-9FF1-58031AE7B129}" type="parTrans" cxnId="{5372E925-9A27-4C23-B853-3B7413C34993}">
      <dgm:prSet/>
      <dgm:spPr/>
      <dgm:t>
        <a:bodyPr/>
        <a:lstStyle/>
        <a:p>
          <a:endParaRPr lang="en-ID"/>
        </a:p>
      </dgm:t>
    </dgm:pt>
    <dgm:pt modelId="{FE806D0F-C6CF-4304-9C4D-C51710EEDF74}" type="sibTrans" cxnId="{5372E925-9A27-4C23-B853-3B7413C34993}">
      <dgm:prSet/>
      <dgm:spPr/>
      <dgm:t>
        <a:bodyPr/>
        <a:lstStyle/>
        <a:p>
          <a:endParaRPr lang="en-ID"/>
        </a:p>
      </dgm:t>
    </dgm:pt>
    <dgm:pt modelId="{8CEDE2E4-9C60-45BA-A514-754F4FBD4E23}">
      <dgm:prSet phldrT="[Text]" custT="1"/>
      <dgm:spPr/>
      <dgm:t>
        <a:bodyPr/>
        <a:lstStyle/>
        <a:p>
          <a:r>
            <a:rPr lang="en-ID" sz="3600" dirty="0" err="1">
              <a:latin typeface="Agency FB" panose="020B0503020202020204" pitchFamily="34" charset="0"/>
            </a:rPr>
            <a:t>Konstruktivisme</a:t>
          </a:r>
          <a:endParaRPr lang="en-ID" sz="3600" dirty="0">
            <a:latin typeface="Agency FB" panose="020B0503020202020204" pitchFamily="34" charset="0"/>
          </a:endParaRPr>
        </a:p>
      </dgm:t>
    </dgm:pt>
    <dgm:pt modelId="{627E3A61-5181-40E8-8D0A-5114F471C3E7}" type="parTrans" cxnId="{99F5EFCA-E415-44EE-98B0-A471903DA795}">
      <dgm:prSet/>
      <dgm:spPr/>
      <dgm:t>
        <a:bodyPr/>
        <a:lstStyle/>
        <a:p>
          <a:endParaRPr lang="en-ID"/>
        </a:p>
      </dgm:t>
    </dgm:pt>
    <dgm:pt modelId="{A2239B38-D35D-4E34-B1D6-185C6A7E0CDD}" type="sibTrans" cxnId="{99F5EFCA-E415-44EE-98B0-A471903DA795}">
      <dgm:prSet/>
      <dgm:spPr/>
      <dgm:t>
        <a:bodyPr/>
        <a:lstStyle/>
        <a:p>
          <a:endParaRPr lang="en-ID"/>
        </a:p>
      </dgm:t>
    </dgm:pt>
    <dgm:pt modelId="{DE22791A-2D4A-4FFD-93E4-DADDC4B5F67B}">
      <dgm:prSet phldrT="[Text]" custT="1"/>
      <dgm:spPr/>
      <dgm:t>
        <a:bodyPr/>
        <a:lstStyle/>
        <a:p>
          <a:r>
            <a:rPr lang="en-ID" sz="3600" dirty="0" err="1">
              <a:latin typeface="Agency FB" panose="020B0503020202020204" pitchFamily="34" charset="0"/>
            </a:rPr>
            <a:t>Inkuiri</a:t>
          </a:r>
          <a:endParaRPr lang="en-ID" sz="3600" dirty="0">
            <a:latin typeface="Agency FB" panose="020B0503020202020204" pitchFamily="34" charset="0"/>
          </a:endParaRPr>
        </a:p>
      </dgm:t>
    </dgm:pt>
    <dgm:pt modelId="{A99DA603-B6FA-4B2A-B7F2-C878DDE44F86}" type="parTrans" cxnId="{CD26F37F-648E-479E-8347-06BD8B29CD50}">
      <dgm:prSet/>
      <dgm:spPr/>
      <dgm:t>
        <a:bodyPr/>
        <a:lstStyle/>
        <a:p>
          <a:endParaRPr lang="en-ID"/>
        </a:p>
      </dgm:t>
    </dgm:pt>
    <dgm:pt modelId="{684BCA07-87FE-4274-82C7-D1DF321454D6}" type="sibTrans" cxnId="{CD26F37F-648E-479E-8347-06BD8B29CD50}">
      <dgm:prSet/>
      <dgm:spPr/>
      <dgm:t>
        <a:bodyPr/>
        <a:lstStyle/>
        <a:p>
          <a:endParaRPr lang="en-ID"/>
        </a:p>
      </dgm:t>
    </dgm:pt>
    <dgm:pt modelId="{B40199BB-FFB6-420E-A4EC-40992CF6F253}">
      <dgm:prSet phldrT="[Text]" custT="1"/>
      <dgm:spPr/>
      <dgm:t>
        <a:bodyPr/>
        <a:lstStyle/>
        <a:p>
          <a:r>
            <a:rPr lang="en-US" sz="3600" dirty="0" err="1">
              <a:latin typeface="Agency FB" panose="020B0503020202020204" pitchFamily="34" charset="0"/>
            </a:rPr>
            <a:t>Bertanya</a:t>
          </a:r>
          <a:endParaRPr lang="en-ID" sz="3600" dirty="0">
            <a:latin typeface="Agency FB" panose="020B0503020202020204" pitchFamily="34" charset="0"/>
          </a:endParaRPr>
        </a:p>
      </dgm:t>
    </dgm:pt>
    <dgm:pt modelId="{01DC842E-062E-4B01-ADE9-CCE64609FEED}" type="parTrans" cxnId="{39FC655E-FC86-480F-9285-0B4705375CC6}">
      <dgm:prSet/>
      <dgm:spPr/>
      <dgm:t>
        <a:bodyPr/>
        <a:lstStyle/>
        <a:p>
          <a:endParaRPr lang="en-ID"/>
        </a:p>
      </dgm:t>
    </dgm:pt>
    <dgm:pt modelId="{B614F1D1-A9D8-41D7-AF97-2F5BF961DEF3}" type="sibTrans" cxnId="{39FC655E-FC86-480F-9285-0B4705375CC6}">
      <dgm:prSet/>
      <dgm:spPr/>
      <dgm:t>
        <a:bodyPr/>
        <a:lstStyle/>
        <a:p>
          <a:endParaRPr lang="en-ID"/>
        </a:p>
      </dgm:t>
    </dgm:pt>
    <dgm:pt modelId="{141A0855-7C96-4D53-B6FC-CE4F1DA76731}">
      <dgm:prSet phldrT="[Text]" custT="1"/>
      <dgm:spPr/>
      <dgm:t>
        <a:bodyPr/>
        <a:lstStyle/>
        <a:p>
          <a:r>
            <a:rPr lang="en-US" sz="3600" dirty="0">
              <a:latin typeface="Agency FB" panose="020B0503020202020204" pitchFamily="34" charset="0"/>
            </a:rPr>
            <a:t>Masyarakat </a:t>
          </a:r>
          <a:r>
            <a:rPr lang="en-US" sz="3600" dirty="0" err="1">
              <a:latin typeface="Agency FB" panose="020B0503020202020204" pitchFamily="34" charset="0"/>
            </a:rPr>
            <a:t>Belajar</a:t>
          </a:r>
          <a:endParaRPr lang="en-ID" sz="3600" dirty="0">
            <a:latin typeface="Agency FB" panose="020B0503020202020204" pitchFamily="34" charset="0"/>
          </a:endParaRPr>
        </a:p>
      </dgm:t>
    </dgm:pt>
    <dgm:pt modelId="{F4654CBF-A158-4138-8C70-2383063846C5}" type="parTrans" cxnId="{7271F1AD-AC46-4D8B-8695-F0BDE4F5F74C}">
      <dgm:prSet/>
      <dgm:spPr/>
      <dgm:t>
        <a:bodyPr/>
        <a:lstStyle/>
        <a:p>
          <a:endParaRPr lang="en-ID"/>
        </a:p>
      </dgm:t>
    </dgm:pt>
    <dgm:pt modelId="{DD8A25E2-20B5-43F6-BF0B-010557F43835}" type="sibTrans" cxnId="{7271F1AD-AC46-4D8B-8695-F0BDE4F5F74C}">
      <dgm:prSet/>
      <dgm:spPr/>
      <dgm:t>
        <a:bodyPr/>
        <a:lstStyle/>
        <a:p>
          <a:endParaRPr lang="en-ID"/>
        </a:p>
      </dgm:t>
    </dgm:pt>
    <dgm:pt modelId="{F81DA987-4176-4B72-87D1-969482037497}">
      <dgm:prSet phldrT="[Text]" custT="1"/>
      <dgm:spPr/>
      <dgm:t>
        <a:bodyPr/>
        <a:lstStyle/>
        <a:p>
          <a:r>
            <a:rPr lang="en-US" sz="3600" dirty="0" err="1">
              <a:latin typeface="Agency FB" panose="020B0503020202020204" pitchFamily="34" charset="0"/>
            </a:rPr>
            <a:t>Pemodelan</a:t>
          </a:r>
          <a:endParaRPr lang="en-ID" sz="3600" dirty="0">
            <a:latin typeface="Agency FB" panose="020B0503020202020204" pitchFamily="34" charset="0"/>
          </a:endParaRPr>
        </a:p>
      </dgm:t>
    </dgm:pt>
    <dgm:pt modelId="{257A29A3-6B61-4B4D-B764-3C95F91D0917}" type="parTrans" cxnId="{52DA77E1-B0AE-4341-8A19-B82DF0690C0B}">
      <dgm:prSet/>
      <dgm:spPr/>
      <dgm:t>
        <a:bodyPr/>
        <a:lstStyle/>
        <a:p>
          <a:endParaRPr lang="en-ID"/>
        </a:p>
      </dgm:t>
    </dgm:pt>
    <dgm:pt modelId="{95704018-5FEE-4186-A2F0-D8E5E7B641EF}" type="sibTrans" cxnId="{52DA77E1-B0AE-4341-8A19-B82DF0690C0B}">
      <dgm:prSet/>
      <dgm:spPr/>
      <dgm:t>
        <a:bodyPr/>
        <a:lstStyle/>
        <a:p>
          <a:endParaRPr lang="en-ID"/>
        </a:p>
      </dgm:t>
    </dgm:pt>
    <dgm:pt modelId="{91D66825-6F00-4190-95A8-BB5BE1F13866}">
      <dgm:prSet phldrT="[Text]" custT="1"/>
      <dgm:spPr/>
      <dgm:t>
        <a:bodyPr/>
        <a:lstStyle/>
        <a:p>
          <a:r>
            <a:rPr lang="en-US" sz="3600" dirty="0" err="1">
              <a:latin typeface="Agency FB" panose="020B0503020202020204" pitchFamily="34" charset="0"/>
            </a:rPr>
            <a:t>Refleksi</a:t>
          </a:r>
          <a:endParaRPr lang="en-ID" sz="3600" dirty="0">
            <a:latin typeface="Agency FB" panose="020B0503020202020204" pitchFamily="34" charset="0"/>
          </a:endParaRPr>
        </a:p>
      </dgm:t>
    </dgm:pt>
    <dgm:pt modelId="{B87B3CE6-89EA-4D4A-8B79-56FC52868B16}" type="parTrans" cxnId="{3953528A-65F1-41A3-BDA4-3F23828303AF}">
      <dgm:prSet/>
      <dgm:spPr/>
      <dgm:t>
        <a:bodyPr/>
        <a:lstStyle/>
        <a:p>
          <a:endParaRPr lang="en-ID"/>
        </a:p>
      </dgm:t>
    </dgm:pt>
    <dgm:pt modelId="{CF36937E-92B5-4E85-B833-FDFA7F6B9730}" type="sibTrans" cxnId="{3953528A-65F1-41A3-BDA4-3F23828303AF}">
      <dgm:prSet/>
      <dgm:spPr/>
      <dgm:t>
        <a:bodyPr/>
        <a:lstStyle/>
        <a:p>
          <a:endParaRPr lang="en-ID"/>
        </a:p>
      </dgm:t>
    </dgm:pt>
    <dgm:pt modelId="{FB12F93A-28C4-453A-BEBA-09583FA16240}">
      <dgm:prSet custT="1"/>
      <dgm:spPr/>
      <dgm:t>
        <a:bodyPr/>
        <a:lstStyle/>
        <a:p>
          <a:r>
            <a:rPr lang="en-US" sz="3600" dirty="0" err="1">
              <a:latin typeface="Agency FB" panose="020B0503020202020204" pitchFamily="34" charset="0"/>
            </a:rPr>
            <a:t>Penilaian</a:t>
          </a:r>
          <a:r>
            <a:rPr lang="en-US" sz="3600" dirty="0">
              <a:latin typeface="Agency FB" panose="020B0503020202020204" pitchFamily="34" charset="0"/>
            </a:rPr>
            <a:t> </a:t>
          </a:r>
          <a:r>
            <a:rPr lang="en-US" sz="3600" dirty="0" err="1">
              <a:latin typeface="Agency FB" panose="020B0503020202020204" pitchFamily="34" charset="0"/>
            </a:rPr>
            <a:t>Nyata</a:t>
          </a:r>
          <a:endParaRPr lang="en-ID" sz="3600" dirty="0">
            <a:latin typeface="Agency FB" panose="020B0503020202020204" pitchFamily="34" charset="0"/>
          </a:endParaRPr>
        </a:p>
      </dgm:t>
    </dgm:pt>
    <dgm:pt modelId="{A98CF4A1-EC81-40B0-95FB-C92CC58CE008}" type="parTrans" cxnId="{787A4FA4-D222-4775-A83A-BFEB88B49BE7}">
      <dgm:prSet/>
      <dgm:spPr/>
      <dgm:t>
        <a:bodyPr/>
        <a:lstStyle/>
        <a:p>
          <a:endParaRPr lang="en-ID"/>
        </a:p>
      </dgm:t>
    </dgm:pt>
    <dgm:pt modelId="{1129D12B-F7B6-4281-91DD-5494A5141D4D}" type="sibTrans" cxnId="{787A4FA4-D222-4775-A83A-BFEB88B49BE7}">
      <dgm:prSet/>
      <dgm:spPr/>
      <dgm:t>
        <a:bodyPr/>
        <a:lstStyle/>
        <a:p>
          <a:endParaRPr lang="en-ID"/>
        </a:p>
      </dgm:t>
    </dgm:pt>
    <dgm:pt modelId="{1E65126D-1721-4EB1-BFAF-F4E390800C33}" type="pres">
      <dgm:prSet presAssocID="{FA319D63-BBF0-4415-B8E6-0DA781DFB833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636068F3-5E49-47CD-81B7-1E75C024E894}" type="pres">
      <dgm:prSet presAssocID="{AA51E486-AC23-48E7-AB7F-37B0576F74FB}" presName="Accent1" presStyleCnt="0"/>
      <dgm:spPr/>
    </dgm:pt>
    <dgm:pt modelId="{BB1A6536-4CEF-4178-9405-E3C72E4022EA}" type="pres">
      <dgm:prSet presAssocID="{AA51E486-AC23-48E7-AB7F-37B0576F74FB}" presName="Accent" presStyleLbl="node1" presStyleIdx="0" presStyleCnt="1"/>
      <dgm:spPr>
        <a:solidFill>
          <a:schemeClr val="bg1">
            <a:lumMod val="75000"/>
          </a:schemeClr>
        </a:solidFill>
      </dgm:spPr>
    </dgm:pt>
    <dgm:pt modelId="{CD965E3D-EDB0-4F60-BD89-34C47C36EC19}" type="pres">
      <dgm:prSet presAssocID="{AA51E486-AC23-48E7-AB7F-37B0576F74FB}" presName="Child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E43DA93F-8333-4515-8290-E99C4940B0C9}" type="pres">
      <dgm:prSet presAssocID="{AA51E486-AC23-48E7-AB7F-37B0576F74FB}" presName="Parent1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5372E925-9A27-4C23-B853-3B7413C34993}" srcId="{FA319D63-BBF0-4415-B8E6-0DA781DFB833}" destId="{AA51E486-AC23-48E7-AB7F-37B0576F74FB}" srcOrd="0" destOrd="0" parTransId="{A67E494B-2886-435E-9FF1-58031AE7B129}" sibTransId="{FE806D0F-C6CF-4304-9C4D-C51710EEDF74}"/>
    <dgm:cxn modelId="{DF548C28-F252-427C-A5B0-D9BC55D2A891}" type="presOf" srcId="{91D66825-6F00-4190-95A8-BB5BE1F13866}" destId="{CD965E3D-EDB0-4F60-BD89-34C47C36EC19}" srcOrd="0" destOrd="5" presId="urn:microsoft.com/office/officeart/2009/layout/CircleArrowProcess"/>
    <dgm:cxn modelId="{BF074D33-DC3C-4C3A-A1E7-247DD9E39B7D}" type="presOf" srcId="{FB12F93A-28C4-453A-BEBA-09583FA16240}" destId="{CD965E3D-EDB0-4F60-BD89-34C47C36EC19}" srcOrd="0" destOrd="6" presId="urn:microsoft.com/office/officeart/2009/layout/CircleArrowProcess"/>
    <dgm:cxn modelId="{39FC655E-FC86-480F-9285-0B4705375CC6}" srcId="{AA51E486-AC23-48E7-AB7F-37B0576F74FB}" destId="{B40199BB-FFB6-420E-A4EC-40992CF6F253}" srcOrd="2" destOrd="0" parTransId="{01DC842E-062E-4B01-ADE9-CCE64609FEED}" sibTransId="{B614F1D1-A9D8-41D7-AF97-2F5BF961DEF3}"/>
    <dgm:cxn modelId="{CD26F37F-648E-479E-8347-06BD8B29CD50}" srcId="{AA51E486-AC23-48E7-AB7F-37B0576F74FB}" destId="{DE22791A-2D4A-4FFD-93E4-DADDC4B5F67B}" srcOrd="1" destOrd="0" parTransId="{A99DA603-B6FA-4B2A-B7F2-C878DDE44F86}" sibTransId="{684BCA07-87FE-4274-82C7-D1DF321454D6}"/>
    <dgm:cxn modelId="{3953528A-65F1-41A3-BDA4-3F23828303AF}" srcId="{AA51E486-AC23-48E7-AB7F-37B0576F74FB}" destId="{91D66825-6F00-4190-95A8-BB5BE1F13866}" srcOrd="5" destOrd="0" parTransId="{B87B3CE6-89EA-4D4A-8B79-56FC52868B16}" sibTransId="{CF36937E-92B5-4E85-B833-FDFA7F6B9730}"/>
    <dgm:cxn modelId="{E282B28D-580D-4B91-BB8C-C875607AE36E}" type="presOf" srcId="{AA51E486-AC23-48E7-AB7F-37B0576F74FB}" destId="{E43DA93F-8333-4515-8290-E99C4940B0C9}" srcOrd="0" destOrd="0" presId="urn:microsoft.com/office/officeart/2009/layout/CircleArrowProcess"/>
    <dgm:cxn modelId="{AFC6B790-9557-408F-86B7-781F8E6090AD}" type="presOf" srcId="{8CEDE2E4-9C60-45BA-A514-754F4FBD4E23}" destId="{CD965E3D-EDB0-4F60-BD89-34C47C36EC19}" srcOrd="0" destOrd="0" presId="urn:microsoft.com/office/officeart/2009/layout/CircleArrowProcess"/>
    <dgm:cxn modelId="{A2A94591-CA57-4574-B0CF-2B6423F91ABB}" type="presOf" srcId="{FA319D63-BBF0-4415-B8E6-0DA781DFB833}" destId="{1E65126D-1721-4EB1-BFAF-F4E390800C33}" srcOrd="0" destOrd="0" presId="urn:microsoft.com/office/officeart/2009/layout/CircleArrowProcess"/>
    <dgm:cxn modelId="{01912C99-CC1C-4C81-99E6-2F210CB9E68B}" type="presOf" srcId="{141A0855-7C96-4D53-B6FC-CE4F1DA76731}" destId="{CD965E3D-EDB0-4F60-BD89-34C47C36EC19}" srcOrd="0" destOrd="3" presId="urn:microsoft.com/office/officeart/2009/layout/CircleArrowProcess"/>
    <dgm:cxn modelId="{787A4FA4-D222-4775-A83A-BFEB88B49BE7}" srcId="{AA51E486-AC23-48E7-AB7F-37B0576F74FB}" destId="{FB12F93A-28C4-453A-BEBA-09583FA16240}" srcOrd="6" destOrd="0" parTransId="{A98CF4A1-EC81-40B0-95FB-C92CC58CE008}" sibTransId="{1129D12B-F7B6-4281-91DD-5494A5141D4D}"/>
    <dgm:cxn modelId="{D15C1DA5-0B37-416A-A3C8-5E9B2732DB15}" type="presOf" srcId="{DE22791A-2D4A-4FFD-93E4-DADDC4B5F67B}" destId="{CD965E3D-EDB0-4F60-BD89-34C47C36EC19}" srcOrd="0" destOrd="1" presId="urn:microsoft.com/office/officeart/2009/layout/CircleArrowProcess"/>
    <dgm:cxn modelId="{7271F1AD-AC46-4D8B-8695-F0BDE4F5F74C}" srcId="{AA51E486-AC23-48E7-AB7F-37B0576F74FB}" destId="{141A0855-7C96-4D53-B6FC-CE4F1DA76731}" srcOrd="3" destOrd="0" parTransId="{F4654CBF-A158-4138-8C70-2383063846C5}" sibTransId="{DD8A25E2-20B5-43F6-BF0B-010557F43835}"/>
    <dgm:cxn modelId="{13F1C1B6-F0D8-4421-8F59-85E3E7CF8E23}" type="presOf" srcId="{B40199BB-FFB6-420E-A4EC-40992CF6F253}" destId="{CD965E3D-EDB0-4F60-BD89-34C47C36EC19}" srcOrd="0" destOrd="2" presId="urn:microsoft.com/office/officeart/2009/layout/CircleArrowProcess"/>
    <dgm:cxn modelId="{B8F1DCC4-E634-4C14-8232-EF5DEECD7DDB}" type="presOf" srcId="{F81DA987-4176-4B72-87D1-969482037497}" destId="{CD965E3D-EDB0-4F60-BD89-34C47C36EC19}" srcOrd="0" destOrd="4" presId="urn:microsoft.com/office/officeart/2009/layout/CircleArrowProcess"/>
    <dgm:cxn modelId="{99F5EFCA-E415-44EE-98B0-A471903DA795}" srcId="{AA51E486-AC23-48E7-AB7F-37B0576F74FB}" destId="{8CEDE2E4-9C60-45BA-A514-754F4FBD4E23}" srcOrd="0" destOrd="0" parTransId="{627E3A61-5181-40E8-8D0A-5114F471C3E7}" sibTransId="{A2239B38-D35D-4E34-B1D6-185C6A7E0CDD}"/>
    <dgm:cxn modelId="{52DA77E1-B0AE-4341-8A19-B82DF0690C0B}" srcId="{AA51E486-AC23-48E7-AB7F-37B0576F74FB}" destId="{F81DA987-4176-4B72-87D1-969482037497}" srcOrd="4" destOrd="0" parTransId="{257A29A3-6B61-4B4D-B764-3C95F91D0917}" sibTransId="{95704018-5FEE-4186-A2F0-D8E5E7B641EF}"/>
    <dgm:cxn modelId="{16FEEF99-05C9-4B46-B983-3F1E987CEE02}" type="presParOf" srcId="{1E65126D-1721-4EB1-BFAF-F4E390800C33}" destId="{636068F3-5E49-47CD-81B7-1E75C024E894}" srcOrd="0" destOrd="0" presId="urn:microsoft.com/office/officeart/2009/layout/CircleArrowProcess"/>
    <dgm:cxn modelId="{7FC81A80-DC05-4D41-8E59-F19A51E61366}" type="presParOf" srcId="{636068F3-5E49-47CD-81B7-1E75C024E894}" destId="{BB1A6536-4CEF-4178-9405-E3C72E4022EA}" srcOrd="0" destOrd="0" presId="urn:microsoft.com/office/officeart/2009/layout/CircleArrowProcess"/>
    <dgm:cxn modelId="{7D589FDA-623A-44BE-8F53-A8F6432998C4}" type="presParOf" srcId="{1E65126D-1721-4EB1-BFAF-F4E390800C33}" destId="{CD965E3D-EDB0-4F60-BD89-34C47C36EC19}" srcOrd="1" destOrd="0" presId="urn:microsoft.com/office/officeart/2009/layout/CircleArrowProcess"/>
    <dgm:cxn modelId="{F4B65BAC-2618-4A13-AD41-BBD9CD6BF636}" type="presParOf" srcId="{1E65126D-1721-4EB1-BFAF-F4E390800C33}" destId="{E43DA93F-8333-4515-8290-E99C4940B0C9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E95FF-2FEA-4CB6-9B51-E668639240CE}">
      <dsp:nvSpPr>
        <dsp:cNvPr id="0" name=""/>
        <dsp:cNvSpPr/>
      </dsp:nvSpPr>
      <dsp:spPr>
        <a:xfrm>
          <a:off x="264226" y="0"/>
          <a:ext cx="4750400" cy="4750400"/>
        </a:xfrm>
        <a:prstGeom prst="triangl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6"/>
        </a:fontRef>
      </dsp:style>
    </dsp:sp>
    <dsp:sp modelId="{118CBF45-2882-4CA0-9678-0B3E2CFC7A71}">
      <dsp:nvSpPr>
        <dsp:cNvPr id="0" name=""/>
        <dsp:cNvSpPr/>
      </dsp:nvSpPr>
      <dsp:spPr>
        <a:xfrm>
          <a:off x="1630392" y="475503"/>
          <a:ext cx="5105827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Adanya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kerja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sama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antar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semua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pihak</a:t>
          </a:r>
          <a:r>
            <a:rPr lang="en-ID" sz="2400" kern="1200" dirty="0">
              <a:latin typeface="Agency FB" panose="020B0503020202020204" pitchFamily="34" charset="0"/>
            </a:rPr>
            <a:t>.</a:t>
          </a:r>
        </a:p>
      </dsp:txBody>
      <dsp:txXfrm>
        <a:off x="1653944" y="499055"/>
        <a:ext cx="5058723" cy="435358"/>
      </dsp:txXfrm>
    </dsp:sp>
    <dsp:sp modelId="{C877C258-B607-47C8-8CD4-41FADB3C220B}">
      <dsp:nvSpPr>
        <dsp:cNvPr id="0" name=""/>
        <dsp:cNvSpPr/>
      </dsp:nvSpPr>
      <dsp:spPr>
        <a:xfrm>
          <a:off x="1617563" y="1018274"/>
          <a:ext cx="5131486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Menekankan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pentingnya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pemecahan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masalah</a:t>
          </a:r>
          <a:r>
            <a:rPr lang="en-ID" sz="2400" kern="1200" dirty="0">
              <a:latin typeface="Agency FB" panose="020B0503020202020204" pitchFamily="34" charset="0"/>
            </a:rPr>
            <a:t>.</a:t>
          </a:r>
        </a:p>
      </dsp:txBody>
      <dsp:txXfrm>
        <a:off x="1641115" y="1041826"/>
        <a:ext cx="5084382" cy="435358"/>
      </dsp:txXfrm>
    </dsp:sp>
    <dsp:sp modelId="{06C0F564-D714-4948-88D1-E915E827C1EA}">
      <dsp:nvSpPr>
        <dsp:cNvPr id="0" name=""/>
        <dsp:cNvSpPr/>
      </dsp:nvSpPr>
      <dsp:spPr>
        <a:xfrm>
          <a:off x="1621762" y="1561044"/>
          <a:ext cx="5123087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Menyenangkan</a:t>
          </a:r>
          <a:r>
            <a:rPr lang="en-ID" sz="2400" kern="1200" dirty="0">
              <a:latin typeface="Agency FB" panose="020B0503020202020204" pitchFamily="34" charset="0"/>
            </a:rPr>
            <a:t> dan </a:t>
          </a:r>
          <a:r>
            <a:rPr lang="en-ID" sz="2400" kern="1200" dirty="0" err="1">
              <a:latin typeface="Agency FB" panose="020B0503020202020204" pitchFamily="34" charset="0"/>
            </a:rPr>
            <a:t>tidak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membosankan</a:t>
          </a:r>
          <a:r>
            <a:rPr lang="en-ID" sz="2400" kern="1200" dirty="0">
              <a:latin typeface="Agency FB" panose="020B0503020202020204" pitchFamily="34" charset="0"/>
            </a:rPr>
            <a:t>.</a:t>
          </a:r>
        </a:p>
      </dsp:txBody>
      <dsp:txXfrm>
        <a:off x="1645314" y="1584596"/>
        <a:ext cx="5075983" cy="435358"/>
      </dsp:txXfrm>
    </dsp:sp>
    <dsp:sp modelId="{708EF01C-D9A1-453B-A287-ADCDF3352645}">
      <dsp:nvSpPr>
        <dsp:cNvPr id="0" name=""/>
        <dsp:cNvSpPr/>
      </dsp:nvSpPr>
      <dsp:spPr>
        <a:xfrm>
          <a:off x="1656268" y="2103814"/>
          <a:ext cx="5054076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Pembelajaran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terintegrasi</a:t>
          </a:r>
          <a:r>
            <a:rPr lang="en-ID" sz="2400" kern="1200" dirty="0">
              <a:latin typeface="Agency FB" panose="020B0503020202020204" pitchFamily="34" charset="0"/>
            </a:rPr>
            <a:t>.</a:t>
          </a:r>
        </a:p>
      </dsp:txBody>
      <dsp:txXfrm>
        <a:off x="1679820" y="2127366"/>
        <a:ext cx="5006972" cy="435358"/>
      </dsp:txXfrm>
    </dsp:sp>
    <dsp:sp modelId="{44BC4FCB-03F6-4983-926D-CC9ECDA3BA73}">
      <dsp:nvSpPr>
        <dsp:cNvPr id="0" name=""/>
        <dsp:cNvSpPr/>
      </dsp:nvSpPr>
      <dsp:spPr>
        <a:xfrm>
          <a:off x="1656268" y="2646585"/>
          <a:ext cx="5054076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Siswa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aktif</a:t>
          </a:r>
          <a:r>
            <a:rPr lang="en-ID" sz="2400" kern="1200" dirty="0">
              <a:latin typeface="Agency FB" panose="020B0503020202020204" pitchFamily="34" charset="0"/>
            </a:rPr>
            <a:t> dan </a:t>
          </a:r>
          <a:r>
            <a:rPr lang="en-ID" sz="2400" kern="1200" dirty="0" err="1">
              <a:latin typeface="Agency FB" panose="020B0503020202020204" pitchFamily="34" charset="0"/>
            </a:rPr>
            <a:t>kritis</a:t>
          </a:r>
          <a:endParaRPr lang="en-ID" sz="2400" kern="1200" dirty="0">
            <a:latin typeface="Agency FB" panose="020B0503020202020204" pitchFamily="34" charset="0"/>
          </a:endParaRPr>
        </a:p>
      </dsp:txBody>
      <dsp:txXfrm>
        <a:off x="1679820" y="2670137"/>
        <a:ext cx="5006972" cy="435358"/>
      </dsp:txXfrm>
    </dsp:sp>
    <dsp:sp modelId="{8088B70A-F90C-40EF-A9E9-408AFDE84B4D}">
      <dsp:nvSpPr>
        <dsp:cNvPr id="0" name=""/>
        <dsp:cNvSpPr/>
      </dsp:nvSpPr>
      <dsp:spPr>
        <a:xfrm>
          <a:off x="1647637" y="3189355"/>
          <a:ext cx="5071337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>
              <a:latin typeface="Agency FB" panose="020B0503020202020204" pitchFamily="34" charset="0"/>
            </a:rPr>
            <a:t>Guru </a:t>
          </a:r>
          <a:r>
            <a:rPr lang="en-ID" sz="2400" kern="1200" dirty="0" err="1">
              <a:latin typeface="Agency FB" panose="020B0503020202020204" pitchFamily="34" charset="0"/>
            </a:rPr>
            <a:t>kreatif</a:t>
          </a:r>
          <a:endParaRPr lang="en-ID" sz="2400" kern="1200" dirty="0">
            <a:latin typeface="Agency FB" panose="020B0503020202020204" pitchFamily="34" charset="0"/>
          </a:endParaRPr>
        </a:p>
      </dsp:txBody>
      <dsp:txXfrm>
        <a:off x="1671189" y="3212907"/>
        <a:ext cx="5024233" cy="435358"/>
      </dsp:txXfrm>
    </dsp:sp>
    <dsp:sp modelId="{7C0C414F-7081-43D4-9A77-E2D4D5A986D4}">
      <dsp:nvSpPr>
        <dsp:cNvPr id="0" name=""/>
        <dsp:cNvSpPr/>
      </dsp:nvSpPr>
      <dsp:spPr>
        <a:xfrm>
          <a:off x="1656268" y="3732125"/>
          <a:ext cx="5054076" cy="482462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latin typeface="Agency FB" panose="020B0503020202020204" pitchFamily="34" charset="0"/>
            </a:rPr>
            <a:t>Menggunakan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berbagai</a:t>
          </a:r>
          <a:r>
            <a:rPr lang="en-ID" sz="2400" kern="1200" dirty="0">
              <a:latin typeface="Agency FB" panose="020B0503020202020204" pitchFamily="34" charset="0"/>
            </a:rPr>
            <a:t> </a:t>
          </a:r>
          <a:r>
            <a:rPr lang="en-ID" sz="2400" kern="1200" dirty="0" err="1">
              <a:latin typeface="Agency FB" panose="020B0503020202020204" pitchFamily="34" charset="0"/>
            </a:rPr>
            <a:t>sumber</a:t>
          </a:r>
          <a:endParaRPr lang="en-ID" sz="2400" kern="1200" dirty="0">
            <a:latin typeface="Agency FB" panose="020B0503020202020204" pitchFamily="34" charset="0"/>
          </a:endParaRPr>
        </a:p>
      </dsp:txBody>
      <dsp:txXfrm>
        <a:off x="1679820" y="3755677"/>
        <a:ext cx="5006972" cy="4353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A6536-4CEF-4178-9405-E3C72E4022EA}">
      <dsp:nvSpPr>
        <dsp:cNvPr id="0" name=""/>
        <dsp:cNvSpPr/>
      </dsp:nvSpPr>
      <dsp:spPr>
        <a:xfrm>
          <a:off x="457457" y="0"/>
          <a:ext cx="5142354" cy="5143499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65E3D-EDB0-4F60-BD89-34C47C36EC19}">
      <dsp:nvSpPr>
        <dsp:cNvPr id="0" name=""/>
        <dsp:cNvSpPr/>
      </dsp:nvSpPr>
      <dsp:spPr>
        <a:xfrm>
          <a:off x="5600635" y="1533277"/>
          <a:ext cx="3085906" cy="20579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600" kern="1200" dirty="0" err="1">
              <a:latin typeface="Agency FB" panose="020B0503020202020204" pitchFamily="34" charset="0"/>
            </a:rPr>
            <a:t>Konstruktivisme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600" kern="1200" dirty="0" err="1">
              <a:latin typeface="Agency FB" panose="020B0503020202020204" pitchFamily="34" charset="0"/>
            </a:rPr>
            <a:t>Inkuiri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 err="1">
              <a:latin typeface="Agency FB" panose="020B0503020202020204" pitchFamily="34" charset="0"/>
            </a:rPr>
            <a:t>Bertanya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>
              <a:latin typeface="Agency FB" panose="020B0503020202020204" pitchFamily="34" charset="0"/>
            </a:rPr>
            <a:t>Masyarakat </a:t>
          </a:r>
          <a:r>
            <a:rPr lang="en-US" sz="3600" kern="1200" dirty="0" err="1">
              <a:latin typeface="Agency FB" panose="020B0503020202020204" pitchFamily="34" charset="0"/>
            </a:rPr>
            <a:t>Belajar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 err="1">
              <a:latin typeface="Agency FB" panose="020B0503020202020204" pitchFamily="34" charset="0"/>
            </a:rPr>
            <a:t>Pemodelan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 err="1">
              <a:latin typeface="Agency FB" panose="020B0503020202020204" pitchFamily="34" charset="0"/>
            </a:rPr>
            <a:t>Refleksi</a:t>
          </a:r>
          <a:endParaRPr lang="en-ID" sz="3600" kern="1200" dirty="0">
            <a:latin typeface="Agency FB" panose="020B0503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 dirty="0" err="1">
              <a:latin typeface="Agency FB" panose="020B0503020202020204" pitchFamily="34" charset="0"/>
            </a:rPr>
            <a:t>Penilaian</a:t>
          </a:r>
          <a:r>
            <a:rPr lang="en-US" sz="3600" kern="1200" dirty="0">
              <a:latin typeface="Agency FB" panose="020B0503020202020204" pitchFamily="34" charset="0"/>
            </a:rPr>
            <a:t> </a:t>
          </a:r>
          <a:r>
            <a:rPr lang="en-US" sz="3600" kern="1200" dirty="0" err="1">
              <a:latin typeface="Agency FB" panose="020B0503020202020204" pitchFamily="34" charset="0"/>
            </a:rPr>
            <a:t>Nyata</a:t>
          </a:r>
          <a:endParaRPr lang="en-ID" sz="3600" kern="1200" dirty="0">
            <a:latin typeface="Agency FB" panose="020B0503020202020204" pitchFamily="34" charset="0"/>
          </a:endParaRPr>
        </a:p>
      </dsp:txBody>
      <dsp:txXfrm>
        <a:off x="5600635" y="1533277"/>
        <a:ext cx="3085906" cy="2057913"/>
      </dsp:txXfrm>
    </dsp:sp>
    <dsp:sp modelId="{E43DA93F-8333-4515-8290-E99C4940B0C9}">
      <dsp:nvSpPr>
        <dsp:cNvPr id="0" name=""/>
        <dsp:cNvSpPr/>
      </dsp:nvSpPr>
      <dsp:spPr>
        <a:xfrm>
          <a:off x="1593071" y="1861946"/>
          <a:ext cx="2869481" cy="143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Aharoni" panose="02010803020104030203" pitchFamily="2" charset="-79"/>
              <a:cs typeface="Aharoni" panose="02010803020104030203" pitchFamily="2" charset="-79"/>
            </a:rPr>
            <a:t>KOMPONEN CTL MENURUT SANJAYA (2011:263)</a:t>
          </a:r>
          <a:endParaRPr lang="en-ID" sz="30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593071" y="1861946"/>
        <a:ext cx="2869481" cy="1434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b1723facd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b1723facd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5" name="Google Shape;8735;gb1a8945be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6" name="Google Shape;8736;gb1a8945be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g108c4d3baac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7" name="Google Shape;1957;g108c4d3baac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b1a8945be4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b1a8945be4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b1723facdc_0_5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b1723facdc_0_5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5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46" name="Google Shape;146;p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5"/>
          <p:cNvSpPr txBox="1">
            <a:spLocks noGrp="1"/>
          </p:cNvSpPr>
          <p:nvPr>
            <p:ph type="title"/>
          </p:nvPr>
        </p:nvSpPr>
        <p:spPr>
          <a:xfrm>
            <a:off x="1307344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subTitle" idx="1"/>
          </p:nvPr>
        </p:nvSpPr>
        <p:spPr>
          <a:xfrm>
            <a:off x="1307350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title" idx="2"/>
          </p:nvPr>
        </p:nvSpPr>
        <p:spPr>
          <a:xfrm>
            <a:off x="4881356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3"/>
          </p:nvPr>
        </p:nvSpPr>
        <p:spPr>
          <a:xfrm>
            <a:off x="4881351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title" idx="4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5277925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5"/>
          <p:cNvSpPr/>
          <p:nvPr/>
        </p:nvSpPr>
        <p:spPr>
          <a:xfrm>
            <a:off x="2030950" y="484910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5"/>
          <p:cNvSpPr/>
          <p:nvPr/>
        </p:nvSpPr>
        <p:spPr>
          <a:xfrm>
            <a:off x="6922025" y="65037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2030950" y="6503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5"/>
          <p:cNvSpPr/>
          <p:nvPr/>
        </p:nvSpPr>
        <p:spPr>
          <a:xfrm>
            <a:off x="8604013" y="21666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8064500" y="45382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5"/>
          <p:cNvGrpSpPr/>
          <p:nvPr/>
        </p:nvGrpSpPr>
        <p:grpSpPr>
          <a:xfrm>
            <a:off x="378088" y="2730938"/>
            <a:ext cx="730975" cy="238525"/>
            <a:chOff x="3798300" y="2287225"/>
            <a:chExt cx="730975" cy="238525"/>
          </a:xfrm>
        </p:grpSpPr>
        <p:sp>
          <p:nvSpPr>
            <p:cNvPr id="183" name="Google Shape;183;p5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" name="Google Shape;185;p5"/>
          <p:cNvGrpSpPr/>
          <p:nvPr/>
        </p:nvGrpSpPr>
        <p:grpSpPr>
          <a:xfrm>
            <a:off x="8064488" y="2661000"/>
            <a:ext cx="529900" cy="149350"/>
            <a:chOff x="3898800" y="2624300"/>
            <a:chExt cx="529900" cy="149350"/>
          </a:xfrm>
        </p:grpSpPr>
        <p:sp>
          <p:nvSpPr>
            <p:cNvPr id="186" name="Google Shape;186;p5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85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7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229" name="Google Shape;229;p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" name="Google Shape;254;p7"/>
          <p:cNvSpPr txBox="1">
            <a:spLocks noGrp="1"/>
          </p:cNvSpPr>
          <p:nvPr>
            <p:ph type="body" idx="1"/>
          </p:nvPr>
        </p:nvSpPr>
        <p:spPr>
          <a:xfrm>
            <a:off x="1106875" y="1780450"/>
            <a:ext cx="45507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255" name="Google Shape;255;p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7"/>
          <p:cNvSpPr/>
          <p:nvPr/>
        </p:nvSpPr>
        <p:spPr>
          <a:xfrm>
            <a:off x="7443300" y="48209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7"/>
          <p:cNvSpPr/>
          <p:nvPr/>
        </p:nvSpPr>
        <p:spPr>
          <a:xfrm>
            <a:off x="8040500" y="632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435350" y="16383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7"/>
          <p:cNvSpPr/>
          <p:nvPr/>
        </p:nvSpPr>
        <p:spPr>
          <a:xfrm>
            <a:off x="2924575" y="46079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"/>
          <p:cNvSpPr/>
          <p:nvPr/>
        </p:nvSpPr>
        <p:spPr>
          <a:xfrm>
            <a:off x="8493875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" name="Google Shape;262;p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263" name="Google Shape;263;p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" name="Google Shape;267;p7"/>
          <p:cNvGrpSpPr/>
          <p:nvPr/>
        </p:nvGrpSpPr>
        <p:grpSpPr>
          <a:xfrm rot="8927671" flipH="1">
            <a:off x="8064758" y="1508001"/>
            <a:ext cx="288970" cy="174347"/>
            <a:chOff x="4177750" y="2899175"/>
            <a:chExt cx="288975" cy="174350"/>
          </a:xfrm>
        </p:grpSpPr>
        <p:sp>
          <p:nvSpPr>
            <p:cNvPr id="268" name="Google Shape;268;p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270;p7"/>
          <p:cNvGrpSpPr/>
          <p:nvPr/>
        </p:nvGrpSpPr>
        <p:grpSpPr>
          <a:xfrm>
            <a:off x="5510725" y="4212900"/>
            <a:ext cx="581325" cy="169475"/>
            <a:chOff x="5393300" y="2420750"/>
            <a:chExt cx="581325" cy="169475"/>
          </a:xfrm>
        </p:grpSpPr>
        <p:sp>
          <p:nvSpPr>
            <p:cNvPr id="271" name="Google Shape;271;p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66865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9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326" name="Google Shape;326;p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" name="Google Shape;351;p9"/>
          <p:cNvSpPr txBox="1">
            <a:spLocks noGrp="1"/>
          </p:cNvSpPr>
          <p:nvPr>
            <p:ph type="body" idx="1"/>
          </p:nvPr>
        </p:nvSpPr>
        <p:spPr>
          <a:xfrm>
            <a:off x="4572000" y="951150"/>
            <a:ext cx="3858600" cy="32412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9"/>
          <p:cNvSpPr txBox="1">
            <a:spLocks noGrp="1"/>
          </p:cNvSpPr>
          <p:nvPr>
            <p:ph type="title"/>
          </p:nvPr>
        </p:nvSpPr>
        <p:spPr>
          <a:xfrm flipH="1">
            <a:off x="799350" y="1520229"/>
            <a:ext cx="2949900" cy="5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9"/>
          <p:cNvSpPr txBox="1">
            <a:spLocks noGrp="1"/>
          </p:cNvSpPr>
          <p:nvPr>
            <p:ph type="subTitle" idx="2"/>
          </p:nvPr>
        </p:nvSpPr>
        <p:spPr>
          <a:xfrm flipH="1">
            <a:off x="799825" y="2333204"/>
            <a:ext cx="2949900" cy="1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2180325" y="5000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9"/>
          <p:cNvSpPr/>
          <p:nvPr/>
        </p:nvSpPr>
        <p:spPr>
          <a:xfrm>
            <a:off x="1689363" y="46747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9"/>
          <p:cNvSpPr/>
          <p:nvPr/>
        </p:nvSpPr>
        <p:spPr>
          <a:xfrm>
            <a:off x="231975" y="28904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9"/>
          <p:cNvSpPr/>
          <p:nvPr/>
        </p:nvSpPr>
        <p:spPr>
          <a:xfrm>
            <a:off x="8724913" y="186232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9"/>
          <p:cNvSpPr/>
          <p:nvPr/>
        </p:nvSpPr>
        <p:spPr>
          <a:xfrm>
            <a:off x="3535475" y="1071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9"/>
          <p:cNvSpPr/>
          <p:nvPr/>
        </p:nvSpPr>
        <p:spPr>
          <a:xfrm>
            <a:off x="8557800" y="46747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9"/>
          <p:cNvSpPr/>
          <p:nvPr/>
        </p:nvSpPr>
        <p:spPr>
          <a:xfrm>
            <a:off x="5936938" y="45333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1" name="Google Shape;361;p9"/>
          <p:cNvGrpSpPr/>
          <p:nvPr/>
        </p:nvGrpSpPr>
        <p:grpSpPr>
          <a:xfrm>
            <a:off x="2118825" y="4151363"/>
            <a:ext cx="311900" cy="314700"/>
            <a:chOff x="8571050" y="1873050"/>
            <a:chExt cx="311900" cy="314700"/>
          </a:xfrm>
        </p:grpSpPr>
        <p:sp>
          <p:nvSpPr>
            <p:cNvPr id="362" name="Google Shape;362;p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9"/>
          <p:cNvGrpSpPr/>
          <p:nvPr/>
        </p:nvGrpSpPr>
        <p:grpSpPr>
          <a:xfrm>
            <a:off x="347725" y="833175"/>
            <a:ext cx="730975" cy="238525"/>
            <a:chOff x="3798300" y="2287225"/>
            <a:chExt cx="730975" cy="238525"/>
          </a:xfrm>
        </p:grpSpPr>
        <p:sp>
          <p:nvSpPr>
            <p:cNvPr id="367" name="Google Shape;367;p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369;p9"/>
          <p:cNvGrpSpPr/>
          <p:nvPr/>
        </p:nvGrpSpPr>
        <p:grpSpPr>
          <a:xfrm>
            <a:off x="6077875" y="460850"/>
            <a:ext cx="529900" cy="149350"/>
            <a:chOff x="3898800" y="2624300"/>
            <a:chExt cx="529900" cy="149350"/>
          </a:xfrm>
        </p:grpSpPr>
        <p:sp>
          <p:nvSpPr>
            <p:cNvPr id="370" name="Google Shape;370;p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74158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1"/>
          <p:cNvSpPr txBox="1">
            <a:spLocks noGrp="1"/>
          </p:cNvSpPr>
          <p:nvPr>
            <p:ph type="title" hasCustomPrompt="1"/>
          </p:nvPr>
        </p:nvSpPr>
        <p:spPr>
          <a:xfrm>
            <a:off x="1353150" y="1330375"/>
            <a:ext cx="64377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5" name="Google Shape;395;p11"/>
          <p:cNvSpPr txBox="1">
            <a:spLocks noGrp="1"/>
          </p:cNvSpPr>
          <p:nvPr>
            <p:ph type="body" idx="1"/>
          </p:nvPr>
        </p:nvSpPr>
        <p:spPr>
          <a:xfrm>
            <a:off x="2032950" y="3202650"/>
            <a:ext cx="5078100" cy="435000"/>
          </a:xfrm>
          <a:prstGeom prst="rect">
            <a:avLst/>
          </a:prstGeom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96" name="Google Shape;396;p11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397" name="Google Shape;397;p1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11"/>
          <p:cNvSpPr/>
          <p:nvPr/>
        </p:nvSpPr>
        <p:spPr>
          <a:xfrm>
            <a:off x="2873850" y="63203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11"/>
          <p:cNvSpPr/>
          <p:nvPr/>
        </p:nvSpPr>
        <p:spPr>
          <a:xfrm>
            <a:off x="3311925" y="46079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1"/>
          <p:cNvSpPr/>
          <p:nvPr/>
        </p:nvSpPr>
        <p:spPr>
          <a:xfrm>
            <a:off x="478575" y="273772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7985113" y="244947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353075" y="664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7653575" y="43654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5784288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430" name="Google Shape;430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11"/>
          <p:cNvGrpSpPr/>
          <p:nvPr/>
        </p:nvGrpSpPr>
        <p:grpSpPr>
          <a:xfrm>
            <a:off x="1669875" y="4293263"/>
            <a:ext cx="311900" cy="314700"/>
            <a:chOff x="8571050" y="1873050"/>
            <a:chExt cx="311900" cy="314700"/>
          </a:xfrm>
        </p:grpSpPr>
        <p:sp>
          <p:nvSpPr>
            <p:cNvPr id="435" name="Google Shape;435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11"/>
          <p:cNvGrpSpPr/>
          <p:nvPr/>
        </p:nvGrpSpPr>
        <p:grpSpPr>
          <a:xfrm>
            <a:off x="1091475" y="1365275"/>
            <a:ext cx="730975" cy="238525"/>
            <a:chOff x="3798300" y="2287225"/>
            <a:chExt cx="730975" cy="238525"/>
          </a:xfrm>
        </p:grpSpPr>
        <p:sp>
          <p:nvSpPr>
            <p:cNvPr id="440" name="Google Shape;440;p11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11"/>
          <p:cNvGrpSpPr/>
          <p:nvPr/>
        </p:nvGrpSpPr>
        <p:grpSpPr>
          <a:xfrm>
            <a:off x="6399800" y="482688"/>
            <a:ext cx="529900" cy="149350"/>
            <a:chOff x="3898800" y="2624300"/>
            <a:chExt cx="529900" cy="149350"/>
          </a:xfrm>
        </p:grpSpPr>
        <p:sp>
          <p:nvSpPr>
            <p:cNvPr id="443" name="Google Shape;443;p1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83148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697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13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448" name="Google Shape;448;p1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3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2"/>
          </p:nvPr>
        </p:nvSpPr>
        <p:spPr>
          <a:xfrm>
            <a:off x="2172613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subTitle" idx="1"/>
          </p:nvPr>
        </p:nvSpPr>
        <p:spPr>
          <a:xfrm>
            <a:off x="2172625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3" hasCustomPrompt="1"/>
          </p:nvPr>
        </p:nvSpPr>
        <p:spPr>
          <a:xfrm>
            <a:off x="1132240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4"/>
          </p:nvPr>
        </p:nvSpPr>
        <p:spPr>
          <a:xfrm>
            <a:off x="5870188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5"/>
          </p:nvPr>
        </p:nvSpPr>
        <p:spPr>
          <a:xfrm>
            <a:off x="5870200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3"/>
          <p:cNvSpPr txBox="1">
            <a:spLocks noGrp="1"/>
          </p:cNvSpPr>
          <p:nvPr>
            <p:ph type="title" idx="6" hasCustomPrompt="1"/>
          </p:nvPr>
        </p:nvSpPr>
        <p:spPr>
          <a:xfrm>
            <a:off x="4842281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0" name="Google Shape;480;p13"/>
          <p:cNvSpPr txBox="1">
            <a:spLocks noGrp="1"/>
          </p:cNvSpPr>
          <p:nvPr>
            <p:ph type="title" idx="7"/>
          </p:nvPr>
        </p:nvSpPr>
        <p:spPr>
          <a:xfrm>
            <a:off x="2172613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subTitle" idx="8"/>
          </p:nvPr>
        </p:nvSpPr>
        <p:spPr>
          <a:xfrm>
            <a:off x="2172625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3"/>
          <p:cNvSpPr txBox="1">
            <a:spLocks noGrp="1"/>
          </p:cNvSpPr>
          <p:nvPr>
            <p:ph type="title" idx="9" hasCustomPrompt="1"/>
          </p:nvPr>
        </p:nvSpPr>
        <p:spPr>
          <a:xfrm>
            <a:off x="1132240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13"/>
          </p:nvPr>
        </p:nvSpPr>
        <p:spPr>
          <a:xfrm>
            <a:off x="5870188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4"/>
          </p:nvPr>
        </p:nvSpPr>
        <p:spPr>
          <a:xfrm>
            <a:off x="5870200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281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6" name="Google Shape;486;p13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3"/>
          <p:cNvSpPr/>
          <p:nvPr/>
        </p:nvSpPr>
        <p:spPr>
          <a:xfrm>
            <a:off x="1055050" y="47208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3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3"/>
          <p:cNvSpPr/>
          <p:nvPr/>
        </p:nvSpPr>
        <p:spPr>
          <a:xfrm>
            <a:off x="368488" y="3321563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3"/>
          <p:cNvSpPr/>
          <p:nvPr/>
        </p:nvSpPr>
        <p:spPr>
          <a:xfrm>
            <a:off x="8261475" y="869663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3"/>
          <p:cNvSpPr/>
          <p:nvPr/>
        </p:nvSpPr>
        <p:spPr>
          <a:xfrm>
            <a:off x="7064300" y="5389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3"/>
          <p:cNvSpPr/>
          <p:nvPr/>
        </p:nvSpPr>
        <p:spPr>
          <a:xfrm>
            <a:off x="454125" y="15418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13"/>
          <p:cNvGrpSpPr/>
          <p:nvPr/>
        </p:nvGrpSpPr>
        <p:grpSpPr>
          <a:xfrm>
            <a:off x="8274825" y="4667863"/>
            <a:ext cx="311900" cy="314700"/>
            <a:chOff x="8571050" y="1873050"/>
            <a:chExt cx="311900" cy="314700"/>
          </a:xfrm>
        </p:grpSpPr>
        <p:sp>
          <p:nvSpPr>
            <p:cNvPr id="494" name="Google Shape;494;p1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13"/>
          <p:cNvGrpSpPr/>
          <p:nvPr/>
        </p:nvGrpSpPr>
        <p:grpSpPr>
          <a:xfrm flipH="1">
            <a:off x="7699750" y="1806963"/>
            <a:ext cx="730975" cy="238525"/>
            <a:chOff x="3798300" y="2287225"/>
            <a:chExt cx="730975" cy="238525"/>
          </a:xfrm>
        </p:grpSpPr>
        <p:sp>
          <p:nvSpPr>
            <p:cNvPr id="499" name="Google Shape;499;p1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" name="Google Shape;501;p13"/>
          <p:cNvGrpSpPr/>
          <p:nvPr/>
        </p:nvGrpSpPr>
        <p:grpSpPr>
          <a:xfrm flipH="1">
            <a:off x="1806525" y="4686438"/>
            <a:ext cx="529900" cy="149350"/>
            <a:chOff x="3898800" y="2624300"/>
            <a:chExt cx="529900" cy="149350"/>
          </a:xfrm>
        </p:grpSpPr>
        <p:sp>
          <p:nvSpPr>
            <p:cNvPr id="502" name="Google Shape;502;p1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0780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4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506" name="Google Shape;506;p1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14"/>
          <p:cNvSpPr txBox="1">
            <a:spLocks noGrp="1"/>
          </p:cNvSpPr>
          <p:nvPr>
            <p:ph type="title"/>
          </p:nvPr>
        </p:nvSpPr>
        <p:spPr>
          <a:xfrm>
            <a:off x="8501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4"/>
          <p:cNvSpPr txBox="1">
            <a:spLocks noGrp="1"/>
          </p:cNvSpPr>
          <p:nvPr>
            <p:ph type="subTitle" idx="1"/>
          </p:nvPr>
        </p:nvSpPr>
        <p:spPr>
          <a:xfrm>
            <a:off x="8501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14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"/>
          <p:cNvSpPr txBox="1">
            <a:spLocks noGrp="1"/>
          </p:cNvSpPr>
          <p:nvPr>
            <p:ph type="title" idx="3"/>
          </p:nvPr>
        </p:nvSpPr>
        <p:spPr>
          <a:xfrm>
            <a:off x="3364436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"/>
          <p:cNvSpPr txBox="1">
            <a:spLocks noGrp="1"/>
          </p:cNvSpPr>
          <p:nvPr>
            <p:ph type="subTitle" idx="4"/>
          </p:nvPr>
        </p:nvSpPr>
        <p:spPr>
          <a:xfrm>
            <a:off x="3364438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4"/>
          <p:cNvSpPr txBox="1">
            <a:spLocks noGrp="1"/>
          </p:cNvSpPr>
          <p:nvPr>
            <p:ph type="title" idx="5"/>
          </p:nvPr>
        </p:nvSpPr>
        <p:spPr>
          <a:xfrm>
            <a:off x="58787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4"/>
          <p:cNvSpPr txBox="1">
            <a:spLocks noGrp="1"/>
          </p:cNvSpPr>
          <p:nvPr>
            <p:ph type="subTitle" idx="6"/>
          </p:nvPr>
        </p:nvSpPr>
        <p:spPr>
          <a:xfrm>
            <a:off x="58787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4"/>
          <p:cNvSpPr/>
          <p:nvPr/>
        </p:nvSpPr>
        <p:spPr>
          <a:xfrm>
            <a:off x="850150" y="46678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4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4"/>
          <p:cNvSpPr/>
          <p:nvPr/>
        </p:nvSpPr>
        <p:spPr>
          <a:xfrm>
            <a:off x="368488" y="3321563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4"/>
          <p:cNvSpPr/>
          <p:nvPr/>
        </p:nvSpPr>
        <p:spPr>
          <a:xfrm>
            <a:off x="8318688" y="680013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4"/>
          <p:cNvSpPr/>
          <p:nvPr/>
        </p:nvSpPr>
        <p:spPr>
          <a:xfrm>
            <a:off x="7064300" y="5389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4"/>
          <p:cNvSpPr/>
          <p:nvPr/>
        </p:nvSpPr>
        <p:spPr>
          <a:xfrm>
            <a:off x="454125" y="15418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4"/>
          <p:cNvGrpSpPr/>
          <p:nvPr/>
        </p:nvGrpSpPr>
        <p:grpSpPr>
          <a:xfrm>
            <a:off x="8216100" y="4488038"/>
            <a:ext cx="311900" cy="314700"/>
            <a:chOff x="8571050" y="1873050"/>
            <a:chExt cx="311900" cy="314700"/>
          </a:xfrm>
        </p:grpSpPr>
        <p:sp>
          <p:nvSpPr>
            <p:cNvPr id="546" name="Google Shape;546;p1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0" name="Google Shape;550;p14"/>
          <p:cNvGrpSpPr/>
          <p:nvPr/>
        </p:nvGrpSpPr>
        <p:grpSpPr>
          <a:xfrm flipH="1">
            <a:off x="8122500" y="1658400"/>
            <a:ext cx="730975" cy="238525"/>
            <a:chOff x="3798300" y="2287225"/>
            <a:chExt cx="730975" cy="238525"/>
          </a:xfrm>
        </p:grpSpPr>
        <p:sp>
          <p:nvSpPr>
            <p:cNvPr id="551" name="Google Shape;551;p14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" name="Google Shape;553;p14"/>
          <p:cNvGrpSpPr/>
          <p:nvPr/>
        </p:nvGrpSpPr>
        <p:grpSpPr>
          <a:xfrm flipH="1">
            <a:off x="2248825" y="4783975"/>
            <a:ext cx="529900" cy="149350"/>
            <a:chOff x="3898800" y="2624300"/>
            <a:chExt cx="529900" cy="149350"/>
          </a:xfrm>
        </p:grpSpPr>
        <p:sp>
          <p:nvSpPr>
            <p:cNvPr id="554" name="Google Shape;554;p1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4612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16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609" name="Google Shape;609;p1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4" name="Google Shape;634;p16"/>
          <p:cNvSpPr txBox="1">
            <a:spLocks noGrp="1"/>
          </p:cNvSpPr>
          <p:nvPr>
            <p:ph type="title"/>
          </p:nvPr>
        </p:nvSpPr>
        <p:spPr>
          <a:xfrm>
            <a:off x="2102221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6"/>
          <p:cNvSpPr txBox="1">
            <a:spLocks noGrp="1"/>
          </p:cNvSpPr>
          <p:nvPr>
            <p:ph type="subTitle" idx="1"/>
          </p:nvPr>
        </p:nvSpPr>
        <p:spPr>
          <a:xfrm>
            <a:off x="2102221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16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16"/>
          <p:cNvSpPr txBox="1">
            <a:spLocks noGrp="1"/>
          </p:cNvSpPr>
          <p:nvPr>
            <p:ph type="title" idx="3"/>
          </p:nvPr>
        </p:nvSpPr>
        <p:spPr>
          <a:xfrm>
            <a:off x="5788724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6"/>
          <p:cNvSpPr txBox="1">
            <a:spLocks noGrp="1"/>
          </p:cNvSpPr>
          <p:nvPr>
            <p:ph type="subTitle" idx="4"/>
          </p:nvPr>
        </p:nvSpPr>
        <p:spPr>
          <a:xfrm>
            <a:off x="5788732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6"/>
          <p:cNvSpPr txBox="1">
            <a:spLocks noGrp="1"/>
          </p:cNvSpPr>
          <p:nvPr>
            <p:ph type="title" idx="5"/>
          </p:nvPr>
        </p:nvSpPr>
        <p:spPr>
          <a:xfrm>
            <a:off x="2102221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subTitle" idx="6"/>
          </p:nvPr>
        </p:nvSpPr>
        <p:spPr>
          <a:xfrm>
            <a:off x="2102221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title" idx="7"/>
          </p:nvPr>
        </p:nvSpPr>
        <p:spPr>
          <a:xfrm>
            <a:off x="5788724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6"/>
          <p:cNvSpPr txBox="1">
            <a:spLocks noGrp="1"/>
          </p:cNvSpPr>
          <p:nvPr>
            <p:ph type="subTitle" idx="8"/>
          </p:nvPr>
        </p:nvSpPr>
        <p:spPr>
          <a:xfrm>
            <a:off x="5788732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16"/>
          <p:cNvSpPr/>
          <p:nvPr/>
        </p:nvSpPr>
        <p:spPr>
          <a:xfrm>
            <a:off x="7988463" y="353202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6"/>
          <p:cNvSpPr/>
          <p:nvPr/>
        </p:nvSpPr>
        <p:spPr>
          <a:xfrm>
            <a:off x="7776088" y="11555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6"/>
          <p:cNvSpPr/>
          <p:nvPr/>
        </p:nvSpPr>
        <p:spPr>
          <a:xfrm>
            <a:off x="292600" y="27533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6"/>
          <p:cNvSpPr/>
          <p:nvPr/>
        </p:nvSpPr>
        <p:spPr>
          <a:xfrm>
            <a:off x="2463950" y="472990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16"/>
          <p:cNvSpPr/>
          <p:nvPr/>
        </p:nvSpPr>
        <p:spPr>
          <a:xfrm>
            <a:off x="374625" y="105365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" name="Google Shape;648;p16"/>
          <p:cNvGrpSpPr/>
          <p:nvPr/>
        </p:nvGrpSpPr>
        <p:grpSpPr>
          <a:xfrm>
            <a:off x="4797600" y="4685763"/>
            <a:ext cx="311900" cy="314700"/>
            <a:chOff x="8571050" y="1873050"/>
            <a:chExt cx="311900" cy="314700"/>
          </a:xfrm>
        </p:grpSpPr>
        <p:sp>
          <p:nvSpPr>
            <p:cNvPr id="649" name="Google Shape;649;p1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" name="Google Shape;653;p16"/>
          <p:cNvGrpSpPr/>
          <p:nvPr/>
        </p:nvGrpSpPr>
        <p:grpSpPr>
          <a:xfrm>
            <a:off x="1519559" y="931658"/>
            <a:ext cx="686239" cy="223927"/>
            <a:chOff x="3798300" y="2287225"/>
            <a:chExt cx="730975" cy="238525"/>
          </a:xfrm>
        </p:grpSpPr>
        <p:sp>
          <p:nvSpPr>
            <p:cNvPr id="654" name="Google Shape;654;p1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16"/>
          <p:cNvGrpSpPr/>
          <p:nvPr/>
        </p:nvGrpSpPr>
        <p:grpSpPr>
          <a:xfrm>
            <a:off x="8157895" y="4685773"/>
            <a:ext cx="545748" cy="159103"/>
            <a:chOff x="5393300" y="2420750"/>
            <a:chExt cx="581325" cy="169475"/>
          </a:xfrm>
        </p:grpSpPr>
        <p:sp>
          <p:nvSpPr>
            <p:cNvPr id="657" name="Google Shape;657;p16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57667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17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661" name="Google Shape;661;p1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17"/>
          <p:cNvSpPr txBox="1">
            <a:spLocks noGrp="1"/>
          </p:cNvSpPr>
          <p:nvPr>
            <p:ph type="title"/>
          </p:nvPr>
        </p:nvSpPr>
        <p:spPr>
          <a:xfrm>
            <a:off x="3463263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7"/>
          <p:cNvSpPr txBox="1">
            <a:spLocks noGrp="1"/>
          </p:cNvSpPr>
          <p:nvPr>
            <p:ph type="subTitle" idx="1"/>
          </p:nvPr>
        </p:nvSpPr>
        <p:spPr>
          <a:xfrm>
            <a:off x="3463263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7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7"/>
          <p:cNvSpPr txBox="1">
            <a:spLocks noGrp="1"/>
          </p:cNvSpPr>
          <p:nvPr>
            <p:ph type="title" idx="3"/>
          </p:nvPr>
        </p:nvSpPr>
        <p:spPr>
          <a:xfrm>
            <a:off x="6037947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7"/>
          <p:cNvSpPr txBox="1">
            <a:spLocks noGrp="1"/>
          </p:cNvSpPr>
          <p:nvPr>
            <p:ph type="subTitle" idx="4"/>
          </p:nvPr>
        </p:nvSpPr>
        <p:spPr>
          <a:xfrm>
            <a:off x="6037954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7"/>
          <p:cNvSpPr txBox="1">
            <a:spLocks noGrp="1"/>
          </p:cNvSpPr>
          <p:nvPr>
            <p:ph type="title" idx="5"/>
          </p:nvPr>
        </p:nvSpPr>
        <p:spPr>
          <a:xfrm>
            <a:off x="3463263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17"/>
          <p:cNvSpPr txBox="1">
            <a:spLocks noGrp="1"/>
          </p:cNvSpPr>
          <p:nvPr>
            <p:ph type="subTitle" idx="6"/>
          </p:nvPr>
        </p:nvSpPr>
        <p:spPr>
          <a:xfrm>
            <a:off x="3463263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7"/>
          <p:cNvSpPr txBox="1">
            <a:spLocks noGrp="1"/>
          </p:cNvSpPr>
          <p:nvPr>
            <p:ph type="title" idx="7"/>
          </p:nvPr>
        </p:nvSpPr>
        <p:spPr>
          <a:xfrm>
            <a:off x="6037947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7"/>
          <p:cNvSpPr txBox="1">
            <a:spLocks noGrp="1"/>
          </p:cNvSpPr>
          <p:nvPr>
            <p:ph type="subTitle" idx="8"/>
          </p:nvPr>
        </p:nvSpPr>
        <p:spPr>
          <a:xfrm>
            <a:off x="6037954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17"/>
          <p:cNvSpPr txBox="1">
            <a:spLocks noGrp="1"/>
          </p:cNvSpPr>
          <p:nvPr>
            <p:ph type="title" idx="9"/>
          </p:nvPr>
        </p:nvSpPr>
        <p:spPr>
          <a:xfrm>
            <a:off x="888572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17"/>
          <p:cNvSpPr txBox="1">
            <a:spLocks noGrp="1"/>
          </p:cNvSpPr>
          <p:nvPr>
            <p:ph type="subTitle" idx="13"/>
          </p:nvPr>
        </p:nvSpPr>
        <p:spPr>
          <a:xfrm>
            <a:off x="888579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17"/>
          <p:cNvSpPr txBox="1">
            <a:spLocks noGrp="1"/>
          </p:cNvSpPr>
          <p:nvPr>
            <p:ph type="title" idx="14"/>
          </p:nvPr>
        </p:nvSpPr>
        <p:spPr>
          <a:xfrm>
            <a:off x="888572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7"/>
          <p:cNvSpPr txBox="1">
            <a:spLocks noGrp="1"/>
          </p:cNvSpPr>
          <p:nvPr>
            <p:ph type="subTitle" idx="15"/>
          </p:nvPr>
        </p:nvSpPr>
        <p:spPr>
          <a:xfrm>
            <a:off x="888579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7"/>
          <p:cNvSpPr/>
          <p:nvPr/>
        </p:nvSpPr>
        <p:spPr>
          <a:xfrm>
            <a:off x="7443300" y="48209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7"/>
          <p:cNvSpPr/>
          <p:nvPr/>
        </p:nvSpPr>
        <p:spPr>
          <a:xfrm>
            <a:off x="6936650" y="5515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7"/>
          <p:cNvSpPr/>
          <p:nvPr/>
        </p:nvSpPr>
        <p:spPr>
          <a:xfrm>
            <a:off x="435350" y="16383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7"/>
          <p:cNvSpPr/>
          <p:nvPr/>
        </p:nvSpPr>
        <p:spPr>
          <a:xfrm>
            <a:off x="2607525" y="46079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7"/>
          <p:cNvSpPr/>
          <p:nvPr/>
        </p:nvSpPr>
        <p:spPr>
          <a:xfrm>
            <a:off x="8493875" y="418255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" name="Google Shape;705;p1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706" name="Google Shape;706;p1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" name="Google Shape;710;p17"/>
          <p:cNvGrpSpPr/>
          <p:nvPr/>
        </p:nvGrpSpPr>
        <p:grpSpPr>
          <a:xfrm rot="8927671" flipH="1">
            <a:off x="8286283" y="1017201"/>
            <a:ext cx="288970" cy="174347"/>
            <a:chOff x="4177750" y="2899175"/>
            <a:chExt cx="288975" cy="174350"/>
          </a:xfrm>
        </p:grpSpPr>
        <p:sp>
          <p:nvSpPr>
            <p:cNvPr id="711" name="Google Shape;711;p1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17"/>
          <p:cNvGrpSpPr/>
          <p:nvPr/>
        </p:nvGrpSpPr>
        <p:grpSpPr>
          <a:xfrm>
            <a:off x="1709413" y="738500"/>
            <a:ext cx="581325" cy="169475"/>
            <a:chOff x="5393300" y="2420750"/>
            <a:chExt cx="581325" cy="169475"/>
          </a:xfrm>
        </p:grpSpPr>
        <p:sp>
          <p:nvSpPr>
            <p:cNvPr id="714" name="Google Shape;714;p1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78393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1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849" name="Google Shape;849;p2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4" name="Google Shape;874;p21"/>
          <p:cNvSpPr txBox="1">
            <a:spLocks noGrp="1"/>
          </p:cNvSpPr>
          <p:nvPr>
            <p:ph type="title"/>
          </p:nvPr>
        </p:nvSpPr>
        <p:spPr>
          <a:xfrm>
            <a:off x="2209938" y="808050"/>
            <a:ext cx="3969300" cy="11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84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1"/>
          <p:cNvSpPr txBox="1">
            <a:spLocks noGrp="1"/>
          </p:cNvSpPr>
          <p:nvPr>
            <p:ph type="subTitle" idx="1"/>
          </p:nvPr>
        </p:nvSpPr>
        <p:spPr>
          <a:xfrm>
            <a:off x="1577775" y="2240950"/>
            <a:ext cx="5233800" cy="2096700"/>
          </a:xfrm>
          <a:prstGeom prst="rect">
            <a:avLst/>
          </a:prstGeom>
          <a:noFill/>
          <a:ln w="19050" cap="rnd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1"/>
          <p:cNvSpPr/>
          <p:nvPr/>
        </p:nvSpPr>
        <p:spPr>
          <a:xfrm>
            <a:off x="4140013" y="47386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21"/>
          <p:cNvSpPr/>
          <p:nvPr/>
        </p:nvSpPr>
        <p:spPr>
          <a:xfrm>
            <a:off x="7252938" y="48649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21"/>
          <p:cNvSpPr/>
          <p:nvPr/>
        </p:nvSpPr>
        <p:spPr>
          <a:xfrm>
            <a:off x="1577775" y="48623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21"/>
          <p:cNvSpPr/>
          <p:nvPr/>
        </p:nvSpPr>
        <p:spPr>
          <a:xfrm>
            <a:off x="2436525" y="4408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21"/>
          <p:cNvSpPr/>
          <p:nvPr/>
        </p:nvSpPr>
        <p:spPr>
          <a:xfrm>
            <a:off x="321600" y="32960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21"/>
          <p:cNvSpPr/>
          <p:nvPr/>
        </p:nvSpPr>
        <p:spPr>
          <a:xfrm>
            <a:off x="6286213" y="8713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1"/>
          <p:cNvSpPr/>
          <p:nvPr/>
        </p:nvSpPr>
        <p:spPr>
          <a:xfrm>
            <a:off x="7368825" y="3208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21"/>
          <p:cNvGrpSpPr/>
          <p:nvPr/>
        </p:nvGrpSpPr>
        <p:grpSpPr>
          <a:xfrm>
            <a:off x="401325" y="603563"/>
            <a:ext cx="311900" cy="314700"/>
            <a:chOff x="8571050" y="1873050"/>
            <a:chExt cx="311900" cy="314700"/>
          </a:xfrm>
        </p:grpSpPr>
        <p:sp>
          <p:nvSpPr>
            <p:cNvPr id="884" name="Google Shape;884;p2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8" name="Google Shape;888;p21"/>
          <p:cNvGrpSpPr/>
          <p:nvPr/>
        </p:nvGrpSpPr>
        <p:grpSpPr>
          <a:xfrm rot="-4179191">
            <a:off x="8432201" y="3341516"/>
            <a:ext cx="340423" cy="202574"/>
            <a:chOff x="3780075" y="2889150"/>
            <a:chExt cx="340425" cy="202575"/>
          </a:xfrm>
        </p:grpSpPr>
        <p:sp>
          <p:nvSpPr>
            <p:cNvPr id="889" name="Google Shape;889;p2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1" name="Google Shape;891;p21"/>
          <p:cNvGrpSpPr/>
          <p:nvPr/>
        </p:nvGrpSpPr>
        <p:grpSpPr>
          <a:xfrm rot="8795091" flipH="1">
            <a:off x="1224504" y="1491052"/>
            <a:ext cx="288974" cy="174350"/>
            <a:chOff x="4177750" y="2899175"/>
            <a:chExt cx="288975" cy="174350"/>
          </a:xfrm>
        </p:grpSpPr>
        <p:sp>
          <p:nvSpPr>
            <p:cNvPr id="892" name="Google Shape;892;p21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1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018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297463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24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07" name="Google Shape;1007;p2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2" name="Google Shape;1032;p24"/>
          <p:cNvSpPr txBox="1">
            <a:spLocks noGrp="1"/>
          </p:cNvSpPr>
          <p:nvPr>
            <p:ph type="title"/>
          </p:nvPr>
        </p:nvSpPr>
        <p:spPr>
          <a:xfrm>
            <a:off x="3650175" y="2532250"/>
            <a:ext cx="43206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33" name="Google Shape;1033;p24"/>
          <p:cNvSpPr txBox="1">
            <a:spLocks noGrp="1"/>
          </p:cNvSpPr>
          <p:nvPr>
            <p:ph type="title" idx="2" hasCustomPrompt="1"/>
          </p:nvPr>
        </p:nvSpPr>
        <p:spPr>
          <a:xfrm>
            <a:off x="6349924" y="1000925"/>
            <a:ext cx="16209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34" name="Google Shape;1034;p24"/>
          <p:cNvSpPr txBox="1">
            <a:spLocks noGrp="1"/>
          </p:cNvSpPr>
          <p:nvPr>
            <p:ph type="subTitle" idx="1"/>
          </p:nvPr>
        </p:nvSpPr>
        <p:spPr>
          <a:xfrm>
            <a:off x="3650175" y="3545650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24"/>
          <p:cNvSpPr/>
          <p:nvPr/>
        </p:nvSpPr>
        <p:spPr>
          <a:xfrm flipH="1">
            <a:off x="4235673" y="30172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24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4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4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24"/>
          <p:cNvSpPr/>
          <p:nvPr/>
        </p:nvSpPr>
        <p:spPr>
          <a:xfrm flipH="1">
            <a:off x="4701123" y="45311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24"/>
          <p:cNvSpPr/>
          <p:nvPr/>
        </p:nvSpPr>
        <p:spPr>
          <a:xfrm flipH="1">
            <a:off x="8601460" y="41684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24"/>
          <p:cNvSpPr/>
          <p:nvPr/>
        </p:nvSpPr>
        <p:spPr>
          <a:xfrm flipH="1">
            <a:off x="935498" y="5355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2" name="Google Shape;1042;p24"/>
          <p:cNvGrpSpPr/>
          <p:nvPr/>
        </p:nvGrpSpPr>
        <p:grpSpPr>
          <a:xfrm>
            <a:off x="1984148" y="1499250"/>
            <a:ext cx="529900" cy="149350"/>
            <a:chOff x="3898800" y="2624300"/>
            <a:chExt cx="529900" cy="149350"/>
          </a:xfrm>
        </p:grpSpPr>
        <p:sp>
          <p:nvSpPr>
            <p:cNvPr id="1043" name="Google Shape;1043;p2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" name="Google Shape;1045;p24"/>
          <p:cNvGrpSpPr/>
          <p:nvPr/>
        </p:nvGrpSpPr>
        <p:grpSpPr>
          <a:xfrm flipH="1">
            <a:off x="1714823" y="4593150"/>
            <a:ext cx="581325" cy="169475"/>
            <a:chOff x="5393300" y="2420750"/>
            <a:chExt cx="581325" cy="169475"/>
          </a:xfrm>
        </p:grpSpPr>
        <p:sp>
          <p:nvSpPr>
            <p:cNvPr id="1046" name="Google Shape;1046;p24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4257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5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50" name="Google Shape;1050;p2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5" name="Google Shape;1075;p25"/>
          <p:cNvSpPr txBox="1">
            <a:spLocks noGrp="1"/>
          </p:cNvSpPr>
          <p:nvPr>
            <p:ph type="title"/>
          </p:nvPr>
        </p:nvSpPr>
        <p:spPr>
          <a:xfrm>
            <a:off x="2436900" y="2532250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6" name="Google Shape;1076;p25"/>
          <p:cNvSpPr txBox="1">
            <a:spLocks noGrp="1"/>
          </p:cNvSpPr>
          <p:nvPr>
            <p:ph type="title" idx="2" hasCustomPrompt="1"/>
          </p:nvPr>
        </p:nvSpPr>
        <p:spPr>
          <a:xfrm>
            <a:off x="3944100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77" name="Google Shape;1077;p25"/>
          <p:cNvSpPr txBox="1">
            <a:spLocks noGrp="1"/>
          </p:cNvSpPr>
          <p:nvPr>
            <p:ph type="subTitle" idx="1"/>
          </p:nvPr>
        </p:nvSpPr>
        <p:spPr>
          <a:xfrm>
            <a:off x="2436900" y="3545662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25"/>
          <p:cNvSpPr/>
          <p:nvPr/>
        </p:nvSpPr>
        <p:spPr>
          <a:xfrm>
            <a:off x="5149850" y="470482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5"/>
          <p:cNvSpPr/>
          <p:nvPr/>
        </p:nvSpPr>
        <p:spPr>
          <a:xfrm>
            <a:off x="1188725" y="42932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5"/>
          <p:cNvSpPr/>
          <p:nvPr/>
        </p:nvSpPr>
        <p:spPr>
          <a:xfrm>
            <a:off x="2869538" y="7073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5"/>
          <p:cNvSpPr/>
          <p:nvPr/>
        </p:nvSpPr>
        <p:spPr>
          <a:xfrm>
            <a:off x="8388225" y="47217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5"/>
          <p:cNvSpPr/>
          <p:nvPr/>
        </p:nvSpPr>
        <p:spPr>
          <a:xfrm>
            <a:off x="552263" y="76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3" name="Google Shape;1083;p25"/>
          <p:cNvGrpSpPr/>
          <p:nvPr/>
        </p:nvGrpSpPr>
        <p:grpSpPr>
          <a:xfrm>
            <a:off x="2170700" y="4450613"/>
            <a:ext cx="311900" cy="314700"/>
            <a:chOff x="8571050" y="1873050"/>
            <a:chExt cx="311900" cy="314700"/>
          </a:xfrm>
        </p:grpSpPr>
        <p:sp>
          <p:nvSpPr>
            <p:cNvPr id="1084" name="Google Shape;1084;p25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5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25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25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8" name="Google Shape;1088;p25"/>
          <p:cNvSpPr/>
          <p:nvPr/>
        </p:nvSpPr>
        <p:spPr>
          <a:xfrm rot="989451">
            <a:off x="6924573" y="8613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1406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0" name="Google Shape;1090;p26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91" name="Google Shape;1091;p2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2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2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2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2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6" name="Google Shape;1116;p26"/>
          <p:cNvSpPr txBox="1">
            <a:spLocks noGrp="1"/>
          </p:cNvSpPr>
          <p:nvPr>
            <p:ph type="title"/>
          </p:nvPr>
        </p:nvSpPr>
        <p:spPr>
          <a:xfrm>
            <a:off x="3677026" y="1861775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7" name="Google Shape;1117;p26"/>
          <p:cNvSpPr txBox="1">
            <a:spLocks noGrp="1"/>
          </p:cNvSpPr>
          <p:nvPr>
            <p:ph type="title" idx="2" hasCustomPrompt="1"/>
          </p:nvPr>
        </p:nvSpPr>
        <p:spPr>
          <a:xfrm>
            <a:off x="1935363" y="1967119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18" name="Google Shape;1118;p26"/>
          <p:cNvSpPr txBox="1">
            <a:spLocks noGrp="1"/>
          </p:cNvSpPr>
          <p:nvPr>
            <p:ph type="subTitle" idx="1"/>
          </p:nvPr>
        </p:nvSpPr>
        <p:spPr>
          <a:xfrm>
            <a:off x="3677013" y="2828211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9" name="Google Shape;1119;p26"/>
          <p:cNvSpPr/>
          <p:nvPr/>
        </p:nvSpPr>
        <p:spPr>
          <a:xfrm>
            <a:off x="7580575" y="39412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26"/>
          <p:cNvSpPr/>
          <p:nvPr/>
        </p:nvSpPr>
        <p:spPr>
          <a:xfrm>
            <a:off x="2087775" y="47795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26"/>
          <p:cNvSpPr/>
          <p:nvPr/>
        </p:nvSpPr>
        <p:spPr>
          <a:xfrm>
            <a:off x="2399575" y="89882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26"/>
          <p:cNvSpPr/>
          <p:nvPr/>
        </p:nvSpPr>
        <p:spPr>
          <a:xfrm>
            <a:off x="442663" y="305977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26"/>
          <p:cNvSpPr/>
          <p:nvPr/>
        </p:nvSpPr>
        <p:spPr>
          <a:xfrm>
            <a:off x="4092475" y="605238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26"/>
          <p:cNvSpPr/>
          <p:nvPr/>
        </p:nvSpPr>
        <p:spPr>
          <a:xfrm>
            <a:off x="5716338" y="108847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26"/>
          <p:cNvSpPr/>
          <p:nvPr/>
        </p:nvSpPr>
        <p:spPr>
          <a:xfrm>
            <a:off x="915925" y="16562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6" name="Google Shape;1126;p26"/>
          <p:cNvGrpSpPr/>
          <p:nvPr/>
        </p:nvGrpSpPr>
        <p:grpSpPr>
          <a:xfrm>
            <a:off x="5450525" y="4284600"/>
            <a:ext cx="311900" cy="314700"/>
            <a:chOff x="8571050" y="1873050"/>
            <a:chExt cx="311900" cy="314700"/>
          </a:xfrm>
        </p:grpSpPr>
        <p:sp>
          <p:nvSpPr>
            <p:cNvPr id="1127" name="Google Shape;1127;p2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26"/>
          <p:cNvGrpSpPr/>
          <p:nvPr/>
        </p:nvGrpSpPr>
        <p:grpSpPr>
          <a:xfrm flipH="1">
            <a:off x="7917350" y="2521938"/>
            <a:ext cx="730975" cy="238525"/>
            <a:chOff x="3798300" y="2287225"/>
            <a:chExt cx="730975" cy="238525"/>
          </a:xfrm>
        </p:grpSpPr>
        <p:sp>
          <p:nvSpPr>
            <p:cNvPr id="1132" name="Google Shape;1132;p2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2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26"/>
          <p:cNvGrpSpPr/>
          <p:nvPr/>
        </p:nvGrpSpPr>
        <p:grpSpPr>
          <a:xfrm flipH="1">
            <a:off x="3129650" y="4135250"/>
            <a:ext cx="529900" cy="149350"/>
            <a:chOff x="3898800" y="2624300"/>
            <a:chExt cx="529900" cy="149350"/>
          </a:xfrm>
        </p:grpSpPr>
        <p:sp>
          <p:nvSpPr>
            <p:cNvPr id="1135" name="Google Shape;1135;p26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6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21823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" name="Google Shape;1177;p28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178" name="Google Shape;1178;p2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2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2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3" name="Google Shape;1203;p28"/>
          <p:cNvSpPr txBox="1">
            <a:spLocks noGrp="1"/>
          </p:cNvSpPr>
          <p:nvPr>
            <p:ph type="title"/>
          </p:nvPr>
        </p:nvSpPr>
        <p:spPr>
          <a:xfrm flipH="1">
            <a:off x="1143030" y="1301575"/>
            <a:ext cx="3714300" cy="103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204" name="Google Shape;1204;p28"/>
          <p:cNvSpPr txBox="1">
            <a:spLocks noGrp="1"/>
          </p:cNvSpPr>
          <p:nvPr>
            <p:ph type="subTitle" idx="1"/>
          </p:nvPr>
        </p:nvSpPr>
        <p:spPr>
          <a:xfrm flipH="1">
            <a:off x="1143425" y="2335075"/>
            <a:ext cx="6438600" cy="1365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5" name="Google Shape;1205;p28"/>
          <p:cNvSpPr/>
          <p:nvPr/>
        </p:nvSpPr>
        <p:spPr>
          <a:xfrm>
            <a:off x="3965250" y="958263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28"/>
          <p:cNvSpPr/>
          <p:nvPr/>
        </p:nvSpPr>
        <p:spPr>
          <a:xfrm>
            <a:off x="208500" y="28786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28"/>
          <p:cNvSpPr/>
          <p:nvPr/>
        </p:nvSpPr>
        <p:spPr>
          <a:xfrm>
            <a:off x="4673538" y="44460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28"/>
          <p:cNvSpPr/>
          <p:nvPr/>
        </p:nvSpPr>
        <p:spPr>
          <a:xfrm>
            <a:off x="353075" y="664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28"/>
          <p:cNvSpPr/>
          <p:nvPr/>
        </p:nvSpPr>
        <p:spPr>
          <a:xfrm>
            <a:off x="8579100" y="15605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8"/>
          <p:cNvSpPr/>
          <p:nvPr/>
        </p:nvSpPr>
        <p:spPr>
          <a:xfrm>
            <a:off x="6394938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1" name="Google Shape;1211;p28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212" name="Google Shape;1212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1216;p28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217" name="Google Shape;1217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" name="Google Shape;1221;p28"/>
          <p:cNvGrpSpPr/>
          <p:nvPr/>
        </p:nvGrpSpPr>
        <p:grpSpPr>
          <a:xfrm>
            <a:off x="2029863" y="535513"/>
            <a:ext cx="730975" cy="238525"/>
            <a:chOff x="3798300" y="2287225"/>
            <a:chExt cx="730975" cy="238525"/>
          </a:xfrm>
        </p:grpSpPr>
        <p:sp>
          <p:nvSpPr>
            <p:cNvPr id="1222" name="Google Shape;1222;p2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28"/>
          <p:cNvGrpSpPr/>
          <p:nvPr/>
        </p:nvGrpSpPr>
        <p:grpSpPr>
          <a:xfrm>
            <a:off x="8049200" y="4100600"/>
            <a:ext cx="529900" cy="149350"/>
            <a:chOff x="3898800" y="2624300"/>
            <a:chExt cx="529900" cy="149350"/>
          </a:xfrm>
        </p:grpSpPr>
        <p:sp>
          <p:nvSpPr>
            <p:cNvPr id="1225" name="Google Shape;1225;p2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68364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2" name="Google Shape;1682;p39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683" name="Google Shape;1683;p3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3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3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3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3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3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3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3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3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3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3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3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3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3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3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3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8" name="Google Shape;1708;p39"/>
          <p:cNvSpPr/>
          <p:nvPr/>
        </p:nvSpPr>
        <p:spPr>
          <a:xfrm flipH="1">
            <a:off x="360423" y="34986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39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39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39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39"/>
          <p:cNvSpPr/>
          <p:nvPr/>
        </p:nvSpPr>
        <p:spPr>
          <a:xfrm flipH="1">
            <a:off x="5370498" y="434402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39"/>
          <p:cNvSpPr/>
          <p:nvPr/>
        </p:nvSpPr>
        <p:spPr>
          <a:xfrm flipH="1">
            <a:off x="8388248" y="46375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39"/>
          <p:cNvSpPr/>
          <p:nvPr/>
        </p:nvSpPr>
        <p:spPr>
          <a:xfrm flipH="1">
            <a:off x="630173" y="3800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5" name="Google Shape;1715;p39"/>
          <p:cNvGrpSpPr/>
          <p:nvPr/>
        </p:nvGrpSpPr>
        <p:grpSpPr>
          <a:xfrm>
            <a:off x="3569448" y="1303738"/>
            <a:ext cx="529900" cy="149350"/>
            <a:chOff x="3898800" y="2624300"/>
            <a:chExt cx="529900" cy="149350"/>
          </a:xfrm>
        </p:grpSpPr>
        <p:sp>
          <p:nvSpPr>
            <p:cNvPr id="1716" name="Google Shape;1716;p3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8" name="Google Shape;1718;p39"/>
          <p:cNvGrpSpPr/>
          <p:nvPr/>
        </p:nvGrpSpPr>
        <p:grpSpPr>
          <a:xfrm flipH="1">
            <a:off x="2809210" y="4718175"/>
            <a:ext cx="581325" cy="169475"/>
            <a:chOff x="5393300" y="2420750"/>
            <a:chExt cx="581325" cy="169475"/>
          </a:xfrm>
        </p:grpSpPr>
        <p:sp>
          <p:nvSpPr>
            <p:cNvPr id="1719" name="Google Shape;1719;p39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9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22161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p40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723" name="Google Shape;1723;p4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8" name="Google Shape;1748;p40"/>
          <p:cNvSpPr/>
          <p:nvPr/>
        </p:nvSpPr>
        <p:spPr>
          <a:xfrm>
            <a:off x="5277925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40"/>
          <p:cNvSpPr/>
          <p:nvPr/>
        </p:nvSpPr>
        <p:spPr>
          <a:xfrm>
            <a:off x="2030950" y="484910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0" name="Google Shape;1750;p40"/>
          <p:cNvSpPr/>
          <p:nvPr/>
        </p:nvSpPr>
        <p:spPr>
          <a:xfrm>
            <a:off x="6922025" y="65037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40"/>
          <p:cNvSpPr/>
          <p:nvPr/>
        </p:nvSpPr>
        <p:spPr>
          <a:xfrm>
            <a:off x="2030950" y="65037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40"/>
          <p:cNvSpPr/>
          <p:nvPr/>
        </p:nvSpPr>
        <p:spPr>
          <a:xfrm>
            <a:off x="8604013" y="216666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40"/>
          <p:cNvSpPr/>
          <p:nvPr/>
        </p:nvSpPr>
        <p:spPr>
          <a:xfrm>
            <a:off x="8064500" y="45382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4" name="Google Shape;1754;p40"/>
          <p:cNvGrpSpPr/>
          <p:nvPr/>
        </p:nvGrpSpPr>
        <p:grpSpPr>
          <a:xfrm>
            <a:off x="378088" y="2730938"/>
            <a:ext cx="730975" cy="238525"/>
            <a:chOff x="3798300" y="2287225"/>
            <a:chExt cx="730975" cy="238525"/>
          </a:xfrm>
        </p:grpSpPr>
        <p:sp>
          <p:nvSpPr>
            <p:cNvPr id="1755" name="Google Shape;1755;p4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7" name="Google Shape;1757;p40"/>
          <p:cNvGrpSpPr/>
          <p:nvPr/>
        </p:nvGrpSpPr>
        <p:grpSpPr>
          <a:xfrm>
            <a:off x="8064488" y="2661000"/>
            <a:ext cx="529900" cy="149350"/>
            <a:chOff x="3898800" y="2624300"/>
            <a:chExt cx="529900" cy="149350"/>
          </a:xfrm>
        </p:grpSpPr>
        <p:sp>
          <p:nvSpPr>
            <p:cNvPr id="1758" name="Google Shape;1758;p4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36765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" name="Google Shape;1761;p41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762" name="Google Shape;1762;p4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7" name="Google Shape;1787;p41"/>
          <p:cNvSpPr/>
          <p:nvPr/>
        </p:nvSpPr>
        <p:spPr>
          <a:xfrm>
            <a:off x="8718050" y="37798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41"/>
          <p:cNvSpPr/>
          <p:nvPr/>
        </p:nvSpPr>
        <p:spPr>
          <a:xfrm>
            <a:off x="5349125" y="490155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41"/>
          <p:cNvSpPr/>
          <p:nvPr/>
        </p:nvSpPr>
        <p:spPr>
          <a:xfrm>
            <a:off x="350200" y="4565113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41"/>
          <p:cNvSpPr/>
          <p:nvPr/>
        </p:nvSpPr>
        <p:spPr>
          <a:xfrm>
            <a:off x="7166000" y="481490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41"/>
          <p:cNvSpPr/>
          <p:nvPr/>
        </p:nvSpPr>
        <p:spPr>
          <a:xfrm>
            <a:off x="891300" y="5918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41"/>
          <p:cNvSpPr/>
          <p:nvPr/>
        </p:nvSpPr>
        <p:spPr>
          <a:xfrm>
            <a:off x="233038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3" name="Google Shape;1793;p41"/>
          <p:cNvGrpSpPr/>
          <p:nvPr/>
        </p:nvGrpSpPr>
        <p:grpSpPr>
          <a:xfrm>
            <a:off x="8118813" y="911138"/>
            <a:ext cx="311900" cy="314700"/>
            <a:chOff x="8571050" y="1873050"/>
            <a:chExt cx="311900" cy="314700"/>
          </a:xfrm>
        </p:grpSpPr>
        <p:sp>
          <p:nvSpPr>
            <p:cNvPr id="1794" name="Google Shape;1794;p4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8" name="Google Shape;1798;p41"/>
          <p:cNvGrpSpPr/>
          <p:nvPr/>
        </p:nvGrpSpPr>
        <p:grpSpPr>
          <a:xfrm>
            <a:off x="8165825" y="4533300"/>
            <a:ext cx="529900" cy="149350"/>
            <a:chOff x="3898800" y="2624300"/>
            <a:chExt cx="529900" cy="149350"/>
          </a:xfrm>
        </p:grpSpPr>
        <p:sp>
          <p:nvSpPr>
            <p:cNvPr id="1799" name="Google Shape;1799;p4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1" name="Google Shape;1801;p41"/>
          <p:cNvGrpSpPr/>
          <p:nvPr/>
        </p:nvGrpSpPr>
        <p:grpSpPr>
          <a:xfrm rot="3651682">
            <a:off x="153345" y="1192019"/>
            <a:ext cx="340408" cy="202565"/>
            <a:chOff x="3780075" y="2889150"/>
            <a:chExt cx="340425" cy="202575"/>
          </a:xfrm>
        </p:grpSpPr>
        <p:sp>
          <p:nvSpPr>
            <p:cNvPr id="1802" name="Google Shape;1802;p4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54087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42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806" name="Google Shape;1806;p4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1" name="Google Shape;1831;p42"/>
          <p:cNvSpPr/>
          <p:nvPr/>
        </p:nvSpPr>
        <p:spPr>
          <a:xfrm>
            <a:off x="3965250" y="958263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42"/>
          <p:cNvSpPr/>
          <p:nvPr/>
        </p:nvSpPr>
        <p:spPr>
          <a:xfrm>
            <a:off x="208500" y="28786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42"/>
          <p:cNvSpPr/>
          <p:nvPr/>
        </p:nvSpPr>
        <p:spPr>
          <a:xfrm>
            <a:off x="4673538" y="444605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42"/>
          <p:cNvSpPr/>
          <p:nvPr/>
        </p:nvSpPr>
        <p:spPr>
          <a:xfrm>
            <a:off x="353075" y="664700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42"/>
          <p:cNvSpPr/>
          <p:nvPr/>
        </p:nvSpPr>
        <p:spPr>
          <a:xfrm>
            <a:off x="8579100" y="1560513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42"/>
          <p:cNvSpPr/>
          <p:nvPr/>
        </p:nvSpPr>
        <p:spPr>
          <a:xfrm>
            <a:off x="6394938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7" name="Google Shape;1837;p42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838" name="Google Shape;1838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2" name="Google Shape;1842;p42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843" name="Google Shape;1843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7" name="Google Shape;1847;p42"/>
          <p:cNvGrpSpPr/>
          <p:nvPr/>
        </p:nvGrpSpPr>
        <p:grpSpPr>
          <a:xfrm>
            <a:off x="2029863" y="535513"/>
            <a:ext cx="730975" cy="238525"/>
            <a:chOff x="3798300" y="2287225"/>
            <a:chExt cx="730975" cy="238525"/>
          </a:xfrm>
        </p:grpSpPr>
        <p:sp>
          <p:nvSpPr>
            <p:cNvPr id="1848" name="Google Shape;1848;p4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0" name="Google Shape;1850;p42"/>
          <p:cNvGrpSpPr/>
          <p:nvPr/>
        </p:nvGrpSpPr>
        <p:grpSpPr>
          <a:xfrm>
            <a:off x="8049200" y="4100600"/>
            <a:ext cx="529900" cy="149350"/>
            <a:chOff x="3898800" y="2624300"/>
            <a:chExt cx="529900" cy="149350"/>
          </a:xfrm>
        </p:grpSpPr>
        <p:sp>
          <p:nvSpPr>
            <p:cNvPr id="1851" name="Google Shape;1851;p42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2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9922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Roboto"/>
              <a:buAutoNum type="arabicPeriod"/>
              <a:defRPr sz="12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alphaLcPeriod"/>
              <a:defRPr/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romanLcPeriod"/>
              <a:defRPr/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arabicPeriod"/>
              <a:defRPr/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alphaLcPeriod"/>
              <a:defRPr/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romanLcPeriod"/>
              <a:defRPr/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arabicPeriod"/>
              <a:defRPr/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rgbClr val="1A3F61"/>
              </a:buClr>
              <a:buSzPts val="1000"/>
              <a:buFont typeface="Muli"/>
              <a:buAutoNum type="alphaLcPeriod"/>
              <a:defRPr/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rgbClr val="1A3F61"/>
              </a:buClr>
              <a:buSzPts val="1000"/>
              <a:buFont typeface="Muli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713225" y="1163275"/>
            <a:ext cx="3858900" cy="34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572125" y="1163275"/>
            <a:ext cx="3858900" cy="343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14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Berkshire Swash"/>
              <a:buNone/>
              <a:defRPr sz="28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subTitle" idx="1"/>
          </p:nvPr>
        </p:nvSpPr>
        <p:spPr>
          <a:xfrm>
            <a:off x="713213" y="170922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title" idx="2" hasCustomPrompt="1"/>
          </p:nvPr>
        </p:nvSpPr>
        <p:spPr>
          <a:xfrm>
            <a:off x="713213" y="1294513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3" name="Google Shape;43;p14"/>
          <p:cNvSpPr txBox="1">
            <a:spLocks noGrp="1"/>
          </p:cNvSpPr>
          <p:nvPr>
            <p:ph type="subTitle" idx="3"/>
          </p:nvPr>
        </p:nvSpPr>
        <p:spPr>
          <a:xfrm>
            <a:off x="713213" y="2078613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ubTitle" idx="4"/>
          </p:nvPr>
        </p:nvSpPr>
        <p:spPr>
          <a:xfrm>
            <a:off x="3030913" y="170922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title" idx="5" hasCustomPrompt="1"/>
          </p:nvPr>
        </p:nvSpPr>
        <p:spPr>
          <a:xfrm>
            <a:off x="3030913" y="1294513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subTitle" idx="6"/>
          </p:nvPr>
        </p:nvSpPr>
        <p:spPr>
          <a:xfrm>
            <a:off x="3030913" y="2078613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ubTitle" idx="7"/>
          </p:nvPr>
        </p:nvSpPr>
        <p:spPr>
          <a:xfrm>
            <a:off x="713213" y="330371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 idx="8" hasCustomPrompt="1"/>
          </p:nvPr>
        </p:nvSpPr>
        <p:spPr>
          <a:xfrm>
            <a:off x="713213" y="2889000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4"/>
          <p:cNvSpPr txBox="1">
            <a:spLocks noGrp="1"/>
          </p:cNvSpPr>
          <p:nvPr>
            <p:ph type="subTitle" idx="9"/>
          </p:nvPr>
        </p:nvSpPr>
        <p:spPr>
          <a:xfrm>
            <a:off x="713213" y="3673107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ubTitle" idx="13"/>
          </p:nvPr>
        </p:nvSpPr>
        <p:spPr>
          <a:xfrm>
            <a:off x="3030913" y="3303710"/>
            <a:ext cx="21960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title" idx="14" hasCustomPrompt="1"/>
          </p:nvPr>
        </p:nvSpPr>
        <p:spPr>
          <a:xfrm>
            <a:off x="3030913" y="2889000"/>
            <a:ext cx="8241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4"/>
          <p:cNvSpPr txBox="1">
            <a:spLocks noGrp="1"/>
          </p:cNvSpPr>
          <p:nvPr>
            <p:ph type="subTitle" idx="15"/>
          </p:nvPr>
        </p:nvSpPr>
        <p:spPr>
          <a:xfrm>
            <a:off x="3030913" y="3673107"/>
            <a:ext cx="21960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ubTitle" idx="1"/>
          </p:nvPr>
        </p:nvSpPr>
        <p:spPr>
          <a:xfrm>
            <a:off x="699100" y="2349913"/>
            <a:ext cx="25335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ubTitle" idx="2"/>
          </p:nvPr>
        </p:nvSpPr>
        <p:spPr>
          <a:xfrm>
            <a:off x="699100" y="2739885"/>
            <a:ext cx="25335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ubTitle" idx="3"/>
          </p:nvPr>
        </p:nvSpPr>
        <p:spPr>
          <a:xfrm>
            <a:off x="3305250" y="2349913"/>
            <a:ext cx="25335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subTitle" idx="4"/>
          </p:nvPr>
        </p:nvSpPr>
        <p:spPr>
          <a:xfrm>
            <a:off x="3305250" y="2739885"/>
            <a:ext cx="25335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ubTitle" idx="5"/>
          </p:nvPr>
        </p:nvSpPr>
        <p:spPr>
          <a:xfrm>
            <a:off x="5911400" y="2349913"/>
            <a:ext cx="25335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Berkshire Swash"/>
              <a:buNone/>
              <a:defRPr b="1"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ubTitle" idx="6"/>
          </p:nvPr>
        </p:nvSpPr>
        <p:spPr>
          <a:xfrm>
            <a:off x="5911400" y="2739885"/>
            <a:ext cx="2533500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3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57" name="Google Shape;57;p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1170425" y="2532250"/>
            <a:ext cx="38589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title" idx="2" hasCustomPrompt="1"/>
          </p:nvPr>
        </p:nvSpPr>
        <p:spPr>
          <a:xfrm>
            <a:off x="1488725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84" name="Google Shape;84;p3"/>
          <p:cNvSpPr txBox="1">
            <a:spLocks noGrp="1"/>
          </p:cNvSpPr>
          <p:nvPr>
            <p:ph type="subTitle" idx="1"/>
          </p:nvPr>
        </p:nvSpPr>
        <p:spPr>
          <a:xfrm>
            <a:off x="1170425" y="3545650"/>
            <a:ext cx="42660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"/>
          <p:cNvSpPr/>
          <p:nvPr/>
        </p:nvSpPr>
        <p:spPr>
          <a:xfrm flipH="1">
            <a:off x="360423" y="34986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"/>
          <p:cNvSpPr/>
          <p:nvPr/>
        </p:nvSpPr>
        <p:spPr>
          <a:xfrm flipH="1">
            <a:off x="5039723" y="45493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 flipH="1">
            <a:off x="677773" y="2076088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"/>
          <p:cNvSpPr/>
          <p:nvPr/>
        </p:nvSpPr>
        <p:spPr>
          <a:xfrm flipH="1">
            <a:off x="5370498" y="4344025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"/>
          <p:cNvSpPr/>
          <p:nvPr/>
        </p:nvSpPr>
        <p:spPr>
          <a:xfrm flipH="1">
            <a:off x="8388248" y="4637588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 flipH="1">
            <a:off x="630173" y="3800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3"/>
          <p:cNvGrpSpPr/>
          <p:nvPr/>
        </p:nvGrpSpPr>
        <p:grpSpPr>
          <a:xfrm>
            <a:off x="3569448" y="1303738"/>
            <a:ext cx="529900" cy="149350"/>
            <a:chOff x="3898800" y="2624300"/>
            <a:chExt cx="529900" cy="149350"/>
          </a:xfrm>
        </p:grpSpPr>
        <p:sp>
          <p:nvSpPr>
            <p:cNvPr id="93" name="Google Shape;93;p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3"/>
          <p:cNvGrpSpPr/>
          <p:nvPr/>
        </p:nvGrpSpPr>
        <p:grpSpPr>
          <a:xfrm flipH="1">
            <a:off x="2809210" y="4718175"/>
            <a:ext cx="581325" cy="169475"/>
            <a:chOff x="5393300" y="2420750"/>
            <a:chExt cx="581325" cy="169475"/>
          </a:xfrm>
        </p:grpSpPr>
        <p:sp>
          <p:nvSpPr>
            <p:cNvPr id="96" name="Google Shape;96;p3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5887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91300" y="1225850"/>
            <a:ext cx="7361400" cy="33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95" y="25"/>
            <a:ext cx="9143969" cy="5143446"/>
            <a:chOff x="95" y="25"/>
            <a:chExt cx="9143969" cy="5143446"/>
          </a:xfrm>
        </p:grpSpPr>
        <p:sp>
          <p:nvSpPr>
            <p:cNvPr id="102" name="Google Shape;102;p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4"/>
          <p:cNvSpPr/>
          <p:nvPr/>
        </p:nvSpPr>
        <p:spPr>
          <a:xfrm>
            <a:off x="8718050" y="37798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5349125" y="4901550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4"/>
          <p:cNvSpPr/>
          <p:nvPr/>
        </p:nvSpPr>
        <p:spPr>
          <a:xfrm>
            <a:off x="350200" y="4565113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7166000" y="4814900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891300" y="591825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"/>
          <p:cNvSpPr/>
          <p:nvPr/>
        </p:nvSpPr>
        <p:spPr>
          <a:xfrm>
            <a:off x="233038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" name="Google Shape;133;p4"/>
          <p:cNvGrpSpPr/>
          <p:nvPr/>
        </p:nvGrpSpPr>
        <p:grpSpPr>
          <a:xfrm>
            <a:off x="8118813" y="911138"/>
            <a:ext cx="311900" cy="314700"/>
            <a:chOff x="8571050" y="1873050"/>
            <a:chExt cx="311900" cy="314700"/>
          </a:xfrm>
        </p:grpSpPr>
        <p:sp>
          <p:nvSpPr>
            <p:cNvPr id="134" name="Google Shape;134;p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8165825" y="4533300"/>
            <a:ext cx="529900" cy="149350"/>
            <a:chOff x="3898800" y="2624300"/>
            <a:chExt cx="529900" cy="149350"/>
          </a:xfrm>
        </p:grpSpPr>
        <p:sp>
          <p:nvSpPr>
            <p:cNvPr id="139" name="Google Shape;139;p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4"/>
          <p:cNvGrpSpPr/>
          <p:nvPr/>
        </p:nvGrpSpPr>
        <p:grpSpPr>
          <a:xfrm rot="3651682">
            <a:off x="153345" y="1192019"/>
            <a:ext cx="340408" cy="202565"/>
            <a:chOff x="3780075" y="2889150"/>
            <a:chExt cx="340425" cy="202575"/>
          </a:xfrm>
        </p:grpSpPr>
        <p:sp>
          <p:nvSpPr>
            <p:cNvPr id="142" name="Google Shape;142;p4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514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9" r:id="rId5"/>
    <p:sldLayoutId id="2147483660" r:id="rId6"/>
    <p:sldLayoutId id="214748366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535525"/>
            <a:ext cx="77175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8707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8"/>
          <p:cNvGrpSpPr/>
          <p:nvPr/>
        </p:nvGrpSpPr>
        <p:grpSpPr>
          <a:xfrm>
            <a:off x="6981011" y="1736299"/>
            <a:ext cx="3317106" cy="2634668"/>
            <a:chOff x="3275400" y="1702825"/>
            <a:chExt cx="1966625" cy="1562025"/>
          </a:xfrm>
        </p:grpSpPr>
        <p:sp>
          <p:nvSpPr>
            <p:cNvPr id="185" name="Google Shape;185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13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4" name="Google Shape;214;p28"/>
          <p:cNvSpPr txBox="1">
            <a:spLocks noGrp="1"/>
          </p:cNvSpPr>
          <p:nvPr>
            <p:ph type="ctrTitle"/>
          </p:nvPr>
        </p:nvSpPr>
        <p:spPr>
          <a:xfrm>
            <a:off x="1579375" y="2057809"/>
            <a:ext cx="5892699" cy="20730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  <a:t>MODEL PEMBELAJARAN CONTEXTUAL TEACHING AND LEARNING</a:t>
            </a: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36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br>
              <a:rPr lang="en-US" sz="28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r>
              <a:rPr lang="en-US" sz="2800" dirty="0">
                <a:solidFill>
                  <a:srgbClr val="0070C0"/>
                </a:solidFill>
                <a:latin typeface="Candara Light" panose="020E0502030303020204" pitchFamily="34" charset="0"/>
                <a:cs typeface="Aharoni" panose="02010803020104030203" pitchFamily="2" charset="-79"/>
              </a:rPr>
              <a:t>ETI SUNARSIH, </a:t>
            </a:r>
            <a:r>
              <a:rPr lang="en-US" sz="2800" dirty="0" err="1">
                <a:solidFill>
                  <a:srgbClr val="0070C0"/>
                </a:solidFill>
                <a:latin typeface="Candara Light" panose="020E0502030303020204" pitchFamily="34" charset="0"/>
                <a:cs typeface="Aharoni" panose="02010803020104030203" pitchFamily="2" charset="-79"/>
              </a:rPr>
              <a:t>S.Pd</a:t>
            </a:r>
            <a:r>
              <a:rPr lang="en-US" sz="2800" dirty="0">
                <a:solidFill>
                  <a:srgbClr val="0070C0"/>
                </a:solidFill>
                <a:latin typeface="Candara Light" panose="020E0502030303020204" pitchFamily="34" charset="0"/>
                <a:cs typeface="Aharoni" panose="02010803020104030203" pitchFamily="2" charset="-79"/>
              </a:rPr>
              <a:t>., </a:t>
            </a:r>
            <a:r>
              <a:rPr lang="en-US" sz="2800" dirty="0" err="1">
                <a:solidFill>
                  <a:srgbClr val="0070C0"/>
                </a:solidFill>
                <a:latin typeface="Candara Light" panose="020E0502030303020204" pitchFamily="34" charset="0"/>
                <a:cs typeface="Aharoni" panose="02010803020104030203" pitchFamily="2" charset="-79"/>
              </a:rPr>
              <a:t>M.Pd</a:t>
            </a:r>
            <a:r>
              <a:rPr lang="en-US" sz="2800" dirty="0">
                <a:solidFill>
                  <a:srgbClr val="0070C0"/>
                </a:solidFill>
                <a:latin typeface="Candara Light" panose="020E0502030303020204" pitchFamily="34" charset="0"/>
                <a:cs typeface="Aharoni" panose="02010803020104030203" pitchFamily="2" charset="-79"/>
              </a:rPr>
              <a:t>.</a:t>
            </a:r>
            <a:endParaRPr sz="2800" dirty="0">
              <a:solidFill>
                <a:srgbClr val="0070C0"/>
              </a:solidFill>
              <a:latin typeface="Candara Light" panose="020E0502030303020204" pitchFamily="34" charset="0"/>
              <a:cs typeface="Aharoni" panose="02010803020104030203" pitchFamily="2" charset="-79"/>
            </a:endParaRPr>
          </a:p>
        </p:txBody>
      </p:sp>
      <p:grpSp>
        <p:nvGrpSpPr>
          <p:cNvPr id="216" name="Google Shape;216;p28"/>
          <p:cNvGrpSpPr/>
          <p:nvPr/>
        </p:nvGrpSpPr>
        <p:grpSpPr>
          <a:xfrm>
            <a:off x="3503889" y="4115686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503889" y="1330855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904811" y="1736299"/>
            <a:ext cx="3317106" cy="2634668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5BA6D282-EE01-EBFD-2FF2-703CA06D5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3" y="0"/>
            <a:ext cx="8862095" cy="4770408"/>
          </a:xfrm>
        </p:spPr>
        <p:txBody>
          <a:bodyPr/>
          <a:lstStyle/>
          <a:p>
            <a:pPr marL="165100" indent="0" algn="ctr">
              <a:buNone/>
            </a:pPr>
            <a:r>
              <a:rPr lang="id-ID" sz="2800" b="1" dirty="0"/>
              <a:t>Pembelajaran dengan pendekatan kontekstual haruslah</a:t>
            </a:r>
            <a:r>
              <a:rPr lang="en-US" sz="2800" b="1" dirty="0"/>
              <a:t> </a:t>
            </a:r>
            <a:r>
              <a:rPr lang="id-ID" sz="2800" b="1" dirty="0"/>
              <a:t>ditandai dengan</a:t>
            </a:r>
            <a:r>
              <a:rPr lang="en-US" sz="2800" b="1" dirty="0"/>
              <a:t>:</a:t>
            </a:r>
          </a:p>
          <a:p>
            <a:pPr marL="165100" indent="0" algn="ctr">
              <a:buNone/>
            </a:pPr>
            <a:endParaRPr lang="en-US" sz="2800" b="1" dirty="0"/>
          </a:p>
          <a:p>
            <a:pPr algn="just">
              <a:buAutoNum type="arabicParenBoth"/>
            </a:pP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mengobservasi sesuatu,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arenBoth"/>
            </a:pP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pertanyaan, menghubungkan sesuatu yang ditanyakan dan ingin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dipahami dengan pengalaman dan pengetahuan sebelumnya,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arenBoth"/>
            </a:pP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menempuh kegiatan untuk mendapatkan jawaban pertanyaan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melalui pembahasan dengan orang lain,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arenBoth"/>
            </a:pP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membahas hasil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pemahaman melalui pembahasan dengan orang lain,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arenBoth"/>
            </a:pP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memikirkan kegiatan yang telah dilakukan dan pemahaman yang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diperoleh dengan menanggapi dan membuat kesimpulan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100" indent="0" algn="just">
              <a:buNone/>
            </a:pPr>
            <a:r>
              <a:rPr lang="en-US" sz="1800" b="1" dirty="0"/>
              <a:t>							</a:t>
            </a:r>
            <a:r>
              <a:rPr lang="id-ID" sz="1800" b="1" dirty="0"/>
              <a:t>(Budiyanto, 2003)</a:t>
            </a:r>
            <a:endParaRPr lang="id-ID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C932F8-304D-9202-25E4-833916F3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014" y="1569643"/>
            <a:ext cx="7910423" cy="2457796"/>
          </a:xfrm>
        </p:spPr>
        <p:txBody>
          <a:bodyPr/>
          <a:lstStyle/>
          <a:p>
            <a:pPr marL="139700" indent="0" algn="just">
              <a:lnSpc>
                <a:spcPct val="150000"/>
              </a:lnSpc>
              <a:buNone/>
            </a:pPr>
            <a:r>
              <a:rPr lang="en-ID" sz="2000" dirty="0"/>
              <a:t>1)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akademik</a:t>
            </a:r>
            <a:r>
              <a:rPr lang="en-ID" sz="2000" dirty="0"/>
              <a:t> </a:t>
            </a:r>
            <a:r>
              <a:rPr lang="en-ID" sz="2000" dirty="0" err="1"/>
              <a:t>siswa</a:t>
            </a:r>
            <a:r>
              <a:rPr lang="en-ID" sz="2000" dirty="0"/>
              <a:t>.</a:t>
            </a:r>
          </a:p>
          <a:p>
            <a:pPr marL="139700" indent="0" algn="just">
              <a:lnSpc>
                <a:spcPct val="150000"/>
              </a:lnSpc>
              <a:buNone/>
            </a:pPr>
            <a:r>
              <a:rPr lang="en-ID" sz="2000" dirty="0"/>
              <a:t>2)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aktif</a:t>
            </a:r>
            <a:r>
              <a:rPr lang="en-ID" sz="2000" dirty="0"/>
              <a:t>.</a:t>
            </a:r>
          </a:p>
          <a:p>
            <a:pPr marL="449263" indent="-309563" algn="just">
              <a:lnSpc>
                <a:spcPct val="150000"/>
              </a:lnSpc>
              <a:buNone/>
            </a:pPr>
            <a:r>
              <a:rPr lang="en-ID" sz="2000" dirty="0"/>
              <a:t>3)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mengutamakan</a:t>
            </a:r>
            <a:r>
              <a:rPr lang="en-ID" sz="2000" dirty="0"/>
              <a:t> </a:t>
            </a:r>
            <a:r>
              <a:rPr lang="en-ID" sz="2000" dirty="0" err="1"/>
              <a:t>praktik</a:t>
            </a:r>
            <a:r>
              <a:rPr lang="en-ID" sz="2000" dirty="0"/>
              <a:t> </a:t>
            </a:r>
            <a:r>
              <a:rPr lang="en-ID" sz="2000" dirty="0" err="1"/>
              <a:t>daripada</a:t>
            </a:r>
            <a:r>
              <a:rPr lang="en-ID" sz="2000" dirty="0"/>
              <a:t> </a:t>
            </a:r>
            <a:r>
              <a:rPr lang="en-ID" sz="2000" dirty="0" err="1"/>
              <a:t>hafalan</a:t>
            </a:r>
            <a:r>
              <a:rPr lang="en-ID" sz="2000" dirty="0"/>
              <a:t>.</a:t>
            </a:r>
          </a:p>
          <a:p>
            <a:pPr marL="361950" indent="-222250">
              <a:lnSpc>
                <a:spcPct val="150000"/>
              </a:lnSpc>
              <a:buNone/>
            </a:pPr>
            <a:r>
              <a:rPr lang="en-ID" sz="2000" dirty="0"/>
              <a:t>4) </a:t>
            </a:r>
            <a:r>
              <a:rPr lang="en-ID" sz="2000" dirty="0" err="1"/>
              <a:t>Melatih</a:t>
            </a:r>
            <a:r>
              <a:rPr lang="en-ID" sz="2000" dirty="0"/>
              <a:t>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berpikir</a:t>
            </a:r>
            <a:r>
              <a:rPr lang="en-ID" sz="2000" dirty="0"/>
              <a:t> </a:t>
            </a:r>
            <a:r>
              <a:rPr lang="en-ID" sz="2000" dirty="0" err="1"/>
              <a:t>kritis</a:t>
            </a:r>
            <a:endParaRPr lang="en-ID" sz="2000" dirty="0"/>
          </a:p>
          <a:p>
            <a:pPr marL="361950" indent="-222250">
              <a:lnSpc>
                <a:spcPct val="150000"/>
              </a:lnSpc>
              <a:buNone/>
            </a:pPr>
            <a:r>
              <a:rPr lang="en-ID" sz="2000" dirty="0"/>
              <a:t>5)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dibiasakan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memecahkan</a:t>
            </a:r>
            <a:r>
              <a:rPr lang="en-ID" sz="2000" dirty="0"/>
              <a:t> </a:t>
            </a:r>
            <a:r>
              <a:rPr lang="en-ID" sz="2000" dirty="0" err="1"/>
              <a:t>masalah</a:t>
            </a:r>
            <a:endParaRPr lang="en-ID" sz="2000" dirty="0"/>
          </a:p>
          <a:p>
            <a:pPr marL="449263" indent="-309563" algn="just">
              <a:lnSpc>
                <a:spcPct val="150000"/>
              </a:lnSpc>
              <a:buNone/>
            </a:pPr>
            <a:endParaRPr lang="en-ID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3BDE0-731F-C74E-5FDF-E0313B90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0" y="0"/>
            <a:ext cx="7717500" cy="572700"/>
          </a:xfrm>
        </p:spPr>
        <p:txBody>
          <a:bodyPr/>
          <a:lstStyle/>
          <a:p>
            <a:pPr algn="ctr"/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Contextual Teaching and Learning (CTL)</a:t>
            </a:r>
            <a:endParaRPr lang="en-ID" dirty="0"/>
          </a:p>
        </p:txBody>
      </p:sp>
      <p:sp>
        <p:nvSpPr>
          <p:cNvPr id="5" name="Google Shape;478;p31">
            <a:extLst>
              <a:ext uri="{FF2B5EF4-FFF2-40B4-BE49-F238E27FC236}">
                <a16:creationId xmlns:a16="http://schemas.microsoft.com/office/drawing/2014/main" id="{CEF8D823-37BE-BA0A-171D-341B4B11A7B8}"/>
              </a:ext>
            </a:extLst>
          </p:cNvPr>
          <p:cNvSpPr/>
          <p:nvPr/>
        </p:nvSpPr>
        <p:spPr>
          <a:xfrm rot="1143741">
            <a:off x="6585893" y="-3169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058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"/>
          <p:cNvSpPr/>
          <p:nvPr/>
        </p:nvSpPr>
        <p:spPr>
          <a:xfrm rot="537707">
            <a:off x="5405831" y="2137236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1"/>
          <p:cNvSpPr/>
          <p:nvPr/>
        </p:nvSpPr>
        <p:spPr>
          <a:xfrm rot="1143741">
            <a:off x="7344798" y="429647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1"/>
          <p:cNvSpPr/>
          <p:nvPr/>
        </p:nvSpPr>
        <p:spPr>
          <a:xfrm rot="537707">
            <a:off x="5261563" y="1938403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1"/>
          <p:cNvSpPr/>
          <p:nvPr/>
        </p:nvSpPr>
        <p:spPr>
          <a:xfrm rot="1143741">
            <a:off x="7370264" y="278464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Judul 2">
            <a:extLst>
              <a:ext uri="{FF2B5EF4-FFF2-40B4-BE49-F238E27FC236}">
                <a16:creationId xmlns:a16="http://schemas.microsoft.com/office/drawing/2014/main" id="{0EEC7960-1DAE-AAEF-67D7-98AD876F1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266" y="36537"/>
            <a:ext cx="4830791" cy="849481"/>
          </a:xfrm>
        </p:spPr>
        <p:txBody>
          <a:bodyPr/>
          <a:lstStyle/>
          <a:p>
            <a:pPr algn="ctr"/>
            <a:r>
              <a:rPr lang="en-US" sz="4000" b="1" dirty="0"/>
              <a:t>PRINSIP CTL</a:t>
            </a:r>
            <a:endParaRPr lang="id-ID" dirty="0"/>
          </a:p>
        </p:txBody>
      </p:sp>
      <p:sp>
        <p:nvSpPr>
          <p:cNvPr id="5" name="Subjudul 4">
            <a:extLst>
              <a:ext uri="{FF2B5EF4-FFF2-40B4-BE49-F238E27FC236}">
                <a16:creationId xmlns:a16="http://schemas.microsoft.com/office/drawing/2014/main" id="{F939A34C-4226-6D3D-4DE4-FBE076DBA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86018"/>
            <a:ext cx="6255612" cy="3950898"/>
          </a:xfrm>
        </p:spPr>
        <p:txBody>
          <a:bodyPr/>
          <a:lstStyle/>
          <a:p>
            <a:pPr marL="571500" indent="-457200" algn="l">
              <a:buAutoNum type="arabicPeriod"/>
            </a:pPr>
            <a:r>
              <a:rPr lang="en-US" sz="2800" dirty="0" err="1"/>
              <a:t>Prinsip</a:t>
            </a:r>
            <a:r>
              <a:rPr lang="en-US" sz="2800" dirty="0"/>
              <a:t> </a:t>
            </a:r>
            <a:r>
              <a:rPr lang="en-US" sz="2800" dirty="0" err="1"/>
              <a:t>Kesaling-bergantungan</a:t>
            </a:r>
            <a:endParaRPr lang="en-US" sz="2800" dirty="0"/>
          </a:p>
          <a:p>
            <a:pPr marL="571500" indent="-457200" algn="l">
              <a:buAutoNum type="arabicPeriod"/>
            </a:pPr>
            <a:r>
              <a:rPr lang="en-US" sz="2800" dirty="0" err="1"/>
              <a:t>Diferensiasi</a:t>
            </a:r>
            <a:endParaRPr lang="en-US" sz="2800" dirty="0"/>
          </a:p>
          <a:p>
            <a:pPr marL="571500" indent="-457200" algn="l">
              <a:buAutoNum type="arabicPeriod"/>
            </a:pPr>
            <a:r>
              <a:rPr lang="en-US" sz="2800" dirty="0" err="1"/>
              <a:t>Pengaturan-diri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endParaRPr lang="id-ID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C932F8-304D-9202-25E4-833916F3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014" y="1569643"/>
            <a:ext cx="7910423" cy="2457796"/>
          </a:xfrm>
        </p:spPr>
        <p:txBody>
          <a:bodyPr/>
          <a:lstStyle/>
          <a:p>
            <a:pPr marL="266700" indent="-2667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mengajak</a:t>
            </a:r>
            <a:r>
              <a:rPr lang="en-US" sz="2000" dirty="0"/>
              <a:t> para </a:t>
            </a:r>
            <a:r>
              <a:rPr lang="en-US" sz="2000" dirty="0" err="1"/>
              <a:t>pendidik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mengenali</a:t>
            </a:r>
            <a:r>
              <a:rPr lang="en-US" sz="2000" dirty="0"/>
              <a:t> </a:t>
            </a:r>
            <a:r>
              <a:rPr lang="en-US" sz="2000" dirty="0" err="1"/>
              <a:t>keterkaitan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pendidik</a:t>
            </a:r>
            <a:r>
              <a:rPr lang="en-US" sz="2000" dirty="0"/>
              <a:t> yang </a:t>
            </a:r>
            <a:r>
              <a:rPr lang="en-US" sz="2000" dirty="0" err="1"/>
              <a:t>lainnya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siswa-siswa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Masyarakat, dan </a:t>
            </a:r>
            <a:r>
              <a:rPr lang="en-US" sz="2000" dirty="0" err="1"/>
              <a:t>dengan</a:t>
            </a:r>
            <a:r>
              <a:rPr lang="en-US" sz="2000" dirty="0"/>
              <a:t>  </a:t>
            </a:r>
            <a:r>
              <a:rPr lang="en-US" sz="2000" dirty="0" err="1"/>
              <a:t>bumi</a:t>
            </a:r>
            <a:r>
              <a:rPr lang="en-US" sz="2000" dirty="0"/>
              <a:t>.</a:t>
            </a:r>
          </a:p>
          <a:p>
            <a:pPr marL="266700" indent="-2667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kesaling-bergantungan</a:t>
            </a:r>
            <a:r>
              <a:rPr lang="en-US" sz="2000" dirty="0"/>
              <a:t> </a:t>
            </a:r>
            <a:r>
              <a:rPr lang="en-US" sz="2000" dirty="0" err="1"/>
              <a:t>menuntun</a:t>
            </a:r>
            <a:r>
              <a:rPr lang="en-US" sz="2000" dirty="0"/>
              <a:t> pada </a:t>
            </a:r>
            <a:r>
              <a:rPr lang="en-US" sz="2000" dirty="0" err="1"/>
              <a:t>penciptaan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,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isolasi</a:t>
            </a:r>
            <a:r>
              <a:rPr lang="en-US" sz="2000" dirty="0"/>
              <a:t>. Para </a:t>
            </a:r>
            <a:r>
              <a:rPr lang="en-US" sz="2000" dirty="0" err="1"/>
              <a:t>pendidik</a:t>
            </a:r>
            <a:r>
              <a:rPr lang="en-US" sz="2000" dirty="0"/>
              <a:t> yang </a:t>
            </a:r>
            <a:r>
              <a:rPr lang="en-US" sz="2000" dirty="0" err="1"/>
              <a:t>bertindak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menolong</a:t>
            </a:r>
            <a:r>
              <a:rPr lang="en-US" sz="2000" dirty="0"/>
              <a:t> para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hubungan-hubungan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menemukan</a:t>
            </a:r>
            <a:r>
              <a:rPr lang="en-US" sz="2000" dirty="0"/>
              <a:t> </a:t>
            </a:r>
            <a:r>
              <a:rPr lang="en-US" sz="2000" dirty="0" err="1"/>
              <a:t>makna</a:t>
            </a:r>
            <a:r>
              <a:rPr lang="en-US" sz="2000" dirty="0"/>
              <a:t>.</a:t>
            </a:r>
            <a:endParaRPr lang="en-ID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3BDE0-731F-C74E-5FDF-E0313B90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0" y="0"/>
            <a:ext cx="7717500" cy="572700"/>
          </a:xfrm>
        </p:spPr>
        <p:txBody>
          <a:bodyPr/>
          <a:lstStyle/>
          <a:p>
            <a:pPr algn="ctr"/>
            <a:r>
              <a:rPr lang="en-US" dirty="0"/>
              <a:t>PRINSIP KESALING-BERGANTUNGAN</a:t>
            </a:r>
            <a:endParaRPr lang="en-ID" dirty="0"/>
          </a:p>
        </p:txBody>
      </p:sp>
      <p:sp>
        <p:nvSpPr>
          <p:cNvPr id="5" name="Google Shape;478;p31">
            <a:extLst>
              <a:ext uri="{FF2B5EF4-FFF2-40B4-BE49-F238E27FC236}">
                <a16:creationId xmlns:a16="http://schemas.microsoft.com/office/drawing/2014/main" id="{CEF8D823-37BE-BA0A-171D-341B4B11A7B8}"/>
              </a:ext>
            </a:extLst>
          </p:cNvPr>
          <p:cNvSpPr/>
          <p:nvPr/>
        </p:nvSpPr>
        <p:spPr>
          <a:xfrm rot="1143741">
            <a:off x="7197671" y="-286450"/>
            <a:ext cx="1599786" cy="2390754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951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C932F8-304D-9202-25E4-833916F3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014" y="1569643"/>
            <a:ext cx="7910423" cy="2457796"/>
          </a:xfrm>
        </p:spPr>
        <p:txBody>
          <a:bodyPr/>
          <a:lstStyle/>
          <a:p>
            <a:pPr marL="139700" indent="0" algn="just">
              <a:lnSpc>
                <a:spcPct val="150000"/>
              </a:lnSpc>
              <a:buNone/>
            </a:pPr>
            <a:r>
              <a:rPr lang="en-ID" sz="2000" dirty="0"/>
              <a:t>Kata </a:t>
            </a:r>
            <a:r>
              <a:rPr lang="en-ID" sz="2000" dirty="0" err="1"/>
              <a:t>diferensiasi</a:t>
            </a:r>
            <a:r>
              <a:rPr lang="en-ID" sz="2000" dirty="0"/>
              <a:t> </a:t>
            </a:r>
            <a:r>
              <a:rPr lang="en-ID" sz="2000" dirty="0" err="1"/>
              <a:t>merujuk</a:t>
            </a:r>
            <a:r>
              <a:rPr lang="en-ID" sz="2000" dirty="0"/>
              <a:t> pada </a:t>
            </a:r>
            <a:r>
              <a:rPr lang="en-ID" sz="2000" dirty="0" err="1"/>
              <a:t>dorongan</a:t>
            </a:r>
            <a:r>
              <a:rPr lang="en-ID" sz="2000" dirty="0"/>
              <a:t> </a:t>
            </a:r>
            <a:r>
              <a:rPr lang="en-ID" sz="2000" dirty="0" err="1"/>
              <a:t>terus-menerut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alam</a:t>
            </a:r>
            <a:r>
              <a:rPr lang="en-ID" sz="2000" dirty="0"/>
              <a:t> </a:t>
            </a:r>
            <a:r>
              <a:rPr lang="en-ID" sz="2000" dirty="0" err="1"/>
              <a:t>semesta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menghasilkan</a:t>
            </a:r>
            <a:r>
              <a:rPr lang="en-ID" sz="2000" dirty="0"/>
              <a:t> </a:t>
            </a:r>
            <a:r>
              <a:rPr lang="en-ID" sz="2000" dirty="0" err="1"/>
              <a:t>keragaman</a:t>
            </a:r>
            <a:r>
              <a:rPr lang="en-ID" sz="2000" dirty="0"/>
              <a:t> yang </a:t>
            </a:r>
            <a:r>
              <a:rPr lang="en-ID" sz="2000" dirty="0" err="1"/>
              <a:t>tak</a:t>
            </a:r>
            <a:r>
              <a:rPr lang="en-ID" sz="2000" dirty="0"/>
              <a:t> </a:t>
            </a:r>
            <a:r>
              <a:rPr lang="en-ID" sz="2000" dirty="0" err="1"/>
              <a:t>terbatas</a:t>
            </a:r>
            <a:r>
              <a:rPr lang="en-ID" sz="2000" dirty="0"/>
              <a:t>, </a:t>
            </a:r>
            <a:r>
              <a:rPr lang="en-ID" sz="2000" dirty="0" err="1"/>
              <a:t>perbedaan</a:t>
            </a:r>
            <a:r>
              <a:rPr lang="en-ID" sz="2000" dirty="0"/>
              <a:t>, </a:t>
            </a:r>
            <a:r>
              <a:rPr lang="en-ID" sz="2000" dirty="0" err="1"/>
              <a:t>berlimpahan</a:t>
            </a:r>
            <a:r>
              <a:rPr lang="en-ID" sz="2000" dirty="0"/>
              <a:t>, dan </a:t>
            </a:r>
            <a:r>
              <a:rPr lang="en-ID" sz="2000" dirty="0" err="1"/>
              <a:t>keunikan</a:t>
            </a:r>
            <a:r>
              <a:rPr lang="en-ID" sz="2000" dirty="0"/>
              <a:t>. </a:t>
            </a:r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diferensiasi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menciptakan</a:t>
            </a:r>
            <a:r>
              <a:rPr lang="en-ID" sz="2000" dirty="0"/>
              <a:t> </a:t>
            </a:r>
            <a:r>
              <a:rPr lang="en-ID" sz="2000" dirty="0" err="1"/>
              <a:t>kreativitas</a:t>
            </a:r>
            <a:r>
              <a:rPr lang="en-ID" sz="2000" dirty="0"/>
              <a:t>, </a:t>
            </a:r>
            <a:r>
              <a:rPr lang="en-ID" sz="2000" dirty="0" err="1"/>
              <a:t>keunikan</a:t>
            </a:r>
            <a:r>
              <a:rPr lang="en-ID" sz="2000" dirty="0"/>
              <a:t>, </a:t>
            </a:r>
            <a:r>
              <a:rPr lang="en-ID" sz="2000" dirty="0" err="1"/>
              <a:t>keragaman</a:t>
            </a:r>
            <a:r>
              <a:rPr lang="en-ID" sz="2000" dirty="0"/>
              <a:t>, dan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sama</a:t>
            </a:r>
            <a:r>
              <a:rPr lang="en-ID" sz="2000" dirty="0"/>
              <a:t>.</a:t>
            </a:r>
          </a:p>
          <a:p>
            <a:pPr marL="449263" indent="-309563" algn="just">
              <a:lnSpc>
                <a:spcPct val="150000"/>
              </a:lnSpc>
              <a:buNone/>
            </a:pPr>
            <a:endParaRPr lang="en-ID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3BDE0-731F-C74E-5FDF-E0313B90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0" y="0"/>
            <a:ext cx="7717500" cy="572700"/>
          </a:xfrm>
        </p:spPr>
        <p:txBody>
          <a:bodyPr/>
          <a:lstStyle/>
          <a:p>
            <a:pPr algn="ctr"/>
            <a:r>
              <a:rPr lang="en-US" dirty="0"/>
              <a:t>PRINSIP DIFERENSIASI</a:t>
            </a:r>
            <a:endParaRPr lang="en-ID" dirty="0"/>
          </a:p>
        </p:txBody>
      </p:sp>
      <p:sp>
        <p:nvSpPr>
          <p:cNvPr id="5" name="Google Shape;478;p31">
            <a:extLst>
              <a:ext uri="{FF2B5EF4-FFF2-40B4-BE49-F238E27FC236}">
                <a16:creationId xmlns:a16="http://schemas.microsoft.com/office/drawing/2014/main" id="{CEF8D823-37BE-BA0A-171D-341B4B11A7B8}"/>
              </a:ext>
            </a:extLst>
          </p:cNvPr>
          <p:cNvSpPr/>
          <p:nvPr/>
        </p:nvSpPr>
        <p:spPr>
          <a:xfrm rot="1143741">
            <a:off x="6585893" y="-3169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829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C932F8-304D-9202-25E4-833916F3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378" y="776013"/>
            <a:ext cx="7910423" cy="2457796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pengaturan-diri</a:t>
            </a:r>
            <a:r>
              <a:rPr lang="en-ID" sz="2000" dirty="0"/>
              <a:t>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setiap</a:t>
            </a:r>
            <a:r>
              <a:rPr lang="en-ID" sz="2000" dirty="0"/>
              <a:t> </a:t>
            </a:r>
            <a:r>
              <a:rPr lang="en-ID" sz="2000" dirty="0" err="1"/>
              <a:t>entitas</a:t>
            </a:r>
            <a:r>
              <a:rPr lang="en-ID" sz="2000" dirty="0"/>
              <a:t> </a:t>
            </a:r>
            <a:r>
              <a:rPr lang="en-ID" sz="2000" dirty="0" err="1"/>
              <a:t>terpisah</a:t>
            </a:r>
            <a:r>
              <a:rPr lang="en-ID" sz="2000" dirty="0"/>
              <a:t> di </a:t>
            </a:r>
            <a:r>
              <a:rPr lang="en-ID" sz="2000" dirty="0" err="1"/>
              <a:t>alam</a:t>
            </a:r>
            <a:r>
              <a:rPr lang="en-ID" sz="2000" dirty="0"/>
              <a:t> </a:t>
            </a:r>
            <a:r>
              <a:rPr lang="en-ID" sz="2000" dirty="0" err="1"/>
              <a:t>semesta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</a:t>
            </a:r>
            <a:r>
              <a:rPr lang="en-ID" sz="2000" dirty="0" err="1"/>
              <a:t>potensi</a:t>
            </a:r>
            <a:r>
              <a:rPr lang="en-ID" sz="2000" dirty="0"/>
              <a:t> </a:t>
            </a:r>
            <a:r>
              <a:rPr lang="en-ID" sz="2000" dirty="0" err="1"/>
              <a:t>bawaan</a:t>
            </a:r>
            <a:r>
              <a:rPr lang="en-ID" sz="2000" dirty="0"/>
              <a:t>,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kewaspadaan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kesadaran</a:t>
            </a:r>
            <a:r>
              <a:rPr lang="en-ID" sz="2000" dirty="0"/>
              <a:t> yang </a:t>
            </a:r>
            <a:r>
              <a:rPr lang="en-ID" sz="2000" dirty="0" err="1"/>
              <a:t>menjadikannya</a:t>
            </a:r>
            <a:r>
              <a:rPr lang="en-ID" sz="2000" dirty="0"/>
              <a:t> sangat </a:t>
            </a:r>
            <a:r>
              <a:rPr lang="en-ID" sz="2000" dirty="0" err="1"/>
              <a:t>berbeda</a:t>
            </a:r>
            <a:r>
              <a:rPr lang="en-ID" sz="2000" dirty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, </a:t>
            </a:r>
            <a:r>
              <a:rPr lang="en-ID" sz="2000" dirty="0" err="1"/>
              <a:t>sasaran</a:t>
            </a:r>
            <a:r>
              <a:rPr lang="en-ID" sz="2000" dirty="0"/>
              <a:t> </a:t>
            </a:r>
            <a:r>
              <a:rPr lang="en-ID" sz="2000" dirty="0" err="1"/>
              <a:t>utama</a:t>
            </a:r>
            <a:r>
              <a:rPr lang="en-ID" sz="2000" dirty="0"/>
              <a:t> system CTL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menolong</a:t>
            </a:r>
            <a:r>
              <a:rPr lang="en-ID" sz="2000" dirty="0"/>
              <a:t> para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mencapai</a:t>
            </a:r>
            <a:r>
              <a:rPr lang="en-ID" sz="2000" dirty="0"/>
              <a:t> </a:t>
            </a:r>
            <a:r>
              <a:rPr lang="en-ID" sz="2000" dirty="0" err="1"/>
              <a:t>keunggulan</a:t>
            </a:r>
            <a:r>
              <a:rPr lang="en-ID" sz="2000" dirty="0"/>
              <a:t> </a:t>
            </a:r>
            <a:r>
              <a:rPr lang="en-ID" sz="2000" dirty="0" err="1"/>
              <a:t>akademik</a:t>
            </a:r>
            <a:r>
              <a:rPr lang="en-ID" sz="2000" dirty="0"/>
              <a:t>, </a:t>
            </a:r>
            <a:r>
              <a:rPr lang="en-ID" sz="2000" dirty="0" err="1"/>
              <a:t>memperoleh</a:t>
            </a:r>
            <a:r>
              <a:rPr lang="en-ID" sz="2000" dirty="0"/>
              <a:t> </a:t>
            </a:r>
            <a:r>
              <a:rPr lang="en-ID" sz="2000" dirty="0" err="1"/>
              <a:t>keterampilan</a:t>
            </a:r>
            <a:r>
              <a:rPr lang="en-ID" sz="2000" dirty="0"/>
              <a:t> </a:t>
            </a:r>
            <a:r>
              <a:rPr lang="en-ID" sz="2000" dirty="0" err="1"/>
              <a:t>karier</a:t>
            </a:r>
            <a:r>
              <a:rPr lang="en-ID" sz="2000" dirty="0"/>
              <a:t>, dan </a:t>
            </a:r>
            <a:r>
              <a:rPr lang="en-ID" sz="2000" dirty="0" err="1"/>
              <a:t>mengembangkan</a:t>
            </a:r>
            <a:r>
              <a:rPr lang="en-ID" sz="2000" dirty="0"/>
              <a:t> </a:t>
            </a:r>
            <a:r>
              <a:rPr lang="en-ID" sz="2000" dirty="0" err="1"/>
              <a:t>karakter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cara</a:t>
            </a:r>
            <a:r>
              <a:rPr lang="en-ID" sz="2000" dirty="0"/>
              <a:t> </a:t>
            </a:r>
            <a:r>
              <a:rPr lang="en-ID" sz="2000" dirty="0" err="1"/>
              <a:t>menghubungan</a:t>
            </a:r>
            <a:r>
              <a:rPr lang="en-ID" sz="2000" dirty="0"/>
              <a:t> </a:t>
            </a:r>
            <a:r>
              <a:rPr lang="en-ID" sz="2000" dirty="0" err="1"/>
              <a:t>tugas</a:t>
            </a:r>
            <a:r>
              <a:rPr lang="en-ID" sz="2000" dirty="0"/>
              <a:t> </a:t>
            </a:r>
            <a:r>
              <a:rPr lang="en-ID" sz="2000" dirty="0" err="1"/>
              <a:t>sekolah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pengalaman</a:t>
            </a:r>
            <a:r>
              <a:rPr lang="en-ID" sz="2000" dirty="0"/>
              <a:t>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pengetahuan</a:t>
            </a:r>
            <a:r>
              <a:rPr lang="en-ID" sz="2000" dirty="0"/>
              <a:t> </a:t>
            </a:r>
            <a:r>
              <a:rPr lang="en-ID" sz="2000" dirty="0" err="1"/>
              <a:t>pribadinya</a:t>
            </a:r>
            <a:r>
              <a:rPr lang="en-ID" sz="2000" dirty="0"/>
              <a:t>.</a:t>
            </a:r>
          </a:p>
          <a:p>
            <a:pPr marL="449263" indent="-309563" algn="just">
              <a:lnSpc>
                <a:spcPct val="150000"/>
              </a:lnSpc>
              <a:buNone/>
            </a:pPr>
            <a:endParaRPr lang="en-ID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3BDE0-731F-C74E-5FDF-E0313B90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0" y="0"/>
            <a:ext cx="7717500" cy="572700"/>
          </a:xfrm>
        </p:spPr>
        <p:txBody>
          <a:bodyPr/>
          <a:lstStyle/>
          <a:p>
            <a:pPr algn="ctr"/>
            <a:r>
              <a:rPr lang="en-US" dirty="0"/>
              <a:t>PRINSIP PENGATURAN-DIRI</a:t>
            </a:r>
            <a:endParaRPr lang="en-ID" dirty="0"/>
          </a:p>
        </p:txBody>
      </p:sp>
      <p:sp>
        <p:nvSpPr>
          <p:cNvPr id="5" name="Google Shape;478;p31">
            <a:extLst>
              <a:ext uri="{FF2B5EF4-FFF2-40B4-BE49-F238E27FC236}">
                <a16:creationId xmlns:a16="http://schemas.microsoft.com/office/drawing/2014/main" id="{CEF8D823-37BE-BA0A-171D-341B4B11A7B8}"/>
              </a:ext>
            </a:extLst>
          </p:cNvPr>
          <p:cNvSpPr/>
          <p:nvPr/>
        </p:nvSpPr>
        <p:spPr>
          <a:xfrm rot="1143741">
            <a:off x="7209562" y="-332222"/>
            <a:ext cx="1677819" cy="1509971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042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C932F8-304D-9202-25E4-833916F38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014" y="1569643"/>
            <a:ext cx="7910423" cy="2457796"/>
          </a:xfrm>
        </p:spPr>
        <p:txBody>
          <a:bodyPr/>
          <a:lstStyle/>
          <a:p>
            <a:pPr marL="139700" indent="0" algn="just">
              <a:lnSpc>
                <a:spcPct val="150000"/>
              </a:lnSpc>
              <a:buNone/>
            </a:pPr>
            <a:r>
              <a:rPr lang="en-ID" sz="2000" dirty="0"/>
              <a:t>1) </a:t>
            </a:r>
            <a:r>
              <a:rPr lang="en-ID" sz="2000" dirty="0" err="1"/>
              <a:t>Meningkatkan</a:t>
            </a:r>
            <a:r>
              <a:rPr lang="en-ID" sz="2000" dirty="0"/>
              <a:t> </a:t>
            </a:r>
            <a:r>
              <a:rPr lang="en-ID" sz="2000" dirty="0" err="1"/>
              <a:t>akademik</a:t>
            </a:r>
            <a:r>
              <a:rPr lang="en-ID" sz="2000" dirty="0"/>
              <a:t> </a:t>
            </a:r>
            <a:r>
              <a:rPr lang="en-ID" sz="2000" dirty="0" err="1"/>
              <a:t>siswa</a:t>
            </a:r>
            <a:r>
              <a:rPr lang="en-ID" sz="2000" dirty="0"/>
              <a:t>.</a:t>
            </a:r>
          </a:p>
          <a:p>
            <a:pPr marL="139700" indent="0" algn="just">
              <a:lnSpc>
                <a:spcPct val="150000"/>
              </a:lnSpc>
              <a:buNone/>
            </a:pPr>
            <a:r>
              <a:rPr lang="en-ID" sz="2000" dirty="0"/>
              <a:t>2)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aktif</a:t>
            </a:r>
            <a:r>
              <a:rPr lang="en-ID" sz="2000" dirty="0"/>
              <a:t>.</a:t>
            </a:r>
          </a:p>
          <a:p>
            <a:pPr marL="449263" indent="-309563" algn="just">
              <a:lnSpc>
                <a:spcPct val="150000"/>
              </a:lnSpc>
              <a:buNone/>
            </a:pPr>
            <a:r>
              <a:rPr lang="en-ID" sz="2000" dirty="0"/>
              <a:t>3)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mengutamakan</a:t>
            </a:r>
            <a:r>
              <a:rPr lang="en-ID" sz="2000" dirty="0"/>
              <a:t> </a:t>
            </a:r>
            <a:r>
              <a:rPr lang="en-ID" sz="2000" dirty="0" err="1"/>
              <a:t>praktik</a:t>
            </a:r>
            <a:r>
              <a:rPr lang="en-ID" sz="2000" dirty="0"/>
              <a:t> </a:t>
            </a:r>
            <a:r>
              <a:rPr lang="en-ID" sz="2000" dirty="0" err="1"/>
              <a:t>daripada</a:t>
            </a:r>
            <a:r>
              <a:rPr lang="en-ID" sz="2000" dirty="0"/>
              <a:t> </a:t>
            </a:r>
            <a:r>
              <a:rPr lang="en-ID" sz="2000" dirty="0" err="1"/>
              <a:t>hafalan</a:t>
            </a:r>
            <a:r>
              <a:rPr lang="en-ID" sz="2000" dirty="0"/>
              <a:t>.</a:t>
            </a:r>
          </a:p>
          <a:p>
            <a:pPr marL="361950" indent="-222250">
              <a:lnSpc>
                <a:spcPct val="150000"/>
              </a:lnSpc>
              <a:buNone/>
            </a:pPr>
            <a:r>
              <a:rPr lang="en-ID" sz="2000" dirty="0"/>
              <a:t>4) </a:t>
            </a:r>
            <a:r>
              <a:rPr lang="en-ID" sz="2000" dirty="0" err="1"/>
              <a:t>Melatih</a:t>
            </a:r>
            <a:r>
              <a:rPr lang="en-ID" sz="2000" dirty="0"/>
              <a:t>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berpikir</a:t>
            </a:r>
            <a:r>
              <a:rPr lang="en-ID" sz="2000" dirty="0"/>
              <a:t> </a:t>
            </a:r>
            <a:r>
              <a:rPr lang="en-ID" sz="2000" dirty="0" err="1"/>
              <a:t>kritis</a:t>
            </a:r>
            <a:endParaRPr lang="en-ID" sz="2000" dirty="0"/>
          </a:p>
          <a:p>
            <a:pPr marL="361950" indent="-222250">
              <a:lnSpc>
                <a:spcPct val="150000"/>
              </a:lnSpc>
              <a:buNone/>
            </a:pPr>
            <a:r>
              <a:rPr lang="en-ID" sz="2000" dirty="0"/>
              <a:t>5)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dibiasakan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memecahkan</a:t>
            </a:r>
            <a:r>
              <a:rPr lang="en-ID" sz="2000" dirty="0"/>
              <a:t> </a:t>
            </a:r>
            <a:r>
              <a:rPr lang="en-ID" sz="2000" dirty="0" err="1"/>
              <a:t>masalah</a:t>
            </a:r>
            <a:endParaRPr lang="en-ID" sz="2000" dirty="0"/>
          </a:p>
          <a:p>
            <a:pPr marL="449263" indent="-309563" algn="just">
              <a:lnSpc>
                <a:spcPct val="150000"/>
              </a:lnSpc>
              <a:buNone/>
            </a:pPr>
            <a:endParaRPr lang="en-ID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23BDE0-731F-C74E-5FDF-E0313B90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0" y="0"/>
            <a:ext cx="7717500" cy="572700"/>
          </a:xfrm>
        </p:spPr>
        <p:txBody>
          <a:bodyPr/>
          <a:lstStyle/>
          <a:p>
            <a:pPr algn="ctr"/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Contextual Teaching and Learning (CTL)</a:t>
            </a:r>
            <a:endParaRPr lang="en-ID" dirty="0"/>
          </a:p>
        </p:txBody>
      </p:sp>
      <p:sp>
        <p:nvSpPr>
          <p:cNvPr id="5" name="Google Shape;478;p31">
            <a:extLst>
              <a:ext uri="{FF2B5EF4-FFF2-40B4-BE49-F238E27FC236}">
                <a16:creationId xmlns:a16="http://schemas.microsoft.com/office/drawing/2014/main" id="{CEF8D823-37BE-BA0A-171D-341B4B11A7B8}"/>
              </a:ext>
            </a:extLst>
          </p:cNvPr>
          <p:cNvSpPr/>
          <p:nvPr/>
        </p:nvSpPr>
        <p:spPr>
          <a:xfrm rot="1143741">
            <a:off x="6585893" y="-3169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148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5DB3C-C260-C585-DBE0-4038EECCB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55" y="2671658"/>
            <a:ext cx="8074324" cy="625800"/>
          </a:xfrm>
        </p:spPr>
        <p:txBody>
          <a:bodyPr/>
          <a:lstStyle/>
          <a:p>
            <a:pPr algn="just"/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CTL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adalah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sebuah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sistem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belajar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yang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didasarkan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pada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filosofi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bahwa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siswa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mampu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menyerap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pelajaran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apabila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mereka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menangkap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makna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dalam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materi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akademis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yang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mereka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terima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, dan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mereka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menangkap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makna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dalam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tugas-tugas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sekolah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jika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mereka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bisa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mengaitkan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informasi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baru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dengan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pengetahuan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dan </a:t>
            </a:r>
            <a:r>
              <a:rPr lang="en-US" sz="2400" dirty="0" err="1">
                <a:solidFill>
                  <a:srgbClr val="002060"/>
                </a:solidFill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pengalaman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yang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sudah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mereka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miliki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sz="2400" b="0" dirty="0" err="1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sebelumnya</a:t>
            </a:r>
            <a:r>
              <a:rPr lang="en-US" sz="2400" b="0" dirty="0">
                <a:latin typeface="Candara" panose="020E0502030303020204" pitchFamily="34" charset="0"/>
                <a:ea typeface="Cascadia Mono" panose="020B0609020000020004" pitchFamily="49" charset="0"/>
                <a:cs typeface="Cascadia Mono" panose="020B0609020000020004" pitchFamily="49" charset="0"/>
              </a:rPr>
              <a:t>.</a:t>
            </a:r>
            <a:endParaRPr lang="en-ID" sz="2400" b="0" dirty="0">
              <a:latin typeface="Candara" panose="020E0502030303020204" pitchFamily="34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B74236-D051-D88E-246A-89100E4227D8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4177908" y="225557"/>
            <a:ext cx="4966092" cy="1173000"/>
          </a:xfrm>
        </p:spPr>
        <p:txBody>
          <a:bodyPr/>
          <a:lstStyle/>
          <a:p>
            <a:r>
              <a:rPr lang="en-US" sz="2800" dirty="0">
                <a:solidFill>
                  <a:srgbClr val="0070C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LATAR BELAKANG PENDEKATAN KONTEKSTUAL</a:t>
            </a:r>
            <a:br>
              <a:rPr lang="en-ID" sz="2800" dirty="0">
                <a:latin typeface="Comic Sans MS" panose="030F0702030302020204" pitchFamily="66" charset="0"/>
              </a:rPr>
            </a:br>
            <a:br>
              <a:rPr lang="en-US" sz="2800" dirty="0">
                <a:solidFill>
                  <a:srgbClr val="0070C0"/>
                </a:solidFill>
                <a:latin typeface="Agency FB" panose="020B0503020202020204" pitchFamily="34" charset="0"/>
              </a:rPr>
            </a:b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4070444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5C329A-2CF1-841A-A8EB-F1F2F803AD4B}"/>
              </a:ext>
            </a:extLst>
          </p:cNvPr>
          <p:cNvSpPr txBox="1"/>
          <p:nvPr/>
        </p:nvSpPr>
        <p:spPr>
          <a:xfrm>
            <a:off x="301924" y="328240"/>
            <a:ext cx="5262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Pendekatan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CTL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merupakan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konsep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belajar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beranggapan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bahwa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anak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akan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belajar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lebih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baik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jika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lingkungan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diciptakan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secara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alamiah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,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artinya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belajar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akan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lebih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bermakna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jika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anak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bekerja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dan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mengalami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sendiri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apa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  <a:cs typeface="Aharoni" panose="02010803020104030203" pitchFamily="2" charset="-79"/>
              </a:rPr>
              <a:t>dipelajarinya</a:t>
            </a:r>
            <a:r>
              <a:rPr lang="en-ID" sz="2400" dirty="0">
                <a:latin typeface="Berlin Sans FB" panose="020E0602020502020306" pitchFamily="34" charset="0"/>
                <a:cs typeface="Aharoni" panose="02010803020104030203" pitchFamily="2" charset="-79"/>
              </a:rPr>
              <a:t>.</a:t>
            </a:r>
          </a:p>
        </p:txBody>
      </p:sp>
      <p:sp>
        <p:nvSpPr>
          <p:cNvPr id="3" name="Google Shape;482;p31">
            <a:extLst>
              <a:ext uri="{FF2B5EF4-FFF2-40B4-BE49-F238E27FC236}">
                <a16:creationId xmlns:a16="http://schemas.microsoft.com/office/drawing/2014/main" id="{0DAEE1D9-CD11-7522-67D2-3C8264CB4ABB}"/>
              </a:ext>
            </a:extLst>
          </p:cNvPr>
          <p:cNvSpPr/>
          <p:nvPr/>
        </p:nvSpPr>
        <p:spPr>
          <a:xfrm rot="537707">
            <a:off x="5261563" y="1938403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5193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30"/>
          <p:cNvGrpSpPr/>
          <p:nvPr/>
        </p:nvGrpSpPr>
        <p:grpSpPr>
          <a:xfrm>
            <a:off x="5795825" y="1126313"/>
            <a:ext cx="4109750" cy="3530675"/>
            <a:chOff x="4945925" y="1165200"/>
            <a:chExt cx="4109750" cy="3530675"/>
          </a:xfrm>
        </p:grpSpPr>
        <p:sp>
          <p:nvSpPr>
            <p:cNvPr id="323" name="Google Shape;323;p30"/>
            <p:cNvSpPr/>
            <p:nvPr/>
          </p:nvSpPr>
          <p:spPr>
            <a:xfrm>
              <a:off x="4995125" y="2056850"/>
              <a:ext cx="592875" cy="1110275"/>
            </a:xfrm>
            <a:custGeom>
              <a:avLst/>
              <a:gdLst/>
              <a:ahLst/>
              <a:cxnLst/>
              <a:rect l="l" t="t" r="r" b="b"/>
              <a:pathLst>
                <a:path w="23715" h="44411" extrusionOk="0">
                  <a:moveTo>
                    <a:pt x="72" y="1"/>
                  </a:moveTo>
                  <a:cubicBezTo>
                    <a:pt x="36" y="1"/>
                    <a:pt x="1" y="40"/>
                    <a:pt x="17" y="73"/>
                  </a:cubicBezTo>
                  <a:cubicBezTo>
                    <a:pt x="7756" y="14778"/>
                    <a:pt x="15460" y="29494"/>
                    <a:pt x="23092" y="44257"/>
                  </a:cubicBezTo>
                  <a:cubicBezTo>
                    <a:pt x="23148" y="44366"/>
                    <a:pt x="23236" y="44411"/>
                    <a:pt x="23324" y="44411"/>
                  </a:cubicBezTo>
                  <a:cubicBezTo>
                    <a:pt x="23517" y="44411"/>
                    <a:pt x="23714" y="44196"/>
                    <a:pt x="23592" y="43960"/>
                  </a:cubicBezTo>
                  <a:cubicBezTo>
                    <a:pt x="15710" y="29351"/>
                    <a:pt x="7899" y="14694"/>
                    <a:pt x="112" y="26"/>
                  </a:cubicBezTo>
                  <a:cubicBezTo>
                    <a:pt x="102" y="8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4945925" y="2088500"/>
              <a:ext cx="618550" cy="1157250"/>
            </a:xfrm>
            <a:custGeom>
              <a:avLst/>
              <a:gdLst/>
              <a:ahLst/>
              <a:cxnLst/>
              <a:rect l="l" t="t" r="r" b="b"/>
              <a:pathLst>
                <a:path w="24742" h="46290" extrusionOk="0">
                  <a:moveTo>
                    <a:pt x="55" y="1"/>
                  </a:moveTo>
                  <a:cubicBezTo>
                    <a:pt x="30" y="1"/>
                    <a:pt x="0" y="23"/>
                    <a:pt x="9" y="58"/>
                  </a:cubicBezTo>
                  <a:cubicBezTo>
                    <a:pt x="7986" y="15440"/>
                    <a:pt x="15606" y="31121"/>
                    <a:pt x="24190" y="46158"/>
                  </a:cubicBezTo>
                  <a:cubicBezTo>
                    <a:pt x="24242" y="46251"/>
                    <a:pt x="24320" y="46290"/>
                    <a:pt x="24397" y="46290"/>
                  </a:cubicBezTo>
                  <a:cubicBezTo>
                    <a:pt x="24569" y="46290"/>
                    <a:pt x="24741" y="46101"/>
                    <a:pt x="24643" y="45896"/>
                  </a:cubicBezTo>
                  <a:cubicBezTo>
                    <a:pt x="17011" y="30347"/>
                    <a:pt x="8331" y="15238"/>
                    <a:pt x="80" y="10"/>
                  </a:cubicBezTo>
                  <a:cubicBezTo>
                    <a:pt x="74" y="4"/>
                    <a:pt x="65" y="1"/>
                    <a:pt x="5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5951250" y="1636925"/>
              <a:ext cx="2255900" cy="1521300"/>
            </a:xfrm>
            <a:custGeom>
              <a:avLst/>
              <a:gdLst/>
              <a:ahLst/>
              <a:cxnLst/>
              <a:rect l="l" t="t" r="r" b="b"/>
              <a:pathLst>
                <a:path w="90236" h="60852" extrusionOk="0">
                  <a:moveTo>
                    <a:pt x="90197" y="0"/>
                  </a:moveTo>
                  <a:cubicBezTo>
                    <a:pt x="90189" y="0"/>
                    <a:pt x="90180" y="3"/>
                    <a:pt x="90169" y="11"/>
                  </a:cubicBezTo>
                  <a:cubicBezTo>
                    <a:pt x="60154" y="20049"/>
                    <a:pt x="29852" y="39742"/>
                    <a:pt x="218" y="60352"/>
                  </a:cubicBezTo>
                  <a:cubicBezTo>
                    <a:pt x="0" y="60520"/>
                    <a:pt x="135" y="60851"/>
                    <a:pt x="350" y="60851"/>
                  </a:cubicBezTo>
                  <a:cubicBezTo>
                    <a:pt x="395" y="60851"/>
                    <a:pt x="442" y="60837"/>
                    <a:pt x="491" y="60804"/>
                  </a:cubicBezTo>
                  <a:cubicBezTo>
                    <a:pt x="30709" y="41064"/>
                    <a:pt x="60380" y="20383"/>
                    <a:pt x="90217" y="71"/>
                  </a:cubicBezTo>
                  <a:cubicBezTo>
                    <a:pt x="90235" y="43"/>
                    <a:pt x="90225" y="0"/>
                    <a:pt x="9019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5933400" y="1732600"/>
              <a:ext cx="2310550" cy="1498200"/>
            </a:xfrm>
            <a:custGeom>
              <a:avLst/>
              <a:gdLst/>
              <a:ahLst/>
              <a:cxnLst/>
              <a:rect l="l" t="t" r="r" b="b"/>
              <a:pathLst>
                <a:path w="92422" h="59928" extrusionOk="0">
                  <a:moveTo>
                    <a:pt x="92045" y="1"/>
                  </a:moveTo>
                  <a:cubicBezTo>
                    <a:pt x="92001" y="1"/>
                    <a:pt x="91955" y="13"/>
                    <a:pt x="91907" y="42"/>
                  </a:cubicBezTo>
                  <a:cubicBezTo>
                    <a:pt x="60701" y="19008"/>
                    <a:pt x="30888" y="40297"/>
                    <a:pt x="39" y="59859"/>
                  </a:cubicBezTo>
                  <a:cubicBezTo>
                    <a:pt x="0" y="59878"/>
                    <a:pt x="16" y="59928"/>
                    <a:pt x="48" y="59928"/>
                  </a:cubicBezTo>
                  <a:cubicBezTo>
                    <a:pt x="56" y="59928"/>
                    <a:pt x="65" y="59925"/>
                    <a:pt x="74" y="59918"/>
                  </a:cubicBezTo>
                  <a:cubicBezTo>
                    <a:pt x="31090" y="40630"/>
                    <a:pt x="61534" y="20366"/>
                    <a:pt x="92181" y="494"/>
                  </a:cubicBezTo>
                  <a:cubicBezTo>
                    <a:pt x="92421" y="344"/>
                    <a:pt x="92275" y="1"/>
                    <a:pt x="9204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6797775" y="2415725"/>
              <a:ext cx="1048800" cy="675175"/>
            </a:xfrm>
            <a:custGeom>
              <a:avLst/>
              <a:gdLst/>
              <a:ahLst/>
              <a:cxnLst/>
              <a:rect l="l" t="t" r="r" b="b"/>
              <a:pathLst>
                <a:path w="41952" h="27007" extrusionOk="0">
                  <a:moveTo>
                    <a:pt x="41575" y="1"/>
                  </a:moveTo>
                  <a:cubicBezTo>
                    <a:pt x="41532" y="1"/>
                    <a:pt x="41485" y="13"/>
                    <a:pt x="41437" y="42"/>
                  </a:cubicBezTo>
                  <a:cubicBezTo>
                    <a:pt x="27233" y="8281"/>
                    <a:pt x="13898" y="18103"/>
                    <a:pt x="39" y="26926"/>
                  </a:cubicBezTo>
                  <a:cubicBezTo>
                    <a:pt x="1" y="26955"/>
                    <a:pt x="25" y="27007"/>
                    <a:pt x="60" y="27007"/>
                  </a:cubicBezTo>
                  <a:cubicBezTo>
                    <a:pt x="69" y="27007"/>
                    <a:pt x="78" y="27004"/>
                    <a:pt x="87" y="26997"/>
                  </a:cubicBezTo>
                  <a:cubicBezTo>
                    <a:pt x="14101" y="18437"/>
                    <a:pt x="28067" y="9638"/>
                    <a:pt x="41711" y="494"/>
                  </a:cubicBezTo>
                  <a:cubicBezTo>
                    <a:pt x="41951" y="344"/>
                    <a:pt x="41805" y="1"/>
                    <a:pt x="4157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6870650" y="2551725"/>
              <a:ext cx="1048225" cy="674925"/>
            </a:xfrm>
            <a:custGeom>
              <a:avLst/>
              <a:gdLst/>
              <a:ahLst/>
              <a:cxnLst/>
              <a:rect l="l" t="t" r="r" b="b"/>
              <a:pathLst>
                <a:path w="41929" h="26997" extrusionOk="0">
                  <a:moveTo>
                    <a:pt x="41567" y="1"/>
                  </a:moveTo>
                  <a:cubicBezTo>
                    <a:pt x="41523" y="1"/>
                    <a:pt x="41476" y="14"/>
                    <a:pt x="41427" y="43"/>
                  </a:cubicBezTo>
                  <a:cubicBezTo>
                    <a:pt x="27211" y="8270"/>
                    <a:pt x="13876" y="18093"/>
                    <a:pt x="29" y="26915"/>
                  </a:cubicBezTo>
                  <a:cubicBezTo>
                    <a:pt x="1" y="26944"/>
                    <a:pt x="18" y="26996"/>
                    <a:pt x="45" y="26996"/>
                  </a:cubicBezTo>
                  <a:cubicBezTo>
                    <a:pt x="51" y="26996"/>
                    <a:pt x="58" y="26993"/>
                    <a:pt x="65" y="26986"/>
                  </a:cubicBezTo>
                  <a:cubicBezTo>
                    <a:pt x="14091" y="18438"/>
                    <a:pt x="28045" y="9627"/>
                    <a:pt x="41689" y="483"/>
                  </a:cubicBezTo>
                  <a:cubicBezTo>
                    <a:pt x="41929" y="334"/>
                    <a:pt x="41792" y="1"/>
                    <a:pt x="415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7852200" y="3844750"/>
              <a:ext cx="342675" cy="213075"/>
            </a:xfrm>
            <a:custGeom>
              <a:avLst/>
              <a:gdLst/>
              <a:ahLst/>
              <a:cxnLst/>
              <a:rect l="l" t="t" r="r" b="b"/>
              <a:pathLst>
                <a:path w="13707" h="8523" extrusionOk="0">
                  <a:moveTo>
                    <a:pt x="13527" y="0"/>
                  </a:moveTo>
                  <a:cubicBezTo>
                    <a:pt x="13507" y="0"/>
                    <a:pt x="13486" y="6"/>
                    <a:pt x="13464" y="19"/>
                  </a:cubicBezTo>
                  <a:cubicBezTo>
                    <a:pt x="8845" y="2602"/>
                    <a:pt x="4499" y="5674"/>
                    <a:pt x="10" y="8472"/>
                  </a:cubicBezTo>
                  <a:cubicBezTo>
                    <a:pt x="1" y="8501"/>
                    <a:pt x="15" y="8523"/>
                    <a:pt x="27" y="8523"/>
                  </a:cubicBezTo>
                  <a:cubicBezTo>
                    <a:pt x="30" y="8523"/>
                    <a:pt x="32" y="8522"/>
                    <a:pt x="34" y="8520"/>
                  </a:cubicBezTo>
                  <a:cubicBezTo>
                    <a:pt x="4606" y="5853"/>
                    <a:pt x="9166" y="3138"/>
                    <a:pt x="13595" y="245"/>
                  </a:cubicBezTo>
                  <a:cubicBezTo>
                    <a:pt x="13707" y="174"/>
                    <a:pt x="13638" y="0"/>
                    <a:pt x="1352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7803925" y="3773875"/>
              <a:ext cx="366775" cy="219875"/>
            </a:xfrm>
            <a:custGeom>
              <a:avLst/>
              <a:gdLst/>
              <a:ahLst/>
              <a:cxnLst/>
              <a:rect l="l" t="t" r="r" b="b"/>
              <a:pathLst>
                <a:path w="14671" h="8795" extrusionOk="0">
                  <a:moveTo>
                    <a:pt x="14478" y="1"/>
                  </a:moveTo>
                  <a:cubicBezTo>
                    <a:pt x="14456" y="1"/>
                    <a:pt x="14432" y="7"/>
                    <a:pt x="14407" y="20"/>
                  </a:cubicBezTo>
                  <a:cubicBezTo>
                    <a:pt x="9490" y="2663"/>
                    <a:pt x="4823" y="5866"/>
                    <a:pt x="36" y="8771"/>
                  </a:cubicBezTo>
                  <a:cubicBezTo>
                    <a:pt x="1" y="8771"/>
                    <a:pt x="36" y="8795"/>
                    <a:pt x="48" y="8795"/>
                  </a:cubicBezTo>
                  <a:cubicBezTo>
                    <a:pt x="4930" y="6044"/>
                    <a:pt x="9800" y="3235"/>
                    <a:pt x="14550" y="234"/>
                  </a:cubicBezTo>
                  <a:cubicBezTo>
                    <a:pt x="14670" y="164"/>
                    <a:pt x="14597" y="1"/>
                    <a:pt x="1447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7360650" y="3715500"/>
              <a:ext cx="1695025" cy="896425"/>
            </a:xfrm>
            <a:custGeom>
              <a:avLst/>
              <a:gdLst/>
              <a:ahLst/>
              <a:cxnLst/>
              <a:rect l="l" t="t" r="r" b="b"/>
              <a:pathLst>
                <a:path w="67801" h="35857" extrusionOk="0">
                  <a:moveTo>
                    <a:pt x="67414" y="0"/>
                  </a:moveTo>
                  <a:cubicBezTo>
                    <a:pt x="67373" y="0"/>
                    <a:pt x="67330" y="10"/>
                    <a:pt x="67286" y="33"/>
                  </a:cubicBezTo>
                  <a:cubicBezTo>
                    <a:pt x="44306" y="10808"/>
                    <a:pt x="22685" y="24381"/>
                    <a:pt x="39" y="35776"/>
                  </a:cubicBezTo>
                  <a:cubicBezTo>
                    <a:pt x="0" y="35805"/>
                    <a:pt x="24" y="35857"/>
                    <a:pt x="60" y="35857"/>
                  </a:cubicBezTo>
                  <a:cubicBezTo>
                    <a:pt x="68" y="35857"/>
                    <a:pt x="78" y="35854"/>
                    <a:pt x="87" y="35847"/>
                  </a:cubicBezTo>
                  <a:cubicBezTo>
                    <a:pt x="22899" y="24739"/>
                    <a:pt x="45057" y="12237"/>
                    <a:pt x="67547" y="474"/>
                  </a:cubicBezTo>
                  <a:cubicBezTo>
                    <a:pt x="67801" y="332"/>
                    <a:pt x="67649" y="0"/>
                    <a:pt x="6741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5578950" y="3142425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1"/>
                  </a:moveTo>
                  <a:cubicBezTo>
                    <a:pt x="15248" y="1"/>
                    <a:pt x="15244" y="1"/>
                    <a:pt x="15240" y="1"/>
                  </a:cubicBezTo>
                  <a:cubicBezTo>
                    <a:pt x="10204" y="132"/>
                    <a:pt x="5156" y="299"/>
                    <a:pt x="108" y="513"/>
                  </a:cubicBezTo>
                  <a:cubicBezTo>
                    <a:pt x="0" y="513"/>
                    <a:pt x="0" y="668"/>
                    <a:pt x="108" y="668"/>
                  </a:cubicBezTo>
                  <a:cubicBezTo>
                    <a:pt x="5156" y="632"/>
                    <a:pt x="10192" y="537"/>
                    <a:pt x="15240" y="418"/>
                  </a:cubicBezTo>
                  <a:cubicBezTo>
                    <a:pt x="15511" y="418"/>
                    <a:pt x="15514" y="1"/>
                    <a:pt x="1525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5553650" y="3224575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1"/>
                  </a:moveTo>
                  <a:cubicBezTo>
                    <a:pt x="15248" y="1"/>
                    <a:pt x="15244" y="1"/>
                    <a:pt x="15240" y="1"/>
                  </a:cubicBezTo>
                  <a:cubicBezTo>
                    <a:pt x="10204" y="132"/>
                    <a:pt x="5156" y="299"/>
                    <a:pt x="108" y="513"/>
                  </a:cubicBezTo>
                  <a:cubicBezTo>
                    <a:pt x="0" y="513"/>
                    <a:pt x="0" y="668"/>
                    <a:pt x="108" y="668"/>
                  </a:cubicBezTo>
                  <a:cubicBezTo>
                    <a:pt x="5156" y="632"/>
                    <a:pt x="10204" y="537"/>
                    <a:pt x="15240" y="418"/>
                  </a:cubicBezTo>
                  <a:cubicBezTo>
                    <a:pt x="15511" y="418"/>
                    <a:pt x="15514" y="1"/>
                    <a:pt x="1525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5956075" y="3594525"/>
              <a:ext cx="369125" cy="34025"/>
            </a:xfrm>
            <a:custGeom>
              <a:avLst/>
              <a:gdLst/>
              <a:ahLst/>
              <a:cxnLst/>
              <a:rect l="l" t="t" r="r" b="b"/>
              <a:pathLst>
                <a:path w="14765" h="1361" extrusionOk="0">
                  <a:moveTo>
                    <a:pt x="14521" y="0"/>
                  </a:moveTo>
                  <a:cubicBezTo>
                    <a:pt x="14512" y="0"/>
                    <a:pt x="14501" y="1"/>
                    <a:pt x="14491" y="2"/>
                  </a:cubicBezTo>
                  <a:cubicBezTo>
                    <a:pt x="9704" y="360"/>
                    <a:pt x="4894" y="764"/>
                    <a:pt x="96" y="1205"/>
                  </a:cubicBezTo>
                  <a:cubicBezTo>
                    <a:pt x="4" y="1205"/>
                    <a:pt x="1" y="1360"/>
                    <a:pt x="86" y="1360"/>
                  </a:cubicBezTo>
                  <a:cubicBezTo>
                    <a:pt x="89" y="1360"/>
                    <a:pt x="93" y="1360"/>
                    <a:pt x="96" y="1360"/>
                  </a:cubicBezTo>
                  <a:cubicBezTo>
                    <a:pt x="4894" y="1074"/>
                    <a:pt x="9680" y="764"/>
                    <a:pt x="14491" y="419"/>
                  </a:cubicBezTo>
                  <a:cubicBezTo>
                    <a:pt x="14754" y="408"/>
                    <a:pt x="14764" y="0"/>
                    <a:pt x="1452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5977800" y="3636250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0"/>
                  </a:moveTo>
                  <a:cubicBezTo>
                    <a:pt x="15248" y="0"/>
                    <a:pt x="15245" y="0"/>
                    <a:pt x="15241" y="0"/>
                  </a:cubicBezTo>
                  <a:cubicBezTo>
                    <a:pt x="10205" y="131"/>
                    <a:pt x="5156" y="298"/>
                    <a:pt x="108" y="500"/>
                  </a:cubicBezTo>
                  <a:cubicBezTo>
                    <a:pt x="1" y="500"/>
                    <a:pt x="1" y="667"/>
                    <a:pt x="108" y="667"/>
                  </a:cubicBezTo>
                  <a:cubicBezTo>
                    <a:pt x="5156" y="619"/>
                    <a:pt x="10205" y="536"/>
                    <a:pt x="15241" y="417"/>
                  </a:cubicBezTo>
                  <a:cubicBezTo>
                    <a:pt x="15511" y="417"/>
                    <a:pt x="15515" y="0"/>
                    <a:pt x="1525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6278150" y="3914500"/>
              <a:ext cx="369100" cy="34000"/>
            </a:xfrm>
            <a:custGeom>
              <a:avLst/>
              <a:gdLst/>
              <a:ahLst/>
              <a:cxnLst/>
              <a:rect l="l" t="t" r="r" b="b"/>
              <a:pathLst>
                <a:path w="14764" h="1360" extrusionOk="0">
                  <a:moveTo>
                    <a:pt x="14531" y="1"/>
                  </a:moveTo>
                  <a:cubicBezTo>
                    <a:pt x="14522" y="1"/>
                    <a:pt x="14512" y="1"/>
                    <a:pt x="14502" y="3"/>
                  </a:cubicBezTo>
                  <a:cubicBezTo>
                    <a:pt x="9704" y="360"/>
                    <a:pt x="4894" y="765"/>
                    <a:pt x="107" y="1205"/>
                  </a:cubicBezTo>
                  <a:cubicBezTo>
                    <a:pt x="104" y="1205"/>
                    <a:pt x="100" y="1205"/>
                    <a:pt x="97" y="1205"/>
                  </a:cubicBezTo>
                  <a:cubicBezTo>
                    <a:pt x="0" y="1205"/>
                    <a:pt x="4" y="1360"/>
                    <a:pt x="107" y="1360"/>
                  </a:cubicBezTo>
                  <a:cubicBezTo>
                    <a:pt x="4894" y="1074"/>
                    <a:pt x="9704" y="765"/>
                    <a:pt x="14502" y="419"/>
                  </a:cubicBezTo>
                  <a:cubicBezTo>
                    <a:pt x="14754" y="408"/>
                    <a:pt x="14764" y="1"/>
                    <a:pt x="145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6306425" y="3956225"/>
              <a:ext cx="381025" cy="14025"/>
            </a:xfrm>
            <a:custGeom>
              <a:avLst/>
              <a:gdLst/>
              <a:ahLst/>
              <a:cxnLst/>
              <a:rect l="l" t="t" r="r" b="b"/>
              <a:pathLst>
                <a:path w="15241" h="561" extrusionOk="0">
                  <a:moveTo>
                    <a:pt x="14989" y="0"/>
                  </a:moveTo>
                  <a:cubicBezTo>
                    <a:pt x="14986" y="0"/>
                    <a:pt x="14982" y="0"/>
                    <a:pt x="14978" y="1"/>
                  </a:cubicBezTo>
                  <a:cubicBezTo>
                    <a:pt x="10014" y="132"/>
                    <a:pt x="5061" y="203"/>
                    <a:pt x="108" y="417"/>
                  </a:cubicBezTo>
                  <a:cubicBezTo>
                    <a:pt x="104" y="417"/>
                    <a:pt x="100" y="417"/>
                    <a:pt x="96" y="417"/>
                  </a:cubicBezTo>
                  <a:cubicBezTo>
                    <a:pt x="0" y="417"/>
                    <a:pt x="4" y="560"/>
                    <a:pt x="108" y="560"/>
                  </a:cubicBezTo>
                  <a:cubicBezTo>
                    <a:pt x="5061" y="524"/>
                    <a:pt x="10014" y="524"/>
                    <a:pt x="14978" y="417"/>
                  </a:cubicBezTo>
                  <a:cubicBezTo>
                    <a:pt x="15237" y="417"/>
                    <a:pt x="15240" y="0"/>
                    <a:pt x="1498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6610525" y="4234475"/>
              <a:ext cx="358800" cy="33125"/>
            </a:xfrm>
            <a:custGeom>
              <a:avLst/>
              <a:gdLst/>
              <a:ahLst/>
              <a:cxnLst/>
              <a:rect l="l" t="t" r="r" b="b"/>
              <a:pathLst>
                <a:path w="14352" h="1325" extrusionOk="0">
                  <a:moveTo>
                    <a:pt x="14119" y="1"/>
                  </a:moveTo>
                  <a:cubicBezTo>
                    <a:pt x="14110" y="1"/>
                    <a:pt x="14100" y="1"/>
                    <a:pt x="14090" y="3"/>
                  </a:cubicBezTo>
                  <a:cubicBezTo>
                    <a:pt x="9434" y="360"/>
                    <a:pt x="4767" y="741"/>
                    <a:pt x="112" y="1182"/>
                  </a:cubicBezTo>
                  <a:cubicBezTo>
                    <a:pt x="105" y="1180"/>
                    <a:pt x="99" y="1179"/>
                    <a:pt x="94" y="1179"/>
                  </a:cubicBezTo>
                  <a:cubicBezTo>
                    <a:pt x="14" y="1179"/>
                    <a:pt x="1" y="1324"/>
                    <a:pt x="112" y="1324"/>
                  </a:cubicBezTo>
                  <a:cubicBezTo>
                    <a:pt x="4767" y="1063"/>
                    <a:pt x="9434" y="741"/>
                    <a:pt x="14090" y="420"/>
                  </a:cubicBezTo>
                  <a:cubicBezTo>
                    <a:pt x="14341" y="408"/>
                    <a:pt x="14351" y="1"/>
                    <a:pt x="1411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6636225" y="4275875"/>
              <a:ext cx="373575" cy="16425"/>
            </a:xfrm>
            <a:custGeom>
              <a:avLst/>
              <a:gdLst/>
              <a:ahLst/>
              <a:cxnLst/>
              <a:rect l="l" t="t" r="r" b="b"/>
              <a:pathLst>
                <a:path w="14943" h="657" extrusionOk="0">
                  <a:moveTo>
                    <a:pt x="14690" y="1"/>
                  </a:moveTo>
                  <a:cubicBezTo>
                    <a:pt x="14683" y="1"/>
                    <a:pt x="14676" y="1"/>
                    <a:pt x="14669" y="2"/>
                  </a:cubicBezTo>
                  <a:cubicBezTo>
                    <a:pt x="9799" y="133"/>
                    <a:pt x="4953" y="299"/>
                    <a:pt x="96" y="490"/>
                  </a:cubicBezTo>
                  <a:cubicBezTo>
                    <a:pt x="0" y="502"/>
                    <a:pt x="0" y="657"/>
                    <a:pt x="96" y="657"/>
                  </a:cubicBezTo>
                  <a:cubicBezTo>
                    <a:pt x="4965" y="609"/>
                    <a:pt x="9823" y="538"/>
                    <a:pt x="14669" y="419"/>
                  </a:cubicBezTo>
                  <a:cubicBezTo>
                    <a:pt x="14936" y="419"/>
                    <a:pt x="14943" y="1"/>
                    <a:pt x="1469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7054150" y="4605650"/>
              <a:ext cx="315150" cy="86025"/>
            </a:xfrm>
            <a:custGeom>
              <a:avLst/>
              <a:gdLst/>
              <a:ahLst/>
              <a:cxnLst/>
              <a:rect l="l" t="t" r="r" b="b"/>
              <a:pathLst>
                <a:path w="12606" h="3441" extrusionOk="0">
                  <a:moveTo>
                    <a:pt x="12329" y="1"/>
                  </a:moveTo>
                  <a:cubicBezTo>
                    <a:pt x="12305" y="1"/>
                    <a:pt x="12279" y="5"/>
                    <a:pt x="12251" y="15"/>
                  </a:cubicBezTo>
                  <a:cubicBezTo>
                    <a:pt x="8263" y="1491"/>
                    <a:pt x="3953" y="1456"/>
                    <a:pt x="83" y="3289"/>
                  </a:cubicBezTo>
                  <a:cubicBezTo>
                    <a:pt x="0" y="3320"/>
                    <a:pt x="61" y="3441"/>
                    <a:pt x="134" y="3441"/>
                  </a:cubicBezTo>
                  <a:cubicBezTo>
                    <a:pt x="144" y="3441"/>
                    <a:pt x="156" y="3438"/>
                    <a:pt x="167" y="3432"/>
                  </a:cubicBezTo>
                  <a:cubicBezTo>
                    <a:pt x="4072" y="1753"/>
                    <a:pt x="8406" y="1872"/>
                    <a:pt x="12370" y="420"/>
                  </a:cubicBezTo>
                  <a:cubicBezTo>
                    <a:pt x="12606" y="345"/>
                    <a:pt x="12543" y="1"/>
                    <a:pt x="1232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5555225" y="3234550"/>
              <a:ext cx="1511125" cy="1461325"/>
            </a:xfrm>
            <a:custGeom>
              <a:avLst/>
              <a:gdLst/>
              <a:ahLst/>
              <a:cxnLst/>
              <a:rect l="l" t="t" r="r" b="b"/>
              <a:pathLst>
                <a:path w="60445" h="58453" extrusionOk="0">
                  <a:moveTo>
                    <a:pt x="114" y="0"/>
                  </a:moveTo>
                  <a:cubicBezTo>
                    <a:pt x="54" y="0"/>
                    <a:pt x="1" y="70"/>
                    <a:pt x="57" y="126"/>
                  </a:cubicBezTo>
                  <a:cubicBezTo>
                    <a:pt x="19821" y="19724"/>
                    <a:pt x="40026" y="38893"/>
                    <a:pt x="59933" y="58383"/>
                  </a:cubicBezTo>
                  <a:cubicBezTo>
                    <a:pt x="59984" y="58432"/>
                    <a:pt x="60041" y="58452"/>
                    <a:pt x="60095" y="58452"/>
                  </a:cubicBezTo>
                  <a:cubicBezTo>
                    <a:pt x="60282" y="58452"/>
                    <a:pt x="60444" y="58213"/>
                    <a:pt x="60278" y="58038"/>
                  </a:cubicBezTo>
                  <a:cubicBezTo>
                    <a:pt x="40407" y="38512"/>
                    <a:pt x="20333" y="19212"/>
                    <a:pt x="164" y="19"/>
                  </a:cubicBezTo>
                  <a:cubicBezTo>
                    <a:pt x="148" y="6"/>
                    <a:pt x="130" y="0"/>
                    <a:pt x="11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5937000" y="3232150"/>
              <a:ext cx="1420750" cy="1383350"/>
            </a:xfrm>
            <a:custGeom>
              <a:avLst/>
              <a:gdLst/>
              <a:ahLst/>
              <a:cxnLst/>
              <a:rect l="l" t="t" r="r" b="b"/>
              <a:pathLst>
                <a:path w="56830" h="55334" extrusionOk="0">
                  <a:moveTo>
                    <a:pt x="97" y="1"/>
                  </a:moveTo>
                  <a:cubicBezTo>
                    <a:pt x="42" y="1"/>
                    <a:pt x="0" y="69"/>
                    <a:pt x="37" y="115"/>
                  </a:cubicBezTo>
                  <a:cubicBezTo>
                    <a:pt x="18683" y="18617"/>
                    <a:pt x="37530" y="36905"/>
                    <a:pt x="56318" y="55264"/>
                  </a:cubicBezTo>
                  <a:cubicBezTo>
                    <a:pt x="56369" y="55313"/>
                    <a:pt x="56426" y="55333"/>
                    <a:pt x="56481" y="55333"/>
                  </a:cubicBezTo>
                  <a:cubicBezTo>
                    <a:pt x="56667" y="55333"/>
                    <a:pt x="56829" y="55094"/>
                    <a:pt x="56664" y="54919"/>
                  </a:cubicBezTo>
                  <a:cubicBezTo>
                    <a:pt x="37923" y="36524"/>
                    <a:pt x="19183" y="18117"/>
                    <a:pt x="145" y="20"/>
                  </a:cubicBezTo>
                  <a:cubicBezTo>
                    <a:pt x="129" y="6"/>
                    <a:pt x="112" y="1"/>
                    <a:pt x="9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5996625" y="3200350"/>
              <a:ext cx="1421150" cy="1383425"/>
            </a:xfrm>
            <a:custGeom>
              <a:avLst/>
              <a:gdLst/>
              <a:ahLst/>
              <a:cxnLst/>
              <a:rect l="l" t="t" r="r" b="b"/>
              <a:pathLst>
                <a:path w="56846" h="55337" extrusionOk="0">
                  <a:moveTo>
                    <a:pt x="113" y="0"/>
                  </a:moveTo>
                  <a:cubicBezTo>
                    <a:pt x="49" y="0"/>
                    <a:pt x="1" y="77"/>
                    <a:pt x="57" y="125"/>
                  </a:cubicBezTo>
                  <a:cubicBezTo>
                    <a:pt x="18691" y="18627"/>
                    <a:pt x="37550" y="36915"/>
                    <a:pt x="56326" y="55262"/>
                  </a:cubicBezTo>
                  <a:cubicBezTo>
                    <a:pt x="56379" y="55315"/>
                    <a:pt x="56437" y="55336"/>
                    <a:pt x="56493" y="55336"/>
                  </a:cubicBezTo>
                  <a:cubicBezTo>
                    <a:pt x="56681" y="55336"/>
                    <a:pt x="56846" y="55094"/>
                    <a:pt x="56672" y="54929"/>
                  </a:cubicBezTo>
                  <a:cubicBezTo>
                    <a:pt x="37931" y="36534"/>
                    <a:pt x="19191" y="18115"/>
                    <a:pt x="165" y="18"/>
                  </a:cubicBezTo>
                  <a:cubicBezTo>
                    <a:pt x="147" y="5"/>
                    <a:pt x="130" y="0"/>
                    <a:pt x="11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8195925" y="1650425"/>
              <a:ext cx="857925" cy="2077025"/>
            </a:xfrm>
            <a:custGeom>
              <a:avLst/>
              <a:gdLst/>
              <a:ahLst/>
              <a:cxnLst/>
              <a:rect l="l" t="t" r="r" b="b"/>
              <a:pathLst>
                <a:path w="34317" h="83081" extrusionOk="0">
                  <a:moveTo>
                    <a:pt x="121" y="0"/>
                  </a:moveTo>
                  <a:cubicBezTo>
                    <a:pt x="61" y="0"/>
                    <a:pt x="1" y="45"/>
                    <a:pt x="37" y="102"/>
                  </a:cubicBezTo>
                  <a:cubicBezTo>
                    <a:pt x="11288" y="27713"/>
                    <a:pt x="22456" y="55347"/>
                    <a:pt x="33791" y="82934"/>
                  </a:cubicBezTo>
                  <a:cubicBezTo>
                    <a:pt x="33838" y="83036"/>
                    <a:pt x="33936" y="83081"/>
                    <a:pt x="34030" y="83081"/>
                  </a:cubicBezTo>
                  <a:cubicBezTo>
                    <a:pt x="34177" y="83081"/>
                    <a:pt x="34316" y="82974"/>
                    <a:pt x="34244" y="82815"/>
                  </a:cubicBezTo>
                  <a:cubicBezTo>
                    <a:pt x="22980" y="55204"/>
                    <a:pt x="11729" y="27582"/>
                    <a:pt x="216" y="66"/>
                  </a:cubicBezTo>
                  <a:cubicBezTo>
                    <a:pt x="201" y="19"/>
                    <a:pt x="161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7946125" y="3287375"/>
              <a:ext cx="372750" cy="826200"/>
            </a:xfrm>
            <a:custGeom>
              <a:avLst/>
              <a:gdLst/>
              <a:ahLst/>
              <a:cxnLst/>
              <a:rect l="l" t="t" r="r" b="b"/>
              <a:pathLst>
                <a:path w="14910" h="33048" extrusionOk="0">
                  <a:moveTo>
                    <a:pt x="288" y="1"/>
                  </a:moveTo>
                  <a:cubicBezTo>
                    <a:pt x="153" y="1"/>
                    <a:pt x="0" y="156"/>
                    <a:pt x="75" y="323"/>
                  </a:cubicBezTo>
                  <a:cubicBezTo>
                    <a:pt x="4850" y="11205"/>
                    <a:pt x="9612" y="22075"/>
                    <a:pt x="14422" y="32934"/>
                  </a:cubicBezTo>
                  <a:cubicBezTo>
                    <a:pt x="14459" y="33014"/>
                    <a:pt x="14522" y="33048"/>
                    <a:pt x="14589" y="33048"/>
                  </a:cubicBezTo>
                  <a:cubicBezTo>
                    <a:pt x="14740" y="33048"/>
                    <a:pt x="14910" y="32877"/>
                    <a:pt x="14827" y="32696"/>
                  </a:cubicBezTo>
                  <a:cubicBezTo>
                    <a:pt x="10053" y="21825"/>
                    <a:pt x="5243" y="10967"/>
                    <a:pt x="433" y="97"/>
                  </a:cubicBezTo>
                  <a:cubicBezTo>
                    <a:pt x="400" y="29"/>
                    <a:pt x="346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7687075" y="2698525"/>
              <a:ext cx="172025" cy="373000"/>
            </a:xfrm>
            <a:custGeom>
              <a:avLst/>
              <a:gdLst/>
              <a:ahLst/>
              <a:cxnLst/>
              <a:rect l="l" t="t" r="r" b="b"/>
              <a:pathLst>
                <a:path w="6881" h="14920" extrusionOk="0">
                  <a:moveTo>
                    <a:pt x="231" y="0"/>
                  </a:moveTo>
                  <a:cubicBezTo>
                    <a:pt x="120" y="0"/>
                    <a:pt x="0" y="122"/>
                    <a:pt x="67" y="255"/>
                  </a:cubicBezTo>
                  <a:lnTo>
                    <a:pt x="6449" y="14816"/>
                  </a:lnTo>
                  <a:cubicBezTo>
                    <a:pt x="6482" y="14889"/>
                    <a:pt x="6539" y="14920"/>
                    <a:pt x="6598" y="14920"/>
                  </a:cubicBezTo>
                  <a:cubicBezTo>
                    <a:pt x="6732" y="14920"/>
                    <a:pt x="6880" y="14767"/>
                    <a:pt x="6806" y="14602"/>
                  </a:cubicBezTo>
                  <a:cubicBezTo>
                    <a:pt x="4663" y="9768"/>
                    <a:pt x="2508" y="4910"/>
                    <a:pt x="353" y="76"/>
                  </a:cubicBezTo>
                  <a:cubicBezTo>
                    <a:pt x="324" y="22"/>
                    <a:pt x="278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7480450" y="2230125"/>
              <a:ext cx="151475" cy="329500"/>
            </a:xfrm>
            <a:custGeom>
              <a:avLst/>
              <a:gdLst/>
              <a:ahLst/>
              <a:cxnLst/>
              <a:rect l="l" t="t" r="r" b="b"/>
              <a:pathLst>
                <a:path w="6059" h="13180" extrusionOk="0">
                  <a:moveTo>
                    <a:pt x="129" y="1"/>
                  </a:moveTo>
                  <a:cubicBezTo>
                    <a:pt x="63" y="1"/>
                    <a:pt x="1" y="66"/>
                    <a:pt x="33" y="131"/>
                  </a:cubicBezTo>
                  <a:cubicBezTo>
                    <a:pt x="1938" y="4453"/>
                    <a:pt x="3831" y="8763"/>
                    <a:pt x="5736" y="13097"/>
                  </a:cubicBezTo>
                  <a:cubicBezTo>
                    <a:pt x="5760" y="13155"/>
                    <a:pt x="5804" y="13179"/>
                    <a:pt x="5851" y="13179"/>
                  </a:cubicBezTo>
                  <a:cubicBezTo>
                    <a:pt x="5949" y="13179"/>
                    <a:pt x="6059" y="13075"/>
                    <a:pt x="6010" y="12954"/>
                  </a:cubicBezTo>
                  <a:cubicBezTo>
                    <a:pt x="4081" y="8644"/>
                    <a:pt x="2153" y="4346"/>
                    <a:pt x="212" y="48"/>
                  </a:cubicBezTo>
                  <a:cubicBezTo>
                    <a:pt x="189" y="14"/>
                    <a:pt x="159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7527125" y="3592375"/>
              <a:ext cx="481825" cy="684050"/>
            </a:xfrm>
            <a:custGeom>
              <a:avLst/>
              <a:gdLst/>
              <a:ahLst/>
              <a:cxnLst/>
              <a:rect l="l" t="t" r="r" b="b"/>
              <a:pathLst>
                <a:path w="19273" h="27362" extrusionOk="0">
                  <a:moveTo>
                    <a:pt x="319" y="0"/>
                  </a:moveTo>
                  <a:cubicBezTo>
                    <a:pt x="158" y="0"/>
                    <a:pt x="1" y="154"/>
                    <a:pt x="119" y="315"/>
                  </a:cubicBezTo>
                  <a:cubicBezTo>
                    <a:pt x="6310" y="9304"/>
                    <a:pt x="12525" y="18305"/>
                    <a:pt x="18752" y="27259"/>
                  </a:cubicBezTo>
                  <a:cubicBezTo>
                    <a:pt x="18803" y="27331"/>
                    <a:pt x="18876" y="27362"/>
                    <a:pt x="18948" y="27362"/>
                  </a:cubicBezTo>
                  <a:cubicBezTo>
                    <a:pt x="19113" y="27362"/>
                    <a:pt x="19273" y="27203"/>
                    <a:pt x="19157" y="27020"/>
                  </a:cubicBezTo>
                  <a:cubicBezTo>
                    <a:pt x="12954" y="18031"/>
                    <a:pt x="6715" y="9066"/>
                    <a:pt x="500" y="88"/>
                  </a:cubicBezTo>
                  <a:cubicBezTo>
                    <a:pt x="451" y="26"/>
                    <a:pt x="385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7147600" y="3042600"/>
              <a:ext cx="178350" cy="247875"/>
            </a:xfrm>
            <a:custGeom>
              <a:avLst/>
              <a:gdLst/>
              <a:ahLst/>
              <a:cxnLst/>
              <a:rect l="l" t="t" r="r" b="b"/>
              <a:pathLst>
                <a:path w="7134" h="9915" extrusionOk="0">
                  <a:moveTo>
                    <a:pt x="222" y="0"/>
                  </a:moveTo>
                  <a:cubicBezTo>
                    <a:pt x="109" y="0"/>
                    <a:pt x="1" y="119"/>
                    <a:pt x="84" y="243"/>
                  </a:cubicBezTo>
                  <a:cubicBezTo>
                    <a:pt x="2286" y="3446"/>
                    <a:pt x="4489" y="6625"/>
                    <a:pt x="6692" y="9828"/>
                  </a:cubicBezTo>
                  <a:cubicBezTo>
                    <a:pt x="6735" y="9889"/>
                    <a:pt x="6796" y="9914"/>
                    <a:pt x="6857" y="9914"/>
                  </a:cubicBezTo>
                  <a:cubicBezTo>
                    <a:pt x="6997" y="9914"/>
                    <a:pt x="7133" y="9779"/>
                    <a:pt x="7025" y="9637"/>
                  </a:cubicBezTo>
                  <a:cubicBezTo>
                    <a:pt x="4811" y="6447"/>
                    <a:pt x="2596" y="3268"/>
                    <a:pt x="358" y="77"/>
                  </a:cubicBezTo>
                  <a:cubicBezTo>
                    <a:pt x="322" y="23"/>
                    <a:pt x="271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6860225" y="2627800"/>
              <a:ext cx="211900" cy="298800"/>
            </a:xfrm>
            <a:custGeom>
              <a:avLst/>
              <a:gdLst/>
              <a:ahLst/>
              <a:cxnLst/>
              <a:rect l="l" t="t" r="r" b="b"/>
              <a:pathLst>
                <a:path w="8476" h="11952" extrusionOk="0">
                  <a:moveTo>
                    <a:pt x="118" y="1"/>
                  </a:moveTo>
                  <a:cubicBezTo>
                    <a:pt x="56" y="1"/>
                    <a:pt x="1" y="69"/>
                    <a:pt x="42" y="143"/>
                  </a:cubicBezTo>
                  <a:cubicBezTo>
                    <a:pt x="2744" y="4048"/>
                    <a:pt x="5447" y="7965"/>
                    <a:pt x="8138" y="11882"/>
                  </a:cubicBezTo>
                  <a:cubicBezTo>
                    <a:pt x="8169" y="11932"/>
                    <a:pt x="8215" y="11952"/>
                    <a:pt x="8260" y="11952"/>
                  </a:cubicBezTo>
                  <a:cubicBezTo>
                    <a:pt x="8367" y="11952"/>
                    <a:pt x="8475" y="11837"/>
                    <a:pt x="8400" y="11728"/>
                  </a:cubicBezTo>
                  <a:cubicBezTo>
                    <a:pt x="5685" y="7834"/>
                    <a:pt x="2935" y="3953"/>
                    <a:pt x="196" y="48"/>
                  </a:cubicBezTo>
                  <a:cubicBezTo>
                    <a:pt x="174" y="14"/>
                    <a:pt x="145" y="1"/>
                    <a:pt x="1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4946400" y="2054250"/>
              <a:ext cx="58800" cy="37775"/>
            </a:xfrm>
            <a:custGeom>
              <a:avLst/>
              <a:gdLst/>
              <a:ahLst/>
              <a:cxnLst/>
              <a:rect l="l" t="t" r="r" b="b"/>
              <a:pathLst>
                <a:path w="2352" h="1511" extrusionOk="0">
                  <a:moveTo>
                    <a:pt x="2144" y="0"/>
                  </a:moveTo>
                  <a:cubicBezTo>
                    <a:pt x="2126" y="0"/>
                    <a:pt x="2106" y="3"/>
                    <a:pt x="2085" y="11"/>
                  </a:cubicBezTo>
                  <a:cubicBezTo>
                    <a:pt x="1335" y="320"/>
                    <a:pt x="561" y="725"/>
                    <a:pt x="37" y="1380"/>
                  </a:cubicBezTo>
                  <a:cubicBezTo>
                    <a:pt x="1" y="1435"/>
                    <a:pt x="48" y="1511"/>
                    <a:pt x="105" y="1511"/>
                  </a:cubicBezTo>
                  <a:cubicBezTo>
                    <a:pt x="122" y="1511"/>
                    <a:pt x="140" y="1504"/>
                    <a:pt x="156" y="1487"/>
                  </a:cubicBezTo>
                  <a:cubicBezTo>
                    <a:pt x="692" y="904"/>
                    <a:pt x="1454" y="558"/>
                    <a:pt x="2181" y="308"/>
                  </a:cubicBezTo>
                  <a:cubicBezTo>
                    <a:pt x="2352" y="255"/>
                    <a:pt x="2302" y="0"/>
                    <a:pt x="214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5006900" y="2054700"/>
              <a:ext cx="352775" cy="144925"/>
            </a:xfrm>
            <a:custGeom>
              <a:avLst/>
              <a:gdLst/>
              <a:ahLst/>
              <a:cxnLst/>
              <a:rect l="l" t="t" r="r" b="b"/>
              <a:pathLst>
                <a:path w="14111" h="5797" extrusionOk="0">
                  <a:moveTo>
                    <a:pt x="3532" y="1"/>
                  </a:moveTo>
                  <a:cubicBezTo>
                    <a:pt x="2337" y="1"/>
                    <a:pt x="1168" y="285"/>
                    <a:pt x="82" y="957"/>
                  </a:cubicBezTo>
                  <a:cubicBezTo>
                    <a:pt x="0" y="1008"/>
                    <a:pt x="59" y="1148"/>
                    <a:pt x="153" y="1148"/>
                  </a:cubicBezTo>
                  <a:cubicBezTo>
                    <a:pt x="168" y="1148"/>
                    <a:pt x="184" y="1144"/>
                    <a:pt x="201" y="1136"/>
                  </a:cubicBezTo>
                  <a:cubicBezTo>
                    <a:pt x="1215" y="594"/>
                    <a:pt x="2267" y="361"/>
                    <a:pt x="3326" y="361"/>
                  </a:cubicBezTo>
                  <a:cubicBezTo>
                    <a:pt x="7106" y="361"/>
                    <a:pt x="10979" y="3320"/>
                    <a:pt x="13536" y="5720"/>
                  </a:cubicBezTo>
                  <a:cubicBezTo>
                    <a:pt x="13596" y="5774"/>
                    <a:pt x="13661" y="5797"/>
                    <a:pt x="13723" y="5797"/>
                  </a:cubicBezTo>
                  <a:cubicBezTo>
                    <a:pt x="13934" y="5797"/>
                    <a:pt x="14110" y="5534"/>
                    <a:pt x="13917" y="5350"/>
                  </a:cubicBezTo>
                  <a:cubicBezTo>
                    <a:pt x="11441" y="2911"/>
                    <a:pt x="7354" y="1"/>
                    <a:pt x="353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5276125" y="1976825"/>
              <a:ext cx="413525" cy="1183100"/>
            </a:xfrm>
            <a:custGeom>
              <a:avLst/>
              <a:gdLst/>
              <a:ahLst/>
              <a:cxnLst/>
              <a:rect l="l" t="t" r="r" b="b"/>
              <a:pathLst>
                <a:path w="16541" h="47324" extrusionOk="0">
                  <a:moveTo>
                    <a:pt x="221" y="1"/>
                  </a:moveTo>
                  <a:cubicBezTo>
                    <a:pt x="112" y="1"/>
                    <a:pt x="0" y="83"/>
                    <a:pt x="52" y="203"/>
                  </a:cubicBezTo>
                  <a:cubicBezTo>
                    <a:pt x="5327" y="15859"/>
                    <a:pt x="10589" y="31552"/>
                    <a:pt x="16019" y="47161"/>
                  </a:cubicBezTo>
                  <a:cubicBezTo>
                    <a:pt x="16061" y="47274"/>
                    <a:pt x="16158" y="47324"/>
                    <a:pt x="16254" y="47324"/>
                  </a:cubicBezTo>
                  <a:cubicBezTo>
                    <a:pt x="16399" y="47324"/>
                    <a:pt x="16541" y="47209"/>
                    <a:pt x="16483" y="47030"/>
                  </a:cubicBezTo>
                  <a:cubicBezTo>
                    <a:pt x="11221" y="31361"/>
                    <a:pt x="5779" y="15728"/>
                    <a:pt x="374" y="95"/>
                  </a:cubicBezTo>
                  <a:cubicBezTo>
                    <a:pt x="347" y="29"/>
                    <a:pt x="285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5445175" y="1788475"/>
              <a:ext cx="298100" cy="1368700"/>
            </a:xfrm>
            <a:custGeom>
              <a:avLst/>
              <a:gdLst/>
              <a:ahLst/>
              <a:cxnLst/>
              <a:rect l="l" t="t" r="r" b="b"/>
              <a:pathLst>
                <a:path w="11924" h="54748" extrusionOk="0">
                  <a:moveTo>
                    <a:pt x="200" y="1"/>
                  </a:moveTo>
                  <a:cubicBezTo>
                    <a:pt x="102" y="1"/>
                    <a:pt x="1" y="83"/>
                    <a:pt x="29" y="212"/>
                  </a:cubicBezTo>
                  <a:cubicBezTo>
                    <a:pt x="3792" y="18333"/>
                    <a:pt x="7507" y="36478"/>
                    <a:pt x="11424" y="54576"/>
                  </a:cubicBezTo>
                  <a:cubicBezTo>
                    <a:pt x="11448" y="54695"/>
                    <a:pt x="11536" y="54747"/>
                    <a:pt x="11630" y="54747"/>
                  </a:cubicBezTo>
                  <a:cubicBezTo>
                    <a:pt x="11771" y="54747"/>
                    <a:pt x="11924" y="54630"/>
                    <a:pt x="11888" y="54445"/>
                  </a:cubicBezTo>
                  <a:cubicBezTo>
                    <a:pt x="8149" y="36312"/>
                    <a:pt x="4220" y="18214"/>
                    <a:pt x="351" y="117"/>
                  </a:cubicBezTo>
                  <a:cubicBezTo>
                    <a:pt x="327" y="36"/>
                    <a:pt x="264" y="1"/>
                    <a:pt x="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5676575" y="1559050"/>
              <a:ext cx="66400" cy="1599625"/>
            </a:xfrm>
            <a:custGeom>
              <a:avLst/>
              <a:gdLst/>
              <a:ahLst/>
              <a:cxnLst/>
              <a:rect l="l" t="t" r="r" b="b"/>
              <a:pathLst>
                <a:path w="2656" h="63985" extrusionOk="0">
                  <a:moveTo>
                    <a:pt x="161" y="1"/>
                  </a:moveTo>
                  <a:cubicBezTo>
                    <a:pt x="81" y="1"/>
                    <a:pt x="1" y="54"/>
                    <a:pt x="1" y="162"/>
                  </a:cubicBezTo>
                  <a:cubicBezTo>
                    <a:pt x="679" y="21355"/>
                    <a:pt x="1322" y="42560"/>
                    <a:pt x="2168" y="63753"/>
                  </a:cubicBezTo>
                  <a:cubicBezTo>
                    <a:pt x="2180" y="63907"/>
                    <a:pt x="2305" y="63985"/>
                    <a:pt x="2424" y="63985"/>
                  </a:cubicBezTo>
                  <a:cubicBezTo>
                    <a:pt x="2543" y="63985"/>
                    <a:pt x="2656" y="63907"/>
                    <a:pt x="2644" y="63753"/>
                  </a:cubicBezTo>
                  <a:cubicBezTo>
                    <a:pt x="1989" y="42548"/>
                    <a:pt x="1132" y="21355"/>
                    <a:pt x="322" y="162"/>
                  </a:cubicBezTo>
                  <a:cubicBezTo>
                    <a:pt x="322" y="54"/>
                    <a:pt x="242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5730625" y="1327125"/>
              <a:ext cx="306975" cy="1831750"/>
            </a:xfrm>
            <a:custGeom>
              <a:avLst/>
              <a:gdLst/>
              <a:ahLst/>
              <a:cxnLst/>
              <a:rect l="l" t="t" r="r" b="b"/>
              <a:pathLst>
                <a:path w="12279" h="73270" extrusionOk="0">
                  <a:moveTo>
                    <a:pt x="12073" y="0"/>
                  </a:moveTo>
                  <a:cubicBezTo>
                    <a:pt x="12009" y="0"/>
                    <a:pt x="11950" y="36"/>
                    <a:pt x="11936" y="116"/>
                  </a:cubicBezTo>
                  <a:cubicBezTo>
                    <a:pt x="7923" y="24393"/>
                    <a:pt x="3875" y="48670"/>
                    <a:pt x="29" y="72970"/>
                  </a:cubicBezTo>
                  <a:cubicBezTo>
                    <a:pt x="1" y="73150"/>
                    <a:pt x="159" y="73269"/>
                    <a:pt x="297" y="73269"/>
                  </a:cubicBezTo>
                  <a:cubicBezTo>
                    <a:pt x="387" y="73269"/>
                    <a:pt x="468" y="73219"/>
                    <a:pt x="482" y="73101"/>
                  </a:cubicBezTo>
                  <a:cubicBezTo>
                    <a:pt x="4518" y="48836"/>
                    <a:pt x="8376" y="24512"/>
                    <a:pt x="12257" y="211"/>
                  </a:cubicBezTo>
                  <a:cubicBezTo>
                    <a:pt x="12279" y="82"/>
                    <a:pt x="12170" y="0"/>
                    <a:pt x="1207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5729725" y="1209375"/>
              <a:ext cx="705475" cy="1949375"/>
            </a:xfrm>
            <a:custGeom>
              <a:avLst/>
              <a:gdLst/>
              <a:ahLst/>
              <a:cxnLst/>
              <a:rect l="l" t="t" r="r" b="b"/>
              <a:pathLst>
                <a:path w="28219" h="77975" extrusionOk="0">
                  <a:moveTo>
                    <a:pt x="28027" y="1"/>
                  </a:moveTo>
                  <a:cubicBezTo>
                    <a:pt x="27962" y="1"/>
                    <a:pt x="27895" y="35"/>
                    <a:pt x="27867" y="111"/>
                  </a:cubicBezTo>
                  <a:cubicBezTo>
                    <a:pt x="18556" y="25959"/>
                    <a:pt x="9209" y="51784"/>
                    <a:pt x="65" y="77680"/>
                  </a:cubicBezTo>
                  <a:cubicBezTo>
                    <a:pt x="1" y="77860"/>
                    <a:pt x="144" y="77974"/>
                    <a:pt x="289" y="77974"/>
                  </a:cubicBezTo>
                  <a:cubicBezTo>
                    <a:pt x="384" y="77974"/>
                    <a:pt x="480" y="77925"/>
                    <a:pt x="518" y="77811"/>
                  </a:cubicBezTo>
                  <a:cubicBezTo>
                    <a:pt x="9852" y="51975"/>
                    <a:pt x="18996" y="26079"/>
                    <a:pt x="28176" y="206"/>
                  </a:cubicBezTo>
                  <a:cubicBezTo>
                    <a:pt x="28219" y="78"/>
                    <a:pt x="28125" y="1"/>
                    <a:pt x="2802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5724225" y="1172100"/>
              <a:ext cx="1143750" cy="2003450"/>
            </a:xfrm>
            <a:custGeom>
              <a:avLst/>
              <a:gdLst/>
              <a:ahLst/>
              <a:cxnLst/>
              <a:rect l="l" t="t" r="r" b="b"/>
              <a:pathLst>
                <a:path w="45750" h="80138" extrusionOk="0">
                  <a:moveTo>
                    <a:pt x="45523" y="0"/>
                  </a:moveTo>
                  <a:cubicBezTo>
                    <a:pt x="45472" y="0"/>
                    <a:pt x="45420" y="26"/>
                    <a:pt x="45386" y="90"/>
                  </a:cubicBezTo>
                  <a:cubicBezTo>
                    <a:pt x="30254" y="26641"/>
                    <a:pt x="15085" y="53156"/>
                    <a:pt x="107" y="79778"/>
                  </a:cubicBezTo>
                  <a:cubicBezTo>
                    <a:pt x="1" y="79966"/>
                    <a:pt x="158" y="80138"/>
                    <a:pt x="318" y="80138"/>
                  </a:cubicBezTo>
                  <a:cubicBezTo>
                    <a:pt x="390" y="80138"/>
                    <a:pt x="463" y="80102"/>
                    <a:pt x="512" y="80016"/>
                  </a:cubicBezTo>
                  <a:cubicBezTo>
                    <a:pt x="15668" y="53489"/>
                    <a:pt x="30658" y="26855"/>
                    <a:pt x="45684" y="245"/>
                  </a:cubicBezTo>
                  <a:cubicBezTo>
                    <a:pt x="45749" y="122"/>
                    <a:pt x="45636" y="0"/>
                    <a:pt x="4552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5268900" y="1970600"/>
              <a:ext cx="235150" cy="161750"/>
            </a:xfrm>
            <a:custGeom>
              <a:avLst/>
              <a:gdLst/>
              <a:ahLst/>
              <a:cxnLst/>
              <a:rect l="l" t="t" r="r" b="b"/>
              <a:pathLst>
                <a:path w="9406" h="6470" extrusionOk="0">
                  <a:moveTo>
                    <a:pt x="131" y="1"/>
                  </a:moveTo>
                  <a:cubicBezTo>
                    <a:pt x="32" y="1"/>
                    <a:pt x="0" y="172"/>
                    <a:pt x="115" y="213"/>
                  </a:cubicBezTo>
                  <a:cubicBezTo>
                    <a:pt x="3651" y="1345"/>
                    <a:pt x="6568" y="3238"/>
                    <a:pt x="8688" y="6321"/>
                  </a:cubicBezTo>
                  <a:cubicBezTo>
                    <a:pt x="8760" y="6426"/>
                    <a:pt x="8860" y="6469"/>
                    <a:pt x="8958" y="6469"/>
                  </a:cubicBezTo>
                  <a:cubicBezTo>
                    <a:pt x="9186" y="6469"/>
                    <a:pt x="9405" y="6237"/>
                    <a:pt x="9247" y="5988"/>
                  </a:cubicBezTo>
                  <a:cubicBezTo>
                    <a:pt x="7283" y="2738"/>
                    <a:pt x="3759" y="928"/>
                    <a:pt x="175" y="11"/>
                  </a:cubicBezTo>
                  <a:cubicBezTo>
                    <a:pt x="159" y="4"/>
                    <a:pt x="144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5739100" y="1335850"/>
              <a:ext cx="1667350" cy="1814750"/>
            </a:xfrm>
            <a:custGeom>
              <a:avLst/>
              <a:gdLst/>
              <a:ahLst/>
              <a:cxnLst/>
              <a:rect l="l" t="t" r="r" b="b"/>
              <a:pathLst>
                <a:path w="66694" h="72590" extrusionOk="0">
                  <a:moveTo>
                    <a:pt x="66305" y="1"/>
                  </a:moveTo>
                  <a:cubicBezTo>
                    <a:pt x="66267" y="1"/>
                    <a:pt x="66228" y="9"/>
                    <a:pt x="66187" y="29"/>
                  </a:cubicBezTo>
                  <a:cubicBezTo>
                    <a:pt x="59186" y="3148"/>
                    <a:pt x="53030" y="7947"/>
                    <a:pt x="47089" y="12721"/>
                  </a:cubicBezTo>
                  <a:cubicBezTo>
                    <a:pt x="40731" y="17829"/>
                    <a:pt x="34647" y="23032"/>
                    <a:pt x="29373" y="29294"/>
                  </a:cubicBezTo>
                  <a:cubicBezTo>
                    <a:pt x="23920" y="35819"/>
                    <a:pt x="19074" y="42891"/>
                    <a:pt x="14490" y="50047"/>
                  </a:cubicBezTo>
                  <a:cubicBezTo>
                    <a:pt x="11894" y="54107"/>
                    <a:pt x="9346" y="58191"/>
                    <a:pt x="6656" y="62191"/>
                  </a:cubicBezTo>
                  <a:cubicBezTo>
                    <a:pt x="4346" y="65608"/>
                    <a:pt x="1667" y="68764"/>
                    <a:pt x="0" y="72573"/>
                  </a:cubicBezTo>
                  <a:cubicBezTo>
                    <a:pt x="16" y="72573"/>
                    <a:pt x="37" y="72589"/>
                    <a:pt x="53" y="72589"/>
                  </a:cubicBezTo>
                  <a:cubicBezTo>
                    <a:pt x="61" y="72589"/>
                    <a:pt x="68" y="72585"/>
                    <a:pt x="71" y="72573"/>
                  </a:cubicBezTo>
                  <a:cubicBezTo>
                    <a:pt x="1750" y="69037"/>
                    <a:pt x="4334" y="66097"/>
                    <a:pt x="6572" y="62929"/>
                  </a:cubicBezTo>
                  <a:cubicBezTo>
                    <a:pt x="9180" y="59274"/>
                    <a:pt x="11549" y="55452"/>
                    <a:pt x="13954" y="51666"/>
                  </a:cubicBezTo>
                  <a:cubicBezTo>
                    <a:pt x="18693" y="44272"/>
                    <a:pt x="23693" y="37022"/>
                    <a:pt x="29242" y="30223"/>
                  </a:cubicBezTo>
                  <a:cubicBezTo>
                    <a:pt x="34290" y="24056"/>
                    <a:pt x="40172" y="18984"/>
                    <a:pt x="46315" y="13971"/>
                  </a:cubicBezTo>
                  <a:cubicBezTo>
                    <a:pt x="52530" y="8899"/>
                    <a:pt x="59055" y="3744"/>
                    <a:pt x="66437" y="457"/>
                  </a:cubicBezTo>
                  <a:cubicBezTo>
                    <a:pt x="66694" y="344"/>
                    <a:pt x="66543" y="1"/>
                    <a:pt x="6630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5730925" y="1418850"/>
              <a:ext cx="1843025" cy="1751525"/>
            </a:xfrm>
            <a:custGeom>
              <a:avLst/>
              <a:gdLst/>
              <a:ahLst/>
              <a:cxnLst/>
              <a:rect l="l" t="t" r="r" b="b"/>
              <a:pathLst>
                <a:path w="73721" h="70061" extrusionOk="0">
                  <a:moveTo>
                    <a:pt x="73417" y="0"/>
                  </a:moveTo>
                  <a:cubicBezTo>
                    <a:pt x="73389" y="0"/>
                    <a:pt x="73358" y="6"/>
                    <a:pt x="73324" y="19"/>
                  </a:cubicBezTo>
                  <a:cubicBezTo>
                    <a:pt x="65835" y="2698"/>
                    <a:pt x="59084" y="7115"/>
                    <a:pt x="52584" y="11604"/>
                  </a:cubicBezTo>
                  <a:cubicBezTo>
                    <a:pt x="45618" y="16390"/>
                    <a:pt x="38891" y="21271"/>
                    <a:pt x="32974" y="27379"/>
                  </a:cubicBezTo>
                  <a:cubicBezTo>
                    <a:pt x="26926" y="33642"/>
                    <a:pt x="21508" y="40595"/>
                    <a:pt x="16365" y="47632"/>
                  </a:cubicBezTo>
                  <a:cubicBezTo>
                    <a:pt x="13567" y="51478"/>
                    <a:pt x="10816" y="55359"/>
                    <a:pt x="7947" y="59157"/>
                  </a:cubicBezTo>
                  <a:cubicBezTo>
                    <a:pt x="5221" y="62729"/>
                    <a:pt x="2018" y="65955"/>
                    <a:pt x="17" y="70015"/>
                  </a:cubicBezTo>
                  <a:cubicBezTo>
                    <a:pt x="0" y="70041"/>
                    <a:pt x="20" y="70061"/>
                    <a:pt x="37" y="70061"/>
                  </a:cubicBezTo>
                  <a:cubicBezTo>
                    <a:pt x="44" y="70061"/>
                    <a:pt x="50" y="70058"/>
                    <a:pt x="53" y="70051"/>
                  </a:cubicBezTo>
                  <a:cubicBezTo>
                    <a:pt x="2065" y="66301"/>
                    <a:pt x="5113" y="63360"/>
                    <a:pt x="7721" y="60050"/>
                  </a:cubicBezTo>
                  <a:cubicBezTo>
                    <a:pt x="10495" y="56502"/>
                    <a:pt x="13114" y="52847"/>
                    <a:pt x="15758" y="49215"/>
                  </a:cubicBezTo>
                  <a:cubicBezTo>
                    <a:pt x="21044" y="41929"/>
                    <a:pt x="26640" y="34833"/>
                    <a:pt x="32795" y="28272"/>
                  </a:cubicBezTo>
                  <a:cubicBezTo>
                    <a:pt x="38594" y="22105"/>
                    <a:pt x="45321" y="17247"/>
                    <a:pt x="52238" y="12437"/>
                  </a:cubicBezTo>
                  <a:cubicBezTo>
                    <a:pt x="58870" y="7817"/>
                    <a:pt x="65811" y="3233"/>
                    <a:pt x="73455" y="495"/>
                  </a:cubicBezTo>
                  <a:cubicBezTo>
                    <a:pt x="73721" y="399"/>
                    <a:pt x="73655" y="0"/>
                    <a:pt x="7341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5731025" y="1505375"/>
              <a:ext cx="2027050" cy="1665025"/>
            </a:xfrm>
            <a:custGeom>
              <a:avLst/>
              <a:gdLst/>
              <a:ahLst/>
              <a:cxnLst/>
              <a:rect l="l" t="t" r="r" b="b"/>
              <a:pathLst>
                <a:path w="81082" h="66601" extrusionOk="0">
                  <a:moveTo>
                    <a:pt x="80725" y="1"/>
                  </a:moveTo>
                  <a:cubicBezTo>
                    <a:pt x="80703" y="1"/>
                    <a:pt x="80679" y="4"/>
                    <a:pt x="80655" y="11"/>
                  </a:cubicBezTo>
                  <a:cubicBezTo>
                    <a:pt x="72499" y="2201"/>
                    <a:pt x="64926" y="6226"/>
                    <a:pt x="57628" y="10369"/>
                  </a:cubicBezTo>
                  <a:cubicBezTo>
                    <a:pt x="50091" y="14679"/>
                    <a:pt x="42709" y="19061"/>
                    <a:pt x="36185" y="24859"/>
                  </a:cubicBezTo>
                  <a:cubicBezTo>
                    <a:pt x="29208" y="31074"/>
                    <a:pt x="23004" y="38253"/>
                    <a:pt x="17158" y="45516"/>
                  </a:cubicBezTo>
                  <a:cubicBezTo>
                    <a:pt x="13991" y="49421"/>
                    <a:pt x="10884" y="53386"/>
                    <a:pt x="7598" y="57196"/>
                  </a:cubicBezTo>
                  <a:cubicBezTo>
                    <a:pt x="4955" y="60256"/>
                    <a:pt x="1930" y="62935"/>
                    <a:pt x="25" y="66566"/>
                  </a:cubicBezTo>
                  <a:cubicBezTo>
                    <a:pt x="0" y="66583"/>
                    <a:pt x="17" y="66600"/>
                    <a:pt x="33" y="66600"/>
                  </a:cubicBezTo>
                  <a:cubicBezTo>
                    <a:pt x="39" y="66600"/>
                    <a:pt x="46" y="66597"/>
                    <a:pt x="49" y="66590"/>
                  </a:cubicBezTo>
                  <a:cubicBezTo>
                    <a:pt x="2169" y="62840"/>
                    <a:pt x="5502" y="60101"/>
                    <a:pt x="8300" y="56899"/>
                  </a:cubicBezTo>
                  <a:cubicBezTo>
                    <a:pt x="11455" y="53291"/>
                    <a:pt x="14432" y="49517"/>
                    <a:pt x="17432" y="45790"/>
                  </a:cubicBezTo>
                  <a:cubicBezTo>
                    <a:pt x="23004" y="38908"/>
                    <a:pt x="28922" y="32253"/>
                    <a:pt x="35411" y="26228"/>
                  </a:cubicBezTo>
                  <a:cubicBezTo>
                    <a:pt x="41793" y="20287"/>
                    <a:pt x="49091" y="15882"/>
                    <a:pt x="56592" y="11536"/>
                  </a:cubicBezTo>
                  <a:cubicBezTo>
                    <a:pt x="64236" y="7095"/>
                    <a:pt x="72201" y="2797"/>
                    <a:pt x="80785" y="487"/>
                  </a:cubicBezTo>
                  <a:cubicBezTo>
                    <a:pt x="81081" y="410"/>
                    <a:pt x="80984" y="1"/>
                    <a:pt x="8072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5735225" y="1621250"/>
              <a:ext cx="2137250" cy="1530400"/>
            </a:xfrm>
            <a:custGeom>
              <a:avLst/>
              <a:gdLst/>
              <a:ahLst/>
              <a:cxnLst/>
              <a:rect l="l" t="t" r="r" b="b"/>
              <a:pathLst>
                <a:path w="85490" h="61216" extrusionOk="0">
                  <a:moveTo>
                    <a:pt x="85119" y="0"/>
                  </a:moveTo>
                  <a:cubicBezTo>
                    <a:pt x="85100" y="0"/>
                    <a:pt x="85080" y="2"/>
                    <a:pt x="85059" y="7"/>
                  </a:cubicBezTo>
                  <a:cubicBezTo>
                    <a:pt x="76724" y="1686"/>
                    <a:pt x="69152" y="5877"/>
                    <a:pt x="61937" y="10223"/>
                  </a:cubicBezTo>
                  <a:cubicBezTo>
                    <a:pt x="54257" y="14842"/>
                    <a:pt x="46542" y="19533"/>
                    <a:pt x="38993" y="24403"/>
                  </a:cubicBezTo>
                  <a:cubicBezTo>
                    <a:pt x="35481" y="26665"/>
                    <a:pt x="32088" y="29106"/>
                    <a:pt x="28909" y="31785"/>
                  </a:cubicBezTo>
                  <a:cubicBezTo>
                    <a:pt x="25218" y="34892"/>
                    <a:pt x="21932" y="38464"/>
                    <a:pt x="18455" y="41834"/>
                  </a:cubicBezTo>
                  <a:cubicBezTo>
                    <a:pt x="14883" y="45310"/>
                    <a:pt x="11311" y="48799"/>
                    <a:pt x="7858" y="52395"/>
                  </a:cubicBezTo>
                  <a:cubicBezTo>
                    <a:pt x="5108" y="55252"/>
                    <a:pt x="1953" y="57681"/>
                    <a:pt x="0" y="61193"/>
                  </a:cubicBezTo>
                  <a:cubicBezTo>
                    <a:pt x="17" y="61201"/>
                    <a:pt x="33" y="61215"/>
                    <a:pt x="46" y="61215"/>
                  </a:cubicBezTo>
                  <a:cubicBezTo>
                    <a:pt x="51" y="61215"/>
                    <a:pt x="56" y="61213"/>
                    <a:pt x="60" y="61205"/>
                  </a:cubicBezTo>
                  <a:cubicBezTo>
                    <a:pt x="2239" y="57574"/>
                    <a:pt x="5703" y="55121"/>
                    <a:pt x="8608" y="52144"/>
                  </a:cubicBezTo>
                  <a:cubicBezTo>
                    <a:pt x="11930" y="48739"/>
                    <a:pt x="15347" y="45429"/>
                    <a:pt x="18776" y="42108"/>
                  </a:cubicBezTo>
                  <a:cubicBezTo>
                    <a:pt x="22063" y="38929"/>
                    <a:pt x="25230" y="35595"/>
                    <a:pt x="28682" y="32571"/>
                  </a:cubicBezTo>
                  <a:cubicBezTo>
                    <a:pt x="31992" y="29689"/>
                    <a:pt x="35588" y="27189"/>
                    <a:pt x="39255" y="24808"/>
                  </a:cubicBezTo>
                  <a:cubicBezTo>
                    <a:pt x="46363" y="20176"/>
                    <a:pt x="53686" y="15842"/>
                    <a:pt x="60901" y="11413"/>
                  </a:cubicBezTo>
                  <a:cubicBezTo>
                    <a:pt x="68449" y="6770"/>
                    <a:pt x="76415" y="2245"/>
                    <a:pt x="85189" y="483"/>
                  </a:cubicBezTo>
                  <a:cubicBezTo>
                    <a:pt x="85489" y="428"/>
                    <a:pt x="85385" y="0"/>
                    <a:pt x="8511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7860975" y="1621650"/>
              <a:ext cx="240900" cy="93150"/>
            </a:xfrm>
            <a:custGeom>
              <a:avLst/>
              <a:gdLst/>
              <a:ahLst/>
              <a:cxnLst/>
              <a:rect l="l" t="t" r="r" b="b"/>
              <a:pathLst>
                <a:path w="9636" h="3726" extrusionOk="0">
                  <a:moveTo>
                    <a:pt x="115" y="0"/>
                  </a:moveTo>
                  <a:cubicBezTo>
                    <a:pt x="34" y="0"/>
                    <a:pt x="0" y="125"/>
                    <a:pt x="88" y="158"/>
                  </a:cubicBezTo>
                  <a:cubicBezTo>
                    <a:pt x="3100" y="1396"/>
                    <a:pt x="6220" y="2075"/>
                    <a:pt x="9077" y="3682"/>
                  </a:cubicBezTo>
                  <a:cubicBezTo>
                    <a:pt x="9130" y="3712"/>
                    <a:pt x="9181" y="3725"/>
                    <a:pt x="9229" y="3725"/>
                  </a:cubicBezTo>
                  <a:cubicBezTo>
                    <a:pt x="9483" y="3725"/>
                    <a:pt x="9636" y="3352"/>
                    <a:pt x="9375" y="3182"/>
                  </a:cubicBezTo>
                  <a:cubicBezTo>
                    <a:pt x="6625" y="1372"/>
                    <a:pt x="3184" y="1051"/>
                    <a:pt x="136" y="3"/>
                  </a:cubicBezTo>
                  <a:cubicBezTo>
                    <a:pt x="128" y="1"/>
                    <a:pt x="121" y="0"/>
                    <a:pt x="115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8019225" y="1689900"/>
              <a:ext cx="45200" cy="32575"/>
            </a:xfrm>
            <a:custGeom>
              <a:avLst/>
              <a:gdLst/>
              <a:ahLst/>
              <a:cxnLst/>
              <a:rect l="l" t="t" r="r" b="b"/>
              <a:pathLst>
                <a:path w="1808" h="1303" extrusionOk="0">
                  <a:moveTo>
                    <a:pt x="1609" y="0"/>
                  </a:moveTo>
                  <a:cubicBezTo>
                    <a:pt x="1578" y="0"/>
                    <a:pt x="1543" y="11"/>
                    <a:pt x="1509" y="35"/>
                  </a:cubicBezTo>
                  <a:cubicBezTo>
                    <a:pt x="1021" y="416"/>
                    <a:pt x="509" y="809"/>
                    <a:pt x="21" y="1202"/>
                  </a:cubicBezTo>
                  <a:cubicBezTo>
                    <a:pt x="0" y="1243"/>
                    <a:pt x="42" y="1302"/>
                    <a:pt x="84" y="1302"/>
                  </a:cubicBezTo>
                  <a:cubicBezTo>
                    <a:pt x="91" y="1302"/>
                    <a:pt x="98" y="1301"/>
                    <a:pt x="104" y="1297"/>
                  </a:cubicBezTo>
                  <a:cubicBezTo>
                    <a:pt x="616" y="940"/>
                    <a:pt x="1140" y="571"/>
                    <a:pt x="1676" y="238"/>
                  </a:cubicBezTo>
                  <a:cubicBezTo>
                    <a:pt x="1808" y="153"/>
                    <a:pt x="1730" y="0"/>
                    <a:pt x="160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7973175" y="1674050"/>
              <a:ext cx="59175" cy="39475"/>
            </a:xfrm>
            <a:custGeom>
              <a:avLst/>
              <a:gdLst/>
              <a:ahLst/>
              <a:cxnLst/>
              <a:rect l="l" t="t" r="r" b="b"/>
              <a:pathLst>
                <a:path w="2367" h="1579" extrusionOk="0">
                  <a:moveTo>
                    <a:pt x="2154" y="0"/>
                  </a:moveTo>
                  <a:cubicBezTo>
                    <a:pt x="2122" y="0"/>
                    <a:pt x="2087" y="11"/>
                    <a:pt x="2053" y="38"/>
                  </a:cubicBezTo>
                  <a:cubicBezTo>
                    <a:pt x="1422" y="574"/>
                    <a:pt x="720" y="1015"/>
                    <a:pt x="41" y="1503"/>
                  </a:cubicBezTo>
                  <a:cubicBezTo>
                    <a:pt x="0" y="1523"/>
                    <a:pt x="30" y="1579"/>
                    <a:pt x="61" y="1579"/>
                  </a:cubicBezTo>
                  <a:cubicBezTo>
                    <a:pt x="67" y="1579"/>
                    <a:pt x="72" y="1577"/>
                    <a:pt x="77" y="1574"/>
                  </a:cubicBezTo>
                  <a:cubicBezTo>
                    <a:pt x="815" y="1146"/>
                    <a:pt x="1553" y="753"/>
                    <a:pt x="2244" y="264"/>
                  </a:cubicBezTo>
                  <a:cubicBezTo>
                    <a:pt x="2367" y="170"/>
                    <a:pt x="2279" y="0"/>
                    <a:pt x="215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7930150" y="1664425"/>
              <a:ext cx="78700" cy="55250"/>
            </a:xfrm>
            <a:custGeom>
              <a:avLst/>
              <a:gdLst/>
              <a:ahLst/>
              <a:cxnLst/>
              <a:rect l="l" t="t" r="r" b="b"/>
              <a:pathLst>
                <a:path w="3148" h="2210" extrusionOk="0">
                  <a:moveTo>
                    <a:pt x="2975" y="0"/>
                  </a:moveTo>
                  <a:cubicBezTo>
                    <a:pt x="2956" y="0"/>
                    <a:pt x="2937" y="6"/>
                    <a:pt x="2917" y="18"/>
                  </a:cubicBezTo>
                  <a:cubicBezTo>
                    <a:pt x="1917" y="649"/>
                    <a:pt x="1000" y="1376"/>
                    <a:pt x="59" y="2090"/>
                  </a:cubicBezTo>
                  <a:cubicBezTo>
                    <a:pt x="1" y="2129"/>
                    <a:pt x="47" y="2209"/>
                    <a:pt x="98" y="2209"/>
                  </a:cubicBezTo>
                  <a:cubicBezTo>
                    <a:pt x="109" y="2209"/>
                    <a:pt x="120" y="2206"/>
                    <a:pt x="131" y="2197"/>
                  </a:cubicBezTo>
                  <a:cubicBezTo>
                    <a:pt x="1072" y="1495"/>
                    <a:pt x="2012" y="804"/>
                    <a:pt x="3036" y="233"/>
                  </a:cubicBezTo>
                  <a:cubicBezTo>
                    <a:pt x="3147" y="172"/>
                    <a:pt x="3078" y="0"/>
                    <a:pt x="2975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7935000" y="1659925"/>
              <a:ext cx="44575" cy="30925"/>
            </a:xfrm>
            <a:custGeom>
              <a:avLst/>
              <a:gdLst/>
              <a:ahLst/>
              <a:cxnLst/>
              <a:rect l="l" t="t" r="r" b="b"/>
              <a:pathLst>
                <a:path w="1783" h="1237" extrusionOk="0">
                  <a:moveTo>
                    <a:pt x="1604" y="0"/>
                  </a:moveTo>
                  <a:cubicBezTo>
                    <a:pt x="1584" y="0"/>
                    <a:pt x="1564" y="6"/>
                    <a:pt x="1544" y="20"/>
                  </a:cubicBezTo>
                  <a:cubicBezTo>
                    <a:pt x="1008" y="377"/>
                    <a:pt x="473" y="722"/>
                    <a:pt x="32" y="1187"/>
                  </a:cubicBezTo>
                  <a:cubicBezTo>
                    <a:pt x="0" y="1197"/>
                    <a:pt x="35" y="1236"/>
                    <a:pt x="68" y="1236"/>
                  </a:cubicBezTo>
                  <a:cubicBezTo>
                    <a:pt x="72" y="1236"/>
                    <a:pt x="76" y="1236"/>
                    <a:pt x="80" y="1234"/>
                  </a:cubicBezTo>
                  <a:cubicBezTo>
                    <a:pt x="556" y="818"/>
                    <a:pt x="1116" y="532"/>
                    <a:pt x="1663" y="222"/>
                  </a:cubicBezTo>
                  <a:cubicBezTo>
                    <a:pt x="1783" y="153"/>
                    <a:pt x="1703" y="0"/>
                    <a:pt x="160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7873600" y="1638225"/>
              <a:ext cx="48525" cy="36925"/>
            </a:xfrm>
            <a:custGeom>
              <a:avLst/>
              <a:gdLst/>
              <a:ahLst/>
              <a:cxnLst/>
              <a:rect l="l" t="t" r="r" b="b"/>
              <a:pathLst>
                <a:path w="1941" h="1477" extrusionOk="0">
                  <a:moveTo>
                    <a:pt x="1809" y="1"/>
                  </a:moveTo>
                  <a:cubicBezTo>
                    <a:pt x="1786" y="1"/>
                    <a:pt x="1762" y="9"/>
                    <a:pt x="1738" y="31"/>
                  </a:cubicBezTo>
                  <a:cubicBezTo>
                    <a:pt x="1178" y="471"/>
                    <a:pt x="583" y="888"/>
                    <a:pt x="47" y="1364"/>
                  </a:cubicBezTo>
                  <a:cubicBezTo>
                    <a:pt x="0" y="1402"/>
                    <a:pt x="43" y="1477"/>
                    <a:pt x="104" y="1477"/>
                  </a:cubicBezTo>
                  <a:cubicBezTo>
                    <a:pt x="120" y="1477"/>
                    <a:pt x="137" y="1472"/>
                    <a:pt x="155" y="1459"/>
                  </a:cubicBezTo>
                  <a:cubicBezTo>
                    <a:pt x="702" y="995"/>
                    <a:pt x="1298" y="614"/>
                    <a:pt x="1857" y="173"/>
                  </a:cubicBezTo>
                  <a:cubicBezTo>
                    <a:pt x="1940" y="109"/>
                    <a:pt x="1887" y="1"/>
                    <a:pt x="180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7856275" y="1633275"/>
              <a:ext cx="45525" cy="24150"/>
            </a:xfrm>
            <a:custGeom>
              <a:avLst/>
              <a:gdLst/>
              <a:ahLst/>
              <a:cxnLst/>
              <a:rect l="l" t="t" r="r" b="b"/>
              <a:pathLst>
                <a:path w="1821" h="966" extrusionOk="0">
                  <a:moveTo>
                    <a:pt x="1693" y="1"/>
                  </a:moveTo>
                  <a:cubicBezTo>
                    <a:pt x="1678" y="1"/>
                    <a:pt x="1662" y="5"/>
                    <a:pt x="1645" y="14"/>
                  </a:cubicBezTo>
                  <a:cubicBezTo>
                    <a:pt x="1109" y="336"/>
                    <a:pt x="514" y="514"/>
                    <a:pt x="38" y="895"/>
                  </a:cubicBezTo>
                  <a:cubicBezTo>
                    <a:pt x="1" y="923"/>
                    <a:pt x="22" y="966"/>
                    <a:pt x="56" y="966"/>
                  </a:cubicBezTo>
                  <a:cubicBezTo>
                    <a:pt x="65" y="966"/>
                    <a:pt x="75" y="963"/>
                    <a:pt x="86" y="955"/>
                  </a:cubicBezTo>
                  <a:cubicBezTo>
                    <a:pt x="574" y="598"/>
                    <a:pt x="1181" y="455"/>
                    <a:pt x="1741" y="169"/>
                  </a:cubicBezTo>
                  <a:cubicBezTo>
                    <a:pt x="1821" y="119"/>
                    <a:pt x="1774" y="1"/>
                    <a:pt x="169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7897350" y="1646075"/>
              <a:ext cx="55375" cy="49800"/>
            </a:xfrm>
            <a:custGeom>
              <a:avLst/>
              <a:gdLst/>
              <a:ahLst/>
              <a:cxnLst/>
              <a:rect l="l" t="t" r="r" b="b"/>
              <a:pathLst>
                <a:path w="2215" h="1992" extrusionOk="0">
                  <a:moveTo>
                    <a:pt x="2069" y="0"/>
                  </a:moveTo>
                  <a:cubicBezTo>
                    <a:pt x="2055" y="0"/>
                    <a:pt x="2040" y="4"/>
                    <a:pt x="2026" y="14"/>
                  </a:cubicBezTo>
                  <a:cubicBezTo>
                    <a:pt x="1252" y="419"/>
                    <a:pt x="455" y="1133"/>
                    <a:pt x="26" y="1907"/>
                  </a:cubicBezTo>
                  <a:cubicBezTo>
                    <a:pt x="1" y="1949"/>
                    <a:pt x="47" y="1992"/>
                    <a:pt x="89" y="1992"/>
                  </a:cubicBezTo>
                  <a:cubicBezTo>
                    <a:pt x="106" y="1992"/>
                    <a:pt x="123" y="1984"/>
                    <a:pt x="133" y="1967"/>
                  </a:cubicBezTo>
                  <a:cubicBezTo>
                    <a:pt x="621" y="1157"/>
                    <a:pt x="1431" y="741"/>
                    <a:pt x="2145" y="181"/>
                  </a:cubicBezTo>
                  <a:cubicBezTo>
                    <a:pt x="2215" y="111"/>
                    <a:pt x="2143" y="0"/>
                    <a:pt x="206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8037825" y="1703175"/>
              <a:ext cx="43650" cy="32700"/>
            </a:xfrm>
            <a:custGeom>
              <a:avLst/>
              <a:gdLst/>
              <a:ahLst/>
              <a:cxnLst/>
              <a:rect l="l" t="t" r="r" b="b"/>
              <a:pathLst>
                <a:path w="1746" h="1308" extrusionOk="0">
                  <a:moveTo>
                    <a:pt x="1645" y="1"/>
                  </a:moveTo>
                  <a:cubicBezTo>
                    <a:pt x="1638" y="1"/>
                    <a:pt x="1630" y="2"/>
                    <a:pt x="1622" y="4"/>
                  </a:cubicBezTo>
                  <a:cubicBezTo>
                    <a:pt x="1027" y="314"/>
                    <a:pt x="527" y="766"/>
                    <a:pt x="51" y="1219"/>
                  </a:cubicBezTo>
                  <a:cubicBezTo>
                    <a:pt x="0" y="1259"/>
                    <a:pt x="43" y="1308"/>
                    <a:pt x="87" y="1308"/>
                  </a:cubicBezTo>
                  <a:cubicBezTo>
                    <a:pt x="95" y="1308"/>
                    <a:pt x="103" y="1306"/>
                    <a:pt x="110" y="1302"/>
                  </a:cubicBezTo>
                  <a:cubicBezTo>
                    <a:pt x="586" y="850"/>
                    <a:pt x="1086" y="421"/>
                    <a:pt x="1682" y="123"/>
                  </a:cubicBezTo>
                  <a:cubicBezTo>
                    <a:pt x="1745" y="81"/>
                    <a:pt x="1705" y="1"/>
                    <a:pt x="1645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6533800" y="2027950"/>
              <a:ext cx="742000" cy="527250"/>
            </a:xfrm>
            <a:custGeom>
              <a:avLst/>
              <a:gdLst/>
              <a:ahLst/>
              <a:cxnLst/>
              <a:rect l="l" t="t" r="r" b="b"/>
              <a:pathLst>
                <a:path w="29680" h="21090" extrusionOk="0">
                  <a:moveTo>
                    <a:pt x="29476" y="1"/>
                  </a:moveTo>
                  <a:cubicBezTo>
                    <a:pt x="29451" y="1"/>
                    <a:pt x="29425" y="9"/>
                    <a:pt x="29398" y="27"/>
                  </a:cubicBezTo>
                  <a:cubicBezTo>
                    <a:pt x="24160" y="3361"/>
                    <a:pt x="19171" y="7052"/>
                    <a:pt x="14123" y="10683"/>
                  </a:cubicBezTo>
                  <a:cubicBezTo>
                    <a:pt x="9408" y="14076"/>
                    <a:pt x="4990" y="17946"/>
                    <a:pt x="49" y="20994"/>
                  </a:cubicBezTo>
                  <a:cubicBezTo>
                    <a:pt x="0" y="21013"/>
                    <a:pt x="32" y="21089"/>
                    <a:pt x="78" y="21089"/>
                  </a:cubicBezTo>
                  <a:cubicBezTo>
                    <a:pt x="88" y="21089"/>
                    <a:pt x="98" y="21086"/>
                    <a:pt x="109" y="21077"/>
                  </a:cubicBezTo>
                  <a:cubicBezTo>
                    <a:pt x="5062" y="18041"/>
                    <a:pt x="9491" y="14207"/>
                    <a:pt x="14230" y="10862"/>
                  </a:cubicBezTo>
                  <a:cubicBezTo>
                    <a:pt x="19302" y="7290"/>
                    <a:pt x="24290" y="3599"/>
                    <a:pt x="29541" y="277"/>
                  </a:cubicBezTo>
                  <a:cubicBezTo>
                    <a:pt x="29679" y="188"/>
                    <a:pt x="29596" y="1"/>
                    <a:pt x="2947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7233075" y="1814500"/>
              <a:ext cx="467475" cy="335475"/>
            </a:xfrm>
            <a:custGeom>
              <a:avLst/>
              <a:gdLst/>
              <a:ahLst/>
              <a:cxnLst/>
              <a:rect l="l" t="t" r="r" b="b"/>
              <a:pathLst>
                <a:path w="18699" h="13419" extrusionOk="0">
                  <a:moveTo>
                    <a:pt x="18458" y="1"/>
                  </a:moveTo>
                  <a:cubicBezTo>
                    <a:pt x="18430" y="1"/>
                    <a:pt x="18400" y="9"/>
                    <a:pt x="18370" y="28"/>
                  </a:cubicBezTo>
                  <a:cubicBezTo>
                    <a:pt x="12119" y="4171"/>
                    <a:pt x="6166" y="8755"/>
                    <a:pt x="129" y="13173"/>
                  </a:cubicBezTo>
                  <a:cubicBezTo>
                    <a:pt x="0" y="13262"/>
                    <a:pt x="79" y="13418"/>
                    <a:pt x="185" y="13418"/>
                  </a:cubicBezTo>
                  <a:cubicBezTo>
                    <a:pt x="205" y="13418"/>
                    <a:pt x="227" y="13412"/>
                    <a:pt x="249" y="13399"/>
                  </a:cubicBezTo>
                  <a:cubicBezTo>
                    <a:pt x="6309" y="8982"/>
                    <a:pt x="12393" y="4636"/>
                    <a:pt x="18548" y="350"/>
                  </a:cubicBezTo>
                  <a:cubicBezTo>
                    <a:pt x="18698" y="230"/>
                    <a:pt x="18605" y="1"/>
                    <a:pt x="1845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6049025" y="2790350"/>
              <a:ext cx="313300" cy="262375"/>
            </a:xfrm>
            <a:custGeom>
              <a:avLst/>
              <a:gdLst/>
              <a:ahLst/>
              <a:cxnLst/>
              <a:rect l="l" t="t" r="r" b="b"/>
              <a:pathLst>
                <a:path w="12532" h="10495" extrusionOk="0">
                  <a:moveTo>
                    <a:pt x="12412" y="1"/>
                  </a:moveTo>
                  <a:cubicBezTo>
                    <a:pt x="12393" y="1"/>
                    <a:pt x="12374" y="7"/>
                    <a:pt x="12356" y="23"/>
                  </a:cubicBezTo>
                  <a:cubicBezTo>
                    <a:pt x="8284" y="3523"/>
                    <a:pt x="3748" y="6452"/>
                    <a:pt x="45" y="10369"/>
                  </a:cubicBezTo>
                  <a:cubicBezTo>
                    <a:pt x="1" y="10422"/>
                    <a:pt x="48" y="10495"/>
                    <a:pt x="105" y="10495"/>
                  </a:cubicBezTo>
                  <a:cubicBezTo>
                    <a:pt x="125" y="10495"/>
                    <a:pt x="146" y="10486"/>
                    <a:pt x="164" y="10464"/>
                  </a:cubicBezTo>
                  <a:cubicBezTo>
                    <a:pt x="3867" y="6571"/>
                    <a:pt x="8403" y="3642"/>
                    <a:pt x="12475" y="142"/>
                  </a:cubicBezTo>
                  <a:cubicBezTo>
                    <a:pt x="12531" y="86"/>
                    <a:pt x="12478" y="1"/>
                    <a:pt x="1241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5981425" y="2512650"/>
              <a:ext cx="504050" cy="479575"/>
            </a:xfrm>
            <a:custGeom>
              <a:avLst/>
              <a:gdLst/>
              <a:ahLst/>
              <a:cxnLst/>
              <a:rect l="l" t="t" r="r" b="b"/>
              <a:pathLst>
                <a:path w="20162" h="19183" extrusionOk="0">
                  <a:moveTo>
                    <a:pt x="20039" y="0"/>
                  </a:moveTo>
                  <a:cubicBezTo>
                    <a:pt x="20019" y="0"/>
                    <a:pt x="19998" y="7"/>
                    <a:pt x="19977" y="22"/>
                  </a:cubicBezTo>
                  <a:cubicBezTo>
                    <a:pt x="12988" y="6023"/>
                    <a:pt x="6226" y="12333"/>
                    <a:pt x="11" y="19144"/>
                  </a:cubicBezTo>
                  <a:cubicBezTo>
                    <a:pt x="1" y="19163"/>
                    <a:pt x="15" y="19182"/>
                    <a:pt x="27" y="19182"/>
                  </a:cubicBezTo>
                  <a:cubicBezTo>
                    <a:pt x="30" y="19182"/>
                    <a:pt x="32" y="19181"/>
                    <a:pt x="34" y="19179"/>
                  </a:cubicBezTo>
                  <a:cubicBezTo>
                    <a:pt x="6309" y="12393"/>
                    <a:pt x="13119" y="6190"/>
                    <a:pt x="20096" y="141"/>
                  </a:cubicBezTo>
                  <a:cubicBezTo>
                    <a:pt x="20162" y="85"/>
                    <a:pt x="20110" y="0"/>
                    <a:pt x="2003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6628400" y="2375475"/>
              <a:ext cx="334125" cy="235500"/>
            </a:xfrm>
            <a:custGeom>
              <a:avLst/>
              <a:gdLst/>
              <a:ahLst/>
              <a:cxnLst/>
              <a:rect l="l" t="t" r="r" b="b"/>
              <a:pathLst>
                <a:path w="13365" h="9420" extrusionOk="0">
                  <a:moveTo>
                    <a:pt x="13199" y="1"/>
                  </a:moveTo>
                  <a:cubicBezTo>
                    <a:pt x="13179" y="1"/>
                    <a:pt x="13158" y="7"/>
                    <a:pt x="13137" y="20"/>
                  </a:cubicBezTo>
                  <a:cubicBezTo>
                    <a:pt x="8684" y="2937"/>
                    <a:pt x="4397" y="6104"/>
                    <a:pt x="99" y="9248"/>
                  </a:cubicBezTo>
                  <a:cubicBezTo>
                    <a:pt x="0" y="9297"/>
                    <a:pt x="49" y="9420"/>
                    <a:pt x="123" y="9420"/>
                  </a:cubicBezTo>
                  <a:cubicBezTo>
                    <a:pt x="138" y="9420"/>
                    <a:pt x="154" y="9415"/>
                    <a:pt x="171" y="9403"/>
                  </a:cubicBezTo>
                  <a:cubicBezTo>
                    <a:pt x="4493" y="6271"/>
                    <a:pt x="8779" y="3116"/>
                    <a:pt x="13256" y="235"/>
                  </a:cubicBezTo>
                  <a:cubicBezTo>
                    <a:pt x="13365" y="155"/>
                    <a:pt x="13300" y="1"/>
                    <a:pt x="1319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6736375" y="1800075"/>
              <a:ext cx="808350" cy="498800"/>
            </a:xfrm>
            <a:custGeom>
              <a:avLst/>
              <a:gdLst/>
              <a:ahLst/>
              <a:cxnLst/>
              <a:rect l="l" t="t" r="r" b="b"/>
              <a:pathLst>
                <a:path w="32334" h="19952" extrusionOk="0">
                  <a:moveTo>
                    <a:pt x="32206" y="1"/>
                  </a:moveTo>
                  <a:cubicBezTo>
                    <a:pt x="32193" y="1"/>
                    <a:pt x="32180" y="4"/>
                    <a:pt x="32166" y="10"/>
                  </a:cubicBezTo>
                  <a:cubicBezTo>
                    <a:pt x="21057" y="5951"/>
                    <a:pt x="10020" y="12178"/>
                    <a:pt x="19" y="19893"/>
                  </a:cubicBezTo>
                  <a:cubicBezTo>
                    <a:pt x="0" y="19912"/>
                    <a:pt x="11" y="19952"/>
                    <a:pt x="33" y="19952"/>
                  </a:cubicBezTo>
                  <a:cubicBezTo>
                    <a:pt x="39" y="19952"/>
                    <a:pt x="47" y="19949"/>
                    <a:pt x="55" y="19941"/>
                  </a:cubicBezTo>
                  <a:cubicBezTo>
                    <a:pt x="10068" y="12226"/>
                    <a:pt x="21140" y="6118"/>
                    <a:pt x="32261" y="165"/>
                  </a:cubicBezTo>
                  <a:cubicBezTo>
                    <a:pt x="32333" y="123"/>
                    <a:pt x="32289" y="1"/>
                    <a:pt x="3220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7616600" y="1693975"/>
              <a:ext cx="173450" cy="84950"/>
            </a:xfrm>
            <a:custGeom>
              <a:avLst/>
              <a:gdLst/>
              <a:ahLst/>
              <a:cxnLst/>
              <a:rect l="l" t="t" r="r" b="b"/>
              <a:pathLst>
                <a:path w="6938" h="3398" extrusionOk="0">
                  <a:moveTo>
                    <a:pt x="6752" y="0"/>
                  </a:moveTo>
                  <a:cubicBezTo>
                    <a:pt x="6734" y="0"/>
                    <a:pt x="6715" y="5"/>
                    <a:pt x="6696" y="15"/>
                  </a:cubicBezTo>
                  <a:cubicBezTo>
                    <a:pt x="4481" y="1039"/>
                    <a:pt x="2338" y="2194"/>
                    <a:pt x="112" y="3218"/>
                  </a:cubicBezTo>
                  <a:cubicBezTo>
                    <a:pt x="0" y="3269"/>
                    <a:pt x="62" y="3397"/>
                    <a:pt x="156" y="3397"/>
                  </a:cubicBezTo>
                  <a:cubicBezTo>
                    <a:pt x="172" y="3397"/>
                    <a:pt x="189" y="3393"/>
                    <a:pt x="207" y="3385"/>
                  </a:cubicBezTo>
                  <a:cubicBezTo>
                    <a:pt x="2422" y="2349"/>
                    <a:pt x="4600" y="1253"/>
                    <a:pt x="6815" y="229"/>
                  </a:cubicBezTo>
                  <a:cubicBezTo>
                    <a:pt x="6937" y="158"/>
                    <a:pt x="6859" y="0"/>
                    <a:pt x="675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7537875" y="1806550"/>
              <a:ext cx="344650" cy="221875"/>
            </a:xfrm>
            <a:custGeom>
              <a:avLst/>
              <a:gdLst/>
              <a:ahLst/>
              <a:cxnLst/>
              <a:rect l="l" t="t" r="r" b="b"/>
              <a:pathLst>
                <a:path w="13786" h="8875" extrusionOk="0">
                  <a:moveTo>
                    <a:pt x="13577" y="0"/>
                  </a:moveTo>
                  <a:cubicBezTo>
                    <a:pt x="13553" y="0"/>
                    <a:pt x="13527" y="8"/>
                    <a:pt x="13500" y="25"/>
                  </a:cubicBezTo>
                  <a:cubicBezTo>
                    <a:pt x="8916" y="2823"/>
                    <a:pt x="4213" y="5382"/>
                    <a:pt x="46" y="8776"/>
                  </a:cubicBezTo>
                  <a:cubicBezTo>
                    <a:pt x="0" y="8822"/>
                    <a:pt x="39" y="8875"/>
                    <a:pt x="81" y="8875"/>
                  </a:cubicBezTo>
                  <a:cubicBezTo>
                    <a:pt x="94" y="8875"/>
                    <a:pt x="107" y="8870"/>
                    <a:pt x="118" y="8859"/>
                  </a:cubicBezTo>
                  <a:cubicBezTo>
                    <a:pt x="4320" y="5513"/>
                    <a:pt x="9023" y="2954"/>
                    <a:pt x="13655" y="287"/>
                  </a:cubicBezTo>
                  <a:cubicBezTo>
                    <a:pt x="13785" y="206"/>
                    <a:pt x="13705" y="0"/>
                    <a:pt x="13577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5437750" y="1790125"/>
              <a:ext cx="273450" cy="191525"/>
            </a:xfrm>
            <a:custGeom>
              <a:avLst/>
              <a:gdLst/>
              <a:ahLst/>
              <a:cxnLst/>
              <a:rect l="l" t="t" r="r" b="b"/>
              <a:pathLst>
                <a:path w="10938" h="7661" extrusionOk="0">
                  <a:moveTo>
                    <a:pt x="153" y="1"/>
                  </a:moveTo>
                  <a:cubicBezTo>
                    <a:pt x="66" y="1"/>
                    <a:pt x="0" y="149"/>
                    <a:pt x="100" y="193"/>
                  </a:cubicBezTo>
                  <a:cubicBezTo>
                    <a:pt x="4041" y="2003"/>
                    <a:pt x="7851" y="3813"/>
                    <a:pt x="10351" y="7540"/>
                  </a:cubicBezTo>
                  <a:cubicBezTo>
                    <a:pt x="10408" y="7625"/>
                    <a:pt x="10489" y="7660"/>
                    <a:pt x="10568" y="7660"/>
                  </a:cubicBezTo>
                  <a:cubicBezTo>
                    <a:pt x="10755" y="7660"/>
                    <a:pt x="10937" y="7466"/>
                    <a:pt x="10804" y="7266"/>
                  </a:cubicBezTo>
                  <a:cubicBezTo>
                    <a:pt x="8232" y="3563"/>
                    <a:pt x="4303" y="1575"/>
                    <a:pt x="172" y="3"/>
                  </a:cubicBezTo>
                  <a:cubicBezTo>
                    <a:pt x="165" y="1"/>
                    <a:pt x="159" y="1"/>
                    <a:pt x="15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5680500" y="1566200"/>
              <a:ext cx="289725" cy="203775"/>
            </a:xfrm>
            <a:custGeom>
              <a:avLst/>
              <a:gdLst/>
              <a:ahLst/>
              <a:cxnLst/>
              <a:rect l="l" t="t" r="r" b="b"/>
              <a:pathLst>
                <a:path w="11589" h="8151" extrusionOk="0">
                  <a:moveTo>
                    <a:pt x="179" y="1"/>
                  </a:moveTo>
                  <a:cubicBezTo>
                    <a:pt x="58" y="1"/>
                    <a:pt x="0" y="224"/>
                    <a:pt x="153" y="257"/>
                  </a:cubicBezTo>
                  <a:cubicBezTo>
                    <a:pt x="4809" y="1376"/>
                    <a:pt x="7452" y="5281"/>
                    <a:pt x="11000" y="8091"/>
                  </a:cubicBezTo>
                  <a:cubicBezTo>
                    <a:pt x="11057" y="8133"/>
                    <a:pt x="11118" y="8151"/>
                    <a:pt x="11177" y="8151"/>
                  </a:cubicBezTo>
                  <a:cubicBezTo>
                    <a:pt x="11400" y="8151"/>
                    <a:pt x="11588" y="7891"/>
                    <a:pt x="11381" y="7722"/>
                  </a:cubicBezTo>
                  <a:cubicBezTo>
                    <a:pt x="7952" y="4745"/>
                    <a:pt x="4868" y="947"/>
                    <a:pt x="213" y="6"/>
                  </a:cubicBezTo>
                  <a:cubicBezTo>
                    <a:pt x="201" y="3"/>
                    <a:pt x="190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6019625" y="1331975"/>
              <a:ext cx="282325" cy="278425"/>
            </a:xfrm>
            <a:custGeom>
              <a:avLst/>
              <a:gdLst/>
              <a:ahLst/>
              <a:cxnLst/>
              <a:rect l="l" t="t" r="r" b="b"/>
              <a:pathLst>
                <a:path w="11293" h="11137" extrusionOk="0">
                  <a:moveTo>
                    <a:pt x="168" y="1"/>
                  </a:moveTo>
                  <a:cubicBezTo>
                    <a:pt x="78" y="1"/>
                    <a:pt x="0" y="136"/>
                    <a:pt x="90" y="196"/>
                  </a:cubicBezTo>
                  <a:cubicBezTo>
                    <a:pt x="4067" y="3470"/>
                    <a:pt x="7496" y="7113"/>
                    <a:pt x="10806" y="11054"/>
                  </a:cubicBezTo>
                  <a:cubicBezTo>
                    <a:pt x="10855" y="11112"/>
                    <a:pt x="10912" y="11136"/>
                    <a:pt x="10967" y="11136"/>
                  </a:cubicBezTo>
                  <a:cubicBezTo>
                    <a:pt x="11138" y="11136"/>
                    <a:pt x="11292" y="10901"/>
                    <a:pt x="11139" y="10721"/>
                  </a:cubicBezTo>
                  <a:cubicBezTo>
                    <a:pt x="7924" y="6697"/>
                    <a:pt x="4329" y="3113"/>
                    <a:pt x="221" y="17"/>
                  </a:cubicBezTo>
                  <a:cubicBezTo>
                    <a:pt x="204" y="6"/>
                    <a:pt x="186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6421025" y="1204075"/>
              <a:ext cx="248850" cy="308025"/>
            </a:xfrm>
            <a:custGeom>
              <a:avLst/>
              <a:gdLst/>
              <a:ahLst/>
              <a:cxnLst/>
              <a:rect l="l" t="t" r="r" b="b"/>
              <a:pathLst>
                <a:path w="9954" h="12321" extrusionOk="0">
                  <a:moveTo>
                    <a:pt x="152" y="1"/>
                  </a:moveTo>
                  <a:cubicBezTo>
                    <a:pt x="77" y="1"/>
                    <a:pt x="1" y="131"/>
                    <a:pt x="72" y="192"/>
                  </a:cubicBezTo>
                  <a:cubicBezTo>
                    <a:pt x="2155" y="1907"/>
                    <a:pt x="4465" y="3240"/>
                    <a:pt x="6049" y="5478"/>
                  </a:cubicBezTo>
                  <a:cubicBezTo>
                    <a:pt x="7501" y="7526"/>
                    <a:pt x="7811" y="10158"/>
                    <a:pt x="9335" y="12205"/>
                  </a:cubicBezTo>
                  <a:cubicBezTo>
                    <a:pt x="9395" y="12287"/>
                    <a:pt x="9479" y="12321"/>
                    <a:pt x="9562" y="12321"/>
                  </a:cubicBezTo>
                  <a:cubicBezTo>
                    <a:pt x="9760" y="12321"/>
                    <a:pt x="9953" y="12129"/>
                    <a:pt x="9811" y="11920"/>
                  </a:cubicBezTo>
                  <a:cubicBezTo>
                    <a:pt x="8192" y="9669"/>
                    <a:pt x="7680" y="6895"/>
                    <a:pt x="6049" y="4657"/>
                  </a:cubicBezTo>
                  <a:cubicBezTo>
                    <a:pt x="4584" y="2657"/>
                    <a:pt x="2203" y="1359"/>
                    <a:pt x="191" y="14"/>
                  </a:cubicBezTo>
                  <a:cubicBezTo>
                    <a:pt x="179" y="5"/>
                    <a:pt x="165" y="1"/>
                    <a:pt x="152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6850650" y="1165200"/>
              <a:ext cx="258250" cy="318075"/>
            </a:xfrm>
            <a:custGeom>
              <a:avLst/>
              <a:gdLst/>
              <a:ahLst/>
              <a:cxnLst/>
              <a:rect l="l" t="t" r="r" b="b"/>
              <a:pathLst>
                <a:path w="10330" h="12723" extrusionOk="0">
                  <a:moveTo>
                    <a:pt x="206" y="1"/>
                  </a:moveTo>
                  <a:cubicBezTo>
                    <a:pt x="97" y="1"/>
                    <a:pt x="0" y="138"/>
                    <a:pt x="91" y="247"/>
                  </a:cubicBezTo>
                  <a:cubicBezTo>
                    <a:pt x="1806" y="2045"/>
                    <a:pt x="3782" y="3557"/>
                    <a:pt x="5532" y="5331"/>
                  </a:cubicBezTo>
                  <a:cubicBezTo>
                    <a:pt x="7640" y="7474"/>
                    <a:pt x="8390" y="10129"/>
                    <a:pt x="9890" y="12629"/>
                  </a:cubicBezTo>
                  <a:cubicBezTo>
                    <a:pt x="9930" y="12695"/>
                    <a:pt x="9990" y="12723"/>
                    <a:pt x="10051" y="12723"/>
                  </a:cubicBezTo>
                  <a:cubicBezTo>
                    <a:pt x="10189" y="12723"/>
                    <a:pt x="10330" y="12580"/>
                    <a:pt x="10247" y="12415"/>
                  </a:cubicBezTo>
                  <a:cubicBezTo>
                    <a:pt x="9009" y="10022"/>
                    <a:pt x="8092" y="7593"/>
                    <a:pt x="6282" y="5557"/>
                  </a:cubicBezTo>
                  <a:cubicBezTo>
                    <a:pt x="4497" y="3521"/>
                    <a:pt x="2199" y="1985"/>
                    <a:pt x="306" y="45"/>
                  </a:cubicBezTo>
                  <a:cubicBezTo>
                    <a:pt x="275" y="14"/>
                    <a:pt x="240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7394450" y="1331250"/>
              <a:ext cx="83400" cy="119900"/>
            </a:xfrm>
            <a:custGeom>
              <a:avLst/>
              <a:gdLst/>
              <a:ahLst/>
              <a:cxnLst/>
              <a:rect l="l" t="t" r="r" b="b"/>
              <a:pathLst>
                <a:path w="3336" h="4796" extrusionOk="0">
                  <a:moveTo>
                    <a:pt x="40" y="1"/>
                  </a:moveTo>
                  <a:cubicBezTo>
                    <a:pt x="22" y="1"/>
                    <a:pt x="0" y="20"/>
                    <a:pt x="9" y="46"/>
                  </a:cubicBezTo>
                  <a:cubicBezTo>
                    <a:pt x="830" y="1713"/>
                    <a:pt x="2199" y="3023"/>
                    <a:pt x="2985" y="4713"/>
                  </a:cubicBezTo>
                  <a:cubicBezTo>
                    <a:pt x="3016" y="4771"/>
                    <a:pt x="3066" y="4795"/>
                    <a:pt x="3117" y="4795"/>
                  </a:cubicBezTo>
                  <a:cubicBezTo>
                    <a:pt x="3225" y="4795"/>
                    <a:pt x="3336" y="4688"/>
                    <a:pt x="3271" y="4559"/>
                  </a:cubicBezTo>
                  <a:cubicBezTo>
                    <a:pt x="2437" y="2904"/>
                    <a:pt x="1164" y="1487"/>
                    <a:pt x="56" y="10"/>
                  </a:cubicBezTo>
                  <a:cubicBezTo>
                    <a:pt x="53" y="4"/>
                    <a:pt x="47" y="1"/>
                    <a:pt x="4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7562725" y="1425650"/>
              <a:ext cx="62825" cy="114950"/>
            </a:xfrm>
            <a:custGeom>
              <a:avLst/>
              <a:gdLst/>
              <a:ahLst/>
              <a:cxnLst/>
              <a:rect l="l" t="t" r="r" b="b"/>
              <a:pathLst>
                <a:path w="2513" h="4598" extrusionOk="0">
                  <a:moveTo>
                    <a:pt x="143" y="0"/>
                  </a:moveTo>
                  <a:cubicBezTo>
                    <a:pt x="77" y="0"/>
                    <a:pt x="0" y="59"/>
                    <a:pt x="17" y="140"/>
                  </a:cubicBezTo>
                  <a:cubicBezTo>
                    <a:pt x="529" y="1676"/>
                    <a:pt x="1576" y="2950"/>
                    <a:pt x="2100" y="4474"/>
                  </a:cubicBezTo>
                  <a:cubicBezTo>
                    <a:pt x="2133" y="4559"/>
                    <a:pt x="2210" y="4597"/>
                    <a:pt x="2286" y="4597"/>
                  </a:cubicBezTo>
                  <a:cubicBezTo>
                    <a:pt x="2400" y="4597"/>
                    <a:pt x="2512" y="4510"/>
                    <a:pt x="2469" y="4366"/>
                  </a:cubicBezTo>
                  <a:cubicBezTo>
                    <a:pt x="1945" y="2819"/>
                    <a:pt x="898" y="1509"/>
                    <a:pt x="219" y="44"/>
                  </a:cubicBezTo>
                  <a:cubicBezTo>
                    <a:pt x="204" y="14"/>
                    <a:pt x="175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7735050" y="1511800"/>
              <a:ext cx="101600" cy="127350"/>
            </a:xfrm>
            <a:custGeom>
              <a:avLst/>
              <a:gdLst/>
              <a:ahLst/>
              <a:cxnLst/>
              <a:rect l="l" t="t" r="r" b="b"/>
              <a:pathLst>
                <a:path w="4064" h="5094" extrusionOk="0">
                  <a:moveTo>
                    <a:pt x="184" y="0"/>
                  </a:moveTo>
                  <a:cubicBezTo>
                    <a:pt x="89" y="0"/>
                    <a:pt x="0" y="127"/>
                    <a:pt x="101" y="218"/>
                  </a:cubicBezTo>
                  <a:cubicBezTo>
                    <a:pt x="1446" y="1694"/>
                    <a:pt x="2696" y="3206"/>
                    <a:pt x="3637" y="4992"/>
                  </a:cubicBezTo>
                  <a:cubicBezTo>
                    <a:pt x="3675" y="5064"/>
                    <a:pt x="3735" y="5094"/>
                    <a:pt x="3796" y="5094"/>
                  </a:cubicBezTo>
                  <a:cubicBezTo>
                    <a:pt x="3928" y="5094"/>
                    <a:pt x="4063" y="4956"/>
                    <a:pt x="3982" y="4802"/>
                  </a:cubicBezTo>
                  <a:cubicBezTo>
                    <a:pt x="2994" y="3028"/>
                    <a:pt x="1720" y="1456"/>
                    <a:pt x="267" y="39"/>
                  </a:cubicBezTo>
                  <a:cubicBezTo>
                    <a:pt x="242" y="12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7271150" y="2973875"/>
              <a:ext cx="728950" cy="644650"/>
            </a:xfrm>
            <a:custGeom>
              <a:avLst/>
              <a:gdLst/>
              <a:ahLst/>
              <a:cxnLst/>
              <a:rect l="l" t="t" r="r" b="b"/>
              <a:pathLst>
                <a:path w="29158" h="25786" extrusionOk="0">
                  <a:moveTo>
                    <a:pt x="14745" y="563"/>
                  </a:moveTo>
                  <a:cubicBezTo>
                    <a:pt x="15897" y="563"/>
                    <a:pt x="17058" y="714"/>
                    <a:pt x="18192" y="1028"/>
                  </a:cubicBezTo>
                  <a:cubicBezTo>
                    <a:pt x="24860" y="2862"/>
                    <a:pt x="28265" y="10136"/>
                    <a:pt x="26491" y="16554"/>
                  </a:cubicBezTo>
                  <a:cubicBezTo>
                    <a:pt x="24990" y="22036"/>
                    <a:pt x="19782" y="25313"/>
                    <a:pt x="14412" y="25313"/>
                  </a:cubicBezTo>
                  <a:cubicBezTo>
                    <a:pt x="13263" y="25313"/>
                    <a:pt x="12106" y="25163"/>
                    <a:pt x="10977" y="24852"/>
                  </a:cubicBezTo>
                  <a:cubicBezTo>
                    <a:pt x="4405" y="22697"/>
                    <a:pt x="821" y="16006"/>
                    <a:pt x="2667" y="9338"/>
                  </a:cubicBezTo>
                  <a:cubicBezTo>
                    <a:pt x="4176" y="3849"/>
                    <a:pt x="9374" y="563"/>
                    <a:pt x="14745" y="563"/>
                  </a:cubicBezTo>
                  <a:close/>
                  <a:moveTo>
                    <a:pt x="14593" y="1"/>
                  </a:moveTo>
                  <a:cubicBezTo>
                    <a:pt x="9077" y="1"/>
                    <a:pt x="4001" y="3852"/>
                    <a:pt x="2238" y="9208"/>
                  </a:cubicBezTo>
                  <a:cubicBezTo>
                    <a:pt x="1" y="16014"/>
                    <a:pt x="4292" y="23117"/>
                    <a:pt x="10846" y="25289"/>
                  </a:cubicBezTo>
                  <a:lnTo>
                    <a:pt x="10846" y="25289"/>
                  </a:lnTo>
                  <a:cubicBezTo>
                    <a:pt x="10850" y="25290"/>
                    <a:pt x="10854" y="25292"/>
                    <a:pt x="10858" y="25293"/>
                  </a:cubicBezTo>
                  <a:cubicBezTo>
                    <a:pt x="12072" y="25626"/>
                    <a:pt x="13286" y="25785"/>
                    <a:pt x="14475" y="25785"/>
                  </a:cubicBezTo>
                  <a:cubicBezTo>
                    <a:pt x="20051" y="25785"/>
                    <a:pt x="25077" y="22276"/>
                    <a:pt x="26931" y="16673"/>
                  </a:cubicBezTo>
                  <a:cubicBezTo>
                    <a:pt x="29158" y="9862"/>
                    <a:pt x="24860" y="2754"/>
                    <a:pt x="18311" y="599"/>
                  </a:cubicBezTo>
                  <a:cubicBezTo>
                    <a:pt x="17071" y="192"/>
                    <a:pt x="15821" y="1"/>
                    <a:pt x="1459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7329800" y="3025825"/>
              <a:ext cx="611975" cy="539975"/>
            </a:xfrm>
            <a:custGeom>
              <a:avLst/>
              <a:gdLst/>
              <a:ahLst/>
              <a:cxnLst/>
              <a:rect l="l" t="t" r="r" b="b"/>
              <a:pathLst>
                <a:path w="24479" h="21599" extrusionOk="0">
                  <a:moveTo>
                    <a:pt x="12398" y="350"/>
                  </a:moveTo>
                  <a:cubicBezTo>
                    <a:pt x="13373" y="350"/>
                    <a:pt x="14354" y="476"/>
                    <a:pt x="15310" y="736"/>
                  </a:cubicBezTo>
                  <a:cubicBezTo>
                    <a:pt x="20990" y="2284"/>
                    <a:pt x="23835" y="8487"/>
                    <a:pt x="22359" y="13928"/>
                  </a:cubicBezTo>
                  <a:cubicBezTo>
                    <a:pt x="21084" y="18607"/>
                    <a:pt x="16649" y="21362"/>
                    <a:pt x="12090" y="21362"/>
                  </a:cubicBezTo>
                  <a:cubicBezTo>
                    <a:pt x="11115" y="21362"/>
                    <a:pt x="10135" y="21237"/>
                    <a:pt x="9179" y="20976"/>
                  </a:cubicBezTo>
                  <a:cubicBezTo>
                    <a:pt x="3583" y="19107"/>
                    <a:pt x="571" y="13476"/>
                    <a:pt x="2118" y="7784"/>
                  </a:cubicBezTo>
                  <a:cubicBezTo>
                    <a:pt x="3394" y="3105"/>
                    <a:pt x="7837" y="350"/>
                    <a:pt x="12398" y="350"/>
                  </a:cubicBezTo>
                  <a:close/>
                  <a:moveTo>
                    <a:pt x="12243" y="0"/>
                  </a:moveTo>
                  <a:cubicBezTo>
                    <a:pt x="7627" y="0"/>
                    <a:pt x="3384" y="3265"/>
                    <a:pt x="1904" y="7725"/>
                  </a:cubicBezTo>
                  <a:cubicBezTo>
                    <a:pt x="0" y="13424"/>
                    <a:pt x="3649" y="19360"/>
                    <a:pt x="9107" y="21187"/>
                  </a:cubicBezTo>
                  <a:lnTo>
                    <a:pt x="9107" y="21187"/>
                  </a:lnTo>
                  <a:cubicBezTo>
                    <a:pt x="9111" y="21188"/>
                    <a:pt x="9115" y="21190"/>
                    <a:pt x="9119" y="21191"/>
                  </a:cubicBezTo>
                  <a:cubicBezTo>
                    <a:pt x="9119" y="21191"/>
                    <a:pt x="9119" y="21191"/>
                    <a:pt x="9119" y="21191"/>
                  </a:cubicBezTo>
                  <a:lnTo>
                    <a:pt x="9119" y="21191"/>
                  </a:lnTo>
                  <a:cubicBezTo>
                    <a:pt x="9132" y="21197"/>
                    <a:pt x="9144" y="21200"/>
                    <a:pt x="9155" y="21200"/>
                  </a:cubicBezTo>
                  <a:lnTo>
                    <a:pt x="9155" y="21200"/>
                  </a:lnTo>
                  <a:cubicBezTo>
                    <a:pt x="10159" y="21469"/>
                    <a:pt x="11160" y="21598"/>
                    <a:pt x="12141" y="21598"/>
                  </a:cubicBezTo>
                  <a:cubicBezTo>
                    <a:pt x="16814" y="21598"/>
                    <a:pt x="21002" y="18668"/>
                    <a:pt x="22573" y="13964"/>
                  </a:cubicBezTo>
                  <a:cubicBezTo>
                    <a:pt x="24478" y="8273"/>
                    <a:pt x="20811" y="2331"/>
                    <a:pt x="15358" y="510"/>
                  </a:cubicBezTo>
                  <a:cubicBezTo>
                    <a:pt x="14319" y="163"/>
                    <a:pt x="13272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30"/>
          <p:cNvGrpSpPr/>
          <p:nvPr/>
        </p:nvGrpSpPr>
        <p:grpSpPr>
          <a:xfrm>
            <a:off x="5805825" y="1156800"/>
            <a:ext cx="4109750" cy="3530675"/>
            <a:chOff x="4945925" y="1165200"/>
            <a:chExt cx="4109750" cy="3530675"/>
          </a:xfrm>
        </p:grpSpPr>
        <p:sp>
          <p:nvSpPr>
            <p:cNvPr id="392" name="Google Shape;392;p30"/>
            <p:cNvSpPr/>
            <p:nvPr/>
          </p:nvSpPr>
          <p:spPr>
            <a:xfrm>
              <a:off x="4995125" y="2056850"/>
              <a:ext cx="592875" cy="1110275"/>
            </a:xfrm>
            <a:custGeom>
              <a:avLst/>
              <a:gdLst/>
              <a:ahLst/>
              <a:cxnLst/>
              <a:rect l="l" t="t" r="r" b="b"/>
              <a:pathLst>
                <a:path w="23715" h="44411" extrusionOk="0">
                  <a:moveTo>
                    <a:pt x="72" y="1"/>
                  </a:moveTo>
                  <a:cubicBezTo>
                    <a:pt x="36" y="1"/>
                    <a:pt x="1" y="40"/>
                    <a:pt x="17" y="73"/>
                  </a:cubicBezTo>
                  <a:cubicBezTo>
                    <a:pt x="7756" y="14778"/>
                    <a:pt x="15460" y="29494"/>
                    <a:pt x="23092" y="44257"/>
                  </a:cubicBezTo>
                  <a:cubicBezTo>
                    <a:pt x="23148" y="44366"/>
                    <a:pt x="23236" y="44411"/>
                    <a:pt x="23324" y="44411"/>
                  </a:cubicBezTo>
                  <a:cubicBezTo>
                    <a:pt x="23517" y="44411"/>
                    <a:pt x="23714" y="44196"/>
                    <a:pt x="23592" y="43960"/>
                  </a:cubicBezTo>
                  <a:cubicBezTo>
                    <a:pt x="15710" y="29351"/>
                    <a:pt x="7899" y="14694"/>
                    <a:pt x="112" y="26"/>
                  </a:cubicBezTo>
                  <a:cubicBezTo>
                    <a:pt x="102" y="8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4945925" y="2088500"/>
              <a:ext cx="618550" cy="1157250"/>
            </a:xfrm>
            <a:custGeom>
              <a:avLst/>
              <a:gdLst/>
              <a:ahLst/>
              <a:cxnLst/>
              <a:rect l="l" t="t" r="r" b="b"/>
              <a:pathLst>
                <a:path w="24742" h="46290" extrusionOk="0">
                  <a:moveTo>
                    <a:pt x="55" y="1"/>
                  </a:moveTo>
                  <a:cubicBezTo>
                    <a:pt x="30" y="1"/>
                    <a:pt x="0" y="23"/>
                    <a:pt x="9" y="58"/>
                  </a:cubicBezTo>
                  <a:cubicBezTo>
                    <a:pt x="7986" y="15440"/>
                    <a:pt x="15606" y="31121"/>
                    <a:pt x="24190" y="46158"/>
                  </a:cubicBezTo>
                  <a:cubicBezTo>
                    <a:pt x="24242" y="46251"/>
                    <a:pt x="24320" y="46290"/>
                    <a:pt x="24397" y="46290"/>
                  </a:cubicBezTo>
                  <a:cubicBezTo>
                    <a:pt x="24569" y="46290"/>
                    <a:pt x="24741" y="46101"/>
                    <a:pt x="24643" y="45896"/>
                  </a:cubicBezTo>
                  <a:cubicBezTo>
                    <a:pt x="17011" y="30347"/>
                    <a:pt x="8331" y="15238"/>
                    <a:pt x="80" y="10"/>
                  </a:cubicBezTo>
                  <a:cubicBezTo>
                    <a:pt x="74" y="4"/>
                    <a:pt x="65" y="1"/>
                    <a:pt x="5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5951250" y="1636925"/>
              <a:ext cx="2255900" cy="1521300"/>
            </a:xfrm>
            <a:custGeom>
              <a:avLst/>
              <a:gdLst/>
              <a:ahLst/>
              <a:cxnLst/>
              <a:rect l="l" t="t" r="r" b="b"/>
              <a:pathLst>
                <a:path w="90236" h="60852" extrusionOk="0">
                  <a:moveTo>
                    <a:pt x="90197" y="0"/>
                  </a:moveTo>
                  <a:cubicBezTo>
                    <a:pt x="90189" y="0"/>
                    <a:pt x="90180" y="3"/>
                    <a:pt x="90169" y="11"/>
                  </a:cubicBezTo>
                  <a:cubicBezTo>
                    <a:pt x="60154" y="20049"/>
                    <a:pt x="29852" y="39742"/>
                    <a:pt x="218" y="60352"/>
                  </a:cubicBezTo>
                  <a:cubicBezTo>
                    <a:pt x="0" y="60520"/>
                    <a:pt x="135" y="60851"/>
                    <a:pt x="350" y="60851"/>
                  </a:cubicBezTo>
                  <a:cubicBezTo>
                    <a:pt x="395" y="60851"/>
                    <a:pt x="442" y="60837"/>
                    <a:pt x="491" y="60804"/>
                  </a:cubicBezTo>
                  <a:cubicBezTo>
                    <a:pt x="30709" y="41064"/>
                    <a:pt x="60380" y="20383"/>
                    <a:pt x="90217" y="71"/>
                  </a:cubicBezTo>
                  <a:cubicBezTo>
                    <a:pt x="90235" y="43"/>
                    <a:pt x="90225" y="0"/>
                    <a:pt x="9019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5933400" y="1732600"/>
              <a:ext cx="2310550" cy="1498200"/>
            </a:xfrm>
            <a:custGeom>
              <a:avLst/>
              <a:gdLst/>
              <a:ahLst/>
              <a:cxnLst/>
              <a:rect l="l" t="t" r="r" b="b"/>
              <a:pathLst>
                <a:path w="92422" h="59928" extrusionOk="0">
                  <a:moveTo>
                    <a:pt x="92045" y="1"/>
                  </a:moveTo>
                  <a:cubicBezTo>
                    <a:pt x="92001" y="1"/>
                    <a:pt x="91955" y="13"/>
                    <a:pt x="91907" y="42"/>
                  </a:cubicBezTo>
                  <a:cubicBezTo>
                    <a:pt x="60701" y="19008"/>
                    <a:pt x="30888" y="40297"/>
                    <a:pt x="39" y="59859"/>
                  </a:cubicBezTo>
                  <a:cubicBezTo>
                    <a:pt x="0" y="59878"/>
                    <a:pt x="16" y="59928"/>
                    <a:pt x="48" y="59928"/>
                  </a:cubicBezTo>
                  <a:cubicBezTo>
                    <a:pt x="56" y="59928"/>
                    <a:pt x="65" y="59925"/>
                    <a:pt x="74" y="59918"/>
                  </a:cubicBezTo>
                  <a:cubicBezTo>
                    <a:pt x="31090" y="40630"/>
                    <a:pt x="61534" y="20366"/>
                    <a:pt x="92181" y="494"/>
                  </a:cubicBezTo>
                  <a:cubicBezTo>
                    <a:pt x="92421" y="344"/>
                    <a:pt x="92275" y="1"/>
                    <a:pt x="9204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6797775" y="2415725"/>
              <a:ext cx="1048800" cy="675175"/>
            </a:xfrm>
            <a:custGeom>
              <a:avLst/>
              <a:gdLst/>
              <a:ahLst/>
              <a:cxnLst/>
              <a:rect l="l" t="t" r="r" b="b"/>
              <a:pathLst>
                <a:path w="41952" h="27007" extrusionOk="0">
                  <a:moveTo>
                    <a:pt x="41575" y="1"/>
                  </a:moveTo>
                  <a:cubicBezTo>
                    <a:pt x="41532" y="1"/>
                    <a:pt x="41485" y="13"/>
                    <a:pt x="41437" y="42"/>
                  </a:cubicBezTo>
                  <a:cubicBezTo>
                    <a:pt x="27233" y="8281"/>
                    <a:pt x="13898" y="18103"/>
                    <a:pt x="39" y="26926"/>
                  </a:cubicBezTo>
                  <a:cubicBezTo>
                    <a:pt x="1" y="26955"/>
                    <a:pt x="25" y="27007"/>
                    <a:pt x="60" y="27007"/>
                  </a:cubicBezTo>
                  <a:cubicBezTo>
                    <a:pt x="69" y="27007"/>
                    <a:pt x="78" y="27004"/>
                    <a:pt x="87" y="26997"/>
                  </a:cubicBezTo>
                  <a:cubicBezTo>
                    <a:pt x="14101" y="18437"/>
                    <a:pt x="28067" y="9638"/>
                    <a:pt x="41711" y="494"/>
                  </a:cubicBezTo>
                  <a:cubicBezTo>
                    <a:pt x="41951" y="344"/>
                    <a:pt x="41805" y="1"/>
                    <a:pt x="4157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6870650" y="2551725"/>
              <a:ext cx="1048225" cy="674925"/>
            </a:xfrm>
            <a:custGeom>
              <a:avLst/>
              <a:gdLst/>
              <a:ahLst/>
              <a:cxnLst/>
              <a:rect l="l" t="t" r="r" b="b"/>
              <a:pathLst>
                <a:path w="41929" h="26997" extrusionOk="0">
                  <a:moveTo>
                    <a:pt x="41567" y="1"/>
                  </a:moveTo>
                  <a:cubicBezTo>
                    <a:pt x="41523" y="1"/>
                    <a:pt x="41476" y="14"/>
                    <a:pt x="41427" y="43"/>
                  </a:cubicBezTo>
                  <a:cubicBezTo>
                    <a:pt x="27211" y="8270"/>
                    <a:pt x="13876" y="18093"/>
                    <a:pt x="29" y="26915"/>
                  </a:cubicBezTo>
                  <a:cubicBezTo>
                    <a:pt x="1" y="26944"/>
                    <a:pt x="18" y="26996"/>
                    <a:pt x="45" y="26996"/>
                  </a:cubicBezTo>
                  <a:cubicBezTo>
                    <a:pt x="51" y="26996"/>
                    <a:pt x="58" y="26993"/>
                    <a:pt x="65" y="26986"/>
                  </a:cubicBezTo>
                  <a:cubicBezTo>
                    <a:pt x="14091" y="18438"/>
                    <a:pt x="28045" y="9627"/>
                    <a:pt x="41689" y="483"/>
                  </a:cubicBezTo>
                  <a:cubicBezTo>
                    <a:pt x="41929" y="334"/>
                    <a:pt x="41792" y="1"/>
                    <a:pt x="41567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7852200" y="3844750"/>
              <a:ext cx="342675" cy="213075"/>
            </a:xfrm>
            <a:custGeom>
              <a:avLst/>
              <a:gdLst/>
              <a:ahLst/>
              <a:cxnLst/>
              <a:rect l="l" t="t" r="r" b="b"/>
              <a:pathLst>
                <a:path w="13707" h="8523" extrusionOk="0">
                  <a:moveTo>
                    <a:pt x="13527" y="0"/>
                  </a:moveTo>
                  <a:cubicBezTo>
                    <a:pt x="13507" y="0"/>
                    <a:pt x="13486" y="6"/>
                    <a:pt x="13464" y="19"/>
                  </a:cubicBezTo>
                  <a:cubicBezTo>
                    <a:pt x="8845" y="2602"/>
                    <a:pt x="4499" y="5674"/>
                    <a:pt x="10" y="8472"/>
                  </a:cubicBezTo>
                  <a:cubicBezTo>
                    <a:pt x="1" y="8501"/>
                    <a:pt x="15" y="8523"/>
                    <a:pt x="27" y="8523"/>
                  </a:cubicBezTo>
                  <a:cubicBezTo>
                    <a:pt x="30" y="8523"/>
                    <a:pt x="32" y="8522"/>
                    <a:pt x="34" y="8520"/>
                  </a:cubicBezTo>
                  <a:cubicBezTo>
                    <a:pt x="4606" y="5853"/>
                    <a:pt x="9166" y="3138"/>
                    <a:pt x="13595" y="245"/>
                  </a:cubicBezTo>
                  <a:cubicBezTo>
                    <a:pt x="13707" y="174"/>
                    <a:pt x="13638" y="0"/>
                    <a:pt x="1352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7803925" y="3773875"/>
              <a:ext cx="366775" cy="219875"/>
            </a:xfrm>
            <a:custGeom>
              <a:avLst/>
              <a:gdLst/>
              <a:ahLst/>
              <a:cxnLst/>
              <a:rect l="l" t="t" r="r" b="b"/>
              <a:pathLst>
                <a:path w="14671" h="8795" extrusionOk="0">
                  <a:moveTo>
                    <a:pt x="14478" y="1"/>
                  </a:moveTo>
                  <a:cubicBezTo>
                    <a:pt x="14456" y="1"/>
                    <a:pt x="14432" y="7"/>
                    <a:pt x="14407" y="20"/>
                  </a:cubicBezTo>
                  <a:cubicBezTo>
                    <a:pt x="9490" y="2663"/>
                    <a:pt x="4823" y="5866"/>
                    <a:pt x="36" y="8771"/>
                  </a:cubicBezTo>
                  <a:cubicBezTo>
                    <a:pt x="1" y="8771"/>
                    <a:pt x="36" y="8795"/>
                    <a:pt x="48" y="8795"/>
                  </a:cubicBezTo>
                  <a:cubicBezTo>
                    <a:pt x="4930" y="6044"/>
                    <a:pt x="9800" y="3235"/>
                    <a:pt x="14550" y="234"/>
                  </a:cubicBezTo>
                  <a:cubicBezTo>
                    <a:pt x="14670" y="164"/>
                    <a:pt x="14597" y="1"/>
                    <a:pt x="14478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7360650" y="3715500"/>
              <a:ext cx="1695025" cy="896425"/>
            </a:xfrm>
            <a:custGeom>
              <a:avLst/>
              <a:gdLst/>
              <a:ahLst/>
              <a:cxnLst/>
              <a:rect l="l" t="t" r="r" b="b"/>
              <a:pathLst>
                <a:path w="67801" h="35857" extrusionOk="0">
                  <a:moveTo>
                    <a:pt x="67414" y="0"/>
                  </a:moveTo>
                  <a:cubicBezTo>
                    <a:pt x="67373" y="0"/>
                    <a:pt x="67330" y="10"/>
                    <a:pt x="67286" y="33"/>
                  </a:cubicBezTo>
                  <a:cubicBezTo>
                    <a:pt x="44306" y="10808"/>
                    <a:pt x="22685" y="24381"/>
                    <a:pt x="39" y="35776"/>
                  </a:cubicBezTo>
                  <a:cubicBezTo>
                    <a:pt x="0" y="35805"/>
                    <a:pt x="24" y="35857"/>
                    <a:pt x="60" y="35857"/>
                  </a:cubicBezTo>
                  <a:cubicBezTo>
                    <a:pt x="68" y="35857"/>
                    <a:pt x="78" y="35854"/>
                    <a:pt x="87" y="35847"/>
                  </a:cubicBezTo>
                  <a:cubicBezTo>
                    <a:pt x="22899" y="24739"/>
                    <a:pt x="45057" y="12237"/>
                    <a:pt x="67547" y="474"/>
                  </a:cubicBezTo>
                  <a:cubicBezTo>
                    <a:pt x="67801" y="332"/>
                    <a:pt x="67649" y="0"/>
                    <a:pt x="6741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5578950" y="3142425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1"/>
                  </a:moveTo>
                  <a:cubicBezTo>
                    <a:pt x="15248" y="1"/>
                    <a:pt x="15244" y="1"/>
                    <a:pt x="15240" y="1"/>
                  </a:cubicBezTo>
                  <a:cubicBezTo>
                    <a:pt x="10204" y="132"/>
                    <a:pt x="5156" y="299"/>
                    <a:pt x="108" y="513"/>
                  </a:cubicBezTo>
                  <a:cubicBezTo>
                    <a:pt x="0" y="513"/>
                    <a:pt x="0" y="668"/>
                    <a:pt x="108" y="668"/>
                  </a:cubicBezTo>
                  <a:cubicBezTo>
                    <a:pt x="5156" y="632"/>
                    <a:pt x="10192" y="537"/>
                    <a:pt x="15240" y="418"/>
                  </a:cubicBezTo>
                  <a:cubicBezTo>
                    <a:pt x="15511" y="418"/>
                    <a:pt x="15514" y="1"/>
                    <a:pt x="1525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5553650" y="3224575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1"/>
                  </a:moveTo>
                  <a:cubicBezTo>
                    <a:pt x="15248" y="1"/>
                    <a:pt x="15244" y="1"/>
                    <a:pt x="15240" y="1"/>
                  </a:cubicBezTo>
                  <a:cubicBezTo>
                    <a:pt x="10204" y="132"/>
                    <a:pt x="5156" y="299"/>
                    <a:pt x="108" y="513"/>
                  </a:cubicBezTo>
                  <a:cubicBezTo>
                    <a:pt x="0" y="513"/>
                    <a:pt x="0" y="668"/>
                    <a:pt x="108" y="668"/>
                  </a:cubicBezTo>
                  <a:cubicBezTo>
                    <a:pt x="5156" y="632"/>
                    <a:pt x="10204" y="537"/>
                    <a:pt x="15240" y="418"/>
                  </a:cubicBezTo>
                  <a:cubicBezTo>
                    <a:pt x="15511" y="418"/>
                    <a:pt x="15514" y="1"/>
                    <a:pt x="1525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5956075" y="3594525"/>
              <a:ext cx="369125" cy="34025"/>
            </a:xfrm>
            <a:custGeom>
              <a:avLst/>
              <a:gdLst/>
              <a:ahLst/>
              <a:cxnLst/>
              <a:rect l="l" t="t" r="r" b="b"/>
              <a:pathLst>
                <a:path w="14765" h="1361" extrusionOk="0">
                  <a:moveTo>
                    <a:pt x="14521" y="0"/>
                  </a:moveTo>
                  <a:cubicBezTo>
                    <a:pt x="14512" y="0"/>
                    <a:pt x="14501" y="1"/>
                    <a:pt x="14491" y="2"/>
                  </a:cubicBezTo>
                  <a:cubicBezTo>
                    <a:pt x="9704" y="360"/>
                    <a:pt x="4894" y="764"/>
                    <a:pt x="96" y="1205"/>
                  </a:cubicBezTo>
                  <a:cubicBezTo>
                    <a:pt x="4" y="1205"/>
                    <a:pt x="1" y="1360"/>
                    <a:pt x="86" y="1360"/>
                  </a:cubicBezTo>
                  <a:cubicBezTo>
                    <a:pt x="89" y="1360"/>
                    <a:pt x="93" y="1360"/>
                    <a:pt x="96" y="1360"/>
                  </a:cubicBezTo>
                  <a:cubicBezTo>
                    <a:pt x="4894" y="1074"/>
                    <a:pt x="9680" y="764"/>
                    <a:pt x="14491" y="419"/>
                  </a:cubicBezTo>
                  <a:cubicBezTo>
                    <a:pt x="14754" y="408"/>
                    <a:pt x="14764" y="0"/>
                    <a:pt x="1452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5977800" y="3636250"/>
              <a:ext cx="387875" cy="16700"/>
            </a:xfrm>
            <a:custGeom>
              <a:avLst/>
              <a:gdLst/>
              <a:ahLst/>
              <a:cxnLst/>
              <a:rect l="l" t="t" r="r" b="b"/>
              <a:pathLst>
                <a:path w="15515" h="668" extrusionOk="0">
                  <a:moveTo>
                    <a:pt x="15252" y="0"/>
                  </a:moveTo>
                  <a:cubicBezTo>
                    <a:pt x="15248" y="0"/>
                    <a:pt x="15245" y="0"/>
                    <a:pt x="15241" y="0"/>
                  </a:cubicBezTo>
                  <a:cubicBezTo>
                    <a:pt x="10205" y="131"/>
                    <a:pt x="5156" y="298"/>
                    <a:pt x="108" y="500"/>
                  </a:cubicBezTo>
                  <a:cubicBezTo>
                    <a:pt x="1" y="500"/>
                    <a:pt x="1" y="667"/>
                    <a:pt x="108" y="667"/>
                  </a:cubicBezTo>
                  <a:cubicBezTo>
                    <a:pt x="5156" y="619"/>
                    <a:pt x="10205" y="536"/>
                    <a:pt x="15241" y="417"/>
                  </a:cubicBezTo>
                  <a:cubicBezTo>
                    <a:pt x="15511" y="417"/>
                    <a:pt x="15515" y="0"/>
                    <a:pt x="15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6278150" y="3914500"/>
              <a:ext cx="369100" cy="34000"/>
            </a:xfrm>
            <a:custGeom>
              <a:avLst/>
              <a:gdLst/>
              <a:ahLst/>
              <a:cxnLst/>
              <a:rect l="l" t="t" r="r" b="b"/>
              <a:pathLst>
                <a:path w="14764" h="1360" extrusionOk="0">
                  <a:moveTo>
                    <a:pt x="14531" y="1"/>
                  </a:moveTo>
                  <a:cubicBezTo>
                    <a:pt x="14522" y="1"/>
                    <a:pt x="14512" y="1"/>
                    <a:pt x="14502" y="3"/>
                  </a:cubicBezTo>
                  <a:cubicBezTo>
                    <a:pt x="9704" y="360"/>
                    <a:pt x="4894" y="765"/>
                    <a:pt x="107" y="1205"/>
                  </a:cubicBezTo>
                  <a:cubicBezTo>
                    <a:pt x="104" y="1205"/>
                    <a:pt x="100" y="1205"/>
                    <a:pt x="97" y="1205"/>
                  </a:cubicBezTo>
                  <a:cubicBezTo>
                    <a:pt x="0" y="1205"/>
                    <a:pt x="4" y="1360"/>
                    <a:pt x="107" y="1360"/>
                  </a:cubicBezTo>
                  <a:cubicBezTo>
                    <a:pt x="4894" y="1074"/>
                    <a:pt x="9704" y="765"/>
                    <a:pt x="14502" y="419"/>
                  </a:cubicBezTo>
                  <a:cubicBezTo>
                    <a:pt x="14754" y="408"/>
                    <a:pt x="14764" y="1"/>
                    <a:pt x="14531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6306425" y="3956225"/>
              <a:ext cx="381025" cy="14025"/>
            </a:xfrm>
            <a:custGeom>
              <a:avLst/>
              <a:gdLst/>
              <a:ahLst/>
              <a:cxnLst/>
              <a:rect l="l" t="t" r="r" b="b"/>
              <a:pathLst>
                <a:path w="15241" h="561" extrusionOk="0">
                  <a:moveTo>
                    <a:pt x="14989" y="0"/>
                  </a:moveTo>
                  <a:cubicBezTo>
                    <a:pt x="14986" y="0"/>
                    <a:pt x="14982" y="0"/>
                    <a:pt x="14978" y="1"/>
                  </a:cubicBezTo>
                  <a:cubicBezTo>
                    <a:pt x="10014" y="132"/>
                    <a:pt x="5061" y="203"/>
                    <a:pt x="108" y="417"/>
                  </a:cubicBezTo>
                  <a:cubicBezTo>
                    <a:pt x="104" y="417"/>
                    <a:pt x="100" y="417"/>
                    <a:pt x="96" y="417"/>
                  </a:cubicBezTo>
                  <a:cubicBezTo>
                    <a:pt x="0" y="417"/>
                    <a:pt x="4" y="560"/>
                    <a:pt x="108" y="560"/>
                  </a:cubicBezTo>
                  <a:cubicBezTo>
                    <a:pt x="5061" y="524"/>
                    <a:pt x="10014" y="524"/>
                    <a:pt x="14978" y="417"/>
                  </a:cubicBezTo>
                  <a:cubicBezTo>
                    <a:pt x="15237" y="417"/>
                    <a:pt x="15240" y="0"/>
                    <a:pt x="1498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6610525" y="4234475"/>
              <a:ext cx="358800" cy="33125"/>
            </a:xfrm>
            <a:custGeom>
              <a:avLst/>
              <a:gdLst/>
              <a:ahLst/>
              <a:cxnLst/>
              <a:rect l="l" t="t" r="r" b="b"/>
              <a:pathLst>
                <a:path w="14352" h="1325" extrusionOk="0">
                  <a:moveTo>
                    <a:pt x="14119" y="1"/>
                  </a:moveTo>
                  <a:cubicBezTo>
                    <a:pt x="14110" y="1"/>
                    <a:pt x="14100" y="1"/>
                    <a:pt x="14090" y="3"/>
                  </a:cubicBezTo>
                  <a:cubicBezTo>
                    <a:pt x="9434" y="360"/>
                    <a:pt x="4767" y="741"/>
                    <a:pt x="112" y="1182"/>
                  </a:cubicBezTo>
                  <a:cubicBezTo>
                    <a:pt x="105" y="1180"/>
                    <a:pt x="99" y="1179"/>
                    <a:pt x="94" y="1179"/>
                  </a:cubicBezTo>
                  <a:cubicBezTo>
                    <a:pt x="14" y="1179"/>
                    <a:pt x="1" y="1324"/>
                    <a:pt x="112" y="1324"/>
                  </a:cubicBezTo>
                  <a:cubicBezTo>
                    <a:pt x="4767" y="1063"/>
                    <a:pt x="9434" y="741"/>
                    <a:pt x="14090" y="420"/>
                  </a:cubicBezTo>
                  <a:cubicBezTo>
                    <a:pt x="14341" y="408"/>
                    <a:pt x="14351" y="1"/>
                    <a:pt x="1411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6636225" y="4275875"/>
              <a:ext cx="373575" cy="16425"/>
            </a:xfrm>
            <a:custGeom>
              <a:avLst/>
              <a:gdLst/>
              <a:ahLst/>
              <a:cxnLst/>
              <a:rect l="l" t="t" r="r" b="b"/>
              <a:pathLst>
                <a:path w="14943" h="657" extrusionOk="0">
                  <a:moveTo>
                    <a:pt x="14690" y="1"/>
                  </a:moveTo>
                  <a:cubicBezTo>
                    <a:pt x="14683" y="1"/>
                    <a:pt x="14676" y="1"/>
                    <a:pt x="14669" y="2"/>
                  </a:cubicBezTo>
                  <a:cubicBezTo>
                    <a:pt x="9799" y="133"/>
                    <a:pt x="4953" y="299"/>
                    <a:pt x="96" y="490"/>
                  </a:cubicBezTo>
                  <a:cubicBezTo>
                    <a:pt x="0" y="502"/>
                    <a:pt x="0" y="657"/>
                    <a:pt x="96" y="657"/>
                  </a:cubicBezTo>
                  <a:cubicBezTo>
                    <a:pt x="4965" y="609"/>
                    <a:pt x="9823" y="538"/>
                    <a:pt x="14669" y="419"/>
                  </a:cubicBezTo>
                  <a:cubicBezTo>
                    <a:pt x="14936" y="419"/>
                    <a:pt x="14943" y="1"/>
                    <a:pt x="1469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7054150" y="4605650"/>
              <a:ext cx="315150" cy="86025"/>
            </a:xfrm>
            <a:custGeom>
              <a:avLst/>
              <a:gdLst/>
              <a:ahLst/>
              <a:cxnLst/>
              <a:rect l="l" t="t" r="r" b="b"/>
              <a:pathLst>
                <a:path w="12606" h="3441" extrusionOk="0">
                  <a:moveTo>
                    <a:pt x="12329" y="1"/>
                  </a:moveTo>
                  <a:cubicBezTo>
                    <a:pt x="12305" y="1"/>
                    <a:pt x="12279" y="5"/>
                    <a:pt x="12251" y="15"/>
                  </a:cubicBezTo>
                  <a:cubicBezTo>
                    <a:pt x="8263" y="1491"/>
                    <a:pt x="3953" y="1456"/>
                    <a:pt x="83" y="3289"/>
                  </a:cubicBezTo>
                  <a:cubicBezTo>
                    <a:pt x="0" y="3320"/>
                    <a:pt x="61" y="3441"/>
                    <a:pt x="134" y="3441"/>
                  </a:cubicBezTo>
                  <a:cubicBezTo>
                    <a:pt x="144" y="3441"/>
                    <a:pt x="156" y="3438"/>
                    <a:pt x="167" y="3432"/>
                  </a:cubicBezTo>
                  <a:cubicBezTo>
                    <a:pt x="4072" y="1753"/>
                    <a:pt x="8406" y="1872"/>
                    <a:pt x="12370" y="420"/>
                  </a:cubicBezTo>
                  <a:cubicBezTo>
                    <a:pt x="12606" y="345"/>
                    <a:pt x="12543" y="1"/>
                    <a:pt x="1232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5555225" y="3234550"/>
              <a:ext cx="1511125" cy="1461325"/>
            </a:xfrm>
            <a:custGeom>
              <a:avLst/>
              <a:gdLst/>
              <a:ahLst/>
              <a:cxnLst/>
              <a:rect l="l" t="t" r="r" b="b"/>
              <a:pathLst>
                <a:path w="60445" h="58453" extrusionOk="0">
                  <a:moveTo>
                    <a:pt x="114" y="0"/>
                  </a:moveTo>
                  <a:cubicBezTo>
                    <a:pt x="54" y="0"/>
                    <a:pt x="1" y="70"/>
                    <a:pt x="57" y="126"/>
                  </a:cubicBezTo>
                  <a:cubicBezTo>
                    <a:pt x="19821" y="19724"/>
                    <a:pt x="40026" y="38893"/>
                    <a:pt x="59933" y="58383"/>
                  </a:cubicBezTo>
                  <a:cubicBezTo>
                    <a:pt x="59984" y="58432"/>
                    <a:pt x="60041" y="58452"/>
                    <a:pt x="60095" y="58452"/>
                  </a:cubicBezTo>
                  <a:cubicBezTo>
                    <a:pt x="60282" y="58452"/>
                    <a:pt x="60444" y="58213"/>
                    <a:pt x="60278" y="58038"/>
                  </a:cubicBezTo>
                  <a:cubicBezTo>
                    <a:pt x="40407" y="38512"/>
                    <a:pt x="20333" y="19212"/>
                    <a:pt x="164" y="19"/>
                  </a:cubicBezTo>
                  <a:cubicBezTo>
                    <a:pt x="148" y="6"/>
                    <a:pt x="130" y="0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5937000" y="3232150"/>
              <a:ext cx="1420750" cy="1383350"/>
            </a:xfrm>
            <a:custGeom>
              <a:avLst/>
              <a:gdLst/>
              <a:ahLst/>
              <a:cxnLst/>
              <a:rect l="l" t="t" r="r" b="b"/>
              <a:pathLst>
                <a:path w="56830" h="55334" extrusionOk="0">
                  <a:moveTo>
                    <a:pt x="97" y="1"/>
                  </a:moveTo>
                  <a:cubicBezTo>
                    <a:pt x="42" y="1"/>
                    <a:pt x="0" y="69"/>
                    <a:pt x="37" y="115"/>
                  </a:cubicBezTo>
                  <a:cubicBezTo>
                    <a:pt x="18683" y="18617"/>
                    <a:pt x="37530" y="36905"/>
                    <a:pt x="56318" y="55264"/>
                  </a:cubicBezTo>
                  <a:cubicBezTo>
                    <a:pt x="56369" y="55313"/>
                    <a:pt x="56426" y="55333"/>
                    <a:pt x="56481" y="55333"/>
                  </a:cubicBezTo>
                  <a:cubicBezTo>
                    <a:pt x="56667" y="55333"/>
                    <a:pt x="56829" y="55094"/>
                    <a:pt x="56664" y="54919"/>
                  </a:cubicBezTo>
                  <a:cubicBezTo>
                    <a:pt x="37923" y="36524"/>
                    <a:pt x="19183" y="18117"/>
                    <a:pt x="145" y="20"/>
                  </a:cubicBezTo>
                  <a:cubicBezTo>
                    <a:pt x="129" y="6"/>
                    <a:pt x="112" y="1"/>
                    <a:pt x="97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5996625" y="3200350"/>
              <a:ext cx="1421150" cy="1383425"/>
            </a:xfrm>
            <a:custGeom>
              <a:avLst/>
              <a:gdLst/>
              <a:ahLst/>
              <a:cxnLst/>
              <a:rect l="l" t="t" r="r" b="b"/>
              <a:pathLst>
                <a:path w="56846" h="55337" extrusionOk="0">
                  <a:moveTo>
                    <a:pt x="113" y="0"/>
                  </a:moveTo>
                  <a:cubicBezTo>
                    <a:pt x="49" y="0"/>
                    <a:pt x="1" y="77"/>
                    <a:pt x="57" y="125"/>
                  </a:cubicBezTo>
                  <a:cubicBezTo>
                    <a:pt x="18691" y="18627"/>
                    <a:pt x="37550" y="36915"/>
                    <a:pt x="56326" y="55262"/>
                  </a:cubicBezTo>
                  <a:cubicBezTo>
                    <a:pt x="56379" y="55315"/>
                    <a:pt x="56437" y="55336"/>
                    <a:pt x="56493" y="55336"/>
                  </a:cubicBezTo>
                  <a:cubicBezTo>
                    <a:pt x="56681" y="55336"/>
                    <a:pt x="56846" y="55094"/>
                    <a:pt x="56672" y="54929"/>
                  </a:cubicBezTo>
                  <a:cubicBezTo>
                    <a:pt x="37931" y="36534"/>
                    <a:pt x="19191" y="18115"/>
                    <a:pt x="165" y="18"/>
                  </a:cubicBezTo>
                  <a:cubicBezTo>
                    <a:pt x="147" y="5"/>
                    <a:pt x="130" y="0"/>
                    <a:pt x="11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8195925" y="1650425"/>
              <a:ext cx="857925" cy="2077025"/>
            </a:xfrm>
            <a:custGeom>
              <a:avLst/>
              <a:gdLst/>
              <a:ahLst/>
              <a:cxnLst/>
              <a:rect l="l" t="t" r="r" b="b"/>
              <a:pathLst>
                <a:path w="34317" h="83081" extrusionOk="0">
                  <a:moveTo>
                    <a:pt x="121" y="0"/>
                  </a:moveTo>
                  <a:cubicBezTo>
                    <a:pt x="61" y="0"/>
                    <a:pt x="1" y="45"/>
                    <a:pt x="37" y="102"/>
                  </a:cubicBezTo>
                  <a:cubicBezTo>
                    <a:pt x="11288" y="27713"/>
                    <a:pt x="22456" y="55347"/>
                    <a:pt x="33791" y="82934"/>
                  </a:cubicBezTo>
                  <a:cubicBezTo>
                    <a:pt x="33838" y="83036"/>
                    <a:pt x="33936" y="83081"/>
                    <a:pt x="34030" y="83081"/>
                  </a:cubicBezTo>
                  <a:cubicBezTo>
                    <a:pt x="34177" y="83081"/>
                    <a:pt x="34316" y="82974"/>
                    <a:pt x="34244" y="82815"/>
                  </a:cubicBezTo>
                  <a:cubicBezTo>
                    <a:pt x="22980" y="55204"/>
                    <a:pt x="11729" y="27582"/>
                    <a:pt x="216" y="66"/>
                  </a:cubicBezTo>
                  <a:cubicBezTo>
                    <a:pt x="201" y="19"/>
                    <a:pt x="161" y="0"/>
                    <a:pt x="12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7946125" y="3287375"/>
              <a:ext cx="372750" cy="826200"/>
            </a:xfrm>
            <a:custGeom>
              <a:avLst/>
              <a:gdLst/>
              <a:ahLst/>
              <a:cxnLst/>
              <a:rect l="l" t="t" r="r" b="b"/>
              <a:pathLst>
                <a:path w="14910" h="33048" extrusionOk="0">
                  <a:moveTo>
                    <a:pt x="288" y="1"/>
                  </a:moveTo>
                  <a:cubicBezTo>
                    <a:pt x="153" y="1"/>
                    <a:pt x="0" y="156"/>
                    <a:pt x="75" y="323"/>
                  </a:cubicBezTo>
                  <a:cubicBezTo>
                    <a:pt x="4850" y="11205"/>
                    <a:pt x="9612" y="22075"/>
                    <a:pt x="14422" y="32934"/>
                  </a:cubicBezTo>
                  <a:cubicBezTo>
                    <a:pt x="14459" y="33014"/>
                    <a:pt x="14522" y="33048"/>
                    <a:pt x="14589" y="33048"/>
                  </a:cubicBezTo>
                  <a:cubicBezTo>
                    <a:pt x="14740" y="33048"/>
                    <a:pt x="14910" y="32877"/>
                    <a:pt x="14827" y="32696"/>
                  </a:cubicBezTo>
                  <a:cubicBezTo>
                    <a:pt x="10053" y="21825"/>
                    <a:pt x="5243" y="10967"/>
                    <a:pt x="433" y="97"/>
                  </a:cubicBezTo>
                  <a:cubicBezTo>
                    <a:pt x="400" y="29"/>
                    <a:pt x="346" y="1"/>
                    <a:pt x="288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7687075" y="2698525"/>
              <a:ext cx="172025" cy="373000"/>
            </a:xfrm>
            <a:custGeom>
              <a:avLst/>
              <a:gdLst/>
              <a:ahLst/>
              <a:cxnLst/>
              <a:rect l="l" t="t" r="r" b="b"/>
              <a:pathLst>
                <a:path w="6881" h="14920" extrusionOk="0">
                  <a:moveTo>
                    <a:pt x="231" y="0"/>
                  </a:moveTo>
                  <a:cubicBezTo>
                    <a:pt x="120" y="0"/>
                    <a:pt x="0" y="122"/>
                    <a:pt x="67" y="255"/>
                  </a:cubicBezTo>
                  <a:lnTo>
                    <a:pt x="6449" y="14816"/>
                  </a:lnTo>
                  <a:cubicBezTo>
                    <a:pt x="6482" y="14889"/>
                    <a:pt x="6539" y="14920"/>
                    <a:pt x="6598" y="14920"/>
                  </a:cubicBezTo>
                  <a:cubicBezTo>
                    <a:pt x="6732" y="14920"/>
                    <a:pt x="6880" y="14767"/>
                    <a:pt x="6806" y="14602"/>
                  </a:cubicBezTo>
                  <a:cubicBezTo>
                    <a:pt x="4663" y="9768"/>
                    <a:pt x="2508" y="4910"/>
                    <a:pt x="353" y="76"/>
                  </a:cubicBezTo>
                  <a:cubicBezTo>
                    <a:pt x="324" y="22"/>
                    <a:pt x="278" y="0"/>
                    <a:pt x="23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7480450" y="2230125"/>
              <a:ext cx="151475" cy="329500"/>
            </a:xfrm>
            <a:custGeom>
              <a:avLst/>
              <a:gdLst/>
              <a:ahLst/>
              <a:cxnLst/>
              <a:rect l="l" t="t" r="r" b="b"/>
              <a:pathLst>
                <a:path w="6059" h="13180" extrusionOk="0">
                  <a:moveTo>
                    <a:pt x="129" y="1"/>
                  </a:moveTo>
                  <a:cubicBezTo>
                    <a:pt x="63" y="1"/>
                    <a:pt x="1" y="66"/>
                    <a:pt x="33" y="131"/>
                  </a:cubicBezTo>
                  <a:cubicBezTo>
                    <a:pt x="1938" y="4453"/>
                    <a:pt x="3831" y="8763"/>
                    <a:pt x="5736" y="13097"/>
                  </a:cubicBezTo>
                  <a:cubicBezTo>
                    <a:pt x="5760" y="13155"/>
                    <a:pt x="5804" y="13179"/>
                    <a:pt x="5851" y="13179"/>
                  </a:cubicBezTo>
                  <a:cubicBezTo>
                    <a:pt x="5949" y="13179"/>
                    <a:pt x="6059" y="13075"/>
                    <a:pt x="6010" y="12954"/>
                  </a:cubicBezTo>
                  <a:cubicBezTo>
                    <a:pt x="4081" y="8644"/>
                    <a:pt x="2153" y="4346"/>
                    <a:pt x="212" y="48"/>
                  </a:cubicBezTo>
                  <a:cubicBezTo>
                    <a:pt x="189" y="14"/>
                    <a:pt x="159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7527125" y="3592375"/>
              <a:ext cx="481825" cy="684050"/>
            </a:xfrm>
            <a:custGeom>
              <a:avLst/>
              <a:gdLst/>
              <a:ahLst/>
              <a:cxnLst/>
              <a:rect l="l" t="t" r="r" b="b"/>
              <a:pathLst>
                <a:path w="19273" h="27362" extrusionOk="0">
                  <a:moveTo>
                    <a:pt x="319" y="0"/>
                  </a:moveTo>
                  <a:cubicBezTo>
                    <a:pt x="158" y="0"/>
                    <a:pt x="1" y="154"/>
                    <a:pt x="119" y="315"/>
                  </a:cubicBezTo>
                  <a:cubicBezTo>
                    <a:pt x="6310" y="9304"/>
                    <a:pt x="12525" y="18305"/>
                    <a:pt x="18752" y="27259"/>
                  </a:cubicBezTo>
                  <a:cubicBezTo>
                    <a:pt x="18803" y="27331"/>
                    <a:pt x="18876" y="27362"/>
                    <a:pt x="18948" y="27362"/>
                  </a:cubicBezTo>
                  <a:cubicBezTo>
                    <a:pt x="19113" y="27362"/>
                    <a:pt x="19273" y="27203"/>
                    <a:pt x="19157" y="27020"/>
                  </a:cubicBezTo>
                  <a:cubicBezTo>
                    <a:pt x="12954" y="18031"/>
                    <a:pt x="6715" y="9066"/>
                    <a:pt x="500" y="88"/>
                  </a:cubicBezTo>
                  <a:cubicBezTo>
                    <a:pt x="451" y="26"/>
                    <a:pt x="385" y="0"/>
                    <a:pt x="31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7147600" y="3042600"/>
              <a:ext cx="178350" cy="247875"/>
            </a:xfrm>
            <a:custGeom>
              <a:avLst/>
              <a:gdLst/>
              <a:ahLst/>
              <a:cxnLst/>
              <a:rect l="l" t="t" r="r" b="b"/>
              <a:pathLst>
                <a:path w="7134" h="9915" extrusionOk="0">
                  <a:moveTo>
                    <a:pt x="222" y="0"/>
                  </a:moveTo>
                  <a:cubicBezTo>
                    <a:pt x="109" y="0"/>
                    <a:pt x="1" y="119"/>
                    <a:pt x="84" y="243"/>
                  </a:cubicBezTo>
                  <a:cubicBezTo>
                    <a:pt x="2286" y="3446"/>
                    <a:pt x="4489" y="6625"/>
                    <a:pt x="6692" y="9828"/>
                  </a:cubicBezTo>
                  <a:cubicBezTo>
                    <a:pt x="6735" y="9889"/>
                    <a:pt x="6796" y="9914"/>
                    <a:pt x="6857" y="9914"/>
                  </a:cubicBezTo>
                  <a:cubicBezTo>
                    <a:pt x="6997" y="9914"/>
                    <a:pt x="7133" y="9779"/>
                    <a:pt x="7025" y="9637"/>
                  </a:cubicBezTo>
                  <a:cubicBezTo>
                    <a:pt x="4811" y="6447"/>
                    <a:pt x="2596" y="3268"/>
                    <a:pt x="358" y="77"/>
                  </a:cubicBezTo>
                  <a:cubicBezTo>
                    <a:pt x="322" y="23"/>
                    <a:pt x="271" y="0"/>
                    <a:pt x="22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6860225" y="2627800"/>
              <a:ext cx="211900" cy="298800"/>
            </a:xfrm>
            <a:custGeom>
              <a:avLst/>
              <a:gdLst/>
              <a:ahLst/>
              <a:cxnLst/>
              <a:rect l="l" t="t" r="r" b="b"/>
              <a:pathLst>
                <a:path w="8476" h="11952" extrusionOk="0">
                  <a:moveTo>
                    <a:pt x="118" y="1"/>
                  </a:moveTo>
                  <a:cubicBezTo>
                    <a:pt x="56" y="1"/>
                    <a:pt x="1" y="69"/>
                    <a:pt x="42" y="143"/>
                  </a:cubicBezTo>
                  <a:cubicBezTo>
                    <a:pt x="2744" y="4048"/>
                    <a:pt x="5447" y="7965"/>
                    <a:pt x="8138" y="11882"/>
                  </a:cubicBezTo>
                  <a:cubicBezTo>
                    <a:pt x="8169" y="11932"/>
                    <a:pt x="8215" y="11952"/>
                    <a:pt x="8260" y="11952"/>
                  </a:cubicBezTo>
                  <a:cubicBezTo>
                    <a:pt x="8367" y="11952"/>
                    <a:pt x="8475" y="11837"/>
                    <a:pt x="8400" y="11728"/>
                  </a:cubicBezTo>
                  <a:cubicBezTo>
                    <a:pt x="5685" y="7834"/>
                    <a:pt x="2935" y="3953"/>
                    <a:pt x="196" y="48"/>
                  </a:cubicBezTo>
                  <a:cubicBezTo>
                    <a:pt x="174" y="14"/>
                    <a:pt x="145" y="1"/>
                    <a:pt x="118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4946400" y="2054250"/>
              <a:ext cx="58800" cy="37775"/>
            </a:xfrm>
            <a:custGeom>
              <a:avLst/>
              <a:gdLst/>
              <a:ahLst/>
              <a:cxnLst/>
              <a:rect l="l" t="t" r="r" b="b"/>
              <a:pathLst>
                <a:path w="2352" h="1511" extrusionOk="0">
                  <a:moveTo>
                    <a:pt x="2144" y="0"/>
                  </a:moveTo>
                  <a:cubicBezTo>
                    <a:pt x="2126" y="0"/>
                    <a:pt x="2106" y="3"/>
                    <a:pt x="2085" y="11"/>
                  </a:cubicBezTo>
                  <a:cubicBezTo>
                    <a:pt x="1335" y="320"/>
                    <a:pt x="561" y="725"/>
                    <a:pt x="37" y="1380"/>
                  </a:cubicBezTo>
                  <a:cubicBezTo>
                    <a:pt x="1" y="1435"/>
                    <a:pt x="48" y="1511"/>
                    <a:pt x="105" y="1511"/>
                  </a:cubicBezTo>
                  <a:cubicBezTo>
                    <a:pt x="122" y="1511"/>
                    <a:pt x="140" y="1504"/>
                    <a:pt x="156" y="1487"/>
                  </a:cubicBezTo>
                  <a:cubicBezTo>
                    <a:pt x="692" y="904"/>
                    <a:pt x="1454" y="558"/>
                    <a:pt x="2181" y="308"/>
                  </a:cubicBezTo>
                  <a:cubicBezTo>
                    <a:pt x="2352" y="255"/>
                    <a:pt x="2302" y="0"/>
                    <a:pt x="214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5006900" y="2054700"/>
              <a:ext cx="352775" cy="144925"/>
            </a:xfrm>
            <a:custGeom>
              <a:avLst/>
              <a:gdLst/>
              <a:ahLst/>
              <a:cxnLst/>
              <a:rect l="l" t="t" r="r" b="b"/>
              <a:pathLst>
                <a:path w="14111" h="5797" extrusionOk="0">
                  <a:moveTo>
                    <a:pt x="3532" y="1"/>
                  </a:moveTo>
                  <a:cubicBezTo>
                    <a:pt x="2337" y="1"/>
                    <a:pt x="1168" y="285"/>
                    <a:pt x="82" y="957"/>
                  </a:cubicBezTo>
                  <a:cubicBezTo>
                    <a:pt x="0" y="1008"/>
                    <a:pt x="59" y="1148"/>
                    <a:pt x="153" y="1148"/>
                  </a:cubicBezTo>
                  <a:cubicBezTo>
                    <a:pt x="168" y="1148"/>
                    <a:pt x="184" y="1144"/>
                    <a:pt x="201" y="1136"/>
                  </a:cubicBezTo>
                  <a:cubicBezTo>
                    <a:pt x="1215" y="594"/>
                    <a:pt x="2267" y="361"/>
                    <a:pt x="3326" y="361"/>
                  </a:cubicBezTo>
                  <a:cubicBezTo>
                    <a:pt x="7106" y="361"/>
                    <a:pt x="10979" y="3320"/>
                    <a:pt x="13536" y="5720"/>
                  </a:cubicBezTo>
                  <a:cubicBezTo>
                    <a:pt x="13596" y="5774"/>
                    <a:pt x="13661" y="5797"/>
                    <a:pt x="13723" y="5797"/>
                  </a:cubicBezTo>
                  <a:cubicBezTo>
                    <a:pt x="13934" y="5797"/>
                    <a:pt x="14110" y="5534"/>
                    <a:pt x="13917" y="5350"/>
                  </a:cubicBezTo>
                  <a:cubicBezTo>
                    <a:pt x="11441" y="2911"/>
                    <a:pt x="7354" y="1"/>
                    <a:pt x="353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5276125" y="1976825"/>
              <a:ext cx="413525" cy="1183100"/>
            </a:xfrm>
            <a:custGeom>
              <a:avLst/>
              <a:gdLst/>
              <a:ahLst/>
              <a:cxnLst/>
              <a:rect l="l" t="t" r="r" b="b"/>
              <a:pathLst>
                <a:path w="16541" h="47324" extrusionOk="0">
                  <a:moveTo>
                    <a:pt x="221" y="1"/>
                  </a:moveTo>
                  <a:cubicBezTo>
                    <a:pt x="112" y="1"/>
                    <a:pt x="0" y="83"/>
                    <a:pt x="52" y="203"/>
                  </a:cubicBezTo>
                  <a:cubicBezTo>
                    <a:pt x="5327" y="15859"/>
                    <a:pt x="10589" y="31552"/>
                    <a:pt x="16019" y="47161"/>
                  </a:cubicBezTo>
                  <a:cubicBezTo>
                    <a:pt x="16061" y="47274"/>
                    <a:pt x="16158" y="47324"/>
                    <a:pt x="16254" y="47324"/>
                  </a:cubicBezTo>
                  <a:cubicBezTo>
                    <a:pt x="16399" y="47324"/>
                    <a:pt x="16541" y="47209"/>
                    <a:pt x="16483" y="47030"/>
                  </a:cubicBezTo>
                  <a:cubicBezTo>
                    <a:pt x="11221" y="31361"/>
                    <a:pt x="5779" y="15728"/>
                    <a:pt x="374" y="95"/>
                  </a:cubicBezTo>
                  <a:cubicBezTo>
                    <a:pt x="347" y="29"/>
                    <a:pt x="285" y="1"/>
                    <a:pt x="221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445175" y="1788475"/>
              <a:ext cx="298100" cy="1368700"/>
            </a:xfrm>
            <a:custGeom>
              <a:avLst/>
              <a:gdLst/>
              <a:ahLst/>
              <a:cxnLst/>
              <a:rect l="l" t="t" r="r" b="b"/>
              <a:pathLst>
                <a:path w="11924" h="54748" extrusionOk="0">
                  <a:moveTo>
                    <a:pt x="200" y="1"/>
                  </a:moveTo>
                  <a:cubicBezTo>
                    <a:pt x="102" y="1"/>
                    <a:pt x="1" y="83"/>
                    <a:pt x="29" y="212"/>
                  </a:cubicBezTo>
                  <a:cubicBezTo>
                    <a:pt x="3792" y="18333"/>
                    <a:pt x="7507" y="36478"/>
                    <a:pt x="11424" y="54576"/>
                  </a:cubicBezTo>
                  <a:cubicBezTo>
                    <a:pt x="11448" y="54695"/>
                    <a:pt x="11536" y="54747"/>
                    <a:pt x="11630" y="54747"/>
                  </a:cubicBezTo>
                  <a:cubicBezTo>
                    <a:pt x="11771" y="54747"/>
                    <a:pt x="11924" y="54630"/>
                    <a:pt x="11888" y="54445"/>
                  </a:cubicBezTo>
                  <a:cubicBezTo>
                    <a:pt x="8149" y="36312"/>
                    <a:pt x="4220" y="18214"/>
                    <a:pt x="351" y="117"/>
                  </a:cubicBezTo>
                  <a:cubicBezTo>
                    <a:pt x="327" y="36"/>
                    <a:pt x="264" y="1"/>
                    <a:pt x="20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5676575" y="1559050"/>
              <a:ext cx="66400" cy="1599625"/>
            </a:xfrm>
            <a:custGeom>
              <a:avLst/>
              <a:gdLst/>
              <a:ahLst/>
              <a:cxnLst/>
              <a:rect l="l" t="t" r="r" b="b"/>
              <a:pathLst>
                <a:path w="2656" h="63985" extrusionOk="0">
                  <a:moveTo>
                    <a:pt x="161" y="1"/>
                  </a:moveTo>
                  <a:cubicBezTo>
                    <a:pt x="81" y="1"/>
                    <a:pt x="1" y="54"/>
                    <a:pt x="1" y="162"/>
                  </a:cubicBezTo>
                  <a:cubicBezTo>
                    <a:pt x="679" y="21355"/>
                    <a:pt x="1322" y="42560"/>
                    <a:pt x="2168" y="63753"/>
                  </a:cubicBezTo>
                  <a:cubicBezTo>
                    <a:pt x="2180" y="63907"/>
                    <a:pt x="2305" y="63985"/>
                    <a:pt x="2424" y="63985"/>
                  </a:cubicBezTo>
                  <a:cubicBezTo>
                    <a:pt x="2543" y="63985"/>
                    <a:pt x="2656" y="63907"/>
                    <a:pt x="2644" y="63753"/>
                  </a:cubicBezTo>
                  <a:cubicBezTo>
                    <a:pt x="1989" y="42548"/>
                    <a:pt x="1132" y="21355"/>
                    <a:pt x="322" y="162"/>
                  </a:cubicBezTo>
                  <a:cubicBezTo>
                    <a:pt x="322" y="54"/>
                    <a:pt x="242" y="1"/>
                    <a:pt x="161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5730625" y="1327125"/>
              <a:ext cx="306975" cy="1831750"/>
            </a:xfrm>
            <a:custGeom>
              <a:avLst/>
              <a:gdLst/>
              <a:ahLst/>
              <a:cxnLst/>
              <a:rect l="l" t="t" r="r" b="b"/>
              <a:pathLst>
                <a:path w="12279" h="73270" extrusionOk="0">
                  <a:moveTo>
                    <a:pt x="12073" y="0"/>
                  </a:moveTo>
                  <a:cubicBezTo>
                    <a:pt x="12009" y="0"/>
                    <a:pt x="11950" y="36"/>
                    <a:pt x="11936" y="116"/>
                  </a:cubicBezTo>
                  <a:cubicBezTo>
                    <a:pt x="7923" y="24393"/>
                    <a:pt x="3875" y="48670"/>
                    <a:pt x="29" y="72970"/>
                  </a:cubicBezTo>
                  <a:cubicBezTo>
                    <a:pt x="1" y="73150"/>
                    <a:pt x="159" y="73269"/>
                    <a:pt x="297" y="73269"/>
                  </a:cubicBezTo>
                  <a:cubicBezTo>
                    <a:pt x="387" y="73269"/>
                    <a:pt x="468" y="73219"/>
                    <a:pt x="482" y="73101"/>
                  </a:cubicBezTo>
                  <a:cubicBezTo>
                    <a:pt x="4518" y="48836"/>
                    <a:pt x="8376" y="24512"/>
                    <a:pt x="12257" y="211"/>
                  </a:cubicBezTo>
                  <a:cubicBezTo>
                    <a:pt x="12279" y="82"/>
                    <a:pt x="12170" y="0"/>
                    <a:pt x="1207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5729725" y="1209375"/>
              <a:ext cx="705475" cy="1949375"/>
            </a:xfrm>
            <a:custGeom>
              <a:avLst/>
              <a:gdLst/>
              <a:ahLst/>
              <a:cxnLst/>
              <a:rect l="l" t="t" r="r" b="b"/>
              <a:pathLst>
                <a:path w="28219" h="77975" extrusionOk="0">
                  <a:moveTo>
                    <a:pt x="28027" y="1"/>
                  </a:moveTo>
                  <a:cubicBezTo>
                    <a:pt x="27962" y="1"/>
                    <a:pt x="27895" y="35"/>
                    <a:pt x="27867" y="111"/>
                  </a:cubicBezTo>
                  <a:cubicBezTo>
                    <a:pt x="18556" y="25959"/>
                    <a:pt x="9209" y="51784"/>
                    <a:pt x="65" y="77680"/>
                  </a:cubicBezTo>
                  <a:cubicBezTo>
                    <a:pt x="1" y="77860"/>
                    <a:pt x="144" y="77974"/>
                    <a:pt x="289" y="77974"/>
                  </a:cubicBezTo>
                  <a:cubicBezTo>
                    <a:pt x="384" y="77974"/>
                    <a:pt x="480" y="77925"/>
                    <a:pt x="518" y="77811"/>
                  </a:cubicBezTo>
                  <a:cubicBezTo>
                    <a:pt x="9852" y="51975"/>
                    <a:pt x="18996" y="26079"/>
                    <a:pt x="28176" y="206"/>
                  </a:cubicBezTo>
                  <a:cubicBezTo>
                    <a:pt x="28219" y="78"/>
                    <a:pt x="28125" y="1"/>
                    <a:pt x="28027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5724225" y="1172100"/>
              <a:ext cx="1143750" cy="2003450"/>
            </a:xfrm>
            <a:custGeom>
              <a:avLst/>
              <a:gdLst/>
              <a:ahLst/>
              <a:cxnLst/>
              <a:rect l="l" t="t" r="r" b="b"/>
              <a:pathLst>
                <a:path w="45750" h="80138" extrusionOk="0">
                  <a:moveTo>
                    <a:pt x="45523" y="0"/>
                  </a:moveTo>
                  <a:cubicBezTo>
                    <a:pt x="45472" y="0"/>
                    <a:pt x="45420" y="26"/>
                    <a:pt x="45386" y="90"/>
                  </a:cubicBezTo>
                  <a:cubicBezTo>
                    <a:pt x="30254" y="26641"/>
                    <a:pt x="15085" y="53156"/>
                    <a:pt x="107" y="79778"/>
                  </a:cubicBezTo>
                  <a:cubicBezTo>
                    <a:pt x="1" y="79966"/>
                    <a:pt x="158" y="80138"/>
                    <a:pt x="318" y="80138"/>
                  </a:cubicBezTo>
                  <a:cubicBezTo>
                    <a:pt x="390" y="80138"/>
                    <a:pt x="463" y="80102"/>
                    <a:pt x="512" y="80016"/>
                  </a:cubicBezTo>
                  <a:cubicBezTo>
                    <a:pt x="15668" y="53489"/>
                    <a:pt x="30658" y="26855"/>
                    <a:pt x="45684" y="245"/>
                  </a:cubicBezTo>
                  <a:cubicBezTo>
                    <a:pt x="45749" y="122"/>
                    <a:pt x="45636" y="0"/>
                    <a:pt x="4552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5268900" y="1970600"/>
              <a:ext cx="235150" cy="161750"/>
            </a:xfrm>
            <a:custGeom>
              <a:avLst/>
              <a:gdLst/>
              <a:ahLst/>
              <a:cxnLst/>
              <a:rect l="l" t="t" r="r" b="b"/>
              <a:pathLst>
                <a:path w="9406" h="6470" extrusionOk="0">
                  <a:moveTo>
                    <a:pt x="131" y="1"/>
                  </a:moveTo>
                  <a:cubicBezTo>
                    <a:pt x="32" y="1"/>
                    <a:pt x="0" y="172"/>
                    <a:pt x="115" y="213"/>
                  </a:cubicBezTo>
                  <a:cubicBezTo>
                    <a:pt x="3651" y="1345"/>
                    <a:pt x="6568" y="3238"/>
                    <a:pt x="8688" y="6321"/>
                  </a:cubicBezTo>
                  <a:cubicBezTo>
                    <a:pt x="8760" y="6426"/>
                    <a:pt x="8860" y="6469"/>
                    <a:pt x="8958" y="6469"/>
                  </a:cubicBezTo>
                  <a:cubicBezTo>
                    <a:pt x="9186" y="6469"/>
                    <a:pt x="9405" y="6237"/>
                    <a:pt x="9247" y="5988"/>
                  </a:cubicBezTo>
                  <a:cubicBezTo>
                    <a:pt x="7283" y="2738"/>
                    <a:pt x="3759" y="928"/>
                    <a:pt x="175" y="11"/>
                  </a:cubicBezTo>
                  <a:cubicBezTo>
                    <a:pt x="159" y="4"/>
                    <a:pt x="144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5739100" y="1335850"/>
              <a:ext cx="1667350" cy="1814750"/>
            </a:xfrm>
            <a:custGeom>
              <a:avLst/>
              <a:gdLst/>
              <a:ahLst/>
              <a:cxnLst/>
              <a:rect l="l" t="t" r="r" b="b"/>
              <a:pathLst>
                <a:path w="66694" h="72590" extrusionOk="0">
                  <a:moveTo>
                    <a:pt x="66305" y="1"/>
                  </a:moveTo>
                  <a:cubicBezTo>
                    <a:pt x="66267" y="1"/>
                    <a:pt x="66228" y="9"/>
                    <a:pt x="66187" y="29"/>
                  </a:cubicBezTo>
                  <a:cubicBezTo>
                    <a:pt x="59186" y="3148"/>
                    <a:pt x="53030" y="7947"/>
                    <a:pt x="47089" y="12721"/>
                  </a:cubicBezTo>
                  <a:cubicBezTo>
                    <a:pt x="40731" y="17829"/>
                    <a:pt x="34647" y="23032"/>
                    <a:pt x="29373" y="29294"/>
                  </a:cubicBezTo>
                  <a:cubicBezTo>
                    <a:pt x="23920" y="35819"/>
                    <a:pt x="19074" y="42891"/>
                    <a:pt x="14490" y="50047"/>
                  </a:cubicBezTo>
                  <a:cubicBezTo>
                    <a:pt x="11894" y="54107"/>
                    <a:pt x="9346" y="58191"/>
                    <a:pt x="6656" y="62191"/>
                  </a:cubicBezTo>
                  <a:cubicBezTo>
                    <a:pt x="4346" y="65608"/>
                    <a:pt x="1667" y="68764"/>
                    <a:pt x="0" y="72573"/>
                  </a:cubicBezTo>
                  <a:cubicBezTo>
                    <a:pt x="16" y="72573"/>
                    <a:pt x="37" y="72589"/>
                    <a:pt x="53" y="72589"/>
                  </a:cubicBezTo>
                  <a:cubicBezTo>
                    <a:pt x="61" y="72589"/>
                    <a:pt x="68" y="72585"/>
                    <a:pt x="71" y="72573"/>
                  </a:cubicBezTo>
                  <a:cubicBezTo>
                    <a:pt x="1750" y="69037"/>
                    <a:pt x="4334" y="66097"/>
                    <a:pt x="6572" y="62929"/>
                  </a:cubicBezTo>
                  <a:cubicBezTo>
                    <a:pt x="9180" y="59274"/>
                    <a:pt x="11549" y="55452"/>
                    <a:pt x="13954" y="51666"/>
                  </a:cubicBezTo>
                  <a:cubicBezTo>
                    <a:pt x="18693" y="44272"/>
                    <a:pt x="23693" y="37022"/>
                    <a:pt x="29242" y="30223"/>
                  </a:cubicBezTo>
                  <a:cubicBezTo>
                    <a:pt x="34290" y="24056"/>
                    <a:pt x="40172" y="18984"/>
                    <a:pt x="46315" y="13971"/>
                  </a:cubicBezTo>
                  <a:cubicBezTo>
                    <a:pt x="52530" y="8899"/>
                    <a:pt x="59055" y="3744"/>
                    <a:pt x="66437" y="457"/>
                  </a:cubicBezTo>
                  <a:cubicBezTo>
                    <a:pt x="66694" y="344"/>
                    <a:pt x="66543" y="1"/>
                    <a:pt x="6630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5730925" y="1418850"/>
              <a:ext cx="1843025" cy="1751525"/>
            </a:xfrm>
            <a:custGeom>
              <a:avLst/>
              <a:gdLst/>
              <a:ahLst/>
              <a:cxnLst/>
              <a:rect l="l" t="t" r="r" b="b"/>
              <a:pathLst>
                <a:path w="73721" h="70061" extrusionOk="0">
                  <a:moveTo>
                    <a:pt x="73417" y="0"/>
                  </a:moveTo>
                  <a:cubicBezTo>
                    <a:pt x="73389" y="0"/>
                    <a:pt x="73358" y="6"/>
                    <a:pt x="73324" y="19"/>
                  </a:cubicBezTo>
                  <a:cubicBezTo>
                    <a:pt x="65835" y="2698"/>
                    <a:pt x="59084" y="7115"/>
                    <a:pt x="52584" y="11604"/>
                  </a:cubicBezTo>
                  <a:cubicBezTo>
                    <a:pt x="45618" y="16390"/>
                    <a:pt x="38891" y="21271"/>
                    <a:pt x="32974" y="27379"/>
                  </a:cubicBezTo>
                  <a:cubicBezTo>
                    <a:pt x="26926" y="33642"/>
                    <a:pt x="21508" y="40595"/>
                    <a:pt x="16365" y="47632"/>
                  </a:cubicBezTo>
                  <a:cubicBezTo>
                    <a:pt x="13567" y="51478"/>
                    <a:pt x="10816" y="55359"/>
                    <a:pt x="7947" y="59157"/>
                  </a:cubicBezTo>
                  <a:cubicBezTo>
                    <a:pt x="5221" y="62729"/>
                    <a:pt x="2018" y="65955"/>
                    <a:pt x="17" y="70015"/>
                  </a:cubicBezTo>
                  <a:cubicBezTo>
                    <a:pt x="0" y="70041"/>
                    <a:pt x="20" y="70061"/>
                    <a:pt x="37" y="70061"/>
                  </a:cubicBezTo>
                  <a:cubicBezTo>
                    <a:pt x="44" y="70061"/>
                    <a:pt x="50" y="70058"/>
                    <a:pt x="53" y="70051"/>
                  </a:cubicBezTo>
                  <a:cubicBezTo>
                    <a:pt x="2065" y="66301"/>
                    <a:pt x="5113" y="63360"/>
                    <a:pt x="7721" y="60050"/>
                  </a:cubicBezTo>
                  <a:cubicBezTo>
                    <a:pt x="10495" y="56502"/>
                    <a:pt x="13114" y="52847"/>
                    <a:pt x="15758" y="49215"/>
                  </a:cubicBezTo>
                  <a:cubicBezTo>
                    <a:pt x="21044" y="41929"/>
                    <a:pt x="26640" y="34833"/>
                    <a:pt x="32795" y="28272"/>
                  </a:cubicBezTo>
                  <a:cubicBezTo>
                    <a:pt x="38594" y="22105"/>
                    <a:pt x="45321" y="17247"/>
                    <a:pt x="52238" y="12437"/>
                  </a:cubicBezTo>
                  <a:cubicBezTo>
                    <a:pt x="58870" y="7817"/>
                    <a:pt x="65811" y="3233"/>
                    <a:pt x="73455" y="495"/>
                  </a:cubicBezTo>
                  <a:cubicBezTo>
                    <a:pt x="73721" y="399"/>
                    <a:pt x="73655" y="0"/>
                    <a:pt x="7341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5731025" y="1505375"/>
              <a:ext cx="2027050" cy="1665025"/>
            </a:xfrm>
            <a:custGeom>
              <a:avLst/>
              <a:gdLst/>
              <a:ahLst/>
              <a:cxnLst/>
              <a:rect l="l" t="t" r="r" b="b"/>
              <a:pathLst>
                <a:path w="81082" h="66601" extrusionOk="0">
                  <a:moveTo>
                    <a:pt x="80725" y="1"/>
                  </a:moveTo>
                  <a:cubicBezTo>
                    <a:pt x="80703" y="1"/>
                    <a:pt x="80679" y="4"/>
                    <a:pt x="80655" y="11"/>
                  </a:cubicBezTo>
                  <a:cubicBezTo>
                    <a:pt x="72499" y="2201"/>
                    <a:pt x="64926" y="6226"/>
                    <a:pt x="57628" y="10369"/>
                  </a:cubicBezTo>
                  <a:cubicBezTo>
                    <a:pt x="50091" y="14679"/>
                    <a:pt x="42709" y="19061"/>
                    <a:pt x="36185" y="24859"/>
                  </a:cubicBezTo>
                  <a:cubicBezTo>
                    <a:pt x="29208" y="31074"/>
                    <a:pt x="23004" y="38253"/>
                    <a:pt x="17158" y="45516"/>
                  </a:cubicBezTo>
                  <a:cubicBezTo>
                    <a:pt x="13991" y="49421"/>
                    <a:pt x="10884" y="53386"/>
                    <a:pt x="7598" y="57196"/>
                  </a:cubicBezTo>
                  <a:cubicBezTo>
                    <a:pt x="4955" y="60256"/>
                    <a:pt x="1930" y="62935"/>
                    <a:pt x="25" y="66566"/>
                  </a:cubicBezTo>
                  <a:cubicBezTo>
                    <a:pt x="0" y="66583"/>
                    <a:pt x="17" y="66600"/>
                    <a:pt x="33" y="66600"/>
                  </a:cubicBezTo>
                  <a:cubicBezTo>
                    <a:pt x="39" y="66600"/>
                    <a:pt x="46" y="66597"/>
                    <a:pt x="49" y="66590"/>
                  </a:cubicBezTo>
                  <a:cubicBezTo>
                    <a:pt x="2169" y="62840"/>
                    <a:pt x="5502" y="60101"/>
                    <a:pt x="8300" y="56899"/>
                  </a:cubicBezTo>
                  <a:cubicBezTo>
                    <a:pt x="11455" y="53291"/>
                    <a:pt x="14432" y="49517"/>
                    <a:pt x="17432" y="45790"/>
                  </a:cubicBezTo>
                  <a:cubicBezTo>
                    <a:pt x="23004" y="38908"/>
                    <a:pt x="28922" y="32253"/>
                    <a:pt x="35411" y="26228"/>
                  </a:cubicBezTo>
                  <a:cubicBezTo>
                    <a:pt x="41793" y="20287"/>
                    <a:pt x="49091" y="15882"/>
                    <a:pt x="56592" y="11536"/>
                  </a:cubicBezTo>
                  <a:cubicBezTo>
                    <a:pt x="64236" y="7095"/>
                    <a:pt x="72201" y="2797"/>
                    <a:pt x="80785" y="487"/>
                  </a:cubicBezTo>
                  <a:cubicBezTo>
                    <a:pt x="81081" y="410"/>
                    <a:pt x="80984" y="1"/>
                    <a:pt x="8072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5735225" y="1621250"/>
              <a:ext cx="2137250" cy="1530400"/>
            </a:xfrm>
            <a:custGeom>
              <a:avLst/>
              <a:gdLst/>
              <a:ahLst/>
              <a:cxnLst/>
              <a:rect l="l" t="t" r="r" b="b"/>
              <a:pathLst>
                <a:path w="85490" h="61216" extrusionOk="0">
                  <a:moveTo>
                    <a:pt x="85119" y="0"/>
                  </a:moveTo>
                  <a:cubicBezTo>
                    <a:pt x="85100" y="0"/>
                    <a:pt x="85080" y="2"/>
                    <a:pt x="85059" y="7"/>
                  </a:cubicBezTo>
                  <a:cubicBezTo>
                    <a:pt x="76724" y="1686"/>
                    <a:pt x="69152" y="5877"/>
                    <a:pt x="61937" y="10223"/>
                  </a:cubicBezTo>
                  <a:cubicBezTo>
                    <a:pt x="54257" y="14842"/>
                    <a:pt x="46542" y="19533"/>
                    <a:pt x="38993" y="24403"/>
                  </a:cubicBezTo>
                  <a:cubicBezTo>
                    <a:pt x="35481" y="26665"/>
                    <a:pt x="32088" y="29106"/>
                    <a:pt x="28909" y="31785"/>
                  </a:cubicBezTo>
                  <a:cubicBezTo>
                    <a:pt x="25218" y="34892"/>
                    <a:pt x="21932" y="38464"/>
                    <a:pt x="18455" y="41834"/>
                  </a:cubicBezTo>
                  <a:cubicBezTo>
                    <a:pt x="14883" y="45310"/>
                    <a:pt x="11311" y="48799"/>
                    <a:pt x="7858" y="52395"/>
                  </a:cubicBezTo>
                  <a:cubicBezTo>
                    <a:pt x="5108" y="55252"/>
                    <a:pt x="1953" y="57681"/>
                    <a:pt x="0" y="61193"/>
                  </a:cubicBezTo>
                  <a:cubicBezTo>
                    <a:pt x="17" y="61201"/>
                    <a:pt x="33" y="61215"/>
                    <a:pt x="46" y="61215"/>
                  </a:cubicBezTo>
                  <a:cubicBezTo>
                    <a:pt x="51" y="61215"/>
                    <a:pt x="56" y="61213"/>
                    <a:pt x="60" y="61205"/>
                  </a:cubicBezTo>
                  <a:cubicBezTo>
                    <a:pt x="2239" y="57574"/>
                    <a:pt x="5703" y="55121"/>
                    <a:pt x="8608" y="52144"/>
                  </a:cubicBezTo>
                  <a:cubicBezTo>
                    <a:pt x="11930" y="48739"/>
                    <a:pt x="15347" y="45429"/>
                    <a:pt x="18776" y="42108"/>
                  </a:cubicBezTo>
                  <a:cubicBezTo>
                    <a:pt x="22063" y="38929"/>
                    <a:pt x="25230" y="35595"/>
                    <a:pt x="28682" y="32571"/>
                  </a:cubicBezTo>
                  <a:cubicBezTo>
                    <a:pt x="31992" y="29689"/>
                    <a:pt x="35588" y="27189"/>
                    <a:pt x="39255" y="24808"/>
                  </a:cubicBezTo>
                  <a:cubicBezTo>
                    <a:pt x="46363" y="20176"/>
                    <a:pt x="53686" y="15842"/>
                    <a:pt x="60901" y="11413"/>
                  </a:cubicBezTo>
                  <a:cubicBezTo>
                    <a:pt x="68449" y="6770"/>
                    <a:pt x="76415" y="2245"/>
                    <a:pt x="85189" y="483"/>
                  </a:cubicBezTo>
                  <a:cubicBezTo>
                    <a:pt x="85489" y="428"/>
                    <a:pt x="85385" y="0"/>
                    <a:pt x="8511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7860975" y="1621650"/>
              <a:ext cx="240900" cy="93150"/>
            </a:xfrm>
            <a:custGeom>
              <a:avLst/>
              <a:gdLst/>
              <a:ahLst/>
              <a:cxnLst/>
              <a:rect l="l" t="t" r="r" b="b"/>
              <a:pathLst>
                <a:path w="9636" h="3726" extrusionOk="0">
                  <a:moveTo>
                    <a:pt x="115" y="0"/>
                  </a:moveTo>
                  <a:cubicBezTo>
                    <a:pt x="34" y="0"/>
                    <a:pt x="0" y="125"/>
                    <a:pt x="88" y="158"/>
                  </a:cubicBezTo>
                  <a:cubicBezTo>
                    <a:pt x="3100" y="1396"/>
                    <a:pt x="6220" y="2075"/>
                    <a:pt x="9077" y="3682"/>
                  </a:cubicBezTo>
                  <a:cubicBezTo>
                    <a:pt x="9130" y="3712"/>
                    <a:pt x="9181" y="3725"/>
                    <a:pt x="9229" y="3725"/>
                  </a:cubicBezTo>
                  <a:cubicBezTo>
                    <a:pt x="9483" y="3725"/>
                    <a:pt x="9636" y="3352"/>
                    <a:pt x="9375" y="3182"/>
                  </a:cubicBezTo>
                  <a:cubicBezTo>
                    <a:pt x="6625" y="1372"/>
                    <a:pt x="3184" y="1051"/>
                    <a:pt x="136" y="3"/>
                  </a:cubicBezTo>
                  <a:cubicBezTo>
                    <a:pt x="128" y="1"/>
                    <a:pt x="121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019225" y="1689900"/>
              <a:ext cx="45200" cy="32575"/>
            </a:xfrm>
            <a:custGeom>
              <a:avLst/>
              <a:gdLst/>
              <a:ahLst/>
              <a:cxnLst/>
              <a:rect l="l" t="t" r="r" b="b"/>
              <a:pathLst>
                <a:path w="1808" h="1303" extrusionOk="0">
                  <a:moveTo>
                    <a:pt x="1609" y="0"/>
                  </a:moveTo>
                  <a:cubicBezTo>
                    <a:pt x="1578" y="0"/>
                    <a:pt x="1543" y="11"/>
                    <a:pt x="1509" y="35"/>
                  </a:cubicBezTo>
                  <a:cubicBezTo>
                    <a:pt x="1021" y="416"/>
                    <a:pt x="509" y="809"/>
                    <a:pt x="21" y="1202"/>
                  </a:cubicBezTo>
                  <a:cubicBezTo>
                    <a:pt x="0" y="1243"/>
                    <a:pt x="42" y="1302"/>
                    <a:pt x="84" y="1302"/>
                  </a:cubicBezTo>
                  <a:cubicBezTo>
                    <a:pt x="91" y="1302"/>
                    <a:pt x="98" y="1301"/>
                    <a:pt x="104" y="1297"/>
                  </a:cubicBezTo>
                  <a:cubicBezTo>
                    <a:pt x="616" y="940"/>
                    <a:pt x="1140" y="571"/>
                    <a:pt x="1676" y="238"/>
                  </a:cubicBezTo>
                  <a:cubicBezTo>
                    <a:pt x="1808" y="153"/>
                    <a:pt x="1730" y="0"/>
                    <a:pt x="160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7973175" y="1674050"/>
              <a:ext cx="59175" cy="39475"/>
            </a:xfrm>
            <a:custGeom>
              <a:avLst/>
              <a:gdLst/>
              <a:ahLst/>
              <a:cxnLst/>
              <a:rect l="l" t="t" r="r" b="b"/>
              <a:pathLst>
                <a:path w="2367" h="1579" extrusionOk="0">
                  <a:moveTo>
                    <a:pt x="2154" y="0"/>
                  </a:moveTo>
                  <a:cubicBezTo>
                    <a:pt x="2122" y="0"/>
                    <a:pt x="2087" y="11"/>
                    <a:pt x="2053" y="38"/>
                  </a:cubicBezTo>
                  <a:cubicBezTo>
                    <a:pt x="1422" y="574"/>
                    <a:pt x="720" y="1015"/>
                    <a:pt x="41" y="1503"/>
                  </a:cubicBezTo>
                  <a:cubicBezTo>
                    <a:pt x="0" y="1523"/>
                    <a:pt x="30" y="1579"/>
                    <a:pt x="61" y="1579"/>
                  </a:cubicBezTo>
                  <a:cubicBezTo>
                    <a:pt x="67" y="1579"/>
                    <a:pt x="72" y="1577"/>
                    <a:pt x="77" y="1574"/>
                  </a:cubicBezTo>
                  <a:cubicBezTo>
                    <a:pt x="815" y="1146"/>
                    <a:pt x="1553" y="753"/>
                    <a:pt x="2244" y="264"/>
                  </a:cubicBezTo>
                  <a:cubicBezTo>
                    <a:pt x="2367" y="170"/>
                    <a:pt x="2279" y="0"/>
                    <a:pt x="215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7930150" y="1664425"/>
              <a:ext cx="78700" cy="55250"/>
            </a:xfrm>
            <a:custGeom>
              <a:avLst/>
              <a:gdLst/>
              <a:ahLst/>
              <a:cxnLst/>
              <a:rect l="l" t="t" r="r" b="b"/>
              <a:pathLst>
                <a:path w="3148" h="2210" extrusionOk="0">
                  <a:moveTo>
                    <a:pt x="2975" y="0"/>
                  </a:moveTo>
                  <a:cubicBezTo>
                    <a:pt x="2956" y="0"/>
                    <a:pt x="2937" y="6"/>
                    <a:pt x="2917" y="18"/>
                  </a:cubicBezTo>
                  <a:cubicBezTo>
                    <a:pt x="1917" y="649"/>
                    <a:pt x="1000" y="1376"/>
                    <a:pt x="59" y="2090"/>
                  </a:cubicBezTo>
                  <a:cubicBezTo>
                    <a:pt x="1" y="2129"/>
                    <a:pt x="47" y="2209"/>
                    <a:pt x="98" y="2209"/>
                  </a:cubicBezTo>
                  <a:cubicBezTo>
                    <a:pt x="109" y="2209"/>
                    <a:pt x="120" y="2206"/>
                    <a:pt x="131" y="2197"/>
                  </a:cubicBezTo>
                  <a:cubicBezTo>
                    <a:pt x="1072" y="1495"/>
                    <a:pt x="2012" y="804"/>
                    <a:pt x="3036" y="233"/>
                  </a:cubicBezTo>
                  <a:cubicBezTo>
                    <a:pt x="3147" y="172"/>
                    <a:pt x="3078" y="0"/>
                    <a:pt x="2975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7935000" y="1659925"/>
              <a:ext cx="44575" cy="30925"/>
            </a:xfrm>
            <a:custGeom>
              <a:avLst/>
              <a:gdLst/>
              <a:ahLst/>
              <a:cxnLst/>
              <a:rect l="l" t="t" r="r" b="b"/>
              <a:pathLst>
                <a:path w="1783" h="1237" extrusionOk="0">
                  <a:moveTo>
                    <a:pt x="1604" y="0"/>
                  </a:moveTo>
                  <a:cubicBezTo>
                    <a:pt x="1584" y="0"/>
                    <a:pt x="1564" y="6"/>
                    <a:pt x="1544" y="20"/>
                  </a:cubicBezTo>
                  <a:cubicBezTo>
                    <a:pt x="1008" y="377"/>
                    <a:pt x="473" y="722"/>
                    <a:pt x="32" y="1187"/>
                  </a:cubicBezTo>
                  <a:cubicBezTo>
                    <a:pt x="0" y="1197"/>
                    <a:pt x="35" y="1236"/>
                    <a:pt x="68" y="1236"/>
                  </a:cubicBezTo>
                  <a:cubicBezTo>
                    <a:pt x="72" y="1236"/>
                    <a:pt x="76" y="1236"/>
                    <a:pt x="80" y="1234"/>
                  </a:cubicBezTo>
                  <a:cubicBezTo>
                    <a:pt x="556" y="818"/>
                    <a:pt x="1116" y="532"/>
                    <a:pt x="1663" y="222"/>
                  </a:cubicBezTo>
                  <a:cubicBezTo>
                    <a:pt x="1783" y="153"/>
                    <a:pt x="1703" y="0"/>
                    <a:pt x="160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7873600" y="1638225"/>
              <a:ext cx="48525" cy="36925"/>
            </a:xfrm>
            <a:custGeom>
              <a:avLst/>
              <a:gdLst/>
              <a:ahLst/>
              <a:cxnLst/>
              <a:rect l="l" t="t" r="r" b="b"/>
              <a:pathLst>
                <a:path w="1941" h="1477" extrusionOk="0">
                  <a:moveTo>
                    <a:pt x="1809" y="1"/>
                  </a:moveTo>
                  <a:cubicBezTo>
                    <a:pt x="1786" y="1"/>
                    <a:pt x="1762" y="9"/>
                    <a:pt x="1738" y="31"/>
                  </a:cubicBezTo>
                  <a:cubicBezTo>
                    <a:pt x="1178" y="471"/>
                    <a:pt x="583" y="888"/>
                    <a:pt x="47" y="1364"/>
                  </a:cubicBezTo>
                  <a:cubicBezTo>
                    <a:pt x="0" y="1402"/>
                    <a:pt x="43" y="1477"/>
                    <a:pt x="104" y="1477"/>
                  </a:cubicBezTo>
                  <a:cubicBezTo>
                    <a:pt x="120" y="1477"/>
                    <a:pt x="137" y="1472"/>
                    <a:pt x="155" y="1459"/>
                  </a:cubicBezTo>
                  <a:cubicBezTo>
                    <a:pt x="702" y="995"/>
                    <a:pt x="1298" y="614"/>
                    <a:pt x="1857" y="173"/>
                  </a:cubicBezTo>
                  <a:cubicBezTo>
                    <a:pt x="1940" y="109"/>
                    <a:pt x="1887" y="1"/>
                    <a:pt x="180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7856275" y="1633275"/>
              <a:ext cx="45525" cy="24150"/>
            </a:xfrm>
            <a:custGeom>
              <a:avLst/>
              <a:gdLst/>
              <a:ahLst/>
              <a:cxnLst/>
              <a:rect l="l" t="t" r="r" b="b"/>
              <a:pathLst>
                <a:path w="1821" h="966" extrusionOk="0">
                  <a:moveTo>
                    <a:pt x="1693" y="1"/>
                  </a:moveTo>
                  <a:cubicBezTo>
                    <a:pt x="1678" y="1"/>
                    <a:pt x="1662" y="5"/>
                    <a:pt x="1645" y="14"/>
                  </a:cubicBezTo>
                  <a:cubicBezTo>
                    <a:pt x="1109" y="336"/>
                    <a:pt x="514" y="514"/>
                    <a:pt x="38" y="895"/>
                  </a:cubicBezTo>
                  <a:cubicBezTo>
                    <a:pt x="1" y="923"/>
                    <a:pt x="22" y="966"/>
                    <a:pt x="56" y="966"/>
                  </a:cubicBezTo>
                  <a:cubicBezTo>
                    <a:pt x="65" y="966"/>
                    <a:pt x="75" y="963"/>
                    <a:pt x="86" y="955"/>
                  </a:cubicBezTo>
                  <a:cubicBezTo>
                    <a:pt x="574" y="598"/>
                    <a:pt x="1181" y="455"/>
                    <a:pt x="1741" y="169"/>
                  </a:cubicBezTo>
                  <a:cubicBezTo>
                    <a:pt x="1821" y="119"/>
                    <a:pt x="1774" y="1"/>
                    <a:pt x="169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897350" y="1646075"/>
              <a:ext cx="55375" cy="49800"/>
            </a:xfrm>
            <a:custGeom>
              <a:avLst/>
              <a:gdLst/>
              <a:ahLst/>
              <a:cxnLst/>
              <a:rect l="l" t="t" r="r" b="b"/>
              <a:pathLst>
                <a:path w="2215" h="1992" extrusionOk="0">
                  <a:moveTo>
                    <a:pt x="2069" y="0"/>
                  </a:moveTo>
                  <a:cubicBezTo>
                    <a:pt x="2055" y="0"/>
                    <a:pt x="2040" y="4"/>
                    <a:pt x="2026" y="14"/>
                  </a:cubicBezTo>
                  <a:cubicBezTo>
                    <a:pt x="1252" y="419"/>
                    <a:pt x="455" y="1133"/>
                    <a:pt x="26" y="1907"/>
                  </a:cubicBezTo>
                  <a:cubicBezTo>
                    <a:pt x="1" y="1949"/>
                    <a:pt x="47" y="1992"/>
                    <a:pt x="89" y="1992"/>
                  </a:cubicBezTo>
                  <a:cubicBezTo>
                    <a:pt x="106" y="1992"/>
                    <a:pt x="123" y="1984"/>
                    <a:pt x="133" y="1967"/>
                  </a:cubicBezTo>
                  <a:cubicBezTo>
                    <a:pt x="621" y="1157"/>
                    <a:pt x="1431" y="741"/>
                    <a:pt x="2145" y="181"/>
                  </a:cubicBezTo>
                  <a:cubicBezTo>
                    <a:pt x="2215" y="111"/>
                    <a:pt x="2143" y="0"/>
                    <a:pt x="206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8037825" y="1703175"/>
              <a:ext cx="43650" cy="32700"/>
            </a:xfrm>
            <a:custGeom>
              <a:avLst/>
              <a:gdLst/>
              <a:ahLst/>
              <a:cxnLst/>
              <a:rect l="l" t="t" r="r" b="b"/>
              <a:pathLst>
                <a:path w="1746" h="1308" extrusionOk="0">
                  <a:moveTo>
                    <a:pt x="1645" y="1"/>
                  </a:moveTo>
                  <a:cubicBezTo>
                    <a:pt x="1638" y="1"/>
                    <a:pt x="1630" y="2"/>
                    <a:pt x="1622" y="4"/>
                  </a:cubicBezTo>
                  <a:cubicBezTo>
                    <a:pt x="1027" y="314"/>
                    <a:pt x="527" y="766"/>
                    <a:pt x="51" y="1219"/>
                  </a:cubicBezTo>
                  <a:cubicBezTo>
                    <a:pt x="0" y="1259"/>
                    <a:pt x="43" y="1308"/>
                    <a:pt x="87" y="1308"/>
                  </a:cubicBezTo>
                  <a:cubicBezTo>
                    <a:pt x="95" y="1308"/>
                    <a:pt x="103" y="1306"/>
                    <a:pt x="110" y="1302"/>
                  </a:cubicBezTo>
                  <a:cubicBezTo>
                    <a:pt x="586" y="850"/>
                    <a:pt x="1086" y="421"/>
                    <a:pt x="1682" y="123"/>
                  </a:cubicBezTo>
                  <a:cubicBezTo>
                    <a:pt x="1745" y="81"/>
                    <a:pt x="1705" y="1"/>
                    <a:pt x="1645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6533800" y="2027950"/>
              <a:ext cx="742000" cy="527250"/>
            </a:xfrm>
            <a:custGeom>
              <a:avLst/>
              <a:gdLst/>
              <a:ahLst/>
              <a:cxnLst/>
              <a:rect l="l" t="t" r="r" b="b"/>
              <a:pathLst>
                <a:path w="29680" h="21090" extrusionOk="0">
                  <a:moveTo>
                    <a:pt x="29476" y="1"/>
                  </a:moveTo>
                  <a:cubicBezTo>
                    <a:pt x="29451" y="1"/>
                    <a:pt x="29425" y="9"/>
                    <a:pt x="29398" y="27"/>
                  </a:cubicBezTo>
                  <a:cubicBezTo>
                    <a:pt x="24160" y="3361"/>
                    <a:pt x="19171" y="7052"/>
                    <a:pt x="14123" y="10683"/>
                  </a:cubicBezTo>
                  <a:cubicBezTo>
                    <a:pt x="9408" y="14076"/>
                    <a:pt x="4990" y="17946"/>
                    <a:pt x="49" y="20994"/>
                  </a:cubicBezTo>
                  <a:cubicBezTo>
                    <a:pt x="0" y="21013"/>
                    <a:pt x="32" y="21089"/>
                    <a:pt x="78" y="21089"/>
                  </a:cubicBezTo>
                  <a:cubicBezTo>
                    <a:pt x="88" y="21089"/>
                    <a:pt x="98" y="21086"/>
                    <a:pt x="109" y="21077"/>
                  </a:cubicBezTo>
                  <a:cubicBezTo>
                    <a:pt x="5062" y="18041"/>
                    <a:pt x="9491" y="14207"/>
                    <a:pt x="14230" y="10862"/>
                  </a:cubicBezTo>
                  <a:cubicBezTo>
                    <a:pt x="19302" y="7290"/>
                    <a:pt x="24290" y="3599"/>
                    <a:pt x="29541" y="277"/>
                  </a:cubicBezTo>
                  <a:cubicBezTo>
                    <a:pt x="29679" y="188"/>
                    <a:pt x="29596" y="1"/>
                    <a:pt x="2947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7233075" y="1814500"/>
              <a:ext cx="467475" cy="335475"/>
            </a:xfrm>
            <a:custGeom>
              <a:avLst/>
              <a:gdLst/>
              <a:ahLst/>
              <a:cxnLst/>
              <a:rect l="l" t="t" r="r" b="b"/>
              <a:pathLst>
                <a:path w="18699" h="13419" extrusionOk="0">
                  <a:moveTo>
                    <a:pt x="18458" y="1"/>
                  </a:moveTo>
                  <a:cubicBezTo>
                    <a:pt x="18430" y="1"/>
                    <a:pt x="18400" y="9"/>
                    <a:pt x="18370" y="28"/>
                  </a:cubicBezTo>
                  <a:cubicBezTo>
                    <a:pt x="12119" y="4171"/>
                    <a:pt x="6166" y="8755"/>
                    <a:pt x="129" y="13173"/>
                  </a:cubicBezTo>
                  <a:cubicBezTo>
                    <a:pt x="0" y="13262"/>
                    <a:pt x="79" y="13418"/>
                    <a:pt x="185" y="13418"/>
                  </a:cubicBezTo>
                  <a:cubicBezTo>
                    <a:pt x="205" y="13418"/>
                    <a:pt x="227" y="13412"/>
                    <a:pt x="249" y="13399"/>
                  </a:cubicBezTo>
                  <a:cubicBezTo>
                    <a:pt x="6309" y="8982"/>
                    <a:pt x="12393" y="4636"/>
                    <a:pt x="18548" y="350"/>
                  </a:cubicBezTo>
                  <a:cubicBezTo>
                    <a:pt x="18698" y="230"/>
                    <a:pt x="18605" y="1"/>
                    <a:pt x="18458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6049025" y="2790350"/>
              <a:ext cx="313300" cy="262375"/>
            </a:xfrm>
            <a:custGeom>
              <a:avLst/>
              <a:gdLst/>
              <a:ahLst/>
              <a:cxnLst/>
              <a:rect l="l" t="t" r="r" b="b"/>
              <a:pathLst>
                <a:path w="12532" h="10495" extrusionOk="0">
                  <a:moveTo>
                    <a:pt x="12412" y="1"/>
                  </a:moveTo>
                  <a:cubicBezTo>
                    <a:pt x="12393" y="1"/>
                    <a:pt x="12374" y="7"/>
                    <a:pt x="12356" y="23"/>
                  </a:cubicBezTo>
                  <a:cubicBezTo>
                    <a:pt x="8284" y="3523"/>
                    <a:pt x="3748" y="6452"/>
                    <a:pt x="45" y="10369"/>
                  </a:cubicBezTo>
                  <a:cubicBezTo>
                    <a:pt x="1" y="10422"/>
                    <a:pt x="48" y="10495"/>
                    <a:pt x="105" y="10495"/>
                  </a:cubicBezTo>
                  <a:cubicBezTo>
                    <a:pt x="125" y="10495"/>
                    <a:pt x="146" y="10486"/>
                    <a:pt x="164" y="10464"/>
                  </a:cubicBezTo>
                  <a:cubicBezTo>
                    <a:pt x="3867" y="6571"/>
                    <a:pt x="8403" y="3642"/>
                    <a:pt x="12475" y="142"/>
                  </a:cubicBezTo>
                  <a:cubicBezTo>
                    <a:pt x="12531" y="86"/>
                    <a:pt x="12478" y="1"/>
                    <a:pt x="1241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>
              <a:off x="5981425" y="2512650"/>
              <a:ext cx="504050" cy="479575"/>
            </a:xfrm>
            <a:custGeom>
              <a:avLst/>
              <a:gdLst/>
              <a:ahLst/>
              <a:cxnLst/>
              <a:rect l="l" t="t" r="r" b="b"/>
              <a:pathLst>
                <a:path w="20162" h="19183" extrusionOk="0">
                  <a:moveTo>
                    <a:pt x="20039" y="0"/>
                  </a:moveTo>
                  <a:cubicBezTo>
                    <a:pt x="20019" y="0"/>
                    <a:pt x="19998" y="7"/>
                    <a:pt x="19977" y="22"/>
                  </a:cubicBezTo>
                  <a:cubicBezTo>
                    <a:pt x="12988" y="6023"/>
                    <a:pt x="6226" y="12333"/>
                    <a:pt x="11" y="19144"/>
                  </a:cubicBezTo>
                  <a:cubicBezTo>
                    <a:pt x="1" y="19163"/>
                    <a:pt x="15" y="19182"/>
                    <a:pt x="27" y="19182"/>
                  </a:cubicBezTo>
                  <a:cubicBezTo>
                    <a:pt x="30" y="19182"/>
                    <a:pt x="32" y="19181"/>
                    <a:pt x="34" y="19179"/>
                  </a:cubicBezTo>
                  <a:cubicBezTo>
                    <a:pt x="6309" y="12393"/>
                    <a:pt x="13119" y="6190"/>
                    <a:pt x="20096" y="141"/>
                  </a:cubicBezTo>
                  <a:cubicBezTo>
                    <a:pt x="20162" y="85"/>
                    <a:pt x="20110" y="0"/>
                    <a:pt x="20039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6628400" y="2375475"/>
              <a:ext cx="334125" cy="235500"/>
            </a:xfrm>
            <a:custGeom>
              <a:avLst/>
              <a:gdLst/>
              <a:ahLst/>
              <a:cxnLst/>
              <a:rect l="l" t="t" r="r" b="b"/>
              <a:pathLst>
                <a:path w="13365" h="9420" extrusionOk="0">
                  <a:moveTo>
                    <a:pt x="13199" y="1"/>
                  </a:moveTo>
                  <a:cubicBezTo>
                    <a:pt x="13179" y="1"/>
                    <a:pt x="13158" y="7"/>
                    <a:pt x="13137" y="20"/>
                  </a:cubicBezTo>
                  <a:cubicBezTo>
                    <a:pt x="8684" y="2937"/>
                    <a:pt x="4397" y="6104"/>
                    <a:pt x="99" y="9248"/>
                  </a:cubicBezTo>
                  <a:cubicBezTo>
                    <a:pt x="0" y="9297"/>
                    <a:pt x="49" y="9420"/>
                    <a:pt x="123" y="9420"/>
                  </a:cubicBezTo>
                  <a:cubicBezTo>
                    <a:pt x="138" y="9420"/>
                    <a:pt x="154" y="9415"/>
                    <a:pt x="171" y="9403"/>
                  </a:cubicBezTo>
                  <a:cubicBezTo>
                    <a:pt x="4493" y="6271"/>
                    <a:pt x="8779" y="3116"/>
                    <a:pt x="13256" y="235"/>
                  </a:cubicBezTo>
                  <a:cubicBezTo>
                    <a:pt x="13365" y="155"/>
                    <a:pt x="13300" y="1"/>
                    <a:pt x="1319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6736375" y="1800075"/>
              <a:ext cx="808350" cy="498800"/>
            </a:xfrm>
            <a:custGeom>
              <a:avLst/>
              <a:gdLst/>
              <a:ahLst/>
              <a:cxnLst/>
              <a:rect l="l" t="t" r="r" b="b"/>
              <a:pathLst>
                <a:path w="32334" h="19952" extrusionOk="0">
                  <a:moveTo>
                    <a:pt x="32206" y="1"/>
                  </a:moveTo>
                  <a:cubicBezTo>
                    <a:pt x="32193" y="1"/>
                    <a:pt x="32180" y="4"/>
                    <a:pt x="32166" y="10"/>
                  </a:cubicBezTo>
                  <a:cubicBezTo>
                    <a:pt x="21057" y="5951"/>
                    <a:pt x="10020" y="12178"/>
                    <a:pt x="19" y="19893"/>
                  </a:cubicBezTo>
                  <a:cubicBezTo>
                    <a:pt x="0" y="19912"/>
                    <a:pt x="11" y="19952"/>
                    <a:pt x="33" y="19952"/>
                  </a:cubicBezTo>
                  <a:cubicBezTo>
                    <a:pt x="39" y="19952"/>
                    <a:pt x="47" y="19949"/>
                    <a:pt x="55" y="19941"/>
                  </a:cubicBezTo>
                  <a:cubicBezTo>
                    <a:pt x="10068" y="12226"/>
                    <a:pt x="21140" y="6118"/>
                    <a:pt x="32261" y="165"/>
                  </a:cubicBezTo>
                  <a:cubicBezTo>
                    <a:pt x="32333" y="123"/>
                    <a:pt x="32289" y="1"/>
                    <a:pt x="322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7616600" y="1693975"/>
              <a:ext cx="173450" cy="84950"/>
            </a:xfrm>
            <a:custGeom>
              <a:avLst/>
              <a:gdLst/>
              <a:ahLst/>
              <a:cxnLst/>
              <a:rect l="l" t="t" r="r" b="b"/>
              <a:pathLst>
                <a:path w="6938" h="3398" extrusionOk="0">
                  <a:moveTo>
                    <a:pt x="6752" y="0"/>
                  </a:moveTo>
                  <a:cubicBezTo>
                    <a:pt x="6734" y="0"/>
                    <a:pt x="6715" y="5"/>
                    <a:pt x="6696" y="15"/>
                  </a:cubicBezTo>
                  <a:cubicBezTo>
                    <a:pt x="4481" y="1039"/>
                    <a:pt x="2338" y="2194"/>
                    <a:pt x="112" y="3218"/>
                  </a:cubicBezTo>
                  <a:cubicBezTo>
                    <a:pt x="0" y="3269"/>
                    <a:pt x="62" y="3397"/>
                    <a:pt x="156" y="3397"/>
                  </a:cubicBezTo>
                  <a:cubicBezTo>
                    <a:pt x="172" y="3397"/>
                    <a:pt x="189" y="3393"/>
                    <a:pt x="207" y="3385"/>
                  </a:cubicBezTo>
                  <a:cubicBezTo>
                    <a:pt x="2422" y="2349"/>
                    <a:pt x="4600" y="1253"/>
                    <a:pt x="6815" y="229"/>
                  </a:cubicBezTo>
                  <a:cubicBezTo>
                    <a:pt x="6937" y="158"/>
                    <a:pt x="6859" y="0"/>
                    <a:pt x="67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7537875" y="1806550"/>
              <a:ext cx="344650" cy="221875"/>
            </a:xfrm>
            <a:custGeom>
              <a:avLst/>
              <a:gdLst/>
              <a:ahLst/>
              <a:cxnLst/>
              <a:rect l="l" t="t" r="r" b="b"/>
              <a:pathLst>
                <a:path w="13786" h="8875" extrusionOk="0">
                  <a:moveTo>
                    <a:pt x="13577" y="0"/>
                  </a:moveTo>
                  <a:cubicBezTo>
                    <a:pt x="13553" y="0"/>
                    <a:pt x="13527" y="8"/>
                    <a:pt x="13500" y="25"/>
                  </a:cubicBezTo>
                  <a:cubicBezTo>
                    <a:pt x="8916" y="2823"/>
                    <a:pt x="4213" y="5382"/>
                    <a:pt x="46" y="8776"/>
                  </a:cubicBezTo>
                  <a:cubicBezTo>
                    <a:pt x="0" y="8822"/>
                    <a:pt x="39" y="8875"/>
                    <a:pt x="81" y="8875"/>
                  </a:cubicBezTo>
                  <a:cubicBezTo>
                    <a:pt x="94" y="8875"/>
                    <a:pt x="107" y="8870"/>
                    <a:pt x="118" y="8859"/>
                  </a:cubicBezTo>
                  <a:cubicBezTo>
                    <a:pt x="4320" y="5513"/>
                    <a:pt x="9023" y="2954"/>
                    <a:pt x="13655" y="287"/>
                  </a:cubicBezTo>
                  <a:cubicBezTo>
                    <a:pt x="13785" y="206"/>
                    <a:pt x="13705" y="0"/>
                    <a:pt x="13577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5437750" y="1790125"/>
              <a:ext cx="273450" cy="191525"/>
            </a:xfrm>
            <a:custGeom>
              <a:avLst/>
              <a:gdLst/>
              <a:ahLst/>
              <a:cxnLst/>
              <a:rect l="l" t="t" r="r" b="b"/>
              <a:pathLst>
                <a:path w="10938" h="7661" extrusionOk="0">
                  <a:moveTo>
                    <a:pt x="153" y="1"/>
                  </a:moveTo>
                  <a:cubicBezTo>
                    <a:pt x="66" y="1"/>
                    <a:pt x="0" y="149"/>
                    <a:pt x="100" y="193"/>
                  </a:cubicBezTo>
                  <a:cubicBezTo>
                    <a:pt x="4041" y="2003"/>
                    <a:pt x="7851" y="3813"/>
                    <a:pt x="10351" y="7540"/>
                  </a:cubicBezTo>
                  <a:cubicBezTo>
                    <a:pt x="10408" y="7625"/>
                    <a:pt x="10489" y="7660"/>
                    <a:pt x="10568" y="7660"/>
                  </a:cubicBezTo>
                  <a:cubicBezTo>
                    <a:pt x="10755" y="7660"/>
                    <a:pt x="10937" y="7466"/>
                    <a:pt x="10804" y="7266"/>
                  </a:cubicBezTo>
                  <a:cubicBezTo>
                    <a:pt x="8232" y="3563"/>
                    <a:pt x="4303" y="1575"/>
                    <a:pt x="172" y="3"/>
                  </a:cubicBezTo>
                  <a:cubicBezTo>
                    <a:pt x="165" y="1"/>
                    <a:pt x="159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5680500" y="1566200"/>
              <a:ext cx="289725" cy="203775"/>
            </a:xfrm>
            <a:custGeom>
              <a:avLst/>
              <a:gdLst/>
              <a:ahLst/>
              <a:cxnLst/>
              <a:rect l="l" t="t" r="r" b="b"/>
              <a:pathLst>
                <a:path w="11589" h="8151" extrusionOk="0">
                  <a:moveTo>
                    <a:pt x="179" y="1"/>
                  </a:moveTo>
                  <a:cubicBezTo>
                    <a:pt x="58" y="1"/>
                    <a:pt x="0" y="224"/>
                    <a:pt x="153" y="257"/>
                  </a:cubicBezTo>
                  <a:cubicBezTo>
                    <a:pt x="4809" y="1376"/>
                    <a:pt x="7452" y="5281"/>
                    <a:pt x="11000" y="8091"/>
                  </a:cubicBezTo>
                  <a:cubicBezTo>
                    <a:pt x="11057" y="8133"/>
                    <a:pt x="11118" y="8151"/>
                    <a:pt x="11177" y="8151"/>
                  </a:cubicBezTo>
                  <a:cubicBezTo>
                    <a:pt x="11400" y="8151"/>
                    <a:pt x="11588" y="7891"/>
                    <a:pt x="11381" y="7722"/>
                  </a:cubicBezTo>
                  <a:cubicBezTo>
                    <a:pt x="7952" y="4745"/>
                    <a:pt x="4868" y="947"/>
                    <a:pt x="213" y="6"/>
                  </a:cubicBezTo>
                  <a:cubicBezTo>
                    <a:pt x="201" y="3"/>
                    <a:pt x="190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6019625" y="1331975"/>
              <a:ext cx="282325" cy="278425"/>
            </a:xfrm>
            <a:custGeom>
              <a:avLst/>
              <a:gdLst/>
              <a:ahLst/>
              <a:cxnLst/>
              <a:rect l="l" t="t" r="r" b="b"/>
              <a:pathLst>
                <a:path w="11293" h="11137" extrusionOk="0">
                  <a:moveTo>
                    <a:pt x="168" y="1"/>
                  </a:moveTo>
                  <a:cubicBezTo>
                    <a:pt x="78" y="1"/>
                    <a:pt x="0" y="136"/>
                    <a:pt x="90" y="196"/>
                  </a:cubicBezTo>
                  <a:cubicBezTo>
                    <a:pt x="4067" y="3470"/>
                    <a:pt x="7496" y="7113"/>
                    <a:pt x="10806" y="11054"/>
                  </a:cubicBezTo>
                  <a:cubicBezTo>
                    <a:pt x="10855" y="11112"/>
                    <a:pt x="10912" y="11136"/>
                    <a:pt x="10967" y="11136"/>
                  </a:cubicBezTo>
                  <a:cubicBezTo>
                    <a:pt x="11138" y="11136"/>
                    <a:pt x="11292" y="10901"/>
                    <a:pt x="11139" y="10721"/>
                  </a:cubicBezTo>
                  <a:cubicBezTo>
                    <a:pt x="7924" y="6697"/>
                    <a:pt x="4329" y="3113"/>
                    <a:pt x="221" y="17"/>
                  </a:cubicBezTo>
                  <a:cubicBezTo>
                    <a:pt x="204" y="6"/>
                    <a:pt x="186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6421025" y="1204075"/>
              <a:ext cx="248850" cy="308025"/>
            </a:xfrm>
            <a:custGeom>
              <a:avLst/>
              <a:gdLst/>
              <a:ahLst/>
              <a:cxnLst/>
              <a:rect l="l" t="t" r="r" b="b"/>
              <a:pathLst>
                <a:path w="9954" h="12321" extrusionOk="0">
                  <a:moveTo>
                    <a:pt x="152" y="1"/>
                  </a:moveTo>
                  <a:cubicBezTo>
                    <a:pt x="77" y="1"/>
                    <a:pt x="1" y="131"/>
                    <a:pt x="72" y="192"/>
                  </a:cubicBezTo>
                  <a:cubicBezTo>
                    <a:pt x="2155" y="1907"/>
                    <a:pt x="4465" y="3240"/>
                    <a:pt x="6049" y="5478"/>
                  </a:cubicBezTo>
                  <a:cubicBezTo>
                    <a:pt x="7501" y="7526"/>
                    <a:pt x="7811" y="10158"/>
                    <a:pt x="9335" y="12205"/>
                  </a:cubicBezTo>
                  <a:cubicBezTo>
                    <a:pt x="9395" y="12287"/>
                    <a:pt x="9479" y="12321"/>
                    <a:pt x="9562" y="12321"/>
                  </a:cubicBezTo>
                  <a:cubicBezTo>
                    <a:pt x="9760" y="12321"/>
                    <a:pt x="9953" y="12129"/>
                    <a:pt x="9811" y="11920"/>
                  </a:cubicBezTo>
                  <a:cubicBezTo>
                    <a:pt x="8192" y="9669"/>
                    <a:pt x="7680" y="6895"/>
                    <a:pt x="6049" y="4657"/>
                  </a:cubicBezTo>
                  <a:cubicBezTo>
                    <a:pt x="4584" y="2657"/>
                    <a:pt x="2203" y="1359"/>
                    <a:pt x="191" y="14"/>
                  </a:cubicBezTo>
                  <a:cubicBezTo>
                    <a:pt x="179" y="5"/>
                    <a:pt x="165" y="1"/>
                    <a:pt x="15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6850650" y="1165200"/>
              <a:ext cx="258250" cy="318075"/>
            </a:xfrm>
            <a:custGeom>
              <a:avLst/>
              <a:gdLst/>
              <a:ahLst/>
              <a:cxnLst/>
              <a:rect l="l" t="t" r="r" b="b"/>
              <a:pathLst>
                <a:path w="10330" h="12723" extrusionOk="0">
                  <a:moveTo>
                    <a:pt x="206" y="1"/>
                  </a:moveTo>
                  <a:cubicBezTo>
                    <a:pt x="97" y="1"/>
                    <a:pt x="0" y="138"/>
                    <a:pt x="91" y="247"/>
                  </a:cubicBezTo>
                  <a:cubicBezTo>
                    <a:pt x="1806" y="2045"/>
                    <a:pt x="3782" y="3557"/>
                    <a:pt x="5532" y="5331"/>
                  </a:cubicBezTo>
                  <a:cubicBezTo>
                    <a:pt x="7640" y="7474"/>
                    <a:pt x="8390" y="10129"/>
                    <a:pt x="9890" y="12629"/>
                  </a:cubicBezTo>
                  <a:cubicBezTo>
                    <a:pt x="9930" y="12695"/>
                    <a:pt x="9990" y="12723"/>
                    <a:pt x="10051" y="12723"/>
                  </a:cubicBezTo>
                  <a:cubicBezTo>
                    <a:pt x="10189" y="12723"/>
                    <a:pt x="10330" y="12580"/>
                    <a:pt x="10247" y="12415"/>
                  </a:cubicBezTo>
                  <a:cubicBezTo>
                    <a:pt x="9009" y="10022"/>
                    <a:pt x="8092" y="7593"/>
                    <a:pt x="6282" y="5557"/>
                  </a:cubicBezTo>
                  <a:cubicBezTo>
                    <a:pt x="4497" y="3521"/>
                    <a:pt x="2199" y="1985"/>
                    <a:pt x="306" y="45"/>
                  </a:cubicBezTo>
                  <a:cubicBezTo>
                    <a:pt x="275" y="14"/>
                    <a:pt x="240" y="1"/>
                    <a:pt x="20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7394450" y="1331250"/>
              <a:ext cx="83400" cy="119900"/>
            </a:xfrm>
            <a:custGeom>
              <a:avLst/>
              <a:gdLst/>
              <a:ahLst/>
              <a:cxnLst/>
              <a:rect l="l" t="t" r="r" b="b"/>
              <a:pathLst>
                <a:path w="3336" h="4796" extrusionOk="0">
                  <a:moveTo>
                    <a:pt x="40" y="1"/>
                  </a:moveTo>
                  <a:cubicBezTo>
                    <a:pt x="22" y="1"/>
                    <a:pt x="0" y="20"/>
                    <a:pt x="9" y="46"/>
                  </a:cubicBezTo>
                  <a:cubicBezTo>
                    <a:pt x="830" y="1713"/>
                    <a:pt x="2199" y="3023"/>
                    <a:pt x="2985" y="4713"/>
                  </a:cubicBezTo>
                  <a:cubicBezTo>
                    <a:pt x="3016" y="4771"/>
                    <a:pt x="3066" y="4795"/>
                    <a:pt x="3117" y="4795"/>
                  </a:cubicBezTo>
                  <a:cubicBezTo>
                    <a:pt x="3225" y="4795"/>
                    <a:pt x="3336" y="4688"/>
                    <a:pt x="3271" y="4559"/>
                  </a:cubicBezTo>
                  <a:cubicBezTo>
                    <a:pt x="2437" y="2904"/>
                    <a:pt x="1164" y="1487"/>
                    <a:pt x="56" y="10"/>
                  </a:cubicBezTo>
                  <a:cubicBezTo>
                    <a:pt x="53" y="4"/>
                    <a:pt x="47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7562725" y="1425650"/>
              <a:ext cx="62825" cy="114950"/>
            </a:xfrm>
            <a:custGeom>
              <a:avLst/>
              <a:gdLst/>
              <a:ahLst/>
              <a:cxnLst/>
              <a:rect l="l" t="t" r="r" b="b"/>
              <a:pathLst>
                <a:path w="2513" h="4598" extrusionOk="0">
                  <a:moveTo>
                    <a:pt x="143" y="0"/>
                  </a:moveTo>
                  <a:cubicBezTo>
                    <a:pt x="77" y="0"/>
                    <a:pt x="0" y="59"/>
                    <a:pt x="17" y="140"/>
                  </a:cubicBezTo>
                  <a:cubicBezTo>
                    <a:pt x="529" y="1676"/>
                    <a:pt x="1576" y="2950"/>
                    <a:pt x="2100" y="4474"/>
                  </a:cubicBezTo>
                  <a:cubicBezTo>
                    <a:pt x="2133" y="4559"/>
                    <a:pt x="2210" y="4597"/>
                    <a:pt x="2286" y="4597"/>
                  </a:cubicBezTo>
                  <a:cubicBezTo>
                    <a:pt x="2400" y="4597"/>
                    <a:pt x="2512" y="4510"/>
                    <a:pt x="2469" y="4366"/>
                  </a:cubicBezTo>
                  <a:cubicBezTo>
                    <a:pt x="1945" y="2819"/>
                    <a:pt x="898" y="1509"/>
                    <a:pt x="219" y="44"/>
                  </a:cubicBezTo>
                  <a:cubicBezTo>
                    <a:pt x="204" y="14"/>
                    <a:pt x="175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7735050" y="1511800"/>
              <a:ext cx="101600" cy="127350"/>
            </a:xfrm>
            <a:custGeom>
              <a:avLst/>
              <a:gdLst/>
              <a:ahLst/>
              <a:cxnLst/>
              <a:rect l="l" t="t" r="r" b="b"/>
              <a:pathLst>
                <a:path w="4064" h="5094" extrusionOk="0">
                  <a:moveTo>
                    <a:pt x="184" y="0"/>
                  </a:moveTo>
                  <a:cubicBezTo>
                    <a:pt x="89" y="0"/>
                    <a:pt x="0" y="127"/>
                    <a:pt x="101" y="218"/>
                  </a:cubicBezTo>
                  <a:cubicBezTo>
                    <a:pt x="1446" y="1694"/>
                    <a:pt x="2696" y="3206"/>
                    <a:pt x="3637" y="4992"/>
                  </a:cubicBezTo>
                  <a:cubicBezTo>
                    <a:pt x="3675" y="5064"/>
                    <a:pt x="3735" y="5094"/>
                    <a:pt x="3796" y="5094"/>
                  </a:cubicBezTo>
                  <a:cubicBezTo>
                    <a:pt x="3928" y="5094"/>
                    <a:pt x="4063" y="4956"/>
                    <a:pt x="3982" y="4802"/>
                  </a:cubicBezTo>
                  <a:cubicBezTo>
                    <a:pt x="2994" y="3028"/>
                    <a:pt x="1720" y="1456"/>
                    <a:pt x="267" y="39"/>
                  </a:cubicBezTo>
                  <a:cubicBezTo>
                    <a:pt x="242" y="12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7271150" y="2973875"/>
              <a:ext cx="728950" cy="644650"/>
            </a:xfrm>
            <a:custGeom>
              <a:avLst/>
              <a:gdLst/>
              <a:ahLst/>
              <a:cxnLst/>
              <a:rect l="l" t="t" r="r" b="b"/>
              <a:pathLst>
                <a:path w="29158" h="25786" extrusionOk="0">
                  <a:moveTo>
                    <a:pt x="14745" y="563"/>
                  </a:moveTo>
                  <a:cubicBezTo>
                    <a:pt x="15897" y="563"/>
                    <a:pt x="17058" y="714"/>
                    <a:pt x="18192" y="1028"/>
                  </a:cubicBezTo>
                  <a:cubicBezTo>
                    <a:pt x="24860" y="2862"/>
                    <a:pt x="28265" y="10136"/>
                    <a:pt x="26491" y="16554"/>
                  </a:cubicBezTo>
                  <a:cubicBezTo>
                    <a:pt x="24990" y="22036"/>
                    <a:pt x="19782" y="25313"/>
                    <a:pt x="14412" y="25313"/>
                  </a:cubicBezTo>
                  <a:cubicBezTo>
                    <a:pt x="13263" y="25313"/>
                    <a:pt x="12106" y="25163"/>
                    <a:pt x="10977" y="24852"/>
                  </a:cubicBezTo>
                  <a:cubicBezTo>
                    <a:pt x="4405" y="22697"/>
                    <a:pt x="821" y="16006"/>
                    <a:pt x="2667" y="9338"/>
                  </a:cubicBezTo>
                  <a:cubicBezTo>
                    <a:pt x="4176" y="3849"/>
                    <a:pt x="9374" y="563"/>
                    <a:pt x="14745" y="563"/>
                  </a:cubicBezTo>
                  <a:close/>
                  <a:moveTo>
                    <a:pt x="14593" y="1"/>
                  </a:moveTo>
                  <a:cubicBezTo>
                    <a:pt x="9077" y="1"/>
                    <a:pt x="4001" y="3852"/>
                    <a:pt x="2238" y="9208"/>
                  </a:cubicBezTo>
                  <a:cubicBezTo>
                    <a:pt x="1" y="16014"/>
                    <a:pt x="4292" y="23117"/>
                    <a:pt x="10846" y="25289"/>
                  </a:cubicBezTo>
                  <a:lnTo>
                    <a:pt x="10846" y="25289"/>
                  </a:lnTo>
                  <a:cubicBezTo>
                    <a:pt x="10850" y="25290"/>
                    <a:pt x="10854" y="25292"/>
                    <a:pt x="10858" y="25293"/>
                  </a:cubicBezTo>
                  <a:cubicBezTo>
                    <a:pt x="12072" y="25626"/>
                    <a:pt x="13286" y="25785"/>
                    <a:pt x="14475" y="25785"/>
                  </a:cubicBezTo>
                  <a:cubicBezTo>
                    <a:pt x="20051" y="25785"/>
                    <a:pt x="25077" y="22276"/>
                    <a:pt x="26931" y="16673"/>
                  </a:cubicBezTo>
                  <a:cubicBezTo>
                    <a:pt x="29158" y="9862"/>
                    <a:pt x="24860" y="2754"/>
                    <a:pt x="18311" y="599"/>
                  </a:cubicBezTo>
                  <a:cubicBezTo>
                    <a:pt x="17071" y="192"/>
                    <a:pt x="15821" y="1"/>
                    <a:pt x="1459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7329800" y="3025825"/>
              <a:ext cx="611975" cy="539975"/>
            </a:xfrm>
            <a:custGeom>
              <a:avLst/>
              <a:gdLst/>
              <a:ahLst/>
              <a:cxnLst/>
              <a:rect l="l" t="t" r="r" b="b"/>
              <a:pathLst>
                <a:path w="24479" h="21599" extrusionOk="0">
                  <a:moveTo>
                    <a:pt x="12398" y="350"/>
                  </a:moveTo>
                  <a:cubicBezTo>
                    <a:pt x="13373" y="350"/>
                    <a:pt x="14354" y="476"/>
                    <a:pt x="15310" y="736"/>
                  </a:cubicBezTo>
                  <a:cubicBezTo>
                    <a:pt x="20990" y="2284"/>
                    <a:pt x="23835" y="8487"/>
                    <a:pt x="22359" y="13928"/>
                  </a:cubicBezTo>
                  <a:cubicBezTo>
                    <a:pt x="21084" y="18607"/>
                    <a:pt x="16649" y="21362"/>
                    <a:pt x="12090" y="21362"/>
                  </a:cubicBezTo>
                  <a:cubicBezTo>
                    <a:pt x="11115" y="21362"/>
                    <a:pt x="10135" y="21237"/>
                    <a:pt x="9179" y="20976"/>
                  </a:cubicBezTo>
                  <a:cubicBezTo>
                    <a:pt x="3583" y="19107"/>
                    <a:pt x="571" y="13476"/>
                    <a:pt x="2118" y="7784"/>
                  </a:cubicBezTo>
                  <a:cubicBezTo>
                    <a:pt x="3394" y="3105"/>
                    <a:pt x="7837" y="350"/>
                    <a:pt x="12398" y="350"/>
                  </a:cubicBezTo>
                  <a:close/>
                  <a:moveTo>
                    <a:pt x="12243" y="0"/>
                  </a:moveTo>
                  <a:cubicBezTo>
                    <a:pt x="7627" y="0"/>
                    <a:pt x="3384" y="3265"/>
                    <a:pt x="1904" y="7725"/>
                  </a:cubicBezTo>
                  <a:cubicBezTo>
                    <a:pt x="0" y="13424"/>
                    <a:pt x="3649" y="19360"/>
                    <a:pt x="9107" y="21187"/>
                  </a:cubicBezTo>
                  <a:lnTo>
                    <a:pt x="9107" y="21187"/>
                  </a:lnTo>
                  <a:cubicBezTo>
                    <a:pt x="9111" y="21188"/>
                    <a:pt x="9115" y="21190"/>
                    <a:pt x="9119" y="21191"/>
                  </a:cubicBezTo>
                  <a:cubicBezTo>
                    <a:pt x="9119" y="21191"/>
                    <a:pt x="9119" y="21191"/>
                    <a:pt x="9119" y="21191"/>
                  </a:cubicBezTo>
                  <a:lnTo>
                    <a:pt x="9119" y="21191"/>
                  </a:lnTo>
                  <a:cubicBezTo>
                    <a:pt x="9132" y="21197"/>
                    <a:pt x="9144" y="21200"/>
                    <a:pt x="9155" y="21200"/>
                  </a:cubicBezTo>
                  <a:lnTo>
                    <a:pt x="9155" y="21200"/>
                  </a:lnTo>
                  <a:cubicBezTo>
                    <a:pt x="10159" y="21469"/>
                    <a:pt x="11160" y="21598"/>
                    <a:pt x="12141" y="21598"/>
                  </a:cubicBezTo>
                  <a:cubicBezTo>
                    <a:pt x="16814" y="21598"/>
                    <a:pt x="21002" y="18668"/>
                    <a:pt x="22573" y="13964"/>
                  </a:cubicBezTo>
                  <a:cubicBezTo>
                    <a:pt x="24478" y="8273"/>
                    <a:pt x="20811" y="2331"/>
                    <a:pt x="15358" y="510"/>
                  </a:cubicBezTo>
                  <a:cubicBezTo>
                    <a:pt x="14319" y="163"/>
                    <a:pt x="13272" y="0"/>
                    <a:pt x="12243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0" name="Google Shape;460;p30"/>
          <p:cNvSpPr txBox="1">
            <a:spLocks noGrp="1"/>
          </p:cNvSpPr>
          <p:nvPr>
            <p:ph type="title"/>
          </p:nvPr>
        </p:nvSpPr>
        <p:spPr>
          <a:xfrm>
            <a:off x="152199" y="151082"/>
            <a:ext cx="88095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PENGERTIAN CTL</a:t>
            </a:r>
            <a:endParaRPr sz="2400" dirty="0"/>
          </a:p>
        </p:txBody>
      </p:sp>
      <p:sp>
        <p:nvSpPr>
          <p:cNvPr id="463" name="Google Shape;463;p30"/>
          <p:cNvSpPr txBox="1">
            <a:spLocks noGrp="1"/>
          </p:cNvSpPr>
          <p:nvPr>
            <p:ph type="subTitle" idx="3"/>
          </p:nvPr>
        </p:nvSpPr>
        <p:spPr>
          <a:xfrm>
            <a:off x="242570" y="1204186"/>
            <a:ext cx="5586305" cy="36270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bukunya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Trianto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(2008 : 10)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menyatakan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Pendekatan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Kontekstual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Contextual Teaching and Learning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(CTL)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belajar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guru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mengaitkan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diajarkan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situasi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dunia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nyata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mendorong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siswa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dimilikinya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penerapan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kehidupan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keluarga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0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masyarakat</a:t>
            </a:r>
            <a:r>
              <a:rPr lang="en-ID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EE4D32E-92CA-4DB7-9C08-A3215906A9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32607"/>
              </p:ext>
            </p:extLst>
          </p:nvPr>
        </p:nvGraphicFramePr>
        <p:xfrm>
          <a:off x="2199736" y="14521"/>
          <a:ext cx="7013276" cy="475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F21A9B8-5D6E-2BD6-BC9C-6A1F3315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17" y="1279668"/>
            <a:ext cx="3424687" cy="2360679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  <a:latin typeface="Agency FB" panose="020B0503020202020204" pitchFamily="34" charset="0"/>
              </a:rPr>
              <a:t>Ciri-</a:t>
            </a:r>
            <a:r>
              <a:rPr lang="en-US" dirty="0" err="1">
                <a:solidFill>
                  <a:schemeClr val="tx1"/>
                </a:solidFill>
                <a:latin typeface="Agency FB" panose="020B0503020202020204" pitchFamily="34" charset="0"/>
              </a:rPr>
              <a:t>ciri</a:t>
            </a:r>
            <a:r>
              <a:rPr lang="en-US" dirty="0">
                <a:solidFill>
                  <a:schemeClr val="tx1"/>
                </a:solidFill>
                <a:latin typeface="Agency FB" panose="020B05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gency FB" panose="020B0503020202020204" pitchFamily="34" charset="0"/>
              </a:rPr>
              <a:t>Pembelajaran</a:t>
            </a:r>
            <a:r>
              <a:rPr lang="en-US" dirty="0">
                <a:solidFill>
                  <a:schemeClr val="tx1"/>
                </a:solidFill>
                <a:latin typeface="Agency FB" panose="020B0503020202020204" pitchFamily="34" charset="0"/>
              </a:rPr>
              <a:t> Contextual Teaching and Learning (CTL)</a:t>
            </a:r>
            <a:endParaRPr lang="en-ID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4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3C998AC-F62B-04F9-D568-F90547824A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-1896" t="11639" r="1896" b="2937"/>
          <a:stretch/>
        </p:blipFill>
        <p:spPr>
          <a:xfrm>
            <a:off x="-275186" y="0"/>
            <a:ext cx="9419186" cy="53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87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2" name="Google Shape;8922;p35"/>
          <p:cNvSpPr txBox="1">
            <a:spLocks noGrp="1"/>
          </p:cNvSpPr>
          <p:nvPr>
            <p:ph type="title"/>
          </p:nvPr>
        </p:nvSpPr>
        <p:spPr>
          <a:xfrm>
            <a:off x="713225" y="6827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800" dirty="0" err="1"/>
              <a:t>Konsep</a:t>
            </a:r>
            <a:r>
              <a:rPr lang="en-ID" dirty="0"/>
              <a:t> </a:t>
            </a:r>
            <a:r>
              <a:rPr lang="en-ID" sz="2800" dirty="0" err="1"/>
              <a:t>dasar</a:t>
            </a:r>
            <a:r>
              <a:rPr lang="en-ID" sz="2800" dirty="0"/>
              <a:t> </a:t>
            </a:r>
            <a:r>
              <a:rPr lang="en-ID" sz="2800" dirty="0" err="1"/>
              <a:t>pendekatan</a:t>
            </a:r>
            <a:r>
              <a:rPr lang="en-ID" sz="2800" dirty="0"/>
              <a:t> </a:t>
            </a:r>
            <a:r>
              <a:rPr lang="en-ID" sz="2800" dirty="0" err="1"/>
              <a:t>pembelajaran</a:t>
            </a:r>
            <a:r>
              <a:rPr lang="en-ID" sz="2800" dirty="0"/>
              <a:t> CTL</a:t>
            </a:r>
            <a:endParaRPr dirty="0"/>
          </a:p>
        </p:txBody>
      </p:sp>
      <p:sp>
        <p:nvSpPr>
          <p:cNvPr id="8923" name="Google Shape;8923;p35"/>
          <p:cNvSpPr txBox="1">
            <a:spLocks noGrp="1"/>
          </p:cNvSpPr>
          <p:nvPr>
            <p:ph type="subTitle" idx="1"/>
          </p:nvPr>
        </p:nvSpPr>
        <p:spPr>
          <a:xfrm>
            <a:off x="201627" y="2080178"/>
            <a:ext cx="2471875" cy="26253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5725" indent="0" algn="just"/>
            <a:r>
              <a:rPr lang="en-ID" sz="2000" dirty="0">
                <a:latin typeface="Agency FB" panose="020B0503020202020204" pitchFamily="34" charset="0"/>
              </a:rPr>
              <a:t>CTL </a:t>
            </a:r>
            <a:r>
              <a:rPr lang="en-ID" sz="2000" dirty="0" err="1">
                <a:latin typeface="Agency FB" panose="020B0503020202020204" pitchFamily="34" charset="0"/>
              </a:rPr>
              <a:t>menekankan</a:t>
            </a:r>
            <a:r>
              <a:rPr lang="en-ID" sz="2000" dirty="0">
                <a:latin typeface="Agency FB" panose="020B0503020202020204" pitchFamily="34" charset="0"/>
              </a:rPr>
              <a:t> proses </a:t>
            </a:r>
            <a:r>
              <a:rPr lang="en-ID" sz="2000" dirty="0" err="1">
                <a:latin typeface="Agency FB" panose="020B0503020202020204" pitchFamily="34" charset="0"/>
              </a:rPr>
              <a:t>keterlibatan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siswa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untuk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menemukan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materi</a:t>
            </a:r>
            <a:r>
              <a:rPr lang="en-ID" sz="2000" dirty="0">
                <a:latin typeface="Agency FB" panose="020B0503020202020204" pitchFamily="34" charset="0"/>
              </a:rPr>
              <a:t>, </a:t>
            </a:r>
            <a:r>
              <a:rPr lang="en-ID" sz="2000" dirty="0" err="1">
                <a:latin typeface="Agency FB" panose="020B0503020202020204" pitchFamily="34" charset="0"/>
              </a:rPr>
              <a:t>artinya</a:t>
            </a:r>
            <a:r>
              <a:rPr lang="en-ID" sz="2000" dirty="0">
                <a:latin typeface="Agency FB" panose="020B0503020202020204" pitchFamily="34" charset="0"/>
              </a:rPr>
              <a:t> proses </a:t>
            </a:r>
            <a:r>
              <a:rPr lang="en-ID" sz="2000" dirty="0" err="1">
                <a:latin typeface="Agency FB" panose="020B0503020202020204" pitchFamily="34" charset="0"/>
              </a:rPr>
              <a:t>belajar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diorientasikan</a:t>
            </a:r>
            <a:r>
              <a:rPr lang="en-ID" sz="2000" dirty="0">
                <a:latin typeface="Agency FB" panose="020B0503020202020204" pitchFamily="34" charset="0"/>
              </a:rPr>
              <a:t> pada proses </a:t>
            </a:r>
            <a:r>
              <a:rPr lang="en-ID" sz="2000" dirty="0" err="1">
                <a:latin typeface="Agency FB" panose="020B0503020202020204" pitchFamily="34" charset="0"/>
              </a:rPr>
              <a:t>pengalaman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secara</a:t>
            </a:r>
            <a:r>
              <a:rPr lang="en-ID" sz="2000" dirty="0">
                <a:latin typeface="Agency FB" panose="020B0503020202020204" pitchFamily="34" charset="0"/>
              </a:rPr>
              <a:t> </a:t>
            </a:r>
            <a:r>
              <a:rPr lang="en-ID" sz="2000" dirty="0" err="1">
                <a:latin typeface="Agency FB" panose="020B0503020202020204" pitchFamily="34" charset="0"/>
              </a:rPr>
              <a:t>langsung</a:t>
            </a:r>
            <a:r>
              <a:rPr lang="en-ID" sz="2000" dirty="0">
                <a:latin typeface="Agency FB" panose="020B0503020202020204" pitchFamily="34" charset="0"/>
              </a:rPr>
              <a:t>;</a:t>
            </a:r>
            <a:endParaRPr sz="2000" dirty="0">
              <a:latin typeface="Agency FB" panose="020B0503020202020204" pitchFamily="34" charset="0"/>
            </a:endParaRPr>
          </a:p>
        </p:txBody>
      </p:sp>
      <p:sp>
        <p:nvSpPr>
          <p:cNvPr id="8925" name="Google Shape;8925;p35"/>
          <p:cNvSpPr txBox="1">
            <a:spLocks noGrp="1"/>
          </p:cNvSpPr>
          <p:nvPr>
            <p:ph type="subTitle" idx="3"/>
          </p:nvPr>
        </p:nvSpPr>
        <p:spPr>
          <a:xfrm>
            <a:off x="3000134" y="2083581"/>
            <a:ext cx="2631907" cy="2926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5725" indent="0" algn="just"/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CTL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mendorong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agar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siswa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dapat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menemukan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hubungan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antara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materi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yang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dipelajari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dengan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situasi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kehidupan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nyata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,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artinya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siswa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dituntut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untuk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dapat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menangkap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hubungan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antara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pengalaman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belajar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di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sekolah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dengan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kehidupan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 </a:t>
            </a:r>
            <a:r>
              <a:rPr lang="en-ID" sz="1600" dirty="0" err="1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nyata</a:t>
            </a:r>
            <a:r>
              <a:rPr lang="en-ID" sz="1600" dirty="0">
                <a:solidFill>
                  <a:srgbClr val="0070C0"/>
                </a:solidFill>
                <a:latin typeface="Dancing Script" panose="020B0604020202020204"/>
                <a:cs typeface="Dancing Script" panose="020B0604020202020204"/>
              </a:rPr>
              <a:t>;</a:t>
            </a:r>
            <a:endParaRPr sz="1600" dirty="0">
              <a:solidFill>
                <a:srgbClr val="0070C0"/>
              </a:solidFill>
              <a:latin typeface="Dancing Script" panose="020B0604020202020204"/>
              <a:cs typeface="Dancing Script" panose="020B0604020202020204"/>
            </a:endParaRPr>
          </a:p>
        </p:txBody>
      </p:sp>
      <p:sp>
        <p:nvSpPr>
          <p:cNvPr id="8926" name="Google Shape;8926;p35"/>
          <p:cNvSpPr txBox="1">
            <a:spLocks noGrp="1"/>
          </p:cNvSpPr>
          <p:nvPr>
            <p:ph type="subTitle" idx="4"/>
          </p:nvPr>
        </p:nvSpPr>
        <p:spPr>
          <a:xfrm>
            <a:off x="4101767" y="1644532"/>
            <a:ext cx="621662" cy="4925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3200" b="1" dirty="0"/>
              <a:t>2</a:t>
            </a:r>
            <a:r>
              <a:rPr lang="id-ID" sz="3200" b="1" dirty="0"/>
              <a:t>.</a:t>
            </a:r>
            <a:endParaRPr sz="3200" b="1" dirty="0"/>
          </a:p>
        </p:txBody>
      </p:sp>
      <p:sp>
        <p:nvSpPr>
          <p:cNvPr id="8927" name="Google Shape;8927;p35"/>
          <p:cNvSpPr txBox="1">
            <a:spLocks noGrp="1"/>
          </p:cNvSpPr>
          <p:nvPr>
            <p:ph type="subTitle" idx="5"/>
          </p:nvPr>
        </p:nvSpPr>
        <p:spPr>
          <a:xfrm>
            <a:off x="6142007" y="2137072"/>
            <a:ext cx="2932981" cy="30064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5725" indent="0" algn="just"/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CTL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mendorong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siswa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untuk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menerapkannya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artinya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CTL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bukan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mengharapkan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siswa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memahami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materi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dipelajarinya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akan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tetapi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bagaimana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materi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pelajaran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mewarnai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perilakunya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ID" sz="1400" dirty="0" err="1">
                <a:solidFill>
                  <a:schemeClr val="accent4">
                    <a:lumMod val="50000"/>
                  </a:schemeClr>
                </a:solidFill>
              </a:rPr>
              <a:t>sehari-hari</a:t>
            </a:r>
            <a:r>
              <a:rPr lang="en-ID" sz="1400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928" name="Google Shape;8928;p35"/>
          <p:cNvSpPr txBox="1">
            <a:spLocks noGrp="1"/>
          </p:cNvSpPr>
          <p:nvPr>
            <p:ph type="subTitle" idx="6"/>
          </p:nvPr>
        </p:nvSpPr>
        <p:spPr>
          <a:xfrm>
            <a:off x="7083986" y="1623159"/>
            <a:ext cx="598022" cy="6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3200" b="1" dirty="0"/>
              <a:t>3</a:t>
            </a:r>
            <a:r>
              <a:rPr lang="id-ID" sz="3200" b="1" dirty="0"/>
              <a:t>.</a:t>
            </a:r>
            <a:r>
              <a:rPr lang="en" sz="3200" b="1" dirty="0"/>
              <a:t> </a:t>
            </a:r>
            <a:endParaRPr sz="3200" b="1" dirty="0"/>
          </a:p>
        </p:txBody>
      </p:sp>
      <p:grpSp>
        <p:nvGrpSpPr>
          <p:cNvPr id="8929" name="Google Shape;8929;p35"/>
          <p:cNvGrpSpPr/>
          <p:nvPr/>
        </p:nvGrpSpPr>
        <p:grpSpPr>
          <a:xfrm>
            <a:off x="1002578" y="1291026"/>
            <a:ext cx="524326" cy="457019"/>
            <a:chOff x="1132700" y="548825"/>
            <a:chExt cx="5280225" cy="4597775"/>
          </a:xfrm>
        </p:grpSpPr>
        <p:sp>
          <p:nvSpPr>
            <p:cNvPr id="8930" name="Google Shape;8930;p35"/>
            <p:cNvSpPr/>
            <p:nvPr/>
          </p:nvSpPr>
          <p:spPr>
            <a:xfrm>
              <a:off x="2447300" y="1380625"/>
              <a:ext cx="1209400" cy="152525"/>
            </a:xfrm>
            <a:custGeom>
              <a:avLst/>
              <a:gdLst/>
              <a:ahLst/>
              <a:cxnLst/>
              <a:rect l="l" t="t" r="r" b="b"/>
              <a:pathLst>
                <a:path w="48376" h="6101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cubicBezTo>
                    <a:pt x="0" y="4730"/>
                    <a:pt x="1370" y="6100"/>
                    <a:pt x="3066" y="6100"/>
                  </a:cubicBezTo>
                  <a:lnTo>
                    <a:pt x="45309" y="6100"/>
                  </a:lnTo>
                  <a:cubicBezTo>
                    <a:pt x="47005" y="6100"/>
                    <a:pt x="48375" y="4730"/>
                    <a:pt x="48375" y="3067"/>
                  </a:cubicBezTo>
                  <a:cubicBezTo>
                    <a:pt x="48375" y="1370"/>
                    <a:pt x="47005" y="0"/>
                    <a:pt x="4530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35"/>
            <p:cNvSpPr/>
            <p:nvPr/>
          </p:nvSpPr>
          <p:spPr>
            <a:xfrm>
              <a:off x="4374300" y="3952700"/>
              <a:ext cx="718500" cy="152525"/>
            </a:xfrm>
            <a:custGeom>
              <a:avLst/>
              <a:gdLst/>
              <a:ahLst/>
              <a:cxnLst/>
              <a:rect l="l" t="t" r="r" b="b"/>
              <a:pathLst>
                <a:path w="28740" h="6101" extrusionOk="0">
                  <a:moveTo>
                    <a:pt x="3067" y="0"/>
                  </a:moveTo>
                  <a:cubicBezTo>
                    <a:pt x="1371" y="0"/>
                    <a:pt x="1" y="1371"/>
                    <a:pt x="1" y="3034"/>
                  </a:cubicBezTo>
                  <a:cubicBezTo>
                    <a:pt x="1" y="4730"/>
                    <a:pt x="1371" y="6100"/>
                    <a:pt x="3067" y="6100"/>
                  </a:cubicBezTo>
                  <a:lnTo>
                    <a:pt x="25673" y="6100"/>
                  </a:lnTo>
                  <a:cubicBezTo>
                    <a:pt x="27369" y="6100"/>
                    <a:pt x="28739" y="4730"/>
                    <a:pt x="28739" y="3034"/>
                  </a:cubicBezTo>
                  <a:cubicBezTo>
                    <a:pt x="28739" y="1371"/>
                    <a:pt x="27369" y="0"/>
                    <a:pt x="2567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35"/>
            <p:cNvSpPr/>
            <p:nvPr/>
          </p:nvSpPr>
          <p:spPr>
            <a:xfrm>
              <a:off x="1132700" y="548825"/>
              <a:ext cx="5280225" cy="4597775"/>
            </a:xfrm>
            <a:custGeom>
              <a:avLst/>
              <a:gdLst/>
              <a:ahLst/>
              <a:cxnLst/>
              <a:rect l="l" t="t" r="r" b="b"/>
              <a:pathLst>
                <a:path w="211209" h="183911" extrusionOk="0">
                  <a:moveTo>
                    <a:pt x="19997" y="6100"/>
                  </a:moveTo>
                  <a:lnTo>
                    <a:pt x="22019" y="6328"/>
                  </a:lnTo>
                  <a:cubicBezTo>
                    <a:pt x="22052" y="6328"/>
                    <a:pt x="22052" y="6361"/>
                    <a:pt x="22085" y="6361"/>
                  </a:cubicBezTo>
                  <a:cubicBezTo>
                    <a:pt x="26130" y="7405"/>
                    <a:pt x="29294" y="12265"/>
                    <a:pt x="31512" y="20812"/>
                  </a:cubicBezTo>
                  <a:cubicBezTo>
                    <a:pt x="31675" y="21464"/>
                    <a:pt x="31838" y="22084"/>
                    <a:pt x="31968" y="22704"/>
                  </a:cubicBezTo>
                  <a:lnTo>
                    <a:pt x="8743" y="22704"/>
                  </a:lnTo>
                  <a:cubicBezTo>
                    <a:pt x="8580" y="21725"/>
                    <a:pt x="8450" y="20485"/>
                    <a:pt x="8417" y="19115"/>
                  </a:cubicBezTo>
                  <a:cubicBezTo>
                    <a:pt x="8384" y="16343"/>
                    <a:pt x="8743" y="12461"/>
                    <a:pt x="10831" y="9754"/>
                  </a:cubicBezTo>
                  <a:cubicBezTo>
                    <a:pt x="12723" y="7340"/>
                    <a:pt x="15724" y="6133"/>
                    <a:pt x="19997" y="6100"/>
                  </a:cubicBezTo>
                  <a:close/>
                  <a:moveTo>
                    <a:pt x="200548" y="161208"/>
                  </a:moveTo>
                  <a:cubicBezTo>
                    <a:pt x="201005" y="164437"/>
                    <a:pt x="201331" y="170406"/>
                    <a:pt x="198460" y="174158"/>
                  </a:cubicBezTo>
                  <a:cubicBezTo>
                    <a:pt x="196568" y="176604"/>
                    <a:pt x="193502" y="177811"/>
                    <a:pt x="189098" y="177811"/>
                  </a:cubicBezTo>
                  <a:lnTo>
                    <a:pt x="69905" y="177811"/>
                  </a:lnTo>
                  <a:cubicBezTo>
                    <a:pt x="73820" y="172624"/>
                    <a:pt x="73787" y="165513"/>
                    <a:pt x="73265" y="161208"/>
                  </a:cubicBezTo>
                  <a:close/>
                  <a:moveTo>
                    <a:pt x="20160" y="0"/>
                  </a:moveTo>
                  <a:cubicBezTo>
                    <a:pt x="13864" y="0"/>
                    <a:pt x="9069" y="2023"/>
                    <a:pt x="6003" y="6035"/>
                  </a:cubicBezTo>
                  <a:cubicBezTo>
                    <a:pt x="1" y="13798"/>
                    <a:pt x="3100" y="26031"/>
                    <a:pt x="3263" y="26553"/>
                  </a:cubicBezTo>
                  <a:cubicBezTo>
                    <a:pt x="3589" y="27890"/>
                    <a:pt x="4829" y="28836"/>
                    <a:pt x="6199" y="28836"/>
                  </a:cubicBezTo>
                  <a:lnTo>
                    <a:pt x="33110" y="28836"/>
                  </a:lnTo>
                  <a:cubicBezTo>
                    <a:pt x="35850" y="46223"/>
                    <a:pt x="35720" y="70981"/>
                    <a:pt x="35589" y="93750"/>
                  </a:cubicBezTo>
                  <a:cubicBezTo>
                    <a:pt x="35524" y="105330"/>
                    <a:pt x="35459" y="117269"/>
                    <a:pt x="35720" y="128196"/>
                  </a:cubicBezTo>
                  <a:cubicBezTo>
                    <a:pt x="35784" y="129840"/>
                    <a:pt x="37154" y="131165"/>
                    <a:pt x="38823" y="131165"/>
                  </a:cubicBezTo>
                  <a:cubicBezTo>
                    <a:pt x="38843" y="131165"/>
                    <a:pt x="38864" y="131165"/>
                    <a:pt x="38884" y="131165"/>
                  </a:cubicBezTo>
                  <a:cubicBezTo>
                    <a:pt x="40547" y="131132"/>
                    <a:pt x="41885" y="129729"/>
                    <a:pt x="41852" y="128033"/>
                  </a:cubicBezTo>
                  <a:cubicBezTo>
                    <a:pt x="41559" y="117236"/>
                    <a:pt x="41657" y="105330"/>
                    <a:pt x="41722" y="93782"/>
                  </a:cubicBezTo>
                  <a:cubicBezTo>
                    <a:pt x="41852" y="66512"/>
                    <a:pt x="42015" y="40253"/>
                    <a:pt x="38199" y="22508"/>
                  </a:cubicBezTo>
                  <a:cubicBezTo>
                    <a:pt x="37840" y="20812"/>
                    <a:pt x="37416" y="19148"/>
                    <a:pt x="36927" y="17484"/>
                  </a:cubicBezTo>
                  <a:cubicBezTo>
                    <a:pt x="35589" y="12852"/>
                    <a:pt x="33860" y="9003"/>
                    <a:pt x="31675" y="6100"/>
                  </a:cubicBezTo>
                  <a:lnTo>
                    <a:pt x="153641" y="6100"/>
                  </a:lnTo>
                  <a:cubicBezTo>
                    <a:pt x="159186" y="6100"/>
                    <a:pt x="163100" y="11874"/>
                    <a:pt x="165645" y="23650"/>
                  </a:cubicBezTo>
                  <a:cubicBezTo>
                    <a:pt x="162350" y="25998"/>
                    <a:pt x="159121" y="28510"/>
                    <a:pt x="155989" y="31217"/>
                  </a:cubicBezTo>
                  <a:cubicBezTo>
                    <a:pt x="149041" y="37219"/>
                    <a:pt x="142582" y="44102"/>
                    <a:pt x="137037" y="51540"/>
                  </a:cubicBezTo>
                  <a:lnTo>
                    <a:pt x="55650" y="51540"/>
                  </a:lnTo>
                  <a:cubicBezTo>
                    <a:pt x="53954" y="51540"/>
                    <a:pt x="52584" y="52910"/>
                    <a:pt x="52584" y="54606"/>
                  </a:cubicBezTo>
                  <a:cubicBezTo>
                    <a:pt x="52584" y="56302"/>
                    <a:pt x="53954" y="57672"/>
                    <a:pt x="55650" y="57672"/>
                  </a:cubicBezTo>
                  <a:lnTo>
                    <a:pt x="132764" y="57672"/>
                  </a:lnTo>
                  <a:cubicBezTo>
                    <a:pt x="130513" y="61130"/>
                    <a:pt x="128491" y="64653"/>
                    <a:pt x="126729" y="68176"/>
                  </a:cubicBezTo>
                  <a:lnTo>
                    <a:pt x="55650" y="68176"/>
                  </a:lnTo>
                  <a:cubicBezTo>
                    <a:pt x="53954" y="68176"/>
                    <a:pt x="52584" y="69546"/>
                    <a:pt x="52584" y="71242"/>
                  </a:cubicBezTo>
                  <a:cubicBezTo>
                    <a:pt x="52584" y="72938"/>
                    <a:pt x="53954" y="74308"/>
                    <a:pt x="55650" y="74308"/>
                  </a:cubicBezTo>
                  <a:lnTo>
                    <a:pt x="123891" y="74308"/>
                  </a:lnTo>
                  <a:cubicBezTo>
                    <a:pt x="122423" y="77831"/>
                    <a:pt x="121216" y="81321"/>
                    <a:pt x="120270" y="84812"/>
                  </a:cubicBezTo>
                  <a:lnTo>
                    <a:pt x="55650" y="84812"/>
                  </a:lnTo>
                  <a:cubicBezTo>
                    <a:pt x="53954" y="84812"/>
                    <a:pt x="52584" y="86182"/>
                    <a:pt x="52584" y="87878"/>
                  </a:cubicBezTo>
                  <a:cubicBezTo>
                    <a:pt x="52584" y="89542"/>
                    <a:pt x="53954" y="90912"/>
                    <a:pt x="55650" y="90912"/>
                  </a:cubicBezTo>
                  <a:lnTo>
                    <a:pt x="118900" y="90912"/>
                  </a:lnTo>
                  <a:cubicBezTo>
                    <a:pt x="118639" y="92380"/>
                    <a:pt x="118444" y="93815"/>
                    <a:pt x="118313" y="95250"/>
                  </a:cubicBezTo>
                  <a:lnTo>
                    <a:pt x="108853" y="104710"/>
                  </a:lnTo>
                  <a:cubicBezTo>
                    <a:pt x="107679" y="105884"/>
                    <a:pt x="107679" y="107841"/>
                    <a:pt x="108853" y="109016"/>
                  </a:cubicBezTo>
                  <a:cubicBezTo>
                    <a:pt x="109445" y="109607"/>
                    <a:pt x="110234" y="109909"/>
                    <a:pt x="111027" y="109909"/>
                  </a:cubicBezTo>
                  <a:cubicBezTo>
                    <a:pt x="111808" y="109909"/>
                    <a:pt x="112593" y="109615"/>
                    <a:pt x="113192" y="109016"/>
                  </a:cubicBezTo>
                  <a:lnTo>
                    <a:pt x="122619" y="99589"/>
                  </a:lnTo>
                  <a:cubicBezTo>
                    <a:pt x="128295" y="99001"/>
                    <a:pt x="133873" y="97599"/>
                    <a:pt x="139223" y="95707"/>
                  </a:cubicBezTo>
                  <a:cubicBezTo>
                    <a:pt x="144735" y="93717"/>
                    <a:pt x="150052" y="91205"/>
                    <a:pt x="155141" y="88270"/>
                  </a:cubicBezTo>
                  <a:cubicBezTo>
                    <a:pt x="160001" y="85432"/>
                    <a:pt x="164666" y="82235"/>
                    <a:pt x="169102" y="78745"/>
                  </a:cubicBezTo>
                  <a:lnTo>
                    <a:pt x="169102" y="78745"/>
                  </a:lnTo>
                  <a:cubicBezTo>
                    <a:pt x="169102" y="83735"/>
                    <a:pt x="169070" y="88791"/>
                    <a:pt x="169037" y="93750"/>
                  </a:cubicBezTo>
                  <a:cubicBezTo>
                    <a:pt x="168939" y="115735"/>
                    <a:pt x="168809" y="138406"/>
                    <a:pt x="171060" y="155075"/>
                  </a:cubicBezTo>
                  <a:lnTo>
                    <a:pt x="69612" y="155075"/>
                  </a:lnTo>
                  <a:cubicBezTo>
                    <a:pt x="67687" y="155075"/>
                    <a:pt x="66219" y="156934"/>
                    <a:pt x="66643" y="158826"/>
                  </a:cubicBezTo>
                  <a:cubicBezTo>
                    <a:pt x="66643" y="158859"/>
                    <a:pt x="66643" y="158859"/>
                    <a:pt x="66643" y="158892"/>
                  </a:cubicBezTo>
                  <a:cubicBezTo>
                    <a:pt x="66643" y="158924"/>
                    <a:pt x="66676" y="158924"/>
                    <a:pt x="66676" y="158957"/>
                  </a:cubicBezTo>
                  <a:cubicBezTo>
                    <a:pt x="66839" y="159674"/>
                    <a:pt x="68894" y="168743"/>
                    <a:pt x="65143" y="173929"/>
                  </a:cubicBezTo>
                  <a:cubicBezTo>
                    <a:pt x="65110" y="173962"/>
                    <a:pt x="65110" y="173962"/>
                    <a:pt x="65110" y="173995"/>
                  </a:cubicBezTo>
                  <a:cubicBezTo>
                    <a:pt x="62925" y="176930"/>
                    <a:pt x="59076" y="177811"/>
                    <a:pt x="55618" y="177811"/>
                  </a:cubicBezTo>
                  <a:cubicBezTo>
                    <a:pt x="48181" y="177746"/>
                    <a:pt x="43842" y="165448"/>
                    <a:pt x="42342" y="140168"/>
                  </a:cubicBezTo>
                  <a:cubicBezTo>
                    <a:pt x="42247" y="138533"/>
                    <a:pt x="40911" y="137292"/>
                    <a:pt x="39295" y="137292"/>
                  </a:cubicBezTo>
                  <a:cubicBezTo>
                    <a:pt x="39235" y="137292"/>
                    <a:pt x="39174" y="137294"/>
                    <a:pt x="39112" y="137297"/>
                  </a:cubicBezTo>
                  <a:cubicBezTo>
                    <a:pt x="37416" y="137395"/>
                    <a:pt x="36144" y="138830"/>
                    <a:pt x="36242" y="140527"/>
                  </a:cubicBezTo>
                  <a:cubicBezTo>
                    <a:pt x="37449" y="160718"/>
                    <a:pt x="40711" y="183911"/>
                    <a:pt x="55650" y="183911"/>
                  </a:cubicBezTo>
                  <a:lnTo>
                    <a:pt x="189098" y="183911"/>
                  </a:lnTo>
                  <a:cubicBezTo>
                    <a:pt x="195427" y="183911"/>
                    <a:pt x="200189" y="181889"/>
                    <a:pt x="203288" y="177876"/>
                  </a:cubicBezTo>
                  <a:cubicBezTo>
                    <a:pt x="209290" y="170113"/>
                    <a:pt x="206159" y="157880"/>
                    <a:pt x="206028" y="157358"/>
                  </a:cubicBezTo>
                  <a:cubicBezTo>
                    <a:pt x="205669" y="156021"/>
                    <a:pt x="204462" y="155075"/>
                    <a:pt x="203060" y="155075"/>
                  </a:cubicBezTo>
                  <a:lnTo>
                    <a:pt x="177225" y="155075"/>
                  </a:lnTo>
                  <a:cubicBezTo>
                    <a:pt x="174909" y="138798"/>
                    <a:pt x="175039" y="115931"/>
                    <a:pt x="175170" y="93782"/>
                  </a:cubicBezTo>
                  <a:cubicBezTo>
                    <a:pt x="175202" y="87128"/>
                    <a:pt x="175235" y="80245"/>
                    <a:pt x="175202" y="73591"/>
                  </a:cubicBezTo>
                  <a:cubicBezTo>
                    <a:pt x="176931" y="72057"/>
                    <a:pt x="178595" y="70459"/>
                    <a:pt x="180226" y="68828"/>
                  </a:cubicBezTo>
                  <a:cubicBezTo>
                    <a:pt x="185314" y="63739"/>
                    <a:pt x="189946" y="58259"/>
                    <a:pt x="193991" y="52551"/>
                  </a:cubicBezTo>
                  <a:cubicBezTo>
                    <a:pt x="194970" y="51181"/>
                    <a:pt x="194644" y="49289"/>
                    <a:pt x="193274" y="48310"/>
                  </a:cubicBezTo>
                  <a:cubicBezTo>
                    <a:pt x="192726" y="47928"/>
                    <a:pt x="192104" y="47745"/>
                    <a:pt x="191491" y="47745"/>
                  </a:cubicBezTo>
                  <a:cubicBezTo>
                    <a:pt x="190534" y="47745"/>
                    <a:pt x="189597" y="48192"/>
                    <a:pt x="189000" y="49028"/>
                  </a:cubicBezTo>
                  <a:cubicBezTo>
                    <a:pt x="185151" y="54443"/>
                    <a:pt x="180748" y="59662"/>
                    <a:pt x="175887" y="64522"/>
                  </a:cubicBezTo>
                  <a:cubicBezTo>
                    <a:pt x="172071" y="68339"/>
                    <a:pt x="167993" y="71927"/>
                    <a:pt x="163687" y="75222"/>
                  </a:cubicBezTo>
                  <a:cubicBezTo>
                    <a:pt x="153151" y="83213"/>
                    <a:pt x="141897" y="88987"/>
                    <a:pt x="131165" y="91792"/>
                  </a:cubicBezTo>
                  <a:cubicBezTo>
                    <a:pt x="130839" y="91890"/>
                    <a:pt x="130480" y="91988"/>
                    <a:pt x="130154" y="92053"/>
                  </a:cubicBezTo>
                  <a:lnTo>
                    <a:pt x="184499" y="37709"/>
                  </a:lnTo>
                  <a:cubicBezTo>
                    <a:pt x="185673" y="36534"/>
                    <a:pt x="185673" y="34577"/>
                    <a:pt x="184499" y="33403"/>
                  </a:cubicBezTo>
                  <a:cubicBezTo>
                    <a:pt x="183895" y="32799"/>
                    <a:pt x="183113" y="32498"/>
                    <a:pt x="182330" y="32498"/>
                  </a:cubicBezTo>
                  <a:cubicBezTo>
                    <a:pt x="181547" y="32498"/>
                    <a:pt x="180764" y="32799"/>
                    <a:pt x="180161" y="33403"/>
                  </a:cubicBezTo>
                  <a:lnTo>
                    <a:pt x="125816" y="87748"/>
                  </a:lnTo>
                  <a:cubicBezTo>
                    <a:pt x="125914" y="87421"/>
                    <a:pt x="125979" y="87095"/>
                    <a:pt x="126044" y="86802"/>
                  </a:cubicBezTo>
                  <a:cubicBezTo>
                    <a:pt x="129176" y="74830"/>
                    <a:pt x="135178" y="63935"/>
                    <a:pt x="142680" y="54214"/>
                  </a:cubicBezTo>
                  <a:cubicBezTo>
                    <a:pt x="142713" y="54182"/>
                    <a:pt x="142713" y="54149"/>
                    <a:pt x="142746" y="54117"/>
                  </a:cubicBezTo>
                  <a:cubicBezTo>
                    <a:pt x="149726" y="44983"/>
                    <a:pt x="158044" y="36828"/>
                    <a:pt x="167308" y="30010"/>
                  </a:cubicBezTo>
                  <a:cubicBezTo>
                    <a:pt x="179508" y="21073"/>
                    <a:pt x="192556" y="15168"/>
                    <a:pt x="204528" y="13342"/>
                  </a:cubicBezTo>
                  <a:lnTo>
                    <a:pt x="204528" y="13342"/>
                  </a:lnTo>
                  <a:cubicBezTo>
                    <a:pt x="203288" y="21497"/>
                    <a:pt x="200124" y="30271"/>
                    <a:pt x="195296" y="39014"/>
                  </a:cubicBezTo>
                  <a:cubicBezTo>
                    <a:pt x="194481" y="40481"/>
                    <a:pt x="195035" y="42341"/>
                    <a:pt x="196503" y="43156"/>
                  </a:cubicBezTo>
                  <a:cubicBezTo>
                    <a:pt x="196971" y="43416"/>
                    <a:pt x="197478" y="43540"/>
                    <a:pt x="197978" y="43540"/>
                  </a:cubicBezTo>
                  <a:cubicBezTo>
                    <a:pt x="199049" y="43540"/>
                    <a:pt x="200090" y="42972"/>
                    <a:pt x="200646" y="41949"/>
                  </a:cubicBezTo>
                  <a:cubicBezTo>
                    <a:pt x="206648" y="31120"/>
                    <a:pt x="210269" y="20094"/>
                    <a:pt x="211084" y="10112"/>
                  </a:cubicBezTo>
                  <a:cubicBezTo>
                    <a:pt x="211208" y="8341"/>
                    <a:pt x="209763" y="6806"/>
                    <a:pt x="208047" y="6806"/>
                  </a:cubicBezTo>
                  <a:cubicBezTo>
                    <a:pt x="207962" y="6806"/>
                    <a:pt x="207876" y="6810"/>
                    <a:pt x="207790" y="6818"/>
                  </a:cubicBezTo>
                  <a:cubicBezTo>
                    <a:pt x="196112" y="7764"/>
                    <a:pt x="183325" y="12494"/>
                    <a:pt x="171092" y="20094"/>
                  </a:cubicBezTo>
                  <a:cubicBezTo>
                    <a:pt x="169787" y="14712"/>
                    <a:pt x="168091" y="10504"/>
                    <a:pt x="166036" y="7340"/>
                  </a:cubicBezTo>
                  <a:cubicBezTo>
                    <a:pt x="162839" y="2479"/>
                    <a:pt x="158664" y="0"/>
                    <a:pt x="15364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34" name="Google Shape;8934;p35"/>
          <p:cNvSpPr/>
          <p:nvPr/>
        </p:nvSpPr>
        <p:spPr>
          <a:xfrm>
            <a:off x="7037709" y="1296535"/>
            <a:ext cx="564783" cy="457197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D2A73CD2-5D43-D77B-F798-2B1D692D89A5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907728" y="1623159"/>
            <a:ext cx="833482" cy="365246"/>
          </a:xfrm>
        </p:spPr>
        <p:txBody>
          <a:bodyPr/>
          <a:lstStyle/>
          <a:p>
            <a:r>
              <a:rPr lang="en-US" sz="3200" b="1" dirty="0"/>
              <a:t>1</a:t>
            </a:r>
            <a:r>
              <a:rPr lang="id-ID" sz="3200" b="1" dirty="0"/>
              <a:t>.</a:t>
            </a:r>
          </a:p>
          <a:p>
            <a:endParaRPr lang="id-ID" sz="3200" b="1" dirty="0"/>
          </a:p>
        </p:txBody>
      </p:sp>
      <p:sp>
        <p:nvSpPr>
          <p:cNvPr id="4" name="Google Shape;10363;p40">
            <a:extLst>
              <a:ext uri="{FF2B5EF4-FFF2-40B4-BE49-F238E27FC236}">
                <a16:creationId xmlns:a16="http://schemas.microsoft.com/office/drawing/2014/main" id="{ACFF9825-8493-6A9E-9B4F-BEC684D119D4}"/>
              </a:ext>
            </a:extLst>
          </p:cNvPr>
          <p:cNvSpPr/>
          <p:nvPr/>
        </p:nvSpPr>
        <p:spPr>
          <a:xfrm flipH="1">
            <a:off x="4095687" y="1268278"/>
            <a:ext cx="620351" cy="575860"/>
          </a:xfrm>
          <a:custGeom>
            <a:avLst/>
            <a:gdLst/>
            <a:ahLst/>
            <a:cxnLst/>
            <a:rect l="l" t="t" r="r" b="b"/>
            <a:pathLst>
              <a:path w="91917" h="66188" extrusionOk="0">
                <a:moveTo>
                  <a:pt x="4775" y="39410"/>
                </a:moveTo>
                <a:cubicBezTo>
                  <a:pt x="4084" y="38529"/>
                  <a:pt x="3453" y="37731"/>
                  <a:pt x="2798" y="36922"/>
                </a:cubicBezTo>
                <a:cubicBezTo>
                  <a:pt x="2691" y="36803"/>
                  <a:pt x="2512" y="36743"/>
                  <a:pt x="2393" y="36624"/>
                </a:cubicBezTo>
                <a:cubicBezTo>
                  <a:pt x="2298" y="36505"/>
                  <a:pt x="2191" y="36350"/>
                  <a:pt x="2191" y="36207"/>
                </a:cubicBezTo>
                <a:cubicBezTo>
                  <a:pt x="2179" y="35838"/>
                  <a:pt x="2203" y="35469"/>
                  <a:pt x="2251" y="35100"/>
                </a:cubicBezTo>
                <a:cubicBezTo>
                  <a:pt x="2274" y="34779"/>
                  <a:pt x="2251" y="34529"/>
                  <a:pt x="2012" y="34302"/>
                </a:cubicBezTo>
                <a:cubicBezTo>
                  <a:pt x="1953" y="34267"/>
                  <a:pt x="1917" y="34160"/>
                  <a:pt x="1893" y="34100"/>
                </a:cubicBezTo>
                <a:lnTo>
                  <a:pt x="1965" y="34029"/>
                </a:lnTo>
                <a:cubicBezTo>
                  <a:pt x="2072" y="34088"/>
                  <a:pt x="2167" y="34148"/>
                  <a:pt x="2310" y="34219"/>
                </a:cubicBezTo>
                <a:cubicBezTo>
                  <a:pt x="2405" y="33290"/>
                  <a:pt x="2501" y="32374"/>
                  <a:pt x="2620" y="31362"/>
                </a:cubicBezTo>
                <a:cubicBezTo>
                  <a:pt x="2453" y="31290"/>
                  <a:pt x="2155" y="31231"/>
                  <a:pt x="1953" y="31052"/>
                </a:cubicBezTo>
                <a:cubicBezTo>
                  <a:pt x="1786" y="30909"/>
                  <a:pt x="1620" y="30647"/>
                  <a:pt x="1655" y="30469"/>
                </a:cubicBezTo>
                <a:cubicBezTo>
                  <a:pt x="1834" y="29171"/>
                  <a:pt x="2072" y="27873"/>
                  <a:pt x="2274" y="26599"/>
                </a:cubicBezTo>
                <a:cubicBezTo>
                  <a:pt x="2310" y="26432"/>
                  <a:pt x="2274" y="26242"/>
                  <a:pt x="2358" y="26087"/>
                </a:cubicBezTo>
                <a:cubicBezTo>
                  <a:pt x="2429" y="25944"/>
                  <a:pt x="2560" y="25766"/>
                  <a:pt x="2703" y="25718"/>
                </a:cubicBezTo>
                <a:cubicBezTo>
                  <a:pt x="3560" y="25432"/>
                  <a:pt x="4406" y="25170"/>
                  <a:pt x="5263" y="24932"/>
                </a:cubicBezTo>
                <a:cubicBezTo>
                  <a:pt x="6549" y="24575"/>
                  <a:pt x="7823" y="24265"/>
                  <a:pt x="9109" y="23932"/>
                </a:cubicBezTo>
                <a:cubicBezTo>
                  <a:pt x="9156" y="23920"/>
                  <a:pt x="9180" y="23884"/>
                  <a:pt x="9228" y="23873"/>
                </a:cubicBezTo>
                <a:cubicBezTo>
                  <a:pt x="8751" y="23087"/>
                  <a:pt x="8275" y="22301"/>
                  <a:pt x="7787" y="21527"/>
                </a:cubicBezTo>
                <a:cubicBezTo>
                  <a:pt x="7727" y="21432"/>
                  <a:pt x="7608" y="21372"/>
                  <a:pt x="7501" y="21325"/>
                </a:cubicBezTo>
                <a:cubicBezTo>
                  <a:pt x="6882" y="21063"/>
                  <a:pt x="6227" y="20825"/>
                  <a:pt x="5608" y="20527"/>
                </a:cubicBezTo>
                <a:cubicBezTo>
                  <a:pt x="5168" y="20313"/>
                  <a:pt x="4751" y="20051"/>
                  <a:pt x="4358" y="19753"/>
                </a:cubicBezTo>
                <a:cubicBezTo>
                  <a:pt x="4179" y="19622"/>
                  <a:pt x="4036" y="19348"/>
                  <a:pt x="3989" y="19110"/>
                </a:cubicBezTo>
                <a:cubicBezTo>
                  <a:pt x="3679" y="17836"/>
                  <a:pt x="3644" y="16538"/>
                  <a:pt x="3846" y="15241"/>
                </a:cubicBezTo>
                <a:cubicBezTo>
                  <a:pt x="3929" y="14562"/>
                  <a:pt x="4322" y="14002"/>
                  <a:pt x="4834" y="13574"/>
                </a:cubicBezTo>
                <a:cubicBezTo>
                  <a:pt x="4977" y="13455"/>
                  <a:pt x="5168" y="13395"/>
                  <a:pt x="5346" y="13347"/>
                </a:cubicBezTo>
                <a:cubicBezTo>
                  <a:pt x="8049" y="12597"/>
                  <a:pt x="10775" y="11859"/>
                  <a:pt x="13490" y="11085"/>
                </a:cubicBezTo>
                <a:cubicBezTo>
                  <a:pt x="16705" y="10169"/>
                  <a:pt x="19896" y="9216"/>
                  <a:pt x="23098" y="8252"/>
                </a:cubicBezTo>
                <a:cubicBezTo>
                  <a:pt x="27325" y="6978"/>
                  <a:pt x="31552" y="5668"/>
                  <a:pt x="35790" y="4406"/>
                </a:cubicBezTo>
                <a:cubicBezTo>
                  <a:pt x="38981" y="3453"/>
                  <a:pt x="42160" y="2537"/>
                  <a:pt x="45351" y="1608"/>
                </a:cubicBezTo>
                <a:cubicBezTo>
                  <a:pt x="46589" y="1251"/>
                  <a:pt x="47840" y="941"/>
                  <a:pt x="49090" y="596"/>
                </a:cubicBezTo>
                <a:cubicBezTo>
                  <a:pt x="49161" y="584"/>
                  <a:pt x="49233" y="548"/>
                  <a:pt x="49328" y="524"/>
                </a:cubicBezTo>
                <a:cubicBezTo>
                  <a:pt x="49828" y="346"/>
                  <a:pt x="50340" y="48"/>
                  <a:pt x="50852" y="36"/>
                </a:cubicBezTo>
                <a:cubicBezTo>
                  <a:pt x="51364" y="1"/>
                  <a:pt x="51900" y="239"/>
                  <a:pt x="52400" y="370"/>
                </a:cubicBezTo>
                <a:cubicBezTo>
                  <a:pt x="55602" y="1179"/>
                  <a:pt x="58793" y="2001"/>
                  <a:pt x="61984" y="2799"/>
                </a:cubicBezTo>
                <a:cubicBezTo>
                  <a:pt x="66485" y="3918"/>
                  <a:pt x="70962" y="5049"/>
                  <a:pt x="75474" y="6132"/>
                </a:cubicBezTo>
                <a:cubicBezTo>
                  <a:pt x="79070" y="7013"/>
                  <a:pt x="82701" y="7835"/>
                  <a:pt x="86321" y="8645"/>
                </a:cubicBezTo>
                <a:cubicBezTo>
                  <a:pt x="87368" y="8883"/>
                  <a:pt x="88416" y="9026"/>
                  <a:pt x="89464" y="9264"/>
                </a:cubicBezTo>
                <a:cubicBezTo>
                  <a:pt x="89892" y="9347"/>
                  <a:pt x="90309" y="9561"/>
                  <a:pt x="90714" y="9764"/>
                </a:cubicBezTo>
                <a:cubicBezTo>
                  <a:pt x="90845" y="9823"/>
                  <a:pt x="90952" y="10049"/>
                  <a:pt x="90952" y="10192"/>
                </a:cubicBezTo>
                <a:cubicBezTo>
                  <a:pt x="90952" y="10264"/>
                  <a:pt x="90714" y="10371"/>
                  <a:pt x="90559" y="10430"/>
                </a:cubicBezTo>
                <a:cubicBezTo>
                  <a:pt x="90012" y="10657"/>
                  <a:pt x="89452" y="10883"/>
                  <a:pt x="88880" y="11109"/>
                </a:cubicBezTo>
                <a:cubicBezTo>
                  <a:pt x="88833" y="11121"/>
                  <a:pt x="88809" y="11264"/>
                  <a:pt x="88821" y="11347"/>
                </a:cubicBezTo>
                <a:cubicBezTo>
                  <a:pt x="88892" y="12181"/>
                  <a:pt x="88999" y="13014"/>
                  <a:pt x="89071" y="13848"/>
                </a:cubicBezTo>
                <a:cubicBezTo>
                  <a:pt x="89095" y="14086"/>
                  <a:pt x="89166" y="14205"/>
                  <a:pt x="89392" y="14276"/>
                </a:cubicBezTo>
                <a:cubicBezTo>
                  <a:pt x="90000" y="14479"/>
                  <a:pt x="90595" y="14693"/>
                  <a:pt x="91190" y="14919"/>
                </a:cubicBezTo>
                <a:cubicBezTo>
                  <a:pt x="91369" y="14979"/>
                  <a:pt x="91547" y="15050"/>
                  <a:pt x="91678" y="15169"/>
                </a:cubicBezTo>
                <a:cubicBezTo>
                  <a:pt x="91917" y="15372"/>
                  <a:pt x="91857" y="15657"/>
                  <a:pt x="91559" y="15705"/>
                </a:cubicBezTo>
                <a:cubicBezTo>
                  <a:pt x="89809" y="15991"/>
                  <a:pt x="88202" y="16729"/>
                  <a:pt x="86547" y="17336"/>
                </a:cubicBezTo>
                <a:cubicBezTo>
                  <a:pt x="84654" y="18039"/>
                  <a:pt x="82796" y="18824"/>
                  <a:pt x="80915" y="19574"/>
                </a:cubicBezTo>
                <a:cubicBezTo>
                  <a:pt x="80784" y="19634"/>
                  <a:pt x="80653" y="19693"/>
                  <a:pt x="80475" y="19777"/>
                </a:cubicBezTo>
                <a:cubicBezTo>
                  <a:pt x="81153" y="20253"/>
                  <a:pt x="81784" y="20717"/>
                  <a:pt x="82439" y="21146"/>
                </a:cubicBezTo>
                <a:cubicBezTo>
                  <a:pt x="84273" y="22396"/>
                  <a:pt x="86118" y="23634"/>
                  <a:pt x="87964" y="24873"/>
                </a:cubicBezTo>
                <a:cubicBezTo>
                  <a:pt x="88023" y="24920"/>
                  <a:pt x="88118" y="24956"/>
                  <a:pt x="88154" y="25016"/>
                </a:cubicBezTo>
                <a:cubicBezTo>
                  <a:pt x="88202" y="25111"/>
                  <a:pt x="88261" y="25254"/>
                  <a:pt x="88214" y="25337"/>
                </a:cubicBezTo>
                <a:cubicBezTo>
                  <a:pt x="88154" y="25420"/>
                  <a:pt x="88023" y="25480"/>
                  <a:pt x="87904" y="25480"/>
                </a:cubicBezTo>
                <a:cubicBezTo>
                  <a:pt x="87428" y="25492"/>
                  <a:pt x="86952" y="25480"/>
                  <a:pt x="86487" y="25480"/>
                </a:cubicBezTo>
                <a:cubicBezTo>
                  <a:pt x="86380" y="25778"/>
                  <a:pt x="86487" y="25897"/>
                  <a:pt x="86678" y="26016"/>
                </a:cubicBezTo>
                <a:cubicBezTo>
                  <a:pt x="87535" y="26563"/>
                  <a:pt x="88416" y="27147"/>
                  <a:pt x="89285" y="27718"/>
                </a:cubicBezTo>
                <a:cubicBezTo>
                  <a:pt x="89369" y="27778"/>
                  <a:pt x="89476" y="27849"/>
                  <a:pt x="89547" y="27933"/>
                </a:cubicBezTo>
                <a:cubicBezTo>
                  <a:pt x="89773" y="28230"/>
                  <a:pt x="89666" y="28492"/>
                  <a:pt x="89297" y="28528"/>
                </a:cubicBezTo>
                <a:cubicBezTo>
                  <a:pt x="87285" y="28754"/>
                  <a:pt x="85273" y="29004"/>
                  <a:pt x="83273" y="29183"/>
                </a:cubicBezTo>
                <a:cubicBezTo>
                  <a:pt x="81868" y="29302"/>
                  <a:pt x="80475" y="29326"/>
                  <a:pt x="79070" y="29409"/>
                </a:cubicBezTo>
                <a:cubicBezTo>
                  <a:pt x="78474" y="29457"/>
                  <a:pt x="77879" y="29576"/>
                  <a:pt x="77177" y="29683"/>
                </a:cubicBezTo>
                <a:cubicBezTo>
                  <a:pt x="77379" y="29814"/>
                  <a:pt x="77498" y="29921"/>
                  <a:pt x="77617" y="29992"/>
                </a:cubicBezTo>
                <a:cubicBezTo>
                  <a:pt x="80082" y="31624"/>
                  <a:pt x="82558" y="33267"/>
                  <a:pt x="85011" y="34898"/>
                </a:cubicBezTo>
                <a:cubicBezTo>
                  <a:pt x="85451" y="35195"/>
                  <a:pt x="85868" y="35541"/>
                  <a:pt x="86309" y="35838"/>
                </a:cubicBezTo>
                <a:cubicBezTo>
                  <a:pt x="86463" y="35957"/>
                  <a:pt x="86666" y="36017"/>
                  <a:pt x="86844" y="36112"/>
                </a:cubicBezTo>
                <a:cubicBezTo>
                  <a:pt x="86916" y="36148"/>
                  <a:pt x="87023" y="36231"/>
                  <a:pt x="87023" y="36291"/>
                </a:cubicBezTo>
                <a:cubicBezTo>
                  <a:pt x="87023" y="36362"/>
                  <a:pt x="86928" y="36493"/>
                  <a:pt x="86856" y="36505"/>
                </a:cubicBezTo>
                <a:cubicBezTo>
                  <a:pt x="86523" y="36565"/>
                  <a:pt x="86202" y="36600"/>
                  <a:pt x="85868" y="36648"/>
                </a:cubicBezTo>
                <a:cubicBezTo>
                  <a:pt x="85630" y="36672"/>
                  <a:pt x="85392" y="36719"/>
                  <a:pt x="85142" y="36731"/>
                </a:cubicBezTo>
                <a:cubicBezTo>
                  <a:pt x="84892" y="36731"/>
                  <a:pt x="84844" y="36850"/>
                  <a:pt x="84856" y="37088"/>
                </a:cubicBezTo>
                <a:cubicBezTo>
                  <a:pt x="84904" y="38589"/>
                  <a:pt x="84939" y="40077"/>
                  <a:pt x="84975" y="41589"/>
                </a:cubicBezTo>
                <a:cubicBezTo>
                  <a:pt x="84975" y="41732"/>
                  <a:pt x="85059" y="41922"/>
                  <a:pt x="85154" y="42041"/>
                </a:cubicBezTo>
                <a:cubicBezTo>
                  <a:pt x="85570" y="42518"/>
                  <a:pt x="86023" y="42982"/>
                  <a:pt x="86452" y="43458"/>
                </a:cubicBezTo>
                <a:cubicBezTo>
                  <a:pt x="86618" y="43637"/>
                  <a:pt x="86809" y="43851"/>
                  <a:pt x="86642" y="44149"/>
                </a:cubicBezTo>
                <a:cubicBezTo>
                  <a:pt x="86630" y="44173"/>
                  <a:pt x="86678" y="44232"/>
                  <a:pt x="86702" y="44280"/>
                </a:cubicBezTo>
                <a:cubicBezTo>
                  <a:pt x="86821" y="44506"/>
                  <a:pt x="86725" y="44661"/>
                  <a:pt x="86463" y="44697"/>
                </a:cubicBezTo>
                <a:cubicBezTo>
                  <a:pt x="86130" y="44720"/>
                  <a:pt x="85785" y="44756"/>
                  <a:pt x="85451" y="44816"/>
                </a:cubicBezTo>
                <a:cubicBezTo>
                  <a:pt x="83487" y="45185"/>
                  <a:pt x="81510" y="45566"/>
                  <a:pt x="79546" y="45959"/>
                </a:cubicBezTo>
                <a:cubicBezTo>
                  <a:pt x="79308" y="46006"/>
                  <a:pt x="79070" y="46006"/>
                  <a:pt x="78951" y="46292"/>
                </a:cubicBezTo>
                <a:cubicBezTo>
                  <a:pt x="78927" y="46375"/>
                  <a:pt x="78760" y="46399"/>
                  <a:pt x="78665" y="46471"/>
                </a:cubicBezTo>
                <a:cubicBezTo>
                  <a:pt x="74343" y="48757"/>
                  <a:pt x="69997" y="51007"/>
                  <a:pt x="65711" y="53376"/>
                </a:cubicBezTo>
                <a:cubicBezTo>
                  <a:pt x="61865" y="55484"/>
                  <a:pt x="58103" y="57746"/>
                  <a:pt x="54293" y="59925"/>
                </a:cubicBezTo>
                <a:cubicBezTo>
                  <a:pt x="50852" y="61901"/>
                  <a:pt x="47387" y="63830"/>
                  <a:pt x="43946" y="65830"/>
                </a:cubicBezTo>
                <a:cubicBezTo>
                  <a:pt x="43339" y="66187"/>
                  <a:pt x="42791" y="66187"/>
                  <a:pt x="42160" y="65961"/>
                </a:cubicBezTo>
                <a:cubicBezTo>
                  <a:pt x="35433" y="63520"/>
                  <a:pt x="28623" y="61353"/>
                  <a:pt x="21741" y="59353"/>
                </a:cubicBezTo>
                <a:cubicBezTo>
                  <a:pt x="16657" y="57877"/>
                  <a:pt x="11609" y="56234"/>
                  <a:pt x="6549" y="54650"/>
                </a:cubicBezTo>
                <a:cubicBezTo>
                  <a:pt x="4608" y="54043"/>
                  <a:pt x="2679" y="53412"/>
                  <a:pt x="738" y="52805"/>
                </a:cubicBezTo>
                <a:cubicBezTo>
                  <a:pt x="179" y="52626"/>
                  <a:pt x="84" y="52448"/>
                  <a:pt x="84" y="51852"/>
                </a:cubicBezTo>
                <a:cubicBezTo>
                  <a:pt x="84" y="51066"/>
                  <a:pt x="0" y="50281"/>
                  <a:pt x="72" y="49483"/>
                </a:cubicBezTo>
                <a:cubicBezTo>
                  <a:pt x="226" y="47542"/>
                  <a:pt x="417" y="45578"/>
                  <a:pt x="643" y="43625"/>
                </a:cubicBezTo>
                <a:cubicBezTo>
                  <a:pt x="679" y="43232"/>
                  <a:pt x="953" y="42851"/>
                  <a:pt x="1203" y="42542"/>
                </a:cubicBezTo>
                <a:cubicBezTo>
                  <a:pt x="1536" y="42137"/>
                  <a:pt x="1953" y="41803"/>
                  <a:pt x="2322" y="41434"/>
                </a:cubicBezTo>
                <a:cubicBezTo>
                  <a:pt x="2453" y="41303"/>
                  <a:pt x="2548" y="41137"/>
                  <a:pt x="2667" y="40994"/>
                </a:cubicBezTo>
                <a:cubicBezTo>
                  <a:pt x="2679" y="40958"/>
                  <a:pt x="2703" y="40934"/>
                  <a:pt x="2739" y="40910"/>
                </a:cubicBezTo>
                <a:cubicBezTo>
                  <a:pt x="3513" y="40613"/>
                  <a:pt x="3989" y="39815"/>
                  <a:pt x="4775" y="39410"/>
                </a:cubicBezTo>
                <a:close/>
                <a:moveTo>
                  <a:pt x="76736" y="45613"/>
                </a:moveTo>
                <a:cubicBezTo>
                  <a:pt x="76688" y="45637"/>
                  <a:pt x="76665" y="45673"/>
                  <a:pt x="76617" y="45673"/>
                </a:cubicBezTo>
                <a:cubicBezTo>
                  <a:pt x="75950" y="45720"/>
                  <a:pt x="75260" y="45732"/>
                  <a:pt x="74605" y="45804"/>
                </a:cubicBezTo>
                <a:cubicBezTo>
                  <a:pt x="73259" y="45959"/>
                  <a:pt x="71890" y="46149"/>
                  <a:pt x="70533" y="46316"/>
                </a:cubicBezTo>
                <a:cubicBezTo>
                  <a:pt x="70497" y="46316"/>
                  <a:pt x="70461" y="46340"/>
                  <a:pt x="70378" y="46387"/>
                </a:cubicBezTo>
                <a:cubicBezTo>
                  <a:pt x="70497" y="46423"/>
                  <a:pt x="70581" y="46435"/>
                  <a:pt x="70652" y="46447"/>
                </a:cubicBezTo>
                <a:lnTo>
                  <a:pt x="70652" y="46518"/>
                </a:lnTo>
                <a:cubicBezTo>
                  <a:pt x="69842" y="46578"/>
                  <a:pt x="69045" y="46637"/>
                  <a:pt x="68318" y="46685"/>
                </a:cubicBezTo>
                <a:cubicBezTo>
                  <a:pt x="68295" y="46685"/>
                  <a:pt x="68354" y="46697"/>
                  <a:pt x="68414" y="46721"/>
                </a:cubicBezTo>
                <a:lnTo>
                  <a:pt x="68414" y="46756"/>
                </a:lnTo>
                <a:cubicBezTo>
                  <a:pt x="68152" y="46744"/>
                  <a:pt x="67878" y="46721"/>
                  <a:pt x="67628" y="46697"/>
                </a:cubicBezTo>
                <a:cubicBezTo>
                  <a:pt x="67628" y="46721"/>
                  <a:pt x="67628" y="46733"/>
                  <a:pt x="67616" y="46744"/>
                </a:cubicBezTo>
                <a:cubicBezTo>
                  <a:pt x="67687" y="46756"/>
                  <a:pt x="67783" y="46756"/>
                  <a:pt x="67854" y="46780"/>
                </a:cubicBezTo>
                <a:cubicBezTo>
                  <a:pt x="65842" y="46935"/>
                  <a:pt x="63865" y="47209"/>
                  <a:pt x="61925" y="47780"/>
                </a:cubicBezTo>
                <a:cubicBezTo>
                  <a:pt x="65913" y="47221"/>
                  <a:pt x="69902" y="46673"/>
                  <a:pt x="73879" y="46137"/>
                </a:cubicBezTo>
                <a:cubicBezTo>
                  <a:pt x="73879" y="46125"/>
                  <a:pt x="73867" y="46090"/>
                  <a:pt x="73867" y="46078"/>
                </a:cubicBezTo>
                <a:cubicBezTo>
                  <a:pt x="73819" y="46066"/>
                  <a:pt x="73795" y="46042"/>
                  <a:pt x="73855" y="46066"/>
                </a:cubicBezTo>
                <a:cubicBezTo>
                  <a:pt x="74772" y="45947"/>
                  <a:pt x="75760" y="45780"/>
                  <a:pt x="76736" y="45613"/>
                </a:cubicBezTo>
                <a:cubicBezTo>
                  <a:pt x="76903" y="45613"/>
                  <a:pt x="77081" y="45661"/>
                  <a:pt x="77248" y="45637"/>
                </a:cubicBezTo>
                <a:cubicBezTo>
                  <a:pt x="78879" y="45363"/>
                  <a:pt x="80522" y="45078"/>
                  <a:pt x="82141" y="44804"/>
                </a:cubicBezTo>
                <a:cubicBezTo>
                  <a:pt x="82272" y="44768"/>
                  <a:pt x="82403" y="44708"/>
                  <a:pt x="82618" y="44649"/>
                </a:cubicBezTo>
                <a:cubicBezTo>
                  <a:pt x="82511" y="44613"/>
                  <a:pt x="82487" y="44613"/>
                  <a:pt x="82463" y="44613"/>
                </a:cubicBezTo>
                <a:cubicBezTo>
                  <a:pt x="80653" y="44911"/>
                  <a:pt x="78820" y="45197"/>
                  <a:pt x="77010" y="45494"/>
                </a:cubicBezTo>
                <a:cubicBezTo>
                  <a:pt x="76915" y="45518"/>
                  <a:pt x="76831" y="45590"/>
                  <a:pt x="76736" y="45613"/>
                </a:cubicBezTo>
                <a:close/>
                <a:moveTo>
                  <a:pt x="34695" y="60115"/>
                </a:moveTo>
                <a:cubicBezTo>
                  <a:pt x="34778" y="59889"/>
                  <a:pt x="34862" y="59686"/>
                  <a:pt x="34945" y="59425"/>
                </a:cubicBezTo>
                <a:lnTo>
                  <a:pt x="34945" y="62639"/>
                </a:lnTo>
                <a:cubicBezTo>
                  <a:pt x="34993" y="61496"/>
                  <a:pt x="35017" y="60353"/>
                  <a:pt x="35314" y="59222"/>
                </a:cubicBezTo>
                <a:cubicBezTo>
                  <a:pt x="35255" y="59889"/>
                  <a:pt x="35195" y="60544"/>
                  <a:pt x="35159" y="61210"/>
                </a:cubicBezTo>
                <a:cubicBezTo>
                  <a:pt x="35398" y="59889"/>
                  <a:pt x="35707" y="58603"/>
                  <a:pt x="36195" y="57353"/>
                </a:cubicBezTo>
                <a:cubicBezTo>
                  <a:pt x="36683" y="56115"/>
                  <a:pt x="37255" y="54900"/>
                  <a:pt x="37957" y="53757"/>
                </a:cubicBezTo>
                <a:cubicBezTo>
                  <a:pt x="37243" y="54662"/>
                  <a:pt x="36791" y="55769"/>
                  <a:pt x="36231" y="56758"/>
                </a:cubicBezTo>
                <a:cubicBezTo>
                  <a:pt x="36183" y="56734"/>
                  <a:pt x="36136" y="56722"/>
                  <a:pt x="36088" y="56686"/>
                </a:cubicBezTo>
                <a:cubicBezTo>
                  <a:pt x="36612" y="55674"/>
                  <a:pt x="37148" y="54662"/>
                  <a:pt x="37672" y="53650"/>
                </a:cubicBezTo>
                <a:cubicBezTo>
                  <a:pt x="37636" y="53638"/>
                  <a:pt x="37624" y="53626"/>
                  <a:pt x="37600" y="53614"/>
                </a:cubicBezTo>
                <a:cubicBezTo>
                  <a:pt x="37100" y="54507"/>
                  <a:pt x="36600" y="55376"/>
                  <a:pt x="36112" y="56269"/>
                </a:cubicBezTo>
                <a:cubicBezTo>
                  <a:pt x="36076" y="56257"/>
                  <a:pt x="36064" y="56246"/>
                  <a:pt x="36029" y="56234"/>
                </a:cubicBezTo>
                <a:cubicBezTo>
                  <a:pt x="36374" y="55281"/>
                  <a:pt x="36910" y="54424"/>
                  <a:pt x="37434" y="53567"/>
                </a:cubicBezTo>
                <a:cubicBezTo>
                  <a:pt x="37386" y="53531"/>
                  <a:pt x="37338" y="53519"/>
                  <a:pt x="37303" y="53507"/>
                </a:cubicBezTo>
                <a:cubicBezTo>
                  <a:pt x="36802" y="54448"/>
                  <a:pt x="36314" y="55365"/>
                  <a:pt x="35826" y="56305"/>
                </a:cubicBezTo>
                <a:lnTo>
                  <a:pt x="35731" y="56257"/>
                </a:lnTo>
                <a:cubicBezTo>
                  <a:pt x="35790" y="56091"/>
                  <a:pt x="35850" y="55936"/>
                  <a:pt x="35898" y="55781"/>
                </a:cubicBezTo>
                <a:cubicBezTo>
                  <a:pt x="35767" y="55936"/>
                  <a:pt x="35671" y="56127"/>
                  <a:pt x="35517" y="56210"/>
                </a:cubicBezTo>
                <a:cubicBezTo>
                  <a:pt x="35255" y="56353"/>
                  <a:pt x="35398" y="55900"/>
                  <a:pt x="35171" y="55912"/>
                </a:cubicBezTo>
                <a:cubicBezTo>
                  <a:pt x="34636" y="57079"/>
                  <a:pt x="34278" y="58282"/>
                  <a:pt x="34338" y="59579"/>
                </a:cubicBezTo>
                <a:cubicBezTo>
                  <a:pt x="34374" y="59460"/>
                  <a:pt x="34409" y="59365"/>
                  <a:pt x="34457" y="59270"/>
                </a:cubicBezTo>
                <a:cubicBezTo>
                  <a:pt x="34326" y="60353"/>
                  <a:pt x="34338" y="61425"/>
                  <a:pt x="34493" y="62496"/>
                </a:cubicBezTo>
                <a:cubicBezTo>
                  <a:pt x="34493" y="61377"/>
                  <a:pt x="34481" y="60258"/>
                  <a:pt x="34731" y="59163"/>
                </a:cubicBezTo>
                <a:cubicBezTo>
                  <a:pt x="34778" y="59186"/>
                  <a:pt x="34790" y="59210"/>
                  <a:pt x="34778" y="59222"/>
                </a:cubicBezTo>
                <a:lnTo>
                  <a:pt x="34695" y="60115"/>
                </a:lnTo>
                <a:lnTo>
                  <a:pt x="34695" y="62568"/>
                </a:lnTo>
                <a:cubicBezTo>
                  <a:pt x="34731" y="62223"/>
                  <a:pt x="34731" y="61901"/>
                  <a:pt x="34731" y="61568"/>
                </a:cubicBezTo>
                <a:cubicBezTo>
                  <a:pt x="34719" y="61080"/>
                  <a:pt x="34707" y="60603"/>
                  <a:pt x="34695" y="60115"/>
                </a:cubicBezTo>
                <a:close/>
                <a:moveTo>
                  <a:pt x="47982" y="53138"/>
                </a:moveTo>
                <a:cubicBezTo>
                  <a:pt x="47840" y="53090"/>
                  <a:pt x="47685" y="53079"/>
                  <a:pt x="47554" y="53019"/>
                </a:cubicBezTo>
                <a:cubicBezTo>
                  <a:pt x="46589" y="52626"/>
                  <a:pt x="45613" y="52245"/>
                  <a:pt x="44637" y="51864"/>
                </a:cubicBezTo>
                <a:cubicBezTo>
                  <a:pt x="44506" y="51828"/>
                  <a:pt x="44351" y="51828"/>
                  <a:pt x="44220" y="51805"/>
                </a:cubicBezTo>
                <a:cubicBezTo>
                  <a:pt x="44208" y="51852"/>
                  <a:pt x="44208" y="51888"/>
                  <a:pt x="44184" y="51924"/>
                </a:cubicBezTo>
                <a:cubicBezTo>
                  <a:pt x="45173" y="52317"/>
                  <a:pt x="46149" y="52709"/>
                  <a:pt x="47137" y="53102"/>
                </a:cubicBezTo>
                <a:cubicBezTo>
                  <a:pt x="47125" y="53138"/>
                  <a:pt x="47125" y="53162"/>
                  <a:pt x="47101" y="53186"/>
                </a:cubicBezTo>
                <a:cubicBezTo>
                  <a:pt x="46970" y="53162"/>
                  <a:pt x="46851" y="53150"/>
                  <a:pt x="46720" y="53090"/>
                </a:cubicBezTo>
                <a:cubicBezTo>
                  <a:pt x="45827" y="52733"/>
                  <a:pt x="44934" y="52352"/>
                  <a:pt x="44041" y="52019"/>
                </a:cubicBezTo>
                <a:cubicBezTo>
                  <a:pt x="43851" y="51936"/>
                  <a:pt x="43625" y="51959"/>
                  <a:pt x="43410" y="51924"/>
                </a:cubicBezTo>
                <a:cubicBezTo>
                  <a:pt x="43399" y="51971"/>
                  <a:pt x="43399" y="52019"/>
                  <a:pt x="43387" y="52055"/>
                </a:cubicBezTo>
                <a:cubicBezTo>
                  <a:pt x="44470" y="52507"/>
                  <a:pt x="45542" y="52948"/>
                  <a:pt x="46625" y="53400"/>
                </a:cubicBezTo>
                <a:cubicBezTo>
                  <a:pt x="46613" y="53424"/>
                  <a:pt x="46613" y="53460"/>
                  <a:pt x="46601" y="53483"/>
                </a:cubicBezTo>
                <a:cubicBezTo>
                  <a:pt x="46458" y="53448"/>
                  <a:pt x="46327" y="53424"/>
                  <a:pt x="46197" y="53364"/>
                </a:cubicBezTo>
                <a:cubicBezTo>
                  <a:pt x="45232" y="52971"/>
                  <a:pt x="44280" y="52567"/>
                  <a:pt x="43303" y="52162"/>
                </a:cubicBezTo>
                <a:cubicBezTo>
                  <a:pt x="43160" y="52102"/>
                  <a:pt x="42982" y="52090"/>
                  <a:pt x="42803" y="52043"/>
                </a:cubicBezTo>
                <a:cubicBezTo>
                  <a:pt x="42791" y="52090"/>
                  <a:pt x="42768" y="52114"/>
                  <a:pt x="42768" y="52162"/>
                </a:cubicBezTo>
                <a:cubicBezTo>
                  <a:pt x="43863" y="52590"/>
                  <a:pt x="44934" y="53043"/>
                  <a:pt x="46018" y="53471"/>
                </a:cubicBezTo>
                <a:cubicBezTo>
                  <a:pt x="46006" y="53507"/>
                  <a:pt x="45982" y="53543"/>
                  <a:pt x="45970" y="53579"/>
                </a:cubicBezTo>
                <a:cubicBezTo>
                  <a:pt x="45839" y="53531"/>
                  <a:pt x="45685" y="53507"/>
                  <a:pt x="45565" y="53460"/>
                </a:cubicBezTo>
                <a:cubicBezTo>
                  <a:pt x="44613" y="53067"/>
                  <a:pt x="43684" y="52698"/>
                  <a:pt x="42732" y="52317"/>
                </a:cubicBezTo>
                <a:cubicBezTo>
                  <a:pt x="42339" y="52150"/>
                  <a:pt x="42220" y="52150"/>
                  <a:pt x="41779" y="52340"/>
                </a:cubicBezTo>
                <a:cubicBezTo>
                  <a:pt x="43149" y="52805"/>
                  <a:pt x="44482" y="53269"/>
                  <a:pt x="45839" y="53721"/>
                </a:cubicBezTo>
                <a:cubicBezTo>
                  <a:pt x="45827" y="53757"/>
                  <a:pt x="45827" y="53805"/>
                  <a:pt x="45804" y="53829"/>
                </a:cubicBezTo>
                <a:cubicBezTo>
                  <a:pt x="45673" y="53805"/>
                  <a:pt x="45530" y="53781"/>
                  <a:pt x="45387" y="53745"/>
                </a:cubicBezTo>
                <a:cubicBezTo>
                  <a:pt x="44125" y="53329"/>
                  <a:pt x="42863" y="52876"/>
                  <a:pt x="41601" y="52471"/>
                </a:cubicBezTo>
                <a:cubicBezTo>
                  <a:pt x="41363" y="52400"/>
                  <a:pt x="41077" y="52436"/>
                  <a:pt x="40827" y="52400"/>
                </a:cubicBezTo>
                <a:cubicBezTo>
                  <a:pt x="40827" y="52448"/>
                  <a:pt x="40803" y="52471"/>
                  <a:pt x="40803" y="52519"/>
                </a:cubicBezTo>
                <a:cubicBezTo>
                  <a:pt x="41625" y="52924"/>
                  <a:pt x="42517" y="53186"/>
                  <a:pt x="43291" y="53698"/>
                </a:cubicBezTo>
                <a:cubicBezTo>
                  <a:pt x="43149" y="53721"/>
                  <a:pt x="43006" y="53710"/>
                  <a:pt x="42887" y="53662"/>
                </a:cubicBezTo>
                <a:cubicBezTo>
                  <a:pt x="42053" y="53329"/>
                  <a:pt x="41244" y="52983"/>
                  <a:pt x="40422" y="52638"/>
                </a:cubicBezTo>
                <a:cubicBezTo>
                  <a:pt x="40267" y="52578"/>
                  <a:pt x="40089" y="52590"/>
                  <a:pt x="39910" y="52567"/>
                </a:cubicBezTo>
                <a:cubicBezTo>
                  <a:pt x="39910" y="52590"/>
                  <a:pt x="39898" y="52638"/>
                  <a:pt x="39898" y="52674"/>
                </a:cubicBezTo>
                <a:cubicBezTo>
                  <a:pt x="41208" y="53150"/>
                  <a:pt x="42517" y="53638"/>
                  <a:pt x="43839" y="54114"/>
                </a:cubicBezTo>
                <a:cubicBezTo>
                  <a:pt x="43839" y="54162"/>
                  <a:pt x="43827" y="54198"/>
                  <a:pt x="43827" y="54245"/>
                </a:cubicBezTo>
                <a:cubicBezTo>
                  <a:pt x="43684" y="54257"/>
                  <a:pt x="43541" y="54257"/>
                  <a:pt x="43363" y="54281"/>
                </a:cubicBezTo>
                <a:cubicBezTo>
                  <a:pt x="43541" y="54364"/>
                  <a:pt x="43696" y="54424"/>
                  <a:pt x="43839" y="54495"/>
                </a:cubicBezTo>
                <a:cubicBezTo>
                  <a:pt x="43827" y="54543"/>
                  <a:pt x="43827" y="54579"/>
                  <a:pt x="43815" y="54614"/>
                </a:cubicBezTo>
                <a:cubicBezTo>
                  <a:pt x="43637" y="54591"/>
                  <a:pt x="43458" y="54579"/>
                  <a:pt x="43291" y="54519"/>
                </a:cubicBezTo>
                <a:cubicBezTo>
                  <a:pt x="41839" y="53983"/>
                  <a:pt x="40374" y="53448"/>
                  <a:pt x="38922" y="52924"/>
                </a:cubicBezTo>
                <a:cubicBezTo>
                  <a:pt x="38767" y="52864"/>
                  <a:pt x="38588" y="52876"/>
                  <a:pt x="38446" y="52852"/>
                </a:cubicBezTo>
                <a:cubicBezTo>
                  <a:pt x="40243" y="53567"/>
                  <a:pt x="42089" y="54114"/>
                  <a:pt x="43827" y="54936"/>
                </a:cubicBezTo>
                <a:cubicBezTo>
                  <a:pt x="43684" y="54948"/>
                  <a:pt x="43541" y="54912"/>
                  <a:pt x="43422" y="54876"/>
                </a:cubicBezTo>
                <a:cubicBezTo>
                  <a:pt x="41684" y="54257"/>
                  <a:pt x="39946" y="53650"/>
                  <a:pt x="38207" y="53055"/>
                </a:cubicBezTo>
                <a:cubicBezTo>
                  <a:pt x="38029" y="52995"/>
                  <a:pt x="37826" y="52995"/>
                  <a:pt x="37648" y="52983"/>
                </a:cubicBezTo>
                <a:cubicBezTo>
                  <a:pt x="37636" y="53007"/>
                  <a:pt x="37636" y="53043"/>
                  <a:pt x="37636" y="53067"/>
                </a:cubicBezTo>
                <a:cubicBezTo>
                  <a:pt x="37743" y="53114"/>
                  <a:pt x="37826" y="53174"/>
                  <a:pt x="37934" y="53210"/>
                </a:cubicBezTo>
                <a:cubicBezTo>
                  <a:pt x="39517" y="53745"/>
                  <a:pt x="41017" y="54531"/>
                  <a:pt x="42648" y="54900"/>
                </a:cubicBezTo>
                <a:cubicBezTo>
                  <a:pt x="43113" y="55007"/>
                  <a:pt x="43541" y="55210"/>
                  <a:pt x="43994" y="55376"/>
                </a:cubicBezTo>
                <a:cubicBezTo>
                  <a:pt x="44101" y="55412"/>
                  <a:pt x="44232" y="55424"/>
                  <a:pt x="44315" y="55388"/>
                </a:cubicBezTo>
                <a:cubicBezTo>
                  <a:pt x="44577" y="55257"/>
                  <a:pt x="44815" y="55091"/>
                  <a:pt x="45089" y="54936"/>
                </a:cubicBezTo>
                <a:cubicBezTo>
                  <a:pt x="44815" y="54781"/>
                  <a:pt x="44553" y="54650"/>
                  <a:pt x="44303" y="54531"/>
                </a:cubicBezTo>
                <a:cubicBezTo>
                  <a:pt x="44315" y="54483"/>
                  <a:pt x="44351" y="54436"/>
                  <a:pt x="44363" y="54400"/>
                </a:cubicBezTo>
                <a:cubicBezTo>
                  <a:pt x="44553" y="54483"/>
                  <a:pt x="44732" y="54579"/>
                  <a:pt x="44934" y="54650"/>
                </a:cubicBezTo>
                <a:cubicBezTo>
                  <a:pt x="45113" y="54710"/>
                  <a:pt x="45304" y="54948"/>
                  <a:pt x="45482" y="54650"/>
                </a:cubicBezTo>
                <a:cubicBezTo>
                  <a:pt x="45030" y="54495"/>
                  <a:pt x="44601" y="54353"/>
                  <a:pt x="44172" y="54198"/>
                </a:cubicBezTo>
                <a:cubicBezTo>
                  <a:pt x="44184" y="54138"/>
                  <a:pt x="44220" y="54102"/>
                  <a:pt x="44232" y="54043"/>
                </a:cubicBezTo>
                <a:cubicBezTo>
                  <a:pt x="44434" y="54102"/>
                  <a:pt x="44673" y="54126"/>
                  <a:pt x="44851" y="54233"/>
                </a:cubicBezTo>
                <a:cubicBezTo>
                  <a:pt x="45506" y="54591"/>
                  <a:pt x="46066" y="54472"/>
                  <a:pt x="46625" y="54019"/>
                </a:cubicBezTo>
                <a:cubicBezTo>
                  <a:pt x="47066" y="53650"/>
                  <a:pt x="47542" y="53400"/>
                  <a:pt x="47982" y="53138"/>
                </a:cubicBezTo>
                <a:cubicBezTo>
                  <a:pt x="48042" y="53102"/>
                  <a:pt x="48137" y="53090"/>
                  <a:pt x="48197" y="53043"/>
                </a:cubicBezTo>
                <a:cubicBezTo>
                  <a:pt x="49768" y="52114"/>
                  <a:pt x="51328" y="51197"/>
                  <a:pt x="52900" y="50257"/>
                </a:cubicBezTo>
                <a:cubicBezTo>
                  <a:pt x="52935" y="50233"/>
                  <a:pt x="52983" y="50185"/>
                  <a:pt x="53031" y="50138"/>
                </a:cubicBezTo>
                <a:cubicBezTo>
                  <a:pt x="53019" y="50126"/>
                  <a:pt x="53019" y="50102"/>
                  <a:pt x="52995" y="50078"/>
                </a:cubicBezTo>
                <a:cubicBezTo>
                  <a:pt x="51269" y="50423"/>
                  <a:pt x="49542" y="50769"/>
                  <a:pt x="47816" y="51090"/>
                </a:cubicBezTo>
                <a:lnTo>
                  <a:pt x="47816" y="51162"/>
                </a:lnTo>
                <a:lnTo>
                  <a:pt x="48887" y="51614"/>
                </a:lnTo>
                <a:cubicBezTo>
                  <a:pt x="48280" y="51650"/>
                  <a:pt x="47816" y="51066"/>
                  <a:pt x="47078" y="51257"/>
                </a:cubicBezTo>
                <a:cubicBezTo>
                  <a:pt x="47685" y="51495"/>
                  <a:pt x="48221" y="51697"/>
                  <a:pt x="48744" y="51900"/>
                </a:cubicBezTo>
                <a:cubicBezTo>
                  <a:pt x="48733" y="51924"/>
                  <a:pt x="48709" y="51971"/>
                  <a:pt x="48697" y="51995"/>
                </a:cubicBezTo>
                <a:cubicBezTo>
                  <a:pt x="48161" y="51805"/>
                  <a:pt x="47625" y="51590"/>
                  <a:pt x="47078" y="51400"/>
                </a:cubicBezTo>
                <a:cubicBezTo>
                  <a:pt x="46863" y="51328"/>
                  <a:pt x="46649" y="51352"/>
                  <a:pt x="46423" y="51316"/>
                </a:cubicBezTo>
                <a:cubicBezTo>
                  <a:pt x="46411" y="51352"/>
                  <a:pt x="46411" y="51388"/>
                  <a:pt x="46411" y="51424"/>
                </a:cubicBezTo>
                <a:cubicBezTo>
                  <a:pt x="47006" y="51650"/>
                  <a:pt x="47601" y="51888"/>
                  <a:pt x="48197" y="52102"/>
                </a:cubicBezTo>
                <a:cubicBezTo>
                  <a:pt x="48173" y="52138"/>
                  <a:pt x="48173" y="52162"/>
                  <a:pt x="48161" y="52209"/>
                </a:cubicBezTo>
                <a:cubicBezTo>
                  <a:pt x="48042" y="52186"/>
                  <a:pt x="47935" y="52162"/>
                  <a:pt x="47816" y="52126"/>
                </a:cubicBezTo>
                <a:cubicBezTo>
                  <a:pt x="47304" y="51924"/>
                  <a:pt x="46780" y="51721"/>
                  <a:pt x="46256" y="51543"/>
                </a:cubicBezTo>
                <a:cubicBezTo>
                  <a:pt x="46089" y="51483"/>
                  <a:pt x="45911" y="51495"/>
                  <a:pt x="45732" y="51471"/>
                </a:cubicBezTo>
                <a:cubicBezTo>
                  <a:pt x="45732" y="51495"/>
                  <a:pt x="45720" y="51531"/>
                  <a:pt x="45720" y="51555"/>
                </a:cubicBezTo>
                <a:cubicBezTo>
                  <a:pt x="46494" y="51852"/>
                  <a:pt x="47268" y="52138"/>
                  <a:pt x="48042" y="52436"/>
                </a:cubicBezTo>
                <a:cubicBezTo>
                  <a:pt x="48030" y="52459"/>
                  <a:pt x="48018" y="52507"/>
                  <a:pt x="48018" y="52543"/>
                </a:cubicBezTo>
                <a:cubicBezTo>
                  <a:pt x="47875" y="52507"/>
                  <a:pt x="47732" y="52495"/>
                  <a:pt x="47613" y="52436"/>
                </a:cubicBezTo>
                <a:cubicBezTo>
                  <a:pt x="46923" y="52186"/>
                  <a:pt x="46244" y="51912"/>
                  <a:pt x="45554" y="51674"/>
                </a:cubicBezTo>
                <a:cubicBezTo>
                  <a:pt x="45351" y="51602"/>
                  <a:pt x="45113" y="51626"/>
                  <a:pt x="44899" y="51614"/>
                </a:cubicBezTo>
                <a:cubicBezTo>
                  <a:pt x="44899" y="51650"/>
                  <a:pt x="44899" y="51686"/>
                  <a:pt x="44887" y="51721"/>
                </a:cubicBezTo>
                <a:cubicBezTo>
                  <a:pt x="44982" y="51769"/>
                  <a:pt x="45065" y="51805"/>
                  <a:pt x="45173" y="51840"/>
                </a:cubicBezTo>
                <a:lnTo>
                  <a:pt x="47721" y="52864"/>
                </a:lnTo>
                <a:cubicBezTo>
                  <a:pt x="47816" y="52936"/>
                  <a:pt x="47899" y="53043"/>
                  <a:pt x="47982" y="53138"/>
                </a:cubicBezTo>
                <a:close/>
                <a:moveTo>
                  <a:pt x="4525" y="25873"/>
                </a:moveTo>
                <a:cubicBezTo>
                  <a:pt x="4334" y="25825"/>
                  <a:pt x="4156" y="25766"/>
                  <a:pt x="3965" y="25718"/>
                </a:cubicBezTo>
                <a:cubicBezTo>
                  <a:pt x="3941" y="25766"/>
                  <a:pt x="3929" y="25789"/>
                  <a:pt x="3917" y="25837"/>
                </a:cubicBezTo>
                <a:cubicBezTo>
                  <a:pt x="4048" y="25944"/>
                  <a:pt x="4191" y="26051"/>
                  <a:pt x="4334" y="26147"/>
                </a:cubicBezTo>
                <a:cubicBezTo>
                  <a:pt x="4310" y="26182"/>
                  <a:pt x="4310" y="26206"/>
                  <a:pt x="4298" y="26242"/>
                </a:cubicBezTo>
                <a:cubicBezTo>
                  <a:pt x="3917" y="26004"/>
                  <a:pt x="3525" y="25706"/>
                  <a:pt x="3096" y="26111"/>
                </a:cubicBezTo>
                <a:cubicBezTo>
                  <a:pt x="7418" y="28647"/>
                  <a:pt x="11716" y="31195"/>
                  <a:pt x="16026" y="33743"/>
                </a:cubicBezTo>
                <a:cubicBezTo>
                  <a:pt x="15169" y="32386"/>
                  <a:pt x="13585" y="32016"/>
                  <a:pt x="12442" y="31052"/>
                </a:cubicBezTo>
                <a:cubicBezTo>
                  <a:pt x="12454" y="31016"/>
                  <a:pt x="12478" y="30992"/>
                  <a:pt x="12490" y="30969"/>
                </a:cubicBezTo>
                <a:cubicBezTo>
                  <a:pt x="13335" y="31493"/>
                  <a:pt x="14204" y="32005"/>
                  <a:pt x="15050" y="32516"/>
                </a:cubicBezTo>
                <a:cubicBezTo>
                  <a:pt x="15074" y="32493"/>
                  <a:pt x="15085" y="32457"/>
                  <a:pt x="15121" y="32433"/>
                </a:cubicBezTo>
                <a:cubicBezTo>
                  <a:pt x="14859" y="32207"/>
                  <a:pt x="14597" y="31981"/>
                  <a:pt x="14347" y="31766"/>
                </a:cubicBezTo>
                <a:cubicBezTo>
                  <a:pt x="14395" y="31778"/>
                  <a:pt x="14466" y="31790"/>
                  <a:pt x="14538" y="31802"/>
                </a:cubicBezTo>
                <a:cubicBezTo>
                  <a:pt x="14574" y="31778"/>
                  <a:pt x="14585" y="31731"/>
                  <a:pt x="14621" y="31707"/>
                </a:cubicBezTo>
                <a:cubicBezTo>
                  <a:pt x="14359" y="31493"/>
                  <a:pt x="14121" y="31243"/>
                  <a:pt x="13847" y="31064"/>
                </a:cubicBezTo>
                <a:cubicBezTo>
                  <a:pt x="13323" y="30719"/>
                  <a:pt x="12752" y="30433"/>
                  <a:pt x="12216" y="30111"/>
                </a:cubicBezTo>
                <a:cubicBezTo>
                  <a:pt x="12145" y="30064"/>
                  <a:pt x="12073" y="30004"/>
                  <a:pt x="12014" y="29945"/>
                </a:cubicBezTo>
                <a:cubicBezTo>
                  <a:pt x="12026" y="29933"/>
                  <a:pt x="12037" y="29897"/>
                  <a:pt x="12061" y="29885"/>
                </a:cubicBezTo>
                <a:cubicBezTo>
                  <a:pt x="12680" y="30242"/>
                  <a:pt x="13288" y="30600"/>
                  <a:pt x="13919" y="30957"/>
                </a:cubicBezTo>
                <a:cubicBezTo>
                  <a:pt x="13931" y="30933"/>
                  <a:pt x="13966" y="30885"/>
                  <a:pt x="13978" y="30850"/>
                </a:cubicBezTo>
                <a:cubicBezTo>
                  <a:pt x="13288" y="30219"/>
                  <a:pt x="12383" y="29921"/>
                  <a:pt x="11656" y="29349"/>
                </a:cubicBezTo>
                <a:lnTo>
                  <a:pt x="11704" y="29266"/>
                </a:lnTo>
                <a:cubicBezTo>
                  <a:pt x="12276" y="29588"/>
                  <a:pt x="12859" y="29921"/>
                  <a:pt x="13431" y="30254"/>
                </a:cubicBezTo>
                <a:cubicBezTo>
                  <a:pt x="13097" y="29635"/>
                  <a:pt x="12788" y="29040"/>
                  <a:pt x="12121" y="28706"/>
                </a:cubicBezTo>
                <a:cubicBezTo>
                  <a:pt x="11561" y="28445"/>
                  <a:pt x="11049" y="28111"/>
                  <a:pt x="10513" y="27814"/>
                </a:cubicBezTo>
                <a:cubicBezTo>
                  <a:pt x="10406" y="27754"/>
                  <a:pt x="10335" y="27683"/>
                  <a:pt x="10240" y="27623"/>
                </a:cubicBezTo>
                <a:cubicBezTo>
                  <a:pt x="10252" y="27599"/>
                  <a:pt x="10287" y="27563"/>
                  <a:pt x="10299" y="27540"/>
                </a:cubicBezTo>
                <a:cubicBezTo>
                  <a:pt x="11002" y="27921"/>
                  <a:pt x="11704" y="28325"/>
                  <a:pt x="12418" y="28706"/>
                </a:cubicBezTo>
                <a:cubicBezTo>
                  <a:pt x="12311" y="28456"/>
                  <a:pt x="12157" y="28230"/>
                  <a:pt x="12026" y="28028"/>
                </a:cubicBezTo>
                <a:cubicBezTo>
                  <a:pt x="11287" y="26921"/>
                  <a:pt x="10549" y="25837"/>
                  <a:pt x="9811" y="24730"/>
                </a:cubicBezTo>
                <a:cubicBezTo>
                  <a:pt x="9704" y="24599"/>
                  <a:pt x="9621" y="24456"/>
                  <a:pt x="9501" y="24289"/>
                </a:cubicBezTo>
                <a:cubicBezTo>
                  <a:pt x="9394" y="24313"/>
                  <a:pt x="9275" y="24361"/>
                  <a:pt x="9168" y="24396"/>
                </a:cubicBezTo>
                <a:lnTo>
                  <a:pt x="9168" y="24480"/>
                </a:lnTo>
                <a:cubicBezTo>
                  <a:pt x="9370" y="24551"/>
                  <a:pt x="9597" y="24646"/>
                  <a:pt x="9811" y="24718"/>
                </a:cubicBezTo>
                <a:cubicBezTo>
                  <a:pt x="9763" y="24908"/>
                  <a:pt x="9680" y="24908"/>
                  <a:pt x="9513" y="24825"/>
                </a:cubicBezTo>
                <a:cubicBezTo>
                  <a:pt x="9287" y="24694"/>
                  <a:pt x="9049" y="24575"/>
                  <a:pt x="8823" y="24456"/>
                </a:cubicBezTo>
                <a:cubicBezTo>
                  <a:pt x="8811" y="24480"/>
                  <a:pt x="8799" y="24516"/>
                  <a:pt x="8775" y="24527"/>
                </a:cubicBezTo>
                <a:cubicBezTo>
                  <a:pt x="9132" y="24730"/>
                  <a:pt x="9478" y="24944"/>
                  <a:pt x="9835" y="25147"/>
                </a:cubicBezTo>
                <a:lnTo>
                  <a:pt x="9799" y="25242"/>
                </a:lnTo>
                <a:cubicBezTo>
                  <a:pt x="9240" y="25111"/>
                  <a:pt x="8859" y="24551"/>
                  <a:pt x="8216" y="24670"/>
                </a:cubicBezTo>
                <a:lnTo>
                  <a:pt x="10621" y="26194"/>
                </a:lnTo>
                <a:cubicBezTo>
                  <a:pt x="10597" y="26242"/>
                  <a:pt x="10585" y="26266"/>
                  <a:pt x="10549" y="26313"/>
                </a:cubicBezTo>
                <a:cubicBezTo>
                  <a:pt x="10466" y="26254"/>
                  <a:pt x="10359" y="26194"/>
                  <a:pt x="10263" y="26135"/>
                </a:cubicBezTo>
                <a:cubicBezTo>
                  <a:pt x="9549" y="25706"/>
                  <a:pt x="8859" y="25254"/>
                  <a:pt x="8132" y="24825"/>
                </a:cubicBezTo>
                <a:cubicBezTo>
                  <a:pt x="7989" y="24754"/>
                  <a:pt x="7811" y="24766"/>
                  <a:pt x="7668" y="24718"/>
                </a:cubicBezTo>
                <a:cubicBezTo>
                  <a:pt x="7644" y="24754"/>
                  <a:pt x="7644" y="24777"/>
                  <a:pt x="7632" y="24813"/>
                </a:cubicBezTo>
                <a:cubicBezTo>
                  <a:pt x="7977" y="25087"/>
                  <a:pt x="8430" y="25242"/>
                  <a:pt x="8704" y="25611"/>
                </a:cubicBezTo>
                <a:cubicBezTo>
                  <a:pt x="8323" y="25444"/>
                  <a:pt x="7977" y="25206"/>
                  <a:pt x="7608" y="25016"/>
                </a:cubicBezTo>
                <a:cubicBezTo>
                  <a:pt x="7430" y="24932"/>
                  <a:pt x="7204" y="24932"/>
                  <a:pt x="7013" y="24897"/>
                </a:cubicBezTo>
                <a:lnTo>
                  <a:pt x="6965" y="25027"/>
                </a:lnTo>
                <a:cubicBezTo>
                  <a:pt x="8454" y="25909"/>
                  <a:pt x="9954" y="26790"/>
                  <a:pt x="11442" y="27671"/>
                </a:cubicBezTo>
                <a:lnTo>
                  <a:pt x="11406" y="27754"/>
                </a:lnTo>
                <a:cubicBezTo>
                  <a:pt x="11299" y="27706"/>
                  <a:pt x="11180" y="27671"/>
                  <a:pt x="11085" y="27611"/>
                </a:cubicBezTo>
                <a:cubicBezTo>
                  <a:pt x="9728" y="26801"/>
                  <a:pt x="8358" y="26004"/>
                  <a:pt x="7013" y="25206"/>
                </a:cubicBezTo>
                <a:cubicBezTo>
                  <a:pt x="6882" y="25135"/>
                  <a:pt x="6715" y="25123"/>
                  <a:pt x="6561" y="25075"/>
                </a:cubicBezTo>
                <a:cubicBezTo>
                  <a:pt x="6549" y="25123"/>
                  <a:pt x="6537" y="25147"/>
                  <a:pt x="6525" y="25194"/>
                </a:cubicBezTo>
                <a:cubicBezTo>
                  <a:pt x="6858" y="25408"/>
                  <a:pt x="7215" y="25623"/>
                  <a:pt x="7561" y="25837"/>
                </a:cubicBezTo>
                <a:cubicBezTo>
                  <a:pt x="7549" y="25861"/>
                  <a:pt x="7513" y="25897"/>
                  <a:pt x="7501" y="25932"/>
                </a:cubicBezTo>
                <a:cubicBezTo>
                  <a:pt x="7239" y="25778"/>
                  <a:pt x="6965" y="25635"/>
                  <a:pt x="6703" y="25468"/>
                </a:cubicBezTo>
                <a:cubicBezTo>
                  <a:pt x="6430" y="25301"/>
                  <a:pt x="6180" y="25111"/>
                  <a:pt x="5822" y="25373"/>
                </a:cubicBezTo>
                <a:cubicBezTo>
                  <a:pt x="7037" y="26135"/>
                  <a:pt x="8251" y="26897"/>
                  <a:pt x="9466" y="27635"/>
                </a:cubicBezTo>
                <a:cubicBezTo>
                  <a:pt x="9454" y="27671"/>
                  <a:pt x="9442" y="27683"/>
                  <a:pt x="9418" y="27706"/>
                </a:cubicBezTo>
                <a:cubicBezTo>
                  <a:pt x="9335" y="27671"/>
                  <a:pt x="9240" y="27635"/>
                  <a:pt x="9168" y="27587"/>
                </a:cubicBezTo>
                <a:cubicBezTo>
                  <a:pt x="8085" y="26921"/>
                  <a:pt x="7001" y="26254"/>
                  <a:pt x="5930" y="25551"/>
                </a:cubicBezTo>
                <a:cubicBezTo>
                  <a:pt x="5703" y="25408"/>
                  <a:pt x="5489" y="25349"/>
                  <a:pt x="5239" y="25492"/>
                </a:cubicBezTo>
                <a:cubicBezTo>
                  <a:pt x="5834" y="25861"/>
                  <a:pt x="6418" y="26218"/>
                  <a:pt x="7001" y="26599"/>
                </a:cubicBezTo>
                <a:cubicBezTo>
                  <a:pt x="6977" y="26623"/>
                  <a:pt x="6954" y="26659"/>
                  <a:pt x="6942" y="26682"/>
                </a:cubicBezTo>
                <a:cubicBezTo>
                  <a:pt x="6406" y="26361"/>
                  <a:pt x="5870" y="26063"/>
                  <a:pt x="5346" y="25718"/>
                </a:cubicBezTo>
                <a:cubicBezTo>
                  <a:pt x="5037" y="25492"/>
                  <a:pt x="4763" y="25563"/>
                  <a:pt x="4441" y="25682"/>
                </a:cubicBezTo>
                <a:cubicBezTo>
                  <a:pt x="4501" y="25766"/>
                  <a:pt x="4525" y="25801"/>
                  <a:pt x="4572" y="25849"/>
                </a:cubicBezTo>
                <a:cubicBezTo>
                  <a:pt x="4537" y="25849"/>
                  <a:pt x="4525" y="25873"/>
                  <a:pt x="4525" y="25873"/>
                </a:cubicBezTo>
                <a:close/>
                <a:moveTo>
                  <a:pt x="40815" y="54876"/>
                </a:moveTo>
                <a:lnTo>
                  <a:pt x="40815" y="54876"/>
                </a:lnTo>
                <a:cubicBezTo>
                  <a:pt x="40720" y="54829"/>
                  <a:pt x="40636" y="54781"/>
                  <a:pt x="40470" y="54698"/>
                </a:cubicBezTo>
                <a:cubicBezTo>
                  <a:pt x="39839" y="55793"/>
                  <a:pt x="39219" y="56853"/>
                  <a:pt x="38612" y="57924"/>
                </a:cubicBezTo>
                <a:cubicBezTo>
                  <a:pt x="38577" y="57912"/>
                  <a:pt x="38529" y="57877"/>
                  <a:pt x="38505" y="57865"/>
                </a:cubicBezTo>
                <a:cubicBezTo>
                  <a:pt x="39112" y="56805"/>
                  <a:pt x="39720" y="55734"/>
                  <a:pt x="40339" y="54686"/>
                </a:cubicBezTo>
                <a:cubicBezTo>
                  <a:pt x="40243" y="54745"/>
                  <a:pt x="40172" y="54817"/>
                  <a:pt x="40112" y="54900"/>
                </a:cubicBezTo>
                <a:cubicBezTo>
                  <a:pt x="39624" y="55698"/>
                  <a:pt x="39124" y="56484"/>
                  <a:pt x="38636" y="57258"/>
                </a:cubicBezTo>
                <a:cubicBezTo>
                  <a:pt x="38517" y="57448"/>
                  <a:pt x="38291" y="57579"/>
                  <a:pt x="38231" y="57781"/>
                </a:cubicBezTo>
                <a:cubicBezTo>
                  <a:pt x="37576" y="59627"/>
                  <a:pt x="37029" y="61496"/>
                  <a:pt x="37529" y="63496"/>
                </a:cubicBezTo>
                <a:lnTo>
                  <a:pt x="37529" y="62008"/>
                </a:lnTo>
                <a:lnTo>
                  <a:pt x="37636" y="62008"/>
                </a:lnTo>
                <a:lnTo>
                  <a:pt x="37636" y="63699"/>
                </a:lnTo>
                <a:lnTo>
                  <a:pt x="37767" y="63699"/>
                </a:lnTo>
                <a:lnTo>
                  <a:pt x="37767" y="62258"/>
                </a:lnTo>
                <a:cubicBezTo>
                  <a:pt x="37874" y="62770"/>
                  <a:pt x="37791" y="63294"/>
                  <a:pt x="37910" y="63806"/>
                </a:cubicBezTo>
                <a:lnTo>
                  <a:pt x="38041" y="63806"/>
                </a:lnTo>
                <a:lnTo>
                  <a:pt x="38041" y="62258"/>
                </a:lnTo>
                <a:lnTo>
                  <a:pt x="38112" y="62258"/>
                </a:lnTo>
                <a:cubicBezTo>
                  <a:pt x="38148" y="62806"/>
                  <a:pt x="38172" y="63377"/>
                  <a:pt x="38207" y="63925"/>
                </a:cubicBezTo>
                <a:cubicBezTo>
                  <a:pt x="38243" y="63925"/>
                  <a:pt x="38279" y="63925"/>
                  <a:pt x="38326" y="63913"/>
                </a:cubicBezTo>
                <a:cubicBezTo>
                  <a:pt x="38291" y="63377"/>
                  <a:pt x="38267" y="62818"/>
                  <a:pt x="38231" y="62282"/>
                </a:cubicBezTo>
                <a:lnTo>
                  <a:pt x="38338" y="62282"/>
                </a:lnTo>
                <a:cubicBezTo>
                  <a:pt x="38398" y="62854"/>
                  <a:pt x="38446" y="63413"/>
                  <a:pt x="38505" y="63985"/>
                </a:cubicBezTo>
                <a:lnTo>
                  <a:pt x="38588" y="63985"/>
                </a:lnTo>
                <a:lnTo>
                  <a:pt x="38588" y="62377"/>
                </a:lnTo>
                <a:cubicBezTo>
                  <a:pt x="38648" y="62865"/>
                  <a:pt x="38684" y="63377"/>
                  <a:pt x="38707" y="63866"/>
                </a:cubicBezTo>
                <a:cubicBezTo>
                  <a:pt x="38707" y="63973"/>
                  <a:pt x="38779" y="64068"/>
                  <a:pt x="38827" y="64175"/>
                </a:cubicBezTo>
                <a:cubicBezTo>
                  <a:pt x="38862" y="64163"/>
                  <a:pt x="38898" y="64163"/>
                  <a:pt x="38934" y="64151"/>
                </a:cubicBezTo>
                <a:cubicBezTo>
                  <a:pt x="38898" y="63520"/>
                  <a:pt x="38874" y="62901"/>
                  <a:pt x="38838" y="62258"/>
                </a:cubicBezTo>
                <a:lnTo>
                  <a:pt x="38898" y="62258"/>
                </a:lnTo>
                <a:cubicBezTo>
                  <a:pt x="38958" y="62925"/>
                  <a:pt x="39005" y="63580"/>
                  <a:pt x="39065" y="64247"/>
                </a:cubicBezTo>
                <a:cubicBezTo>
                  <a:pt x="39100" y="64247"/>
                  <a:pt x="39136" y="64235"/>
                  <a:pt x="39172" y="64235"/>
                </a:cubicBezTo>
                <a:lnTo>
                  <a:pt x="39172" y="62318"/>
                </a:lnTo>
                <a:cubicBezTo>
                  <a:pt x="39243" y="62889"/>
                  <a:pt x="39255" y="63473"/>
                  <a:pt x="39303" y="64044"/>
                </a:cubicBezTo>
                <a:cubicBezTo>
                  <a:pt x="39315" y="64163"/>
                  <a:pt x="39410" y="64270"/>
                  <a:pt x="39469" y="64378"/>
                </a:cubicBezTo>
                <a:lnTo>
                  <a:pt x="39553" y="64342"/>
                </a:lnTo>
                <a:cubicBezTo>
                  <a:pt x="39481" y="63556"/>
                  <a:pt x="39410" y="62746"/>
                  <a:pt x="39339" y="61961"/>
                </a:cubicBezTo>
                <a:cubicBezTo>
                  <a:pt x="39362" y="61961"/>
                  <a:pt x="39398" y="61961"/>
                  <a:pt x="39422" y="61937"/>
                </a:cubicBezTo>
                <a:cubicBezTo>
                  <a:pt x="39446" y="62056"/>
                  <a:pt x="39458" y="62199"/>
                  <a:pt x="39469" y="62318"/>
                </a:cubicBezTo>
                <a:cubicBezTo>
                  <a:pt x="39541" y="62949"/>
                  <a:pt x="39600" y="63580"/>
                  <a:pt x="39696" y="64223"/>
                </a:cubicBezTo>
                <a:cubicBezTo>
                  <a:pt x="39708" y="64318"/>
                  <a:pt x="39767" y="64413"/>
                  <a:pt x="39815" y="64520"/>
                </a:cubicBezTo>
                <a:cubicBezTo>
                  <a:pt x="39839" y="64497"/>
                  <a:pt x="39874" y="64497"/>
                  <a:pt x="39886" y="64485"/>
                </a:cubicBezTo>
                <a:cubicBezTo>
                  <a:pt x="39815" y="63639"/>
                  <a:pt x="39731" y="62794"/>
                  <a:pt x="39660" y="61961"/>
                </a:cubicBezTo>
                <a:cubicBezTo>
                  <a:pt x="39696" y="61961"/>
                  <a:pt x="39731" y="61961"/>
                  <a:pt x="39767" y="61937"/>
                </a:cubicBezTo>
                <a:cubicBezTo>
                  <a:pt x="39779" y="62092"/>
                  <a:pt x="39803" y="62223"/>
                  <a:pt x="39815" y="62377"/>
                </a:cubicBezTo>
                <a:cubicBezTo>
                  <a:pt x="39874" y="63008"/>
                  <a:pt x="39934" y="63639"/>
                  <a:pt x="39993" y="64282"/>
                </a:cubicBezTo>
                <a:cubicBezTo>
                  <a:pt x="40017" y="64556"/>
                  <a:pt x="40029" y="64556"/>
                  <a:pt x="40303" y="64604"/>
                </a:cubicBezTo>
                <a:cubicBezTo>
                  <a:pt x="40184" y="63782"/>
                  <a:pt x="40053" y="62973"/>
                  <a:pt x="39934" y="62151"/>
                </a:cubicBezTo>
                <a:cubicBezTo>
                  <a:pt x="39958" y="62151"/>
                  <a:pt x="39970" y="62139"/>
                  <a:pt x="40005" y="62139"/>
                </a:cubicBezTo>
                <a:cubicBezTo>
                  <a:pt x="40148" y="62996"/>
                  <a:pt x="40303" y="63866"/>
                  <a:pt x="40470" y="64723"/>
                </a:cubicBezTo>
                <a:cubicBezTo>
                  <a:pt x="40505" y="64723"/>
                  <a:pt x="40541" y="64711"/>
                  <a:pt x="40589" y="64711"/>
                </a:cubicBezTo>
                <a:lnTo>
                  <a:pt x="40362" y="62258"/>
                </a:lnTo>
                <a:cubicBezTo>
                  <a:pt x="40410" y="62258"/>
                  <a:pt x="40446" y="62234"/>
                  <a:pt x="40493" y="62234"/>
                </a:cubicBezTo>
                <a:cubicBezTo>
                  <a:pt x="40505" y="62330"/>
                  <a:pt x="40529" y="62401"/>
                  <a:pt x="40541" y="62496"/>
                </a:cubicBezTo>
                <a:cubicBezTo>
                  <a:pt x="40612" y="63175"/>
                  <a:pt x="40684" y="63877"/>
                  <a:pt x="40779" y="64556"/>
                </a:cubicBezTo>
                <a:cubicBezTo>
                  <a:pt x="40791" y="64663"/>
                  <a:pt x="40886" y="64770"/>
                  <a:pt x="40946" y="64878"/>
                </a:cubicBezTo>
                <a:lnTo>
                  <a:pt x="41029" y="64830"/>
                </a:lnTo>
                <a:cubicBezTo>
                  <a:pt x="40886" y="63961"/>
                  <a:pt x="40720" y="63115"/>
                  <a:pt x="40565" y="62258"/>
                </a:cubicBezTo>
                <a:cubicBezTo>
                  <a:pt x="40601" y="62258"/>
                  <a:pt x="40648" y="62234"/>
                  <a:pt x="40672" y="62234"/>
                </a:cubicBezTo>
                <a:cubicBezTo>
                  <a:pt x="40910" y="63151"/>
                  <a:pt x="40958" y="64116"/>
                  <a:pt x="41303" y="65009"/>
                </a:cubicBezTo>
                <a:cubicBezTo>
                  <a:pt x="41327" y="64997"/>
                  <a:pt x="41363" y="64997"/>
                  <a:pt x="41386" y="64997"/>
                </a:cubicBezTo>
                <a:cubicBezTo>
                  <a:pt x="41244" y="64235"/>
                  <a:pt x="41089" y="63461"/>
                  <a:pt x="40946" y="62699"/>
                </a:cubicBezTo>
                <a:cubicBezTo>
                  <a:pt x="41172" y="63413"/>
                  <a:pt x="41327" y="64128"/>
                  <a:pt x="41505" y="64842"/>
                </a:cubicBezTo>
                <a:cubicBezTo>
                  <a:pt x="41541" y="64973"/>
                  <a:pt x="41672" y="65080"/>
                  <a:pt x="41767" y="65187"/>
                </a:cubicBezTo>
                <a:cubicBezTo>
                  <a:pt x="41791" y="65151"/>
                  <a:pt x="41827" y="65140"/>
                  <a:pt x="41863" y="65116"/>
                </a:cubicBezTo>
                <a:cubicBezTo>
                  <a:pt x="41803" y="64794"/>
                  <a:pt x="41732" y="64485"/>
                  <a:pt x="41684" y="64163"/>
                </a:cubicBezTo>
                <a:cubicBezTo>
                  <a:pt x="41625" y="63830"/>
                  <a:pt x="41589" y="63520"/>
                  <a:pt x="41553" y="63187"/>
                </a:cubicBezTo>
                <a:cubicBezTo>
                  <a:pt x="41541" y="62889"/>
                  <a:pt x="41553" y="62580"/>
                  <a:pt x="41553" y="62270"/>
                </a:cubicBezTo>
                <a:cubicBezTo>
                  <a:pt x="41660" y="62568"/>
                  <a:pt x="41672" y="62877"/>
                  <a:pt x="41708" y="63187"/>
                </a:cubicBezTo>
                <a:cubicBezTo>
                  <a:pt x="41732" y="63508"/>
                  <a:pt x="41791" y="63806"/>
                  <a:pt x="41839" y="64116"/>
                </a:cubicBezTo>
                <a:cubicBezTo>
                  <a:pt x="41351" y="61080"/>
                  <a:pt x="42625" y="58532"/>
                  <a:pt x="44030" y="56007"/>
                </a:cubicBezTo>
                <a:cubicBezTo>
                  <a:pt x="43911" y="56138"/>
                  <a:pt x="43791" y="56281"/>
                  <a:pt x="43672" y="56424"/>
                </a:cubicBezTo>
                <a:cubicBezTo>
                  <a:pt x="43649" y="56400"/>
                  <a:pt x="43637" y="56400"/>
                  <a:pt x="43625" y="56388"/>
                </a:cubicBezTo>
                <a:cubicBezTo>
                  <a:pt x="43708" y="56257"/>
                  <a:pt x="43791" y="56103"/>
                  <a:pt x="43875" y="55972"/>
                </a:cubicBezTo>
                <a:lnTo>
                  <a:pt x="43815" y="55912"/>
                </a:lnTo>
                <a:cubicBezTo>
                  <a:pt x="43744" y="55984"/>
                  <a:pt x="43637" y="56043"/>
                  <a:pt x="43577" y="56138"/>
                </a:cubicBezTo>
                <a:cubicBezTo>
                  <a:pt x="42970" y="57234"/>
                  <a:pt x="42363" y="58341"/>
                  <a:pt x="41744" y="59460"/>
                </a:cubicBezTo>
                <a:cubicBezTo>
                  <a:pt x="41684" y="59556"/>
                  <a:pt x="41648" y="59651"/>
                  <a:pt x="41589" y="59758"/>
                </a:cubicBezTo>
                <a:cubicBezTo>
                  <a:pt x="41541" y="59722"/>
                  <a:pt x="41505" y="59710"/>
                  <a:pt x="41470" y="59675"/>
                </a:cubicBezTo>
                <a:lnTo>
                  <a:pt x="43077" y="56508"/>
                </a:lnTo>
                <a:cubicBezTo>
                  <a:pt x="43041" y="56496"/>
                  <a:pt x="43029" y="56484"/>
                  <a:pt x="42994" y="56460"/>
                </a:cubicBezTo>
                <a:cubicBezTo>
                  <a:pt x="42458" y="57400"/>
                  <a:pt x="41922" y="58329"/>
                  <a:pt x="41386" y="59258"/>
                </a:cubicBezTo>
                <a:cubicBezTo>
                  <a:pt x="41363" y="59246"/>
                  <a:pt x="41327" y="59234"/>
                  <a:pt x="41315" y="59222"/>
                </a:cubicBezTo>
                <a:cubicBezTo>
                  <a:pt x="41386" y="59044"/>
                  <a:pt x="41565" y="58805"/>
                  <a:pt x="41505" y="58698"/>
                </a:cubicBezTo>
                <a:cubicBezTo>
                  <a:pt x="41374" y="58472"/>
                  <a:pt x="41494" y="58341"/>
                  <a:pt x="41565" y="58186"/>
                </a:cubicBezTo>
                <a:cubicBezTo>
                  <a:pt x="41982" y="57389"/>
                  <a:pt x="42434" y="56603"/>
                  <a:pt x="42863" y="55805"/>
                </a:cubicBezTo>
                <a:cubicBezTo>
                  <a:pt x="42898" y="55746"/>
                  <a:pt x="42910" y="55674"/>
                  <a:pt x="42922" y="55615"/>
                </a:cubicBezTo>
                <a:lnTo>
                  <a:pt x="42839" y="55567"/>
                </a:lnTo>
                <a:cubicBezTo>
                  <a:pt x="42732" y="55710"/>
                  <a:pt x="42625" y="55853"/>
                  <a:pt x="42517" y="55984"/>
                </a:cubicBezTo>
                <a:cubicBezTo>
                  <a:pt x="42506" y="55972"/>
                  <a:pt x="42494" y="55972"/>
                  <a:pt x="42482" y="55960"/>
                </a:cubicBezTo>
                <a:cubicBezTo>
                  <a:pt x="42541" y="55829"/>
                  <a:pt x="42613" y="55674"/>
                  <a:pt x="42672" y="55543"/>
                </a:cubicBezTo>
                <a:cubicBezTo>
                  <a:pt x="42637" y="55531"/>
                  <a:pt x="42613" y="55495"/>
                  <a:pt x="42565" y="55484"/>
                </a:cubicBezTo>
                <a:cubicBezTo>
                  <a:pt x="42196" y="55912"/>
                  <a:pt x="42017" y="56496"/>
                  <a:pt x="41708" y="56972"/>
                </a:cubicBezTo>
                <a:cubicBezTo>
                  <a:pt x="41672" y="56960"/>
                  <a:pt x="41625" y="56924"/>
                  <a:pt x="41601" y="56912"/>
                </a:cubicBezTo>
                <a:cubicBezTo>
                  <a:pt x="41851" y="56424"/>
                  <a:pt x="42101" y="55912"/>
                  <a:pt x="42363" y="55424"/>
                </a:cubicBezTo>
                <a:cubicBezTo>
                  <a:pt x="42327" y="55412"/>
                  <a:pt x="42279" y="55388"/>
                  <a:pt x="42256" y="55376"/>
                </a:cubicBezTo>
                <a:cubicBezTo>
                  <a:pt x="41494" y="56305"/>
                  <a:pt x="41172" y="57460"/>
                  <a:pt x="40648" y="58520"/>
                </a:cubicBezTo>
                <a:cubicBezTo>
                  <a:pt x="40601" y="58508"/>
                  <a:pt x="40553" y="58472"/>
                  <a:pt x="40517" y="58460"/>
                </a:cubicBezTo>
                <a:cubicBezTo>
                  <a:pt x="41017" y="57424"/>
                  <a:pt x="41505" y="56365"/>
                  <a:pt x="42065" y="55234"/>
                </a:cubicBezTo>
                <a:cubicBezTo>
                  <a:pt x="41946" y="55341"/>
                  <a:pt x="41839" y="55400"/>
                  <a:pt x="41791" y="55484"/>
                </a:cubicBezTo>
                <a:cubicBezTo>
                  <a:pt x="41386" y="56246"/>
                  <a:pt x="40993" y="57008"/>
                  <a:pt x="40601" y="57758"/>
                </a:cubicBezTo>
                <a:cubicBezTo>
                  <a:pt x="40553" y="57853"/>
                  <a:pt x="40493" y="57948"/>
                  <a:pt x="40434" y="58043"/>
                </a:cubicBezTo>
                <a:cubicBezTo>
                  <a:pt x="40410" y="58032"/>
                  <a:pt x="40362" y="57996"/>
                  <a:pt x="40339" y="57984"/>
                </a:cubicBezTo>
                <a:cubicBezTo>
                  <a:pt x="40815" y="57055"/>
                  <a:pt x="41291" y="56138"/>
                  <a:pt x="41767" y="55198"/>
                </a:cubicBezTo>
                <a:cubicBezTo>
                  <a:pt x="41732" y="55186"/>
                  <a:pt x="41720" y="55174"/>
                  <a:pt x="41684" y="55162"/>
                </a:cubicBezTo>
                <a:cubicBezTo>
                  <a:pt x="41077" y="55900"/>
                  <a:pt x="40755" y="56829"/>
                  <a:pt x="40255" y="57639"/>
                </a:cubicBezTo>
                <a:cubicBezTo>
                  <a:pt x="40231" y="57627"/>
                  <a:pt x="40184" y="57603"/>
                  <a:pt x="40160" y="57579"/>
                </a:cubicBezTo>
                <a:cubicBezTo>
                  <a:pt x="40601" y="56746"/>
                  <a:pt x="41053" y="55936"/>
                  <a:pt x="41482" y="55114"/>
                </a:cubicBezTo>
                <a:cubicBezTo>
                  <a:pt x="41446" y="55103"/>
                  <a:pt x="41410" y="55067"/>
                  <a:pt x="41374" y="55055"/>
                </a:cubicBezTo>
                <a:cubicBezTo>
                  <a:pt x="40791" y="56067"/>
                  <a:pt x="40220" y="57067"/>
                  <a:pt x="39648" y="58079"/>
                </a:cubicBezTo>
                <a:cubicBezTo>
                  <a:pt x="39612" y="58055"/>
                  <a:pt x="39577" y="58032"/>
                  <a:pt x="39541" y="58020"/>
                </a:cubicBezTo>
                <a:cubicBezTo>
                  <a:pt x="40112" y="57019"/>
                  <a:pt x="40672" y="56007"/>
                  <a:pt x="41244" y="55007"/>
                </a:cubicBezTo>
                <a:cubicBezTo>
                  <a:pt x="40374" y="55912"/>
                  <a:pt x="39839" y="57031"/>
                  <a:pt x="39172" y="58055"/>
                </a:cubicBezTo>
                <a:cubicBezTo>
                  <a:pt x="39172" y="57936"/>
                  <a:pt x="39208" y="57853"/>
                  <a:pt x="39255" y="57758"/>
                </a:cubicBezTo>
                <a:cubicBezTo>
                  <a:pt x="39815" y="56865"/>
                  <a:pt x="40362" y="55996"/>
                  <a:pt x="40910" y="55103"/>
                </a:cubicBezTo>
                <a:cubicBezTo>
                  <a:pt x="40993" y="54995"/>
                  <a:pt x="41077" y="54888"/>
                  <a:pt x="40815" y="54876"/>
                </a:cubicBezTo>
                <a:close/>
                <a:moveTo>
                  <a:pt x="5894" y="44923"/>
                </a:moveTo>
                <a:lnTo>
                  <a:pt x="5894" y="44923"/>
                </a:lnTo>
                <a:cubicBezTo>
                  <a:pt x="5691" y="44863"/>
                  <a:pt x="5477" y="44804"/>
                  <a:pt x="5239" y="44708"/>
                </a:cubicBezTo>
                <a:cubicBezTo>
                  <a:pt x="5037" y="45542"/>
                  <a:pt x="4858" y="46328"/>
                  <a:pt x="4656" y="47125"/>
                </a:cubicBezTo>
                <a:cubicBezTo>
                  <a:pt x="4632" y="47102"/>
                  <a:pt x="4596" y="47102"/>
                  <a:pt x="4572" y="47102"/>
                </a:cubicBezTo>
                <a:cubicBezTo>
                  <a:pt x="4763" y="46304"/>
                  <a:pt x="4953" y="45494"/>
                  <a:pt x="5132" y="44756"/>
                </a:cubicBezTo>
                <a:cubicBezTo>
                  <a:pt x="4953" y="44661"/>
                  <a:pt x="4834" y="44589"/>
                  <a:pt x="4632" y="44482"/>
                </a:cubicBezTo>
                <a:cubicBezTo>
                  <a:pt x="4394" y="45709"/>
                  <a:pt x="4167" y="46852"/>
                  <a:pt x="3929" y="48018"/>
                </a:cubicBezTo>
                <a:cubicBezTo>
                  <a:pt x="3906" y="47852"/>
                  <a:pt x="3906" y="47697"/>
                  <a:pt x="3929" y="47566"/>
                </a:cubicBezTo>
                <a:cubicBezTo>
                  <a:pt x="4120" y="46625"/>
                  <a:pt x="4334" y="45673"/>
                  <a:pt x="4513" y="44744"/>
                </a:cubicBezTo>
                <a:cubicBezTo>
                  <a:pt x="4525" y="44637"/>
                  <a:pt x="4477" y="44530"/>
                  <a:pt x="4453" y="44423"/>
                </a:cubicBezTo>
                <a:cubicBezTo>
                  <a:pt x="4406" y="44423"/>
                  <a:pt x="4358" y="44447"/>
                  <a:pt x="4334" y="44447"/>
                </a:cubicBezTo>
                <a:cubicBezTo>
                  <a:pt x="4144" y="45220"/>
                  <a:pt x="3941" y="46006"/>
                  <a:pt x="3751" y="46780"/>
                </a:cubicBezTo>
                <a:cubicBezTo>
                  <a:pt x="3727" y="46768"/>
                  <a:pt x="3691" y="46768"/>
                  <a:pt x="3644" y="46744"/>
                </a:cubicBezTo>
                <a:cubicBezTo>
                  <a:pt x="3846" y="45959"/>
                  <a:pt x="4036" y="45185"/>
                  <a:pt x="4215" y="44399"/>
                </a:cubicBezTo>
                <a:cubicBezTo>
                  <a:pt x="4084" y="44351"/>
                  <a:pt x="3941" y="44292"/>
                  <a:pt x="3786" y="44244"/>
                </a:cubicBezTo>
                <a:cubicBezTo>
                  <a:pt x="3667" y="44756"/>
                  <a:pt x="3560" y="45220"/>
                  <a:pt x="3453" y="45697"/>
                </a:cubicBezTo>
                <a:cubicBezTo>
                  <a:pt x="3465" y="45256"/>
                  <a:pt x="3572" y="44839"/>
                  <a:pt x="3644" y="44423"/>
                </a:cubicBezTo>
                <a:cubicBezTo>
                  <a:pt x="3667" y="44339"/>
                  <a:pt x="3620" y="44244"/>
                  <a:pt x="3608" y="44161"/>
                </a:cubicBezTo>
                <a:cubicBezTo>
                  <a:pt x="3548" y="44220"/>
                  <a:pt x="3441" y="44268"/>
                  <a:pt x="3429" y="44339"/>
                </a:cubicBezTo>
                <a:cubicBezTo>
                  <a:pt x="3322" y="44685"/>
                  <a:pt x="3227" y="45018"/>
                  <a:pt x="3144" y="45375"/>
                </a:cubicBezTo>
                <a:cubicBezTo>
                  <a:pt x="2989" y="46018"/>
                  <a:pt x="2858" y="46649"/>
                  <a:pt x="2715" y="47280"/>
                </a:cubicBezTo>
                <a:cubicBezTo>
                  <a:pt x="2667" y="47221"/>
                  <a:pt x="2655" y="47185"/>
                  <a:pt x="2667" y="47149"/>
                </a:cubicBezTo>
                <a:cubicBezTo>
                  <a:pt x="2893" y="46209"/>
                  <a:pt x="3096" y="45280"/>
                  <a:pt x="3334" y="44339"/>
                </a:cubicBezTo>
                <a:cubicBezTo>
                  <a:pt x="3382" y="44125"/>
                  <a:pt x="3382" y="43994"/>
                  <a:pt x="3084" y="44030"/>
                </a:cubicBezTo>
                <a:cubicBezTo>
                  <a:pt x="2834" y="45054"/>
                  <a:pt x="2572" y="46090"/>
                  <a:pt x="2322" y="47137"/>
                </a:cubicBezTo>
                <a:cubicBezTo>
                  <a:pt x="2298" y="47137"/>
                  <a:pt x="2262" y="47125"/>
                  <a:pt x="2239" y="47125"/>
                </a:cubicBezTo>
                <a:cubicBezTo>
                  <a:pt x="2251" y="47018"/>
                  <a:pt x="2251" y="46911"/>
                  <a:pt x="2262" y="46828"/>
                </a:cubicBezTo>
                <a:cubicBezTo>
                  <a:pt x="2477" y="45959"/>
                  <a:pt x="2679" y="45078"/>
                  <a:pt x="2905" y="44220"/>
                </a:cubicBezTo>
                <a:cubicBezTo>
                  <a:pt x="2965" y="43994"/>
                  <a:pt x="2977" y="43863"/>
                  <a:pt x="2620" y="43863"/>
                </a:cubicBezTo>
                <a:cubicBezTo>
                  <a:pt x="2370" y="45113"/>
                  <a:pt x="2096" y="46363"/>
                  <a:pt x="1834" y="47614"/>
                </a:cubicBezTo>
                <a:cubicBezTo>
                  <a:pt x="1786" y="47602"/>
                  <a:pt x="1762" y="47602"/>
                  <a:pt x="1715" y="47578"/>
                </a:cubicBezTo>
                <a:cubicBezTo>
                  <a:pt x="1977" y="46304"/>
                  <a:pt x="2239" y="45018"/>
                  <a:pt x="2501" y="43756"/>
                </a:cubicBezTo>
                <a:cubicBezTo>
                  <a:pt x="2441" y="43744"/>
                  <a:pt x="2393" y="43744"/>
                  <a:pt x="2334" y="43732"/>
                </a:cubicBezTo>
                <a:cubicBezTo>
                  <a:pt x="2084" y="44994"/>
                  <a:pt x="1846" y="46268"/>
                  <a:pt x="1596" y="47542"/>
                </a:cubicBezTo>
                <a:cubicBezTo>
                  <a:pt x="1536" y="47483"/>
                  <a:pt x="1536" y="47423"/>
                  <a:pt x="1548" y="47364"/>
                </a:cubicBezTo>
                <a:cubicBezTo>
                  <a:pt x="1774" y="46209"/>
                  <a:pt x="2001" y="45078"/>
                  <a:pt x="2215" y="43935"/>
                </a:cubicBezTo>
                <a:cubicBezTo>
                  <a:pt x="2239" y="43827"/>
                  <a:pt x="2215" y="43732"/>
                  <a:pt x="2215" y="43637"/>
                </a:cubicBezTo>
                <a:lnTo>
                  <a:pt x="2084" y="43637"/>
                </a:lnTo>
                <a:cubicBezTo>
                  <a:pt x="1846" y="44935"/>
                  <a:pt x="1608" y="46232"/>
                  <a:pt x="1381" y="47518"/>
                </a:cubicBezTo>
                <a:cubicBezTo>
                  <a:pt x="1358" y="47518"/>
                  <a:pt x="1322" y="47506"/>
                  <a:pt x="1298" y="47506"/>
                </a:cubicBezTo>
                <a:cubicBezTo>
                  <a:pt x="1310" y="47340"/>
                  <a:pt x="1322" y="47161"/>
                  <a:pt x="1358" y="47006"/>
                </a:cubicBezTo>
                <a:cubicBezTo>
                  <a:pt x="1548" y="45947"/>
                  <a:pt x="1762" y="44875"/>
                  <a:pt x="1941" y="43815"/>
                </a:cubicBezTo>
                <a:cubicBezTo>
                  <a:pt x="1953" y="43732"/>
                  <a:pt x="1893" y="43613"/>
                  <a:pt x="1881" y="43506"/>
                </a:cubicBezTo>
                <a:cubicBezTo>
                  <a:pt x="1822" y="43506"/>
                  <a:pt x="1762" y="43518"/>
                  <a:pt x="1703" y="43518"/>
                </a:cubicBezTo>
                <a:cubicBezTo>
                  <a:pt x="1489" y="44875"/>
                  <a:pt x="1262" y="46232"/>
                  <a:pt x="1060" y="47578"/>
                </a:cubicBezTo>
                <a:cubicBezTo>
                  <a:pt x="1072" y="46185"/>
                  <a:pt x="1358" y="44816"/>
                  <a:pt x="1667" y="43434"/>
                </a:cubicBezTo>
                <a:cubicBezTo>
                  <a:pt x="1560" y="43387"/>
                  <a:pt x="1477" y="43339"/>
                  <a:pt x="1310" y="43280"/>
                </a:cubicBezTo>
                <a:cubicBezTo>
                  <a:pt x="1191" y="44661"/>
                  <a:pt x="1072" y="46006"/>
                  <a:pt x="953" y="47328"/>
                </a:cubicBezTo>
                <a:lnTo>
                  <a:pt x="846" y="47328"/>
                </a:lnTo>
                <a:lnTo>
                  <a:pt x="893" y="46209"/>
                </a:lnTo>
                <a:cubicBezTo>
                  <a:pt x="810" y="46566"/>
                  <a:pt x="750" y="46947"/>
                  <a:pt x="715" y="47316"/>
                </a:cubicBezTo>
                <a:cubicBezTo>
                  <a:pt x="691" y="47673"/>
                  <a:pt x="691" y="48030"/>
                  <a:pt x="667" y="48399"/>
                </a:cubicBezTo>
                <a:cubicBezTo>
                  <a:pt x="655" y="48757"/>
                  <a:pt x="643" y="49114"/>
                  <a:pt x="607" y="49471"/>
                </a:cubicBezTo>
                <a:lnTo>
                  <a:pt x="655" y="49471"/>
                </a:lnTo>
                <a:cubicBezTo>
                  <a:pt x="691" y="49388"/>
                  <a:pt x="715" y="49280"/>
                  <a:pt x="762" y="49173"/>
                </a:cubicBezTo>
                <a:lnTo>
                  <a:pt x="762" y="51852"/>
                </a:lnTo>
                <a:lnTo>
                  <a:pt x="774" y="51852"/>
                </a:lnTo>
                <a:cubicBezTo>
                  <a:pt x="846" y="50828"/>
                  <a:pt x="929" y="49816"/>
                  <a:pt x="1012" y="48792"/>
                </a:cubicBezTo>
                <a:lnTo>
                  <a:pt x="1108" y="48792"/>
                </a:lnTo>
                <a:cubicBezTo>
                  <a:pt x="1024" y="49923"/>
                  <a:pt x="965" y="51054"/>
                  <a:pt x="893" y="52162"/>
                </a:cubicBezTo>
                <a:cubicBezTo>
                  <a:pt x="941" y="52162"/>
                  <a:pt x="1000" y="52162"/>
                  <a:pt x="1048" y="52186"/>
                </a:cubicBezTo>
                <a:cubicBezTo>
                  <a:pt x="1119" y="51150"/>
                  <a:pt x="1191" y="50138"/>
                  <a:pt x="1262" y="49114"/>
                </a:cubicBezTo>
                <a:cubicBezTo>
                  <a:pt x="1298" y="49114"/>
                  <a:pt x="1346" y="49114"/>
                  <a:pt x="1369" y="49126"/>
                </a:cubicBezTo>
                <a:lnTo>
                  <a:pt x="1369" y="49364"/>
                </a:lnTo>
                <a:cubicBezTo>
                  <a:pt x="1310" y="50233"/>
                  <a:pt x="1250" y="51114"/>
                  <a:pt x="1191" y="51971"/>
                </a:cubicBezTo>
                <a:cubicBezTo>
                  <a:pt x="1191" y="52090"/>
                  <a:pt x="1239" y="52209"/>
                  <a:pt x="1262" y="52328"/>
                </a:cubicBezTo>
                <a:cubicBezTo>
                  <a:pt x="1298" y="52317"/>
                  <a:pt x="1322" y="52317"/>
                  <a:pt x="1358" y="52305"/>
                </a:cubicBezTo>
                <a:cubicBezTo>
                  <a:pt x="1429" y="51150"/>
                  <a:pt x="1489" y="50007"/>
                  <a:pt x="1560" y="48864"/>
                </a:cubicBezTo>
                <a:lnTo>
                  <a:pt x="1667" y="48864"/>
                </a:lnTo>
                <a:cubicBezTo>
                  <a:pt x="1584" y="50042"/>
                  <a:pt x="1465" y="51209"/>
                  <a:pt x="1536" y="52388"/>
                </a:cubicBezTo>
                <a:lnTo>
                  <a:pt x="1667" y="52388"/>
                </a:lnTo>
                <a:cubicBezTo>
                  <a:pt x="1715" y="51412"/>
                  <a:pt x="1762" y="50423"/>
                  <a:pt x="1822" y="49447"/>
                </a:cubicBezTo>
                <a:lnTo>
                  <a:pt x="1917" y="49447"/>
                </a:lnTo>
                <a:cubicBezTo>
                  <a:pt x="1917" y="49471"/>
                  <a:pt x="1941" y="49507"/>
                  <a:pt x="1941" y="49542"/>
                </a:cubicBezTo>
                <a:lnTo>
                  <a:pt x="1798" y="52221"/>
                </a:lnTo>
                <a:cubicBezTo>
                  <a:pt x="1798" y="52328"/>
                  <a:pt x="1858" y="52424"/>
                  <a:pt x="1893" y="52519"/>
                </a:cubicBezTo>
                <a:cubicBezTo>
                  <a:pt x="1917" y="52519"/>
                  <a:pt x="1965" y="52507"/>
                  <a:pt x="2001" y="52507"/>
                </a:cubicBezTo>
                <a:cubicBezTo>
                  <a:pt x="2024" y="51412"/>
                  <a:pt x="2012" y="50292"/>
                  <a:pt x="2274" y="49221"/>
                </a:cubicBezTo>
                <a:cubicBezTo>
                  <a:pt x="2322" y="49280"/>
                  <a:pt x="2310" y="49340"/>
                  <a:pt x="2310" y="49388"/>
                </a:cubicBezTo>
                <a:cubicBezTo>
                  <a:pt x="2251" y="50364"/>
                  <a:pt x="2191" y="51352"/>
                  <a:pt x="2143" y="52340"/>
                </a:cubicBezTo>
                <a:cubicBezTo>
                  <a:pt x="2143" y="52448"/>
                  <a:pt x="2215" y="52543"/>
                  <a:pt x="2262" y="52638"/>
                </a:cubicBezTo>
                <a:cubicBezTo>
                  <a:pt x="2298" y="52626"/>
                  <a:pt x="2322" y="52626"/>
                  <a:pt x="2358" y="52614"/>
                </a:cubicBezTo>
                <a:cubicBezTo>
                  <a:pt x="2370" y="51531"/>
                  <a:pt x="2239" y="50423"/>
                  <a:pt x="2512" y="49340"/>
                </a:cubicBezTo>
                <a:cubicBezTo>
                  <a:pt x="2560" y="49423"/>
                  <a:pt x="2560" y="49519"/>
                  <a:pt x="2548" y="49602"/>
                </a:cubicBezTo>
                <a:lnTo>
                  <a:pt x="2501" y="52424"/>
                </a:lnTo>
                <a:cubicBezTo>
                  <a:pt x="2501" y="52578"/>
                  <a:pt x="2489" y="52781"/>
                  <a:pt x="2774" y="52757"/>
                </a:cubicBezTo>
                <a:cubicBezTo>
                  <a:pt x="2715" y="51674"/>
                  <a:pt x="2620" y="50590"/>
                  <a:pt x="2893" y="49519"/>
                </a:cubicBezTo>
                <a:cubicBezTo>
                  <a:pt x="2917" y="49650"/>
                  <a:pt x="2905" y="49769"/>
                  <a:pt x="2905" y="49888"/>
                </a:cubicBezTo>
                <a:lnTo>
                  <a:pt x="2905" y="52602"/>
                </a:lnTo>
                <a:cubicBezTo>
                  <a:pt x="2905" y="52698"/>
                  <a:pt x="3013" y="52817"/>
                  <a:pt x="3048" y="52924"/>
                </a:cubicBezTo>
                <a:cubicBezTo>
                  <a:pt x="3108" y="52424"/>
                  <a:pt x="3108" y="51947"/>
                  <a:pt x="3108" y="51471"/>
                </a:cubicBezTo>
                <a:cubicBezTo>
                  <a:pt x="3096" y="50281"/>
                  <a:pt x="3096" y="50281"/>
                  <a:pt x="3274" y="50066"/>
                </a:cubicBezTo>
                <a:cubicBezTo>
                  <a:pt x="3227" y="51066"/>
                  <a:pt x="3251" y="52031"/>
                  <a:pt x="3429" y="52983"/>
                </a:cubicBezTo>
                <a:cubicBezTo>
                  <a:pt x="3441" y="51947"/>
                  <a:pt x="3429" y="50888"/>
                  <a:pt x="3548" y="49864"/>
                </a:cubicBezTo>
                <a:cubicBezTo>
                  <a:pt x="3584" y="50054"/>
                  <a:pt x="3584" y="50233"/>
                  <a:pt x="3584" y="50412"/>
                </a:cubicBezTo>
                <a:cubicBezTo>
                  <a:pt x="3608" y="51233"/>
                  <a:pt x="3620" y="52031"/>
                  <a:pt x="3644" y="52852"/>
                </a:cubicBezTo>
                <a:cubicBezTo>
                  <a:pt x="3667" y="53090"/>
                  <a:pt x="3679" y="53090"/>
                  <a:pt x="3917" y="53090"/>
                </a:cubicBezTo>
                <a:cubicBezTo>
                  <a:pt x="3858" y="52328"/>
                  <a:pt x="3786" y="51555"/>
                  <a:pt x="3727" y="50793"/>
                </a:cubicBezTo>
                <a:cubicBezTo>
                  <a:pt x="3763" y="50793"/>
                  <a:pt x="3810" y="50793"/>
                  <a:pt x="3858" y="50781"/>
                </a:cubicBezTo>
                <a:cubicBezTo>
                  <a:pt x="3870" y="50888"/>
                  <a:pt x="3870" y="51007"/>
                  <a:pt x="3882" y="51114"/>
                </a:cubicBezTo>
                <a:cubicBezTo>
                  <a:pt x="3965" y="51733"/>
                  <a:pt x="4025" y="52364"/>
                  <a:pt x="4096" y="52971"/>
                </a:cubicBezTo>
                <a:cubicBezTo>
                  <a:pt x="4108" y="53079"/>
                  <a:pt x="4215" y="53162"/>
                  <a:pt x="4275" y="53269"/>
                </a:cubicBezTo>
                <a:lnTo>
                  <a:pt x="4358" y="53221"/>
                </a:lnTo>
                <a:cubicBezTo>
                  <a:pt x="4287" y="52424"/>
                  <a:pt x="4096" y="51614"/>
                  <a:pt x="4203" y="50781"/>
                </a:cubicBezTo>
                <a:cubicBezTo>
                  <a:pt x="4322" y="51555"/>
                  <a:pt x="4417" y="52317"/>
                  <a:pt x="4525" y="53090"/>
                </a:cubicBezTo>
                <a:cubicBezTo>
                  <a:pt x="4537" y="53198"/>
                  <a:pt x="4644" y="53293"/>
                  <a:pt x="4703" y="53400"/>
                </a:cubicBezTo>
                <a:lnTo>
                  <a:pt x="4798" y="53352"/>
                </a:lnTo>
                <a:cubicBezTo>
                  <a:pt x="4703" y="52543"/>
                  <a:pt x="4417" y="51721"/>
                  <a:pt x="4537" y="50888"/>
                </a:cubicBezTo>
                <a:cubicBezTo>
                  <a:pt x="4632" y="51293"/>
                  <a:pt x="4679" y="51686"/>
                  <a:pt x="4739" y="52090"/>
                </a:cubicBezTo>
                <a:cubicBezTo>
                  <a:pt x="4798" y="52495"/>
                  <a:pt x="4870" y="52900"/>
                  <a:pt x="4953" y="53281"/>
                </a:cubicBezTo>
                <a:cubicBezTo>
                  <a:pt x="4977" y="53376"/>
                  <a:pt x="5108" y="53448"/>
                  <a:pt x="5168" y="53519"/>
                </a:cubicBezTo>
                <a:cubicBezTo>
                  <a:pt x="5072" y="52721"/>
                  <a:pt x="4989" y="51947"/>
                  <a:pt x="4882" y="51185"/>
                </a:cubicBezTo>
                <a:cubicBezTo>
                  <a:pt x="4929" y="51185"/>
                  <a:pt x="4953" y="51174"/>
                  <a:pt x="5001" y="51174"/>
                </a:cubicBezTo>
                <a:cubicBezTo>
                  <a:pt x="5037" y="51555"/>
                  <a:pt x="5049" y="51924"/>
                  <a:pt x="5096" y="52305"/>
                </a:cubicBezTo>
                <a:cubicBezTo>
                  <a:pt x="5132" y="52674"/>
                  <a:pt x="5227" y="53031"/>
                  <a:pt x="5299" y="53400"/>
                </a:cubicBezTo>
                <a:cubicBezTo>
                  <a:pt x="5334" y="53388"/>
                  <a:pt x="5358" y="53388"/>
                  <a:pt x="5406" y="53376"/>
                </a:cubicBezTo>
                <a:cubicBezTo>
                  <a:pt x="4941" y="50519"/>
                  <a:pt x="5287" y="47745"/>
                  <a:pt x="6203" y="45006"/>
                </a:cubicBezTo>
                <a:cubicBezTo>
                  <a:pt x="6072" y="44982"/>
                  <a:pt x="5989" y="44947"/>
                  <a:pt x="5894" y="44923"/>
                </a:cubicBezTo>
                <a:close/>
                <a:moveTo>
                  <a:pt x="16609" y="24825"/>
                </a:moveTo>
                <a:lnTo>
                  <a:pt x="16609" y="24825"/>
                </a:lnTo>
                <a:cubicBezTo>
                  <a:pt x="16407" y="24742"/>
                  <a:pt x="16193" y="24635"/>
                  <a:pt x="15978" y="24527"/>
                </a:cubicBezTo>
                <a:cubicBezTo>
                  <a:pt x="16300" y="25135"/>
                  <a:pt x="16681" y="25670"/>
                  <a:pt x="17014" y="26230"/>
                </a:cubicBezTo>
                <a:cubicBezTo>
                  <a:pt x="17312" y="26718"/>
                  <a:pt x="17562" y="27242"/>
                  <a:pt x="17824" y="27754"/>
                </a:cubicBezTo>
                <a:cubicBezTo>
                  <a:pt x="17848" y="27802"/>
                  <a:pt x="17824" y="27861"/>
                  <a:pt x="17812" y="27980"/>
                </a:cubicBezTo>
                <a:cubicBezTo>
                  <a:pt x="17705" y="27861"/>
                  <a:pt x="17645" y="27802"/>
                  <a:pt x="17610" y="27730"/>
                </a:cubicBezTo>
                <a:cubicBezTo>
                  <a:pt x="17014" y="26730"/>
                  <a:pt x="16395" y="25730"/>
                  <a:pt x="15847" y="24706"/>
                </a:cubicBezTo>
                <a:cubicBezTo>
                  <a:pt x="15681" y="24408"/>
                  <a:pt x="15490" y="24361"/>
                  <a:pt x="15193" y="24313"/>
                </a:cubicBezTo>
                <a:cubicBezTo>
                  <a:pt x="15550" y="24861"/>
                  <a:pt x="15883" y="25361"/>
                  <a:pt x="16205" y="25849"/>
                </a:cubicBezTo>
                <a:cubicBezTo>
                  <a:pt x="16098" y="25849"/>
                  <a:pt x="16038" y="25825"/>
                  <a:pt x="16014" y="25766"/>
                </a:cubicBezTo>
                <a:cubicBezTo>
                  <a:pt x="15705" y="25313"/>
                  <a:pt x="15407" y="24849"/>
                  <a:pt x="15085" y="24408"/>
                </a:cubicBezTo>
                <a:cubicBezTo>
                  <a:pt x="14990" y="24254"/>
                  <a:pt x="14812" y="24135"/>
                  <a:pt x="14657" y="24015"/>
                </a:cubicBezTo>
                <a:lnTo>
                  <a:pt x="14574" y="24111"/>
                </a:lnTo>
                <a:cubicBezTo>
                  <a:pt x="14978" y="24706"/>
                  <a:pt x="15383" y="25289"/>
                  <a:pt x="15836" y="25920"/>
                </a:cubicBezTo>
                <a:cubicBezTo>
                  <a:pt x="15717" y="25920"/>
                  <a:pt x="15669" y="25920"/>
                  <a:pt x="15657" y="25909"/>
                </a:cubicBezTo>
                <a:cubicBezTo>
                  <a:pt x="15205" y="25313"/>
                  <a:pt x="14776" y="24718"/>
                  <a:pt x="14335" y="24123"/>
                </a:cubicBezTo>
                <a:cubicBezTo>
                  <a:pt x="14252" y="24039"/>
                  <a:pt x="14181" y="23896"/>
                  <a:pt x="14073" y="23873"/>
                </a:cubicBezTo>
                <a:cubicBezTo>
                  <a:pt x="13264" y="23563"/>
                  <a:pt x="12454" y="23265"/>
                  <a:pt x="11633" y="22968"/>
                </a:cubicBezTo>
                <a:cubicBezTo>
                  <a:pt x="11585" y="22944"/>
                  <a:pt x="11514" y="22944"/>
                  <a:pt x="11395" y="22932"/>
                </a:cubicBezTo>
                <a:cubicBezTo>
                  <a:pt x="11859" y="23646"/>
                  <a:pt x="12311" y="24313"/>
                  <a:pt x="12788" y="25063"/>
                </a:cubicBezTo>
                <a:cubicBezTo>
                  <a:pt x="12645" y="25016"/>
                  <a:pt x="12609" y="25016"/>
                  <a:pt x="12609" y="25004"/>
                </a:cubicBezTo>
                <a:cubicBezTo>
                  <a:pt x="12157" y="24337"/>
                  <a:pt x="11728" y="23658"/>
                  <a:pt x="11287" y="22992"/>
                </a:cubicBezTo>
                <a:cubicBezTo>
                  <a:pt x="11192" y="22861"/>
                  <a:pt x="11073" y="22765"/>
                  <a:pt x="10966" y="22646"/>
                </a:cubicBezTo>
                <a:lnTo>
                  <a:pt x="10883" y="22741"/>
                </a:lnTo>
                <a:cubicBezTo>
                  <a:pt x="11311" y="23408"/>
                  <a:pt x="11740" y="24075"/>
                  <a:pt x="12204" y="24789"/>
                </a:cubicBezTo>
                <a:lnTo>
                  <a:pt x="11966" y="24789"/>
                </a:lnTo>
                <a:cubicBezTo>
                  <a:pt x="13835" y="27611"/>
                  <a:pt x="15705" y="30421"/>
                  <a:pt x="17562" y="33219"/>
                </a:cubicBezTo>
                <a:cubicBezTo>
                  <a:pt x="17681" y="33398"/>
                  <a:pt x="17812" y="33469"/>
                  <a:pt x="18026" y="33445"/>
                </a:cubicBezTo>
                <a:cubicBezTo>
                  <a:pt x="19134" y="33338"/>
                  <a:pt x="20241" y="33278"/>
                  <a:pt x="21360" y="33148"/>
                </a:cubicBezTo>
                <a:cubicBezTo>
                  <a:pt x="25384" y="32624"/>
                  <a:pt x="29433" y="32088"/>
                  <a:pt x="33469" y="31552"/>
                </a:cubicBezTo>
                <a:cubicBezTo>
                  <a:pt x="33897" y="31493"/>
                  <a:pt x="34338" y="31445"/>
                  <a:pt x="34755" y="31409"/>
                </a:cubicBezTo>
                <a:cubicBezTo>
                  <a:pt x="34647" y="31302"/>
                  <a:pt x="34540" y="31254"/>
                  <a:pt x="34433" y="31207"/>
                </a:cubicBezTo>
                <a:cubicBezTo>
                  <a:pt x="31933" y="30302"/>
                  <a:pt x="29456" y="29397"/>
                  <a:pt x="26956" y="28504"/>
                </a:cubicBezTo>
                <a:cubicBezTo>
                  <a:pt x="26444" y="28325"/>
                  <a:pt x="25920" y="28147"/>
                  <a:pt x="25420" y="27968"/>
                </a:cubicBezTo>
                <a:lnTo>
                  <a:pt x="25432" y="27980"/>
                </a:lnTo>
                <a:cubicBezTo>
                  <a:pt x="24801" y="27742"/>
                  <a:pt x="24158" y="27492"/>
                  <a:pt x="23420" y="27206"/>
                </a:cubicBezTo>
                <a:cubicBezTo>
                  <a:pt x="23622" y="27671"/>
                  <a:pt x="23777" y="28040"/>
                  <a:pt x="23932" y="28397"/>
                </a:cubicBezTo>
                <a:cubicBezTo>
                  <a:pt x="23777" y="28230"/>
                  <a:pt x="23646" y="28052"/>
                  <a:pt x="23598" y="27861"/>
                </a:cubicBezTo>
                <a:cubicBezTo>
                  <a:pt x="23467" y="27278"/>
                  <a:pt x="23086" y="27028"/>
                  <a:pt x="22527" y="26873"/>
                </a:cubicBezTo>
                <a:cubicBezTo>
                  <a:pt x="22074" y="26754"/>
                  <a:pt x="21634" y="26563"/>
                  <a:pt x="21122" y="26385"/>
                </a:cubicBezTo>
                <a:cubicBezTo>
                  <a:pt x="21455" y="26980"/>
                  <a:pt x="21777" y="27516"/>
                  <a:pt x="22074" y="28040"/>
                </a:cubicBezTo>
                <a:lnTo>
                  <a:pt x="21979" y="28087"/>
                </a:lnTo>
                <a:cubicBezTo>
                  <a:pt x="21860" y="27885"/>
                  <a:pt x="21729" y="27718"/>
                  <a:pt x="21634" y="27516"/>
                </a:cubicBezTo>
                <a:cubicBezTo>
                  <a:pt x="21277" y="26647"/>
                  <a:pt x="20705" y="26028"/>
                  <a:pt x="19717" y="25885"/>
                </a:cubicBezTo>
                <a:cubicBezTo>
                  <a:pt x="19527" y="25849"/>
                  <a:pt x="19348" y="25754"/>
                  <a:pt x="19169" y="25670"/>
                </a:cubicBezTo>
                <a:cubicBezTo>
                  <a:pt x="18586" y="25468"/>
                  <a:pt x="18003" y="25254"/>
                  <a:pt x="17312" y="25004"/>
                </a:cubicBezTo>
                <a:cubicBezTo>
                  <a:pt x="17502" y="25373"/>
                  <a:pt x="17645" y="25659"/>
                  <a:pt x="17800" y="25932"/>
                </a:cubicBezTo>
                <a:cubicBezTo>
                  <a:pt x="17586" y="25718"/>
                  <a:pt x="17443" y="25480"/>
                  <a:pt x="17324" y="25230"/>
                </a:cubicBezTo>
                <a:cubicBezTo>
                  <a:pt x="17181" y="24944"/>
                  <a:pt x="16943" y="24837"/>
                  <a:pt x="16609" y="24825"/>
                </a:cubicBezTo>
                <a:close/>
                <a:moveTo>
                  <a:pt x="25956" y="8025"/>
                </a:moveTo>
                <a:cubicBezTo>
                  <a:pt x="25777" y="8085"/>
                  <a:pt x="25587" y="8156"/>
                  <a:pt x="25408" y="8216"/>
                </a:cubicBezTo>
                <a:cubicBezTo>
                  <a:pt x="23825" y="8680"/>
                  <a:pt x="22253" y="9145"/>
                  <a:pt x="20670" y="9621"/>
                </a:cubicBezTo>
                <a:cubicBezTo>
                  <a:pt x="20670" y="9645"/>
                  <a:pt x="20670" y="9668"/>
                  <a:pt x="20658" y="9692"/>
                </a:cubicBezTo>
                <a:cubicBezTo>
                  <a:pt x="21348" y="9954"/>
                  <a:pt x="22039" y="10240"/>
                  <a:pt x="22729" y="10514"/>
                </a:cubicBezTo>
                <a:cubicBezTo>
                  <a:pt x="22717" y="10538"/>
                  <a:pt x="22717" y="10561"/>
                  <a:pt x="22694" y="10597"/>
                </a:cubicBezTo>
                <a:lnTo>
                  <a:pt x="22384" y="10514"/>
                </a:lnTo>
                <a:cubicBezTo>
                  <a:pt x="21908" y="10311"/>
                  <a:pt x="21420" y="10180"/>
                  <a:pt x="20967" y="9930"/>
                </a:cubicBezTo>
                <a:cubicBezTo>
                  <a:pt x="20419" y="9621"/>
                  <a:pt x="19955" y="9823"/>
                  <a:pt x="19360" y="10049"/>
                </a:cubicBezTo>
                <a:lnTo>
                  <a:pt x="21003" y="10704"/>
                </a:lnTo>
                <a:cubicBezTo>
                  <a:pt x="20979" y="10728"/>
                  <a:pt x="20967" y="10776"/>
                  <a:pt x="20955" y="10811"/>
                </a:cubicBezTo>
                <a:cubicBezTo>
                  <a:pt x="20872" y="10776"/>
                  <a:pt x="20765" y="10764"/>
                  <a:pt x="20670" y="10728"/>
                </a:cubicBezTo>
                <a:cubicBezTo>
                  <a:pt x="20253" y="10561"/>
                  <a:pt x="19836" y="10430"/>
                  <a:pt x="19455" y="10240"/>
                </a:cubicBezTo>
                <a:cubicBezTo>
                  <a:pt x="19193" y="10121"/>
                  <a:pt x="18979" y="10121"/>
                  <a:pt x="18729" y="10192"/>
                </a:cubicBezTo>
                <a:cubicBezTo>
                  <a:pt x="16502" y="10823"/>
                  <a:pt x="14276" y="11442"/>
                  <a:pt x="12061" y="12073"/>
                </a:cubicBezTo>
                <a:cubicBezTo>
                  <a:pt x="11240" y="12300"/>
                  <a:pt x="10418" y="12550"/>
                  <a:pt x="9537" y="12800"/>
                </a:cubicBezTo>
                <a:cubicBezTo>
                  <a:pt x="10597" y="13276"/>
                  <a:pt x="11597" y="13705"/>
                  <a:pt x="12573" y="14133"/>
                </a:cubicBezTo>
                <a:cubicBezTo>
                  <a:pt x="12561" y="14181"/>
                  <a:pt x="12538" y="14229"/>
                  <a:pt x="12514" y="14288"/>
                </a:cubicBezTo>
                <a:cubicBezTo>
                  <a:pt x="12418" y="14240"/>
                  <a:pt x="12299" y="14217"/>
                  <a:pt x="12192" y="14169"/>
                </a:cubicBezTo>
                <a:cubicBezTo>
                  <a:pt x="11299" y="13776"/>
                  <a:pt x="10406" y="13371"/>
                  <a:pt x="9513" y="12990"/>
                </a:cubicBezTo>
                <a:cubicBezTo>
                  <a:pt x="9359" y="12931"/>
                  <a:pt x="9156" y="12919"/>
                  <a:pt x="8989" y="12966"/>
                </a:cubicBezTo>
                <a:cubicBezTo>
                  <a:pt x="8192" y="13157"/>
                  <a:pt x="7394" y="13383"/>
                  <a:pt x="6596" y="13586"/>
                </a:cubicBezTo>
                <a:cubicBezTo>
                  <a:pt x="6525" y="13609"/>
                  <a:pt x="6442" y="13645"/>
                  <a:pt x="6287" y="13705"/>
                </a:cubicBezTo>
                <a:cubicBezTo>
                  <a:pt x="8347" y="14562"/>
                  <a:pt x="10311" y="15419"/>
                  <a:pt x="12323" y="16169"/>
                </a:cubicBezTo>
                <a:cubicBezTo>
                  <a:pt x="17121" y="17908"/>
                  <a:pt x="21920" y="19574"/>
                  <a:pt x="26718" y="21265"/>
                </a:cubicBezTo>
                <a:cubicBezTo>
                  <a:pt x="30004" y="22432"/>
                  <a:pt x="33290" y="23623"/>
                  <a:pt x="36505" y="24992"/>
                </a:cubicBezTo>
                <a:cubicBezTo>
                  <a:pt x="37791" y="25528"/>
                  <a:pt x="39148" y="25885"/>
                  <a:pt x="40470" y="26313"/>
                </a:cubicBezTo>
                <a:cubicBezTo>
                  <a:pt x="40958" y="26480"/>
                  <a:pt x="41446" y="26444"/>
                  <a:pt x="41970" y="26266"/>
                </a:cubicBezTo>
                <a:cubicBezTo>
                  <a:pt x="43387" y="25778"/>
                  <a:pt x="44815" y="25337"/>
                  <a:pt x="46232" y="24873"/>
                </a:cubicBezTo>
                <a:cubicBezTo>
                  <a:pt x="47185" y="24563"/>
                  <a:pt x="48137" y="24230"/>
                  <a:pt x="49125" y="23884"/>
                </a:cubicBezTo>
                <a:cubicBezTo>
                  <a:pt x="48506" y="23623"/>
                  <a:pt x="47935" y="23373"/>
                  <a:pt x="47363" y="23146"/>
                </a:cubicBezTo>
                <a:cubicBezTo>
                  <a:pt x="47197" y="23087"/>
                  <a:pt x="46970" y="23075"/>
                  <a:pt x="46804" y="23111"/>
                </a:cubicBezTo>
                <a:cubicBezTo>
                  <a:pt x="45839" y="23396"/>
                  <a:pt x="44875" y="23694"/>
                  <a:pt x="43911" y="23992"/>
                </a:cubicBezTo>
                <a:cubicBezTo>
                  <a:pt x="43613" y="24087"/>
                  <a:pt x="43327" y="24182"/>
                  <a:pt x="42934" y="24301"/>
                </a:cubicBezTo>
                <a:cubicBezTo>
                  <a:pt x="43315" y="24349"/>
                  <a:pt x="43589" y="24385"/>
                  <a:pt x="43863" y="24408"/>
                </a:cubicBezTo>
                <a:cubicBezTo>
                  <a:pt x="43744" y="24504"/>
                  <a:pt x="43625" y="24504"/>
                  <a:pt x="43518" y="24504"/>
                </a:cubicBezTo>
                <a:cubicBezTo>
                  <a:pt x="42863" y="24420"/>
                  <a:pt x="42208" y="24396"/>
                  <a:pt x="41601" y="24742"/>
                </a:cubicBezTo>
                <a:cubicBezTo>
                  <a:pt x="41327" y="24885"/>
                  <a:pt x="41029" y="24837"/>
                  <a:pt x="40732" y="24742"/>
                </a:cubicBezTo>
                <a:cubicBezTo>
                  <a:pt x="35755" y="22872"/>
                  <a:pt x="30766" y="21051"/>
                  <a:pt x="25789" y="19182"/>
                </a:cubicBezTo>
                <a:cubicBezTo>
                  <a:pt x="21503" y="17574"/>
                  <a:pt x="17252" y="15943"/>
                  <a:pt x="12978" y="14324"/>
                </a:cubicBezTo>
                <a:cubicBezTo>
                  <a:pt x="12859" y="14276"/>
                  <a:pt x="12752" y="14205"/>
                  <a:pt x="12609" y="14109"/>
                </a:cubicBezTo>
                <a:cubicBezTo>
                  <a:pt x="12859" y="13990"/>
                  <a:pt x="13050" y="13883"/>
                  <a:pt x="13252" y="13788"/>
                </a:cubicBezTo>
                <a:lnTo>
                  <a:pt x="13252" y="13788"/>
                </a:lnTo>
                <a:cubicBezTo>
                  <a:pt x="13514" y="13681"/>
                  <a:pt x="13788" y="13574"/>
                  <a:pt x="14085" y="13443"/>
                </a:cubicBezTo>
                <a:cubicBezTo>
                  <a:pt x="13252" y="13097"/>
                  <a:pt x="12430" y="12776"/>
                  <a:pt x="11621" y="12431"/>
                </a:cubicBezTo>
                <a:cubicBezTo>
                  <a:pt x="11645" y="12395"/>
                  <a:pt x="11656" y="12359"/>
                  <a:pt x="11668" y="12324"/>
                </a:cubicBezTo>
                <a:cubicBezTo>
                  <a:pt x="11740" y="12359"/>
                  <a:pt x="11835" y="12371"/>
                  <a:pt x="11907" y="12395"/>
                </a:cubicBezTo>
                <a:cubicBezTo>
                  <a:pt x="12669" y="12693"/>
                  <a:pt x="13407" y="12990"/>
                  <a:pt x="14181" y="13276"/>
                </a:cubicBezTo>
                <a:cubicBezTo>
                  <a:pt x="14347" y="13336"/>
                  <a:pt x="14538" y="13288"/>
                  <a:pt x="14716" y="13288"/>
                </a:cubicBezTo>
                <a:lnTo>
                  <a:pt x="14716" y="13205"/>
                </a:lnTo>
                <a:cubicBezTo>
                  <a:pt x="14443" y="13086"/>
                  <a:pt x="14145" y="12966"/>
                  <a:pt x="13859" y="12835"/>
                </a:cubicBezTo>
                <a:cubicBezTo>
                  <a:pt x="13585" y="12716"/>
                  <a:pt x="13311" y="12597"/>
                  <a:pt x="13038" y="12478"/>
                </a:cubicBezTo>
                <a:cubicBezTo>
                  <a:pt x="13050" y="12443"/>
                  <a:pt x="13073" y="12395"/>
                  <a:pt x="13085" y="12371"/>
                </a:cubicBezTo>
                <a:cubicBezTo>
                  <a:pt x="13264" y="12431"/>
                  <a:pt x="13454" y="12478"/>
                  <a:pt x="13621" y="12574"/>
                </a:cubicBezTo>
                <a:cubicBezTo>
                  <a:pt x="14621" y="13193"/>
                  <a:pt x="15633" y="13157"/>
                  <a:pt x="16681" y="12728"/>
                </a:cubicBezTo>
                <a:cubicBezTo>
                  <a:pt x="17383" y="12443"/>
                  <a:pt x="18133" y="12264"/>
                  <a:pt x="18872" y="12038"/>
                </a:cubicBezTo>
                <a:cubicBezTo>
                  <a:pt x="18800" y="11966"/>
                  <a:pt x="18753" y="11919"/>
                  <a:pt x="18788" y="11943"/>
                </a:cubicBezTo>
                <a:cubicBezTo>
                  <a:pt x="18991" y="11919"/>
                  <a:pt x="19241" y="11954"/>
                  <a:pt x="19467" y="11883"/>
                </a:cubicBezTo>
                <a:cubicBezTo>
                  <a:pt x="20812" y="11490"/>
                  <a:pt x="22134" y="11073"/>
                  <a:pt x="23456" y="10657"/>
                </a:cubicBezTo>
                <a:cubicBezTo>
                  <a:pt x="23646" y="10597"/>
                  <a:pt x="23860" y="10538"/>
                  <a:pt x="24146" y="10454"/>
                </a:cubicBezTo>
                <a:cubicBezTo>
                  <a:pt x="23325" y="10097"/>
                  <a:pt x="22598" y="9764"/>
                  <a:pt x="21801" y="9418"/>
                </a:cubicBezTo>
                <a:cubicBezTo>
                  <a:pt x="21908" y="9395"/>
                  <a:pt x="21943" y="9383"/>
                  <a:pt x="21955" y="9383"/>
                </a:cubicBezTo>
                <a:cubicBezTo>
                  <a:pt x="22694" y="9692"/>
                  <a:pt x="23432" y="10002"/>
                  <a:pt x="24158" y="10311"/>
                </a:cubicBezTo>
                <a:cubicBezTo>
                  <a:pt x="24218" y="10347"/>
                  <a:pt x="24289" y="10395"/>
                  <a:pt x="24349" y="10371"/>
                </a:cubicBezTo>
                <a:cubicBezTo>
                  <a:pt x="24646" y="10288"/>
                  <a:pt x="24932" y="10192"/>
                  <a:pt x="25301" y="10073"/>
                </a:cubicBezTo>
                <a:cubicBezTo>
                  <a:pt x="24872" y="9895"/>
                  <a:pt x="24527" y="9752"/>
                  <a:pt x="24170" y="9621"/>
                </a:cubicBezTo>
                <a:cubicBezTo>
                  <a:pt x="24182" y="9573"/>
                  <a:pt x="24206" y="9526"/>
                  <a:pt x="24229" y="9478"/>
                </a:cubicBezTo>
                <a:cubicBezTo>
                  <a:pt x="24587" y="9597"/>
                  <a:pt x="24932" y="9740"/>
                  <a:pt x="25289" y="9859"/>
                </a:cubicBezTo>
                <a:cubicBezTo>
                  <a:pt x="25420" y="9895"/>
                  <a:pt x="25587" y="9978"/>
                  <a:pt x="25718" y="9942"/>
                </a:cubicBezTo>
                <a:cubicBezTo>
                  <a:pt x="26492" y="9740"/>
                  <a:pt x="27254" y="9502"/>
                  <a:pt x="28075" y="9264"/>
                </a:cubicBezTo>
                <a:cubicBezTo>
                  <a:pt x="27432" y="8930"/>
                  <a:pt x="26849" y="8645"/>
                  <a:pt x="26265" y="8335"/>
                </a:cubicBezTo>
                <a:cubicBezTo>
                  <a:pt x="26146" y="8287"/>
                  <a:pt x="26063" y="8144"/>
                  <a:pt x="25956" y="8025"/>
                </a:cubicBezTo>
                <a:lnTo>
                  <a:pt x="28099" y="9097"/>
                </a:lnTo>
                <a:cubicBezTo>
                  <a:pt x="28170" y="9121"/>
                  <a:pt x="28266" y="9180"/>
                  <a:pt x="28325" y="9168"/>
                </a:cubicBezTo>
                <a:cubicBezTo>
                  <a:pt x="29004" y="8978"/>
                  <a:pt x="29694" y="8764"/>
                  <a:pt x="30456" y="8561"/>
                </a:cubicBezTo>
                <a:cubicBezTo>
                  <a:pt x="30254" y="8466"/>
                  <a:pt x="30135" y="8430"/>
                  <a:pt x="30040" y="8383"/>
                </a:cubicBezTo>
                <a:cubicBezTo>
                  <a:pt x="29814" y="8275"/>
                  <a:pt x="29599" y="8156"/>
                  <a:pt x="29385" y="8037"/>
                </a:cubicBezTo>
                <a:lnTo>
                  <a:pt x="29385" y="7978"/>
                </a:lnTo>
                <a:cubicBezTo>
                  <a:pt x="29385" y="7966"/>
                  <a:pt x="29397" y="7966"/>
                  <a:pt x="29409" y="7966"/>
                </a:cubicBezTo>
                <a:cubicBezTo>
                  <a:pt x="29683" y="8061"/>
                  <a:pt x="29944" y="8156"/>
                  <a:pt x="30218" y="8264"/>
                </a:cubicBezTo>
                <a:cubicBezTo>
                  <a:pt x="30766" y="8478"/>
                  <a:pt x="31302" y="8430"/>
                  <a:pt x="31838" y="8097"/>
                </a:cubicBezTo>
                <a:cubicBezTo>
                  <a:pt x="31480" y="7966"/>
                  <a:pt x="31135" y="7823"/>
                  <a:pt x="30790" y="7692"/>
                </a:cubicBezTo>
                <a:lnTo>
                  <a:pt x="30837" y="7561"/>
                </a:lnTo>
                <a:cubicBezTo>
                  <a:pt x="31242" y="7716"/>
                  <a:pt x="31647" y="7966"/>
                  <a:pt x="32064" y="7978"/>
                </a:cubicBezTo>
                <a:cubicBezTo>
                  <a:pt x="32481" y="8013"/>
                  <a:pt x="32921" y="7811"/>
                  <a:pt x="33338" y="7716"/>
                </a:cubicBezTo>
                <a:cubicBezTo>
                  <a:pt x="33338" y="7680"/>
                  <a:pt x="33326" y="7656"/>
                  <a:pt x="33326" y="7621"/>
                </a:cubicBezTo>
                <a:cubicBezTo>
                  <a:pt x="32659" y="7382"/>
                  <a:pt x="31969" y="7132"/>
                  <a:pt x="31302" y="6894"/>
                </a:cubicBezTo>
                <a:cubicBezTo>
                  <a:pt x="31314" y="6859"/>
                  <a:pt x="31314" y="6835"/>
                  <a:pt x="31326" y="6799"/>
                </a:cubicBezTo>
                <a:cubicBezTo>
                  <a:pt x="31445" y="6835"/>
                  <a:pt x="31564" y="6859"/>
                  <a:pt x="31683" y="6906"/>
                </a:cubicBezTo>
                <a:cubicBezTo>
                  <a:pt x="32278" y="7109"/>
                  <a:pt x="32862" y="7323"/>
                  <a:pt x="33457" y="7525"/>
                </a:cubicBezTo>
                <a:cubicBezTo>
                  <a:pt x="33814" y="7644"/>
                  <a:pt x="34397" y="7430"/>
                  <a:pt x="34481" y="7192"/>
                </a:cubicBezTo>
                <a:cubicBezTo>
                  <a:pt x="34671" y="7192"/>
                  <a:pt x="34862" y="7228"/>
                  <a:pt x="35017" y="7192"/>
                </a:cubicBezTo>
                <a:cubicBezTo>
                  <a:pt x="36767" y="6680"/>
                  <a:pt x="38493" y="6156"/>
                  <a:pt x="40220" y="5620"/>
                </a:cubicBezTo>
                <a:cubicBezTo>
                  <a:pt x="41124" y="5346"/>
                  <a:pt x="42017" y="5013"/>
                  <a:pt x="42934" y="4704"/>
                </a:cubicBezTo>
                <a:cubicBezTo>
                  <a:pt x="42625" y="4549"/>
                  <a:pt x="42363" y="4418"/>
                  <a:pt x="42077" y="4299"/>
                </a:cubicBezTo>
                <a:cubicBezTo>
                  <a:pt x="42089" y="4251"/>
                  <a:pt x="42125" y="4215"/>
                  <a:pt x="42136" y="4156"/>
                </a:cubicBezTo>
                <a:cubicBezTo>
                  <a:pt x="42458" y="4287"/>
                  <a:pt x="42779" y="4465"/>
                  <a:pt x="43113" y="4525"/>
                </a:cubicBezTo>
                <a:cubicBezTo>
                  <a:pt x="43458" y="4573"/>
                  <a:pt x="43815" y="4477"/>
                  <a:pt x="44172" y="4454"/>
                </a:cubicBezTo>
                <a:lnTo>
                  <a:pt x="44172" y="4358"/>
                </a:lnTo>
                <a:cubicBezTo>
                  <a:pt x="43922" y="4215"/>
                  <a:pt x="43672" y="4061"/>
                  <a:pt x="43410" y="3930"/>
                </a:cubicBezTo>
                <a:cubicBezTo>
                  <a:pt x="43434" y="3882"/>
                  <a:pt x="43458" y="3822"/>
                  <a:pt x="43470" y="3775"/>
                </a:cubicBezTo>
                <a:cubicBezTo>
                  <a:pt x="44101" y="4049"/>
                  <a:pt x="44696" y="4549"/>
                  <a:pt x="45363" y="4013"/>
                </a:cubicBezTo>
                <a:cubicBezTo>
                  <a:pt x="45196" y="3918"/>
                  <a:pt x="45042" y="3799"/>
                  <a:pt x="44875" y="3692"/>
                </a:cubicBezTo>
                <a:cubicBezTo>
                  <a:pt x="44887" y="3644"/>
                  <a:pt x="44899" y="3584"/>
                  <a:pt x="44923" y="3549"/>
                </a:cubicBezTo>
                <a:cubicBezTo>
                  <a:pt x="45542" y="4108"/>
                  <a:pt x="46173" y="3965"/>
                  <a:pt x="46828" y="3668"/>
                </a:cubicBezTo>
                <a:cubicBezTo>
                  <a:pt x="46625" y="3549"/>
                  <a:pt x="46447" y="3430"/>
                  <a:pt x="46256" y="3311"/>
                </a:cubicBezTo>
                <a:cubicBezTo>
                  <a:pt x="46685" y="3275"/>
                  <a:pt x="46970" y="3715"/>
                  <a:pt x="47447" y="3549"/>
                </a:cubicBezTo>
                <a:cubicBezTo>
                  <a:pt x="47840" y="3394"/>
                  <a:pt x="48256" y="3322"/>
                  <a:pt x="48709" y="3191"/>
                </a:cubicBezTo>
                <a:cubicBezTo>
                  <a:pt x="48137" y="2894"/>
                  <a:pt x="47625" y="2632"/>
                  <a:pt x="47137" y="2382"/>
                </a:cubicBezTo>
                <a:cubicBezTo>
                  <a:pt x="47149" y="2334"/>
                  <a:pt x="47185" y="2310"/>
                  <a:pt x="47197" y="2263"/>
                </a:cubicBezTo>
                <a:cubicBezTo>
                  <a:pt x="47280" y="2287"/>
                  <a:pt x="47375" y="2334"/>
                  <a:pt x="47459" y="2370"/>
                </a:cubicBezTo>
                <a:cubicBezTo>
                  <a:pt x="47792" y="2525"/>
                  <a:pt x="48113" y="2703"/>
                  <a:pt x="48459" y="2858"/>
                </a:cubicBezTo>
                <a:cubicBezTo>
                  <a:pt x="49006" y="3108"/>
                  <a:pt x="49637" y="3037"/>
                  <a:pt x="50161" y="2632"/>
                </a:cubicBezTo>
                <a:cubicBezTo>
                  <a:pt x="49590" y="2346"/>
                  <a:pt x="49042" y="2084"/>
                  <a:pt x="48483" y="1810"/>
                </a:cubicBezTo>
                <a:cubicBezTo>
                  <a:pt x="48506" y="1787"/>
                  <a:pt x="48518" y="1739"/>
                  <a:pt x="48530" y="1715"/>
                </a:cubicBezTo>
                <a:cubicBezTo>
                  <a:pt x="48637" y="1763"/>
                  <a:pt x="48744" y="1787"/>
                  <a:pt x="48828" y="1834"/>
                </a:cubicBezTo>
                <a:cubicBezTo>
                  <a:pt x="49221" y="2013"/>
                  <a:pt x="49602" y="2203"/>
                  <a:pt x="49995" y="2394"/>
                </a:cubicBezTo>
                <a:cubicBezTo>
                  <a:pt x="50530" y="2656"/>
                  <a:pt x="50530" y="2656"/>
                  <a:pt x="50602" y="2072"/>
                </a:cubicBezTo>
                <a:cubicBezTo>
                  <a:pt x="50328" y="1941"/>
                  <a:pt x="50066" y="1787"/>
                  <a:pt x="49780" y="1656"/>
                </a:cubicBezTo>
                <a:cubicBezTo>
                  <a:pt x="49828" y="1608"/>
                  <a:pt x="49840" y="1584"/>
                  <a:pt x="49840" y="1596"/>
                </a:cubicBezTo>
                <a:cubicBezTo>
                  <a:pt x="49887" y="1608"/>
                  <a:pt x="49935" y="1608"/>
                  <a:pt x="49971" y="1620"/>
                </a:cubicBezTo>
                <a:cubicBezTo>
                  <a:pt x="50530" y="1965"/>
                  <a:pt x="51126" y="2120"/>
                  <a:pt x="51745" y="2144"/>
                </a:cubicBezTo>
                <a:cubicBezTo>
                  <a:pt x="51923" y="2156"/>
                  <a:pt x="52114" y="2191"/>
                  <a:pt x="52293" y="2227"/>
                </a:cubicBezTo>
                <a:cubicBezTo>
                  <a:pt x="54174" y="2668"/>
                  <a:pt x="56043" y="3084"/>
                  <a:pt x="57924" y="3561"/>
                </a:cubicBezTo>
                <a:cubicBezTo>
                  <a:pt x="61163" y="4394"/>
                  <a:pt x="64401" y="5323"/>
                  <a:pt x="67652" y="6073"/>
                </a:cubicBezTo>
                <a:cubicBezTo>
                  <a:pt x="72855" y="7263"/>
                  <a:pt x="78046" y="8442"/>
                  <a:pt x="83189" y="9776"/>
                </a:cubicBezTo>
                <a:cubicBezTo>
                  <a:pt x="83535" y="9871"/>
                  <a:pt x="83892" y="9871"/>
                  <a:pt x="84249" y="9907"/>
                </a:cubicBezTo>
                <a:cubicBezTo>
                  <a:pt x="84320" y="9930"/>
                  <a:pt x="84416" y="9966"/>
                  <a:pt x="84439" y="10014"/>
                </a:cubicBezTo>
                <a:cubicBezTo>
                  <a:pt x="84475" y="10073"/>
                  <a:pt x="84463" y="10192"/>
                  <a:pt x="84416" y="10228"/>
                </a:cubicBezTo>
                <a:cubicBezTo>
                  <a:pt x="84297" y="10311"/>
                  <a:pt x="84166" y="10407"/>
                  <a:pt x="84011" y="10442"/>
                </a:cubicBezTo>
                <a:cubicBezTo>
                  <a:pt x="83773" y="10538"/>
                  <a:pt x="83535" y="10597"/>
                  <a:pt x="83296" y="10680"/>
                </a:cubicBezTo>
                <a:lnTo>
                  <a:pt x="83308" y="10680"/>
                </a:lnTo>
                <a:cubicBezTo>
                  <a:pt x="82832" y="10847"/>
                  <a:pt x="82344" y="11002"/>
                  <a:pt x="81808" y="11181"/>
                </a:cubicBezTo>
                <a:cubicBezTo>
                  <a:pt x="81987" y="11252"/>
                  <a:pt x="82082" y="11300"/>
                  <a:pt x="82141" y="11323"/>
                </a:cubicBezTo>
                <a:cubicBezTo>
                  <a:pt x="81725" y="11371"/>
                  <a:pt x="81308" y="11419"/>
                  <a:pt x="80868" y="11478"/>
                </a:cubicBezTo>
                <a:lnTo>
                  <a:pt x="80868" y="11633"/>
                </a:lnTo>
                <a:cubicBezTo>
                  <a:pt x="81510" y="11752"/>
                  <a:pt x="82153" y="11895"/>
                  <a:pt x="82796" y="12014"/>
                </a:cubicBezTo>
                <a:cubicBezTo>
                  <a:pt x="82653" y="12085"/>
                  <a:pt x="82522" y="12109"/>
                  <a:pt x="82403" y="12085"/>
                </a:cubicBezTo>
                <a:cubicBezTo>
                  <a:pt x="81856" y="11978"/>
                  <a:pt x="81320" y="11859"/>
                  <a:pt x="80772" y="11776"/>
                </a:cubicBezTo>
                <a:cubicBezTo>
                  <a:pt x="80606" y="11740"/>
                  <a:pt x="80427" y="11740"/>
                  <a:pt x="80260" y="11788"/>
                </a:cubicBezTo>
                <a:cubicBezTo>
                  <a:pt x="79653" y="11966"/>
                  <a:pt x="79058" y="12157"/>
                  <a:pt x="78451" y="12347"/>
                </a:cubicBezTo>
                <a:cubicBezTo>
                  <a:pt x="78343" y="12383"/>
                  <a:pt x="78248" y="12407"/>
                  <a:pt x="78117" y="12454"/>
                </a:cubicBezTo>
                <a:cubicBezTo>
                  <a:pt x="78343" y="12585"/>
                  <a:pt x="78534" y="12693"/>
                  <a:pt x="78712" y="12812"/>
                </a:cubicBezTo>
                <a:cubicBezTo>
                  <a:pt x="78308" y="12788"/>
                  <a:pt x="77950" y="12609"/>
                  <a:pt x="77593" y="12609"/>
                </a:cubicBezTo>
                <a:cubicBezTo>
                  <a:pt x="77224" y="12621"/>
                  <a:pt x="76855" y="12812"/>
                  <a:pt x="76391" y="12943"/>
                </a:cubicBezTo>
                <a:cubicBezTo>
                  <a:pt x="77165" y="13181"/>
                  <a:pt x="77820" y="13383"/>
                  <a:pt x="78486" y="13586"/>
                </a:cubicBezTo>
                <a:cubicBezTo>
                  <a:pt x="78474" y="13621"/>
                  <a:pt x="78474" y="13657"/>
                  <a:pt x="78462" y="13693"/>
                </a:cubicBezTo>
                <a:cubicBezTo>
                  <a:pt x="78355" y="13681"/>
                  <a:pt x="78248" y="13681"/>
                  <a:pt x="78153" y="13645"/>
                </a:cubicBezTo>
                <a:cubicBezTo>
                  <a:pt x="77689" y="13514"/>
                  <a:pt x="77236" y="13395"/>
                  <a:pt x="76784" y="13240"/>
                </a:cubicBezTo>
                <a:cubicBezTo>
                  <a:pt x="76081" y="13038"/>
                  <a:pt x="75629" y="13097"/>
                  <a:pt x="74902" y="13514"/>
                </a:cubicBezTo>
                <a:cubicBezTo>
                  <a:pt x="75784" y="13740"/>
                  <a:pt x="76617" y="13943"/>
                  <a:pt x="77439" y="14157"/>
                </a:cubicBezTo>
                <a:lnTo>
                  <a:pt x="77439" y="14252"/>
                </a:lnTo>
                <a:cubicBezTo>
                  <a:pt x="77296" y="14276"/>
                  <a:pt x="77153" y="14300"/>
                  <a:pt x="77034" y="14276"/>
                </a:cubicBezTo>
                <a:cubicBezTo>
                  <a:pt x="76260" y="14074"/>
                  <a:pt x="75486" y="13871"/>
                  <a:pt x="74712" y="13693"/>
                </a:cubicBezTo>
                <a:cubicBezTo>
                  <a:pt x="74533" y="13645"/>
                  <a:pt x="74307" y="13633"/>
                  <a:pt x="74140" y="13693"/>
                </a:cubicBezTo>
                <a:cubicBezTo>
                  <a:pt x="73045" y="14050"/>
                  <a:pt x="71938" y="14443"/>
                  <a:pt x="70854" y="14812"/>
                </a:cubicBezTo>
                <a:cubicBezTo>
                  <a:pt x="70771" y="14836"/>
                  <a:pt x="70676" y="14871"/>
                  <a:pt x="70557" y="14919"/>
                </a:cubicBezTo>
                <a:cubicBezTo>
                  <a:pt x="70771" y="15002"/>
                  <a:pt x="70950" y="15062"/>
                  <a:pt x="71128" y="15133"/>
                </a:cubicBezTo>
                <a:cubicBezTo>
                  <a:pt x="71104" y="15169"/>
                  <a:pt x="71104" y="15193"/>
                  <a:pt x="71092" y="15229"/>
                </a:cubicBezTo>
                <a:cubicBezTo>
                  <a:pt x="70783" y="15169"/>
                  <a:pt x="70473" y="15038"/>
                  <a:pt x="70176" y="15062"/>
                </a:cubicBezTo>
                <a:cubicBezTo>
                  <a:pt x="69914" y="15086"/>
                  <a:pt x="69557" y="15121"/>
                  <a:pt x="69461" y="15348"/>
                </a:cubicBezTo>
                <a:cubicBezTo>
                  <a:pt x="69045" y="15467"/>
                  <a:pt x="68664" y="15562"/>
                  <a:pt x="68295" y="15669"/>
                </a:cubicBezTo>
                <a:cubicBezTo>
                  <a:pt x="68295" y="15705"/>
                  <a:pt x="68283" y="15741"/>
                  <a:pt x="68283" y="15776"/>
                </a:cubicBezTo>
                <a:cubicBezTo>
                  <a:pt x="68759" y="16038"/>
                  <a:pt x="69223" y="16312"/>
                  <a:pt x="69699" y="16598"/>
                </a:cubicBezTo>
                <a:cubicBezTo>
                  <a:pt x="69723" y="16610"/>
                  <a:pt x="69735" y="16634"/>
                  <a:pt x="69771" y="16669"/>
                </a:cubicBezTo>
                <a:cubicBezTo>
                  <a:pt x="69640" y="16681"/>
                  <a:pt x="69521" y="16657"/>
                  <a:pt x="69414" y="16610"/>
                </a:cubicBezTo>
                <a:cubicBezTo>
                  <a:pt x="68949" y="16407"/>
                  <a:pt x="68485" y="16181"/>
                  <a:pt x="68033" y="15955"/>
                </a:cubicBezTo>
                <a:cubicBezTo>
                  <a:pt x="67925" y="15907"/>
                  <a:pt x="67794" y="15848"/>
                  <a:pt x="67699" y="15883"/>
                </a:cubicBezTo>
                <a:cubicBezTo>
                  <a:pt x="67175" y="16026"/>
                  <a:pt x="66675" y="16229"/>
                  <a:pt x="66068" y="16419"/>
                </a:cubicBezTo>
                <a:cubicBezTo>
                  <a:pt x="66794" y="16765"/>
                  <a:pt x="67413" y="17062"/>
                  <a:pt x="68044" y="17372"/>
                </a:cubicBezTo>
                <a:cubicBezTo>
                  <a:pt x="67890" y="17396"/>
                  <a:pt x="67771" y="17372"/>
                  <a:pt x="67675" y="17324"/>
                </a:cubicBezTo>
                <a:cubicBezTo>
                  <a:pt x="67175" y="17098"/>
                  <a:pt x="66687" y="16860"/>
                  <a:pt x="66187" y="16634"/>
                </a:cubicBezTo>
                <a:cubicBezTo>
                  <a:pt x="65925" y="16515"/>
                  <a:pt x="65354" y="16598"/>
                  <a:pt x="65151" y="16788"/>
                </a:cubicBezTo>
                <a:cubicBezTo>
                  <a:pt x="65127" y="16812"/>
                  <a:pt x="65139" y="16872"/>
                  <a:pt x="65139" y="16931"/>
                </a:cubicBezTo>
                <a:cubicBezTo>
                  <a:pt x="65127" y="16907"/>
                  <a:pt x="65127" y="16872"/>
                  <a:pt x="65116" y="16836"/>
                </a:cubicBezTo>
                <a:cubicBezTo>
                  <a:pt x="64723" y="16955"/>
                  <a:pt x="64342" y="17074"/>
                  <a:pt x="63877" y="17217"/>
                </a:cubicBezTo>
                <a:cubicBezTo>
                  <a:pt x="64127" y="17348"/>
                  <a:pt x="64306" y="17443"/>
                  <a:pt x="64473" y="17538"/>
                </a:cubicBezTo>
                <a:cubicBezTo>
                  <a:pt x="64639" y="17622"/>
                  <a:pt x="64818" y="17693"/>
                  <a:pt x="64973" y="17777"/>
                </a:cubicBezTo>
                <a:cubicBezTo>
                  <a:pt x="64961" y="17800"/>
                  <a:pt x="64949" y="17848"/>
                  <a:pt x="64937" y="17872"/>
                </a:cubicBezTo>
                <a:cubicBezTo>
                  <a:pt x="64699" y="17777"/>
                  <a:pt x="64461" y="17681"/>
                  <a:pt x="64223" y="17574"/>
                </a:cubicBezTo>
                <a:cubicBezTo>
                  <a:pt x="63639" y="17300"/>
                  <a:pt x="63353" y="17312"/>
                  <a:pt x="62758" y="17717"/>
                </a:cubicBezTo>
                <a:cubicBezTo>
                  <a:pt x="63330" y="17955"/>
                  <a:pt x="63865" y="18193"/>
                  <a:pt x="64401" y="18431"/>
                </a:cubicBezTo>
                <a:cubicBezTo>
                  <a:pt x="64377" y="18455"/>
                  <a:pt x="64377" y="18491"/>
                  <a:pt x="64365" y="18515"/>
                </a:cubicBezTo>
                <a:cubicBezTo>
                  <a:pt x="64246" y="18491"/>
                  <a:pt x="64127" y="18467"/>
                  <a:pt x="64020" y="18431"/>
                </a:cubicBezTo>
                <a:cubicBezTo>
                  <a:pt x="63663" y="18277"/>
                  <a:pt x="63294" y="18158"/>
                  <a:pt x="62972" y="17979"/>
                </a:cubicBezTo>
                <a:cubicBezTo>
                  <a:pt x="62568" y="17753"/>
                  <a:pt x="62210" y="17777"/>
                  <a:pt x="61818" y="18027"/>
                </a:cubicBezTo>
                <a:cubicBezTo>
                  <a:pt x="62210" y="18217"/>
                  <a:pt x="62580" y="18431"/>
                  <a:pt x="62972" y="18622"/>
                </a:cubicBezTo>
                <a:cubicBezTo>
                  <a:pt x="62949" y="18670"/>
                  <a:pt x="62925" y="18705"/>
                  <a:pt x="62913" y="18741"/>
                </a:cubicBezTo>
                <a:cubicBezTo>
                  <a:pt x="62580" y="18586"/>
                  <a:pt x="62234" y="18455"/>
                  <a:pt x="61913" y="18312"/>
                </a:cubicBezTo>
                <a:cubicBezTo>
                  <a:pt x="61425" y="18086"/>
                  <a:pt x="61377" y="18086"/>
                  <a:pt x="60829" y="18431"/>
                </a:cubicBezTo>
                <a:cubicBezTo>
                  <a:pt x="61365" y="18646"/>
                  <a:pt x="61877" y="18872"/>
                  <a:pt x="62389" y="19086"/>
                </a:cubicBezTo>
                <a:cubicBezTo>
                  <a:pt x="62389" y="19110"/>
                  <a:pt x="62377" y="19146"/>
                  <a:pt x="62377" y="19170"/>
                </a:cubicBezTo>
                <a:cubicBezTo>
                  <a:pt x="62234" y="19158"/>
                  <a:pt x="62091" y="19170"/>
                  <a:pt x="61960" y="19110"/>
                </a:cubicBezTo>
                <a:cubicBezTo>
                  <a:pt x="61567" y="18967"/>
                  <a:pt x="61186" y="18812"/>
                  <a:pt x="60805" y="18622"/>
                </a:cubicBezTo>
                <a:cubicBezTo>
                  <a:pt x="60603" y="18515"/>
                  <a:pt x="60436" y="18503"/>
                  <a:pt x="60210" y="18574"/>
                </a:cubicBezTo>
                <a:cubicBezTo>
                  <a:pt x="59722" y="18765"/>
                  <a:pt x="59234" y="18920"/>
                  <a:pt x="58746" y="19098"/>
                </a:cubicBezTo>
                <a:cubicBezTo>
                  <a:pt x="57329" y="19598"/>
                  <a:pt x="55912" y="20110"/>
                  <a:pt x="54483" y="20610"/>
                </a:cubicBezTo>
                <a:lnTo>
                  <a:pt x="54495" y="20598"/>
                </a:lnTo>
                <a:cubicBezTo>
                  <a:pt x="53662" y="20872"/>
                  <a:pt x="52816" y="21134"/>
                  <a:pt x="51983" y="21408"/>
                </a:cubicBezTo>
                <a:cubicBezTo>
                  <a:pt x="52078" y="21491"/>
                  <a:pt x="52138" y="21491"/>
                  <a:pt x="52197" y="21527"/>
                </a:cubicBezTo>
                <a:cubicBezTo>
                  <a:pt x="52257" y="21539"/>
                  <a:pt x="52293" y="21563"/>
                  <a:pt x="52340" y="21587"/>
                </a:cubicBezTo>
                <a:cubicBezTo>
                  <a:pt x="51257" y="21408"/>
                  <a:pt x="50376" y="22075"/>
                  <a:pt x="49411" y="22313"/>
                </a:cubicBezTo>
                <a:cubicBezTo>
                  <a:pt x="50054" y="22491"/>
                  <a:pt x="50685" y="22611"/>
                  <a:pt x="51316" y="22789"/>
                </a:cubicBezTo>
                <a:cubicBezTo>
                  <a:pt x="52054" y="22992"/>
                  <a:pt x="52685" y="22730"/>
                  <a:pt x="53424" y="22408"/>
                </a:cubicBezTo>
                <a:cubicBezTo>
                  <a:pt x="52650" y="22313"/>
                  <a:pt x="51971" y="22265"/>
                  <a:pt x="51328" y="21979"/>
                </a:cubicBezTo>
                <a:cubicBezTo>
                  <a:pt x="51816" y="22015"/>
                  <a:pt x="52281" y="22134"/>
                  <a:pt x="52769" y="22182"/>
                </a:cubicBezTo>
                <a:cubicBezTo>
                  <a:pt x="53233" y="22218"/>
                  <a:pt x="53721" y="22301"/>
                  <a:pt x="54138" y="22182"/>
                </a:cubicBezTo>
                <a:cubicBezTo>
                  <a:pt x="55900" y="21658"/>
                  <a:pt x="57627" y="21027"/>
                  <a:pt x="59365" y="20479"/>
                </a:cubicBezTo>
                <a:cubicBezTo>
                  <a:pt x="62615" y="19455"/>
                  <a:pt x="65842" y="18443"/>
                  <a:pt x="69080" y="17419"/>
                </a:cubicBezTo>
                <a:cubicBezTo>
                  <a:pt x="69199" y="17372"/>
                  <a:pt x="69318" y="17324"/>
                  <a:pt x="69485" y="17265"/>
                </a:cubicBezTo>
                <a:cubicBezTo>
                  <a:pt x="68866" y="17003"/>
                  <a:pt x="68295" y="16776"/>
                  <a:pt x="67747" y="16538"/>
                </a:cubicBezTo>
                <a:lnTo>
                  <a:pt x="67794" y="16443"/>
                </a:lnTo>
                <a:cubicBezTo>
                  <a:pt x="68342" y="16669"/>
                  <a:pt x="68878" y="16896"/>
                  <a:pt x="69426" y="17086"/>
                </a:cubicBezTo>
                <a:cubicBezTo>
                  <a:pt x="69604" y="17146"/>
                  <a:pt x="69842" y="17157"/>
                  <a:pt x="70021" y="17098"/>
                </a:cubicBezTo>
                <a:cubicBezTo>
                  <a:pt x="72509" y="16264"/>
                  <a:pt x="74974" y="15407"/>
                  <a:pt x="77462" y="14562"/>
                </a:cubicBezTo>
                <a:cubicBezTo>
                  <a:pt x="80713" y="13419"/>
                  <a:pt x="83951" y="12300"/>
                  <a:pt x="87178" y="11145"/>
                </a:cubicBezTo>
                <a:cubicBezTo>
                  <a:pt x="88095" y="10823"/>
                  <a:pt x="88988" y="10454"/>
                  <a:pt x="90000" y="10049"/>
                </a:cubicBezTo>
                <a:cubicBezTo>
                  <a:pt x="89738" y="9978"/>
                  <a:pt x="89595" y="9918"/>
                  <a:pt x="89428" y="9883"/>
                </a:cubicBezTo>
                <a:cubicBezTo>
                  <a:pt x="88368" y="9692"/>
                  <a:pt x="87297" y="9526"/>
                  <a:pt x="86249" y="9287"/>
                </a:cubicBezTo>
                <a:cubicBezTo>
                  <a:pt x="82558" y="8442"/>
                  <a:pt x="78843" y="7597"/>
                  <a:pt x="75176" y="6704"/>
                </a:cubicBezTo>
                <a:cubicBezTo>
                  <a:pt x="70664" y="5597"/>
                  <a:pt x="66163" y="4442"/>
                  <a:pt x="61675" y="3287"/>
                </a:cubicBezTo>
                <a:cubicBezTo>
                  <a:pt x="58162" y="2418"/>
                  <a:pt x="54650" y="1525"/>
                  <a:pt x="51138" y="655"/>
                </a:cubicBezTo>
                <a:cubicBezTo>
                  <a:pt x="50911" y="596"/>
                  <a:pt x="50626" y="655"/>
                  <a:pt x="50411" y="727"/>
                </a:cubicBezTo>
                <a:cubicBezTo>
                  <a:pt x="49649" y="989"/>
                  <a:pt x="48899" y="1286"/>
                  <a:pt x="48149" y="1525"/>
                </a:cubicBezTo>
                <a:cubicBezTo>
                  <a:pt x="46161" y="2120"/>
                  <a:pt x="44184" y="2679"/>
                  <a:pt x="42208" y="3263"/>
                </a:cubicBezTo>
                <a:cubicBezTo>
                  <a:pt x="38041" y="4477"/>
                  <a:pt x="33885" y="5716"/>
                  <a:pt x="29730" y="6954"/>
                </a:cubicBezTo>
                <a:cubicBezTo>
                  <a:pt x="29182" y="7121"/>
                  <a:pt x="28647" y="7299"/>
                  <a:pt x="28099" y="7478"/>
                </a:cubicBezTo>
                <a:cubicBezTo>
                  <a:pt x="28099" y="7513"/>
                  <a:pt x="28087" y="7549"/>
                  <a:pt x="28087" y="7597"/>
                </a:cubicBezTo>
                <a:cubicBezTo>
                  <a:pt x="28516" y="7752"/>
                  <a:pt x="28944" y="7930"/>
                  <a:pt x="29373" y="8097"/>
                </a:cubicBezTo>
                <a:cubicBezTo>
                  <a:pt x="29349" y="8347"/>
                  <a:pt x="29194" y="8264"/>
                  <a:pt x="29075" y="8204"/>
                </a:cubicBezTo>
                <a:cubicBezTo>
                  <a:pt x="28718" y="8037"/>
                  <a:pt x="28385" y="7847"/>
                  <a:pt x="28004" y="7692"/>
                </a:cubicBezTo>
                <a:cubicBezTo>
                  <a:pt x="27909" y="7656"/>
                  <a:pt x="27754" y="7609"/>
                  <a:pt x="27647" y="7632"/>
                </a:cubicBezTo>
                <a:cubicBezTo>
                  <a:pt x="27373" y="7692"/>
                  <a:pt x="27099" y="7799"/>
                  <a:pt x="26754" y="7906"/>
                </a:cubicBezTo>
                <a:cubicBezTo>
                  <a:pt x="27456" y="8168"/>
                  <a:pt x="28111" y="8430"/>
                  <a:pt x="28766" y="8668"/>
                </a:cubicBezTo>
                <a:cubicBezTo>
                  <a:pt x="28754" y="8692"/>
                  <a:pt x="28754" y="8728"/>
                  <a:pt x="28742" y="8764"/>
                </a:cubicBezTo>
                <a:cubicBezTo>
                  <a:pt x="28635" y="8740"/>
                  <a:pt x="28516" y="8740"/>
                  <a:pt x="28409" y="8692"/>
                </a:cubicBezTo>
                <a:cubicBezTo>
                  <a:pt x="28028" y="8561"/>
                  <a:pt x="27623" y="8430"/>
                  <a:pt x="27230" y="8264"/>
                </a:cubicBezTo>
                <a:cubicBezTo>
                  <a:pt x="26837" y="8013"/>
                  <a:pt x="26420" y="7859"/>
                  <a:pt x="25956" y="8025"/>
                </a:cubicBezTo>
                <a:close/>
                <a:moveTo>
                  <a:pt x="18003" y="37839"/>
                </a:moveTo>
                <a:cubicBezTo>
                  <a:pt x="17919" y="37755"/>
                  <a:pt x="17848" y="37672"/>
                  <a:pt x="17741" y="37612"/>
                </a:cubicBezTo>
                <a:cubicBezTo>
                  <a:pt x="16252" y="36707"/>
                  <a:pt x="14776" y="35791"/>
                  <a:pt x="13276" y="34922"/>
                </a:cubicBezTo>
                <a:cubicBezTo>
                  <a:pt x="10216" y="33136"/>
                  <a:pt x="7132" y="31362"/>
                  <a:pt x="4048" y="29588"/>
                </a:cubicBezTo>
                <a:cubicBezTo>
                  <a:pt x="3751" y="29421"/>
                  <a:pt x="3465" y="29218"/>
                  <a:pt x="3191" y="29040"/>
                </a:cubicBezTo>
                <a:lnTo>
                  <a:pt x="3108" y="29111"/>
                </a:lnTo>
                <a:cubicBezTo>
                  <a:pt x="3191" y="29207"/>
                  <a:pt x="3251" y="29302"/>
                  <a:pt x="3322" y="29349"/>
                </a:cubicBezTo>
                <a:cubicBezTo>
                  <a:pt x="4179" y="29897"/>
                  <a:pt x="5049" y="30481"/>
                  <a:pt x="5941" y="31004"/>
                </a:cubicBezTo>
                <a:cubicBezTo>
                  <a:pt x="8013" y="32207"/>
                  <a:pt x="10097" y="33374"/>
                  <a:pt x="12180" y="34564"/>
                </a:cubicBezTo>
                <a:cubicBezTo>
                  <a:pt x="13812" y="35493"/>
                  <a:pt x="15466" y="36434"/>
                  <a:pt x="17098" y="37374"/>
                </a:cubicBezTo>
                <a:cubicBezTo>
                  <a:pt x="17395" y="37541"/>
                  <a:pt x="17681" y="37696"/>
                  <a:pt x="17979" y="37874"/>
                </a:cubicBezTo>
                <a:cubicBezTo>
                  <a:pt x="19538" y="38767"/>
                  <a:pt x="21098" y="39684"/>
                  <a:pt x="22670" y="40577"/>
                </a:cubicBezTo>
                <a:cubicBezTo>
                  <a:pt x="19276" y="38970"/>
                  <a:pt x="16098" y="36946"/>
                  <a:pt x="12847" y="35112"/>
                </a:cubicBezTo>
                <a:cubicBezTo>
                  <a:pt x="9549" y="33267"/>
                  <a:pt x="6311" y="31362"/>
                  <a:pt x="3036" y="29468"/>
                </a:cubicBezTo>
                <a:cubicBezTo>
                  <a:pt x="3024" y="29528"/>
                  <a:pt x="2989" y="29623"/>
                  <a:pt x="2965" y="29707"/>
                </a:cubicBezTo>
                <a:cubicBezTo>
                  <a:pt x="5322" y="31076"/>
                  <a:pt x="7668" y="32433"/>
                  <a:pt x="10002" y="33790"/>
                </a:cubicBezTo>
                <a:cubicBezTo>
                  <a:pt x="12752" y="35374"/>
                  <a:pt x="15490" y="37005"/>
                  <a:pt x="18276" y="38529"/>
                </a:cubicBezTo>
                <a:cubicBezTo>
                  <a:pt x="21574" y="40363"/>
                  <a:pt x="24932" y="42137"/>
                  <a:pt x="28266" y="43935"/>
                </a:cubicBezTo>
                <a:cubicBezTo>
                  <a:pt x="28397" y="44006"/>
                  <a:pt x="28563" y="44066"/>
                  <a:pt x="28706" y="44066"/>
                </a:cubicBezTo>
                <a:cubicBezTo>
                  <a:pt x="30052" y="44030"/>
                  <a:pt x="31397" y="43982"/>
                  <a:pt x="32707" y="43613"/>
                </a:cubicBezTo>
                <a:cubicBezTo>
                  <a:pt x="34528" y="43101"/>
                  <a:pt x="36326" y="42577"/>
                  <a:pt x="38112" y="42006"/>
                </a:cubicBezTo>
                <a:cubicBezTo>
                  <a:pt x="42434" y="40589"/>
                  <a:pt x="46732" y="39101"/>
                  <a:pt x="51066" y="37696"/>
                </a:cubicBezTo>
                <a:cubicBezTo>
                  <a:pt x="57079" y="35767"/>
                  <a:pt x="63115" y="33874"/>
                  <a:pt x="69140" y="31981"/>
                </a:cubicBezTo>
                <a:cubicBezTo>
                  <a:pt x="70354" y="31600"/>
                  <a:pt x="71569" y="31266"/>
                  <a:pt x="72771" y="30909"/>
                </a:cubicBezTo>
                <a:cubicBezTo>
                  <a:pt x="73271" y="30766"/>
                  <a:pt x="73533" y="30373"/>
                  <a:pt x="73414" y="29945"/>
                </a:cubicBezTo>
                <a:cubicBezTo>
                  <a:pt x="68390" y="31707"/>
                  <a:pt x="63413" y="33683"/>
                  <a:pt x="58234" y="34993"/>
                </a:cubicBezTo>
                <a:cubicBezTo>
                  <a:pt x="60615" y="34160"/>
                  <a:pt x="63032" y="33398"/>
                  <a:pt x="65425" y="32564"/>
                </a:cubicBezTo>
                <a:cubicBezTo>
                  <a:pt x="67818" y="31731"/>
                  <a:pt x="70188" y="30826"/>
                  <a:pt x="72581" y="29957"/>
                </a:cubicBezTo>
                <a:cubicBezTo>
                  <a:pt x="72569" y="29933"/>
                  <a:pt x="72569" y="29885"/>
                  <a:pt x="72557" y="29838"/>
                </a:cubicBezTo>
                <a:cubicBezTo>
                  <a:pt x="71926" y="29980"/>
                  <a:pt x="71307" y="30052"/>
                  <a:pt x="70711" y="30242"/>
                </a:cubicBezTo>
                <a:cubicBezTo>
                  <a:pt x="69009" y="30790"/>
                  <a:pt x="67330" y="31421"/>
                  <a:pt x="65651" y="31981"/>
                </a:cubicBezTo>
                <a:cubicBezTo>
                  <a:pt x="63163" y="32814"/>
                  <a:pt x="60675" y="33636"/>
                  <a:pt x="58186" y="34469"/>
                </a:cubicBezTo>
                <a:cubicBezTo>
                  <a:pt x="58067" y="34517"/>
                  <a:pt x="57948" y="34517"/>
                  <a:pt x="57817" y="34541"/>
                </a:cubicBezTo>
                <a:cubicBezTo>
                  <a:pt x="57805" y="34517"/>
                  <a:pt x="57805" y="34469"/>
                  <a:pt x="57793" y="34445"/>
                </a:cubicBezTo>
                <a:cubicBezTo>
                  <a:pt x="61996" y="33017"/>
                  <a:pt x="66199" y="31588"/>
                  <a:pt x="70390" y="30159"/>
                </a:cubicBezTo>
                <a:cubicBezTo>
                  <a:pt x="70378" y="30100"/>
                  <a:pt x="70366" y="30052"/>
                  <a:pt x="70354" y="29992"/>
                </a:cubicBezTo>
                <a:cubicBezTo>
                  <a:pt x="69711" y="30171"/>
                  <a:pt x="69057" y="30314"/>
                  <a:pt x="68414" y="30516"/>
                </a:cubicBezTo>
                <a:cubicBezTo>
                  <a:pt x="64770" y="31659"/>
                  <a:pt x="61103" y="32802"/>
                  <a:pt x="57460" y="33945"/>
                </a:cubicBezTo>
                <a:cubicBezTo>
                  <a:pt x="57329" y="33993"/>
                  <a:pt x="57198" y="34005"/>
                  <a:pt x="57055" y="34029"/>
                </a:cubicBezTo>
                <a:cubicBezTo>
                  <a:pt x="57043" y="33981"/>
                  <a:pt x="57043" y="33933"/>
                  <a:pt x="57031" y="33874"/>
                </a:cubicBezTo>
                <a:cubicBezTo>
                  <a:pt x="58924" y="33290"/>
                  <a:pt x="60829" y="32731"/>
                  <a:pt x="62699" y="32135"/>
                </a:cubicBezTo>
                <a:cubicBezTo>
                  <a:pt x="64604" y="31528"/>
                  <a:pt x="66485" y="30885"/>
                  <a:pt x="68390" y="30254"/>
                </a:cubicBezTo>
                <a:cubicBezTo>
                  <a:pt x="68366" y="30230"/>
                  <a:pt x="68366" y="30195"/>
                  <a:pt x="68354" y="30183"/>
                </a:cubicBezTo>
                <a:cubicBezTo>
                  <a:pt x="67509" y="30409"/>
                  <a:pt x="66604" y="30219"/>
                  <a:pt x="65747" y="30647"/>
                </a:cubicBezTo>
                <a:cubicBezTo>
                  <a:pt x="65211" y="30933"/>
                  <a:pt x="64592" y="31028"/>
                  <a:pt x="63996" y="31207"/>
                </a:cubicBezTo>
                <a:cubicBezTo>
                  <a:pt x="61639" y="31945"/>
                  <a:pt x="59293" y="32659"/>
                  <a:pt x="56936" y="33386"/>
                </a:cubicBezTo>
                <a:cubicBezTo>
                  <a:pt x="56817" y="33409"/>
                  <a:pt x="56698" y="33433"/>
                  <a:pt x="56579" y="33445"/>
                </a:cubicBezTo>
                <a:lnTo>
                  <a:pt x="56579" y="33386"/>
                </a:lnTo>
                <a:cubicBezTo>
                  <a:pt x="59615" y="32445"/>
                  <a:pt x="62639" y="31493"/>
                  <a:pt x="65675" y="30552"/>
                </a:cubicBezTo>
                <a:cubicBezTo>
                  <a:pt x="65675" y="30528"/>
                  <a:pt x="65663" y="30492"/>
                  <a:pt x="65663" y="30469"/>
                </a:cubicBezTo>
                <a:cubicBezTo>
                  <a:pt x="64758" y="30540"/>
                  <a:pt x="63865" y="30611"/>
                  <a:pt x="62949" y="30707"/>
                </a:cubicBezTo>
                <a:cubicBezTo>
                  <a:pt x="62496" y="30754"/>
                  <a:pt x="62020" y="30766"/>
                  <a:pt x="61579" y="30897"/>
                </a:cubicBezTo>
                <a:cubicBezTo>
                  <a:pt x="58936" y="31743"/>
                  <a:pt x="56305" y="32624"/>
                  <a:pt x="53662" y="33517"/>
                </a:cubicBezTo>
                <a:cubicBezTo>
                  <a:pt x="48161" y="35398"/>
                  <a:pt x="42672" y="37267"/>
                  <a:pt x="37172" y="39172"/>
                </a:cubicBezTo>
                <a:cubicBezTo>
                  <a:pt x="36040" y="39565"/>
                  <a:pt x="34897" y="39898"/>
                  <a:pt x="33766" y="40315"/>
                </a:cubicBezTo>
                <a:cubicBezTo>
                  <a:pt x="32731" y="40708"/>
                  <a:pt x="31576" y="40779"/>
                  <a:pt x="30468" y="41006"/>
                </a:cubicBezTo>
                <a:cubicBezTo>
                  <a:pt x="30373" y="41018"/>
                  <a:pt x="30266" y="41006"/>
                  <a:pt x="30183" y="41006"/>
                </a:cubicBezTo>
                <a:lnTo>
                  <a:pt x="30183" y="40898"/>
                </a:lnTo>
                <a:lnTo>
                  <a:pt x="31254" y="40720"/>
                </a:lnTo>
                <a:cubicBezTo>
                  <a:pt x="31159" y="40672"/>
                  <a:pt x="31064" y="40672"/>
                  <a:pt x="30968" y="40672"/>
                </a:cubicBezTo>
                <a:cubicBezTo>
                  <a:pt x="29873" y="40696"/>
                  <a:pt x="28778" y="40732"/>
                  <a:pt x="27742" y="40232"/>
                </a:cubicBezTo>
                <a:cubicBezTo>
                  <a:pt x="26575" y="39660"/>
                  <a:pt x="25349" y="39279"/>
                  <a:pt x="24194" y="38696"/>
                </a:cubicBezTo>
                <a:cubicBezTo>
                  <a:pt x="22444" y="37839"/>
                  <a:pt x="20741" y="36850"/>
                  <a:pt x="18991" y="35969"/>
                </a:cubicBezTo>
                <a:cubicBezTo>
                  <a:pt x="18753" y="35850"/>
                  <a:pt x="18348" y="35874"/>
                  <a:pt x="18110" y="35993"/>
                </a:cubicBezTo>
                <a:cubicBezTo>
                  <a:pt x="17812" y="36124"/>
                  <a:pt x="17705" y="36029"/>
                  <a:pt x="17586" y="35826"/>
                </a:cubicBezTo>
                <a:cubicBezTo>
                  <a:pt x="17395" y="35469"/>
                  <a:pt x="17169" y="35195"/>
                  <a:pt x="16752" y="35005"/>
                </a:cubicBezTo>
                <a:cubicBezTo>
                  <a:pt x="12645" y="33028"/>
                  <a:pt x="8716" y="30731"/>
                  <a:pt x="4810" y="28433"/>
                </a:cubicBezTo>
                <a:cubicBezTo>
                  <a:pt x="4310" y="28147"/>
                  <a:pt x="3834" y="27837"/>
                  <a:pt x="3346" y="27516"/>
                </a:cubicBezTo>
                <a:cubicBezTo>
                  <a:pt x="3239" y="27790"/>
                  <a:pt x="3441" y="27861"/>
                  <a:pt x="3596" y="27956"/>
                </a:cubicBezTo>
                <a:cubicBezTo>
                  <a:pt x="6620" y="29695"/>
                  <a:pt x="9644" y="31421"/>
                  <a:pt x="12669" y="33148"/>
                </a:cubicBezTo>
                <a:cubicBezTo>
                  <a:pt x="12764" y="33207"/>
                  <a:pt x="12871" y="33278"/>
                  <a:pt x="12978" y="33338"/>
                </a:cubicBezTo>
                <a:cubicBezTo>
                  <a:pt x="12942" y="33386"/>
                  <a:pt x="12919" y="33433"/>
                  <a:pt x="12907" y="33457"/>
                </a:cubicBezTo>
                <a:cubicBezTo>
                  <a:pt x="9716" y="31647"/>
                  <a:pt x="6549" y="29838"/>
                  <a:pt x="3358" y="28028"/>
                </a:cubicBezTo>
                <a:cubicBezTo>
                  <a:pt x="3346" y="28052"/>
                  <a:pt x="3322" y="28099"/>
                  <a:pt x="3298" y="28135"/>
                </a:cubicBezTo>
                <a:cubicBezTo>
                  <a:pt x="5144" y="29278"/>
                  <a:pt x="6989" y="30433"/>
                  <a:pt x="8859" y="31588"/>
                </a:cubicBezTo>
                <a:cubicBezTo>
                  <a:pt x="8835" y="31612"/>
                  <a:pt x="8811" y="31659"/>
                  <a:pt x="8799" y="31683"/>
                </a:cubicBezTo>
                <a:cubicBezTo>
                  <a:pt x="6977" y="30576"/>
                  <a:pt x="5168" y="29445"/>
                  <a:pt x="3346" y="28325"/>
                </a:cubicBezTo>
                <a:cubicBezTo>
                  <a:pt x="3322" y="28337"/>
                  <a:pt x="3298" y="28349"/>
                  <a:pt x="3274" y="28373"/>
                </a:cubicBezTo>
                <a:cubicBezTo>
                  <a:pt x="3322" y="28468"/>
                  <a:pt x="3346" y="28576"/>
                  <a:pt x="3405" y="28671"/>
                </a:cubicBezTo>
                <a:cubicBezTo>
                  <a:pt x="3465" y="28742"/>
                  <a:pt x="3560" y="28754"/>
                  <a:pt x="3644" y="28814"/>
                </a:cubicBezTo>
                <a:cubicBezTo>
                  <a:pt x="4120" y="29123"/>
                  <a:pt x="4608" y="29421"/>
                  <a:pt x="5084" y="29742"/>
                </a:cubicBezTo>
                <a:cubicBezTo>
                  <a:pt x="5072" y="29766"/>
                  <a:pt x="5049" y="29802"/>
                  <a:pt x="5025" y="29826"/>
                </a:cubicBezTo>
                <a:cubicBezTo>
                  <a:pt x="4453" y="29468"/>
                  <a:pt x="3870" y="29099"/>
                  <a:pt x="3274" y="28742"/>
                </a:cubicBezTo>
                <a:lnTo>
                  <a:pt x="3179" y="28873"/>
                </a:lnTo>
                <a:cubicBezTo>
                  <a:pt x="3382" y="29004"/>
                  <a:pt x="3572" y="29159"/>
                  <a:pt x="3775" y="29278"/>
                </a:cubicBezTo>
                <a:cubicBezTo>
                  <a:pt x="5239" y="30123"/>
                  <a:pt x="6692" y="30969"/>
                  <a:pt x="8144" y="31802"/>
                </a:cubicBezTo>
                <a:cubicBezTo>
                  <a:pt x="10787" y="33338"/>
                  <a:pt x="13454" y="34874"/>
                  <a:pt x="16086" y="36422"/>
                </a:cubicBezTo>
                <a:cubicBezTo>
                  <a:pt x="16717" y="36791"/>
                  <a:pt x="17312" y="37208"/>
                  <a:pt x="17919" y="37624"/>
                </a:cubicBezTo>
                <a:cubicBezTo>
                  <a:pt x="17979" y="37660"/>
                  <a:pt x="17979" y="37755"/>
                  <a:pt x="18003" y="37839"/>
                </a:cubicBezTo>
                <a:close/>
                <a:moveTo>
                  <a:pt x="48613" y="20753"/>
                </a:moveTo>
                <a:cubicBezTo>
                  <a:pt x="48625" y="20706"/>
                  <a:pt x="48625" y="20670"/>
                  <a:pt x="48637" y="20634"/>
                </a:cubicBezTo>
                <a:cubicBezTo>
                  <a:pt x="48744" y="20646"/>
                  <a:pt x="48852" y="20658"/>
                  <a:pt x="48947" y="20694"/>
                </a:cubicBezTo>
                <a:cubicBezTo>
                  <a:pt x="49518" y="20836"/>
                  <a:pt x="50102" y="20967"/>
                  <a:pt x="50661" y="21134"/>
                </a:cubicBezTo>
                <a:cubicBezTo>
                  <a:pt x="51114" y="21265"/>
                  <a:pt x="51435" y="21039"/>
                  <a:pt x="51864" y="20896"/>
                </a:cubicBezTo>
                <a:cubicBezTo>
                  <a:pt x="51054" y="20610"/>
                  <a:pt x="50292" y="20396"/>
                  <a:pt x="49637" y="19944"/>
                </a:cubicBezTo>
                <a:cubicBezTo>
                  <a:pt x="49756" y="19932"/>
                  <a:pt x="49864" y="19979"/>
                  <a:pt x="49959" y="20015"/>
                </a:cubicBezTo>
                <a:cubicBezTo>
                  <a:pt x="50602" y="20253"/>
                  <a:pt x="51245" y="20515"/>
                  <a:pt x="51888" y="20729"/>
                </a:cubicBezTo>
                <a:cubicBezTo>
                  <a:pt x="52031" y="20777"/>
                  <a:pt x="52209" y="20789"/>
                  <a:pt x="52364" y="20729"/>
                </a:cubicBezTo>
                <a:cubicBezTo>
                  <a:pt x="54781" y="19920"/>
                  <a:pt x="57210" y="19086"/>
                  <a:pt x="59639" y="18253"/>
                </a:cubicBezTo>
                <a:cubicBezTo>
                  <a:pt x="59746" y="18217"/>
                  <a:pt x="59829" y="18158"/>
                  <a:pt x="59960" y="18110"/>
                </a:cubicBezTo>
                <a:cubicBezTo>
                  <a:pt x="59651" y="17919"/>
                  <a:pt x="59389" y="17753"/>
                  <a:pt x="59115" y="17610"/>
                </a:cubicBezTo>
                <a:cubicBezTo>
                  <a:pt x="59127" y="17562"/>
                  <a:pt x="59162" y="17515"/>
                  <a:pt x="59174" y="17491"/>
                </a:cubicBezTo>
                <a:cubicBezTo>
                  <a:pt x="59270" y="17503"/>
                  <a:pt x="59353" y="17515"/>
                  <a:pt x="59424" y="17562"/>
                </a:cubicBezTo>
                <a:cubicBezTo>
                  <a:pt x="59627" y="17658"/>
                  <a:pt x="59817" y="17741"/>
                  <a:pt x="59984" y="17860"/>
                </a:cubicBezTo>
                <a:cubicBezTo>
                  <a:pt x="60305" y="18098"/>
                  <a:pt x="60555" y="17931"/>
                  <a:pt x="60853" y="17777"/>
                </a:cubicBezTo>
                <a:cubicBezTo>
                  <a:pt x="60651" y="17658"/>
                  <a:pt x="60484" y="17550"/>
                  <a:pt x="60317" y="17455"/>
                </a:cubicBezTo>
                <a:cubicBezTo>
                  <a:pt x="60341" y="17419"/>
                  <a:pt x="60353" y="17372"/>
                  <a:pt x="60353" y="17324"/>
                </a:cubicBezTo>
                <a:cubicBezTo>
                  <a:pt x="60841" y="17455"/>
                  <a:pt x="61317" y="17896"/>
                  <a:pt x="61806" y="17396"/>
                </a:cubicBezTo>
                <a:cubicBezTo>
                  <a:pt x="61294" y="17134"/>
                  <a:pt x="60770" y="16860"/>
                  <a:pt x="60246" y="16586"/>
                </a:cubicBezTo>
                <a:cubicBezTo>
                  <a:pt x="60258" y="16538"/>
                  <a:pt x="60294" y="16503"/>
                  <a:pt x="60305" y="16467"/>
                </a:cubicBezTo>
                <a:cubicBezTo>
                  <a:pt x="60377" y="16491"/>
                  <a:pt x="60472" y="16503"/>
                  <a:pt x="60544" y="16550"/>
                </a:cubicBezTo>
                <a:cubicBezTo>
                  <a:pt x="60877" y="16717"/>
                  <a:pt x="61210" y="16848"/>
                  <a:pt x="61496" y="17062"/>
                </a:cubicBezTo>
                <a:cubicBezTo>
                  <a:pt x="62079" y="17479"/>
                  <a:pt x="62568" y="17205"/>
                  <a:pt x="63139" y="16955"/>
                </a:cubicBezTo>
                <a:cubicBezTo>
                  <a:pt x="62913" y="16824"/>
                  <a:pt x="62734" y="16717"/>
                  <a:pt x="62556" y="16598"/>
                </a:cubicBezTo>
                <a:lnTo>
                  <a:pt x="62603" y="16503"/>
                </a:lnTo>
                <a:cubicBezTo>
                  <a:pt x="62865" y="16622"/>
                  <a:pt x="63151" y="16836"/>
                  <a:pt x="63413" y="16836"/>
                </a:cubicBezTo>
                <a:cubicBezTo>
                  <a:pt x="63711" y="16836"/>
                  <a:pt x="64032" y="16645"/>
                  <a:pt x="64365" y="16503"/>
                </a:cubicBezTo>
                <a:cubicBezTo>
                  <a:pt x="63937" y="16253"/>
                  <a:pt x="63556" y="16014"/>
                  <a:pt x="63163" y="15776"/>
                </a:cubicBezTo>
                <a:cubicBezTo>
                  <a:pt x="63175" y="15753"/>
                  <a:pt x="63199" y="15717"/>
                  <a:pt x="63222" y="15693"/>
                </a:cubicBezTo>
                <a:cubicBezTo>
                  <a:pt x="63592" y="15895"/>
                  <a:pt x="63949" y="16122"/>
                  <a:pt x="64330" y="16324"/>
                </a:cubicBezTo>
                <a:cubicBezTo>
                  <a:pt x="64413" y="16372"/>
                  <a:pt x="64544" y="16431"/>
                  <a:pt x="64639" y="16407"/>
                </a:cubicBezTo>
                <a:cubicBezTo>
                  <a:pt x="65139" y="16241"/>
                  <a:pt x="65639" y="16050"/>
                  <a:pt x="66211" y="15836"/>
                </a:cubicBezTo>
                <a:cubicBezTo>
                  <a:pt x="65318" y="15372"/>
                  <a:pt x="64508" y="14955"/>
                  <a:pt x="63770" y="14574"/>
                </a:cubicBezTo>
                <a:cubicBezTo>
                  <a:pt x="63520" y="14717"/>
                  <a:pt x="63353" y="14860"/>
                  <a:pt x="63151" y="14919"/>
                </a:cubicBezTo>
                <a:cubicBezTo>
                  <a:pt x="62365" y="15169"/>
                  <a:pt x="61567" y="15395"/>
                  <a:pt x="60782" y="15610"/>
                </a:cubicBezTo>
                <a:cubicBezTo>
                  <a:pt x="60532" y="15693"/>
                  <a:pt x="60353" y="15669"/>
                  <a:pt x="60305" y="15360"/>
                </a:cubicBezTo>
                <a:cubicBezTo>
                  <a:pt x="60305" y="15312"/>
                  <a:pt x="60234" y="15241"/>
                  <a:pt x="60186" y="15229"/>
                </a:cubicBezTo>
                <a:cubicBezTo>
                  <a:pt x="59960" y="15133"/>
                  <a:pt x="59746" y="15050"/>
                  <a:pt x="59520" y="15002"/>
                </a:cubicBezTo>
                <a:cubicBezTo>
                  <a:pt x="58972" y="14871"/>
                  <a:pt x="58400" y="14752"/>
                  <a:pt x="57817" y="14633"/>
                </a:cubicBezTo>
                <a:cubicBezTo>
                  <a:pt x="57817" y="14621"/>
                  <a:pt x="57853" y="14562"/>
                  <a:pt x="57912" y="14443"/>
                </a:cubicBezTo>
                <a:lnTo>
                  <a:pt x="56888" y="14443"/>
                </a:lnTo>
                <a:lnTo>
                  <a:pt x="56888" y="14383"/>
                </a:lnTo>
                <a:cubicBezTo>
                  <a:pt x="56960" y="14348"/>
                  <a:pt x="57043" y="14324"/>
                  <a:pt x="57126" y="14276"/>
                </a:cubicBezTo>
                <a:cubicBezTo>
                  <a:pt x="57126" y="14240"/>
                  <a:pt x="57103" y="14205"/>
                  <a:pt x="57103" y="14169"/>
                </a:cubicBezTo>
                <a:cubicBezTo>
                  <a:pt x="56650" y="14229"/>
                  <a:pt x="56186" y="14288"/>
                  <a:pt x="55733" y="14348"/>
                </a:cubicBezTo>
                <a:cubicBezTo>
                  <a:pt x="55722" y="14324"/>
                  <a:pt x="55722" y="14276"/>
                  <a:pt x="55710" y="14240"/>
                </a:cubicBezTo>
                <a:cubicBezTo>
                  <a:pt x="55912" y="14181"/>
                  <a:pt x="56126" y="14109"/>
                  <a:pt x="56329" y="14050"/>
                </a:cubicBezTo>
                <a:cubicBezTo>
                  <a:pt x="56317" y="14026"/>
                  <a:pt x="56317" y="13978"/>
                  <a:pt x="56305" y="13943"/>
                </a:cubicBezTo>
                <a:cubicBezTo>
                  <a:pt x="55912" y="14002"/>
                  <a:pt x="55519" y="14050"/>
                  <a:pt x="55126" y="14109"/>
                </a:cubicBezTo>
                <a:cubicBezTo>
                  <a:pt x="55126" y="14086"/>
                  <a:pt x="55114" y="14038"/>
                  <a:pt x="55114" y="14002"/>
                </a:cubicBezTo>
                <a:cubicBezTo>
                  <a:pt x="55293" y="13943"/>
                  <a:pt x="55483" y="13907"/>
                  <a:pt x="55662" y="13848"/>
                </a:cubicBezTo>
                <a:cubicBezTo>
                  <a:pt x="55662" y="13812"/>
                  <a:pt x="55650" y="13800"/>
                  <a:pt x="55650" y="13764"/>
                </a:cubicBezTo>
                <a:cubicBezTo>
                  <a:pt x="55400" y="13812"/>
                  <a:pt x="55162" y="13848"/>
                  <a:pt x="54900" y="13883"/>
                </a:cubicBezTo>
                <a:cubicBezTo>
                  <a:pt x="54888" y="13859"/>
                  <a:pt x="54888" y="13824"/>
                  <a:pt x="54876" y="13812"/>
                </a:cubicBezTo>
                <a:cubicBezTo>
                  <a:pt x="54948" y="13752"/>
                  <a:pt x="55019" y="13705"/>
                  <a:pt x="55174" y="13586"/>
                </a:cubicBezTo>
                <a:cubicBezTo>
                  <a:pt x="54864" y="13562"/>
                  <a:pt x="54590" y="13586"/>
                  <a:pt x="54364" y="13514"/>
                </a:cubicBezTo>
                <a:cubicBezTo>
                  <a:pt x="53995" y="13407"/>
                  <a:pt x="53650" y="13228"/>
                  <a:pt x="53281" y="13109"/>
                </a:cubicBezTo>
                <a:cubicBezTo>
                  <a:pt x="53197" y="13086"/>
                  <a:pt x="53078" y="13109"/>
                  <a:pt x="52983" y="13109"/>
                </a:cubicBezTo>
                <a:cubicBezTo>
                  <a:pt x="52912" y="13109"/>
                  <a:pt x="52793" y="13145"/>
                  <a:pt x="52793" y="13133"/>
                </a:cubicBezTo>
                <a:cubicBezTo>
                  <a:pt x="52721" y="12835"/>
                  <a:pt x="52447" y="12907"/>
                  <a:pt x="52257" y="12847"/>
                </a:cubicBezTo>
                <a:cubicBezTo>
                  <a:pt x="51388" y="12574"/>
                  <a:pt x="50530" y="12312"/>
                  <a:pt x="49685" y="12014"/>
                </a:cubicBezTo>
                <a:cubicBezTo>
                  <a:pt x="49125" y="11823"/>
                  <a:pt x="48590" y="11669"/>
                  <a:pt x="48042" y="11954"/>
                </a:cubicBezTo>
                <a:cubicBezTo>
                  <a:pt x="47982" y="11978"/>
                  <a:pt x="47911" y="11954"/>
                  <a:pt x="47840" y="11943"/>
                </a:cubicBezTo>
                <a:cubicBezTo>
                  <a:pt x="47840" y="11907"/>
                  <a:pt x="47816" y="11883"/>
                  <a:pt x="47816" y="11859"/>
                </a:cubicBezTo>
                <a:cubicBezTo>
                  <a:pt x="47994" y="11788"/>
                  <a:pt x="48173" y="11728"/>
                  <a:pt x="48435" y="11645"/>
                </a:cubicBezTo>
                <a:cubicBezTo>
                  <a:pt x="47935" y="11490"/>
                  <a:pt x="47518" y="11300"/>
                  <a:pt x="47089" y="11252"/>
                </a:cubicBezTo>
                <a:cubicBezTo>
                  <a:pt x="46673" y="11204"/>
                  <a:pt x="46244" y="11300"/>
                  <a:pt x="45816" y="11347"/>
                </a:cubicBezTo>
                <a:cubicBezTo>
                  <a:pt x="45816" y="11311"/>
                  <a:pt x="45792" y="11300"/>
                  <a:pt x="45792" y="11264"/>
                </a:cubicBezTo>
                <a:cubicBezTo>
                  <a:pt x="45994" y="11204"/>
                  <a:pt x="46173" y="11133"/>
                  <a:pt x="46363" y="11073"/>
                </a:cubicBezTo>
                <a:lnTo>
                  <a:pt x="46363" y="10990"/>
                </a:lnTo>
                <a:cubicBezTo>
                  <a:pt x="46030" y="10942"/>
                  <a:pt x="45708" y="10895"/>
                  <a:pt x="45435" y="10847"/>
                </a:cubicBezTo>
                <a:cubicBezTo>
                  <a:pt x="45292" y="10752"/>
                  <a:pt x="45173" y="10609"/>
                  <a:pt x="45042" y="10585"/>
                </a:cubicBezTo>
                <a:cubicBezTo>
                  <a:pt x="44649" y="10490"/>
                  <a:pt x="44327" y="10311"/>
                  <a:pt x="43970" y="10180"/>
                </a:cubicBezTo>
                <a:cubicBezTo>
                  <a:pt x="43637" y="10061"/>
                  <a:pt x="43315" y="9942"/>
                  <a:pt x="42982" y="9835"/>
                </a:cubicBezTo>
                <a:cubicBezTo>
                  <a:pt x="42160" y="9573"/>
                  <a:pt x="41339" y="9299"/>
                  <a:pt x="40541" y="9026"/>
                </a:cubicBezTo>
                <a:cubicBezTo>
                  <a:pt x="40410" y="8978"/>
                  <a:pt x="40303" y="8871"/>
                  <a:pt x="40184" y="8799"/>
                </a:cubicBezTo>
                <a:cubicBezTo>
                  <a:pt x="40291" y="8704"/>
                  <a:pt x="40398" y="8549"/>
                  <a:pt x="40517" y="8514"/>
                </a:cubicBezTo>
                <a:cubicBezTo>
                  <a:pt x="41422" y="8287"/>
                  <a:pt x="42339" y="8085"/>
                  <a:pt x="43256" y="7871"/>
                </a:cubicBezTo>
                <a:cubicBezTo>
                  <a:pt x="43339" y="7859"/>
                  <a:pt x="43434" y="7871"/>
                  <a:pt x="43518" y="7894"/>
                </a:cubicBezTo>
                <a:cubicBezTo>
                  <a:pt x="44422" y="8144"/>
                  <a:pt x="45268" y="8585"/>
                  <a:pt x="46244" y="8668"/>
                </a:cubicBezTo>
                <a:cubicBezTo>
                  <a:pt x="46268" y="8668"/>
                  <a:pt x="46304" y="8704"/>
                  <a:pt x="46316" y="8728"/>
                </a:cubicBezTo>
                <a:cubicBezTo>
                  <a:pt x="46423" y="8799"/>
                  <a:pt x="46506" y="8906"/>
                  <a:pt x="46625" y="8942"/>
                </a:cubicBezTo>
                <a:cubicBezTo>
                  <a:pt x="47947" y="9383"/>
                  <a:pt x="49268" y="9823"/>
                  <a:pt x="50602" y="10228"/>
                </a:cubicBezTo>
                <a:cubicBezTo>
                  <a:pt x="50840" y="10299"/>
                  <a:pt x="51114" y="10276"/>
                  <a:pt x="51376" y="10276"/>
                </a:cubicBezTo>
                <a:cubicBezTo>
                  <a:pt x="51566" y="10252"/>
                  <a:pt x="51769" y="10192"/>
                  <a:pt x="51947" y="10169"/>
                </a:cubicBezTo>
                <a:cubicBezTo>
                  <a:pt x="51959" y="10216"/>
                  <a:pt x="51959" y="10252"/>
                  <a:pt x="51971" y="10288"/>
                </a:cubicBezTo>
                <a:cubicBezTo>
                  <a:pt x="51769" y="10347"/>
                  <a:pt x="51554" y="10407"/>
                  <a:pt x="51364" y="10466"/>
                </a:cubicBezTo>
                <a:cubicBezTo>
                  <a:pt x="51888" y="10907"/>
                  <a:pt x="52423" y="10419"/>
                  <a:pt x="52935" y="10478"/>
                </a:cubicBezTo>
                <a:cubicBezTo>
                  <a:pt x="52959" y="10526"/>
                  <a:pt x="52959" y="10550"/>
                  <a:pt x="52971" y="10597"/>
                </a:cubicBezTo>
                <a:cubicBezTo>
                  <a:pt x="52757" y="10669"/>
                  <a:pt x="52566" y="10752"/>
                  <a:pt x="52340" y="10835"/>
                </a:cubicBezTo>
                <a:cubicBezTo>
                  <a:pt x="52435" y="10871"/>
                  <a:pt x="52495" y="10907"/>
                  <a:pt x="52554" y="10931"/>
                </a:cubicBezTo>
                <a:cubicBezTo>
                  <a:pt x="53495" y="11264"/>
                  <a:pt x="54471" y="11466"/>
                  <a:pt x="55412" y="11800"/>
                </a:cubicBezTo>
                <a:cubicBezTo>
                  <a:pt x="55841" y="11966"/>
                  <a:pt x="56317" y="12014"/>
                  <a:pt x="56781" y="12121"/>
                </a:cubicBezTo>
                <a:cubicBezTo>
                  <a:pt x="56805" y="12121"/>
                  <a:pt x="56853" y="12133"/>
                  <a:pt x="56865" y="12157"/>
                </a:cubicBezTo>
                <a:cubicBezTo>
                  <a:pt x="57138" y="12490"/>
                  <a:pt x="57484" y="12431"/>
                  <a:pt x="57817" y="12371"/>
                </a:cubicBezTo>
                <a:cubicBezTo>
                  <a:pt x="57960" y="12359"/>
                  <a:pt x="58103" y="12335"/>
                  <a:pt x="58234" y="12324"/>
                </a:cubicBezTo>
                <a:cubicBezTo>
                  <a:pt x="58234" y="12359"/>
                  <a:pt x="58234" y="12371"/>
                  <a:pt x="58258" y="12395"/>
                </a:cubicBezTo>
                <a:cubicBezTo>
                  <a:pt x="58150" y="12443"/>
                  <a:pt x="58031" y="12490"/>
                  <a:pt x="57924" y="12538"/>
                </a:cubicBezTo>
                <a:cubicBezTo>
                  <a:pt x="57936" y="12562"/>
                  <a:pt x="57936" y="12597"/>
                  <a:pt x="57960" y="12621"/>
                </a:cubicBezTo>
                <a:lnTo>
                  <a:pt x="59389" y="12359"/>
                </a:lnTo>
                <a:cubicBezTo>
                  <a:pt x="59401" y="12395"/>
                  <a:pt x="59401" y="12443"/>
                  <a:pt x="59412" y="12490"/>
                </a:cubicBezTo>
                <a:cubicBezTo>
                  <a:pt x="59127" y="12562"/>
                  <a:pt x="58829" y="12633"/>
                  <a:pt x="58531" y="12716"/>
                </a:cubicBezTo>
                <a:cubicBezTo>
                  <a:pt x="58531" y="12740"/>
                  <a:pt x="58531" y="12776"/>
                  <a:pt x="58555" y="12812"/>
                </a:cubicBezTo>
                <a:cubicBezTo>
                  <a:pt x="58829" y="12812"/>
                  <a:pt x="59115" y="12859"/>
                  <a:pt x="59389" y="12800"/>
                </a:cubicBezTo>
                <a:cubicBezTo>
                  <a:pt x="59710" y="12740"/>
                  <a:pt x="59651" y="12871"/>
                  <a:pt x="59579" y="13074"/>
                </a:cubicBezTo>
                <a:lnTo>
                  <a:pt x="62079" y="13871"/>
                </a:lnTo>
                <a:cubicBezTo>
                  <a:pt x="62425" y="13978"/>
                  <a:pt x="62734" y="13978"/>
                  <a:pt x="63044" y="13764"/>
                </a:cubicBezTo>
                <a:cubicBezTo>
                  <a:pt x="63270" y="13621"/>
                  <a:pt x="63520" y="13752"/>
                  <a:pt x="63508" y="14026"/>
                </a:cubicBezTo>
                <a:cubicBezTo>
                  <a:pt x="63496" y="14240"/>
                  <a:pt x="63627" y="14383"/>
                  <a:pt x="63794" y="14455"/>
                </a:cubicBezTo>
                <a:lnTo>
                  <a:pt x="66199" y="15705"/>
                </a:lnTo>
                <a:cubicBezTo>
                  <a:pt x="66306" y="15753"/>
                  <a:pt x="66425" y="15824"/>
                  <a:pt x="66509" y="15812"/>
                </a:cubicBezTo>
                <a:cubicBezTo>
                  <a:pt x="66830" y="15717"/>
                  <a:pt x="67140" y="15598"/>
                  <a:pt x="67509" y="15479"/>
                </a:cubicBezTo>
                <a:cubicBezTo>
                  <a:pt x="66949" y="15169"/>
                  <a:pt x="66437" y="14883"/>
                  <a:pt x="65937" y="14621"/>
                </a:cubicBezTo>
                <a:cubicBezTo>
                  <a:pt x="65949" y="14586"/>
                  <a:pt x="65973" y="14538"/>
                  <a:pt x="65997" y="14514"/>
                </a:cubicBezTo>
                <a:cubicBezTo>
                  <a:pt x="66425" y="14740"/>
                  <a:pt x="66866" y="14931"/>
                  <a:pt x="67259" y="15193"/>
                </a:cubicBezTo>
                <a:cubicBezTo>
                  <a:pt x="67747" y="15526"/>
                  <a:pt x="68140" y="15288"/>
                  <a:pt x="68640" y="15121"/>
                </a:cubicBezTo>
                <a:cubicBezTo>
                  <a:pt x="67759" y="14705"/>
                  <a:pt x="66961" y="14336"/>
                  <a:pt x="66175" y="13943"/>
                </a:cubicBezTo>
                <a:cubicBezTo>
                  <a:pt x="66306" y="13919"/>
                  <a:pt x="66413" y="13943"/>
                  <a:pt x="66509" y="14002"/>
                </a:cubicBezTo>
                <a:cubicBezTo>
                  <a:pt x="67140" y="14300"/>
                  <a:pt x="67794" y="14574"/>
                  <a:pt x="68390" y="14919"/>
                </a:cubicBezTo>
                <a:cubicBezTo>
                  <a:pt x="68830" y="15169"/>
                  <a:pt x="69164" y="14955"/>
                  <a:pt x="69568" y="14776"/>
                </a:cubicBezTo>
                <a:cubicBezTo>
                  <a:pt x="68806" y="14467"/>
                  <a:pt x="68104" y="14169"/>
                  <a:pt x="67390" y="13871"/>
                </a:cubicBezTo>
                <a:cubicBezTo>
                  <a:pt x="67402" y="13824"/>
                  <a:pt x="67425" y="13788"/>
                  <a:pt x="67449" y="13740"/>
                </a:cubicBezTo>
                <a:cubicBezTo>
                  <a:pt x="67556" y="13764"/>
                  <a:pt x="67663" y="13812"/>
                  <a:pt x="67747" y="13848"/>
                </a:cubicBezTo>
                <a:cubicBezTo>
                  <a:pt x="68211" y="14038"/>
                  <a:pt x="68687" y="14205"/>
                  <a:pt x="69128" y="14407"/>
                </a:cubicBezTo>
                <a:cubicBezTo>
                  <a:pt x="69616" y="14645"/>
                  <a:pt x="70080" y="14693"/>
                  <a:pt x="70592" y="14443"/>
                </a:cubicBezTo>
                <a:cubicBezTo>
                  <a:pt x="70890" y="14288"/>
                  <a:pt x="71223" y="14240"/>
                  <a:pt x="71545" y="14121"/>
                </a:cubicBezTo>
                <a:cubicBezTo>
                  <a:pt x="72259" y="13871"/>
                  <a:pt x="72986" y="13621"/>
                  <a:pt x="73748" y="13336"/>
                </a:cubicBezTo>
                <a:cubicBezTo>
                  <a:pt x="73652" y="13288"/>
                  <a:pt x="73629" y="13276"/>
                  <a:pt x="73593" y="13252"/>
                </a:cubicBezTo>
                <a:cubicBezTo>
                  <a:pt x="73509" y="13169"/>
                  <a:pt x="73414" y="13086"/>
                  <a:pt x="73331" y="12990"/>
                </a:cubicBezTo>
                <a:cubicBezTo>
                  <a:pt x="73450" y="12990"/>
                  <a:pt x="73581" y="12990"/>
                  <a:pt x="73700" y="13014"/>
                </a:cubicBezTo>
                <a:cubicBezTo>
                  <a:pt x="73902" y="13038"/>
                  <a:pt x="74140" y="13169"/>
                  <a:pt x="74331" y="13133"/>
                </a:cubicBezTo>
                <a:cubicBezTo>
                  <a:pt x="75272" y="12847"/>
                  <a:pt x="76212" y="12538"/>
                  <a:pt x="77200" y="12216"/>
                </a:cubicBezTo>
                <a:cubicBezTo>
                  <a:pt x="76498" y="11740"/>
                  <a:pt x="75736" y="11538"/>
                  <a:pt x="74962" y="11347"/>
                </a:cubicBezTo>
                <a:cubicBezTo>
                  <a:pt x="74140" y="11133"/>
                  <a:pt x="73355" y="10835"/>
                  <a:pt x="72557" y="10585"/>
                </a:cubicBezTo>
                <a:cubicBezTo>
                  <a:pt x="72462" y="10550"/>
                  <a:pt x="72402" y="10490"/>
                  <a:pt x="72319" y="10430"/>
                </a:cubicBezTo>
                <a:lnTo>
                  <a:pt x="72355" y="10347"/>
                </a:lnTo>
                <a:cubicBezTo>
                  <a:pt x="72855" y="10454"/>
                  <a:pt x="73295" y="10764"/>
                  <a:pt x="73843" y="10692"/>
                </a:cubicBezTo>
                <a:cubicBezTo>
                  <a:pt x="74105" y="10657"/>
                  <a:pt x="74379" y="10835"/>
                  <a:pt x="74641" y="10942"/>
                </a:cubicBezTo>
                <a:cubicBezTo>
                  <a:pt x="74772" y="11002"/>
                  <a:pt x="74879" y="11133"/>
                  <a:pt x="75010" y="11181"/>
                </a:cubicBezTo>
                <a:cubicBezTo>
                  <a:pt x="75545" y="11359"/>
                  <a:pt x="76105" y="11502"/>
                  <a:pt x="76641" y="11704"/>
                </a:cubicBezTo>
                <a:cubicBezTo>
                  <a:pt x="76974" y="11823"/>
                  <a:pt x="77284" y="12121"/>
                  <a:pt x="77581" y="12085"/>
                </a:cubicBezTo>
                <a:cubicBezTo>
                  <a:pt x="78189" y="12026"/>
                  <a:pt x="78772" y="11788"/>
                  <a:pt x="79367" y="11621"/>
                </a:cubicBezTo>
                <a:cubicBezTo>
                  <a:pt x="79367" y="11609"/>
                  <a:pt x="79355" y="11585"/>
                  <a:pt x="79355" y="11562"/>
                </a:cubicBezTo>
                <a:cubicBezTo>
                  <a:pt x="78951" y="11466"/>
                  <a:pt x="78534" y="11359"/>
                  <a:pt x="78129" y="11252"/>
                </a:cubicBezTo>
                <a:cubicBezTo>
                  <a:pt x="78153" y="11204"/>
                  <a:pt x="78165" y="11169"/>
                  <a:pt x="78165" y="11133"/>
                </a:cubicBezTo>
                <a:cubicBezTo>
                  <a:pt x="78629" y="11240"/>
                  <a:pt x="79070" y="11371"/>
                  <a:pt x="79534" y="11466"/>
                </a:cubicBezTo>
                <a:cubicBezTo>
                  <a:pt x="80034" y="11550"/>
                  <a:pt x="80439" y="11240"/>
                  <a:pt x="80891" y="11121"/>
                </a:cubicBezTo>
                <a:cubicBezTo>
                  <a:pt x="79844" y="10454"/>
                  <a:pt x="78665" y="10371"/>
                  <a:pt x="77581" y="10049"/>
                </a:cubicBezTo>
                <a:cubicBezTo>
                  <a:pt x="77641" y="10014"/>
                  <a:pt x="77700" y="10002"/>
                  <a:pt x="77760" y="10014"/>
                </a:cubicBezTo>
                <a:cubicBezTo>
                  <a:pt x="78451" y="10157"/>
                  <a:pt x="79129" y="10288"/>
                  <a:pt x="79820" y="10430"/>
                </a:cubicBezTo>
                <a:cubicBezTo>
                  <a:pt x="79879" y="10454"/>
                  <a:pt x="79939" y="10490"/>
                  <a:pt x="79998" y="10526"/>
                </a:cubicBezTo>
                <a:cubicBezTo>
                  <a:pt x="80415" y="10692"/>
                  <a:pt x="80856" y="11002"/>
                  <a:pt x="81260" y="10954"/>
                </a:cubicBezTo>
                <a:cubicBezTo>
                  <a:pt x="81903" y="10883"/>
                  <a:pt x="82522" y="10550"/>
                  <a:pt x="83154" y="10335"/>
                </a:cubicBezTo>
                <a:cubicBezTo>
                  <a:pt x="82653" y="10133"/>
                  <a:pt x="82177" y="10038"/>
                  <a:pt x="81701" y="9883"/>
                </a:cubicBezTo>
                <a:cubicBezTo>
                  <a:pt x="80629" y="9573"/>
                  <a:pt x="79522" y="9442"/>
                  <a:pt x="78427" y="9145"/>
                </a:cubicBezTo>
                <a:cubicBezTo>
                  <a:pt x="75807" y="8430"/>
                  <a:pt x="73164" y="7847"/>
                  <a:pt x="70497" y="7275"/>
                </a:cubicBezTo>
                <a:cubicBezTo>
                  <a:pt x="66032" y="6311"/>
                  <a:pt x="61627" y="5096"/>
                  <a:pt x="57210" y="3918"/>
                </a:cubicBezTo>
                <a:cubicBezTo>
                  <a:pt x="55329" y="3406"/>
                  <a:pt x="53471" y="2906"/>
                  <a:pt x="51542" y="2691"/>
                </a:cubicBezTo>
                <a:cubicBezTo>
                  <a:pt x="51376" y="2679"/>
                  <a:pt x="51209" y="2739"/>
                  <a:pt x="51007" y="2787"/>
                </a:cubicBezTo>
                <a:cubicBezTo>
                  <a:pt x="51090" y="2906"/>
                  <a:pt x="51126" y="2953"/>
                  <a:pt x="51185" y="3025"/>
                </a:cubicBezTo>
                <a:cubicBezTo>
                  <a:pt x="50685" y="2930"/>
                  <a:pt x="50685" y="2930"/>
                  <a:pt x="49661" y="3394"/>
                </a:cubicBezTo>
                <a:cubicBezTo>
                  <a:pt x="49899" y="3465"/>
                  <a:pt x="50114" y="3549"/>
                  <a:pt x="50316" y="3620"/>
                </a:cubicBezTo>
                <a:lnTo>
                  <a:pt x="50316" y="3799"/>
                </a:lnTo>
                <a:cubicBezTo>
                  <a:pt x="49459" y="3263"/>
                  <a:pt x="48709" y="3727"/>
                  <a:pt x="47828" y="3942"/>
                </a:cubicBezTo>
                <a:cubicBezTo>
                  <a:pt x="48352" y="4168"/>
                  <a:pt x="48780" y="4346"/>
                  <a:pt x="49221" y="4537"/>
                </a:cubicBezTo>
                <a:cubicBezTo>
                  <a:pt x="49197" y="4584"/>
                  <a:pt x="49185" y="4632"/>
                  <a:pt x="49173" y="4656"/>
                </a:cubicBezTo>
                <a:cubicBezTo>
                  <a:pt x="48840" y="4525"/>
                  <a:pt x="48483" y="4454"/>
                  <a:pt x="48209" y="4263"/>
                </a:cubicBezTo>
                <a:cubicBezTo>
                  <a:pt x="47613" y="3882"/>
                  <a:pt x="47089" y="4168"/>
                  <a:pt x="46435" y="4346"/>
                </a:cubicBezTo>
                <a:cubicBezTo>
                  <a:pt x="47113" y="4632"/>
                  <a:pt x="47709" y="4882"/>
                  <a:pt x="48304" y="5132"/>
                </a:cubicBezTo>
                <a:cubicBezTo>
                  <a:pt x="48161" y="5180"/>
                  <a:pt x="48006" y="5180"/>
                  <a:pt x="47875" y="5132"/>
                </a:cubicBezTo>
                <a:cubicBezTo>
                  <a:pt x="47470" y="4989"/>
                  <a:pt x="47054" y="4858"/>
                  <a:pt x="46685" y="4632"/>
                </a:cubicBezTo>
                <a:cubicBezTo>
                  <a:pt x="46244" y="4382"/>
                  <a:pt x="45839" y="4442"/>
                  <a:pt x="45351" y="4680"/>
                </a:cubicBezTo>
                <a:cubicBezTo>
                  <a:pt x="46030" y="4942"/>
                  <a:pt x="46661" y="5192"/>
                  <a:pt x="47292" y="5454"/>
                </a:cubicBezTo>
                <a:cubicBezTo>
                  <a:pt x="47280" y="5477"/>
                  <a:pt x="47280" y="5513"/>
                  <a:pt x="47268" y="5537"/>
                </a:cubicBezTo>
                <a:cubicBezTo>
                  <a:pt x="47137" y="5513"/>
                  <a:pt x="46982" y="5513"/>
                  <a:pt x="46851" y="5466"/>
                </a:cubicBezTo>
                <a:lnTo>
                  <a:pt x="45423" y="4930"/>
                </a:lnTo>
                <a:cubicBezTo>
                  <a:pt x="44934" y="4739"/>
                  <a:pt x="44732" y="4751"/>
                  <a:pt x="44220" y="5037"/>
                </a:cubicBezTo>
                <a:cubicBezTo>
                  <a:pt x="44851" y="5251"/>
                  <a:pt x="45446" y="5466"/>
                  <a:pt x="46066" y="5668"/>
                </a:cubicBezTo>
                <a:cubicBezTo>
                  <a:pt x="45899" y="5727"/>
                  <a:pt x="45720" y="5751"/>
                  <a:pt x="45565" y="5704"/>
                </a:cubicBezTo>
                <a:cubicBezTo>
                  <a:pt x="45125" y="5573"/>
                  <a:pt x="44673" y="5418"/>
                  <a:pt x="44256" y="5251"/>
                </a:cubicBezTo>
                <a:cubicBezTo>
                  <a:pt x="43946" y="5132"/>
                  <a:pt x="43684" y="5120"/>
                  <a:pt x="43351" y="5227"/>
                </a:cubicBezTo>
                <a:cubicBezTo>
                  <a:pt x="40803" y="6025"/>
                  <a:pt x="38267" y="6823"/>
                  <a:pt x="35719" y="7621"/>
                </a:cubicBezTo>
                <a:cubicBezTo>
                  <a:pt x="35683" y="7632"/>
                  <a:pt x="35659" y="7668"/>
                  <a:pt x="35588" y="7716"/>
                </a:cubicBezTo>
                <a:cubicBezTo>
                  <a:pt x="36219" y="7990"/>
                  <a:pt x="36838" y="8264"/>
                  <a:pt x="37445" y="8549"/>
                </a:cubicBezTo>
                <a:lnTo>
                  <a:pt x="37398" y="8680"/>
                </a:lnTo>
                <a:cubicBezTo>
                  <a:pt x="37291" y="8668"/>
                  <a:pt x="37195" y="8645"/>
                  <a:pt x="37088" y="8609"/>
                </a:cubicBezTo>
                <a:cubicBezTo>
                  <a:pt x="36612" y="8406"/>
                  <a:pt x="36124" y="8252"/>
                  <a:pt x="35683" y="7978"/>
                </a:cubicBezTo>
                <a:cubicBezTo>
                  <a:pt x="35255" y="7728"/>
                  <a:pt x="34897" y="7847"/>
                  <a:pt x="34457" y="8037"/>
                </a:cubicBezTo>
                <a:cubicBezTo>
                  <a:pt x="35243" y="8466"/>
                  <a:pt x="35981" y="8871"/>
                  <a:pt x="36731" y="9276"/>
                </a:cubicBezTo>
                <a:lnTo>
                  <a:pt x="36683" y="9407"/>
                </a:lnTo>
                <a:cubicBezTo>
                  <a:pt x="36576" y="9383"/>
                  <a:pt x="36469" y="9383"/>
                  <a:pt x="36374" y="9335"/>
                </a:cubicBezTo>
                <a:cubicBezTo>
                  <a:pt x="35707" y="8978"/>
                  <a:pt x="35017" y="8609"/>
                  <a:pt x="34350" y="8252"/>
                </a:cubicBezTo>
                <a:cubicBezTo>
                  <a:pt x="34243" y="8204"/>
                  <a:pt x="34124" y="8133"/>
                  <a:pt x="34040" y="8144"/>
                </a:cubicBezTo>
                <a:cubicBezTo>
                  <a:pt x="33743" y="8216"/>
                  <a:pt x="33445" y="8323"/>
                  <a:pt x="33064" y="8442"/>
                </a:cubicBezTo>
                <a:cubicBezTo>
                  <a:pt x="33302" y="8514"/>
                  <a:pt x="33457" y="8561"/>
                  <a:pt x="33600" y="8609"/>
                </a:cubicBezTo>
                <a:cubicBezTo>
                  <a:pt x="33600" y="8645"/>
                  <a:pt x="33600" y="8680"/>
                  <a:pt x="33588" y="8728"/>
                </a:cubicBezTo>
                <a:cubicBezTo>
                  <a:pt x="32933" y="8466"/>
                  <a:pt x="32326" y="8561"/>
                  <a:pt x="31671" y="8918"/>
                </a:cubicBezTo>
                <a:cubicBezTo>
                  <a:pt x="32135" y="9061"/>
                  <a:pt x="32564" y="9216"/>
                  <a:pt x="32981" y="9347"/>
                </a:cubicBezTo>
                <a:cubicBezTo>
                  <a:pt x="32885" y="9407"/>
                  <a:pt x="32814" y="9418"/>
                  <a:pt x="32742" y="9407"/>
                </a:cubicBezTo>
                <a:cubicBezTo>
                  <a:pt x="32350" y="9299"/>
                  <a:pt x="31969" y="9168"/>
                  <a:pt x="31576" y="9061"/>
                </a:cubicBezTo>
                <a:cubicBezTo>
                  <a:pt x="31421" y="9026"/>
                  <a:pt x="31207" y="9002"/>
                  <a:pt x="31040" y="9049"/>
                </a:cubicBezTo>
                <a:cubicBezTo>
                  <a:pt x="30242" y="9276"/>
                  <a:pt x="29433" y="9514"/>
                  <a:pt x="28635" y="9752"/>
                </a:cubicBezTo>
                <a:cubicBezTo>
                  <a:pt x="27932" y="9954"/>
                  <a:pt x="27254" y="10180"/>
                  <a:pt x="26480" y="10419"/>
                </a:cubicBezTo>
                <a:cubicBezTo>
                  <a:pt x="26849" y="10585"/>
                  <a:pt x="27147" y="10704"/>
                  <a:pt x="27444" y="10835"/>
                </a:cubicBezTo>
                <a:cubicBezTo>
                  <a:pt x="27432" y="10883"/>
                  <a:pt x="27397" y="10931"/>
                  <a:pt x="27385" y="10966"/>
                </a:cubicBezTo>
                <a:cubicBezTo>
                  <a:pt x="27111" y="10883"/>
                  <a:pt x="26837" y="10823"/>
                  <a:pt x="26599" y="10704"/>
                </a:cubicBezTo>
                <a:cubicBezTo>
                  <a:pt x="26254" y="10538"/>
                  <a:pt x="25944" y="10550"/>
                  <a:pt x="25599" y="10669"/>
                </a:cubicBezTo>
                <a:lnTo>
                  <a:pt x="16181" y="13526"/>
                </a:lnTo>
                <a:cubicBezTo>
                  <a:pt x="15478" y="13740"/>
                  <a:pt x="14764" y="13943"/>
                  <a:pt x="14014" y="14169"/>
                </a:cubicBezTo>
                <a:cubicBezTo>
                  <a:pt x="15347" y="14860"/>
                  <a:pt x="40505" y="24361"/>
                  <a:pt x="41279" y="24504"/>
                </a:cubicBezTo>
                <a:cubicBezTo>
                  <a:pt x="41505" y="24396"/>
                  <a:pt x="41636" y="24325"/>
                  <a:pt x="41779" y="24289"/>
                </a:cubicBezTo>
                <a:cubicBezTo>
                  <a:pt x="42279" y="24146"/>
                  <a:pt x="42768" y="23992"/>
                  <a:pt x="43351" y="23825"/>
                </a:cubicBezTo>
                <a:cubicBezTo>
                  <a:pt x="42232" y="23503"/>
                  <a:pt x="41208" y="23218"/>
                  <a:pt x="40184" y="22920"/>
                </a:cubicBezTo>
                <a:cubicBezTo>
                  <a:pt x="40196" y="22896"/>
                  <a:pt x="40196" y="22849"/>
                  <a:pt x="40208" y="22813"/>
                </a:cubicBezTo>
                <a:cubicBezTo>
                  <a:pt x="40327" y="22849"/>
                  <a:pt x="40446" y="22872"/>
                  <a:pt x="40553" y="22920"/>
                </a:cubicBezTo>
                <a:cubicBezTo>
                  <a:pt x="41446" y="23170"/>
                  <a:pt x="42339" y="23444"/>
                  <a:pt x="43232" y="23682"/>
                </a:cubicBezTo>
                <a:cubicBezTo>
                  <a:pt x="43422" y="23742"/>
                  <a:pt x="43684" y="23730"/>
                  <a:pt x="43875" y="23670"/>
                </a:cubicBezTo>
                <a:cubicBezTo>
                  <a:pt x="46077" y="22968"/>
                  <a:pt x="48268" y="22265"/>
                  <a:pt x="50471" y="21551"/>
                </a:cubicBezTo>
                <a:cubicBezTo>
                  <a:pt x="50507" y="21539"/>
                  <a:pt x="50554" y="21491"/>
                  <a:pt x="50614" y="21468"/>
                </a:cubicBezTo>
                <a:cubicBezTo>
                  <a:pt x="49923" y="21110"/>
                  <a:pt x="49268" y="20932"/>
                  <a:pt x="48613" y="20753"/>
                </a:cubicBezTo>
                <a:close/>
                <a:moveTo>
                  <a:pt x="85606" y="36076"/>
                </a:moveTo>
                <a:cubicBezTo>
                  <a:pt x="85594" y="36065"/>
                  <a:pt x="85535" y="36005"/>
                  <a:pt x="85475" y="35969"/>
                </a:cubicBezTo>
                <a:cubicBezTo>
                  <a:pt x="84868" y="35553"/>
                  <a:pt x="84237" y="35136"/>
                  <a:pt x="83630" y="34719"/>
                </a:cubicBezTo>
                <a:cubicBezTo>
                  <a:pt x="81189" y="33052"/>
                  <a:pt x="78760" y="31385"/>
                  <a:pt x="76319" y="29742"/>
                </a:cubicBezTo>
                <a:cubicBezTo>
                  <a:pt x="76236" y="29683"/>
                  <a:pt x="76117" y="29695"/>
                  <a:pt x="75974" y="29659"/>
                </a:cubicBezTo>
                <a:cubicBezTo>
                  <a:pt x="76069" y="30671"/>
                  <a:pt x="75581" y="31254"/>
                  <a:pt x="74783" y="31600"/>
                </a:cubicBezTo>
                <a:cubicBezTo>
                  <a:pt x="74307" y="31802"/>
                  <a:pt x="73855" y="32028"/>
                  <a:pt x="73331" y="32183"/>
                </a:cubicBezTo>
                <a:cubicBezTo>
                  <a:pt x="71664" y="32671"/>
                  <a:pt x="70009" y="33231"/>
                  <a:pt x="68378" y="33802"/>
                </a:cubicBezTo>
                <a:cubicBezTo>
                  <a:pt x="65878" y="34648"/>
                  <a:pt x="63389" y="35553"/>
                  <a:pt x="60877" y="36374"/>
                </a:cubicBezTo>
                <a:cubicBezTo>
                  <a:pt x="59591" y="36791"/>
                  <a:pt x="58281" y="37088"/>
                  <a:pt x="56984" y="37493"/>
                </a:cubicBezTo>
                <a:cubicBezTo>
                  <a:pt x="55722" y="37898"/>
                  <a:pt x="54412" y="38136"/>
                  <a:pt x="53221" y="38803"/>
                </a:cubicBezTo>
                <a:cubicBezTo>
                  <a:pt x="52793" y="39053"/>
                  <a:pt x="52269" y="39172"/>
                  <a:pt x="51792" y="39327"/>
                </a:cubicBezTo>
                <a:cubicBezTo>
                  <a:pt x="50078" y="39863"/>
                  <a:pt x="48375" y="40339"/>
                  <a:pt x="46673" y="40898"/>
                </a:cubicBezTo>
                <a:cubicBezTo>
                  <a:pt x="44506" y="41625"/>
                  <a:pt x="42339" y="42422"/>
                  <a:pt x="40172" y="43173"/>
                </a:cubicBezTo>
                <a:cubicBezTo>
                  <a:pt x="40065" y="43208"/>
                  <a:pt x="39946" y="43232"/>
                  <a:pt x="39839" y="43268"/>
                </a:cubicBezTo>
                <a:cubicBezTo>
                  <a:pt x="39827" y="43232"/>
                  <a:pt x="39827" y="43196"/>
                  <a:pt x="39815" y="43161"/>
                </a:cubicBezTo>
                <a:cubicBezTo>
                  <a:pt x="41232" y="42672"/>
                  <a:pt x="42637" y="42161"/>
                  <a:pt x="44053" y="41684"/>
                </a:cubicBezTo>
                <a:cubicBezTo>
                  <a:pt x="45470" y="41196"/>
                  <a:pt x="46887" y="40708"/>
                  <a:pt x="48316" y="40244"/>
                </a:cubicBezTo>
                <a:cubicBezTo>
                  <a:pt x="49721" y="39779"/>
                  <a:pt x="51173" y="39363"/>
                  <a:pt x="52578" y="38934"/>
                </a:cubicBezTo>
                <a:cubicBezTo>
                  <a:pt x="47578" y="40101"/>
                  <a:pt x="42779" y="41899"/>
                  <a:pt x="37934" y="43589"/>
                </a:cubicBezTo>
                <a:cubicBezTo>
                  <a:pt x="37815" y="43637"/>
                  <a:pt x="37695" y="43685"/>
                  <a:pt x="37541" y="43744"/>
                </a:cubicBezTo>
                <a:cubicBezTo>
                  <a:pt x="37624" y="43756"/>
                  <a:pt x="37660" y="43768"/>
                  <a:pt x="37684" y="43756"/>
                </a:cubicBezTo>
                <a:cubicBezTo>
                  <a:pt x="39124" y="43565"/>
                  <a:pt x="40589" y="43387"/>
                  <a:pt x="42029" y="43173"/>
                </a:cubicBezTo>
                <a:cubicBezTo>
                  <a:pt x="45363" y="42696"/>
                  <a:pt x="48697" y="42220"/>
                  <a:pt x="52031" y="41732"/>
                </a:cubicBezTo>
                <a:cubicBezTo>
                  <a:pt x="53519" y="41506"/>
                  <a:pt x="54995" y="41327"/>
                  <a:pt x="56472" y="41065"/>
                </a:cubicBezTo>
                <a:cubicBezTo>
                  <a:pt x="59031" y="40601"/>
                  <a:pt x="61567" y="40065"/>
                  <a:pt x="64127" y="39625"/>
                </a:cubicBezTo>
                <a:cubicBezTo>
                  <a:pt x="66735" y="39160"/>
                  <a:pt x="69354" y="38743"/>
                  <a:pt x="71962" y="38303"/>
                </a:cubicBezTo>
                <a:cubicBezTo>
                  <a:pt x="76534" y="37565"/>
                  <a:pt x="81070" y="36827"/>
                  <a:pt x="85606" y="36076"/>
                </a:cubicBezTo>
                <a:close/>
                <a:moveTo>
                  <a:pt x="30540" y="36255"/>
                </a:moveTo>
                <a:cubicBezTo>
                  <a:pt x="30540" y="36291"/>
                  <a:pt x="30528" y="36326"/>
                  <a:pt x="30528" y="36362"/>
                </a:cubicBezTo>
                <a:cubicBezTo>
                  <a:pt x="30397" y="36326"/>
                  <a:pt x="30254" y="36315"/>
                  <a:pt x="30135" y="36267"/>
                </a:cubicBezTo>
                <a:cubicBezTo>
                  <a:pt x="29230" y="35886"/>
                  <a:pt x="28325" y="35493"/>
                  <a:pt x="27420" y="35100"/>
                </a:cubicBezTo>
                <a:cubicBezTo>
                  <a:pt x="27325" y="35053"/>
                  <a:pt x="27218" y="34993"/>
                  <a:pt x="27123" y="34993"/>
                </a:cubicBezTo>
                <a:cubicBezTo>
                  <a:pt x="26408" y="35053"/>
                  <a:pt x="25694" y="35124"/>
                  <a:pt x="24980" y="35195"/>
                </a:cubicBezTo>
                <a:lnTo>
                  <a:pt x="24980" y="35255"/>
                </a:lnTo>
                <a:cubicBezTo>
                  <a:pt x="25480" y="35469"/>
                  <a:pt x="25992" y="35684"/>
                  <a:pt x="26492" y="35898"/>
                </a:cubicBezTo>
                <a:cubicBezTo>
                  <a:pt x="26480" y="35945"/>
                  <a:pt x="26468" y="35969"/>
                  <a:pt x="26444" y="36017"/>
                </a:cubicBezTo>
                <a:cubicBezTo>
                  <a:pt x="26373" y="36005"/>
                  <a:pt x="26301" y="36005"/>
                  <a:pt x="26242" y="35969"/>
                </a:cubicBezTo>
                <a:cubicBezTo>
                  <a:pt x="25718" y="35767"/>
                  <a:pt x="25218" y="35553"/>
                  <a:pt x="24682" y="35362"/>
                </a:cubicBezTo>
                <a:cubicBezTo>
                  <a:pt x="24468" y="35291"/>
                  <a:pt x="24229" y="35291"/>
                  <a:pt x="24003" y="35243"/>
                </a:cubicBezTo>
                <a:cubicBezTo>
                  <a:pt x="23991" y="35291"/>
                  <a:pt x="23991" y="35314"/>
                  <a:pt x="23979" y="35362"/>
                </a:cubicBezTo>
                <a:lnTo>
                  <a:pt x="27682" y="36969"/>
                </a:lnTo>
                <a:lnTo>
                  <a:pt x="27635" y="37100"/>
                </a:lnTo>
                <a:cubicBezTo>
                  <a:pt x="27504" y="37077"/>
                  <a:pt x="27373" y="37041"/>
                  <a:pt x="27242" y="36993"/>
                </a:cubicBezTo>
                <a:cubicBezTo>
                  <a:pt x="26051" y="36493"/>
                  <a:pt x="24872" y="35969"/>
                  <a:pt x="23682" y="35481"/>
                </a:cubicBezTo>
                <a:cubicBezTo>
                  <a:pt x="23467" y="35386"/>
                  <a:pt x="23206" y="35410"/>
                  <a:pt x="22979" y="35362"/>
                </a:cubicBezTo>
                <a:cubicBezTo>
                  <a:pt x="22967" y="35410"/>
                  <a:pt x="22956" y="35457"/>
                  <a:pt x="22956" y="35493"/>
                </a:cubicBezTo>
                <a:cubicBezTo>
                  <a:pt x="24896" y="36374"/>
                  <a:pt x="26837" y="37267"/>
                  <a:pt x="28790" y="38148"/>
                </a:cubicBezTo>
                <a:cubicBezTo>
                  <a:pt x="28766" y="38184"/>
                  <a:pt x="28754" y="38220"/>
                  <a:pt x="28742" y="38267"/>
                </a:cubicBezTo>
                <a:cubicBezTo>
                  <a:pt x="28635" y="38220"/>
                  <a:pt x="28516" y="38208"/>
                  <a:pt x="28409" y="38148"/>
                </a:cubicBezTo>
                <a:cubicBezTo>
                  <a:pt x="26551" y="37291"/>
                  <a:pt x="24706" y="36434"/>
                  <a:pt x="22848" y="35588"/>
                </a:cubicBezTo>
                <a:cubicBezTo>
                  <a:pt x="22670" y="35493"/>
                  <a:pt x="22444" y="35493"/>
                  <a:pt x="22241" y="35457"/>
                </a:cubicBezTo>
                <a:lnTo>
                  <a:pt x="22194" y="35588"/>
                </a:lnTo>
                <a:cubicBezTo>
                  <a:pt x="23682" y="36267"/>
                  <a:pt x="25170" y="36946"/>
                  <a:pt x="26658" y="37624"/>
                </a:cubicBezTo>
                <a:cubicBezTo>
                  <a:pt x="26646" y="37648"/>
                  <a:pt x="26623" y="37684"/>
                  <a:pt x="26611" y="37731"/>
                </a:cubicBezTo>
                <a:cubicBezTo>
                  <a:pt x="26444" y="37672"/>
                  <a:pt x="26265" y="37624"/>
                  <a:pt x="26111" y="37553"/>
                </a:cubicBezTo>
                <a:cubicBezTo>
                  <a:pt x="24753" y="36922"/>
                  <a:pt x="23396" y="36279"/>
                  <a:pt x="22027" y="35672"/>
                </a:cubicBezTo>
                <a:cubicBezTo>
                  <a:pt x="21824" y="35588"/>
                  <a:pt x="21586" y="35588"/>
                  <a:pt x="21360" y="35541"/>
                </a:cubicBezTo>
                <a:cubicBezTo>
                  <a:pt x="21348" y="35588"/>
                  <a:pt x="21348" y="35612"/>
                  <a:pt x="21324" y="35660"/>
                </a:cubicBezTo>
                <a:cubicBezTo>
                  <a:pt x="21955" y="35981"/>
                  <a:pt x="22575" y="36303"/>
                  <a:pt x="23206" y="36624"/>
                </a:cubicBezTo>
                <a:cubicBezTo>
                  <a:pt x="23194" y="36672"/>
                  <a:pt x="23170" y="36696"/>
                  <a:pt x="23158" y="36743"/>
                </a:cubicBezTo>
                <a:cubicBezTo>
                  <a:pt x="23039" y="36719"/>
                  <a:pt x="22908" y="36696"/>
                  <a:pt x="22801" y="36648"/>
                </a:cubicBezTo>
                <a:cubicBezTo>
                  <a:pt x="22194" y="36350"/>
                  <a:pt x="21598" y="36029"/>
                  <a:pt x="21003" y="35731"/>
                </a:cubicBezTo>
                <a:cubicBezTo>
                  <a:pt x="20872" y="35672"/>
                  <a:pt x="20705" y="35660"/>
                  <a:pt x="20539" y="35624"/>
                </a:cubicBezTo>
                <a:cubicBezTo>
                  <a:pt x="20527" y="35660"/>
                  <a:pt x="20527" y="35684"/>
                  <a:pt x="20515" y="35731"/>
                </a:cubicBezTo>
                <a:cubicBezTo>
                  <a:pt x="21777" y="36350"/>
                  <a:pt x="23039" y="36958"/>
                  <a:pt x="24289" y="37553"/>
                </a:cubicBezTo>
                <a:cubicBezTo>
                  <a:pt x="24277" y="37589"/>
                  <a:pt x="24265" y="37624"/>
                  <a:pt x="24241" y="37672"/>
                </a:cubicBezTo>
                <a:cubicBezTo>
                  <a:pt x="24099" y="37624"/>
                  <a:pt x="23944" y="37589"/>
                  <a:pt x="23813" y="37541"/>
                </a:cubicBezTo>
                <a:cubicBezTo>
                  <a:pt x="22622" y="36981"/>
                  <a:pt x="21443" y="36422"/>
                  <a:pt x="20253" y="35850"/>
                </a:cubicBezTo>
                <a:cubicBezTo>
                  <a:pt x="20122" y="35791"/>
                  <a:pt x="19991" y="35767"/>
                  <a:pt x="19836" y="35731"/>
                </a:cubicBezTo>
                <a:cubicBezTo>
                  <a:pt x="20122" y="35969"/>
                  <a:pt x="20431" y="36124"/>
                  <a:pt x="20729" y="36303"/>
                </a:cubicBezTo>
                <a:cubicBezTo>
                  <a:pt x="22741" y="37493"/>
                  <a:pt x="24861" y="38470"/>
                  <a:pt x="27004" y="39398"/>
                </a:cubicBezTo>
                <a:cubicBezTo>
                  <a:pt x="27313" y="39529"/>
                  <a:pt x="27635" y="39672"/>
                  <a:pt x="27980" y="39744"/>
                </a:cubicBezTo>
                <a:cubicBezTo>
                  <a:pt x="29718" y="40077"/>
                  <a:pt x="31445" y="40041"/>
                  <a:pt x="33159" y="39541"/>
                </a:cubicBezTo>
                <a:cubicBezTo>
                  <a:pt x="34933" y="39041"/>
                  <a:pt x="36683" y="38470"/>
                  <a:pt x="38446" y="37922"/>
                </a:cubicBezTo>
                <a:cubicBezTo>
                  <a:pt x="38969" y="37755"/>
                  <a:pt x="39481" y="37565"/>
                  <a:pt x="40112" y="37362"/>
                </a:cubicBezTo>
                <a:cubicBezTo>
                  <a:pt x="39577" y="37136"/>
                  <a:pt x="39148" y="36958"/>
                  <a:pt x="38707" y="36779"/>
                </a:cubicBezTo>
                <a:cubicBezTo>
                  <a:pt x="38731" y="36743"/>
                  <a:pt x="38743" y="36707"/>
                  <a:pt x="38755" y="36672"/>
                </a:cubicBezTo>
                <a:cubicBezTo>
                  <a:pt x="38850" y="36707"/>
                  <a:pt x="38934" y="36719"/>
                  <a:pt x="39029" y="36743"/>
                </a:cubicBezTo>
                <a:cubicBezTo>
                  <a:pt x="39339" y="36862"/>
                  <a:pt x="39648" y="37005"/>
                  <a:pt x="39958" y="37124"/>
                </a:cubicBezTo>
                <a:cubicBezTo>
                  <a:pt x="40398" y="37279"/>
                  <a:pt x="40541" y="37267"/>
                  <a:pt x="40970" y="36981"/>
                </a:cubicBezTo>
                <a:cubicBezTo>
                  <a:pt x="40172" y="36600"/>
                  <a:pt x="39386" y="36231"/>
                  <a:pt x="38588" y="35850"/>
                </a:cubicBezTo>
                <a:cubicBezTo>
                  <a:pt x="38612" y="35815"/>
                  <a:pt x="38636" y="35767"/>
                  <a:pt x="38648" y="35731"/>
                </a:cubicBezTo>
                <a:cubicBezTo>
                  <a:pt x="38755" y="35767"/>
                  <a:pt x="38862" y="35815"/>
                  <a:pt x="38946" y="35838"/>
                </a:cubicBezTo>
                <a:cubicBezTo>
                  <a:pt x="39624" y="36148"/>
                  <a:pt x="40303" y="36446"/>
                  <a:pt x="40958" y="36791"/>
                </a:cubicBezTo>
                <a:cubicBezTo>
                  <a:pt x="41374" y="37017"/>
                  <a:pt x="41684" y="36779"/>
                  <a:pt x="42077" y="36660"/>
                </a:cubicBezTo>
                <a:cubicBezTo>
                  <a:pt x="41470" y="36350"/>
                  <a:pt x="40910" y="36076"/>
                  <a:pt x="40362" y="35791"/>
                </a:cubicBezTo>
                <a:cubicBezTo>
                  <a:pt x="40374" y="35755"/>
                  <a:pt x="40410" y="35719"/>
                  <a:pt x="40422" y="35672"/>
                </a:cubicBezTo>
                <a:cubicBezTo>
                  <a:pt x="40517" y="35707"/>
                  <a:pt x="40601" y="35755"/>
                  <a:pt x="40696" y="35791"/>
                </a:cubicBezTo>
                <a:cubicBezTo>
                  <a:pt x="41053" y="35969"/>
                  <a:pt x="41434" y="36124"/>
                  <a:pt x="41779" y="36350"/>
                </a:cubicBezTo>
                <a:cubicBezTo>
                  <a:pt x="42256" y="36660"/>
                  <a:pt x="42684" y="36517"/>
                  <a:pt x="43149" y="36267"/>
                </a:cubicBezTo>
                <a:cubicBezTo>
                  <a:pt x="42779" y="36124"/>
                  <a:pt x="42434" y="35993"/>
                  <a:pt x="42089" y="35838"/>
                </a:cubicBezTo>
                <a:cubicBezTo>
                  <a:pt x="42101" y="35815"/>
                  <a:pt x="42125" y="35767"/>
                  <a:pt x="42136" y="35731"/>
                </a:cubicBezTo>
                <a:cubicBezTo>
                  <a:pt x="42422" y="35838"/>
                  <a:pt x="42720" y="35934"/>
                  <a:pt x="42982" y="36065"/>
                </a:cubicBezTo>
                <a:cubicBezTo>
                  <a:pt x="43399" y="36291"/>
                  <a:pt x="43744" y="36112"/>
                  <a:pt x="44113" y="35934"/>
                </a:cubicBezTo>
                <a:cubicBezTo>
                  <a:pt x="43827" y="35815"/>
                  <a:pt x="43577" y="35707"/>
                  <a:pt x="43327" y="35588"/>
                </a:cubicBezTo>
                <a:cubicBezTo>
                  <a:pt x="43589" y="35612"/>
                  <a:pt x="43827" y="35719"/>
                  <a:pt x="44089" y="35791"/>
                </a:cubicBezTo>
                <a:cubicBezTo>
                  <a:pt x="44220" y="35838"/>
                  <a:pt x="44387" y="35850"/>
                  <a:pt x="44506" y="35815"/>
                </a:cubicBezTo>
                <a:cubicBezTo>
                  <a:pt x="48983" y="34291"/>
                  <a:pt x="53459" y="32755"/>
                  <a:pt x="57936" y="31231"/>
                </a:cubicBezTo>
                <a:cubicBezTo>
                  <a:pt x="58031" y="31195"/>
                  <a:pt x="58103" y="31147"/>
                  <a:pt x="58198" y="31123"/>
                </a:cubicBezTo>
                <a:cubicBezTo>
                  <a:pt x="58198" y="31112"/>
                  <a:pt x="58174" y="31088"/>
                  <a:pt x="58174" y="31076"/>
                </a:cubicBezTo>
                <a:cubicBezTo>
                  <a:pt x="56626" y="31183"/>
                  <a:pt x="55079" y="31302"/>
                  <a:pt x="53531" y="31409"/>
                </a:cubicBezTo>
                <a:lnTo>
                  <a:pt x="53531" y="31457"/>
                </a:lnTo>
                <a:cubicBezTo>
                  <a:pt x="53805" y="31600"/>
                  <a:pt x="54067" y="31719"/>
                  <a:pt x="54340" y="31850"/>
                </a:cubicBezTo>
                <a:cubicBezTo>
                  <a:pt x="54031" y="31802"/>
                  <a:pt x="53745" y="31707"/>
                  <a:pt x="53471" y="31564"/>
                </a:cubicBezTo>
                <a:cubicBezTo>
                  <a:pt x="53197" y="31421"/>
                  <a:pt x="52900" y="31385"/>
                  <a:pt x="52519" y="31493"/>
                </a:cubicBezTo>
                <a:cubicBezTo>
                  <a:pt x="52864" y="31659"/>
                  <a:pt x="53138" y="31790"/>
                  <a:pt x="53412" y="31921"/>
                </a:cubicBezTo>
                <a:cubicBezTo>
                  <a:pt x="52793" y="31885"/>
                  <a:pt x="52304" y="31314"/>
                  <a:pt x="51554" y="31552"/>
                </a:cubicBezTo>
                <a:cubicBezTo>
                  <a:pt x="51983" y="31778"/>
                  <a:pt x="52376" y="31981"/>
                  <a:pt x="52745" y="32195"/>
                </a:cubicBezTo>
                <a:cubicBezTo>
                  <a:pt x="52733" y="32219"/>
                  <a:pt x="52721" y="32266"/>
                  <a:pt x="52685" y="32302"/>
                </a:cubicBezTo>
                <a:cubicBezTo>
                  <a:pt x="52340" y="32124"/>
                  <a:pt x="51983" y="31969"/>
                  <a:pt x="51661" y="31778"/>
                </a:cubicBezTo>
                <a:cubicBezTo>
                  <a:pt x="51292" y="31552"/>
                  <a:pt x="50911" y="31528"/>
                  <a:pt x="50411" y="31612"/>
                </a:cubicBezTo>
                <a:cubicBezTo>
                  <a:pt x="51019" y="31969"/>
                  <a:pt x="51554" y="32278"/>
                  <a:pt x="52090" y="32576"/>
                </a:cubicBezTo>
                <a:lnTo>
                  <a:pt x="52042" y="32671"/>
                </a:lnTo>
                <a:cubicBezTo>
                  <a:pt x="51947" y="32624"/>
                  <a:pt x="51828" y="32600"/>
                  <a:pt x="51721" y="32552"/>
                </a:cubicBezTo>
                <a:cubicBezTo>
                  <a:pt x="51292" y="32314"/>
                  <a:pt x="50852" y="32088"/>
                  <a:pt x="50459" y="31802"/>
                </a:cubicBezTo>
                <a:cubicBezTo>
                  <a:pt x="50042" y="31504"/>
                  <a:pt x="49602" y="31659"/>
                  <a:pt x="49173" y="31719"/>
                </a:cubicBezTo>
                <a:cubicBezTo>
                  <a:pt x="49876" y="32112"/>
                  <a:pt x="50554" y="32516"/>
                  <a:pt x="51257" y="32921"/>
                </a:cubicBezTo>
                <a:lnTo>
                  <a:pt x="51209" y="33017"/>
                </a:lnTo>
                <a:cubicBezTo>
                  <a:pt x="51114" y="32969"/>
                  <a:pt x="50995" y="32921"/>
                  <a:pt x="50899" y="32874"/>
                </a:cubicBezTo>
                <a:cubicBezTo>
                  <a:pt x="50411" y="32612"/>
                  <a:pt x="49899" y="32362"/>
                  <a:pt x="49459" y="32040"/>
                </a:cubicBezTo>
                <a:cubicBezTo>
                  <a:pt x="49006" y="31731"/>
                  <a:pt x="48590" y="31707"/>
                  <a:pt x="48137" y="32040"/>
                </a:cubicBezTo>
                <a:cubicBezTo>
                  <a:pt x="48756" y="32386"/>
                  <a:pt x="49387" y="32731"/>
                  <a:pt x="49995" y="33076"/>
                </a:cubicBezTo>
                <a:cubicBezTo>
                  <a:pt x="49983" y="33100"/>
                  <a:pt x="49959" y="33124"/>
                  <a:pt x="49959" y="33159"/>
                </a:cubicBezTo>
                <a:cubicBezTo>
                  <a:pt x="49864" y="33112"/>
                  <a:pt x="49745" y="33088"/>
                  <a:pt x="49637" y="33028"/>
                </a:cubicBezTo>
                <a:cubicBezTo>
                  <a:pt x="49161" y="32778"/>
                  <a:pt x="48673" y="32516"/>
                  <a:pt x="48185" y="32255"/>
                </a:cubicBezTo>
                <a:cubicBezTo>
                  <a:pt x="47947" y="32124"/>
                  <a:pt x="47756" y="32088"/>
                  <a:pt x="47506" y="32278"/>
                </a:cubicBezTo>
                <a:cubicBezTo>
                  <a:pt x="47756" y="32433"/>
                  <a:pt x="47994" y="32576"/>
                  <a:pt x="48232" y="32731"/>
                </a:cubicBezTo>
                <a:cubicBezTo>
                  <a:pt x="47947" y="32659"/>
                  <a:pt x="47709" y="32540"/>
                  <a:pt x="47470" y="32397"/>
                </a:cubicBezTo>
                <a:cubicBezTo>
                  <a:pt x="47173" y="32243"/>
                  <a:pt x="46970" y="32457"/>
                  <a:pt x="46637" y="32540"/>
                </a:cubicBezTo>
                <a:cubicBezTo>
                  <a:pt x="47197" y="32814"/>
                  <a:pt x="47637" y="33052"/>
                  <a:pt x="48090" y="33278"/>
                </a:cubicBezTo>
                <a:lnTo>
                  <a:pt x="48042" y="33374"/>
                </a:lnTo>
                <a:cubicBezTo>
                  <a:pt x="47649" y="33171"/>
                  <a:pt x="47256" y="33017"/>
                  <a:pt x="46863" y="32790"/>
                </a:cubicBezTo>
                <a:cubicBezTo>
                  <a:pt x="46554" y="32612"/>
                  <a:pt x="46292" y="32600"/>
                  <a:pt x="45970" y="32802"/>
                </a:cubicBezTo>
                <a:lnTo>
                  <a:pt x="47673" y="33790"/>
                </a:lnTo>
                <a:lnTo>
                  <a:pt x="47625" y="33874"/>
                </a:lnTo>
                <a:cubicBezTo>
                  <a:pt x="47518" y="33826"/>
                  <a:pt x="47435" y="33802"/>
                  <a:pt x="47328" y="33755"/>
                </a:cubicBezTo>
                <a:cubicBezTo>
                  <a:pt x="46947" y="33552"/>
                  <a:pt x="46554" y="33326"/>
                  <a:pt x="46173" y="33100"/>
                </a:cubicBezTo>
                <a:cubicBezTo>
                  <a:pt x="45637" y="32802"/>
                  <a:pt x="45601" y="32802"/>
                  <a:pt x="45006" y="33112"/>
                </a:cubicBezTo>
                <a:cubicBezTo>
                  <a:pt x="45637" y="33445"/>
                  <a:pt x="46244" y="33767"/>
                  <a:pt x="46851" y="34088"/>
                </a:cubicBezTo>
                <a:cubicBezTo>
                  <a:pt x="46839" y="34112"/>
                  <a:pt x="46839" y="34148"/>
                  <a:pt x="46828" y="34171"/>
                </a:cubicBezTo>
                <a:cubicBezTo>
                  <a:pt x="46708" y="34148"/>
                  <a:pt x="46566" y="34124"/>
                  <a:pt x="46470" y="34064"/>
                </a:cubicBezTo>
                <a:cubicBezTo>
                  <a:pt x="45970" y="33814"/>
                  <a:pt x="45482" y="33529"/>
                  <a:pt x="44994" y="33290"/>
                </a:cubicBezTo>
                <a:cubicBezTo>
                  <a:pt x="44815" y="33207"/>
                  <a:pt x="44601" y="33207"/>
                  <a:pt x="44411" y="33159"/>
                </a:cubicBezTo>
                <a:cubicBezTo>
                  <a:pt x="44399" y="33207"/>
                  <a:pt x="44387" y="33231"/>
                  <a:pt x="44387" y="33278"/>
                </a:cubicBezTo>
                <a:cubicBezTo>
                  <a:pt x="44625" y="33445"/>
                  <a:pt x="44863" y="33588"/>
                  <a:pt x="45101" y="33755"/>
                </a:cubicBezTo>
                <a:cubicBezTo>
                  <a:pt x="44565" y="33743"/>
                  <a:pt x="44161" y="33040"/>
                  <a:pt x="43530" y="33552"/>
                </a:cubicBezTo>
                <a:cubicBezTo>
                  <a:pt x="44172" y="33862"/>
                  <a:pt x="44780" y="34171"/>
                  <a:pt x="45411" y="34481"/>
                </a:cubicBezTo>
                <a:cubicBezTo>
                  <a:pt x="45399" y="34517"/>
                  <a:pt x="45375" y="34564"/>
                  <a:pt x="45363" y="34588"/>
                </a:cubicBezTo>
                <a:cubicBezTo>
                  <a:pt x="45244" y="34541"/>
                  <a:pt x="45113" y="34517"/>
                  <a:pt x="44994" y="34469"/>
                </a:cubicBezTo>
                <a:cubicBezTo>
                  <a:pt x="44482" y="34219"/>
                  <a:pt x="43970" y="33981"/>
                  <a:pt x="43470" y="33707"/>
                </a:cubicBezTo>
                <a:cubicBezTo>
                  <a:pt x="43160" y="33529"/>
                  <a:pt x="42898" y="33636"/>
                  <a:pt x="42565" y="33755"/>
                </a:cubicBezTo>
                <a:cubicBezTo>
                  <a:pt x="43041" y="33981"/>
                  <a:pt x="43458" y="34183"/>
                  <a:pt x="43875" y="34398"/>
                </a:cubicBezTo>
                <a:cubicBezTo>
                  <a:pt x="43863" y="34421"/>
                  <a:pt x="43839" y="34469"/>
                  <a:pt x="43827" y="34505"/>
                </a:cubicBezTo>
                <a:cubicBezTo>
                  <a:pt x="43089" y="34386"/>
                  <a:pt x="42494" y="33695"/>
                  <a:pt x="41565" y="33862"/>
                </a:cubicBezTo>
                <a:cubicBezTo>
                  <a:pt x="42291" y="34219"/>
                  <a:pt x="42934" y="34529"/>
                  <a:pt x="43577" y="34838"/>
                </a:cubicBezTo>
                <a:lnTo>
                  <a:pt x="43530" y="34981"/>
                </a:lnTo>
                <a:cubicBezTo>
                  <a:pt x="43410" y="34945"/>
                  <a:pt x="43268" y="34922"/>
                  <a:pt x="43160" y="34874"/>
                </a:cubicBezTo>
                <a:cubicBezTo>
                  <a:pt x="42267" y="34445"/>
                  <a:pt x="41374" y="33993"/>
                  <a:pt x="40470" y="33564"/>
                </a:cubicBezTo>
                <a:cubicBezTo>
                  <a:pt x="40303" y="33493"/>
                  <a:pt x="40101" y="33517"/>
                  <a:pt x="39898" y="33493"/>
                </a:cubicBezTo>
                <a:cubicBezTo>
                  <a:pt x="39898" y="33517"/>
                  <a:pt x="39886" y="33564"/>
                  <a:pt x="39886" y="33588"/>
                </a:cubicBezTo>
                <a:cubicBezTo>
                  <a:pt x="40398" y="33862"/>
                  <a:pt x="40910" y="34124"/>
                  <a:pt x="41422" y="34398"/>
                </a:cubicBezTo>
                <a:cubicBezTo>
                  <a:pt x="41398" y="34445"/>
                  <a:pt x="41386" y="34469"/>
                  <a:pt x="41363" y="34517"/>
                </a:cubicBezTo>
                <a:cubicBezTo>
                  <a:pt x="41255" y="34469"/>
                  <a:pt x="41172" y="34445"/>
                  <a:pt x="41065" y="34398"/>
                </a:cubicBezTo>
                <a:cubicBezTo>
                  <a:pt x="40636" y="34183"/>
                  <a:pt x="40184" y="33969"/>
                  <a:pt x="39755" y="33743"/>
                </a:cubicBezTo>
                <a:cubicBezTo>
                  <a:pt x="39398" y="33564"/>
                  <a:pt x="39350" y="33564"/>
                  <a:pt x="38934" y="33743"/>
                </a:cubicBezTo>
                <a:cubicBezTo>
                  <a:pt x="39839" y="34148"/>
                  <a:pt x="40732" y="34541"/>
                  <a:pt x="41613" y="34945"/>
                </a:cubicBezTo>
                <a:lnTo>
                  <a:pt x="41565" y="35041"/>
                </a:lnTo>
                <a:cubicBezTo>
                  <a:pt x="41446" y="34993"/>
                  <a:pt x="41315" y="34957"/>
                  <a:pt x="41196" y="34922"/>
                </a:cubicBezTo>
                <a:cubicBezTo>
                  <a:pt x="40482" y="34588"/>
                  <a:pt x="39743" y="34291"/>
                  <a:pt x="39041" y="33933"/>
                </a:cubicBezTo>
                <a:cubicBezTo>
                  <a:pt x="38636" y="33731"/>
                  <a:pt x="38267" y="33731"/>
                  <a:pt x="37791" y="33874"/>
                </a:cubicBezTo>
                <a:cubicBezTo>
                  <a:pt x="39100" y="34421"/>
                  <a:pt x="40351" y="34945"/>
                  <a:pt x="41613" y="35469"/>
                </a:cubicBezTo>
                <a:cubicBezTo>
                  <a:pt x="41601" y="35517"/>
                  <a:pt x="41589" y="35541"/>
                  <a:pt x="41565" y="35588"/>
                </a:cubicBezTo>
                <a:cubicBezTo>
                  <a:pt x="41434" y="35541"/>
                  <a:pt x="41291" y="35517"/>
                  <a:pt x="41148" y="35457"/>
                </a:cubicBezTo>
                <a:cubicBezTo>
                  <a:pt x="40005" y="34981"/>
                  <a:pt x="38862" y="34481"/>
                  <a:pt x="37719" y="34029"/>
                </a:cubicBezTo>
                <a:cubicBezTo>
                  <a:pt x="37457" y="33921"/>
                  <a:pt x="37148" y="33933"/>
                  <a:pt x="36862" y="33886"/>
                </a:cubicBezTo>
                <a:cubicBezTo>
                  <a:pt x="36850" y="33933"/>
                  <a:pt x="36850" y="33981"/>
                  <a:pt x="36838" y="34029"/>
                </a:cubicBezTo>
                <a:cubicBezTo>
                  <a:pt x="37362" y="34279"/>
                  <a:pt x="37874" y="34517"/>
                  <a:pt x="38386" y="34767"/>
                </a:cubicBezTo>
                <a:cubicBezTo>
                  <a:pt x="38374" y="34802"/>
                  <a:pt x="38350" y="34826"/>
                  <a:pt x="38338" y="34874"/>
                </a:cubicBezTo>
                <a:cubicBezTo>
                  <a:pt x="37957" y="34695"/>
                  <a:pt x="37517" y="34541"/>
                  <a:pt x="37160" y="34302"/>
                </a:cubicBezTo>
                <a:cubicBezTo>
                  <a:pt x="36612" y="33969"/>
                  <a:pt x="36064" y="34005"/>
                  <a:pt x="35457" y="34207"/>
                </a:cubicBezTo>
                <a:cubicBezTo>
                  <a:pt x="36410" y="34576"/>
                  <a:pt x="37374" y="34933"/>
                  <a:pt x="38326" y="35303"/>
                </a:cubicBezTo>
                <a:cubicBezTo>
                  <a:pt x="38315" y="35338"/>
                  <a:pt x="38315" y="35362"/>
                  <a:pt x="38291" y="35398"/>
                </a:cubicBezTo>
                <a:cubicBezTo>
                  <a:pt x="38219" y="35374"/>
                  <a:pt x="38148" y="35374"/>
                  <a:pt x="38088" y="35362"/>
                </a:cubicBezTo>
                <a:cubicBezTo>
                  <a:pt x="37303" y="35064"/>
                  <a:pt x="36493" y="34802"/>
                  <a:pt x="35707" y="34457"/>
                </a:cubicBezTo>
                <a:cubicBezTo>
                  <a:pt x="35255" y="34267"/>
                  <a:pt x="34826" y="34148"/>
                  <a:pt x="34338" y="34231"/>
                </a:cubicBezTo>
                <a:cubicBezTo>
                  <a:pt x="33731" y="34338"/>
                  <a:pt x="33112" y="34386"/>
                  <a:pt x="32421" y="34469"/>
                </a:cubicBezTo>
                <a:cubicBezTo>
                  <a:pt x="32719" y="34648"/>
                  <a:pt x="32921" y="34767"/>
                  <a:pt x="33135" y="34898"/>
                </a:cubicBezTo>
                <a:lnTo>
                  <a:pt x="33088" y="34993"/>
                </a:lnTo>
                <a:cubicBezTo>
                  <a:pt x="32909" y="34898"/>
                  <a:pt x="32731" y="34838"/>
                  <a:pt x="32564" y="34743"/>
                </a:cubicBezTo>
                <a:cubicBezTo>
                  <a:pt x="32254" y="34529"/>
                  <a:pt x="31945" y="34481"/>
                  <a:pt x="31564" y="34564"/>
                </a:cubicBezTo>
                <a:cubicBezTo>
                  <a:pt x="31230" y="34624"/>
                  <a:pt x="30861" y="34636"/>
                  <a:pt x="30528" y="34660"/>
                </a:cubicBezTo>
                <a:lnTo>
                  <a:pt x="30040" y="34707"/>
                </a:lnTo>
                <a:lnTo>
                  <a:pt x="30040" y="34767"/>
                </a:lnTo>
                <a:cubicBezTo>
                  <a:pt x="30397" y="34922"/>
                  <a:pt x="30730" y="35064"/>
                  <a:pt x="31087" y="35195"/>
                </a:cubicBezTo>
                <a:cubicBezTo>
                  <a:pt x="31076" y="35231"/>
                  <a:pt x="31076" y="35255"/>
                  <a:pt x="31064" y="35291"/>
                </a:cubicBezTo>
                <a:cubicBezTo>
                  <a:pt x="30290" y="35100"/>
                  <a:pt x="29587" y="34481"/>
                  <a:pt x="28682" y="34862"/>
                </a:cubicBezTo>
                <a:cubicBezTo>
                  <a:pt x="29230" y="35076"/>
                  <a:pt x="29742" y="35291"/>
                  <a:pt x="30254" y="35493"/>
                </a:cubicBezTo>
                <a:cubicBezTo>
                  <a:pt x="30778" y="35707"/>
                  <a:pt x="31314" y="35934"/>
                  <a:pt x="31838" y="36148"/>
                </a:cubicBezTo>
                <a:cubicBezTo>
                  <a:pt x="32326" y="36362"/>
                  <a:pt x="32850" y="36529"/>
                  <a:pt x="33278" y="36838"/>
                </a:cubicBezTo>
                <a:cubicBezTo>
                  <a:pt x="33147" y="36850"/>
                  <a:pt x="33028" y="36827"/>
                  <a:pt x="32909" y="36779"/>
                </a:cubicBezTo>
                <a:cubicBezTo>
                  <a:pt x="31421" y="36184"/>
                  <a:pt x="29944" y="35553"/>
                  <a:pt x="28456" y="34981"/>
                </a:cubicBezTo>
                <a:cubicBezTo>
                  <a:pt x="28218" y="34886"/>
                  <a:pt x="27932" y="34898"/>
                  <a:pt x="27670" y="34874"/>
                </a:cubicBezTo>
                <a:cubicBezTo>
                  <a:pt x="27670" y="34922"/>
                  <a:pt x="27658" y="34945"/>
                  <a:pt x="27658" y="34993"/>
                </a:cubicBezTo>
                <a:cubicBezTo>
                  <a:pt x="28587" y="35410"/>
                  <a:pt x="29575" y="35826"/>
                  <a:pt x="30540" y="36255"/>
                </a:cubicBezTo>
                <a:close/>
                <a:moveTo>
                  <a:pt x="84427" y="42327"/>
                </a:moveTo>
                <a:cubicBezTo>
                  <a:pt x="82856" y="42530"/>
                  <a:pt x="81320" y="42756"/>
                  <a:pt x="79772" y="42923"/>
                </a:cubicBezTo>
                <a:cubicBezTo>
                  <a:pt x="76450" y="43268"/>
                  <a:pt x="73140" y="43565"/>
                  <a:pt x="69878" y="44304"/>
                </a:cubicBezTo>
                <a:cubicBezTo>
                  <a:pt x="69819" y="44316"/>
                  <a:pt x="69747" y="44304"/>
                  <a:pt x="69664" y="44292"/>
                </a:cubicBezTo>
                <a:cubicBezTo>
                  <a:pt x="69664" y="44256"/>
                  <a:pt x="69652" y="44232"/>
                  <a:pt x="69652" y="44196"/>
                </a:cubicBezTo>
                <a:cubicBezTo>
                  <a:pt x="69830" y="44137"/>
                  <a:pt x="70009" y="44066"/>
                  <a:pt x="70283" y="43982"/>
                </a:cubicBezTo>
                <a:cubicBezTo>
                  <a:pt x="69295" y="44125"/>
                  <a:pt x="68414" y="44280"/>
                  <a:pt x="67544" y="44399"/>
                </a:cubicBezTo>
                <a:cubicBezTo>
                  <a:pt x="65699" y="44649"/>
                  <a:pt x="63853" y="44839"/>
                  <a:pt x="62020" y="45125"/>
                </a:cubicBezTo>
                <a:cubicBezTo>
                  <a:pt x="58770" y="45625"/>
                  <a:pt x="55531" y="46185"/>
                  <a:pt x="52304" y="46733"/>
                </a:cubicBezTo>
                <a:cubicBezTo>
                  <a:pt x="50757" y="46994"/>
                  <a:pt x="49221" y="47328"/>
                  <a:pt x="47685" y="47578"/>
                </a:cubicBezTo>
                <a:cubicBezTo>
                  <a:pt x="44280" y="48126"/>
                  <a:pt x="40851" y="48649"/>
                  <a:pt x="37434" y="49197"/>
                </a:cubicBezTo>
                <a:cubicBezTo>
                  <a:pt x="34064" y="49733"/>
                  <a:pt x="30718" y="50304"/>
                  <a:pt x="27361" y="50840"/>
                </a:cubicBezTo>
                <a:cubicBezTo>
                  <a:pt x="24813" y="51257"/>
                  <a:pt x="22265" y="51638"/>
                  <a:pt x="19717" y="52043"/>
                </a:cubicBezTo>
                <a:cubicBezTo>
                  <a:pt x="19265" y="52114"/>
                  <a:pt x="19229" y="52162"/>
                  <a:pt x="19300" y="52626"/>
                </a:cubicBezTo>
                <a:cubicBezTo>
                  <a:pt x="19419" y="52614"/>
                  <a:pt x="19527" y="52590"/>
                  <a:pt x="19646" y="52578"/>
                </a:cubicBezTo>
                <a:cubicBezTo>
                  <a:pt x="20693" y="52400"/>
                  <a:pt x="21729" y="52197"/>
                  <a:pt x="22777" y="52055"/>
                </a:cubicBezTo>
                <a:cubicBezTo>
                  <a:pt x="24658" y="51816"/>
                  <a:pt x="26563" y="51674"/>
                  <a:pt x="28444" y="51400"/>
                </a:cubicBezTo>
                <a:cubicBezTo>
                  <a:pt x="31707" y="50924"/>
                  <a:pt x="34957" y="50376"/>
                  <a:pt x="38207" y="49852"/>
                </a:cubicBezTo>
                <a:cubicBezTo>
                  <a:pt x="38672" y="49781"/>
                  <a:pt x="39124" y="49709"/>
                  <a:pt x="39577" y="49638"/>
                </a:cubicBezTo>
                <a:cubicBezTo>
                  <a:pt x="39589" y="49661"/>
                  <a:pt x="39589" y="49697"/>
                  <a:pt x="39600" y="49733"/>
                </a:cubicBezTo>
                <a:cubicBezTo>
                  <a:pt x="39469" y="49769"/>
                  <a:pt x="39339" y="49816"/>
                  <a:pt x="39184" y="49828"/>
                </a:cubicBezTo>
                <a:cubicBezTo>
                  <a:pt x="37303" y="50162"/>
                  <a:pt x="35409" y="50435"/>
                  <a:pt x="33528" y="50793"/>
                </a:cubicBezTo>
                <a:cubicBezTo>
                  <a:pt x="30790" y="51305"/>
                  <a:pt x="28039" y="51721"/>
                  <a:pt x="25277" y="52019"/>
                </a:cubicBezTo>
                <a:cubicBezTo>
                  <a:pt x="23325" y="52221"/>
                  <a:pt x="21384" y="52555"/>
                  <a:pt x="19443" y="52817"/>
                </a:cubicBezTo>
                <a:cubicBezTo>
                  <a:pt x="19348" y="52840"/>
                  <a:pt x="19217" y="52888"/>
                  <a:pt x="19205" y="52948"/>
                </a:cubicBezTo>
                <a:cubicBezTo>
                  <a:pt x="19122" y="53210"/>
                  <a:pt x="19086" y="53483"/>
                  <a:pt x="19026" y="53769"/>
                </a:cubicBezTo>
                <a:cubicBezTo>
                  <a:pt x="19205" y="53745"/>
                  <a:pt x="19336" y="53710"/>
                  <a:pt x="19467" y="53698"/>
                </a:cubicBezTo>
                <a:cubicBezTo>
                  <a:pt x="22444" y="53186"/>
                  <a:pt x="25420" y="52686"/>
                  <a:pt x="28397" y="52197"/>
                </a:cubicBezTo>
                <a:cubicBezTo>
                  <a:pt x="30837" y="51793"/>
                  <a:pt x="33290" y="51495"/>
                  <a:pt x="35719" y="51031"/>
                </a:cubicBezTo>
                <a:cubicBezTo>
                  <a:pt x="40934" y="50054"/>
                  <a:pt x="46125" y="48971"/>
                  <a:pt x="51328" y="47983"/>
                </a:cubicBezTo>
                <a:cubicBezTo>
                  <a:pt x="53436" y="47578"/>
                  <a:pt x="55543" y="47316"/>
                  <a:pt x="57674" y="47042"/>
                </a:cubicBezTo>
                <a:cubicBezTo>
                  <a:pt x="60174" y="46721"/>
                  <a:pt x="62675" y="46447"/>
                  <a:pt x="65175" y="46137"/>
                </a:cubicBezTo>
                <a:cubicBezTo>
                  <a:pt x="65520" y="46090"/>
                  <a:pt x="65830" y="45887"/>
                  <a:pt x="66175" y="45875"/>
                </a:cubicBezTo>
                <a:cubicBezTo>
                  <a:pt x="68473" y="45792"/>
                  <a:pt x="70735" y="45339"/>
                  <a:pt x="72986" y="44887"/>
                </a:cubicBezTo>
                <a:cubicBezTo>
                  <a:pt x="76367" y="44232"/>
                  <a:pt x="79760" y="43732"/>
                  <a:pt x="83154" y="43256"/>
                </a:cubicBezTo>
                <a:cubicBezTo>
                  <a:pt x="83570" y="43196"/>
                  <a:pt x="83987" y="43137"/>
                  <a:pt x="84332" y="43089"/>
                </a:cubicBezTo>
                <a:cubicBezTo>
                  <a:pt x="84368" y="42792"/>
                  <a:pt x="84404" y="42542"/>
                  <a:pt x="84427" y="42327"/>
                </a:cubicBezTo>
                <a:close/>
                <a:moveTo>
                  <a:pt x="73926" y="22194"/>
                </a:moveTo>
                <a:cubicBezTo>
                  <a:pt x="74355" y="22730"/>
                  <a:pt x="74772" y="23230"/>
                  <a:pt x="75176" y="23754"/>
                </a:cubicBezTo>
                <a:cubicBezTo>
                  <a:pt x="75141" y="23789"/>
                  <a:pt x="75117" y="23801"/>
                  <a:pt x="75069" y="23825"/>
                </a:cubicBezTo>
                <a:cubicBezTo>
                  <a:pt x="74712" y="23396"/>
                  <a:pt x="74331" y="22980"/>
                  <a:pt x="73998" y="22515"/>
                </a:cubicBezTo>
                <a:cubicBezTo>
                  <a:pt x="73771" y="22194"/>
                  <a:pt x="73569" y="22218"/>
                  <a:pt x="73236" y="22444"/>
                </a:cubicBezTo>
                <a:cubicBezTo>
                  <a:pt x="73998" y="23134"/>
                  <a:pt x="74736" y="23789"/>
                  <a:pt x="75474" y="24456"/>
                </a:cubicBezTo>
                <a:cubicBezTo>
                  <a:pt x="75307" y="24408"/>
                  <a:pt x="75188" y="24337"/>
                  <a:pt x="75081" y="24242"/>
                </a:cubicBezTo>
                <a:lnTo>
                  <a:pt x="73295" y="22634"/>
                </a:lnTo>
                <a:cubicBezTo>
                  <a:pt x="73224" y="22563"/>
                  <a:pt x="73093" y="22456"/>
                  <a:pt x="73009" y="22491"/>
                </a:cubicBezTo>
                <a:cubicBezTo>
                  <a:pt x="72712" y="22575"/>
                  <a:pt x="72414" y="22694"/>
                  <a:pt x="72105" y="22813"/>
                </a:cubicBezTo>
                <a:cubicBezTo>
                  <a:pt x="72521" y="23396"/>
                  <a:pt x="72914" y="23944"/>
                  <a:pt x="73295" y="24480"/>
                </a:cubicBezTo>
                <a:cubicBezTo>
                  <a:pt x="73248" y="24516"/>
                  <a:pt x="73224" y="24539"/>
                  <a:pt x="73176" y="24575"/>
                </a:cubicBezTo>
                <a:cubicBezTo>
                  <a:pt x="73105" y="24504"/>
                  <a:pt x="73033" y="24420"/>
                  <a:pt x="72974" y="24337"/>
                </a:cubicBezTo>
                <a:cubicBezTo>
                  <a:pt x="72676" y="23920"/>
                  <a:pt x="72355" y="23515"/>
                  <a:pt x="72057" y="23099"/>
                </a:cubicBezTo>
                <a:cubicBezTo>
                  <a:pt x="71866" y="22825"/>
                  <a:pt x="71854" y="22825"/>
                  <a:pt x="71557" y="23051"/>
                </a:cubicBezTo>
                <a:cubicBezTo>
                  <a:pt x="71866" y="23420"/>
                  <a:pt x="72188" y="23777"/>
                  <a:pt x="72497" y="24158"/>
                </a:cubicBezTo>
                <a:lnTo>
                  <a:pt x="72414" y="24230"/>
                </a:lnTo>
                <a:cubicBezTo>
                  <a:pt x="72331" y="24158"/>
                  <a:pt x="72224" y="24075"/>
                  <a:pt x="72152" y="23992"/>
                </a:cubicBezTo>
                <a:cubicBezTo>
                  <a:pt x="71950" y="23765"/>
                  <a:pt x="71735" y="23539"/>
                  <a:pt x="71557" y="23301"/>
                </a:cubicBezTo>
                <a:cubicBezTo>
                  <a:pt x="71402" y="23099"/>
                  <a:pt x="71259" y="23051"/>
                  <a:pt x="71033" y="23170"/>
                </a:cubicBezTo>
                <a:cubicBezTo>
                  <a:pt x="70914" y="23230"/>
                  <a:pt x="70795" y="23265"/>
                  <a:pt x="70652" y="23325"/>
                </a:cubicBezTo>
                <a:cubicBezTo>
                  <a:pt x="71128" y="23777"/>
                  <a:pt x="71604" y="24230"/>
                  <a:pt x="72057" y="24658"/>
                </a:cubicBezTo>
                <a:cubicBezTo>
                  <a:pt x="72045" y="24694"/>
                  <a:pt x="72021" y="24706"/>
                  <a:pt x="71997" y="24730"/>
                </a:cubicBezTo>
                <a:cubicBezTo>
                  <a:pt x="71914" y="24658"/>
                  <a:pt x="71807" y="24599"/>
                  <a:pt x="71724" y="24527"/>
                </a:cubicBezTo>
                <a:cubicBezTo>
                  <a:pt x="71426" y="24254"/>
                  <a:pt x="71140" y="23992"/>
                  <a:pt x="70854" y="23718"/>
                </a:cubicBezTo>
                <a:cubicBezTo>
                  <a:pt x="70426" y="23325"/>
                  <a:pt x="70426" y="23325"/>
                  <a:pt x="69783" y="23670"/>
                </a:cubicBezTo>
                <a:cubicBezTo>
                  <a:pt x="69961" y="23801"/>
                  <a:pt x="70116" y="23920"/>
                  <a:pt x="70259" y="24039"/>
                </a:cubicBezTo>
                <a:cubicBezTo>
                  <a:pt x="70128" y="23980"/>
                  <a:pt x="70021" y="23873"/>
                  <a:pt x="69902" y="23801"/>
                </a:cubicBezTo>
                <a:cubicBezTo>
                  <a:pt x="69819" y="23742"/>
                  <a:pt x="69699" y="23646"/>
                  <a:pt x="69628" y="23682"/>
                </a:cubicBezTo>
                <a:cubicBezTo>
                  <a:pt x="69187" y="23813"/>
                  <a:pt x="68771" y="23992"/>
                  <a:pt x="68295" y="24170"/>
                </a:cubicBezTo>
                <a:cubicBezTo>
                  <a:pt x="68937" y="24754"/>
                  <a:pt x="69533" y="25289"/>
                  <a:pt x="70116" y="25825"/>
                </a:cubicBezTo>
                <a:cubicBezTo>
                  <a:pt x="70080" y="25849"/>
                  <a:pt x="70069" y="25885"/>
                  <a:pt x="70045" y="25909"/>
                </a:cubicBezTo>
                <a:cubicBezTo>
                  <a:pt x="69938" y="25837"/>
                  <a:pt x="69830" y="25778"/>
                  <a:pt x="69747" y="25706"/>
                </a:cubicBezTo>
                <a:cubicBezTo>
                  <a:pt x="69247" y="25278"/>
                  <a:pt x="68771" y="24837"/>
                  <a:pt x="68271" y="24420"/>
                </a:cubicBezTo>
                <a:cubicBezTo>
                  <a:pt x="68164" y="24349"/>
                  <a:pt x="67973" y="24301"/>
                  <a:pt x="67854" y="24337"/>
                </a:cubicBezTo>
                <a:cubicBezTo>
                  <a:pt x="67402" y="24468"/>
                  <a:pt x="66961" y="24646"/>
                  <a:pt x="66532" y="24825"/>
                </a:cubicBezTo>
                <a:cubicBezTo>
                  <a:pt x="66139" y="24980"/>
                  <a:pt x="66116" y="25111"/>
                  <a:pt x="66437" y="25361"/>
                </a:cubicBezTo>
                <a:cubicBezTo>
                  <a:pt x="66925" y="25730"/>
                  <a:pt x="67449" y="26111"/>
                  <a:pt x="67937" y="26468"/>
                </a:cubicBezTo>
                <a:cubicBezTo>
                  <a:pt x="67342" y="26170"/>
                  <a:pt x="66782" y="25825"/>
                  <a:pt x="66235" y="25432"/>
                </a:cubicBezTo>
                <a:cubicBezTo>
                  <a:pt x="65794" y="25135"/>
                  <a:pt x="65473" y="25111"/>
                  <a:pt x="65056" y="25420"/>
                </a:cubicBezTo>
                <a:cubicBezTo>
                  <a:pt x="65413" y="25670"/>
                  <a:pt x="65770" y="25909"/>
                  <a:pt x="66128" y="26170"/>
                </a:cubicBezTo>
                <a:cubicBezTo>
                  <a:pt x="66116" y="26194"/>
                  <a:pt x="66092" y="26206"/>
                  <a:pt x="66068" y="26242"/>
                </a:cubicBezTo>
                <a:cubicBezTo>
                  <a:pt x="65723" y="26016"/>
                  <a:pt x="65377" y="25778"/>
                  <a:pt x="65020" y="25575"/>
                </a:cubicBezTo>
                <a:cubicBezTo>
                  <a:pt x="64937" y="25516"/>
                  <a:pt x="64806" y="25480"/>
                  <a:pt x="64711" y="25492"/>
                </a:cubicBezTo>
                <a:cubicBezTo>
                  <a:pt x="64461" y="25575"/>
                  <a:pt x="64223" y="25670"/>
                  <a:pt x="63925" y="25789"/>
                </a:cubicBezTo>
                <a:cubicBezTo>
                  <a:pt x="64342" y="26063"/>
                  <a:pt x="64699" y="26301"/>
                  <a:pt x="65056" y="26540"/>
                </a:cubicBezTo>
                <a:cubicBezTo>
                  <a:pt x="65044" y="26563"/>
                  <a:pt x="65008" y="26599"/>
                  <a:pt x="64996" y="26623"/>
                </a:cubicBezTo>
                <a:cubicBezTo>
                  <a:pt x="64687" y="26432"/>
                  <a:pt x="64342" y="26254"/>
                  <a:pt x="64044" y="26051"/>
                </a:cubicBezTo>
                <a:cubicBezTo>
                  <a:pt x="63818" y="25885"/>
                  <a:pt x="63627" y="25885"/>
                  <a:pt x="63377" y="25968"/>
                </a:cubicBezTo>
                <a:cubicBezTo>
                  <a:pt x="62425" y="26349"/>
                  <a:pt x="61472" y="26682"/>
                  <a:pt x="60520" y="27063"/>
                </a:cubicBezTo>
                <a:cubicBezTo>
                  <a:pt x="59924" y="27278"/>
                  <a:pt x="59341" y="27516"/>
                  <a:pt x="58686" y="27790"/>
                </a:cubicBezTo>
                <a:cubicBezTo>
                  <a:pt x="60496" y="27623"/>
                  <a:pt x="62222" y="27444"/>
                  <a:pt x="63973" y="27313"/>
                </a:cubicBezTo>
                <a:cubicBezTo>
                  <a:pt x="65163" y="27206"/>
                  <a:pt x="66366" y="27182"/>
                  <a:pt x="67556" y="27087"/>
                </a:cubicBezTo>
                <a:cubicBezTo>
                  <a:pt x="69461" y="26921"/>
                  <a:pt x="71366" y="26742"/>
                  <a:pt x="73283" y="26563"/>
                </a:cubicBezTo>
                <a:cubicBezTo>
                  <a:pt x="75105" y="26409"/>
                  <a:pt x="76915" y="26254"/>
                  <a:pt x="78736" y="26051"/>
                </a:cubicBezTo>
                <a:cubicBezTo>
                  <a:pt x="81058" y="25766"/>
                  <a:pt x="83356" y="25420"/>
                  <a:pt x="85666" y="25111"/>
                </a:cubicBezTo>
                <a:cubicBezTo>
                  <a:pt x="86059" y="25051"/>
                  <a:pt x="86428" y="24992"/>
                  <a:pt x="86844" y="24932"/>
                </a:cubicBezTo>
                <a:cubicBezTo>
                  <a:pt x="84451" y="23265"/>
                  <a:pt x="82106" y="21622"/>
                  <a:pt x="79760" y="19991"/>
                </a:cubicBezTo>
                <a:cubicBezTo>
                  <a:pt x="79725" y="20015"/>
                  <a:pt x="79713" y="20051"/>
                  <a:pt x="79689" y="20098"/>
                </a:cubicBezTo>
                <a:cubicBezTo>
                  <a:pt x="80201" y="20491"/>
                  <a:pt x="80713" y="20896"/>
                  <a:pt x="81213" y="21301"/>
                </a:cubicBezTo>
                <a:cubicBezTo>
                  <a:pt x="81296" y="21360"/>
                  <a:pt x="81320" y="21491"/>
                  <a:pt x="81379" y="21598"/>
                </a:cubicBezTo>
                <a:cubicBezTo>
                  <a:pt x="81260" y="21587"/>
                  <a:pt x="81118" y="21622"/>
                  <a:pt x="81022" y="21563"/>
                </a:cubicBezTo>
                <a:cubicBezTo>
                  <a:pt x="80546" y="21206"/>
                  <a:pt x="80070" y="20872"/>
                  <a:pt x="79629" y="20467"/>
                </a:cubicBezTo>
                <a:cubicBezTo>
                  <a:pt x="79332" y="20182"/>
                  <a:pt x="79058" y="20170"/>
                  <a:pt x="78736" y="20432"/>
                </a:cubicBezTo>
                <a:cubicBezTo>
                  <a:pt x="79403" y="20908"/>
                  <a:pt x="80082" y="21384"/>
                  <a:pt x="80760" y="21860"/>
                </a:cubicBezTo>
                <a:cubicBezTo>
                  <a:pt x="80737" y="21896"/>
                  <a:pt x="80713" y="21920"/>
                  <a:pt x="80701" y="21956"/>
                </a:cubicBezTo>
                <a:cubicBezTo>
                  <a:pt x="80320" y="21706"/>
                  <a:pt x="79963" y="21444"/>
                  <a:pt x="79582" y="21206"/>
                </a:cubicBezTo>
                <a:cubicBezTo>
                  <a:pt x="79213" y="20967"/>
                  <a:pt x="78891" y="20634"/>
                  <a:pt x="78415" y="20586"/>
                </a:cubicBezTo>
                <a:lnTo>
                  <a:pt x="80344" y="22146"/>
                </a:lnTo>
                <a:cubicBezTo>
                  <a:pt x="80308" y="22182"/>
                  <a:pt x="80284" y="22218"/>
                  <a:pt x="80248" y="22253"/>
                </a:cubicBezTo>
                <a:cubicBezTo>
                  <a:pt x="80141" y="22182"/>
                  <a:pt x="80058" y="22122"/>
                  <a:pt x="79963" y="22039"/>
                </a:cubicBezTo>
                <a:cubicBezTo>
                  <a:pt x="79427" y="21622"/>
                  <a:pt x="78891" y="21194"/>
                  <a:pt x="78343" y="20777"/>
                </a:cubicBezTo>
                <a:cubicBezTo>
                  <a:pt x="78141" y="20634"/>
                  <a:pt x="78141" y="20634"/>
                  <a:pt x="77903" y="20813"/>
                </a:cubicBezTo>
                <a:cubicBezTo>
                  <a:pt x="78462" y="21265"/>
                  <a:pt x="79034" y="21718"/>
                  <a:pt x="79582" y="22158"/>
                </a:cubicBezTo>
                <a:cubicBezTo>
                  <a:pt x="79451" y="22158"/>
                  <a:pt x="79367" y="22122"/>
                  <a:pt x="79296" y="22063"/>
                </a:cubicBezTo>
                <a:cubicBezTo>
                  <a:pt x="78832" y="21682"/>
                  <a:pt x="78379" y="21313"/>
                  <a:pt x="77903" y="20956"/>
                </a:cubicBezTo>
                <a:cubicBezTo>
                  <a:pt x="77808" y="20896"/>
                  <a:pt x="77689" y="20872"/>
                  <a:pt x="77581" y="20825"/>
                </a:cubicBezTo>
                <a:cubicBezTo>
                  <a:pt x="77569" y="20848"/>
                  <a:pt x="77558" y="20896"/>
                  <a:pt x="77522" y="20932"/>
                </a:cubicBezTo>
                <a:cubicBezTo>
                  <a:pt x="78117" y="21432"/>
                  <a:pt x="78736" y="21944"/>
                  <a:pt x="79332" y="22456"/>
                </a:cubicBezTo>
                <a:cubicBezTo>
                  <a:pt x="79296" y="22491"/>
                  <a:pt x="79272" y="22539"/>
                  <a:pt x="79236" y="22563"/>
                </a:cubicBezTo>
                <a:cubicBezTo>
                  <a:pt x="79129" y="22491"/>
                  <a:pt x="79034" y="22432"/>
                  <a:pt x="78939" y="22337"/>
                </a:cubicBezTo>
                <a:cubicBezTo>
                  <a:pt x="78439" y="21920"/>
                  <a:pt x="77939" y="21503"/>
                  <a:pt x="77439" y="21110"/>
                </a:cubicBezTo>
                <a:cubicBezTo>
                  <a:pt x="77343" y="21051"/>
                  <a:pt x="77212" y="21051"/>
                  <a:pt x="77105" y="21015"/>
                </a:cubicBezTo>
                <a:cubicBezTo>
                  <a:pt x="77093" y="21051"/>
                  <a:pt x="77093" y="21075"/>
                  <a:pt x="77081" y="21110"/>
                </a:cubicBezTo>
                <a:cubicBezTo>
                  <a:pt x="77724" y="21682"/>
                  <a:pt x="78379" y="22253"/>
                  <a:pt x="79034" y="22837"/>
                </a:cubicBezTo>
                <a:cubicBezTo>
                  <a:pt x="78998" y="22861"/>
                  <a:pt x="78986" y="22896"/>
                  <a:pt x="78951" y="22908"/>
                </a:cubicBezTo>
                <a:lnTo>
                  <a:pt x="78820" y="22813"/>
                </a:lnTo>
                <a:cubicBezTo>
                  <a:pt x="78284" y="22337"/>
                  <a:pt x="77736" y="21860"/>
                  <a:pt x="77200" y="21384"/>
                </a:cubicBezTo>
                <a:cubicBezTo>
                  <a:pt x="76843" y="21075"/>
                  <a:pt x="76772" y="21075"/>
                  <a:pt x="76367" y="21360"/>
                </a:cubicBezTo>
                <a:cubicBezTo>
                  <a:pt x="77046" y="21944"/>
                  <a:pt x="77748" y="22539"/>
                  <a:pt x="78439" y="23111"/>
                </a:cubicBezTo>
                <a:cubicBezTo>
                  <a:pt x="78403" y="23146"/>
                  <a:pt x="78379" y="23170"/>
                  <a:pt x="78355" y="23206"/>
                </a:cubicBezTo>
                <a:cubicBezTo>
                  <a:pt x="78272" y="23146"/>
                  <a:pt x="78201" y="23075"/>
                  <a:pt x="78105" y="23015"/>
                </a:cubicBezTo>
                <a:cubicBezTo>
                  <a:pt x="77510" y="22515"/>
                  <a:pt x="76927" y="22027"/>
                  <a:pt x="76331" y="21539"/>
                </a:cubicBezTo>
                <a:cubicBezTo>
                  <a:pt x="76260" y="21479"/>
                  <a:pt x="76129" y="21408"/>
                  <a:pt x="76034" y="21420"/>
                </a:cubicBezTo>
                <a:cubicBezTo>
                  <a:pt x="75593" y="21551"/>
                  <a:pt x="75141" y="21729"/>
                  <a:pt x="74688" y="21896"/>
                </a:cubicBezTo>
                <a:cubicBezTo>
                  <a:pt x="75962" y="23087"/>
                  <a:pt x="77212" y="24242"/>
                  <a:pt x="78451" y="25408"/>
                </a:cubicBezTo>
                <a:cubicBezTo>
                  <a:pt x="78272" y="25349"/>
                  <a:pt x="78117" y="25254"/>
                  <a:pt x="77986" y="25135"/>
                </a:cubicBezTo>
                <a:cubicBezTo>
                  <a:pt x="76950" y="24206"/>
                  <a:pt x="75903" y="23253"/>
                  <a:pt x="74867" y="22313"/>
                </a:cubicBezTo>
                <a:cubicBezTo>
                  <a:pt x="74510" y="21884"/>
                  <a:pt x="74510" y="21884"/>
                  <a:pt x="73926" y="22194"/>
                </a:cubicBezTo>
                <a:close/>
                <a:moveTo>
                  <a:pt x="29266" y="45447"/>
                </a:moveTo>
                <a:cubicBezTo>
                  <a:pt x="28278" y="45149"/>
                  <a:pt x="27230" y="44947"/>
                  <a:pt x="26289" y="44542"/>
                </a:cubicBezTo>
                <a:cubicBezTo>
                  <a:pt x="25111" y="44042"/>
                  <a:pt x="24003" y="43351"/>
                  <a:pt x="22872" y="42744"/>
                </a:cubicBezTo>
                <a:cubicBezTo>
                  <a:pt x="19098" y="40708"/>
                  <a:pt x="15312" y="38660"/>
                  <a:pt x="11537" y="36636"/>
                </a:cubicBezTo>
                <a:cubicBezTo>
                  <a:pt x="10966" y="36326"/>
                  <a:pt x="10394" y="36065"/>
                  <a:pt x="9811" y="35767"/>
                </a:cubicBezTo>
                <a:cubicBezTo>
                  <a:pt x="9823" y="35862"/>
                  <a:pt x="9882" y="35922"/>
                  <a:pt x="9930" y="35969"/>
                </a:cubicBezTo>
                <a:cubicBezTo>
                  <a:pt x="11918" y="38398"/>
                  <a:pt x="13907" y="40827"/>
                  <a:pt x="15895" y="43232"/>
                </a:cubicBezTo>
                <a:cubicBezTo>
                  <a:pt x="16848" y="44399"/>
                  <a:pt x="17812" y="45566"/>
                  <a:pt x="18765" y="46733"/>
                </a:cubicBezTo>
                <a:cubicBezTo>
                  <a:pt x="18955" y="46959"/>
                  <a:pt x="19157" y="47114"/>
                  <a:pt x="19467" y="46911"/>
                </a:cubicBezTo>
                <a:cubicBezTo>
                  <a:pt x="19562" y="46852"/>
                  <a:pt x="19657" y="46840"/>
                  <a:pt x="19765" y="46816"/>
                </a:cubicBezTo>
                <a:cubicBezTo>
                  <a:pt x="21443" y="46566"/>
                  <a:pt x="23134" y="46304"/>
                  <a:pt x="24825" y="46042"/>
                </a:cubicBezTo>
                <a:cubicBezTo>
                  <a:pt x="26313" y="45851"/>
                  <a:pt x="27813" y="45661"/>
                  <a:pt x="29266" y="45447"/>
                </a:cubicBezTo>
                <a:close/>
                <a:moveTo>
                  <a:pt x="60948" y="44304"/>
                </a:moveTo>
                <a:cubicBezTo>
                  <a:pt x="60246" y="44268"/>
                  <a:pt x="40148" y="47221"/>
                  <a:pt x="38707" y="47840"/>
                </a:cubicBezTo>
                <a:cubicBezTo>
                  <a:pt x="43518" y="47090"/>
                  <a:pt x="48328" y="46387"/>
                  <a:pt x="53162" y="45875"/>
                </a:cubicBezTo>
                <a:cubicBezTo>
                  <a:pt x="47506" y="46733"/>
                  <a:pt x="41839" y="47495"/>
                  <a:pt x="36195" y="48471"/>
                </a:cubicBezTo>
                <a:cubicBezTo>
                  <a:pt x="30576" y="49459"/>
                  <a:pt x="24980" y="50673"/>
                  <a:pt x="19384" y="51781"/>
                </a:cubicBezTo>
                <a:cubicBezTo>
                  <a:pt x="19455" y="51852"/>
                  <a:pt x="19527" y="51840"/>
                  <a:pt x="19586" y="51840"/>
                </a:cubicBezTo>
                <a:cubicBezTo>
                  <a:pt x="21491" y="51543"/>
                  <a:pt x="23396" y="51257"/>
                  <a:pt x="25301" y="50947"/>
                </a:cubicBezTo>
                <a:cubicBezTo>
                  <a:pt x="27849" y="50543"/>
                  <a:pt x="30397" y="50126"/>
                  <a:pt x="32933" y="49709"/>
                </a:cubicBezTo>
                <a:cubicBezTo>
                  <a:pt x="35243" y="49340"/>
                  <a:pt x="37529" y="48947"/>
                  <a:pt x="39839" y="48578"/>
                </a:cubicBezTo>
                <a:cubicBezTo>
                  <a:pt x="42458" y="48161"/>
                  <a:pt x="45089" y="47756"/>
                  <a:pt x="47709" y="47328"/>
                </a:cubicBezTo>
                <a:cubicBezTo>
                  <a:pt x="48935" y="47125"/>
                  <a:pt x="50149" y="46840"/>
                  <a:pt x="51376" y="46625"/>
                </a:cubicBezTo>
                <a:cubicBezTo>
                  <a:pt x="53936" y="46197"/>
                  <a:pt x="56507" y="45792"/>
                  <a:pt x="59067" y="45399"/>
                </a:cubicBezTo>
                <a:cubicBezTo>
                  <a:pt x="60889" y="45101"/>
                  <a:pt x="62722" y="44804"/>
                  <a:pt x="64532" y="44518"/>
                </a:cubicBezTo>
                <a:cubicBezTo>
                  <a:pt x="66425" y="44232"/>
                  <a:pt x="68342" y="44054"/>
                  <a:pt x="70223" y="43708"/>
                </a:cubicBezTo>
                <a:cubicBezTo>
                  <a:pt x="73402" y="43113"/>
                  <a:pt x="76605" y="42672"/>
                  <a:pt x="79820" y="42220"/>
                </a:cubicBezTo>
                <a:cubicBezTo>
                  <a:pt x="81272" y="42018"/>
                  <a:pt x="82725" y="41720"/>
                  <a:pt x="84166" y="41446"/>
                </a:cubicBezTo>
                <a:cubicBezTo>
                  <a:pt x="84249" y="41434"/>
                  <a:pt x="84332" y="41315"/>
                  <a:pt x="84404" y="41244"/>
                </a:cubicBezTo>
                <a:cubicBezTo>
                  <a:pt x="84368" y="41208"/>
                  <a:pt x="84356" y="41184"/>
                  <a:pt x="84332" y="41172"/>
                </a:cubicBezTo>
                <a:cubicBezTo>
                  <a:pt x="75641" y="42399"/>
                  <a:pt x="66925" y="43625"/>
                  <a:pt x="58234" y="44863"/>
                </a:cubicBezTo>
                <a:cubicBezTo>
                  <a:pt x="58234" y="44828"/>
                  <a:pt x="58222" y="44804"/>
                  <a:pt x="58222" y="44768"/>
                </a:cubicBezTo>
                <a:cubicBezTo>
                  <a:pt x="59127" y="44601"/>
                  <a:pt x="60008" y="44458"/>
                  <a:pt x="60948" y="44304"/>
                </a:cubicBezTo>
                <a:close/>
                <a:moveTo>
                  <a:pt x="11109" y="52078"/>
                </a:moveTo>
                <a:cubicBezTo>
                  <a:pt x="11073" y="52055"/>
                  <a:pt x="11025" y="52055"/>
                  <a:pt x="11002" y="52043"/>
                </a:cubicBezTo>
                <a:cubicBezTo>
                  <a:pt x="11014" y="51936"/>
                  <a:pt x="11025" y="51816"/>
                  <a:pt x="11061" y="51721"/>
                </a:cubicBezTo>
                <a:cubicBezTo>
                  <a:pt x="11359" y="50602"/>
                  <a:pt x="11633" y="49471"/>
                  <a:pt x="11954" y="48352"/>
                </a:cubicBezTo>
                <a:cubicBezTo>
                  <a:pt x="12014" y="48114"/>
                  <a:pt x="11978" y="47971"/>
                  <a:pt x="11728" y="47828"/>
                </a:cubicBezTo>
                <a:cubicBezTo>
                  <a:pt x="11549" y="48578"/>
                  <a:pt x="11371" y="49280"/>
                  <a:pt x="11204" y="49995"/>
                </a:cubicBezTo>
                <a:cubicBezTo>
                  <a:pt x="11037" y="50685"/>
                  <a:pt x="10894" y="51400"/>
                  <a:pt x="10728" y="52150"/>
                </a:cubicBezTo>
                <a:cubicBezTo>
                  <a:pt x="10633" y="52090"/>
                  <a:pt x="10597" y="52078"/>
                  <a:pt x="10597" y="52055"/>
                </a:cubicBezTo>
                <a:cubicBezTo>
                  <a:pt x="10585" y="51995"/>
                  <a:pt x="10573" y="51936"/>
                  <a:pt x="10585" y="51900"/>
                </a:cubicBezTo>
                <a:cubicBezTo>
                  <a:pt x="10906" y="50590"/>
                  <a:pt x="11228" y="49257"/>
                  <a:pt x="11561" y="47947"/>
                </a:cubicBezTo>
                <a:cubicBezTo>
                  <a:pt x="11645" y="47697"/>
                  <a:pt x="11621" y="47530"/>
                  <a:pt x="11406" y="47399"/>
                </a:cubicBezTo>
                <a:cubicBezTo>
                  <a:pt x="10752" y="49019"/>
                  <a:pt x="10013" y="53900"/>
                  <a:pt x="10287" y="54876"/>
                </a:cubicBezTo>
                <a:lnTo>
                  <a:pt x="10644" y="52912"/>
                </a:lnTo>
                <a:cubicBezTo>
                  <a:pt x="10692" y="52912"/>
                  <a:pt x="10716" y="52924"/>
                  <a:pt x="10764" y="52924"/>
                </a:cubicBezTo>
                <a:cubicBezTo>
                  <a:pt x="10740" y="53031"/>
                  <a:pt x="10728" y="53150"/>
                  <a:pt x="10716" y="53245"/>
                </a:cubicBezTo>
                <a:cubicBezTo>
                  <a:pt x="10621" y="53817"/>
                  <a:pt x="10549" y="54376"/>
                  <a:pt x="10466" y="54936"/>
                </a:cubicBezTo>
                <a:cubicBezTo>
                  <a:pt x="10430" y="55126"/>
                  <a:pt x="10478" y="55245"/>
                  <a:pt x="10716" y="55210"/>
                </a:cubicBezTo>
                <a:cubicBezTo>
                  <a:pt x="10835" y="54495"/>
                  <a:pt x="10966" y="53781"/>
                  <a:pt x="11085" y="53067"/>
                </a:cubicBezTo>
                <a:cubicBezTo>
                  <a:pt x="11121" y="53067"/>
                  <a:pt x="11145" y="53090"/>
                  <a:pt x="11192" y="53090"/>
                </a:cubicBezTo>
                <a:cubicBezTo>
                  <a:pt x="11085" y="53817"/>
                  <a:pt x="10966" y="54543"/>
                  <a:pt x="10859" y="55269"/>
                </a:cubicBezTo>
                <a:cubicBezTo>
                  <a:pt x="11014" y="55317"/>
                  <a:pt x="11121" y="55353"/>
                  <a:pt x="11240" y="55388"/>
                </a:cubicBezTo>
                <a:cubicBezTo>
                  <a:pt x="11359" y="54781"/>
                  <a:pt x="11454" y="54222"/>
                  <a:pt x="11561" y="53638"/>
                </a:cubicBezTo>
                <a:cubicBezTo>
                  <a:pt x="11585" y="53638"/>
                  <a:pt x="11609" y="53650"/>
                  <a:pt x="11621" y="53650"/>
                </a:cubicBezTo>
                <a:lnTo>
                  <a:pt x="11359" y="55436"/>
                </a:lnTo>
                <a:cubicBezTo>
                  <a:pt x="11395" y="55448"/>
                  <a:pt x="11442" y="55448"/>
                  <a:pt x="11502" y="55472"/>
                </a:cubicBezTo>
                <a:cubicBezTo>
                  <a:pt x="11621" y="54829"/>
                  <a:pt x="11740" y="54174"/>
                  <a:pt x="11859" y="53531"/>
                </a:cubicBezTo>
                <a:cubicBezTo>
                  <a:pt x="11895" y="53531"/>
                  <a:pt x="11930" y="53543"/>
                  <a:pt x="11966" y="53543"/>
                </a:cubicBezTo>
                <a:lnTo>
                  <a:pt x="11918" y="53900"/>
                </a:lnTo>
                <a:cubicBezTo>
                  <a:pt x="11847" y="54376"/>
                  <a:pt x="11776" y="54841"/>
                  <a:pt x="11692" y="55317"/>
                </a:cubicBezTo>
                <a:cubicBezTo>
                  <a:pt x="11668" y="55543"/>
                  <a:pt x="11668" y="55543"/>
                  <a:pt x="11918" y="55567"/>
                </a:cubicBezTo>
                <a:cubicBezTo>
                  <a:pt x="11990" y="55019"/>
                  <a:pt x="12085" y="54472"/>
                  <a:pt x="12157" y="53924"/>
                </a:cubicBezTo>
                <a:cubicBezTo>
                  <a:pt x="12192" y="53924"/>
                  <a:pt x="12216" y="53936"/>
                  <a:pt x="12252" y="53936"/>
                </a:cubicBezTo>
                <a:cubicBezTo>
                  <a:pt x="12252" y="54007"/>
                  <a:pt x="12252" y="54079"/>
                  <a:pt x="12228" y="54162"/>
                </a:cubicBezTo>
                <a:cubicBezTo>
                  <a:pt x="12192" y="54591"/>
                  <a:pt x="12109" y="55031"/>
                  <a:pt x="12085" y="55472"/>
                </a:cubicBezTo>
                <a:cubicBezTo>
                  <a:pt x="12085" y="55555"/>
                  <a:pt x="12192" y="55662"/>
                  <a:pt x="12228" y="55769"/>
                </a:cubicBezTo>
                <a:cubicBezTo>
                  <a:pt x="12264" y="55746"/>
                  <a:pt x="12311" y="55734"/>
                  <a:pt x="12335" y="55722"/>
                </a:cubicBezTo>
                <a:cubicBezTo>
                  <a:pt x="12395" y="55126"/>
                  <a:pt x="12454" y="54543"/>
                  <a:pt x="12514" y="53948"/>
                </a:cubicBezTo>
                <a:cubicBezTo>
                  <a:pt x="12549" y="54483"/>
                  <a:pt x="12502" y="55019"/>
                  <a:pt x="12466" y="55555"/>
                </a:cubicBezTo>
                <a:cubicBezTo>
                  <a:pt x="12466" y="55650"/>
                  <a:pt x="12514" y="55781"/>
                  <a:pt x="12585" y="55841"/>
                </a:cubicBezTo>
                <a:cubicBezTo>
                  <a:pt x="12704" y="55912"/>
                  <a:pt x="12859" y="55924"/>
                  <a:pt x="12990" y="55972"/>
                </a:cubicBezTo>
                <a:cubicBezTo>
                  <a:pt x="15740" y="56817"/>
                  <a:pt x="18514" y="57686"/>
                  <a:pt x="21265" y="58532"/>
                </a:cubicBezTo>
                <a:cubicBezTo>
                  <a:pt x="21360" y="58567"/>
                  <a:pt x="21443" y="58567"/>
                  <a:pt x="21503" y="58579"/>
                </a:cubicBezTo>
                <a:cubicBezTo>
                  <a:pt x="21920" y="57531"/>
                  <a:pt x="22324" y="56543"/>
                  <a:pt x="22729" y="55543"/>
                </a:cubicBezTo>
                <a:cubicBezTo>
                  <a:pt x="22146" y="55448"/>
                  <a:pt x="21753" y="55674"/>
                  <a:pt x="21610" y="56281"/>
                </a:cubicBezTo>
                <a:cubicBezTo>
                  <a:pt x="21551" y="56519"/>
                  <a:pt x="21420" y="56758"/>
                  <a:pt x="21312" y="56984"/>
                </a:cubicBezTo>
                <a:lnTo>
                  <a:pt x="21086" y="57472"/>
                </a:lnTo>
                <a:lnTo>
                  <a:pt x="21003" y="57436"/>
                </a:lnTo>
                <a:cubicBezTo>
                  <a:pt x="21253" y="56841"/>
                  <a:pt x="21503" y="56257"/>
                  <a:pt x="21753" y="55662"/>
                </a:cubicBezTo>
                <a:cubicBezTo>
                  <a:pt x="21420" y="55495"/>
                  <a:pt x="21432" y="55865"/>
                  <a:pt x="21253" y="56031"/>
                </a:cubicBezTo>
                <a:cubicBezTo>
                  <a:pt x="21277" y="55888"/>
                  <a:pt x="21301" y="55793"/>
                  <a:pt x="21312" y="55710"/>
                </a:cubicBezTo>
                <a:cubicBezTo>
                  <a:pt x="21277" y="55686"/>
                  <a:pt x="21253" y="55662"/>
                  <a:pt x="21217" y="55650"/>
                </a:cubicBezTo>
                <a:cubicBezTo>
                  <a:pt x="21134" y="55734"/>
                  <a:pt x="21027" y="55829"/>
                  <a:pt x="20955" y="55924"/>
                </a:cubicBezTo>
                <a:cubicBezTo>
                  <a:pt x="20681" y="56388"/>
                  <a:pt x="20443" y="56865"/>
                  <a:pt x="20193" y="57341"/>
                </a:cubicBezTo>
                <a:lnTo>
                  <a:pt x="20110" y="57305"/>
                </a:lnTo>
                <a:cubicBezTo>
                  <a:pt x="20372" y="56781"/>
                  <a:pt x="20658" y="56269"/>
                  <a:pt x="20943" y="55722"/>
                </a:cubicBezTo>
                <a:cubicBezTo>
                  <a:pt x="20681" y="55734"/>
                  <a:pt x="20479" y="55757"/>
                  <a:pt x="20265" y="55781"/>
                </a:cubicBezTo>
                <a:cubicBezTo>
                  <a:pt x="20062" y="55817"/>
                  <a:pt x="19848" y="55841"/>
                  <a:pt x="19657" y="55865"/>
                </a:cubicBezTo>
                <a:cubicBezTo>
                  <a:pt x="19122" y="55960"/>
                  <a:pt x="18538" y="56007"/>
                  <a:pt x="18538" y="56758"/>
                </a:cubicBezTo>
                <a:cubicBezTo>
                  <a:pt x="18562" y="56508"/>
                  <a:pt x="18574" y="56257"/>
                  <a:pt x="18574" y="56007"/>
                </a:cubicBezTo>
                <a:lnTo>
                  <a:pt x="18455" y="56007"/>
                </a:lnTo>
                <a:cubicBezTo>
                  <a:pt x="18419" y="56162"/>
                  <a:pt x="18395" y="56341"/>
                  <a:pt x="18348" y="56508"/>
                </a:cubicBezTo>
                <a:cubicBezTo>
                  <a:pt x="18229" y="56246"/>
                  <a:pt x="18467" y="55900"/>
                  <a:pt x="18122" y="55674"/>
                </a:cubicBezTo>
                <a:cubicBezTo>
                  <a:pt x="18062" y="55948"/>
                  <a:pt x="18003" y="56210"/>
                  <a:pt x="17967" y="56484"/>
                </a:cubicBezTo>
                <a:cubicBezTo>
                  <a:pt x="17800" y="56067"/>
                  <a:pt x="18205" y="55615"/>
                  <a:pt x="17788" y="55186"/>
                </a:cubicBezTo>
                <a:cubicBezTo>
                  <a:pt x="17705" y="55591"/>
                  <a:pt x="17645" y="55948"/>
                  <a:pt x="17586" y="56281"/>
                </a:cubicBezTo>
                <a:cubicBezTo>
                  <a:pt x="17431" y="55793"/>
                  <a:pt x="17812" y="55293"/>
                  <a:pt x="17443" y="54829"/>
                </a:cubicBezTo>
                <a:cubicBezTo>
                  <a:pt x="17348" y="55305"/>
                  <a:pt x="17252" y="55769"/>
                  <a:pt x="17157" y="56246"/>
                </a:cubicBezTo>
                <a:cubicBezTo>
                  <a:pt x="17110" y="55650"/>
                  <a:pt x="17371" y="55079"/>
                  <a:pt x="17324" y="54495"/>
                </a:cubicBezTo>
                <a:cubicBezTo>
                  <a:pt x="17288" y="54495"/>
                  <a:pt x="17252" y="54483"/>
                  <a:pt x="17217" y="54483"/>
                </a:cubicBezTo>
                <a:lnTo>
                  <a:pt x="16990" y="56043"/>
                </a:lnTo>
                <a:cubicBezTo>
                  <a:pt x="16967" y="56043"/>
                  <a:pt x="16919" y="56031"/>
                  <a:pt x="16895" y="56031"/>
                </a:cubicBezTo>
                <a:cubicBezTo>
                  <a:pt x="16967" y="55531"/>
                  <a:pt x="17038" y="55031"/>
                  <a:pt x="17098" y="54531"/>
                </a:cubicBezTo>
                <a:cubicBezTo>
                  <a:pt x="17110" y="54400"/>
                  <a:pt x="17050" y="54233"/>
                  <a:pt x="17026" y="54102"/>
                </a:cubicBezTo>
                <a:cubicBezTo>
                  <a:pt x="16979" y="54102"/>
                  <a:pt x="16955" y="54114"/>
                  <a:pt x="16907" y="54114"/>
                </a:cubicBezTo>
                <a:lnTo>
                  <a:pt x="16598" y="55853"/>
                </a:lnTo>
                <a:cubicBezTo>
                  <a:pt x="16562" y="55853"/>
                  <a:pt x="16514" y="55841"/>
                  <a:pt x="16490" y="55841"/>
                </a:cubicBezTo>
                <a:cubicBezTo>
                  <a:pt x="16574" y="55293"/>
                  <a:pt x="16681" y="54757"/>
                  <a:pt x="16776" y="54198"/>
                </a:cubicBezTo>
                <a:cubicBezTo>
                  <a:pt x="16836" y="53864"/>
                  <a:pt x="16812" y="53817"/>
                  <a:pt x="16514" y="53602"/>
                </a:cubicBezTo>
                <a:cubicBezTo>
                  <a:pt x="16395" y="54293"/>
                  <a:pt x="16276" y="54960"/>
                  <a:pt x="16181" y="55626"/>
                </a:cubicBezTo>
                <a:cubicBezTo>
                  <a:pt x="16145" y="55626"/>
                  <a:pt x="16098" y="55615"/>
                  <a:pt x="16074" y="55615"/>
                </a:cubicBezTo>
                <a:cubicBezTo>
                  <a:pt x="16181" y="54960"/>
                  <a:pt x="16276" y="54293"/>
                  <a:pt x="16419" y="53638"/>
                </a:cubicBezTo>
                <a:cubicBezTo>
                  <a:pt x="16455" y="53412"/>
                  <a:pt x="16419" y="53269"/>
                  <a:pt x="16193" y="53162"/>
                </a:cubicBezTo>
                <a:cubicBezTo>
                  <a:pt x="16062" y="53864"/>
                  <a:pt x="15943" y="54543"/>
                  <a:pt x="15824" y="55234"/>
                </a:cubicBezTo>
                <a:cubicBezTo>
                  <a:pt x="15764" y="55138"/>
                  <a:pt x="15740" y="55055"/>
                  <a:pt x="15764" y="54960"/>
                </a:cubicBezTo>
                <a:cubicBezTo>
                  <a:pt x="15847" y="54400"/>
                  <a:pt x="15943" y="53829"/>
                  <a:pt x="16074" y="53281"/>
                </a:cubicBezTo>
                <a:cubicBezTo>
                  <a:pt x="16133" y="52995"/>
                  <a:pt x="16038" y="52829"/>
                  <a:pt x="15800" y="52638"/>
                </a:cubicBezTo>
                <a:cubicBezTo>
                  <a:pt x="15609" y="53471"/>
                  <a:pt x="15443" y="54281"/>
                  <a:pt x="15264" y="55067"/>
                </a:cubicBezTo>
                <a:cubicBezTo>
                  <a:pt x="15240" y="55067"/>
                  <a:pt x="15205" y="55055"/>
                  <a:pt x="15181" y="55055"/>
                </a:cubicBezTo>
                <a:cubicBezTo>
                  <a:pt x="15371" y="54174"/>
                  <a:pt x="15550" y="53305"/>
                  <a:pt x="15740" y="52436"/>
                </a:cubicBezTo>
                <a:cubicBezTo>
                  <a:pt x="15705" y="52412"/>
                  <a:pt x="15657" y="52412"/>
                  <a:pt x="15597" y="52400"/>
                </a:cubicBezTo>
                <a:lnTo>
                  <a:pt x="14931" y="54674"/>
                </a:lnTo>
                <a:cubicBezTo>
                  <a:pt x="14895" y="54662"/>
                  <a:pt x="14847" y="54662"/>
                  <a:pt x="14824" y="54650"/>
                </a:cubicBezTo>
                <a:cubicBezTo>
                  <a:pt x="14847" y="54543"/>
                  <a:pt x="14871" y="54436"/>
                  <a:pt x="14895" y="54341"/>
                </a:cubicBezTo>
                <a:lnTo>
                  <a:pt x="15431" y="52507"/>
                </a:lnTo>
                <a:cubicBezTo>
                  <a:pt x="15526" y="52174"/>
                  <a:pt x="15526" y="52150"/>
                  <a:pt x="15193" y="51924"/>
                </a:cubicBezTo>
                <a:cubicBezTo>
                  <a:pt x="14955" y="52709"/>
                  <a:pt x="14716" y="53507"/>
                  <a:pt x="14466" y="54293"/>
                </a:cubicBezTo>
                <a:cubicBezTo>
                  <a:pt x="14431" y="54281"/>
                  <a:pt x="14407" y="54281"/>
                  <a:pt x="14359" y="54257"/>
                </a:cubicBezTo>
                <a:cubicBezTo>
                  <a:pt x="14395" y="54162"/>
                  <a:pt x="14407" y="54055"/>
                  <a:pt x="14431" y="53948"/>
                </a:cubicBezTo>
                <a:cubicBezTo>
                  <a:pt x="14633" y="53293"/>
                  <a:pt x="14824" y="52638"/>
                  <a:pt x="15026" y="51983"/>
                </a:cubicBezTo>
                <a:cubicBezTo>
                  <a:pt x="15085" y="51793"/>
                  <a:pt x="15121" y="51626"/>
                  <a:pt x="14883" y="51519"/>
                </a:cubicBezTo>
                <a:cubicBezTo>
                  <a:pt x="14633" y="52459"/>
                  <a:pt x="14359" y="53388"/>
                  <a:pt x="14109" y="54305"/>
                </a:cubicBezTo>
                <a:cubicBezTo>
                  <a:pt x="14073" y="54293"/>
                  <a:pt x="14038" y="54293"/>
                  <a:pt x="14002" y="54281"/>
                </a:cubicBezTo>
                <a:cubicBezTo>
                  <a:pt x="14014" y="54174"/>
                  <a:pt x="14038" y="54055"/>
                  <a:pt x="14062" y="53948"/>
                </a:cubicBezTo>
                <a:cubicBezTo>
                  <a:pt x="14288" y="53162"/>
                  <a:pt x="14514" y="52352"/>
                  <a:pt x="14716" y="51566"/>
                </a:cubicBezTo>
                <a:cubicBezTo>
                  <a:pt x="14752" y="51459"/>
                  <a:pt x="14764" y="51328"/>
                  <a:pt x="14704" y="51257"/>
                </a:cubicBezTo>
                <a:cubicBezTo>
                  <a:pt x="14550" y="51043"/>
                  <a:pt x="14371" y="50864"/>
                  <a:pt x="14169" y="50650"/>
                </a:cubicBezTo>
                <a:cubicBezTo>
                  <a:pt x="13871" y="51864"/>
                  <a:pt x="13585" y="53031"/>
                  <a:pt x="13323" y="54174"/>
                </a:cubicBezTo>
                <a:cubicBezTo>
                  <a:pt x="13264" y="54067"/>
                  <a:pt x="13240" y="53960"/>
                  <a:pt x="13276" y="53864"/>
                </a:cubicBezTo>
                <a:cubicBezTo>
                  <a:pt x="13502" y="52912"/>
                  <a:pt x="13704" y="51936"/>
                  <a:pt x="13990" y="50983"/>
                </a:cubicBezTo>
                <a:cubicBezTo>
                  <a:pt x="14109" y="50590"/>
                  <a:pt x="14038" y="50328"/>
                  <a:pt x="13692" y="50114"/>
                </a:cubicBezTo>
                <a:cubicBezTo>
                  <a:pt x="13466" y="50983"/>
                  <a:pt x="13264" y="51852"/>
                  <a:pt x="13038" y="52709"/>
                </a:cubicBezTo>
                <a:cubicBezTo>
                  <a:pt x="13002" y="52709"/>
                  <a:pt x="12978" y="52698"/>
                  <a:pt x="12942" y="52698"/>
                </a:cubicBezTo>
                <a:cubicBezTo>
                  <a:pt x="12966" y="52626"/>
                  <a:pt x="12966" y="52531"/>
                  <a:pt x="12978" y="52459"/>
                </a:cubicBezTo>
                <a:cubicBezTo>
                  <a:pt x="13169" y="51697"/>
                  <a:pt x="13383" y="50924"/>
                  <a:pt x="13561" y="50173"/>
                </a:cubicBezTo>
                <a:cubicBezTo>
                  <a:pt x="13585" y="50031"/>
                  <a:pt x="13526" y="49888"/>
                  <a:pt x="13514" y="49733"/>
                </a:cubicBezTo>
                <a:cubicBezTo>
                  <a:pt x="13466" y="49733"/>
                  <a:pt x="13419" y="49733"/>
                  <a:pt x="13383" y="49757"/>
                </a:cubicBezTo>
                <a:cubicBezTo>
                  <a:pt x="13240" y="50316"/>
                  <a:pt x="13097" y="50900"/>
                  <a:pt x="12966" y="51459"/>
                </a:cubicBezTo>
                <a:cubicBezTo>
                  <a:pt x="12930" y="51447"/>
                  <a:pt x="12883" y="51447"/>
                  <a:pt x="12859" y="51435"/>
                </a:cubicBezTo>
                <a:cubicBezTo>
                  <a:pt x="12930" y="50769"/>
                  <a:pt x="13228" y="50126"/>
                  <a:pt x="13264" y="49459"/>
                </a:cubicBezTo>
                <a:cubicBezTo>
                  <a:pt x="13216" y="49459"/>
                  <a:pt x="13169" y="49435"/>
                  <a:pt x="13121" y="49423"/>
                </a:cubicBezTo>
                <a:cubicBezTo>
                  <a:pt x="13026" y="49900"/>
                  <a:pt x="12919" y="50388"/>
                  <a:pt x="12811" y="50864"/>
                </a:cubicBezTo>
                <a:cubicBezTo>
                  <a:pt x="12669" y="50257"/>
                  <a:pt x="13061" y="49697"/>
                  <a:pt x="12966" y="49102"/>
                </a:cubicBezTo>
                <a:cubicBezTo>
                  <a:pt x="12919" y="49102"/>
                  <a:pt x="12871" y="49078"/>
                  <a:pt x="12811" y="49078"/>
                </a:cubicBezTo>
                <a:cubicBezTo>
                  <a:pt x="12466" y="50471"/>
                  <a:pt x="12133" y="51864"/>
                  <a:pt x="11776" y="53245"/>
                </a:cubicBezTo>
                <a:cubicBezTo>
                  <a:pt x="11728" y="53233"/>
                  <a:pt x="11680" y="53233"/>
                  <a:pt x="11656" y="53221"/>
                </a:cubicBezTo>
                <a:cubicBezTo>
                  <a:pt x="11668" y="53114"/>
                  <a:pt x="11680" y="53007"/>
                  <a:pt x="11716" y="52912"/>
                </a:cubicBezTo>
                <a:cubicBezTo>
                  <a:pt x="12037" y="51626"/>
                  <a:pt x="12371" y="50352"/>
                  <a:pt x="12680" y="49054"/>
                </a:cubicBezTo>
                <a:cubicBezTo>
                  <a:pt x="12704" y="48935"/>
                  <a:pt x="12633" y="48780"/>
                  <a:pt x="12621" y="48649"/>
                </a:cubicBezTo>
                <a:lnTo>
                  <a:pt x="12502" y="48649"/>
                </a:lnTo>
                <a:cubicBezTo>
                  <a:pt x="12157" y="49769"/>
                  <a:pt x="11811" y="50900"/>
                  <a:pt x="11478" y="52019"/>
                </a:cubicBezTo>
                <a:cubicBezTo>
                  <a:pt x="11442" y="51995"/>
                  <a:pt x="11418" y="51995"/>
                  <a:pt x="11383" y="51983"/>
                </a:cubicBezTo>
                <a:cubicBezTo>
                  <a:pt x="11418" y="51876"/>
                  <a:pt x="11430" y="51793"/>
                  <a:pt x="11454" y="51686"/>
                </a:cubicBezTo>
                <a:cubicBezTo>
                  <a:pt x="11752" y="50709"/>
                  <a:pt x="12049" y="49709"/>
                  <a:pt x="12371" y="48721"/>
                </a:cubicBezTo>
                <a:cubicBezTo>
                  <a:pt x="12442" y="48507"/>
                  <a:pt x="12407" y="48352"/>
                  <a:pt x="12157" y="48221"/>
                </a:cubicBezTo>
                <a:cubicBezTo>
                  <a:pt x="11776" y="49542"/>
                  <a:pt x="11442" y="50804"/>
                  <a:pt x="11109" y="52078"/>
                </a:cubicBezTo>
                <a:close/>
                <a:moveTo>
                  <a:pt x="27694" y="59234"/>
                </a:moveTo>
                <a:lnTo>
                  <a:pt x="27778" y="59234"/>
                </a:lnTo>
                <a:cubicBezTo>
                  <a:pt x="27742" y="59544"/>
                  <a:pt x="27718" y="59841"/>
                  <a:pt x="27670" y="60163"/>
                </a:cubicBezTo>
                <a:cubicBezTo>
                  <a:pt x="27635" y="60413"/>
                  <a:pt x="27730" y="60484"/>
                  <a:pt x="27968" y="60460"/>
                </a:cubicBezTo>
                <a:cubicBezTo>
                  <a:pt x="28051" y="59901"/>
                  <a:pt x="28147" y="59353"/>
                  <a:pt x="28218" y="58817"/>
                </a:cubicBezTo>
                <a:cubicBezTo>
                  <a:pt x="28266" y="58817"/>
                  <a:pt x="28290" y="58829"/>
                  <a:pt x="28337" y="58829"/>
                </a:cubicBezTo>
                <a:cubicBezTo>
                  <a:pt x="28278" y="59294"/>
                  <a:pt x="28230" y="59770"/>
                  <a:pt x="28159" y="60234"/>
                </a:cubicBezTo>
                <a:cubicBezTo>
                  <a:pt x="28111" y="60496"/>
                  <a:pt x="28182" y="60639"/>
                  <a:pt x="28468" y="60615"/>
                </a:cubicBezTo>
                <a:cubicBezTo>
                  <a:pt x="28540" y="59984"/>
                  <a:pt x="28623" y="59329"/>
                  <a:pt x="28694" y="58686"/>
                </a:cubicBezTo>
                <a:cubicBezTo>
                  <a:pt x="28718" y="58686"/>
                  <a:pt x="28754" y="58698"/>
                  <a:pt x="28778" y="58698"/>
                </a:cubicBezTo>
                <a:cubicBezTo>
                  <a:pt x="28742" y="59270"/>
                  <a:pt x="28694" y="59829"/>
                  <a:pt x="28635" y="60401"/>
                </a:cubicBezTo>
                <a:cubicBezTo>
                  <a:pt x="28599" y="60663"/>
                  <a:pt x="28694" y="60794"/>
                  <a:pt x="28992" y="60770"/>
                </a:cubicBezTo>
                <a:cubicBezTo>
                  <a:pt x="29040" y="60008"/>
                  <a:pt x="29063" y="59246"/>
                  <a:pt x="29099" y="58496"/>
                </a:cubicBezTo>
                <a:cubicBezTo>
                  <a:pt x="29111" y="59186"/>
                  <a:pt x="29111" y="59889"/>
                  <a:pt x="29111" y="60579"/>
                </a:cubicBezTo>
                <a:cubicBezTo>
                  <a:pt x="29111" y="60794"/>
                  <a:pt x="29182" y="60913"/>
                  <a:pt x="29444" y="60901"/>
                </a:cubicBezTo>
                <a:cubicBezTo>
                  <a:pt x="29409" y="60115"/>
                  <a:pt x="29361" y="59341"/>
                  <a:pt x="29337" y="58567"/>
                </a:cubicBezTo>
                <a:cubicBezTo>
                  <a:pt x="29361" y="58567"/>
                  <a:pt x="29397" y="58567"/>
                  <a:pt x="29444" y="58555"/>
                </a:cubicBezTo>
                <a:cubicBezTo>
                  <a:pt x="29456" y="58639"/>
                  <a:pt x="29468" y="58710"/>
                  <a:pt x="29468" y="58805"/>
                </a:cubicBezTo>
                <a:cubicBezTo>
                  <a:pt x="29504" y="59448"/>
                  <a:pt x="29528" y="60079"/>
                  <a:pt x="29575" y="60722"/>
                </a:cubicBezTo>
                <a:cubicBezTo>
                  <a:pt x="29587" y="60841"/>
                  <a:pt x="29683" y="60949"/>
                  <a:pt x="29742" y="61068"/>
                </a:cubicBezTo>
                <a:cubicBezTo>
                  <a:pt x="29754" y="61056"/>
                  <a:pt x="29778" y="61032"/>
                  <a:pt x="29802" y="61020"/>
                </a:cubicBezTo>
                <a:lnTo>
                  <a:pt x="29802" y="58222"/>
                </a:lnTo>
                <a:cubicBezTo>
                  <a:pt x="29861" y="58329"/>
                  <a:pt x="29861" y="58436"/>
                  <a:pt x="29861" y="58555"/>
                </a:cubicBezTo>
                <a:cubicBezTo>
                  <a:pt x="29885" y="59329"/>
                  <a:pt x="29921" y="60115"/>
                  <a:pt x="29956" y="60889"/>
                </a:cubicBezTo>
                <a:cubicBezTo>
                  <a:pt x="29956" y="60996"/>
                  <a:pt x="30040" y="61091"/>
                  <a:pt x="30075" y="61187"/>
                </a:cubicBezTo>
                <a:cubicBezTo>
                  <a:pt x="30111" y="61175"/>
                  <a:pt x="30159" y="61151"/>
                  <a:pt x="30183" y="61151"/>
                </a:cubicBezTo>
                <a:lnTo>
                  <a:pt x="30183" y="57984"/>
                </a:lnTo>
                <a:lnTo>
                  <a:pt x="30278" y="57984"/>
                </a:lnTo>
                <a:lnTo>
                  <a:pt x="30278" y="58317"/>
                </a:lnTo>
                <a:lnTo>
                  <a:pt x="30314" y="60996"/>
                </a:lnTo>
                <a:cubicBezTo>
                  <a:pt x="30314" y="61175"/>
                  <a:pt x="30349" y="61318"/>
                  <a:pt x="30599" y="61270"/>
                </a:cubicBezTo>
                <a:cubicBezTo>
                  <a:pt x="30552" y="60044"/>
                  <a:pt x="30528" y="58805"/>
                  <a:pt x="30671" y="57567"/>
                </a:cubicBezTo>
                <a:cubicBezTo>
                  <a:pt x="30718" y="58829"/>
                  <a:pt x="30659" y="60103"/>
                  <a:pt x="30778" y="61365"/>
                </a:cubicBezTo>
                <a:lnTo>
                  <a:pt x="30957" y="61365"/>
                </a:lnTo>
                <a:lnTo>
                  <a:pt x="30957" y="57996"/>
                </a:lnTo>
                <a:lnTo>
                  <a:pt x="31052" y="57996"/>
                </a:lnTo>
                <a:lnTo>
                  <a:pt x="31052" y="59353"/>
                </a:lnTo>
                <a:cubicBezTo>
                  <a:pt x="31266" y="57448"/>
                  <a:pt x="31945" y="55698"/>
                  <a:pt x="32742" y="53972"/>
                </a:cubicBezTo>
                <a:cubicBezTo>
                  <a:pt x="31849" y="54888"/>
                  <a:pt x="31588" y="56091"/>
                  <a:pt x="31183" y="57258"/>
                </a:cubicBezTo>
                <a:cubicBezTo>
                  <a:pt x="31361" y="56091"/>
                  <a:pt x="31659" y="54984"/>
                  <a:pt x="32433" y="54043"/>
                </a:cubicBezTo>
                <a:cubicBezTo>
                  <a:pt x="32040" y="53995"/>
                  <a:pt x="31885" y="54174"/>
                  <a:pt x="31778" y="54472"/>
                </a:cubicBezTo>
                <a:cubicBezTo>
                  <a:pt x="31504" y="55257"/>
                  <a:pt x="31230" y="56055"/>
                  <a:pt x="30945" y="56841"/>
                </a:cubicBezTo>
                <a:cubicBezTo>
                  <a:pt x="30909" y="56948"/>
                  <a:pt x="30873" y="57031"/>
                  <a:pt x="30837" y="57127"/>
                </a:cubicBezTo>
                <a:cubicBezTo>
                  <a:pt x="30790" y="57103"/>
                  <a:pt x="30766" y="57091"/>
                  <a:pt x="30718" y="57079"/>
                </a:cubicBezTo>
                <a:cubicBezTo>
                  <a:pt x="30873" y="56067"/>
                  <a:pt x="31290" y="55126"/>
                  <a:pt x="31623" y="54162"/>
                </a:cubicBezTo>
                <a:cubicBezTo>
                  <a:pt x="31111" y="55019"/>
                  <a:pt x="30885" y="56007"/>
                  <a:pt x="30528" y="56924"/>
                </a:cubicBezTo>
                <a:cubicBezTo>
                  <a:pt x="30480" y="56912"/>
                  <a:pt x="30433" y="56900"/>
                  <a:pt x="30373" y="56889"/>
                </a:cubicBezTo>
                <a:lnTo>
                  <a:pt x="31266" y="54245"/>
                </a:lnTo>
                <a:lnTo>
                  <a:pt x="31183" y="54210"/>
                </a:lnTo>
                <a:cubicBezTo>
                  <a:pt x="31111" y="54329"/>
                  <a:pt x="31004" y="54412"/>
                  <a:pt x="30968" y="54543"/>
                </a:cubicBezTo>
                <a:cubicBezTo>
                  <a:pt x="30718" y="55341"/>
                  <a:pt x="30480" y="56127"/>
                  <a:pt x="30242" y="56900"/>
                </a:cubicBezTo>
                <a:cubicBezTo>
                  <a:pt x="30218" y="56972"/>
                  <a:pt x="30183" y="57031"/>
                  <a:pt x="30135" y="57103"/>
                </a:cubicBezTo>
                <a:lnTo>
                  <a:pt x="30004" y="57067"/>
                </a:lnTo>
                <a:lnTo>
                  <a:pt x="30814" y="54341"/>
                </a:lnTo>
                <a:cubicBezTo>
                  <a:pt x="30778" y="54329"/>
                  <a:pt x="30754" y="54305"/>
                  <a:pt x="30718" y="54305"/>
                </a:cubicBezTo>
                <a:cubicBezTo>
                  <a:pt x="30456" y="55007"/>
                  <a:pt x="30183" y="55722"/>
                  <a:pt x="29933" y="56424"/>
                </a:cubicBezTo>
                <a:cubicBezTo>
                  <a:pt x="29897" y="56412"/>
                  <a:pt x="29873" y="56412"/>
                  <a:pt x="29837" y="56388"/>
                </a:cubicBezTo>
                <a:cubicBezTo>
                  <a:pt x="30075" y="55722"/>
                  <a:pt x="30314" y="55067"/>
                  <a:pt x="30552" y="54400"/>
                </a:cubicBezTo>
                <a:cubicBezTo>
                  <a:pt x="30528" y="54388"/>
                  <a:pt x="30492" y="54388"/>
                  <a:pt x="30468" y="54364"/>
                </a:cubicBezTo>
                <a:cubicBezTo>
                  <a:pt x="29825" y="55495"/>
                  <a:pt x="29540" y="56769"/>
                  <a:pt x="29123" y="57984"/>
                </a:cubicBezTo>
                <a:cubicBezTo>
                  <a:pt x="29087" y="57972"/>
                  <a:pt x="29028" y="57960"/>
                  <a:pt x="28980" y="57924"/>
                </a:cubicBezTo>
                <a:cubicBezTo>
                  <a:pt x="29385" y="56769"/>
                  <a:pt x="29766" y="55603"/>
                  <a:pt x="30195" y="54388"/>
                </a:cubicBezTo>
                <a:cubicBezTo>
                  <a:pt x="29480" y="55543"/>
                  <a:pt x="29052" y="56781"/>
                  <a:pt x="28647" y="58020"/>
                </a:cubicBezTo>
                <a:cubicBezTo>
                  <a:pt x="28587" y="57984"/>
                  <a:pt x="28528" y="57972"/>
                  <a:pt x="28468" y="57936"/>
                </a:cubicBezTo>
                <a:cubicBezTo>
                  <a:pt x="28944" y="56793"/>
                  <a:pt x="29409" y="55650"/>
                  <a:pt x="29885" y="54507"/>
                </a:cubicBezTo>
                <a:cubicBezTo>
                  <a:pt x="29635" y="54448"/>
                  <a:pt x="29504" y="54567"/>
                  <a:pt x="29409" y="54817"/>
                </a:cubicBezTo>
                <a:cubicBezTo>
                  <a:pt x="29159" y="55579"/>
                  <a:pt x="28873" y="56317"/>
                  <a:pt x="28611" y="57079"/>
                </a:cubicBezTo>
                <a:cubicBezTo>
                  <a:pt x="28575" y="57162"/>
                  <a:pt x="28528" y="57258"/>
                  <a:pt x="28492" y="57341"/>
                </a:cubicBezTo>
                <a:cubicBezTo>
                  <a:pt x="28456" y="57329"/>
                  <a:pt x="28444" y="57317"/>
                  <a:pt x="28409" y="57317"/>
                </a:cubicBezTo>
                <a:cubicBezTo>
                  <a:pt x="28730" y="56412"/>
                  <a:pt x="29040" y="55519"/>
                  <a:pt x="29349" y="54603"/>
                </a:cubicBezTo>
                <a:cubicBezTo>
                  <a:pt x="29325" y="54579"/>
                  <a:pt x="29290" y="54567"/>
                  <a:pt x="29266" y="54531"/>
                </a:cubicBezTo>
                <a:cubicBezTo>
                  <a:pt x="29171" y="54638"/>
                  <a:pt x="29028" y="54745"/>
                  <a:pt x="28980" y="54864"/>
                </a:cubicBezTo>
                <a:cubicBezTo>
                  <a:pt x="28813" y="55341"/>
                  <a:pt x="28682" y="55841"/>
                  <a:pt x="28528" y="56317"/>
                </a:cubicBezTo>
                <a:cubicBezTo>
                  <a:pt x="28504" y="56412"/>
                  <a:pt x="28456" y="56508"/>
                  <a:pt x="28432" y="56603"/>
                </a:cubicBezTo>
                <a:lnTo>
                  <a:pt x="28290" y="56555"/>
                </a:lnTo>
                <a:cubicBezTo>
                  <a:pt x="28468" y="55936"/>
                  <a:pt x="28671" y="55293"/>
                  <a:pt x="28849" y="54650"/>
                </a:cubicBezTo>
                <a:cubicBezTo>
                  <a:pt x="28611" y="54698"/>
                  <a:pt x="28373" y="54757"/>
                  <a:pt x="28111" y="54757"/>
                </a:cubicBezTo>
                <a:cubicBezTo>
                  <a:pt x="27873" y="54757"/>
                  <a:pt x="27778" y="54876"/>
                  <a:pt x="27694" y="55079"/>
                </a:cubicBezTo>
                <a:cubicBezTo>
                  <a:pt x="27551" y="55519"/>
                  <a:pt x="27373" y="55948"/>
                  <a:pt x="27206" y="56377"/>
                </a:cubicBezTo>
                <a:cubicBezTo>
                  <a:pt x="27158" y="56496"/>
                  <a:pt x="27099" y="56615"/>
                  <a:pt x="27063" y="56734"/>
                </a:cubicBezTo>
                <a:cubicBezTo>
                  <a:pt x="27027" y="56722"/>
                  <a:pt x="26980" y="56710"/>
                  <a:pt x="26956" y="56686"/>
                </a:cubicBezTo>
                <a:cubicBezTo>
                  <a:pt x="27182" y="56079"/>
                  <a:pt x="27420" y="55484"/>
                  <a:pt x="27670" y="54829"/>
                </a:cubicBezTo>
                <a:cubicBezTo>
                  <a:pt x="27027" y="54936"/>
                  <a:pt x="26432" y="55043"/>
                  <a:pt x="25837" y="55103"/>
                </a:cubicBezTo>
                <a:cubicBezTo>
                  <a:pt x="25527" y="55126"/>
                  <a:pt x="25361" y="55257"/>
                  <a:pt x="25253" y="55543"/>
                </a:cubicBezTo>
                <a:cubicBezTo>
                  <a:pt x="24944" y="56365"/>
                  <a:pt x="24599" y="57186"/>
                  <a:pt x="24277" y="57996"/>
                </a:cubicBezTo>
                <a:cubicBezTo>
                  <a:pt x="24229" y="58103"/>
                  <a:pt x="24182" y="58222"/>
                  <a:pt x="24146" y="58329"/>
                </a:cubicBezTo>
                <a:cubicBezTo>
                  <a:pt x="24110" y="58317"/>
                  <a:pt x="24063" y="58293"/>
                  <a:pt x="24039" y="58282"/>
                </a:cubicBezTo>
                <a:cubicBezTo>
                  <a:pt x="24325" y="57222"/>
                  <a:pt x="24765" y="56210"/>
                  <a:pt x="25277" y="55186"/>
                </a:cubicBezTo>
                <a:cubicBezTo>
                  <a:pt x="25122" y="55222"/>
                  <a:pt x="25015" y="55257"/>
                  <a:pt x="24920" y="55245"/>
                </a:cubicBezTo>
                <a:cubicBezTo>
                  <a:pt x="24515" y="55198"/>
                  <a:pt x="24325" y="55436"/>
                  <a:pt x="24170" y="55781"/>
                </a:cubicBezTo>
                <a:cubicBezTo>
                  <a:pt x="23813" y="56650"/>
                  <a:pt x="23444" y="57508"/>
                  <a:pt x="23086" y="58389"/>
                </a:cubicBezTo>
                <a:cubicBezTo>
                  <a:pt x="23039" y="58496"/>
                  <a:pt x="22991" y="58579"/>
                  <a:pt x="22967" y="58686"/>
                </a:cubicBezTo>
                <a:cubicBezTo>
                  <a:pt x="22920" y="58674"/>
                  <a:pt x="22872" y="58651"/>
                  <a:pt x="22848" y="58627"/>
                </a:cubicBezTo>
                <a:lnTo>
                  <a:pt x="24229" y="55365"/>
                </a:lnTo>
                <a:cubicBezTo>
                  <a:pt x="24218" y="55341"/>
                  <a:pt x="24206" y="55305"/>
                  <a:pt x="24182" y="55293"/>
                </a:cubicBezTo>
                <a:cubicBezTo>
                  <a:pt x="24003" y="55412"/>
                  <a:pt x="23741" y="55484"/>
                  <a:pt x="23682" y="55650"/>
                </a:cubicBezTo>
                <a:cubicBezTo>
                  <a:pt x="23265" y="56722"/>
                  <a:pt x="22908" y="57817"/>
                  <a:pt x="22503" y="58948"/>
                </a:cubicBezTo>
                <a:cubicBezTo>
                  <a:pt x="23313" y="59186"/>
                  <a:pt x="24027" y="59401"/>
                  <a:pt x="24753" y="59627"/>
                </a:cubicBezTo>
                <a:cubicBezTo>
                  <a:pt x="25253" y="58198"/>
                  <a:pt x="25658" y="56769"/>
                  <a:pt x="26385" y="55472"/>
                </a:cubicBezTo>
                <a:cubicBezTo>
                  <a:pt x="25884" y="56853"/>
                  <a:pt x="25361" y="58234"/>
                  <a:pt x="24837" y="59651"/>
                </a:cubicBezTo>
                <a:cubicBezTo>
                  <a:pt x="25051" y="59710"/>
                  <a:pt x="25182" y="59758"/>
                  <a:pt x="25337" y="59782"/>
                </a:cubicBezTo>
                <a:cubicBezTo>
                  <a:pt x="25539" y="58996"/>
                  <a:pt x="25718" y="58234"/>
                  <a:pt x="25932" y="57496"/>
                </a:cubicBezTo>
                <a:cubicBezTo>
                  <a:pt x="26254" y="56329"/>
                  <a:pt x="26611" y="55662"/>
                  <a:pt x="27004" y="55436"/>
                </a:cubicBezTo>
                <a:cubicBezTo>
                  <a:pt x="26111" y="56793"/>
                  <a:pt x="25825" y="58317"/>
                  <a:pt x="25492" y="59817"/>
                </a:cubicBezTo>
                <a:cubicBezTo>
                  <a:pt x="25706" y="59937"/>
                  <a:pt x="25825" y="59925"/>
                  <a:pt x="25849" y="59698"/>
                </a:cubicBezTo>
                <a:cubicBezTo>
                  <a:pt x="25884" y="59484"/>
                  <a:pt x="25944" y="59294"/>
                  <a:pt x="26004" y="59091"/>
                </a:cubicBezTo>
                <a:cubicBezTo>
                  <a:pt x="26075" y="58817"/>
                  <a:pt x="26146" y="58555"/>
                  <a:pt x="26206" y="58293"/>
                </a:cubicBezTo>
                <a:cubicBezTo>
                  <a:pt x="26242" y="58317"/>
                  <a:pt x="26265" y="58317"/>
                  <a:pt x="26313" y="58329"/>
                </a:cubicBezTo>
                <a:cubicBezTo>
                  <a:pt x="26194" y="58877"/>
                  <a:pt x="26075" y="59413"/>
                  <a:pt x="25944" y="59984"/>
                </a:cubicBezTo>
                <a:cubicBezTo>
                  <a:pt x="26146" y="60044"/>
                  <a:pt x="26325" y="60079"/>
                  <a:pt x="26527" y="60139"/>
                </a:cubicBezTo>
                <a:cubicBezTo>
                  <a:pt x="26599" y="59770"/>
                  <a:pt x="26670" y="59425"/>
                  <a:pt x="26730" y="59103"/>
                </a:cubicBezTo>
                <a:cubicBezTo>
                  <a:pt x="26766" y="59103"/>
                  <a:pt x="26777" y="59115"/>
                  <a:pt x="26801" y="59115"/>
                </a:cubicBezTo>
                <a:cubicBezTo>
                  <a:pt x="26742" y="59460"/>
                  <a:pt x="26682" y="59817"/>
                  <a:pt x="26611" y="60187"/>
                </a:cubicBezTo>
                <a:cubicBezTo>
                  <a:pt x="26789" y="60246"/>
                  <a:pt x="26956" y="60294"/>
                  <a:pt x="27147" y="60353"/>
                </a:cubicBezTo>
                <a:cubicBezTo>
                  <a:pt x="27158" y="60222"/>
                  <a:pt x="27182" y="60115"/>
                  <a:pt x="27206" y="59937"/>
                </a:cubicBezTo>
                <a:cubicBezTo>
                  <a:pt x="27266" y="60198"/>
                  <a:pt x="27135" y="60484"/>
                  <a:pt x="27516" y="60425"/>
                </a:cubicBezTo>
                <a:cubicBezTo>
                  <a:pt x="27599" y="59960"/>
                  <a:pt x="27658" y="59603"/>
                  <a:pt x="27694" y="59234"/>
                </a:cubicBezTo>
                <a:close/>
                <a:moveTo>
                  <a:pt x="20134" y="48566"/>
                </a:moveTo>
                <a:cubicBezTo>
                  <a:pt x="20753" y="48459"/>
                  <a:pt x="21324" y="48387"/>
                  <a:pt x="21908" y="48280"/>
                </a:cubicBezTo>
                <a:cubicBezTo>
                  <a:pt x="24634" y="47792"/>
                  <a:pt x="27337" y="47280"/>
                  <a:pt x="30064" y="46792"/>
                </a:cubicBezTo>
                <a:cubicBezTo>
                  <a:pt x="33385" y="46185"/>
                  <a:pt x="36719" y="45601"/>
                  <a:pt x="40041" y="44982"/>
                </a:cubicBezTo>
                <a:cubicBezTo>
                  <a:pt x="41827" y="44649"/>
                  <a:pt x="43613" y="44232"/>
                  <a:pt x="45399" y="43935"/>
                </a:cubicBezTo>
                <a:cubicBezTo>
                  <a:pt x="47256" y="43625"/>
                  <a:pt x="49149" y="43399"/>
                  <a:pt x="51007" y="43101"/>
                </a:cubicBezTo>
                <a:cubicBezTo>
                  <a:pt x="52757" y="42815"/>
                  <a:pt x="54507" y="42494"/>
                  <a:pt x="56257" y="42208"/>
                </a:cubicBezTo>
                <a:cubicBezTo>
                  <a:pt x="59651" y="41660"/>
                  <a:pt x="63044" y="41125"/>
                  <a:pt x="66437" y="40601"/>
                </a:cubicBezTo>
                <a:cubicBezTo>
                  <a:pt x="68187" y="40339"/>
                  <a:pt x="69949" y="40053"/>
                  <a:pt x="71700" y="39803"/>
                </a:cubicBezTo>
                <a:cubicBezTo>
                  <a:pt x="74676" y="39363"/>
                  <a:pt x="77653" y="38946"/>
                  <a:pt x="80629" y="38505"/>
                </a:cubicBezTo>
                <a:cubicBezTo>
                  <a:pt x="81856" y="38327"/>
                  <a:pt x="83070" y="38101"/>
                  <a:pt x="84320" y="37874"/>
                </a:cubicBezTo>
                <a:cubicBezTo>
                  <a:pt x="84308" y="37731"/>
                  <a:pt x="84308" y="37624"/>
                  <a:pt x="84297" y="37493"/>
                </a:cubicBezTo>
                <a:cubicBezTo>
                  <a:pt x="83785" y="37565"/>
                  <a:pt x="83344" y="37624"/>
                  <a:pt x="82880" y="37696"/>
                </a:cubicBezTo>
                <a:cubicBezTo>
                  <a:pt x="79558" y="38220"/>
                  <a:pt x="76260" y="38767"/>
                  <a:pt x="72938" y="39267"/>
                </a:cubicBezTo>
                <a:cubicBezTo>
                  <a:pt x="70711" y="39589"/>
                  <a:pt x="68449" y="39803"/>
                  <a:pt x="66211" y="40136"/>
                </a:cubicBezTo>
                <a:cubicBezTo>
                  <a:pt x="62889" y="40648"/>
                  <a:pt x="59591" y="41184"/>
                  <a:pt x="56281" y="41768"/>
                </a:cubicBezTo>
                <a:cubicBezTo>
                  <a:pt x="53757" y="42196"/>
                  <a:pt x="51257" y="42744"/>
                  <a:pt x="48721" y="43173"/>
                </a:cubicBezTo>
                <a:cubicBezTo>
                  <a:pt x="45232" y="43768"/>
                  <a:pt x="41720" y="44292"/>
                  <a:pt x="38207" y="44851"/>
                </a:cubicBezTo>
                <a:cubicBezTo>
                  <a:pt x="34719" y="45423"/>
                  <a:pt x="31242" y="45994"/>
                  <a:pt x="27766" y="46602"/>
                </a:cubicBezTo>
                <a:cubicBezTo>
                  <a:pt x="25384" y="47018"/>
                  <a:pt x="23039" y="47518"/>
                  <a:pt x="20658" y="47971"/>
                </a:cubicBezTo>
                <a:cubicBezTo>
                  <a:pt x="20241" y="48018"/>
                  <a:pt x="20122" y="48197"/>
                  <a:pt x="20134" y="48566"/>
                </a:cubicBezTo>
                <a:close/>
                <a:moveTo>
                  <a:pt x="84297" y="38112"/>
                </a:moveTo>
                <a:cubicBezTo>
                  <a:pt x="84166" y="38136"/>
                  <a:pt x="84070" y="38148"/>
                  <a:pt x="83975" y="38160"/>
                </a:cubicBezTo>
                <a:cubicBezTo>
                  <a:pt x="82975" y="38339"/>
                  <a:pt x="81987" y="38529"/>
                  <a:pt x="80998" y="38684"/>
                </a:cubicBezTo>
                <a:cubicBezTo>
                  <a:pt x="79784" y="38863"/>
                  <a:pt x="78570" y="38946"/>
                  <a:pt x="77367" y="39124"/>
                </a:cubicBezTo>
                <a:cubicBezTo>
                  <a:pt x="73390" y="39744"/>
                  <a:pt x="69426" y="40363"/>
                  <a:pt x="65461" y="40994"/>
                </a:cubicBezTo>
                <a:cubicBezTo>
                  <a:pt x="62520" y="41446"/>
                  <a:pt x="59579" y="41899"/>
                  <a:pt x="56650" y="42375"/>
                </a:cubicBezTo>
                <a:cubicBezTo>
                  <a:pt x="54983" y="42637"/>
                  <a:pt x="53328" y="42958"/>
                  <a:pt x="51673" y="43220"/>
                </a:cubicBezTo>
                <a:cubicBezTo>
                  <a:pt x="49578" y="43554"/>
                  <a:pt x="47459" y="43815"/>
                  <a:pt x="45375" y="44185"/>
                </a:cubicBezTo>
                <a:cubicBezTo>
                  <a:pt x="42970" y="44625"/>
                  <a:pt x="40577" y="45137"/>
                  <a:pt x="38172" y="45590"/>
                </a:cubicBezTo>
                <a:cubicBezTo>
                  <a:pt x="35362" y="46125"/>
                  <a:pt x="32540" y="46613"/>
                  <a:pt x="29718" y="47125"/>
                </a:cubicBezTo>
                <a:cubicBezTo>
                  <a:pt x="26706" y="47661"/>
                  <a:pt x="23694" y="48197"/>
                  <a:pt x="20670" y="48721"/>
                </a:cubicBezTo>
                <a:cubicBezTo>
                  <a:pt x="20015" y="48840"/>
                  <a:pt x="19884" y="48983"/>
                  <a:pt x="19919" y="49578"/>
                </a:cubicBezTo>
                <a:cubicBezTo>
                  <a:pt x="20848" y="49423"/>
                  <a:pt x="21789" y="49292"/>
                  <a:pt x="22729" y="49102"/>
                </a:cubicBezTo>
                <a:cubicBezTo>
                  <a:pt x="25349" y="48566"/>
                  <a:pt x="27968" y="47995"/>
                  <a:pt x="30587" y="47435"/>
                </a:cubicBezTo>
                <a:cubicBezTo>
                  <a:pt x="32992" y="46911"/>
                  <a:pt x="35374" y="46340"/>
                  <a:pt x="37803" y="45887"/>
                </a:cubicBezTo>
                <a:cubicBezTo>
                  <a:pt x="40422" y="45399"/>
                  <a:pt x="43077" y="44994"/>
                  <a:pt x="45708" y="44554"/>
                </a:cubicBezTo>
                <a:cubicBezTo>
                  <a:pt x="48173" y="44149"/>
                  <a:pt x="50649" y="43696"/>
                  <a:pt x="53114" y="43315"/>
                </a:cubicBezTo>
                <a:cubicBezTo>
                  <a:pt x="57496" y="42613"/>
                  <a:pt x="61889" y="41958"/>
                  <a:pt x="66259" y="41279"/>
                </a:cubicBezTo>
                <a:cubicBezTo>
                  <a:pt x="69092" y="40851"/>
                  <a:pt x="71902" y="40410"/>
                  <a:pt x="74724" y="39994"/>
                </a:cubicBezTo>
                <a:cubicBezTo>
                  <a:pt x="76950" y="39660"/>
                  <a:pt x="79165" y="39363"/>
                  <a:pt x="81379" y="39053"/>
                </a:cubicBezTo>
                <a:cubicBezTo>
                  <a:pt x="82368" y="38898"/>
                  <a:pt x="83344" y="38743"/>
                  <a:pt x="84344" y="38577"/>
                </a:cubicBezTo>
                <a:cubicBezTo>
                  <a:pt x="84308" y="38386"/>
                  <a:pt x="84308" y="38267"/>
                  <a:pt x="84297" y="38112"/>
                </a:cubicBezTo>
                <a:close/>
                <a:moveTo>
                  <a:pt x="88380" y="14991"/>
                </a:moveTo>
                <a:cubicBezTo>
                  <a:pt x="88357" y="14955"/>
                  <a:pt x="88357" y="14931"/>
                  <a:pt x="88345" y="14895"/>
                </a:cubicBezTo>
                <a:cubicBezTo>
                  <a:pt x="88285" y="14919"/>
                  <a:pt x="88214" y="14931"/>
                  <a:pt x="88154" y="14955"/>
                </a:cubicBezTo>
                <a:cubicBezTo>
                  <a:pt x="86904" y="15360"/>
                  <a:pt x="85666" y="15776"/>
                  <a:pt x="84404" y="16169"/>
                </a:cubicBezTo>
                <a:cubicBezTo>
                  <a:pt x="79808" y="17574"/>
                  <a:pt x="75236" y="19110"/>
                  <a:pt x="70759" y="20884"/>
                </a:cubicBezTo>
                <a:cubicBezTo>
                  <a:pt x="65318" y="23039"/>
                  <a:pt x="59841" y="25075"/>
                  <a:pt x="54293" y="26909"/>
                </a:cubicBezTo>
                <a:cubicBezTo>
                  <a:pt x="51352" y="27873"/>
                  <a:pt x="48471" y="29099"/>
                  <a:pt x="45565" y="30219"/>
                </a:cubicBezTo>
                <a:cubicBezTo>
                  <a:pt x="44399" y="30671"/>
                  <a:pt x="43220" y="31147"/>
                  <a:pt x="42053" y="31624"/>
                </a:cubicBezTo>
                <a:cubicBezTo>
                  <a:pt x="41958" y="31671"/>
                  <a:pt x="41863" y="31802"/>
                  <a:pt x="41779" y="31897"/>
                </a:cubicBezTo>
                <a:cubicBezTo>
                  <a:pt x="41803" y="31921"/>
                  <a:pt x="41815" y="31957"/>
                  <a:pt x="41851" y="31981"/>
                </a:cubicBezTo>
                <a:cubicBezTo>
                  <a:pt x="42648" y="31719"/>
                  <a:pt x="43470" y="31445"/>
                  <a:pt x="44280" y="31171"/>
                </a:cubicBezTo>
                <a:cubicBezTo>
                  <a:pt x="45387" y="30778"/>
                  <a:pt x="46506" y="30409"/>
                  <a:pt x="47625" y="29992"/>
                </a:cubicBezTo>
                <a:cubicBezTo>
                  <a:pt x="53400" y="27861"/>
                  <a:pt x="59174" y="25706"/>
                  <a:pt x="64949" y="23575"/>
                </a:cubicBezTo>
                <a:cubicBezTo>
                  <a:pt x="68044" y="22444"/>
                  <a:pt x="71164" y="21420"/>
                  <a:pt x="74260" y="20289"/>
                </a:cubicBezTo>
                <a:cubicBezTo>
                  <a:pt x="77891" y="18967"/>
                  <a:pt x="81499" y="17574"/>
                  <a:pt x="85118" y="16229"/>
                </a:cubicBezTo>
                <a:cubicBezTo>
                  <a:pt x="86213" y="15836"/>
                  <a:pt x="87309" y="15407"/>
                  <a:pt x="88380" y="14991"/>
                </a:cubicBezTo>
                <a:close/>
                <a:moveTo>
                  <a:pt x="84308" y="38803"/>
                </a:moveTo>
                <a:cubicBezTo>
                  <a:pt x="84189" y="38815"/>
                  <a:pt x="84094" y="38827"/>
                  <a:pt x="83975" y="38851"/>
                </a:cubicBezTo>
                <a:cubicBezTo>
                  <a:pt x="81237" y="39267"/>
                  <a:pt x="78498" y="39684"/>
                  <a:pt x="75736" y="40077"/>
                </a:cubicBezTo>
                <a:cubicBezTo>
                  <a:pt x="74105" y="40315"/>
                  <a:pt x="72462" y="40494"/>
                  <a:pt x="70842" y="40756"/>
                </a:cubicBezTo>
                <a:cubicBezTo>
                  <a:pt x="67961" y="41208"/>
                  <a:pt x="65068" y="41720"/>
                  <a:pt x="62187" y="42184"/>
                </a:cubicBezTo>
                <a:cubicBezTo>
                  <a:pt x="59329" y="42625"/>
                  <a:pt x="56472" y="43018"/>
                  <a:pt x="53614" y="43470"/>
                </a:cubicBezTo>
                <a:cubicBezTo>
                  <a:pt x="50114" y="44042"/>
                  <a:pt x="46625" y="44649"/>
                  <a:pt x="43149" y="45244"/>
                </a:cubicBezTo>
                <a:cubicBezTo>
                  <a:pt x="41089" y="45590"/>
                  <a:pt x="39041" y="45887"/>
                  <a:pt x="37005" y="46268"/>
                </a:cubicBezTo>
                <a:cubicBezTo>
                  <a:pt x="34528" y="46744"/>
                  <a:pt x="32076" y="47328"/>
                  <a:pt x="29623" y="47864"/>
                </a:cubicBezTo>
                <a:cubicBezTo>
                  <a:pt x="28825" y="48030"/>
                  <a:pt x="28051" y="48209"/>
                  <a:pt x="27266" y="48387"/>
                </a:cubicBezTo>
                <a:cubicBezTo>
                  <a:pt x="27397" y="48447"/>
                  <a:pt x="27504" y="48435"/>
                  <a:pt x="27623" y="48399"/>
                </a:cubicBezTo>
                <a:cubicBezTo>
                  <a:pt x="28671" y="48173"/>
                  <a:pt x="29706" y="47923"/>
                  <a:pt x="30766" y="47756"/>
                </a:cubicBezTo>
                <a:cubicBezTo>
                  <a:pt x="32742" y="47447"/>
                  <a:pt x="34743" y="47221"/>
                  <a:pt x="36731" y="46899"/>
                </a:cubicBezTo>
                <a:cubicBezTo>
                  <a:pt x="40874" y="46209"/>
                  <a:pt x="45006" y="45470"/>
                  <a:pt x="49149" y="44756"/>
                </a:cubicBezTo>
                <a:cubicBezTo>
                  <a:pt x="52376" y="44208"/>
                  <a:pt x="55614" y="43649"/>
                  <a:pt x="58853" y="43089"/>
                </a:cubicBezTo>
                <a:cubicBezTo>
                  <a:pt x="61139" y="42684"/>
                  <a:pt x="63413" y="42256"/>
                  <a:pt x="65711" y="41887"/>
                </a:cubicBezTo>
                <a:cubicBezTo>
                  <a:pt x="67735" y="41553"/>
                  <a:pt x="69771" y="41291"/>
                  <a:pt x="71807" y="40994"/>
                </a:cubicBezTo>
                <a:cubicBezTo>
                  <a:pt x="73569" y="40732"/>
                  <a:pt x="75319" y="40482"/>
                  <a:pt x="77081" y="40220"/>
                </a:cubicBezTo>
                <a:cubicBezTo>
                  <a:pt x="79451" y="39863"/>
                  <a:pt x="81796" y="39470"/>
                  <a:pt x="84166" y="39113"/>
                </a:cubicBezTo>
                <a:cubicBezTo>
                  <a:pt x="84368" y="39089"/>
                  <a:pt x="84392" y="38993"/>
                  <a:pt x="84308" y="38803"/>
                </a:cubicBezTo>
                <a:close/>
                <a:moveTo>
                  <a:pt x="42006" y="29766"/>
                </a:moveTo>
                <a:cubicBezTo>
                  <a:pt x="42613" y="29564"/>
                  <a:pt x="43208" y="29349"/>
                  <a:pt x="43803" y="29147"/>
                </a:cubicBezTo>
                <a:cubicBezTo>
                  <a:pt x="48256" y="27611"/>
                  <a:pt x="52733" y="26147"/>
                  <a:pt x="57150" y="24516"/>
                </a:cubicBezTo>
                <a:cubicBezTo>
                  <a:pt x="63377" y="22206"/>
                  <a:pt x="69533" y="19729"/>
                  <a:pt x="75843" y="17681"/>
                </a:cubicBezTo>
                <a:cubicBezTo>
                  <a:pt x="78165" y="16919"/>
                  <a:pt x="80463" y="16122"/>
                  <a:pt x="82761" y="15336"/>
                </a:cubicBezTo>
                <a:cubicBezTo>
                  <a:pt x="83654" y="15038"/>
                  <a:pt x="84547" y="14740"/>
                  <a:pt x="85463" y="14479"/>
                </a:cubicBezTo>
                <a:cubicBezTo>
                  <a:pt x="86416" y="14217"/>
                  <a:pt x="87392" y="13990"/>
                  <a:pt x="88380" y="13752"/>
                </a:cubicBezTo>
                <a:cubicBezTo>
                  <a:pt x="88357" y="13645"/>
                  <a:pt x="88357" y="13550"/>
                  <a:pt x="88345" y="13431"/>
                </a:cubicBezTo>
                <a:cubicBezTo>
                  <a:pt x="88237" y="13443"/>
                  <a:pt x="88166" y="13455"/>
                  <a:pt x="88095" y="13490"/>
                </a:cubicBezTo>
                <a:cubicBezTo>
                  <a:pt x="87202" y="13740"/>
                  <a:pt x="86309" y="13990"/>
                  <a:pt x="85416" y="14264"/>
                </a:cubicBezTo>
                <a:cubicBezTo>
                  <a:pt x="80820" y="15586"/>
                  <a:pt x="76212" y="16955"/>
                  <a:pt x="71724" y="18586"/>
                </a:cubicBezTo>
                <a:cubicBezTo>
                  <a:pt x="67985" y="19944"/>
                  <a:pt x="64270" y="21372"/>
                  <a:pt x="60532" y="22741"/>
                </a:cubicBezTo>
                <a:cubicBezTo>
                  <a:pt x="57341" y="23920"/>
                  <a:pt x="54150" y="25063"/>
                  <a:pt x="50947" y="26206"/>
                </a:cubicBezTo>
                <a:cubicBezTo>
                  <a:pt x="48054" y="27242"/>
                  <a:pt x="45173" y="28254"/>
                  <a:pt x="42279" y="29266"/>
                </a:cubicBezTo>
                <a:cubicBezTo>
                  <a:pt x="42006" y="29349"/>
                  <a:pt x="41898" y="29468"/>
                  <a:pt x="42006" y="29766"/>
                </a:cubicBezTo>
                <a:close/>
                <a:moveTo>
                  <a:pt x="41494" y="30588"/>
                </a:moveTo>
                <a:cubicBezTo>
                  <a:pt x="41446" y="30433"/>
                  <a:pt x="41446" y="30338"/>
                  <a:pt x="41422" y="30314"/>
                </a:cubicBezTo>
                <a:cubicBezTo>
                  <a:pt x="29444" y="25825"/>
                  <a:pt x="17562" y="21075"/>
                  <a:pt x="5465" y="16896"/>
                </a:cubicBezTo>
                <a:cubicBezTo>
                  <a:pt x="5525" y="16979"/>
                  <a:pt x="5608" y="17038"/>
                  <a:pt x="5703" y="17074"/>
                </a:cubicBezTo>
                <a:cubicBezTo>
                  <a:pt x="8608" y="18158"/>
                  <a:pt x="11502" y="19217"/>
                  <a:pt x="14407" y="20313"/>
                </a:cubicBezTo>
                <a:cubicBezTo>
                  <a:pt x="17955" y="21658"/>
                  <a:pt x="21491" y="23027"/>
                  <a:pt x="25039" y="24385"/>
                </a:cubicBezTo>
                <a:cubicBezTo>
                  <a:pt x="25099" y="24396"/>
                  <a:pt x="25146" y="24408"/>
                  <a:pt x="25194" y="24456"/>
                </a:cubicBezTo>
                <a:cubicBezTo>
                  <a:pt x="25230" y="24480"/>
                  <a:pt x="25253" y="24563"/>
                  <a:pt x="25242" y="24587"/>
                </a:cubicBezTo>
                <a:cubicBezTo>
                  <a:pt x="25230" y="24611"/>
                  <a:pt x="25146" y="24646"/>
                  <a:pt x="25111" y="24646"/>
                </a:cubicBezTo>
                <a:cubicBezTo>
                  <a:pt x="25039" y="24635"/>
                  <a:pt x="24956" y="24599"/>
                  <a:pt x="24872" y="24575"/>
                </a:cubicBezTo>
                <a:cubicBezTo>
                  <a:pt x="23194" y="23944"/>
                  <a:pt x="21503" y="23301"/>
                  <a:pt x="19824" y="22682"/>
                </a:cubicBezTo>
                <a:cubicBezTo>
                  <a:pt x="15157" y="20920"/>
                  <a:pt x="10466" y="19158"/>
                  <a:pt x="5787" y="17396"/>
                </a:cubicBezTo>
                <a:cubicBezTo>
                  <a:pt x="5703" y="17372"/>
                  <a:pt x="5608" y="17336"/>
                  <a:pt x="5525" y="17324"/>
                </a:cubicBezTo>
                <a:cubicBezTo>
                  <a:pt x="5549" y="17431"/>
                  <a:pt x="5596" y="17491"/>
                  <a:pt x="5668" y="17503"/>
                </a:cubicBezTo>
                <a:cubicBezTo>
                  <a:pt x="6025" y="17646"/>
                  <a:pt x="6382" y="17800"/>
                  <a:pt x="6739" y="17931"/>
                </a:cubicBezTo>
                <a:cubicBezTo>
                  <a:pt x="9954" y="19182"/>
                  <a:pt x="13157" y="20432"/>
                  <a:pt x="16371" y="21682"/>
                </a:cubicBezTo>
                <a:cubicBezTo>
                  <a:pt x="19015" y="22706"/>
                  <a:pt x="21670" y="23754"/>
                  <a:pt x="24313" y="24754"/>
                </a:cubicBezTo>
                <a:cubicBezTo>
                  <a:pt x="26611" y="25611"/>
                  <a:pt x="28897" y="26444"/>
                  <a:pt x="31195" y="27290"/>
                </a:cubicBezTo>
                <a:cubicBezTo>
                  <a:pt x="34481" y="28516"/>
                  <a:pt x="37791" y="29730"/>
                  <a:pt x="41077" y="30957"/>
                </a:cubicBezTo>
                <a:cubicBezTo>
                  <a:pt x="41184" y="31004"/>
                  <a:pt x="41315" y="30945"/>
                  <a:pt x="41434" y="30945"/>
                </a:cubicBezTo>
                <a:cubicBezTo>
                  <a:pt x="41422" y="30921"/>
                  <a:pt x="41422" y="30909"/>
                  <a:pt x="41398" y="30885"/>
                </a:cubicBezTo>
                <a:cubicBezTo>
                  <a:pt x="36207" y="28873"/>
                  <a:pt x="31004" y="26861"/>
                  <a:pt x="25801" y="24873"/>
                </a:cubicBezTo>
                <a:cubicBezTo>
                  <a:pt x="25825" y="24813"/>
                  <a:pt x="25849" y="24766"/>
                  <a:pt x="25861" y="24706"/>
                </a:cubicBezTo>
                <a:cubicBezTo>
                  <a:pt x="28504" y="25539"/>
                  <a:pt x="31016" y="26659"/>
                  <a:pt x="33588" y="27671"/>
                </a:cubicBezTo>
                <a:cubicBezTo>
                  <a:pt x="36183" y="28647"/>
                  <a:pt x="38755" y="29707"/>
                  <a:pt x="41494" y="30588"/>
                </a:cubicBezTo>
                <a:close/>
                <a:moveTo>
                  <a:pt x="71212" y="47161"/>
                </a:moveTo>
                <a:cubicBezTo>
                  <a:pt x="71212" y="47149"/>
                  <a:pt x="71212" y="47125"/>
                  <a:pt x="71200" y="47102"/>
                </a:cubicBezTo>
                <a:cubicBezTo>
                  <a:pt x="70676" y="47209"/>
                  <a:pt x="70116" y="47221"/>
                  <a:pt x="69616" y="47435"/>
                </a:cubicBezTo>
                <a:cubicBezTo>
                  <a:pt x="68509" y="47911"/>
                  <a:pt x="67425" y="48411"/>
                  <a:pt x="66366" y="48995"/>
                </a:cubicBezTo>
                <a:cubicBezTo>
                  <a:pt x="61925" y="51388"/>
                  <a:pt x="57496" y="53805"/>
                  <a:pt x="53055" y="56234"/>
                </a:cubicBezTo>
                <a:cubicBezTo>
                  <a:pt x="50042" y="57877"/>
                  <a:pt x="47030" y="59579"/>
                  <a:pt x="44006" y="61234"/>
                </a:cubicBezTo>
                <a:cubicBezTo>
                  <a:pt x="43613" y="61449"/>
                  <a:pt x="43625" y="61711"/>
                  <a:pt x="43684" y="62068"/>
                </a:cubicBezTo>
                <a:cubicBezTo>
                  <a:pt x="52876" y="57091"/>
                  <a:pt x="62044" y="52126"/>
                  <a:pt x="71212" y="47161"/>
                </a:cubicBezTo>
                <a:close/>
                <a:moveTo>
                  <a:pt x="33731" y="53757"/>
                </a:moveTo>
                <a:cubicBezTo>
                  <a:pt x="33635" y="53757"/>
                  <a:pt x="33540" y="53745"/>
                  <a:pt x="33528" y="53757"/>
                </a:cubicBezTo>
                <a:cubicBezTo>
                  <a:pt x="33278" y="54210"/>
                  <a:pt x="33028" y="54662"/>
                  <a:pt x="32778" y="55114"/>
                </a:cubicBezTo>
                <a:cubicBezTo>
                  <a:pt x="32754" y="55114"/>
                  <a:pt x="32742" y="55103"/>
                  <a:pt x="32731" y="55103"/>
                </a:cubicBezTo>
                <a:lnTo>
                  <a:pt x="33266" y="53852"/>
                </a:lnTo>
                <a:cubicBezTo>
                  <a:pt x="33147" y="53876"/>
                  <a:pt x="33100" y="53936"/>
                  <a:pt x="33076" y="54007"/>
                </a:cubicBezTo>
                <a:cubicBezTo>
                  <a:pt x="32326" y="55579"/>
                  <a:pt x="31719" y="57162"/>
                  <a:pt x="31492" y="58889"/>
                </a:cubicBezTo>
                <a:cubicBezTo>
                  <a:pt x="31385" y="59627"/>
                  <a:pt x="31373" y="60365"/>
                  <a:pt x="31349" y="61115"/>
                </a:cubicBezTo>
                <a:cubicBezTo>
                  <a:pt x="31349" y="61258"/>
                  <a:pt x="31421" y="61508"/>
                  <a:pt x="31528" y="61544"/>
                </a:cubicBezTo>
                <a:cubicBezTo>
                  <a:pt x="32302" y="61818"/>
                  <a:pt x="33088" y="62068"/>
                  <a:pt x="33874" y="62318"/>
                </a:cubicBezTo>
                <a:cubicBezTo>
                  <a:pt x="33576" y="59008"/>
                  <a:pt x="34469" y="56055"/>
                  <a:pt x="36231" y="53281"/>
                </a:cubicBezTo>
                <a:cubicBezTo>
                  <a:pt x="36195" y="53245"/>
                  <a:pt x="36148" y="53233"/>
                  <a:pt x="36124" y="53210"/>
                </a:cubicBezTo>
                <a:cubicBezTo>
                  <a:pt x="36005" y="53329"/>
                  <a:pt x="35862" y="53448"/>
                  <a:pt x="35731" y="53567"/>
                </a:cubicBezTo>
                <a:lnTo>
                  <a:pt x="35779" y="53340"/>
                </a:lnTo>
                <a:cubicBezTo>
                  <a:pt x="35731" y="53329"/>
                  <a:pt x="35707" y="53293"/>
                  <a:pt x="35659" y="53281"/>
                </a:cubicBezTo>
                <a:cubicBezTo>
                  <a:pt x="35350" y="53781"/>
                  <a:pt x="35052" y="54293"/>
                  <a:pt x="34731" y="54805"/>
                </a:cubicBezTo>
                <a:lnTo>
                  <a:pt x="34647" y="54757"/>
                </a:lnTo>
                <a:cubicBezTo>
                  <a:pt x="34886" y="54329"/>
                  <a:pt x="35136" y="53876"/>
                  <a:pt x="35374" y="53448"/>
                </a:cubicBezTo>
                <a:lnTo>
                  <a:pt x="35290" y="53400"/>
                </a:lnTo>
                <a:cubicBezTo>
                  <a:pt x="34790" y="53769"/>
                  <a:pt x="34719" y="54424"/>
                  <a:pt x="34302" y="54841"/>
                </a:cubicBezTo>
                <a:lnTo>
                  <a:pt x="34969" y="53555"/>
                </a:lnTo>
                <a:cubicBezTo>
                  <a:pt x="34945" y="53531"/>
                  <a:pt x="34909" y="53507"/>
                  <a:pt x="34886" y="53495"/>
                </a:cubicBezTo>
                <a:cubicBezTo>
                  <a:pt x="34469" y="53852"/>
                  <a:pt x="34397" y="54460"/>
                  <a:pt x="34040" y="54864"/>
                </a:cubicBezTo>
                <a:lnTo>
                  <a:pt x="33945" y="54817"/>
                </a:lnTo>
                <a:cubicBezTo>
                  <a:pt x="34135" y="54424"/>
                  <a:pt x="34350" y="54043"/>
                  <a:pt x="34540" y="53638"/>
                </a:cubicBezTo>
                <a:cubicBezTo>
                  <a:pt x="34516" y="53614"/>
                  <a:pt x="34469" y="53591"/>
                  <a:pt x="34433" y="53567"/>
                </a:cubicBezTo>
                <a:cubicBezTo>
                  <a:pt x="34076" y="53995"/>
                  <a:pt x="33885" y="54519"/>
                  <a:pt x="33624" y="54995"/>
                </a:cubicBezTo>
                <a:lnTo>
                  <a:pt x="33528" y="54948"/>
                </a:lnTo>
                <a:cubicBezTo>
                  <a:pt x="33743" y="54531"/>
                  <a:pt x="33957" y="54114"/>
                  <a:pt x="34171" y="53698"/>
                </a:cubicBezTo>
                <a:cubicBezTo>
                  <a:pt x="33576" y="53876"/>
                  <a:pt x="33624" y="54567"/>
                  <a:pt x="33207" y="54888"/>
                </a:cubicBezTo>
                <a:cubicBezTo>
                  <a:pt x="33350" y="54519"/>
                  <a:pt x="33528" y="54162"/>
                  <a:pt x="33731" y="53757"/>
                </a:cubicBezTo>
                <a:close/>
                <a:moveTo>
                  <a:pt x="41982" y="27968"/>
                </a:moveTo>
                <a:cubicBezTo>
                  <a:pt x="42089" y="27933"/>
                  <a:pt x="42160" y="27921"/>
                  <a:pt x="42220" y="27897"/>
                </a:cubicBezTo>
                <a:cubicBezTo>
                  <a:pt x="45946" y="26706"/>
                  <a:pt x="49685" y="25551"/>
                  <a:pt x="53388" y="24301"/>
                </a:cubicBezTo>
                <a:cubicBezTo>
                  <a:pt x="59234" y="22325"/>
                  <a:pt x="65056" y="20277"/>
                  <a:pt x="70878" y="18253"/>
                </a:cubicBezTo>
                <a:cubicBezTo>
                  <a:pt x="74391" y="17026"/>
                  <a:pt x="77903" y="15776"/>
                  <a:pt x="81415" y="14574"/>
                </a:cubicBezTo>
                <a:cubicBezTo>
                  <a:pt x="83582" y="13824"/>
                  <a:pt x="85761" y="13097"/>
                  <a:pt x="87940" y="12371"/>
                </a:cubicBezTo>
                <a:cubicBezTo>
                  <a:pt x="88118" y="12312"/>
                  <a:pt x="88333" y="12276"/>
                  <a:pt x="88166" y="11978"/>
                </a:cubicBezTo>
                <a:cubicBezTo>
                  <a:pt x="87618" y="12133"/>
                  <a:pt x="87047" y="12264"/>
                  <a:pt x="86499" y="12443"/>
                </a:cubicBezTo>
                <a:cubicBezTo>
                  <a:pt x="83451" y="13407"/>
                  <a:pt x="80451" y="14526"/>
                  <a:pt x="77450" y="15645"/>
                </a:cubicBezTo>
                <a:cubicBezTo>
                  <a:pt x="73486" y="17122"/>
                  <a:pt x="69485" y="18455"/>
                  <a:pt x="65485" y="19777"/>
                </a:cubicBezTo>
                <a:cubicBezTo>
                  <a:pt x="58377" y="22134"/>
                  <a:pt x="51245" y="24444"/>
                  <a:pt x="44113" y="26766"/>
                </a:cubicBezTo>
                <a:cubicBezTo>
                  <a:pt x="43399" y="27004"/>
                  <a:pt x="42684" y="27242"/>
                  <a:pt x="41982" y="27456"/>
                </a:cubicBezTo>
                <a:close/>
                <a:moveTo>
                  <a:pt x="41946" y="30754"/>
                </a:moveTo>
                <a:cubicBezTo>
                  <a:pt x="42029" y="30719"/>
                  <a:pt x="42101" y="30707"/>
                  <a:pt x="42160" y="30671"/>
                </a:cubicBezTo>
                <a:cubicBezTo>
                  <a:pt x="44542" y="29814"/>
                  <a:pt x="46947" y="28968"/>
                  <a:pt x="49328" y="28075"/>
                </a:cubicBezTo>
                <a:cubicBezTo>
                  <a:pt x="53614" y="26468"/>
                  <a:pt x="57912" y="24873"/>
                  <a:pt x="62163" y="23194"/>
                </a:cubicBezTo>
                <a:cubicBezTo>
                  <a:pt x="66711" y="21384"/>
                  <a:pt x="71295" y="19693"/>
                  <a:pt x="75950" y="18229"/>
                </a:cubicBezTo>
                <a:cubicBezTo>
                  <a:pt x="80022" y="16955"/>
                  <a:pt x="84118" y="15681"/>
                  <a:pt x="88214" y="14419"/>
                </a:cubicBezTo>
                <a:cubicBezTo>
                  <a:pt x="88404" y="14359"/>
                  <a:pt x="88499" y="14288"/>
                  <a:pt x="88357" y="14074"/>
                </a:cubicBezTo>
                <a:cubicBezTo>
                  <a:pt x="88285" y="14074"/>
                  <a:pt x="88214" y="14074"/>
                  <a:pt x="88154" y="14098"/>
                </a:cubicBezTo>
                <a:cubicBezTo>
                  <a:pt x="86975" y="14371"/>
                  <a:pt x="85797" y="14621"/>
                  <a:pt x="84642" y="14991"/>
                </a:cubicBezTo>
                <a:cubicBezTo>
                  <a:pt x="83237" y="15419"/>
                  <a:pt x="81903" y="15979"/>
                  <a:pt x="80498" y="16443"/>
                </a:cubicBezTo>
                <a:cubicBezTo>
                  <a:pt x="78379" y="17157"/>
                  <a:pt x="76200" y="17765"/>
                  <a:pt x="74069" y="18515"/>
                </a:cubicBezTo>
                <a:cubicBezTo>
                  <a:pt x="70128" y="19896"/>
                  <a:pt x="66211" y="21325"/>
                  <a:pt x="62282" y="22777"/>
                </a:cubicBezTo>
                <a:cubicBezTo>
                  <a:pt x="58817" y="24051"/>
                  <a:pt x="55400" y="25408"/>
                  <a:pt x="51923" y="26659"/>
                </a:cubicBezTo>
                <a:cubicBezTo>
                  <a:pt x="48780" y="27778"/>
                  <a:pt x="45613" y="28790"/>
                  <a:pt x="42458" y="29861"/>
                </a:cubicBezTo>
                <a:cubicBezTo>
                  <a:pt x="41886" y="30052"/>
                  <a:pt x="41886" y="30064"/>
                  <a:pt x="41946" y="30754"/>
                </a:cubicBezTo>
                <a:close/>
                <a:moveTo>
                  <a:pt x="88118" y="11311"/>
                </a:moveTo>
                <a:cubicBezTo>
                  <a:pt x="87987" y="11359"/>
                  <a:pt x="87916" y="11383"/>
                  <a:pt x="87845" y="11419"/>
                </a:cubicBezTo>
                <a:cubicBezTo>
                  <a:pt x="84713" y="12550"/>
                  <a:pt x="81618" y="13705"/>
                  <a:pt x="78474" y="14812"/>
                </a:cubicBezTo>
                <a:cubicBezTo>
                  <a:pt x="74569" y="16181"/>
                  <a:pt x="70640" y="17538"/>
                  <a:pt x="66687" y="18824"/>
                </a:cubicBezTo>
                <a:cubicBezTo>
                  <a:pt x="62401" y="20229"/>
                  <a:pt x="58079" y="21527"/>
                  <a:pt x="53793" y="22908"/>
                </a:cubicBezTo>
                <a:cubicBezTo>
                  <a:pt x="49947" y="24146"/>
                  <a:pt x="46125" y="25456"/>
                  <a:pt x="42291" y="26718"/>
                </a:cubicBezTo>
                <a:cubicBezTo>
                  <a:pt x="41994" y="26825"/>
                  <a:pt x="41982" y="26980"/>
                  <a:pt x="42041" y="27254"/>
                </a:cubicBezTo>
                <a:cubicBezTo>
                  <a:pt x="43160" y="26885"/>
                  <a:pt x="44256" y="26504"/>
                  <a:pt x="45363" y="26147"/>
                </a:cubicBezTo>
                <a:cubicBezTo>
                  <a:pt x="52233" y="23920"/>
                  <a:pt x="59115" y="21706"/>
                  <a:pt x="65973" y="19443"/>
                </a:cubicBezTo>
                <a:cubicBezTo>
                  <a:pt x="69795" y="18169"/>
                  <a:pt x="73629" y="16907"/>
                  <a:pt x="77391" y="15491"/>
                </a:cubicBezTo>
                <a:cubicBezTo>
                  <a:pt x="80213" y="14443"/>
                  <a:pt x="83034" y="13383"/>
                  <a:pt x="85904" y="12443"/>
                </a:cubicBezTo>
                <a:cubicBezTo>
                  <a:pt x="86642" y="12204"/>
                  <a:pt x="87404" y="12014"/>
                  <a:pt x="88190" y="11788"/>
                </a:cubicBezTo>
                <a:cubicBezTo>
                  <a:pt x="88154" y="11621"/>
                  <a:pt x="88142" y="11490"/>
                  <a:pt x="88118" y="11311"/>
                </a:cubicBezTo>
                <a:close/>
                <a:moveTo>
                  <a:pt x="84404" y="39410"/>
                </a:moveTo>
                <a:cubicBezTo>
                  <a:pt x="84368" y="39386"/>
                  <a:pt x="84344" y="39351"/>
                  <a:pt x="84332" y="39327"/>
                </a:cubicBezTo>
                <a:cubicBezTo>
                  <a:pt x="71569" y="41363"/>
                  <a:pt x="58758" y="43101"/>
                  <a:pt x="46077" y="45601"/>
                </a:cubicBezTo>
                <a:cubicBezTo>
                  <a:pt x="46197" y="45601"/>
                  <a:pt x="46304" y="45590"/>
                  <a:pt x="46423" y="45566"/>
                </a:cubicBezTo>
                <a:cubicBezTo>
                  <a:pt x="47518" y="45423"/>
                  <a:pt x="48625" y="45256"/>
                  <a:pt x="49721" y="45113"/>
                </a:cubicBezTo>
                <a:cubicBezTo>
                  <a:pt x="52197" y="44792"/>
                  <a:pt x="54650" y="44518"/>
                  <a:pt x="57126" y="44161"/>
                </a:cubicBezTo>
                <a:cubicBezTo>
                  <a:pt x="59115" y="43875"/>
                  <a:pt x="61115" y="43482"/>
                  <a:pt x="63091" y="43161"/>
                </a:cubicBezTo>
                <a:cubicBezTo>
                  <a:pt x="66806" y="42530"/>
                  <a:pt x="70533" y="41934"/>
                  <a:pt x="74248" y="41303"/>
                </a:cubicBezTo>
                <a:cubicBezTo>
                  <a:pt x="76331" y="40946"/>
                  <a:pt x="78403" y="40553"/>
                  <a:pt x="80487" y="40196"/>
                </a:cubicBezTo>
                <a:cubicBezTo>
                  <a:pt x="81689" y="39994"/>
                  <a:pt x="82915" y="39791"/>
                  <a:pt x="84130" y="39589"/>
                </a:cubicBezTo>
                <a:cubicBezTo>
                  <a:pt x="84225" y="39577"/>
                  <a:pt x="84308" y="39470"/>
                  <a:pt x="84404" y="39410"/>
                </a:cubicBezTo>
                <a:close/>
                <a:moveTo>
                  <a:pt x="43696" y="60627"/>
                </a:moveTo>
                <a:cubicBezTo>
                  <a:pt x="43827" y="60556"/>
                  <a:pt x="43934" y="60520"/>
                  <a:pt x="44030" y="60448"/>
                </a:cubicBezTo>
                <a:cubicBezTo>
                  <a:pt x="46768" y="58817"/>
                  <a:pt x="49506" y="57174"/>
                  <a:pt x="52257" y="55555"/>
                </a:cubicBezTo>
                <a:cubicBezTo>
                  <a:pt x="54162" y="54436"/>
                  <a:pt x="56091" y="53340"/>
                  <a:pt x="58031" y="52281"/>
                </a:cubicBezTo>
                <a:cubicBezTo>
                  <a:pt x="60615" y="50852"/>
                  <a:pt x="63234" y="49471"/>
                  <a:pt x="65842" y="48078"/>
                </a:cubicBezTo>
                <a:cubicBezTo>
                  <a:pt x="65949" y="48018"/>
                  <a:pt x="66044" y="47935"/>
                  <a:pt x="66139" y="47876"/>
                </a:cubicBezTo>
                <a:cubicBezTo>
                  <a:pt x="65639" y="47876"/>
                  <a:pt x="65151" y="47923"/>
                  <a:pt x="64687" y="47995"/>
                </a:cubicBezTo>
                <a:cubicBezTo>
                  <a:pt x="64175" y="48090"/>
                  <a:pt x="63615" y="48102"/>
                  <a:pt x="63163" y="48340"/>
                </a:cubicBezTo>
                <a:cubicBezTo>
                  <a:pt x="61210" y="49400"/>
                  <a:pt x="59305" y="50507"/>
                  <a:pt x="57388" y="51626"/>
                </a:cubicBezTo>
                <a:cubicBezTo>
                  <a:pt x="54281" y="53436"/>
                  <a:pt x="51185" y="55234"/>
                  <a:pt x="48090" y="57031"/>
                </a:cubicBezTo>
                <a:cubicBezTo>
                  <a:pt x="46744" y="57817"/>
                  <a:pt x="45399" y="58591"/>
                  <a:pt x="44053" y="59377"/>
                </a:cubicBezTo>
                <a:cubicBezTo>
                  <a:pt x="43922" y="59460"/>
                  <a:pt x="43815" y="59603"/>
                  <a:pt x="43696" y="59722"/>
                </a:cubicBezTo>
                <a:cubicBezTo>
                  <a:pt x="43732" y="59758"/>
                  <a:pt x="43744" y="59782"/>
                  <a:pt x="43768" y="59817"/>
                </a:cubicBezTo>
                <a:cubicBezTo>
                  <a:pt x="43851" y="59782"/>
                  <a:pt x="43911" y="59758"/>
                  <a:pt x="43982" y="59710"/>
                </a:cubicBezTo>
                <a:cubicBezTo>
                  <a:pt x="46399" y="58329"/>
                  <a:pt x="48875" y="56984"/>
                  <a:pt x="51257" y="55531"/>
                </a:cubicBezTo>
                <a:cubicBezTo>
                  <a:pt x="55162" y="53150"/>
                  <a:pt x="59115" y="50852"/>
                  <a:pt x="63199" y="48768"/>
                </a:cubicBezTo>
                <a:cubicBezTo>
                  <a:pt x="63615" y="48542"/>
                  <a:pt x="64044" y="48352"/>
                  <a:pt x="64473" y="48149"/>
                </a:cubicBezTo>
                <a:cubicBezTo>
                  <a:pt x="64532" y="48114"/>
                  <a:pt x="64604" y="48161"/>
                  <a:pt x="64687" y="48161"/>
                </a:cubicBezTo>
                <a:cubicBezTo>
                  <a:pt x="64651" y="48233"/>
                  <a:pt x="64639" y="48328"/>
                  <a:pt x="64592" y="48387"/>
                </a:cubicBezTo>
                <a:cubicBezTo>
                  <a:pt x="64544" y="48423"/>
                  <a:pt x="64473" y="48447"/>
                  <a:pt x="64413" y="48471"/>
                </a:cubicBezTo>
                <a:cubicBezTo>
                  <a:pt x="61484" y="50066"/>
                  <a:pt x="58519" y="51566"/>
                  <a:pt x="55650" y="53245"/>
                </a:cubicBezTo>
                <a:cubicBezTo>
                  <a:pt x="51745" y="55531"/>
                  <a:pt x="47923" y="57936"/>
                  <a:pt x="43946" y="60067"/>
                </a:cubicBezTo>
                <a:cubicBezTo>
                  <a:pt x="43744" y="60198"/>
                  <a:pt x="43649" y="60353"/>
                  <a:pt x="43696" y="60627"/>
                </a:cubicBezTo>
                <a:close/>
                <a:moveTo>
                  <a:pt x="6049" y="14288"/>
                </a:moveTo>
                <a:cubicBezTo>
                  <a:pt x="6049" y="14336"/>
                  <a:pt x="6025" y="14395"/>
                  <a:pt x="6025" y="14443"/>
                </a:cubicBezTo>
                <a:cubicBezTo>
                  <a:pt x="11847" y="16907"/>
                  <a:pt x="17812" y="18979"/>
                  <a:pt x="23694" y="21289"/>
                </a:cubicBezTo>
                <a:cubicBezTo>
                  <a:pt x="29587" y="23587"/>
                  <a:pt x="35588" y="25551"/>
                  <a:pt x="41529" y="27861"/>
                </a:cubicBezTo>
                <a:lnTo>
                  <a:pt x="41529" y="27123"/>
                </a:lnTo>
                <a:cubicBezTo>
                  <a:pt x="41065" y="27028"/>
                  <a:pt x="40612" y="26968"/>
                  <a:pt x="40184" y="26861"/>
                </a:cubicBezTo>
                <a:cubicBezTo>
                  <a:pt x="38350" y="26385"/>
                  <a:pt x="36612" y="25647"/>
                  <a:pt x="34838" y="24980"/>
                </a:cubicBezTo>
                <a:cubicBezTo>
                  <a:pt x="29992" y="23134"/>
                  <a:pt x="25122" y="21372"/>
                  <a:pt x="20253" y="19586"/>
                </a:cubicBezTo>
                <a:cubicBezTo>
                  <a:pt x="16848" y="18336"/>
                  <a:pt x="13431" y="17146"/>
                  <a:pt x="10013" y="15883"/>
                </a:cubicBezTo>
                <a:cubicBezTo>
                  <a:pt x="8799" y="15431"/>
                  <a:pt x="7632" y="14860"/>
                  <a:pt x="6430" y="14348"/>
                </a:cubicBezTo>
                <a:cubicBezTo>
                  <a:pt x="6322" y="14300"/>
                  <a:pt x="6180" y="14300"/>
                  <a:pt x="6049" y="14288"/>
                </a:cubicBezTo>
                <a:close/>
                <a:moveTo>
                  <a:pt x="5549" y="17777"/>
                </a:moveTo>
                <a:cubicBezTo>
                  <a:pt x="5525" y="18324"/>
                  <a:pt x="5608" y="18491"/>
                  <a:pt x="5941" y="18610"/>
                </a:cubicBezTo>
                <a:cubicBezTo>
                  <a:pt x="9097" y="19717"/>
                  <a:pt x="12252" y="20813"/>
                  <a:pt x="15371" y="21968"/>
                </a:cubicBezTo>
                <a:cubicBezTo>
                  <a:pt x="19455" y="23468"/>
                  <a:pt x="23503" y="25051"/>
                  <a:pt x="27575" y="26599"/>
                </a:cubicBezTo>
                <a:cubicBezTo>
                  <a:pt x="31266" y="27992"/>
                  <a:pt x="34957" y="29361"/>
                  <a:pt x="38648" y="30766"/>
                </a:cubicBezTo>
                <a:cubicBezTo>
                  <a:pt x="39541" y="31088"/>
                  <a:pt x="40422" y="31469"/>
                  <a:pt x="41410" y="31850"/>
                </a:cubicBezTo>
                <a:cubicBezTo>
                  <a:pt x="41351" y="31624"/>
                  <a:pt x="41363" y="31409"/>
                  <a:pt x="41267" y="31362"/>
                </a:cubicBezTo>
                <a:cubicBezTo>
                  <a:pt x="41005" y="31195"/>
                  <a:pt x="40696" y="31088"/>
                  <a:pt x="40398" y="30969"/>
                </a:cubicBezTo>
                <a:cubicBezTo>
                  <a:pt x="39708" y="30719"/>
                  <a:pt x="39005" y="30492"/>
                  <a:pt x="38326" y="30242"/>
                </a:cubicBezTo>
                <a:cubicBezTo>
                  <a:pt x="34707" y="28873"/>
                  <a:pt x="31076" y="27492"/>
                  <a:pt x="27456" y="26123"/>
                </a:cubicBezTo>
                <a:cubicBezTo>
                  <a:pt x="24087" y="24861"/>
                  <a:pt x="20705" y="23623"/>
                  <a:pt x="17324" y="22325"/>
                </a:cubicBezTo>
                <a:cubicBezTo>
                  <a:pt x="13502" y="20872"/>
                  <a:pt x="9692" y="19360"/>
                  <a:pt x="5882" y="17896"/>
                </a:cubicBezTo>
                <a:cubicBezTo>
                  <a:pt x="5775" y="17836"/>
                  <a:pt x="5668" y="17800"/>
                  <a:pt x="5549" y="17777"/>
                </a:cubicBezTo>
                <a:close/>
                <a:moveTo>
                  <a:pt x="8251" y="45709"/>
                </a:moveTo>
                <a:lnTo>
                  <a:pt x="8156" y="45613"/>
                </a:lnTo>
                <a:cubicBezTo>
                  <a:pt x="8085" y="45673"/>
                  <a:pt x="7977" y="45732"/>
                  <a:pt x="7954" y="45804"/>
                </a:cubicBezTo>
                <a:cubicBezTo>
                  <a:pt x="7668" y="46482"/>
                  <a:pt x="7394" y="47161"/>
                  <a:pt x="7120" y="47828"/>
                </a:cubicBezTo>
                <a:cubicBezTo>
                  <a:pt x="7073" y="47923"/>
                  <a:pt x="7013" y="48018"/>
                  <a:pt x="6965" y="48102"/>
                </a:cubicBezTo>
                <a:cubicBezTo>
                  <a:pt x="6918" y="48090"/>
                  <a:pt x="6894" y="48066"/>
                  <a:pt x="6846" y="48042"/>
                </a:cubicBezTo>
                <a:cubicBezTo>
                  <a:pt x="7168" y="47209"/>
                  <a:pt x="7513" y="46375"/>
                  <a:pt x="7846" y="45542"/>
                </a:cubicBezTo>
                <a:cubicBezTo>
                  <a:pt x="7799" y="45506"/>
                  <a:pt x="7763" y="45494"/>
                  <a:pt x="7727" y="45470"/>
                </a:cubicBezTo>
                <a:cubicBezTo>
                  <a:pt x="7668" y="45554"/>
                  <a:pt x="7573" y="45637"/>
                  <a:pt x="7549" y="45720"/>
                </a:cubicBezTo>
                <a:cubicBezTo>
                  <a:pt x="7287" y="46411"/>
                  <a:pt x="7073" y="47102"/>
                  <a:pt x="6823" y="47792"/>
                </a:cubicBezTo>
                <a:cubicBezTo>
                  <a:pt x="6787" y="47899"/>
                  <a:pt x="6715" y="47983"/>
                  <a:pt x="6668" y="48090"/>
                </a:cubicBezTo>
                <a:cubicBezTo>
                  <a:pt x="6620" y="48078"/>
                  <a:pt x="6573" y="48054"/>
                  <a:pt x="6537" y="48030"/>
                </a:cubicBezTo>
                <a:cubicBezTo>
                  <a:pt x="6834" y="47149"/>
                  <a:pt x="7144" y="46292"/>
                  <a:pt x="7454" y="45375"/>
                </a:cubicBezTo>
                <a:cubicBezTo>
                  <a:pt x="7287" y="45339"/>
                  <a:pt x="7156" y="45292"/>
                  <a:pt x="6989" y="45244"/>
                </a:cubicBezTo>
                <a:cubicBezTo>
                  <a:pt x="6751" y="46030"/>
                  <a:pt x="6537" y="46768"/>
                  <a:pt x="6322" y="47506"/>
                </a:cubicBezTo>
                <a:cubicBezTo>
                  <a:pt x="6275" y="47495"/>
                  <a:pt x="6227" y="47483"/>
                  <a:pt x="6180" y="47459"/>
                </a:cubicBezTo>
                <a:cubicBezTo>
                  <a:pt x="6394" y="46709"/>
                  <a:pt x="6608" y="45959"/>
                  <a:pt x="6834" y="45185"/>
                </a:cubicBezTo>
                <a:cubicBezTo>
                  <a:pt x="6715" y="45161"/>
                  <a:pt x="6620" y="45125"/>
                  <a:pt x="6537" y="45101"/>
                </a:cubicBezTo>
                <a:cubicBezTo>
                  <a:pt x="6501" y="45125"/>
                  <a:pt x="6489" y="45161"/>
                  <a:pt x="6489" y="45173"/>
                </a:cubicBezTo>
                <a:cubicBezTo>
                  <a:pt x="5656" y="47625"/>
                  <a:pt x="5358" y="50138"/>
                  <a:pt x="5596" y="52721"/>
                </a:cubicBezTo>
                <a:cubicBezTo>
                  <a:pt x="5620" y="53031"/>
                  <a:pt x="5727" y="53340"/>
                  <a:pt x="5799" y="53650"/>
                </a:cubicBezTo>
                <a:cubicBezTo>
                  <a:pt x="5822" y="53650"/>
                  <a:pt x="5846" y="53638"/>
                  <a:pt x="5858" y="53638"/>
                </a:cubicBezTo>
                <a:lnTo>
                  <a:pt x="5858" y="51150"/>
                </a:lnTo>
                <a:cubicBezTo>
                  <a:pt x="5941" y="51257"/>
                  <a:pt x="5977" y="51376"/>
                  <a:pt x="5977" y="51483"/>
                </a:cubicBezTo>
                <a:cubicBezTo>
                  <a:pt x="6013" y="52043"/>
                  <a:pt x="6037" y="52614"/>
                  <a:pt x="6061" y="53198"/>
                </a:cubicBezTo>
                <a:cubicBezTo>
                  <a:pt x="6072" y="53769"/>
                  <a:pt x="6072" y="53769"/>
                  <a:pt x="6680" y="53888"/>
                </a:cubicBezTo>
                <a:cubicBezTo>
                  <a:pt x="6620" y="53221"/>
                  <a:pt x="6573" y="52567"/>
                  <a:pt x="6513" y="51900"/>
                </a:cubicBezTo>
                <a:cubicBezTo>
                  <a:pt x="6549" y="51900"/>
                  <a:pt x="6573" y="51888"/>
                  <a:pt x="6608" y="51888"/>
                </a:cubicBezTo>
                <a:cubicBezTo>
                  <a:pt x="6620" y="51959"/>
                  <a:pt x="6668" y="52043"/>
                  <a:pt x="6668" y="52126"/>
                </a:cubicBezTo>
                <a:cubicBezTo>
                  <a:pt x="6727" y="52662"/>
                  <a:pt x="6775" y="53174"/>
                  <a:pt x="6811" y="53710"/>
                </a:cubicBezTo>
                <a:cubicBezTo>
                  <a:pt x="6834" y="53936"/>
                  <a:pt x="6906" y="54031"/>
                  <a:pt x="7144" y="53995"/>
                </a:cubicBezTo>
                <a:cubicBezTo>
                  <a:pt x="7156" y="52602"/>
                  <a:pt x="7096" y="51185"/>
                  <a:pt x="7465" y="49816"/>
                </a:cubicBezTo>
                <a:cubicBezTo>
                  <a:pt x="7846" y="48459"/>
                  <a:pt x="8287" y="47137"/>
                  <a:pt x="8692" y="45792"/>
                </a:cubicBezTo>
                <a:cubicBezTo>
                  <a:pt x="8513" y="45673"/>
                  <a:pt x="8418" y="45756"/>
                  <a:pt x="8347" y="45947"/>
                </a:cubicBezTo>
                <a:cubicBezTo>
                  <a:pt x="8097" y="46613"/>
                  <a:pt x="7846" y="47280"/>
                  <a:pt x="7573" y="47959"/>
                </a:cubicBezTo>
                <a:cubicBezTo>
                  <a:pt x="7525" y="48054"/>
                  <a:pt x="7465" y="48161"/>
                  <a:pt x="7406" y="48257"/>
                </a:cubicBezTo>
                <a:cubicBezTo>
                  <a:pt x="7370" y="48233"/>
                  <a:pt x="7323" y="48209"/>
                  <a:pt x="7263" y="48197"/>
                </a:cubicBezTo>
                <a:cubicBezTo>
                  <a:pt x="7549" y="47387"/>
                  <a:pt x="7930" y="46554"/>
                  <a:pt x="8251" y="45709"/>
                </a:cubicBezTo>
                <a:close/>
                <a:moveTo>
                  <a:pt x="39720" y="54353"/>
                </a:moveTo>
                <a:cubicBezTo>
                  <a:pt x="39327" y="54269"/>
                  <a:pt x="38981" y="54186"/>
                  <a:pt x="38636" y="54091"/>
                </a:cubicBezTo>
                <a:cubicBezTo>
                  <a:pt x="38172" y="53948"/>
                  <a:pt x="38148" y="53924"/>
                  <a:pt x="37934" y="54341"/>
                </a:cubicBezTo>
                <a:cubicBezTo>
                  <a:pt x="37374" y="55519"/>
                  <a:pt x="36791" y="56686"/>
                  <a:pt x="36302" y="57901"/>
                </a:cubicBezTo>
                <a:cubicBezTo>
                  <a:pt x="35993" y="58651"/>
                  <a:pt x="35826" y="59460"/>
                  <a:pt x="35600" y="60246"/>
                </a:cubicBezTo>
                <a:cubicBezTo>
                  <a:pt x="35636" y="60258"/>
                  <a:pt x="35648" y="60258"/>
                  <a:pt x="35671" y="60282"/>
                </a:cubicBezTo>
                <a:cubicBezTo>
                  <a:pt x="35731" y="60127"/>
                  <a:pt x="35790" y="59960"/>
                  <a:pt x="35850" y="59817"/>
                </a:cubicBezTo>
                <a:cubicBezTo>
                  <a:pt x="35886" y="59829"/>
                  <a:pt x="35910" y="59829"/>
                  <a:pt x="35945" y="59841"/>
                </a:cubicBezTo>
                <a:cubicBezTo>
                  <a:pt x="35898" y="60056"/>
                  <a:pt x="35838" y="60282"/>
                  <a:pt x="35790" y="60484"/>
                </a:cubicBezTo>
                <a:cubicBezTo>
                  <a:pt x="35719" y="60829"/>
                  <a:pt x="35707" y="61210"/>
                  <a:pt x="35540" y="61532"/>
                </a:cubicBezTo>
                <a:cubicBezTo>
                  <a:pt x="35302" y="61984"/>
                  <a:pt x="35481" y="62425"/>
                  <a:pt x="35481" y="62865"/>
                </a:cubicBezTo>
                <a:cubicBezTo>
                  <a:pt x="35481" y="62901"/>
                  <a:pt x="35552" y="62961"/>
                  <a:pt x="35600" y="62973"/>
                </a:cubicBezTo>
                <a:cubicBezTo>
                  <a:pt x="36112" y="63163"/>
                  <a:pt x="36612" y="63354"/>
                  <a:pt x="37160" y="63568"/>
                </a:cubicBezTo>
                <a:cubicBezTo>
                  <a:pt x="36945" y="61901"/>
                  <a:pt x="37160" y="60318"/>
                  <a:pt x="37624" y="58746"/>
                </a:cubicBezTo>
                <a:cubicBezTo>
                  <a:pt x="38088" y="57198"/>
                  <a:pt x="38696" y="55722"/>
                  <a:pt x="39720" y="54353"/>
                </a:cubicBezTo>
                <a:close/>
                <a:moveTo>
                  <a:pt x="43756" y="63056"/>
                </a:moveTo>
                <a:lnTo>
                  <a:pt x="43970" y="62961"/>
                </a:lnTo>
                <a:cubicBezTo>
                  <a:pt x="45732" y="61925"/>
                  <a:pt x="47494" y="60889"/>
                  <a:pt x="49280" y="59901"/>
                </a:cubicBezTo>
                <a:cubicBezTo>
                  <a:pt x="53197" y="57746"/>
                  <a:pt x="57138" y="55615"/>
                  <a:pt x="61067" y="53471"/>
                </a:cubicBezTo>
                <a:cubicBezTo>
                  <a:pt x="64163" y="51793"/>
                  <a:pt x="67247" y="50078"/>
                  <a:pt x="70342" y="48387"/>
                </a:cubicBezTo>
                <a:cubicBezTo>
                  <a:pt x="71128" y="47947"/>
                  <a:pt x="71890" y="47506"/>
                  <a:pt x="72664" y="47054"/>
                </a:cubicBezTo>
                <a:cubicBezTo>
                  <a:pt x="72700" y="47030"/>
                  <a:pt x="72736" y="46994"/>
                  <a:pt x="72759" y="46959"/>
                </a:cubicBezTo>
                <a:cubicBezTo>
                  <a:pt x="72497" y="46959"/>
                  <a:pt x="72224" y="46983"/>
                  <a:pt x="72021" y="47090"/>
                </a:cubicBezTo>
                <a:cubicBezTo>
                  <a:pt x="67818" y="49352"/>
                  <a:pt x="63639" y="51638"/>
                  <a:pt x="59448" y="53900"/>
                </a:cubicBezTo>
                <a:cubicBezTo>
                  <a:pt x="54352" y="56638"/>
                  <a:pt x="49268" y="59377"/>
                  <a:pt x="44184" y="62115"/>
                </a:cubicBezTo>
                <a:cubicBezTo>
                  <a:pt x="43613" y="62437"/>
                  <a:pt x="43672" y="62258"/>
                  <a:pt x="43756" y="63056"/>
                </a:cubicBezTo>
                <a:close/>
                <a:moveTo>
                  <a:pt x="5691" y="14931"/>
                </a:moveTo>
                <a:cubicBezTo>
                  <a:pt x="6132" y="15121"/>
                  <a:pt x="6549" y="15300"/>
                  <a:pt x="6965" y="15467"/>
                </a:cubicBezTo>
                <a:lnTo>
                  <a:pt x="15490" y="18860"/>
                </a:lnTo>
                <a:cubicBezTo>
                  <a:pt x="18848" y="20182"/>
                  <a:pt x="22170" y="21503"/>
                  <a:pt x="25539" y="22789"/>
                </a:cubicBezTo>
                <a:cubicBezTo>
                  <a:pt x="30123" y="24539"/>
                  <a:pt x="34874" y="25813"/>
                  <a:pt x="39446" y="27599"/>
                </a:cubicBezTo>
                <a:cubicBezTo>
                  <a:pt x="40112" y="27861"/>
                  <a:pt x="40791" y="28135"/>
                  <a:pt x="41494" y="28397"/>
                </a:cubicBezTo>
                <a:cubicBezTo>
                  <a:pt x="41541" y="28171"/>
                  <a:pt x="41565" y="28016"/>
                  <a:pt x="41303" y="27921"/>
                </a:cubicBezTo>
                <a:cubicBezTo>
                  <a:pt x="39481" y="27254"/>
                  <a:pt x="37684" y="26551"/>
                  <a:pt x="35850" y="25909"/>
                </a:cubicBezTo>
                <a:cubicBezTo>
                  <a:pt x="34195" y="25349"/>
                  <a:pt x="32492" y="24920"/>
                  <a:pt x="30849" y="24325"/>
                </a:cubicBezTo>
                <a:cubicBezTo>
                  <a:pt x="27647" y="23146"/>
                  <a:pt x="24480" y="21896"/>
                  <a:pt x="21301" y="20670"/>
                </a:cubicBezTo>
                <a:cubicBezTo>
                  <a:pt x="16836" y="18967"/>
                  <a:pt x="12347" y="17253"/>
                  <a:pt x="7882" y="15526"/>
                </a:cubicBezTo>
                <a:cubicBezTo>
                  <a:pt x="7204" y="15252"/>
                  <a:pt x="6537" y="14943"/>
                  <a:pt x="5834" y="14645"/>
                </a:cubicBezTo>
                <a:cubicBezTo>
                  <a:pt x="5775" y="14752"/>
                  <a:pt x="5727" y="14836"/>
                  <a:pt x="5691" y="14931"/>
                </a:cubicBezTo>
                <a:close/>
                <a:moveTo>
                  <a:pt x="19765" y="51233"/>
                </a:moveTo>
                <a:cubicBezTo>
                  <a:pt x="19753" y="51174"/>
                  <a:pt x="19753" y="51114"/>
                  <a:pt x="19741" y="51054"/>
                </a:cubicBezTo>
                <a:cubicBezTo>
                  <a:pt x="19955" y="50995"/>
                  <a:pt x="20169" y="50935"/>
                  <a:pt x="20384" y="50900"/>
                </a:cubicBezTo>
                <a:cubicBezTo>
                  <a:pt x="22265" y="50590"/>
                  <a:pt x="24158" y="50304"/>
                  <a:pt x="26015" y="49947"/>
                </a:cubicBezTo>
                <a:cubicBezTo>
                  <a:pt x="30611" y="49066"/>
                  <a:pt x="35231" y="48161"/>
                  <a:pt x="39827" y="47268"/>
                </a:cubicBezTo>
                <a:cubicBezTo>
                  <a:pt x="44637" y="46328"/>
                  <a:pt x="49483" y="45637"/>
                  <a:pt x="54340" y="44958"/>
                </a:cubicBezTo>
                <a:cubicBezTo>
                  <a:pt x="55233" y="44839"/>
                  <a:pt x="56126" y="44685"/>
                  <a:pt x="57019" y="44530"/>
                </a:cubicBezTo>
                <a:cubicBezTo>
                  <a:pt x="56865" y="44470"/>
                  <a:pt x="56734" y="44482"/>
                  <a:pt x="56603" y="44506"/>
                </a:cubicBezTo>
                <a:cubicBezTo>
                  <a:pt x="55305" y="44685"/>
                  <a:pt x="53995" y="44851"/>
                  <a:pt x="52697" y="45018"/>
                </a:cubicBezTo>
                <a:cubicBezTo>
                  <a:pt x="50471" y="45304"/>
                  <a:pt x="48221" y="45506"/>
                  <a:pt x="46006" y="45899"/>
                </a:cubicBezTo>
                <a:cubicBezTo>
                  <a:pt x="41922" y="46590"/>
                  <a:pt x="37874" y="47387"/>
                  <a:pt x="33814" y="48126"/>
                </a:cubicBezTo>
                <a:cubicBezTo>
                  <a:pt x="31671" y="48518"/>
                  <a:pt x="29516" y="48911"/>
                  <a:pt x="27349" y="49221"/>
                </a:cubicBezTo>
                <a:cubicBezTo>
                  <a:pt x="24825" y="49578"/>
                  <a:pt x="22313" y="50007"/>
                  <a:pt x="19824" y="50590"/>
                </a:cubicBezTo>
                <a:cubicBezTo>
                  <a:pt x="19729" y="50602"/>
                  <a:pt x="19598" y="50697"/>
                  <a:pt x="19586" y="50769"/>
                </a:cubicBezTo>
                <a:cubicBezTo>
                  <a:pt x="19491" y="51019"/>
                  <a:pt x="19467" y="51293"/>
                  <a:pt x="19396" y="51626"/>
                </a:cubicBezTo>
                <a:cubicBezTo>
                  <a:pt x="21420" y="51209"/>
                  <a:pt x="23384" y="50804"/>
                  <a:pt x="25325" y="50423"/>
                </a:cubicBezTo>
                <a:cubicBezTo>
                  <a:pt x="24396" y="50483"/>
                  <a:pt x="23456" y="50614"/>
                  <a:pt x="22527" y="50769"/>
                </a:cubicBezTo>
                <a:cubicBezTo>
                  <a:pt x="21598" y="50900"/>
                  <a:pt x="20670" y="51066"/>
                  <a:pt x="19765" y="51233"/>
                </a:cubicBezTo>
                <a:close/>
                <a:moveTo>
                  <a:pt x="78046" y="17896"/>
                </a:moveTo>
                <a:cubicBezTo>
                  <a:pt x="78046" y="17872"/>
                  <a:pt x="78034" y="17848"/>
                  <a:pt x="78034" y="17836"/>
                </a:cubicBezTo>
                <a:cubicBezTo>
                  <a:pt x="77903" y="17860"/>
                  <a:pt x="77748" y="17908"/>
                  <a:pt x="77617" y="17931"/>
                </a:cubicBezTo>
                <a:cubicBezTo>
                  <a:pt x="73581" y="19158"/>
                  <a:pt x="69604" y="20551"/>
                  <a:pt x="65675" y="22063"/>
                </a:cubicBezTo>
                <a:cubicBezTo>
                  <a:pt x="61008" y="23849"/>
                  <a:pt x="56317" y="25659"/>
                  <a:pt x="51650" y="27433"/>
                </a:cubicBezTo>
                <a:cubicBezTo>
                  <a:pt x="48471" y="28623"/>
                  <a:pt x="45292" y="29778"/>
                  <a:pt x="42125" y="30945"/>
                </a:cubicBezTo>
                <a:cubicBezTo>
                  <a:pt x="41851" y="31028"/>
                  <a:pt x="41886" y="31207"/>
                  <a:pt x="41898" y="31409"/>
                </a:cubicBezTo>
                <a:lnTo>
                  <a:pt x="45339" y="30064"/>
                </a:lnTo>
                <a:cubicBezTo>
                  <a:pt x="48018" y="29028"/>
                  <a:pt x="50649" y="27909"/>
                  <a:pt x="53352" y="26980"/>
                </a:cubicBezTo>
                <a:cubicBezTo>
                  <a:pt x="57305" y="25635"/>
                  <a:pt x="61258" y="24361"/>
                  <a:pt x="65139" y="22849"/>
                </a:cubicBezTo>
                <a:cubicBezTo>
                  <a:pt x="69092" y="21313"/>
                  <a:pt x="73045" y="19801"/>
                  <a:pt x="76986" y="18277"/>
                </a:cubicBezTo>
                <a:cubicBezTo>
                  <a:pt x="77319" y="18146"/>
                  <a:pt x="77689" y="18027"/>
                  <a:pt x="78046" y="17896"/>
                </a:cubicBezTo>
                <a:close/>
                <a:moveTo>
                  <a:pt x="41446" y="29528"/>
                </a:moveTo>
                <a:cubicBezTo>
                  <a:pt x="41589" y="29230"/>
                  <a:pt x="41434" y="29159"/>
                  <a:pt x="41244" y="29099"/>
                </a:cubicBezTo>
                <a:cubicBezTo>
                  <a:pt x="40053" y="28671"/>
                  <a:pt x="38850" y="28218"/>
                  <a:pt x="37660" y="27754"/>
                </a:cubicBezTo>
                <a:cubicBezTo>
                  <a:pt x="37136" y="27563"/>
                  <a:pt x="36648" y="27302"/>
                  <a:pt x="36124" y="27123"/>
                </a:cubicBezTo>
                <a:cubicBezTo>
                  <a:pt x="34171" y="26432"/>
                  <a:pt x="32207" y="25789"/>
                  <a:pt x="30278" y="25099"/>
                </a:cubicBezTo>
                <a:cubicBezTo>
                  <a:pt x="26408" y="23682"/>
                  <a:pt x="22563" y="22218"/>
                  <a:pt x="18693" y="20777"/>
                </a:cubicBezTo>
                <a:cubicBezTo>
                  <a:pt x="14443" y="19182"/>
                  <a:pt x="10073" y="17872"/>
                  <a:pt x="5882" y="16110"/>
                </a:cubicBezTo>
                <a:cubicBezTo>
                  <a:pt x="5751" y="16050"/>
                  <a:pt x="5608" y="16003"/>
                  <a:pt x="5477" y="15955"/>
                </a:cubicBezTo>
                <a:cubicBezTo>
                  <a:pt x="5394" y="16205"/>
                  <a:pt x="5465" y="16324"/>
                  <a:pt x="5691" y="16407"/>
                </a:cubicBezTo>
                <a:cubicBezTo>
                  <a:pt x="7144" y="16919"/>
                  <a:pt x="8585" y="17455"/>
                  <a:pt x="10037" y="17979"/>
                </a:cubicBezTo>
                <a:cubicBezTo>
                  <a:pt x="14181" y="19479"/>
                  <a:pt x="18348" y="20967"/>
                  <a:pt x="22491" y="22491"/>
                </a:cubicBezTo>
                <a:cubicBezTo>
                  <a:pt x="25515" y="23611"/>
                  <a:pt x="28504" y="24766"/>
                  <a:pt x="31504" y="25885"/>
                </a:cubicBezTo>
                <a:cubicBezTo>
                  <a:pt x="33088" y="26468"/>
                  <a:pt x="34695" y="26968"/>
                  <a:pt x="36267" y="27552"/>
                </a:cubicBezTo>
                <a:cubicBezTo>
                  <a:pt x="37493" y="27992"/>
                  <a:pt x="38672" y="28552"/>
                  <a:pt x="39886" y="29028"/>
                </a:cubicBezTo>
                <a:cubicBezTo>
                  <a:pt x="40398" y="29218"/>
                  <a:pt x="40934" y="29361"/>
                  <a:pt x="41446" y="29528"/>
                </a:cubicBezTo>
                <a:close/>
                <a:moveTo>
                  <a:pt x="53412" y="29885"/>
                </a:moveTo>
                <a:cubicBezTo>
                  <a:pt x="64663" y="29361"/>
                  <a:pt x="75879" y="28111"/>
                  <a:pt x="87094" y="26921"/>
                </a:cubicBezTo>
                <a:cubicBezTo>
                  <a:pt x="86952" y="26825"/>
                  <a:pt x="86797" y="26718"/>
                  <a:pt x="86654" y="26718"/>
                </a:cubicBezTo>
                <a:cubicBezTo>
                  <a:pt x="85821" y="26742"/>
                  <a:pt x="84987" y="26790"/>
                  <a:pt x="84154" y="26861"/>
                </a:cubicBezTo>
                <a:cubicBezTo>
                  <a:pt x="82487" y="27028"/>
                  <a:pt x="80832" y="27218"/>
                  <a:pt x="79165" y="27373"/>
                </a:cubicBezTo>
                <a:cubicBezTo>
                  <a:pt x="76796" y="27599"/>
                  <a:pt x="74414" y="27790"/>
                  <a:pt x="72045" y="28028"/>
                </a:cubicBezTo>
                <a:cubicBezTo>
                  <a:pt x="69187" y="28325"/>
                  <a:pt x="66354" y="28706"/>
                  <a:pt x="63508" y="28980"/>
                </a:cubicBezTo>
                <a:cubicBezTo>
                  <a:pt x="60282" y="29290"/>
                  <a:pt x="57043" y="29528"/>
                  <a:pt x="53817" y="29814"/>
                </a:cubicBezTo>
                <a:cubicBezTo>
                  <a:pt x="53686" y="29838"/>
                  <a:pt x="53555" y="29873"/>
                  <a:pt x="53412" y="29885"/>
                </a:cubicBezTo>
                <a:close/>
                <a:moveTo>
                  <a:pt x="9930" y="54995"/>
                </a:moveTo>
                <a:cubicBezTo>
                  <a:pt x="9930" y="54698"/>
                  <a:pt x="9918" y="54400"/>
                  <a:pt x="9930" y="54114"/>
                </a:cubicBezTo>
                <a:cubicBezTo>
                  <a:pt x="10037" y="52019"/>
                  <a:pt x="10287" y="49935"/>
                  <a:pt x="10990" y="47923"/>
                </a:cubicBezTo>
                <a:cubicBezTo>
                  <a:pt x="11204" y="47268"/>
                  <a:pt x="11061" y="46840"/>
                  <a:pt x="10597" y="46399"/>
                </a:cubicBezTo>
                <a:cubicBezTo>
                  <a:pt x="10394" y="46209"/>
                  <a:pt x="10287" y="46221"/>
                  <a:pt x="10216" y="46482"/>
                </a:cubicBezTo>
                <a:cubicBezTo>
                  <a:pt x="10037" y="47030"/>
                  <a:pt x="9823" y="47578"/>
                  <a:pt x="9704" y="48149"/>
                </a:cubicBezTo>
                <a:cubicBezTo>
                  <a:pt x="9275" y="50042"/>
                  <a:pt x="9061" y="51947"/>
                  <a:pt x="9061" y="53876"/>
                </a:cubicBezTo>
                <a:cubicBezTo>
                  <a:pt x="9061" y="54757"/>
                  <a:pt x="9049" y="54757"/>
                  <a:pt x="9894" y="55007"/>
                </a:cubicBezTo>
                <a:cubicBezTo>
                  <a:pt x="9894" y="54995"/>
                  <a:pt x="9918" y="54995"/>
                  <a:pt x="9930" y="54995"/>
                </a:cubicBezTo>
                <a:close/>
                <a:moveTo>
                  <a:pt x="42017" y="28826"/>
                </a:moveTo>
                <a:cubicBezTo>
                  <a:pt x="49983" y="26063"/>
                  <a:pt x="57912" y="23289"/>
                  <a:pt x="65782" y="20336"/>
                </a:cubicBezTo>
                <a:cubicBezTo>
                  <a:pt x="65651" y="20313"/>
                  <a:pt x="65532" y="20348"/>
                  <a:pt x="65413" y="20396"/>
                </a:cubicBezTo>
                <a:cubicBezTo>
                  <a:pt x="62853" y="21253"/>
                  <a:pt x="60282" y="22087"/>
                  <a:pt x="57734" y="22980"/>
                </a:cubicBezTo>
                <a:cubicBezTo>
                  <a:pt x="52638" y="24766"/>
                  <a:pt x="47554" y="26551"/>
                  <a:pt x="42387" y="28064"/>
                </a:cubicBezTo>
                <a:cubicBezTo>
                  <a:pt x="41922" y="28206"/>
                  <a:pt x="41946" y="28206"/>
                  <a:pt x="42017" y="28826"/>
                </a:cubicBezTo>
                <a:close/>
                <a:moveTo>
                  <a:pt x="4167" y="32540"/>
                </a:moveTo>
                <a:cubicBezTo>
                  <a:pt x="3989" y="32933"/>
                  <a:pt x="4108" y="33207"/>
                  <a:pt x="4346" y="33469"/>
                </a:cubicBezTo>
                <a:cubicBezTo>
                  <a:pt x="4894" y="34112"/>
                  <a:pt x="5418" y="34779"/>
                  <a:pt x="5953" y="35434"/>
                </a:cubicBezTo>
                <a:cubicBezTo>
                  <a:pt x="7120" y="36898"/>
                  <a:pt x="8251" y="38351"/>
                  <a:pt x="9418" y="39803"/>
                </a:cubicBezTo>
                <a:cubicBezTo>
                  <a:pt x="11109" y="41851"/>
                  <a:pt x="12871" y="43815"/>
                  <a:pt x="14478" y="45911"/>
                </a:cubicBezTo>
                <a:cubicBezTo>
                  <a:pt x="15883" y="47745"/>
                  <a:pt x="17133" y="49709"/>
                  <a:pt x="18443" y="51602"/>
                </a:cubicBezTo>
                <a:cubicBezTo>
                  <a:pt x="18526" y="51733"/>
                  <a:pt x="18634" y="51864"/>
                  <a:pt x="18741" y="52007"/>
                </a:cubicBezTo>
                <a:lnTo>
                  <a:pt x="18872" y="51959"/>
                </a:lnTo>
                <a:cubicBezTo>
                  <a:pt x="18848" y="51793"/>
                  <a:pt x="18848" y="51602"/>
                  <a:pt x="18753" y="51471"/>
                </a:cubicBezTo>
                <a:cubicBezTo>
                  <a:pt x="18348" y="50852"/>
                  <a:pt x="17919" y="50257"/>
                  <a:pt x="17491" y="49685"/>
                </a:cubicBezTo>
                <a:cubicBezTo>
                  <a:pt x="16252" y="47971"/>
                  <a:pt x="15062" y="46209"/>
                  <a:pt x="13764" y="44542"/>
                </a:cubicBezTo>
                <a:cubicBezTo>
                  <a:pt x="11133" y="41184"/>
                  <a:pt x="8430" y="37874"/>
                  <a:pt x="5751" y="34541"/>
                </a:cubicBezTo>
                <a:cubicBezTo>
                  <a:pt x="5215" y="33910"/>
                  <a:pt x="4703" y="33219"/>
                  <a:pt x="4167" y="32540"/>
                </a:cubicBezTo>
                <a:close/>
                <a:moveTo>
                  <a:pt x="68616" y="47483"/>
                </a:moveTo>
                <a:cubicBezTo>
                  <a:pt x="68271" y="47518"/>
                  <a:pt x="67961" y="47578"/>
                  <a:pt x="67628" y="47590"/>
                </a:cubicBezTo>
                <a:cubicBezTo>
                  <a:pt x="67152" y="47625"/>
                  <a:pt x="66747" y="47804"/>
                  <a:pt x="66330" y="48042"/>
                </a:cubicBezTo>
                <a:cubicBezTo>
                  <a:pt x="64115" y="49316"/>
                  <a:pt x="61877" y="50590"/>
                  <a:pt x="59639" y="51816"/>
                </a:cubicBezTo>
                <a:cubicBezTo>
                  <a:pt x="58174" y="52626"/>
                  <a:pt x="56674" y="53305"/>
                  <a:pt x="55245" y="54138"/>
                </a:cubicBezTo>
                <a:cubicBezTo>
                  <a:pt x="52459" y="55769"/>
                  <a:pt x="49721" y="57448"/>
                  <a:pt x="46970" y="59103"/>
                </a:cubicBezTo>
                <a:cubicBezTo>
                  <a:pt x="46911" y="59127"/>
                  <a:pt x="46863" y="59175"/>
                  <a:pt x="46816" y="59198"/>
                </a:cubicBezTo>
                <a:cubicBezTo>
                  <a:pt x="54067" y="55305"/>
                  <a:pt x="61234" y="51209"/>
                  <a:pt x="68616" y="47483"/>
                </a:cubicBezTo>
                <a:close/>
                <a:moveTo>
                  <a:pt x="5882" y="33433"/>
                </a:moveTo>
                <a:cubicBezTo>
                  <a:pt x="5846" y="33457"/>
                  <a:pt x="5822" y="33493"/>
                  <a:pt x="5787" y="33505"/>
                </a:cubicBezTo>
                <a:cubicBezTo>
                  <a:pt x="6144" y="33921"/>
                  <a:pt x="6537" y="34338"/>
                  <a:pt x="6882" y="34767"/>
                </a:cubicBezTo>
                <a:cubicBezTo>
                  <a:pt x="9418" y="37922"/>
                  <a:pt x="11966" y="41077"/>
                  <a:pt x="14478" y="44256"/>
                </a:cubicBezTo>
                <a:cubicBezTo>
                  <a:pt x="15514" y="45554"/>
                  <a:pt x="16443" y="46911"/>
                  <a:pt x="17431" y="48233"/>
                </a:cubicBezTo>
                <a:cubicBezTo>
                  <a:pt x="17491" y="48316"/>
                  <a:pt x="17610" y="48459"/>
                  <a:pt x="17633" y="48447"/>
                </a:cubicBezTo>
                <a:cubicBezTo>
                  <a:pt x="17872" y="48292"/>
                  <a:pt x="17919" y="48530"/>
                  <a:pt x="17991" y="48638"/>
                </a:cubicBezTo>
                <a:lnTo>
                  <a:pt x="19193" y="50197"/>
                </a:lnTo>
                <a:cubicBezTo>
                  <a:pt x="19229" y="50185"/>
                  <a:pt x="19276" y="50162"/>
                  <a:pt x="19300" y="50138"/>
                </a:cubicBezTo>
                <a:cubicBezTo>
                  <a:pt x="19241" y="49995"/>
                  <a:pt x="19217" y="49840"/>
                  <a:pt x="19122" y="49709"/>
                </a:cubicBezTo>
                <a:cubicBezTo>
                  <a:pt x="18336" y="48614"/>
                  <a:pt x="17550" y="47495"/>
                  <a:pt x="16740" y="46399"/>
                </a:cubicBezTo>
                <a:cubicBezTo>
                  <a:pt x="15621" y="44887"/>
                  <a:pt x="14514" y="43351"/>
                  <a:pt x="13347" y="41851"/>
                </a:cubicBezTo>
                <a:cubicBezTo>
                  <a:pt x="11907" y="39958"/>
                  <a:pt x="10442" y="38112"/>
                  <a:pt x="8989" y="36243"/>
                </a:cubicBezTo>
                <a:cubicBezTo>
                  <a:pt x="8751" y="35922"/>
                  <a:pt x="8513" y="35600"/>
                  <a:pt x="8287" y="35267"/>
                </a:cubicBezTo>
                <a:cubicBezTo>
                  <a:pt x="8263" y="35291"/>
                  <a:pt x="8227" y="35314"/>
                  <a:pt x="8204" y="35326"/>
                </a:cubicBezTo>
                <a:cubicBezTo>
                  <a:pt x="8859" y="36315"/>
                  <a:pt x="9466" y="37350"/>
                  <a:pt x="10180" y="38291"/>
                </a:cubicBezTo>
                <a:cubicBezTo>
                  <a:pt x="11752" y="40351"/>
                  <a:pt x="13395" y="42351"/>
                  <a:pt x="15002" y="44375"/>
                </a:cubicBezTo>
                <a:cubicBezTo>
                  <a:pt x="15074" y="44482"/>
                  <a:pt x="15133" y="44589"/>
                  <a:pt x="15205" y="44708"/>
                </a:cubicBezTo>
                <a:cubicBezTo>
                  <a:pt x="15181" y="44744"/>
                  <a:pt x="15145" y="44756"/>
                  <a:pt x="15121" y="44780"/>
                </a:cubicBezTo>
                <a:cubicBezTo>
                  <a:pt x="15026" y="44697"/>
                  <a:pt x="14943" y="44589"/>
                  <a:pt x="14871" y="44506"/>
                </a:cubicBezTo>
                <a:lnTo>
                  <a:pt x="11252" y="39946"/>
                </a:lnTo>
                <a:cubicBezTo>
                  <a:pt x="9656" y="37958"/>
                  <a:pt x="8061" y="35969"/>
                  <a:pt x="6477" y="33993"/>
                </a:cubicBezTo>
                <a:cubicBezTo>
                  <a:pt x="6311" y="33767"/>
                  <a:pt x="6084" y="33612"/>
                  <a:pt x="5882" y="33433"/>
                </a:cubicBezTo>
                <a:close/>
                <a:moveTo>
                  <a:pt x="65294" y="43649"/>
                </a:moveTo>
                <a:cubicBezTo>
                  <a:pt x="71652" y="42756"/>
                  <a:pt x="78022" y="41863"/>
                  <a:pt x="84368" y="40970"/>
                </a:cubicBezTo>
                <a:lnTo>
                  <a:pt x="84368" y="40517"/>
                </a:lnTo>
                <a:cubicBezTo>
                  <a:pt x="77974" y="41315"/>
                  <a:pt x="71604" y="42303"/>
                  <a:pt x="65294" y="43649"/>
                </a:cubicBezTo>
                <a:close/>
                <a:moveTo>
                  <a:pt x="18741" y="50721"/>
                </a:moveTo>
                <a:cubicBezTo>
                  <a:pt x="18645" y="50495"/>
                  <a:pt x="18634" y="50316"/>
                  <a:pt x="18526" y="50185"/>
                </a:cubicBezTo>
                <a:cubicBezTo>
                  <a:pt x="17502" y="48745"/>
                  <a:pt x="16502" y="47268"/>
                  <a:pt x="15431" y="45851"/>
                </a:cubicBezTo>
                <a:cubicBezTo>
                  <a:pt x="14395" y="44482"/>
                  <a:pt x="13288" y="43173"/>
                  <a:pt x="12216" y="41827"/>
                </a:cubicBezTo>
                <a:cubicBezTo>
                  <a:pt x="10716" y="39898"/>
                  <a:pt x="9228" y="37981"/>
                  <a:pt x="7716" y="36065"/>
                </a:cubicBezTo>
                <a:cubicBezTo>
                  <a:pt x="6977" y="35136"/>
                  <a:pt x="6227" y="34243"/>
                  <a:pt x="5465" y="33350"/>
                </a:cubicBezTo>
                <a:cubicBezTo>
                  <a:pt x="5239" y="33100"/>
                  <a:pt x="4977" y="32874"/>
                  <a:pt x="4715" y="32659"/>
                </a:cubicBezTo>
                <a:lnTo>
                  <a:pt x="4632" y="32743"/>
                </a:lnTo>
                <a:cubicBezTo>
                  <a:pt x="5453" y="33790"/>
                  <a:pt x="6263" y="34826"/>
                  <a:pt x="7096" y="35850"/>
                </a:cubicBezTo>
                <a:cubicBezTo>
                  <a:pt x="8930" y="38160"/>
                  <a:pt x="10752" y="40494"/>
                  <a:pt x="12621" y="42768"/>
                </a:cubicBezTo>
                <a:cubicBezTo>
                  <a:pt x="14264" y="44768"/>
                  <a:pt x="15871" y="46780"/>
                  <a:pt x="17300" y="48935"/>
                </a:cubicBezTo>
                <a:cubicBezTo>
                  <a:pt x="17812" y="49721"/>
                  <a:pt x="18384" y="50495"/>
                  <a:pt x="18931" y="51305"/>
                </a:cubicBezTo>
                <a:cubicBezTo>
                  <a:pt x="19098" y="50888"/>
                  <a:pt x="19062" y="50828"/>
                  <a:pt x="18741" y="50721"/>
                </a:cubicBezTo>
                <a:close/>
                <a:moveTo>
                  <a:pt x="8918" y="46733"/>
                </a:moveTo>
                <a:cubicBezTo>
                  <a:pt x="8906" y="46733"/>
                  <a:pt x="8870" y="46721"/>
                  <a:pt x="8859" y="46721"/>
                </a:cubicBezTo>
                <a:cubicBezTo>
                  <a:pt x="8692" y="47268"/>
                  <a:pt x="8561" y="47828"/>
                  <a:pt x="8370" y="48387"/>
                </a:cubicBezTo>
                <a:cubicBezTo>
                  <a:pt x="8108" y="49114"/>
                  <a:pt x="8168" y="49935"/>
                  <a:pt x="7668" y="50590"/>
                </a:cubicBezTo>
                <a:cubicBezTo>
                  <a:pt x="7620" y="51745"/>
                  <a:pt x="7561" y="52912"/>
                  <a:pt x="7537" y="54055"/>
                </a:cubicBezTo>
                <a:cubicBezTo>
                  <a:pt x="7537" y="54114"/>
                  <a:pt x="7620" y="54186"/>
                  <a:pt x="7668" y="54257"/>
                </a:cubicBezTo>
                <a:cubicBezTo>
                  <a:pt x="7692" y="54245"/>
                  <a:pt x="7716" y="54233"/>
                  <a:pt x="7739" y="54233"/>
                </a:cubicBezTo>
                <a:lnTo>
                  <a:pt x="7739" y="52614"/>
                </a:lnTo>
                <a:cubicBezTo>
                  <a:pt x="7799" y="53114"/>
                  <a:pt x="7811" y="53626"/>
                  <a:pt x="7858" y="54126"/>
                </a:cubicBezTo>
                <a:cubicBezTo>
                  <a:pt x="7870" y="54233"/>
                  <a:pt x="7977" y="54317"/>
                  <a:pt x="8049" y="54412"/>
                </a:cubicBezTo>
                <a:cubicBezTo>
                  <a:pt x="8085" y="54400"/>
                  <a:pt x="8097" y="54364"/>
                  <a:pt x="8132" y="54353"/>
                </a:cubicBezTo>
                <a:cubicBezTo>
                  <a:pt x="8085" y="53876"/>
                  <a:pt x="8037" y="53400"/>
                  <a:pt x="7989" y="52912"/>
                </a:cubicBezTo>
                <a:cubicBezTo>
                  <a:pt x="8085" y="53186"/>
                  <a:pt x="8108" y="53471"/>
                  <a:pt x="8144" y="53757"/>
                </a:cubicBezTo>
                <a:cubicBezTo>
                  <a:pt x="8227" y="54424"/>
                  <a:pt x="8227" y="54424"/>
                  <a:pt x="8454" y="54436"/>
                </a:cubicBezTo>
                <a:cubicBezTo>
                  <a:pt x="8430" y="53948"/>
                  <a:pt x="8394" y="53460"/>
                  <a:pt x="8382" y="52971"/>
                </a:cubicBezTo>
                <a:cubicBezTo>
                  <a:pt x="8561" y="53483"/>
                  <a:pt x="8406" y="54067"/>
                  <a:pt x="8680" y="54591"/>
                </a:cubicBezTo>
                <a:cubicBezTo>
                  <a:pt x="8728" y="51745"/>
                  <a:pt x="8966" y="48971"/>
                  <a:pt x="9918" y="46256"/>
                </a:cubicBezTo>
                <a:cubicBezTo>
                  <a:pt x="9275" y="47530"/>
                  <a:pt x="9109" y="48947"/>
                  <a:pt x="8811" y="50316"/>
                </a:cubicBezTo>
                <a:cubicBezTo>
                  <a:pt x="8787" y="50185"/>
                  <a:pt x="8787" y="50054"/>
                  <a:pt x="8799" y="49935"/>
                </a:cubicBezTo>
                <a:cubicBezTo>
                  <a:pt x="9085" y="48745"/>
                  <a:pt x="9359" y="47566"/>
                  <a:pt x="9632" y="46387"/>
                </a:cubicBezTo>
                <a:cubicBezTo>
                  <a:pt x="9644" y="46316"/>
                  <a:pt x="9621" y="46221"/>
                  <a:pt x="9597" y="46137"/>
                </a:cubicBezTo>
                <a:cubicBezTo>
                  <a:pt x="9573" y="46137"/>
                  <a:pt x="9525" y="46149"/>
                  <a:pt x="9501" y="46149"/>
                </a:cubicBezTo>
                <a:cubicBezTo>
                  <a:pt x="8966" y="47471"/>
                  <a:pt x="8811" y="48888"/>
                  <a:pt x="8585" y="50269"/>
                </a:cubicBezTo>
                <a:cubicBezTo>
                  <a:pt x="8549" y="50257"/>
                  <a:pt x="8501" y="50257"/>
                  <a:pt x="8442" y="50245"/>
                </a:cubicBezTo>
                <a:cubicBezTo>
                  <a:pt x="8632" y="49138"/>
                  <a:pt x="8823" y="48030"/>
                  <a:pt x="9037" y="46923"/>
                </a:cubicBezTo>
                <a:cubicBezTo>
                  <a:pt x="9025" y="46923"/>
                  <a:pt x="9001" y="46923"/>
                  <a:pt x="9001" y="46911"/>
                </a:cubicBezTo>
                <a:cubicBezTo>
                  <a:pt x="8728" y="47995"/>
                  <a:pt x="8442" y="49102"/>
                  <a:pt x="8156" y="50185"/>
                </a:cubicBezTo>
                <a:cubicBezTo>
                  <a:pt x="8132" y="50173"/>
                  <a:pt x="8085" y="50173"/>
                  <a:pt x="8049" y="50150"/>
                </a:cubicBezTo>
                <a:cubicBezTo>
                  <a:pt x="8347" y="49007"/>
                  <a:pt x="8632" y="47876"/>
                  <a:pt x="8918" y="46733"/>
                </a:cubicBezTo>
                <a:close/>
                <a:moveTo>
                  <a:pt x="62722" y="48328"/>
                </a:moveTo>
                <a:cubicBezTo>
                  <a:pt x="62091" y="48352"/>
                  <a:pt x="61710" y="48459"/>
                  <a:pt x="61186" y="48757"/>
                </a:cubicBezTo>
                <a:cubicBezTo>
                  <a:pt x="55471" y="52102"/>
                  <a:pt x="49756" y="55472"/>
                  <a:pt x="44053" y="58817"/>
                </a:cubicBezTo>
                <a:cubicBezTo>
                  <a:pt x="43970" y="58865"/>
                  <a:pt x="43911" y="58948"/>
                  <a:pt x="43851" y="59008"/>
                </a:cubicBezTo>
                <a:lnTo>
                  <a:pt x="43887" y="59055"/>
                </a:lnTo>
                <a:cubicBezTo>
                  <a:pt x="50173" y="55484"/>
                  <a:pt x="56448" y="51900"/>
                  <a:pt x="62722" y="48328"/>
                </a:cubicBezTo>
                <a:close/>
                <a:moveTo>
                  <a:pt x="19681" y="50185"/>
                </a:moveTo>
                <a:cubicBezTo>
                  <a:pt x="19693" y="50233"/>
                  <a:pt x="19693" y="50257"/>
                  <a:pt x="19705" y="50304"/>
                </a:cubicBezTo>
                <a:cubicBezTo>
                  <a:pt x="19836" y="50269"/>
                  <a:pt x="19979" y="50257"/>
                  <a:pt x="20110" y="50233"/>
                </a:cubicBezTo>
                <a:cubicBezTo>
                  <a:pt x="21170" y="50007"/>
                  <a:pt x="22205" y="49757"/>
                  <a:pt x="23277" y="49578"/>
                </a:cubicBezTo>
                <a:cubicBezTo>
                  <a:pt x="25099" y="49280"/>
                  <a:pt x="26908" y="49090"/>
                  <a:pt x="28730" y="48768"/>
                </a:cubicBezTo>
                <a:cubicBezTo>
                  <a:pt x="32683" y="48090"/>
                  <a:pt x="36624" y="47340"/>
                  <a:pt x="40577" y="46625"/>
                </a:cubicBezTo>
                <a:cubicBezTo>
                  <a:pt x="41363" y="46482"/>
                  <a:pt x="42148" y="46304"/>
                  <a:pt x="42934" y="46137"/>
                </a:cubicBezTo>
                <a:cubicBezTo>
                  <a:pt x="42815" y="46090"/>
                  <a:pt x="42696" y="46113"/>
                  <a:pt x="42601" y="46125"/>
                </a:cubicBezTo>
                <a:cubicBezTo>
                  <a:pt x="40589" y="46471"/>
                  <a:pt x="38577" y="46828"/>
                  <a:pt x="36552" y="47137"/>
                </a:cubicBezTo>
                <a:cubicBezTo>
                  <a:pt x="33921" y="47542"/>
                  <a:pt x="31254" y="47804"/>
                  <a:pt x="28647" y="48387"/>
                </a:cubicBezTo>
                <a:cubicBezTo>
                  <a:pt x="25789" y="49007"/>
                  <a:pt x="22920" y="49519"/>
                  <a:pt x="20050" y="50078"/>
                </a:cubicBezTo>
                <a:cubicBezTo>
                  <a:pt x="19919" y="50078"/>
                  <a:pt x="19788" y="50138"/>
                  <a:pt x="19681" y="50185"/>
                </a:cubicBezTo>
                <a:close/>
                <a:moveTo>
                  <a:pt x="58793" y="49054"/>
                </a:moveTo>
                <a:cubicBezTo>
                  <a:pt x="58770" y="49042"/>
                  <a:pt x="58770" y="49019"/>
                  <a:pt x="58758" y="49007"/>
                </a:cubicBezTo>
                <a:cubicBezTo>
                  <a:pt x="58627" y="49042"/>
                  <a:pt x="58472" y="49054"/>
                  <a:pt x="58353" y="49114"/>
                </a:cubicBezTo>
                <a:cubicBezTo>
                  <a:pt x="57472" y="49578"/>
                  <a:pt x="56603" y="50019"/>
                  <a:pt x="55745" y="50519"/>
                </a:cubicBezTo>
                <a:cubicBezTo>
                  <a:pt x="52078" y="52614"/>
                  <a:pt x="48411" y="54710"/>
                  <a:pt x="44756" y="56805"/>
                </a:cubicBezTo>
                <a:cubicBezTo>
                  <a:pt x="44434" y="56984"/>
                  <a:pt x="44280" y="57258"/>
                  <a:pt x="44268" y="57686"/>
                </a:cubicBezTo>
                <a:cubicBezTo>
                  <a:pt x="45994" y="56710"/>
                  <a:pt x="47732" y="55781"/>
                  <a:pt x="49423" y="54769"/>
                </a:cubicBezTo>
                <a:cubicBezTo>
                  <a:pt x="51864" y="53293"/>
                  <a:pt x="54281" y="51757"/>
                  <a:pt x="56710" y="50257"/>
                </a:cubicBezTo>
                <a:cubicBezTo>
                  <a:pt x="57388" y="49840"/>
                  <a:pt x="58103" y="49459"/>
                  <a:pt x="58793" y="49054"/>
                </a:cubicBezTo>
                <a:close/>
                <a:moveTo>
                  <a:pt x="18336" y="52150"/>
                </a:moveTo>
                <a:cubicBezTo>
                  <a:pt x="18372" y="52138"/>
                  <a:pt x="18407" y="52114"/>
                  <a:pt x="18443" y="52102"/>
                </a:cubicBezTo>
                <a:cubicBezTo>
                  <a:pt x="18407" y="52031"/>
                  <a:pt x="18395" y="51959"/>
                  <a:pt x="18372" y="51900"/>
                </a:cubicBezTo>
                <a:cubicBezTo>
                  <a:pt x="18205" y="51626"/>
                  <a:pt x="18026" y="51376"/>
                  <a:pt x="17848" y="51126"/>
                </a:cubicBezTo>
                <a:cubicBezTo>
                  <a:pt x="15990" y="48411"/>
                  <a:pt x="14157" y="45697"/>
                  <a:pt x="12014" y="43196"/>
                </a:cubicBezTo>
                <a:cubicBezTo>
                  <a:pt x="10513" y="41434"/>
                  <a:pt x="9037" y="39636"/>
                  <a:pt x="7561" y="37839"/>
                </a:cubicBezTo>
                <a:cubicBezTo>
                  <a:pt x="6442" y="36469"/>
                  <a:pt x="5346" y="35064"/>
                  <a:pt x="4239" y="33671"/>
                </a:cubicBezTo>
                <a:cubicBezTo>
                  <a:pt x="4179" y="33588"/>
                  <a:pt x="4156" y="33517"/>
                  <a:pt x="4108" y="33445"/>
                </a:cubicBezTo>
                <a:cubicBezTo>
                  <a:pt x="4060" y="33469"/>
                  <a:pt x="4001" y="33505"/>
                  <a:pt x="3965" y="33529"/>
                </a:cubicBezTo>
                <a:cubicBezTo>
                  <a:pt x="4025" y="33731"/>
                  <a:pt x="4025" y="33969"/>
                  <a:pt x="4144" y="34112"/>
                </a:cubicBezTo>
                <a:cubicBezTo>
                  <a:pt x="5310" y="35541"/>
                  <a:pt x="6489" y="37005"/>
                  <a:pt x="7716" y="38386"/>
                </a:cubicBezTo>
                <a:cubicBezTo>
                  <a:pt x="11014" y="42089"/>
                  <a:pt x="13978" y="46066"/>
                  <a:pt x="16895" y="50078"/>
                </a:cubicBezTo>
                <a:cubicBezTo>
                  <a:pt x="17383" y="50757"/>
                  <a:pt x="17860" y="51447"/>
                  <a:pt x="18336" y="52150"/>
                </a:cubicBezTo>
                <a:close/>
                <a:moveTo>
                  <a:pt x="20348" y="47745"/>
                </a:moveTo>
                <a:cubicBezTo>
                  <a:pt x="29349" y="45851"/>
                  <a:pt x="38446" y="44458"/>
                  <a:pt x="47518" y="43042"/>
                </a:cubicBezTo>
                <a:cubicBezTo>
                  <a:pt x="47387" y="43030"/>
                  <a:pt x="47268" y="43030"/>
                  <a:pt x="47149" y="43042"/>
                </a:cubicBezTo>
                <a:cubicBezTo>
                  <a:pt x="45661" y="43232"/>
                  <a:pt x="44184" y="43446"/>
                  <a:pt x="42696" y="43649"/>
                </a:cubicBezTo>
                <a:cubicBezTo>
                  <a:pt x="40553" y="43946"/>
                  <a:pt x="38398" y="44220"/>
                  <a:pt x="36255" y="44542"/>
                </a:cubicBezTo>
                <a:cubicBezTo>
                  <a:pt x="35040" y="44744"/>
                  <a:pt x="33814" y="45042"/>
                  <a:pt x="32611" y="45280"/>
                </a:cubicBezTo>
                <a:cubicBezTo>
                  <a:pt x="28682" y="46006"/>
                  <a:pt x="24718" y="46613"/>
                  <a:pt x="20765" y="47256"/>
                </a:cubicBezTo>
                <a:cubicBezTo>
                  <a:pt x="20431" y="47304"/>
                  <a:pt x="20312" y="47399"/>
                  <a:pt x="20348" y="47745"/>
                </a:cubicBezTo>
                <a:close/>
                <a:moveTo>
                  <a:pt x="67461" y="39601"/>
                </a:moveTo>
                <a:cubicBezTo>
                  <a:pt x="73093" y="38982"/>
                  <a:pt x="78689" y="38089"/>
                  <a:pt x="84285" y="37124"/>
                </a:cubicBezTo>
                <a:cubicBezTo>
                  <a:pt x="84273" y="37005"/>
                  <a:pt x="84249" y="36898"/>
                  <a:pt x="84237" y="36719"/>
                </a:cubicBezTo>
                <a:cubicBezTo>
                  <a:pt x="78629" y="37696"/>
                  <a:pt x="73045" y="38648"/>
                  <a:pt x="67461" y="39601"/>
                </a:cubicBezTo>
                <a:close/>
                <a:moveTo>
                  <a:pt x="18562" y="53269"/>
                </a:moveTo>
                <a:cubicBezTo>
                  <a:pt x="18598" y="53245"/>
                  <a:pt x="18634" y="53233"/>
                  <a:pt x="18681" y="53221"/>
                </a:cubicBezTo>
                <a:cubicBezTo>
                  <a:pt x="18622" y="53079"/>
                  <a:pt x="18586" y="52912"/>
                  <a:pt x="18514" y="52793"/>
                </a:cubicBezTo>
                <a:cubicBezTo>
                  <a:pt x="18050" y="52126"/>
                  <a:pt x="17574" y="51471"/>
                  <a:pt x="17086" y="50816"/>
                </a:cubicBezTo>
                <a:cubicBezTo>
                  <a:pt x="14824" y="47804"/>
                  <a:pt x="12621" y="44756"/>
                  <a:pt x="10287" y="41803"/>
                </a:cubicBezTo>
                <a:cubicBezTo>
                  <a:pt x="8299" y="39303"/>
                  <a:pt x="6192" y="36922"/>
                  <a:pt x="4156" y="34505"/>
                </a:cubicBezTo>
                <a:lnTo>
                  <a:pt x="4013" y="34362"/>
                </a:lnTo>
                <a:cubicBezTo>
                  <a:pt x="4048" y="34541"/>
                  <a:pt x="4120" y="34695"/>
                  <a:pt x="4227" y="34826"/>
                </a:cubicBezTo>
                <a:cubicBezTo>
                  <a:pt x="6334" y="37434"/>
                  <a:pt x="8454" y="40041"/>
                  <a:pt x="10549" y="42661"/>
                </a:cubicBezTo>
                <a:cubicBezTo>
                  <a:pt x="12311" y="44839"/>
                  <a:pt x="14062" y="47042"/>
                  <a:pt x="15776" y="49280"/>
                </a:cubicBezTo>
                <a:cubicBezTo>
                  <a:pt x="16740" y="50554"/>
                  <a:pt x="17633" y="51924"/>
                  <a:pt x="18562" y="53269"/>
                </a:cubicBezTo>
                <a:close/>
                <a:moveTo>
                  <a:pt x="57400" y="49292"/>
                </a:moveTo>
                <a:cubicBezTo>
                  <a:pt x="57400" y="49280"/>
                  <a:pt x="57388" y="49245"/>
                  <a:pt x="57388" y="49233"/>
                </a:cubicBezTo>
                <a:cubicBezTo>
                  <a:pt x="57019" y="49340"/>
                  <a:pt x="56614" y="49388"/>
                  <a:pt x="56269" y="49542"/>
                </a:cubicBezTo>
                <a:cubicBezTo>
                  <a:pt x="55198" y="50102"/>
                  <a:pt x="54150" y="50673"/>
                  <a:pt x="53102" y="51293"/>
                </a:cubicBezTo>
                <a:cubicBezTo>
                  <a:pt x="50554" y="52781"/>
                  <a:pt x="48102" y="54412"/>
                  <a:pt x="45435" y="55698"/>
                </a:cubicBezTo>
                <a:cubicBezTo>
                  <a:pt x="45184" y="55817"/>
                  <a:pt x="45018" y="56115"/>
                  <a:pt x="44815" y="56317"/>
                </a:cubicBezTo>
                <a:cubicBezTo>
                  <a:pt x="44839" y="56365"/>
                  <a:pt x="44887" y="56412"/>
                  <a:pt x="44923" y="56436"/>
                </a:cubicBezTo>
                <a:cubicBezTo>
                  <a:pt x="49090" y="54055"/>
                  <a:pt x="53233" y="51674"/>
                  <a:pt x="57400" y="49292"/>
                </a:cubicBezTo>
                <a:close/>
                <a:moveTo>
                  <a:pt x="75676" y="28992"/>
                </a:moveTo>
                <a:lnTo>
                  <a:pt x="75414" y="28992"/>
                </a:lnTo>
                <a:cubicBezTo>
                  <a:pt x="74129" y="29064"/>
                  <a:pt x="72843" y="29123"/>
                  <a:pt x="71557" y="29218"/>
                </a:cubicBezTo>
                <a:cubicBezTo>
                  <a:pt x="69295" y="29385"/>
                  <a:pt x="67044" y="29564"/>
                  <a:pt x="64782" y="29742"/>
                </a:cubicBezTo>
                <a:cubicBezTo>
                  <a:pt x="62841" y="29885"/>
                  <a:pt x="60901" y="30052"/>
                  <a:pt x="58948" y="30183"/>
                </a:cubicBezTo>
                <a:cubicBezTo>
                  <a:pt x="58650" y="30195"/>
                  <a:pt x="58341" y="30040"/>
                  <a:pt x="58043" y="30064"/>
                </a:cubicBezTo>
                <a:cubicBezTo>
                  <a:pt x="56150" y="30171"/>
                  <a:pt x="54269" y="30290"/>
                  <a:pt x="52376" y="30421"/>
                </a:cubicBezTo>
                <a:cubicBezTo>
                  <a:pt x="52090" y="30433"/>
                  <a:pt x="51816" y="30564"/>
                  <a:pt x="51554" y="30659"/>
                </a:cubicBezTo>
                <a:cubicBezTo>
                  <a:pt x="52995" y="30540"/>
                  <a:pt x="54412" y="30350"/>
                  <a:pt x="55841" y="30350"/>
                </a:cubicBezTo>
                <a:cubicBezTo>
                  <a:pt x="55841" y="30373"/>
                  <a:pt x="55841" y="30421"/>
                  <a:pt x="55852" y="30445"/>
                </a:cubicBezTo>
                <a:cubicBezTo>
                  <a:pt x="54459" y="30588"/>
                  <a:pt x="53066" y="30731"/>
                  <a:pt x="51685" y="30862"/>
                </a:cubicBezTo>
                <a:cubicBezTo>
                  <a:pt x="51685" y="30909"/>
                  <a:pt x="51685" y="30945"/>
                  <a:pt x="51709" y="30992"/>
                </a:cubicBezTo>
                <a:cubicBezTo>
                  <a:pt x="59651" y="30314"/>
                  <a:pt x="67616" y="29659"/>
                  <a:pt x="75676" y="28992"/>
                </a:cubicBezTo>
                <a:close/>
                <a:moveTo>
                  <a:pt x="3144" y="26801"/>
                </a:moveTo>
                <a:cubicBezTo>
                  <a:pt x="3120" y="26825"/>
                  <a:pt x="3096" y="26825"/>
                  <a:pt x="3084" y="26837"/>
                </a:cubicBezTo>
                <a:cubicBezTo>
                  <a:pt x="3215" y="27016"/>
                  <a:pt x="3322" y="27242"/>
                  <a:pt x="3501" y="27337"/>
                </a:cubicBezTo>
                <a:cubicBezTo>
                  <a:pt x="4929" y="28206"/>
                  <a:pt x="6370" y="29052"/>
                  <a:pt x="7835" y="29873"/>
                </a:cubicBezTo>
                <a:cubicBezTo>
                  <a:pt x="10752" y="31504"/>
                  <a:pt x="13692" y="33124"/>
                  <a:pt x="16621" y="34767"/>
                </a:cubicBezTo>
                <a:cubicBezTo>
                  <a:pt x="16740" y="34826"/>
                  <a:pt x="16860" y="34886"/>
                  <a:pt x="16979" y="34933"/>
                </a:cubicBezTo>
                <a:lnTo>
                  <a:pt x="17026" y="34838"/>
                </a:lnTo>
                <a:close/>
                <a:moveTo>
                  <a:pt x="73021" y="28730"/>
                </a:moveTo>
                <a:cubicBezTo>
                  <a:pt x="78046" y="28647"/>
                  <a:pt x="83034" y="27909"/>
                  <a:pt x="88047" y="27552"/>
                </a:cubicBezTo>
                <a:cubicBezTo>
                  <a:pt x="87821" y="27397"/>
                  <a:pt x="87571" y="27218"/>
                  <a:pt x="87345" y="27242"/>
                </a:cubicBezTo>
                <a:cubicBezTo>
                  <a:pt x="86380" y="27290"/>
                  <a:pt x="85428" y="27397"/>
                  <a:pt x="84475" y="27504"/>
                </a:cubicBezTo>
                <a:cubicBezTo>
                  <a:pt x="82784" y="27694"/>
                  <a:pt x="81082" y="27909"/>
                  <a:pt x="79391" y="28087"/>
                </a:cubicBezTo>
                <a:cubicBezTo>
                  <a:pt x="77260" y="28325"/>
                  <a:pt x="75129" y="28516"/>
                  <a:pt x="73021" y="28730"/>
                </a:cubicBezTo>
                <a:close/>
                <a:moveTo>
                  <a:pt x="18050" y="20313"/>
                </a:moveTo>
                <a:cubicBezTo>
                  <a:pt x="18074" y="20289"/>
                  <a:pt x="18098" y="20241"/>
                  <a:pt x="18110" y="20217"/>
                </a:cubicBezTo>
                <a:cubicBezTo>
                  <a:pt x="13931" y="18550"/>
                  <a:pt x="9751" y="16896"/>
                  <a:pt x="5537" y="15217"/>
                </a:cubicBezTo>
                <a:cubicBezTo>
                  <a:pt x="5513" y="15383"/>
                  <a:pt x="5489" y="15526"/>
                  <a:pt x="5465" y="15729"/>
                </a:cubicBezTo>
                <a:cubicBezTo>
                  <a:pt x="9656" y="17265"/>
                  <a:pt x="13859" y="18789"/>
                  <a:pt x="18050" y="20313"/>
                </a:cubicBezTo>
                <a:close/>
                <a:moveTo>
                  <a:pt x="3965" y="34898"/>
                </a:moveTo>
                <a:cubicBezTo>
                  <a:pt x="3917" y="35231"/>
                  <a:pt x="3965" y="35481"/>
                  <a:pt x="4203" y="35672"/>
                </a:cubicBezTo>
                <a:cubicBezTo>
                  <a:pt x="4358" y="35826"/>
                  <a:pt x="4513" y="35993"/>
                  <a:pt x="4644" y="36172"/>
                </a:cubicBezTo>
                <a:cubicBezTo>
                  <a:pt x="7192" y="39220"/>
                  <a:pt x="9775" y="42232"/>
                  <a:pt x="12252" y="45339"/>
                </a:cubicBezTo>
                <a:cubicBezTo>
                  <a:pt x="13907" y="47399"/>
                  <a:pt x="15371" y="49602"/>
                  <a:pt x="16955" y="51733"/>
                </a:cubicBezTo>
                <a:cubicBezTo>
                  <a:pt x="17395" y="52328"/>
                  <a:pt x="17872" y="52912"/>
                  <a:pt x="18324" y="53483"/>
                </a:cubicBezTo>
                <a:cubicBezTo>
                  <a:pt x="18348" y="53471"/>
                  <a:pt x="18384" y="53448"/>
                  <a:pt x="18395" y="53436"/>
                </a:cubicBezTo>
                <a:lnTo>
                  <a:pt x="18264" y="53210"/>
                </a:lnTo>
                <a:cubicBezTo>
                  <a:pt x="17371" y="51959"/>
                  <a:pt x="16526" y="50673"/>
                  <a:pt x="15586" y="49471"/>
                </a:cubicBezTo>
                <a:cubicBezTo>
                  <a:pt x="13800" y="47149"/>
                  <a:pt x="11966" y="44851"/>
                  <a:pt x="10156" y="42577"/>
                </a:cubicBezTo>
                <a:cubicBezTo>
                  <a:pt x="8132" y="40017"/>
                  <a:pt x="6061" y="37481"/>
                  <a:pt x="3965" y="34898"/>
                </a:cubicBezTo>
                <a:close/>
                <a:moveTo>
                  <a:pt x="41446" y="30064"/>
                </a:moveTo>
                <a:cubicBezTo>
                  <a:pt x="41553" y="29826"/>
                  <a:pt x="41482" y="29742"/>
                  <a:pt x="41255" y="29671"/>
                </a:cubicBezTo>
                <a:cubicBezTo>
                  <a:pt x="40708" y="29528"/>
                  <a:pt x="40160" y="29361"/>
                  <a:pt x="39636" y="29171"/>
                </a:cubicBezTo>
                <a:cubicBezTo>
                  <a:pt x="36957" y="28111"/>
                  <a:pt x="34290" y="27063"/>
                  <a:pt x="31552" y="26147"/>
                </a:cubicBezTo>
                <a:cubicBezTo>
                  <a:pt x="28444" y="25111"/>
                  <a:pt x="25408" y="23861"/>
                  <a:pt x="22336" y="22694"/>
                </a:cubicBezTo>
                <a:cubicBezTo>
                  <a:pt x="22063" y="22599"/>
                  <a:pt x="21765" y="22491"/>
                  <a:pt x="21479" y="22384"/>
                </a:cubicBezTo>
                <a:cubicBezTo>
                  <a:pt x="21467" y="22408"/>
                  <a:pt x="21443" y="22456"/>
                  <a:pt x="21432" y="22491"/>
                </a:cubicBezTo>
                <a:cubicBezTo>
                  <a:pt x="28099" y="25004"/>
                  <a:pt x="34767" y="27540"/>
                  <a:pt x="41446" y="30064"/>
                </a:cubicBezTo>
                <a:close/>
                <a:moveTo>
                  <a:pt x="86273" y="26420"/>
                </a:moveTo>
                <a:cubicBezTo>
                  <a:pt x="86297" y="26385"/>
                  <a:pt x="86309" y="26373"/>
                  <a:pt x="86321" y="26349"/>
                </a:cubicBezTo>
                <a:cubicBezTo>
                  <a:pt x="86094" y="26290"/>
                  <a:pt x="85880" y="26147"/>
                  <a:pt x="85666" y="26170"/>
                </a:cubicBezTo>
                <a:cubicBezTo>
                  <a:pt x="84035" y="26266"/>
                  <a:pt x="82380" y="26361"/>
                  <a:pt x="80737" y="26528"/>
                </a:cubicBezTo>
                <a:cubicBezTo>
                  <a:pt x="79141" y="26682"/>
                  <a:pt x="77569" y="26968"/>
                  <a:pt x="75998" y="27194"/>
                </a:cubicBezTo>
                <a:cubicBezTo>
                  <a:pt x="75164" y="27313"/>
                  <a:pt x="74307" y="27433"/>
                  <a:pt x="73474" y="27552"/>
                </a:cubicBezTo>
                <a:cubicBezTo>
                  <a:pt x="73509" y="27587"/>
                  <a:pt x="73557" y="27611"/>
                  <a:pt x="73581" y="27611"/>
                </a:cubicBezTo>
                <a:cubicBezTo>
                  <a:pt x="77808" y="27206"/>
                  <a:pt x="82034" y="26825"/>
                  <a:pt x="86273" y="26420"/>
                </a:cubicBezTo>
                <a:close/>
                <a:moveTo>
                  <a:pt x="38100" y="32564"/>
                </a:moveTo>
                <a:cubicBezTo>
                  <a:pt x="37815" y="32505"/>
                  <a:pt x="37624" y="32421"/>
                  <a:pt x="37434" y="32433"/>
                </a:cubicBezTo>
                <a:cubicBezTo>
                  <a:pt x="35981" y="32612"/>
                  <a:pt x="34564" y="32802"/>
                  <a:pt x="33112" y="33017"/>
                </a:cubicBezTo>
                <a:cubicBezTo>
                  <a:pt x="30016" y="33457"/>
                  <a:pt x="26932" y="33921"/>
                  <a:pt x="23860" y="34362"/>
                </a:cubicBezTo>
                <a:cubicBezTo>
                  <a:pt x="22694" y="34529"/>
                  <a:pt x="21515" y="34660"/>
                  <a:pt x="20265" y="34814"/>
                </a:cubicBezTo>
                <a:cubicBezTo>
                  <a:pt x="21146" y="34922"/>
                  <a:pt x="37386" y="32838"/>
                  <a:pt x="38100" y="32564"/>
                </a:cubicBezTo>
                <a:close/>
                <a:moveTo>
                  <a:pt x="50221" y="54674"/>
                </a:moveTo>
                <a:cubicBezTo>
                  <a:pt x="50233" y="54698"/>
                  <a:pt x="50245" y="54722"/>
                  <a:pt x="50245" y="54734"/>
                </a:cubicBezTo>
                <a:cubicBezTo>
                  <a:pt x="53733" y="52733"/>
                  <a:pt x="57222" y="50721"/>
                  <a:pt x="60710" y="48709"/>
                </a:cubicBezTo>
                <a:cubicBezTo>
                  <a:pt x="60698" y="48673"/>
                  <a:pt x="60675" y="48638"/>
                  <a:pt x="60663" y="48590"/>
                </a:cubicBezTo>
                <a:cubicBezTo>
                  <a:pt x="60174" y="48757"/>
                  <a:pt x="59627" y="48852"/>
                  <a:pt x="59186" y="49114"/>
                </a:cubicBezTo>
                <a:cubicBezTo>
                  <a:pt x="56436" y="50781"/>
                  <a:pt x="53697" y="52495"/>
                  <a:pt x="50959" y="54186"/>
                </a:cubicBezTo>
                <a:cubicBezTo>
                  <a:pt x="50709" y="54353"/>
                  <a:pt x="50471" y="54519"/>
                  <a:pt x="50221" y="54674"/>
                </a:cubicBezTo>
                <a:close/>
                <a:moveTo>
                  <a:pt x="18455" y="34600"/>
                </a:moveTo>
                <a:cubicBezTo>
                  <a:pt x="18491" y="34648"/>
                  <a:pt x="18503" y="34731"/>
                  <a:pt x="18514" y="34719"/>
                </a:cubicBezTo>
                <a:cubicBezTo>
                  <a:pt x="24599" y="34112"/>
                  <a:pt x="30623" y="33171"/>
                  <a:pt x="36683" y="32207"/>
                </a:cubicBezTo>
                <a:cubicBezTo>
                  <a:pt x="36672" y="31909"/>
                  <a:pt x="36445" y="31969"/>
                  <a:pt x="36267" y="32005"/>
                </a:cubicBezTo>
                <a:cubicBezTo>
                  <a:pt x="33552" y="32445"/>
                  <a:pt x="30826" y="32909"/>
                  <a:pt x="28099" y="33338"/>
                </a:cubicBezTo>
                <a:cubicBezTo>
                  <a:pt x="26313" y="33624"/>
                  <a:pt x="24515" y="33850"/>
                  <a:pt x="22729" y="34088"/>
                </a:cubicBezTo>
                <a:cubicBezTo>
                  <a:pt x="21301" y="34279"/>
                  <a:pt x="19884" y="34445"/>
                  <a:pt x="18455" y="34600"/>
                </a:cubicBezTo>
                <a:close/>
                <a:moveTo>
                  <a:pt x="41470" y="28921"/>
                </a:moveTo>
                <a:cubicBezTo>
                  <a:pt x="41494" y="28885"/>
                  <a:pt x="41505" y="28849"/>
                  <a:pt x="41541" y="28814"/>
                </a:cubicBezTo>
                <a:cubicBezTo>
                  <a:pt x="41434" y="28730"/>
                  <a:pt x="41363" y="28611"/>
                  <a:pt x="41244" y="28576"/>
                </a:cubicBezTo>
                <a:cubicBezTo>
                  <a:pt x="39100" y="27754"/>
                  <a:pt x="36969" y="26909"/>
                  <a:pt x="34802" y="26147"/>
                </a:cubicBezTo>
                <a:cubicBezTo>
                  <a:pt x="32671" y="25408"/>
                  <a:pt x="30492" y="24754"/>
                  <a:pt x="28349" y="24039"/>
                </a:cubicBezTo>
                <a:cubicBezTo>
                  <a:pt x="27682" y="23813"/>
                  <a:pt x="27027" y="23575"/>
                  <a:pt x="26361" y="23337"/>
                </a:cubicBezTo>
                <a:cubicBezTo>
                  <a:pt x="30837" y="25158"/>
                  <a:pt x="35529" y="26444"/>
                  <a:pt x="39946" y="28445"/>
                </a:cubicBezTo>
                <a:cubicBezTo>
                  <a:pt x="40434" y="28647"/>
                  <a:pt x="40958" y="28766"/>
                  <a:pt x="41470" y="28921"/>
                </a:cubicBezTo>
                <a:close/>
                <a:moveTo>
                  <a:pt x="55793" y="28909"/>
                </a:moveTo>
                <a:cubicBezTo>
                  <a:pt x="55793" y="28933"/>
                  <a:pt x="55817" y="28980"/>
                  <a:pt x="55817" y="29004"/>
                </a:cubicBezTo>
                <a:cubicBezTo>
                  <a:pt x="56924" y="28921"/>
                  <a:pt x="58055" y="28849"/>
                  <a:pt x="59174" y="28754"/>
                </a:cubicBezTo>
                <a:cubicBezTo>
                  <a:pt x="59174" y="28802"/>
                  <a:pt x="59186" y="28849"/>
                  <a:pt x="59186" y="28885"/>
                </a:cubicBezTo>
                <a:cubicBezTo>
                  <a:pt x="58698" y="28933"/>
                  <a:pt x="58222" y="28968"/>
                  <a:pt x="57734" y="29004"/>
                </a:cubicBezTo>
                <a:cubicBezTo>
                  <a:pt x="57246" y="29052"/>
                  <a:pt x="56734" y="29111"/>
                  <a:pt x="56245" y="29147"/>
                </a:cubicBezTo>
                <a:cubicBezTo>
                  <a:pt x="55174" y="29218"/>
                  <a:pt x="55043" y="29230"/>
                  <a:pt x="54840" y="29504"/>
                </a:cubicBezTo>
                <a:lnTo>
                  <a:pt x="67521" y="28337"/>
                </a:lnTo>
                <a:cubicBezTo>
                  <a:pt x="67342" y="28242"/>
                  <a:pt x="67163" y="28242"/>
                  <a:pt x="67009" y="28266"/>
                </a:cubicBezTo>
                <a:cubicBezTo>
                  <a:pt x="65354" y="28361"/>
                  <a:pt x="63687" y="28504"/>
                  <a:pt x="62032" y="28587"/>
                </a:cubicBezTo>
                <a:cubicBezTo>
                  <a:pt x="60222" y="28683"/>
                  <a:pt x="58412" y="28742"/>
                  <a:pt x="56603" y="28814"/>
                </a:cubicBezTo>
                <a:cubicBezTo>
                  <a:pt x="56317" y="28814"/>
                  <a:pt x="56055" y="28873"/>
                  <a:pt x="55793" y="28909"/>
                </a:cubicBezTo>
                <a:close/>
                <a:moveTo>
                  <a:pt x="8132" y="43637"/>
                </a:moveTo>
                <a:cubicBezTo>
                  <a:pt x="8156" y="43613"/>
                  <a:pt x="8168" y="43577"/>
                  <a:pt x="8204" y="43530"/>
                </a:cubicBezTo>
                <a:cubicBezTo>
                  <a:pt x="8025" y="43411"/>
                  <a:pt x="7846" y="43232"/>
                  <a:pt x="7656" y="43173"/>
                </a:cubicBezTo>
                <a:cubicBezTo>
                  <a:pt x="6084" y="42768"/>
                  <a:pt x="4525" y="42399"/>
                  <a:pt x="2965" y="42030"/>
                </a:cubicBezTo>
                <a:cubicBezTo>
                  <a:pt x="2477" y="41910"/>
                  <a:pt x="2298" y="41994"/>
                  <a:pt x="2072" y="42458"/>
                </a:cubicBezTo>
                <a:cubicBezTo>
                  <a:pt x="4298" y="43065"/>
                  <a:pt x="6537" y="43661"/>
                  <a:pt x="8763" y="44280"/>
                </a:cubicBezTo>
                <a:cubicBezTo>
                  <a:pt x="8644" y="44149"/>
                  <a:pt x="8513" y="44006"/>
                  <a:pt x="8347" y="43946"/>
                </a:cubicBezTo>
                <a:cubicBezTo>
                  <a:pt x="7811" y="43756"/>
                  <a:pt x="7275" y="43565"/>
                  <a:pt x="6727" y="43423"/>
                </a:cubicBezTo>
                <a:cubicBezTo>
                  <a:pt x="5370" y="43089"/>
                  <a:pt x="4025" y="42792"/>
                  <a:pt x="2667" y="42458"/>
                </a:cubicBezTo>
                <a:cubicBezTo>
                  <a:pt x="2548" y="42434"/>
                  <a:pt x="2429" y="42375"/>
                  <a:pt x="2215" y="42291"/>
                </a:cubicBezTo>
                <a:cubicBezTo>
                  <a:pt x="2370" y="42232"/>
                  <a:pt x="2417" y="42208"/>
                  <a:pt x="2441" y="42220"/>
                </a:cubicBezTo>
                <a:cubicBezTo>
                  <a:pt x="4358" y="42577"/>
                  <a:pt x="6263" y="42994"/>
                  <a:pt x="8132" y="43637"/>
                </a:cubicBezTo>
                <a:close/>
                <a:moveTo>
                  <a:pt x="88333" y="13074"/>
                </a:moveTo>
                <a:cubicBezTo>
                  <a:pt x="88297" y="13038"/>
                  <a:pt x="88285" y="12990"/>
                  <a:pt x="88261" y="12966"/>
                </a:cubicBezTo>
                <a:cubicBezTo>
                  <a:pt x="85094" y="13919"/>
                  <a:pt x="81927" y="14860"/>
                  <a:pt x="78772" y="15824"/>
                </a:cubicBezTo>
                <a:cubicBezTo>
                  <a:pt x="75617" y="16788"/>
                  <a:pt x="72486" y="17812"/>
                  <a:pt x="69438" y="19158"/>
                </a:cubicBezTo>
                <a:cubicBezTo>
                  <a:pt x="69521" y="19158"/>
                  <a:pt x="69592" y="19122"/>
                  <a:pt x="69664" y="19110"/>
                </a:cubicBezTo>
                <a:cubicBezTo>
                  <a:pt x="70842" y="18693"/>
                  <a:pt x="71997" y="18265"/>
                  <a:pt x="73176" y="17872"/>
                </a:cubicBezTo>
                <a:cubicBezTo>
                  <a:pt x="76807" y="16681"/>
                  <a:pt x="80451" y="15491"/>
                  <a:pt x="84082" y="14336"/>
                </a:cubicBezTo>
                <a:cubicBezTo>
                  <a:pt x="85380" y="13919"/>
                  <a:pt x="86690" y="13597"/>
                  <a:pt x="87999" y="13228"/>
                </a:cubicBezTo>
                <a:cubicBezTo>
                  <a:pt x="88142" y="13205"/>
                  <a:pt x="88226" y="13109"/>
                  <a:pt x="88333" y="13074"/>
                </a:cubicBezTo>
                <a:close/>
                <a:moveTo>
                  <a:pt x="48375" y="22634"/>
                </a:moveTo>
                <a:cubicBezTo>
                  <a:pt x="48947" y="22861"/>
                  <a:pt x="49471" y="23075"/>
                  <a:pt x="49995" y="23277"/>
                </a:cubicBezTo>
                <a:cubicBezTo>
                  <a:pt x="49864" y="23325"/>
                  <a:pt x="49756" y="23313"/>
                  <a:pt x="49637" y="23277"/>
                </a:cubicBezTo>
                <a:cubicBezTo>
                  <a:pt x="49280" y="23146"/>
                  <a:pt x="48887" y="23039"/>
                  <a:pt x="48566" y="22861"/>
                </a:cubicBezTo>
                <a:cubicBezTo>
                  <a:pt x="48149" y="22622"/>
                  <a:pt x="47804" y="22789"/>
                  <a:pt x="47399" y="22956"/>
                </a:cubicBezTo>
                <a:cubicBezTo>
                  <a:pt x="48042" y="23253"/>
                  <a:pt x="48637" y="23551"/>
                  <a:pt x="49233" y="23825"/>
                </a:cubicBezTo>
                <a:cubicBezTo>
                  <a:pt x="49268" y="23849"/>
                  <a:pt x="49328" y="23825"/>
                  <a:pt x="49364" y="23813"/>
                </a:cubicBezTo>
                <a:cubicBezTo>
                  <a:pt x="50149" y="23551"/>
                  <a:pt x="50947" y="23277"/>
                  <a:pt x="51757" y="22992"/>
                </a:cubicBezTo>
                <a:cubicBezTo>
                  <a:pt x="50971" y="22813"/>
                  <a:pt x="50233" y="22670"/>
                  <a:pt x="49518" y="22480"/>
                </a:cubicBezTo>
                <a:cubicBezTo>
                  <a:pt x="49114" y="22360"/>
                  <a:pt x="48768" y="22420"/>
                  <a:pt x="48375" y="22634"/>
                </a:cubicBezTo>
                <a:close/>
                <a:moveTo>
                  <a:pt x="72807" y="41803"/>
                </a:moveTo>
                <a:cubicBezTo>
                  <a:pt x="72807" y="41827"/>
                  <a:pt x="72807" y="41851"/>
                  <a:pt x="72819" y="41863"/>
                </a:cubicBezTo>
                <a:cubicBezTo>
                  <a:pt x="76677" y="41315"/>
                  <a:pt x="80522" y="40767"/>
                  <a:pt x="84368" y="40232"/>
                </a:cubicBezTo>
                <a:lnTo>
                  <a:pt x="84368" y="39815"/>
                </a:lnTo>
                <a:cubicBezTo>
                  <a:pt x="80487" y="40482"/>
                  <a:pt x="76653" y="41148"/>
                  <a:pt x="72807" y="41803"/>
                </a:cubicBezTo>
                <a:close/>
                <a:moveTo>
                  <a:pt x="57698" y="44339"/>
                </a:moveTo>
                <a:cubicBezTo>
                  <a:pt x="62329" y="43935"/>
                  <a:pt x="66913" y="43101"/>
                  <a:pt x="71473" y="42161"/>
                </a:cubicBezTo>
                <a:cubicBezTo>
                  <a:pt x="71473" y="42137"/>
                  <a:pt x="71450" y="42101"/>
                  <a:pt x="71450" y="42077"/>
                </a:cubicBezTo>
                <a:cubicBezTo>
                  <a:pt x="66866" y="42839"/>
                  <a:pt x="62282" y="43589"/>
                  <a:pt x="57698" y="44339"/>
                </a:cubicBezTo>
                <a:close/>
                <a:moveTo>
                  <a:pt x="88523" y="28028"/>
                </a:moveTo>
                <a:cubicBezTo>
                  <a:pt x="88523" y="27980"/>
                  <a:pt x="88523" y="27956"/>
                  <a:pt x="88535" y="27909"/>
                </a:cubicBezTo>
                <a:cubicBezTo>
                  <a:pt x="88214" y="27683"/>
                  <a:pt x="78296" y="28528"/>
                  <a:pt x="76855" y="28992"/>
                </a:cubicBezTo>
                <a:cubicBezTo>
                  <a:pt x="80737" y="28671"/>
                  <a:pt x="84630" y="28349"/>
                  <a:pt x="88523" y="28028"/>
                </a:cubicBezTo>
                <a:close/>
                <a:moveTo>
                  <a:pt x="74724" y="43208"/>
                </a:moveTo>
                <a:cubicBezTo>
                  <a:pt x="77915" y="42756"/>
                  <a:pt x="81153" y="42803"/>
                  <a:pt x="84285" y="42077"/>
                </a:cubicBezTo>
                <a:cubicBezTo>
                  <a:pt x="84297" y="41922"/>
                  <a:pt x="84332" y="41803"/>
                  <a:pt x="84332" y="41744"/>
                </a:cubicBezTo>
                <a:cubicBezTo>
                  <a:pt x="81129" y="42220"/>
                  <a:pt x="77927" y="42720"/>
                  <a:pt x="74724" y="43208"/>
                </a:cubicBezTo>
                <a:close/>
                <a:moveTo>
                  <a:pt x="32326" y="32421"/>
                </a:moveTo>
                <a:cubicBezTo>
                  <a:pt x="27563" y="32838"/>
                  <a:pt x="22872" y="33802"/>
                  <a:pt x="18098" y="34160"/>
                </a:cubicBezTo>
                <a:cubicBezTo>
                  <a:pt x="18169" y="34231"/>
                  <a:pt x="18264" y="34338"/>
                  <a:pt x="18336" y="34326"/>
                </a:cubicBezTo>
                <a:cubicBezTo>
                  <a:pt x="18872" y="34279"/>
                  <a:pt x="19396" y="34207"/>
                  <a:pt x="19931" y="34124"/>
                </a:cubicBezTo>
                <a:cubicBezTo>
                  <a:pt x="22372" y="33814"/>
                  <a:pt x="24813" y="33517"/>
                  <a:pt x="27254" y="33171"/>
                </a:cubicBezTo>
                <a:cubicBezTo>
                  <a:pt x="28944" y="32933"/>
                  <a:pt x="30635" y="32671"/>
                  <a:pt x="32326" y="32421"/>
                </a:cubicBezTo>
                <a:close/>
                <a:moveTo>
                  <a:pt x="19538" y="49007"/>
                </a:moveTo>
                <a:cubicBezTo>
                  <a:pt x="19717" y="48745"/>
                  <a:pt x="19646" y="48566"/>
                  <a:pt x="19479" y="48352"/>
                </a:cubicBezTo>
                <a:cubicBezTo>
                  <a:pt x="17669" y="46197"/>
                  <a:pt x="15847" y="44030"/>
                  <a:pt x="14038" y="41863"/>
                </a:cubicBezTo>
                <a:cubicBezTo>
                  <a:pt x="14026" y="41851"/>
                  <a:pt x="13990" y="41851"/>
                  <a:pt x="13966" y="41851"/>
                </a:cubicBezTo>
                <a:cubicBezTo>
                  <a:pt x="13942" y="41863"/>
                  <a:pt x="13931" y="41887"/>
                  <a:pt x="13919" y="41910"/>
                </a:cubicBezTo>
                <a:cubicBezTo>
                  <a:pt x="15788" y="44280"/>
                  <a:pt x="17657" y="46625"/>
                  <a:pt x="19538" y="49007"/>
                </a:cubicBezTo>
                <a:close/>
                <a:moveTo>
                  <a:pt x="74105" y="27159"/>
                </a:moveTo>
                <a:cubicBezTo>
                  <a:pt x="69283" y="27563"/>
                  <a:pt x="64485" y="27956"/>
                  <a:pt x="59698" y="28337"/>
                </a:cubicBezTo>
                <a:cubicBezTo>
                  <a:pt x="64508" y="28171"/>
                  <a:pt x="69295" y="27873"/>
                  <a:pt x="74105" y="27159"/>
                </a:cubicBezTo>
                <a:close/>
                <a:moveTo>
                  <a:pt x="30790" y="33886"/>
                </a:moveTo>
                <a:cubicBezTo>
                  <a:pt x="30790" y="33921"/>
                  <a:pt x="30790" y="33945"/>
                  <a:pt x="30814" y="33981"/>
                </a:cubicBezTo>
                <a:cubicBezTo>
                  <a:pt x="33624" y="33695"/>
                  <a:pt x="36433" y="33409"/>
                  <a:pt x="39231" y="33136"/>
                </a:cubicBezTo>
                <a:cubicBezTo>
                  <a:pt x="38934" y="32897"/>
                  <a:pt x="38648" y="32790"/>
                  <a:pt x="38291" y="32850"/>
                </a:cubicBezTo>
                <a:cubicBezTo>
                  <a:pt x="36660" y="33088"/>
                  <a:pt x="35040" y="33314"/>
                  <a:pt x="33397" y="33529"/>
                </a:cubicBezTo>
                <a:cubicBezTo>
                  <a:pt x="32540" y="33648"/>
                  <a:pt x="31659" y="33767"/>
                  <a:pt x="30790" y="33886"/>
                </a:cubicBezTo>
                <a:close/>
                <a:moveTo>
                  <a:pt x="31242" y="52400"/>
                </a:moveTo>
                <a:cubicBezTo>
                  <a:pt x="31230" y="52340"/>
                  <a:pt x="31230" y="52293"/>
                  <a:pt x="31207" y="52245"/>
                </a:cubicBezTo>
                <a:cubicBezTo>
                  <a:pt x="27480" y="52817"/>
                  <a:pt x="23741" y="53412"/>
                  <a:pt x="20003" y="53995"/>
                </a:cubicBezTo>
                <a:cubicBezTo>
                  <a:pt x="20015" y="54043"/>
                  <a:pt x="20015" y="54079"/>
                  <a:pt x="20015" y="54126"/>
                </a:cubicBezTo>
                <a:cubicBezTo>
                  <a:pt x="23765" y="53555"/>
                  <a:pt x="27504" y="52983"/>
                  <a:pt x="31242" y="52400"/>
                </a:cubicBezTo>
                <a:close/>
                <a:moveTo>
                  <a:pt x="46947" y="54472"/>
                </a:moveTo>
                <a:cubicBezTo>
                  <a:pt x="46959" y="54507"/>
                  <a:pt x="46970" y="54519"/>
                  <a:pt x="46982" y="54543"/>
                </a:cubicBezTo>
                <a:cubicBezTo>
                  <a:pt x="49768" y="52912"/>
                  <a:pt x="52566" y="51293"/>
                  <a:pt x="55317" y="49673"/>
                </a:cubicBezTo>
                <a:cubicBezTo>
                  <a:pt x="54864" y="49697"/>
                  <a:pt x="54483" y="49935"/>
                  <a:pt x="54055" y="50197"/>
                </a:cubicBezTo>
                <a:cubicBezTo>
                  <a:pt x="51804" y="51602"/>
                  <a:pt x="49506" y="52936"/>
                  <a:pt x="47220" y="54293"/>
                </a:cubicBezTo>
                <a:cubicBezTo>
                  <a:pt x="47137" y="54341"/>
                  <a:pt x="47030" y="54400"/>
                  <a:pt x="46947" y="54472"/>
                </a:cubicBezTo>
                <a:close/>
                <a:moveTo>
                  <a:pt x="51507" y="38327"/>
                </a:moveTo>
                <a:cubicBezTo>
                  <a:pt x="52519" y="38196"/>
                  <a:pt x="57984" y="36076"/>
                  <a:pt x="58865" y="35529"/>
                </a:cubicBezTo>
                <a:cubicBezTo>
                  <a:pt x="58734" y="35576"/>
                  <a:pt x="58674" y="35576"/>
                  <a:pt x="58627" y="35600"/>
                </a:cubicBezTo>
                <a:cubicBezTo>
                  <a:pt x="57662" y="35957"/>
                  <a:pt x="56686" y="36326"/>
                  <a:pt x="55722" y="36684"/>
                </a:cubicBezTo>
                <a:cubicBezTo>
                  <a:pt x="54328" y="37219"/>
                  <a:pt x="52924" y="37779"/>
                  <a:pt x="51507" y="38327"/>
                </a:cubicBezTo>
                <a:close/>
                <a:moveTo>
                  <a:pt x="84427" y="43708"/>
                </a:moveTo>
                <a:cubicBezTo>
                  <a:pt x="84427" y="43673"/>
                  <a:pt x="84416" y="43613"/>
                  <a:pt x="84416" y="43565"/>
                </a:cubicBezTo>
                <a:cubicBezTo>
                  <a:pt x="81689" y="43946"/>
                  <a:pt x="78951" y="44327"/>
                  <a:pt x="76236" y="44708"/>
                </a:cubicBezTo>
                <a:cubicBezTo>
                  <a:pt x="76248" y="44756"/>
                  <a:pt x="76248" y="44816"/>
                  <a:pt x="76248" y="44863"/>
                </a:cubicBezTo>
                <a:cubicBezTo>
                  <a:pt x="78986" y="44470"/>
                  <a:pt x="81713" y="44101"/>
                  <a:pt x="84427" y="43708"/>
                </a:cubicBezTo>
                <a:close/>
                <a:moveTo>
                  <a:pt x="41779" y="50912"/>
                </a:moveTo>
                <a:cubicBezTo>
                  <a:pt x="41779" y="50959"/>
                  <a:pt x="41791" y="50995"/>
                  <a:pt x="41791" y="51031"/>
                </a:cubicBezTo>
                <a:cubicBezTo>
                  <a:pt x="43625" y="50721"/>
                  <a:pt x="45470" y="50412"/>
                  <a:pt x="47304" y="50102"/>
                </a:cubicBezTo>
                <a:cubicBezTo>
                  <a:pt x="47304" y="50066"/>
                  <a:pt x="47280" y="50042"/>
                  <a:pt x="47280" y="50007"/>
                </a:cubicBezTo>
                <a:cubicBezTo>
                  <a:pt x="46661" y="50042"/>
                  <a:pt x="46018" y="49888"/>
                  <a:pt x="45399" y="50126"/>
                </a:cubicBezTo>
                <a:cubicBezTo>
                  <a:pt x="45280" y="50173"/>
                  <a:pt x="45137" y="50185"/>
                  <a:pt x="45018" y="50197"/>
                </a:cubicBezTo>
                <a:cubicBezTo>
                  <a:pt x="43946" y="50435"/>
                  <a:pt x="42863" y="50673"/>
                  <a:pt x="41779" y="50912"/>
                </a:cubicBezTo>
                <a:close/>
                <a:moveTo>
                  <a:pt x="23360" y="54698"/>
                </a:moveTo>
                <a:cubicBezTo>
                  <a:pt x="23360" y="54734"/>
                  <a:pt x="23384" y="54781"/>
                  <a:pt x="23384" y="54829"/>
                </a:cubicBezTo>
                <a:lnTo>
                  <a:pt x="31326" y="53626"/>
                </a:lnTo>
                <a:cubicBezTo>
                  <a:pt x="31314" y="53567"/>
                  <a:pt x="31314" y="53519"/>
                  <a:pt x="31302" y="53460"/>
                </a:cubicBezTo>
                <a:cubicBezTo>
                  <a:pt x="28671" y="53876"/>
                  <a:pt x="26015" y="54281"/>
                  <a:pt x="23360" y="54698"/>
                </a:cubicBezTo>
                <a:close/>
                <a:moveTo>
                  <a:pt x="4929" y="18491"/>
                </a:moveTo>
                <a:cubicBezTo>
                  <a:pt x="4977" y="18491"/>
                  <a:pt x="5013" y="18491"/>
                  <a:pt x="5060" y="18467"/>
                </a:cubicBezTo>
                <a:lnTo>
                  <a:pt x="5060" y="18193"/>
                </a:lnTo>
                <a:cubicBezTo>
                  <a:pt x="5037" y="17598"/>
                  <a:pt x="4989" y="17015"/>
                  <a:pt x="4989" y="16419"/>
                </a:cubicBezTo>
                <a:cubicBezTo>
                  <a:pt x="4965" y="15574"/>
                  <a:pt x="5108" y="14752"/>
                  <a:pt x="5680" y="14086"/>
                </a:cubicBezTo>
                <a:cubicBezTo>
                  <a:pt x="5108" y="14169"/>
                  <a:pt x="4775" y="14514"/>
                  <a:pt x="4751" y="15169"/>
                </a:cubicBezTo>
                <a:cubicBezTo>
                  <a:pt x="4715" y="15895"/>
                  <a:pt x="4727" y="16622"/>
                  <a:pt x="4763" y="17360"/>
                </a:cubicBezTo>
                <a:cubicBezTo>
                  <a:pt x="4775" y="17741"/>
                  <a:pt x="4870" y="18110"/>
                  <a:pt x="4929" y="18491"/>
                </a:cubicBezTo>
                <a:close/>
                <a:moveTo>
                  <a:pt x="57400" y="23682"/>
                </a:moveTo>
                <a:cubicBezTo>
                  <a:pt x="57388" y="23646"/>
                  <a:pt x="57365" y="23623"/>
                  <a:pt x="57341" y="23575"/>
                </a:cubicBezTo>
                <a:cubicBezTo>
                  <a:pt x="54102" y="24754"/>
                  <a:pt x="50852" y="25932"/>
                  <a:pt x="47613" y="27087"/>
                </a:cubicBezTo>
                <a:cubicBezTo>
                  <a:pt x="47625" y="27123"/>
                  <a:pt x="47637" y="27159"/>
                  <a:pt x="47661" y="27194"/>
                </a:cubicBezTo>
                <a:cubicBezTo>
                  <a:pt x="50899" y="26028"/>
                  <a:pt x="54150" y="24861"/>
                  <a:pt x="57400" y="23682"/>
                </a:cubicBezTo>
                <a:close/>
                <a:moveTo>
                  <a:pt x="43970" y="58436"/>
                </a:moveTo>
                <a:cubicBezTo>
                  <a:pt x="43994" y="58460"/>
                  <a:pt x="44030" y="58508"/>
                  <a:pt x="44053" y="58532"/>
                </a:cubicBezTo>
                <a:cubicBezTo>
                  <a:pt x="45589" y="57603"/>
                  <a:pt x="47125" y="56650"/>
                  <a:pt x="48673" y="55698"/>
                </a:cubicBezTo>
                <a:cubicBezTo>
                  <a:pt x="48625" y="55662"/>
                  <a:pt x="48613" y="55650"/>
                  <a:pt x="48613" y="55650"/>
                </a:cubicBezTo>
                <a:cubicBezTo>
                  <a:pt x="47137" y="56472"/>
                  <a:pt x="45673" y="57270"/>
                  <a:pt x="44208" y="58103"/>
                </a:cubicBezTo>
                <a:cubicBezTo>
                  <a:pt x="44101" y="58162"/>
                  <a:pt x="44053" y="58329"/>
                  <a:pt x="43970" y="58436"/>
                </a:cubicBezTo>
                <a:close/>
                <a:moveTo>
                  <a:pt x="64365" y="33862"/>
                </a:moveTo>
                <a:cubicBezTo>
                  <a:pt x="62722" y="34267"/>
                  <a:pt x="61079" y="34707"/>
                  <a:pt x="59662" y="35719"/>
                </a:cubicBezTo>
                <a:cubicBezTo>
                  <a:pt x="59686" y="35719"/>
                  <a:pt x="59686" y="35731"/>
                  <a:pt x="59698" y="35731"/>
                </a:cubicBezTo>
                <a:cubicBezTo>
                  <a:pt x="60936" y="35374"/>
                  <a:pt x="62044" y="34648"/>
                  <a:pt x="63330" y="34398"/>
                </a:cubicBezTo>
                <a:cubicBezTo>
                  <a:pt x="63687" y="34338"/>
                  <a:pt x="64008" y="34052"/>
                  <a:pt x="64365" y="33862"/>
                </a:cubicBezTo>
                <a:close/>
                <a:moveTo>
                  <a:pt x="88297" y="12538"/>
                </a:moveTo>
                <a:cubicBezTo>
                  <a:pt x="88273" y="12502"/>
                  <a:pt x="88261" y="12478"/>
                  <a:pt x="88226" y="12443"/>
                </a:cubicBezTo>
                <a:cubicBezTo>
                  <a:pt x="86428" y="13050"/>
                  <a:pt x="84642" y="13669"/>
                  <a:pt x="82844" y="14276"/>
                </a:cubicBezTo>
                <a:cubicBezTo>
                  <a:pt x="82856" y="14300"/>
                  <a:pt x="82868" y="14348"/>
                  <a:pt x="82868" y="14383"/>
                </a:cubicBezTo>
                <a:cubicBezTo>
                  <a:pt x="84630" y="13824"/>
                  <a:pt x="86380" y="13288"/>
                  <a:pt x="88118" y="12740"/>
                </a:cubicBezTo>
                <a:cubicBezTo>
                  <a:pt x="88202" y="12728"/>
                  <a:pt x="88237" y="12609"/>
                  <a:pt x="88297" y="12538"/>
                </a:cubicBezTo>
                <a:close/>
                <a:moveTo>
                  <a:pt x="23551" y="55376"/>
                </a:moveTo>
                <a:cubicBezTo>
                  <a:pt x="23444" y="55460"/>
                  <a:pt x="23313" y="55495"/>
                  <a:pt x="23277" y="55567"/>
                </a:cubicBezTo>
                <a:cubicBezTo>
                  <a:pt x="22860" y="56615"/>
                  <a:pt x="22479" y="57651"/>
                  <a:pt x="22063" y="58734"/>
                </a:cubicBezTo>
                <a:cubicBezTo>
                  <a:pt x="22205" y="58770"/>
                  <a:pt x="22313" y="58817"/>
                  <a:pt x="22396" y="58841"/>
                </a:cubicBezTo>
                <a:cubicBezTo>
                  <a:pt x="22765" y="57698"/>
                  <a:pt x="23146" y="56591"/>
                  <a:pt x="23551" y="55376"/>
                </a:cubicBezTo>
                <a:close/>
                <a:moveTo>
                  <a:pt x="8799" y="21777"/>
                </a:moveTo>
                <a:lnTo>
                  <a:pt x="8668" y="21860"/>
                </a:lnTo>
                <a:lnTo>
                  <a:pt x="12145" y="27182"/>
                </a:lnTo>
                <a:cubicBezTo>
                  <a:pt x="12180" y="27159"/>
                  <a:pt x="12204" y="27147"/>
                  <a:pt x="12240" y="27123"/>
                </a:cubicBezTo>
                <a:cubicBezTo>
                  <a:pt x="11109" y="25313"/>
                  <a:pt x="9954" y="23527"/>
                  <a:pt x="8799" y="21777"/>
                </a:cubicBezTo>
                <a:close/>
                <a:moveTo>
                  <a:pt x="23134" y="55519"/>
                </a:moveTo>
                <a:lnTo>
                  <a:pt x="23075" y="55460"/>
                </a:lnTo>
                <a:cubicBezTo>
                  <a:pt x="22991" y="55531"/>
                  <a:pt x="22896" y="55567"/>
                  <a:pt x="22848" y="55662"/>
                </a:cubicBezTo>
                <a:cubicBezTo>
                  <a:pt x="22432" y="56627"/>
                  <a:pt x="22027" y="57603"/>
                  <a:pt x="21622" y="58567"/>
                </a:cubicBezTo>
                <a:cubicBezTo>
                  <a:pt x="21658" y="58603"/>
                  <a:pt x="21682" y="58639"/>
                  <a:pt x="21717" y="58686"/>
                </a:cubicBezTo>
                <a:cubicBezTo>
                  <a:pt x="21801" y="58651"/>
                  <a:pt x="21967" y="58639"/>
                  <a:pt x="22003" y="58567"/>
                </a:cubicBezTo>
                <a:cubicBezTo>
                  <a:pt x="22384" y="57555"/>
                  <a:pt x="22753" y="56531"/>
                  <a:pt x="23134" y="55519"/>
                </a:cubicBezTo>
                <a:close/>
                <a:moveTo>
                  <a:pt x="3346" y="41256"/>
                </a:moveTo>
                <a:lnTo>
                  <a:pt x="3346" y="41363"/>
                </a:lnTo>
                <a:cubicBezTo>
                  <a:pt x="4537" y="41625"/>
                  <a:pt x="5727" y="41875"/>
                  <a:pt x="6918" y="42149"/>
                </a:cubicBezTo>
                <a:cubicBezTo>
                  <a:pt x="6942" y="42125"/>
                  <a:pt x="6954" y="42101"/>
                  <a:pt x="6965" y="42077"/>
                </a:cubicBezTo>
                <a:cubicBezTo>
                  <a:pt x="6799" y="41970"/>
                  <a:pt x="6656" y="41791"/>
                  <a:pt x="6489" y="41768"/>
                </a:cubicBezTo>
                <a:cubicBezTo>
                  <a:pt x="5537" y="41565"/>
                  <a:pt x="4584" y="41410"/>
                  <a:pt x="3620" y="41232"/>
                </a:cubicBezTo>
                <a:cubicBezTo>
                  <a:pt x="3548" y="41232"/>
                  <a:pt x="3441" y="41256"/>
                  <a:pt x="3346" y="41256"/>
                </a:cubicBezTo>
                <a:close/>
                <a:moveTo>
                  <a:pt x="17086" y="46268"/>
                </a:moveTo>
                <a:cubicBezTo>
                  <a:pt x="17062" y="46304"/>
                  <a:pt x="17026" y="46316"/>
                  <a:pt x="17014" y="46340"/>
                </a:cubicBezTo>
                <a:cubicBezTo>
                  <a:pt x="17800" y="47435"/>
                  <a:pt x="18574" y="48518"/>
                  <a:pt x="19360" y="49602"/>
                </a:cubicBezTo>
                <a:cubicBezTo>
                  <a:pt x="19407" y="49590"/>
                  <a:pt x="19443" y="49578"/>
                  <a:pt x="19479" y="49566"/>
                </a:cubicBezTo>
                <a:cubicBezTo>
                  <a:pt x="19443" y="49411"/>
                  <a:pt x="19407" y="49269"/>
                  <a:pt x="19348" y="49114"/>
                </a:cubicBezTo>
                <a:cubicBezTo>
                  <a:pt x="19336" y="49066"/>
                  <a:pt x="19288" y="49042"/>
                  <a:pt x="19276" y="48995"/>
                </a:cubicBezTo>
                <a:cubicBezTo>
                  <a:pt x="18526" y="48090"/>
                  <a:pt x="17812" y="47185"/>
                  <a:pt x="17086" y="46268"/>
                </a:cubicBezTo>
                <a:close/>
                <a:moveTo>
                  <a:pt x="45768" y="10133"/>
                </a:moveTo>
                <a:cubicBezTo>
                  <a:pt x="46530" y="10633"/>
                  <a:pt x="47209" y="10073"/>
                  <a:pt x="47923" y="9990"/>
                </a:cubicBezTo>
                <a:cubicBezTo>
                  <a:pt x="47161" y="9502"/>
                  <a:pt x="46482" y="10049"/>
                  <a:pt x="45768" y="10133"/>
                </a:cubicBezTo>
                <a:close/>
                <a:moveTo>
                  <a:pt x="4239" y="31552"/>
                </a:moveTo>
                <a:cubicBezTo>
                  <a:pt x="5096" y="32207"/>
                  <a:pt x="6001" y="32433"/>
                  <a:pt x="6894" y="32612"/>
                </a:cubicBezTo>
                <a:cubicBezTo>
                  <a:pt x="6203" y="31885"/>
                  <a:pt x="5239" y="31802"/>
                  <a:pt x="4239" y="31552"/>
                </a:cubicBezTo>
                <a:close/>
                <a:moveTo>
                  <a:pt x="22146" y="41553"/>
                </a:moveTo>
                <a:cubicBezTo>
                  <a:pt x="23170" y="42303"/>
                  <a:pt x="24408" y="42553"/>
                  <a:pt x="25575" y="42982"/>
                </a:cubicBezTo>
                <a:cubicBezTo>
                  <a:pt x="24539" y="42280"/>
                  <a:pt x="23325" y="41982"/>
                  <a:pt x="22146" y="41553"/>
                </a:cubicBezTo>
                <a:close/>
                <a:moveTo>
                  <a:pt x="74331" y="46709"/>
                </a:moveTo>
                <a:cubicBezTo>
                  <a:pt x="73855" y="46744"/>
                  <a:pt x="73414" y="46804"/>
                  <a:pt x="72997" y="47125"/>
                </a:cubicBezTo>
                <a:cubicBezTo>
                  <a:pt x="72426" y="47566"/>
                  <a:pt x="71724" y="47864"/>
                  <a:pt x="71081" y="48233"/>
                </a:cubicBezTo>
                <a:cubicBezTo>
                  <a:pt x="71092" y="48268"/>
                  <a:pt x="71116" y="48316"/>
                  <a:pt x="71140" y="48340"/>
                </a:cubicBezTo>
                <a:cubicBezTo>
                  <a:pt x="72200" y="47804"/>
                  <a:pt x="73271" y="47256"/>
                  <a:pt x="74331" y="46709"/>
                </a:cubicBezTo>
                <a:close/>
                <a:moveTo>
                  <a:pt x="73462" y="30897"/>
                </a:moveTo>
                <a:cubicBezTo>
                  <a:pt x="73938" y="30611"/>
                  <a:pt x="74391" y="30361"/>
                  <a:pt x="74819" y="30100"/>
                </a:cubicBezTo>
                <a:cubicBezTo>
                  <a:pt x="74902" y="30040"/>
                  <a:pt x="74926" y="29897"/>
                  <a:pt x="75010" y="29742"/>
                </a:cubicBezTo>
                <a:cubicBezTo>
                  <a:pt x="74533" y="29766"/>
                  <a:pt x="74164" y="29802"/>
                  <a:pt x="73759" y="29826"/>
                </a:cubicBezTo>
                <a:cubicBezTo>
                  <a:pt x="73771" y="29980"/>
                  <a:pt x="73795" y="30064"/>
                  <a:pt x="73807" y="30183"/>
                </a:cubicBezTo>
                <a:cubicBezTo>
                  <a:pt x="74105" y="30052"/>
                  <a:pt x="74355" y="29945"/>
                  <a:pt x="74605" y="29826"/>
                </a:cubicBezTo>
                <a:lnTo>
                  <a:pt x="74652" y="29921"/>
                </a:lnTo>
                <a:cubicBezTo>
                  <a:pt x="74224" y="30171"/>
                  <a:pt x="73640" y="30278"/>
                  <a:pt x="73462" y="30897"/>
                </a:cubicBezTo>
                <a:close/>
                <a:moveTo>
                  <a:pt x="3310" y="41672"/>
                </a:moveTo>
                <a:cubicBezTo>
                  <a:pt x="3286" y="41708"/>
                  <a:pt x="3286" y="41744"/>
                  <a:pt x="3274" y="41780"/>
                </a:cubicBezTo>
                <a:cubicBezTo>
                  <a:pt x="4644" y="42101"/>
                  <a:pt x="6001" y="42434"/>
                  <a:pt x="7370" y="42756"/>
                </a:cubicBezTo>
                <a:cubicBezTo>
                  <a:pt x="7382" y="42720"/>
                  <a:pt x="7394" y="42661"/>
                  <a:pt x="7394" y="42613"/>
                </a:cubicBezTo>
                <a:cubicBezTo>
                  <a:pt x="6061" y="42220"/>
                  <a:pt x="4679" y="41958"/>
                  <a:pt x="3310" y="41672"/>
                </a:cubicBezTo>
                <a:close/>
                <a:moveTo>
                  <a:pt x="8620" y="34207"/>
                </a:moveTo>
                <a:cubicBezTo>
                  <a:pt x="9537" y="34767"/>
                  <a:pt x="10597" y="34922"/>
                  <a:pt x="11597" y="35255"/>
                </a:cubicBezTo>
                <a:cubicBezTo>
                  <a:pt x="11121" y="34874"/>
                  <a:pt x="9621" y="34338"/>
                  <a:pt x="8620" y="34207"/>
                </a:cubicBezTo>
                <a:close/>
                <a:moveTo>
                  <a:pt x="48494" y="48923"/>
                </a:moveTo>
                <a:cubicBezTo>
                  <a:pt x="48494" y="48947"/>
                  <a:pt x="48494" y="48983"/>
                  <a:pt x="48506" y="49007"/>
                </a:cubicBezTo>
                <a:cubicBezTo>
                  <a:pt x="50769" y="48626"/>
                  <a:pt x="53031" y="48233"/>
                  <a:pt x="55305" y="47852"/>
                </a:cubicBezTo>
                <a:cubicBezTo>
                  <a:pt x="55305" y="47816"/>
                  <a:pt x="55293" y="47792"/>
                  <a:pt x="55293" y="47756"/>
                </a:cubicBezTo>
                <a:cubicBezTo>
                  <a:pt x="53019" y="48161"/>
                  <a:pt x="50757" y="48554"/>
                  <a:pt x="48494" y="48923"/>
                </a:cubicBezTo>
                <a:close/>
                <a:moveTo>
                  <a:pt x="52316" y="12300"/>
                </a:moveTo>
                <a:cubicBezTo>
                  <a:pt x="53114" y="12669"/>
                  <a:pt x="53757" y="12133"/>
                  <a:pt x="54567" y="12050"/>
                </a:cubicBezTo>
                <a:cubicBezTo>
                  <a:pt x="53924" y="11788"/>
                  <a:pt x="53578" y="11823"/>
                  <a:pt x="52316" y="12300"/>
                </a:cubicBezTo>
                <a:close/>
                <a:moveTo>
                  <a:pt x="40172" y="41744"/>
                </a:moveTo>
                <a:cubicBezTo>
                  <a:pt x="39279" y="41910"/>
                  <a:pt x="37005" y="42923"/>
                  <a:pt x="36505" y="43363"/>
                </a:cubicBezTo>
                <a:cubicBezTo>
                  <a:pt x="37731" y="42839"/>
                  <a:pt x="38946" y="42303"/>
                  <a:pt x="40172" y="41744"/>
                </a:cubicBezTo>
                <a:close/>
                <a:moveTo>
                  <a:pt x="48709" y="11073"/>
                </a:moveTo>
                <a:cubicBezTo>
                  <a:pt x="49245" y="11371"/>
                  <a:pt x="49887" y="11300"/>
                  <a:pt x="50757" y="10847"/>
                </a:cubicBezTo>
                <a:cubicBezTo>
                  <a:pt x="50042" y="10466"/>
                  <a:pt x="49447" y="11026"/>
                  <a:pt x="48709" y="11073"/>
                </a:cubicBezTo>
                <a:close/>
                <a:moveTo>
                  <a:pt x="44708" y="9764"/>
                </a:moveTo>
                <a:cubicBezTo>
                  <a:pt x="45435" y="10192"/>
                  <a:pt x="46054" y="9645"/>
                  <a:pt x="46732" y="9573"/>
                </a:cubicBezTo>
                <a:cubicBezTo>
                  <a:pt x="46006" y="9156"/>
                  <a:pt x="45375" y="9704"/>
                  <a:pt x="44708" y="9764"/>
                </a:cubicBezTo>
                <a:close/>
                <a:moveTo>
                  <a:pt x="19038" y="24944"/>
                </a:moveTo>
                <a:cubicBezTo>
                  <a:pt x="18395" y="24337"/>
                  <a:pt x="17907" y="23563"/>
                  <a:pt x="17062" y="23230"/>
                </a:cubicBezTo>
                <a:cubicBezTo>
                  <a:pt x="17693" y="23825"/>
                  <a:pt x="18217" y="24563"/>
                  <a:pt x="19038" y="24944"/>
                </a:cubicBezTo>
                <a:close/>
                <a:moveTo>
                  <a:pt x="22122" y="26063"/>
                </a:moveTo>
                <a:cubicBezTo>
                  <a:pt x="21408" y="25456"/>
                  <a:pt x="20824" y="24682"/>
                  <a:pt x="19931" y="24301"/>
                </a:cubicBezTo>
                <a:cubicBezTo>
                  <a:pt x="20670" y="24861"/>
                  <a:pt x="21181" y="25718"/>
                  <a:pt x="22122" y="26063"/>
                </a:cubicBezTo>
                <a:close/>
                <a:moveTo>
                  <a:pt x="48923" y="10299"/>
                </a:moveTo>
                <a:cubicBezTo>
                  <a:pt x="48590" y="9990"/>
                  <a:pt x="48256" y="10180"/>
                  <a:pt x="47911" y="10252"/>
                </a:cubicBezTo>
                <a:cubicBezTo>
                  <a:pt x="47566" y="10335"/>
                  <a:pt x="47244" y="10419"/>
                  <a:pt x="46839" y="10526"/>
                </a:cubicBezTo>
                <a:cubicBezTo>
                  <a:pt x="47435" y="10764"/>
                  <a:pt x="47959" y="10704"/>
                  <a:pt x="48923" y="10299"/>
                </a:cubicBezTo>
                <a:close/>
                <a:moveTo>
                  <a:pt x="65723" y="33814"/>
                </a:moveTo>
                <a:cubicBezTo>
                  <a:pt x="65735" y="33850"/>
                  <a:pt x="65770" y="33886"/>
                  <a:pt x="65782" y="33921"/>
                </a:cubicBezTo>
                <a:cubicBezTo>
                  <a:pt x="67044" y="33374"/>
                  <a:pt x="68330" y="32802"/>
                  <a:pt x="69592" y="32255"/>
                </a:cubicBezTo>
                <a:cubicBezTo>
                  <a:pt x="69580" y="32207"/>
                  <a:pt x="69568" y="32159"/>
                  <a:pt x="69533" y="32135"/>
                </a:cubicBezTo>
                <a:cubicBezTo>
                  <a:pt x="68271" y="32683"/>
                  <a:pt x="67009" y="33255"/>
                  <a:pt x="65723" y="33814"/>
                </a:cubicBezTo>
                <a:close/>
                <a:moveTo>
                  <a:pt x="62210" y="14324"/>
                </a:moveTo>
                <a:cubicBezTo>
                  <a:pt x="61306" y="14050"/>
                  <a:pt x="60472" y="14479"/>
                  <a:pt x="59603" y="14621"/>
                </a:cubicBezTo>
                <a:cubicBezTo>
                  <a:pt x="60484" y="14693"/>
                  <a:pt x="61353" y="14455"/>
                  <a:pt x="62210" y="14324"/>
                </a:cubicBezTo>
                <a:close/>
                <a:moveTo>
                  <a:pt x="45816" y="39994"/>
                </a:moveTo>
                <a:cubicBezTo>
                  <a:pt x="45827" y="40041"/>
                  <a:pt x="45851" y="40101"/>
                  <a:pt x="45875" y="40136"/>
                </a:cubicBezTo>
                <a:cubicBezTo>
                  <a:pt x="46970" y="39696"/>
                  <a:pt x="48078" y="39244"/>
                  <a:pt x="49173" y="38791"/>
                </a:cubicBezTo>
                <a:lnTo>
                  <a:pt x="49125" y="38648"/>
                </a:lnTo>
                <a:cubicBezTo>
                  <a:pt x="48030" y="39101"/>
                  <a:pt x="46923" y="39541"/>
                  <a:pt x="45816" y="39994"/>
                </a:cubicBezTo>
                <a:close/>
                <a:moveTo>
                  <a:pt x="45518" y="40053"/>
                </a:moveTo>
                <a:cubicBezTo>
                  <a:pt x="45494" y="40006"/>
                  <a:pt x="45470" y="39946"/>
                  <a:pt x="45458" y="39898"/>
                </a:cubicBezTo>
                <a:lnTo>
                  <a:pt x="42101" y="41327"/>
                </a:lnTo>
                <a:cubicBezTo>
                  <a:pt x="42125" y="41375"/>
                  <a:pt x="42136" y="41410"/>
                  <a:pt x="42148" y="41446"/>
                </a:cubicBezTo>
                <a:cubicBezTo>
                  <a:pt x="43268" y="40994"/>
                  <a:pt x="44387" y="40517"/>
                  <a:pt x="45518" y="40053"/>
                </a:cubicBezTo>
                <a:close/>
                <a:moveTo>
                  <a:pt x="8585" y="20170"/>
                </a:moveTo>
                <a:cubicBezTo>
                  <a:pt x="9240" y="20706"/>
                  <a:pt x="9716" y="21468"/>
                  <a:pt x="10525" y="21825"/>
                </a:cubicBezTo>
                <a:cubicBezTo>
                  <a:pt x="9882" y="21253"/>
                  <a:pt x="9454" y="20467"/>
                  <a:pt x="8585" y="20170"/>
                </a:cubicBezTo>
                <a:close/>
                <a:moveTo>
                  <a:pt x="41982" y="8859"/>
                </a:moveTo>
                <a:cubicBezTo>
                  <a:pt x="42756" y="9287"/>
                  <a:pt x="43387" y="8740"/>
                  <a:pt x="44089" y="8609"/>
                </a:cubicBezTo>
                <a:cubicBezTo>
                  <a:pt x="43351" y="8454"/>
                  <a:pt x="42684" y="8752"/>
                  <a:pt x="41982" y="8859"/>
                </a:cubicBezTo>
                <a:close/>
                <a:moveTo>
                  <a:pt x="55602" y="13276"/>
                </a:moveTo>
                <a:cubicBezTo>
                  <a:pt x="56388" y="13526"/>
                  <a:pt x="57103" y="13097"/>
                  <a:pt x="57865" y="12990"/>
                </a:cubicBezTo>
                <a:cubicBezTo>
                  <a:pt x="57067" y="12728"/>
                  <a:pt x="56364" y="13193"/>
                  <a:pt x="55602" y="13276"/>
                </a:cubicBezTo>
                <a:close/>
                <a:moveTo>
                  <a:pt x="5572" y="31766"/>
                </a:moveTo>
                <a:cubicBezTo>
                  <a:pt x="5013" y="31326"/>
                  <a:pt x="4001" y="30992"/>
                  <a:pt x="3489" y="31064"/>
                </a:cubicBezTo>
                <a:cubicBezTo>
                  <a:pt x="3882" y="31409"/>
                  <a:pt x="4572" y="31624"/>
                  <a:pt x="5572" y="31766"/>
                </a:cubicBezTo>
                <a:close/>
                <a:moveTo>
                  <a:pt x="47935" y="10847"/>
                </a:moveTo>
                <a:cubicBezTo>
                  <a:pt x="48328" y="11073"/>
                  <a:pt x="49387" y="10895"/>
                  <a:pt x="49828" y="10550"/>
                </a:cubicBezTo>
                <a:cubicBezTo>
                  <a:pt x="49411" y="10407"/>
                  <a:pt x="48768" y="10514"/>
                  <a:pt x="47935" y="10847"/>
                </a:cubicBezTo>
                <a:close/>
                <a:moveTo>
                  <a:pt x="14716" y="19824"/>
                </a:moveTo>
                <a:cubicBezTo>
                  <a:pt x="14704" y="19860"/>
                  <a:pt x="14693" y="19884"/>
                  <a:pt x="14693" y="19932"/>
                </a:cubicBezTo>
                <a:cubicBezTo>
                  <a:pt x="16205" y="20491"/>
                  <a:pt x="17741" y="21063"/>
                  <a:pt x="19265" y="21646"/>
                </a:cubicBezTo>
                <a:cubicBezTo>
                  <a:pt x="19276" y="21610"/>
                  <a:pt x="19288" y="21587"/>
                  <a:pt x="19288" y="21551"/>
                </a:cubicBezTo>
                <a:cubicBezTo>
                  <a:pt x="17752" y="20956"/>
                  <a:pt x="16240" y="20396"/>
                  <a:pt x="14716" y="19824"/>
                </a:cubicBezTo>
                <a:close/>
                <a:moveTo>
                  <a:pt x="26480" y="27623"/>
                </a:moveTo>
                <a:cubicBezTo>
                  <a:pt x="25837" y="27087"/>
                  <a:pt x="25396" y="26313"/>
                  <a:pt x="24539" y="26028"/>
                </a:cubicBezTo>
                <a:cubicBezTo>
                  <a:pt x="25182" y="26587"/>
                  <a:pt x="25670" y="27278"/>
                  <a:pt x="26480" y="27623"/>
                </a:cubicBezTo>
                <a:close/>
                <a:moveTo>
                  <a:pt x="33981" y="44066"/>
                </a:moveTo>
                <a:cubicBezTo>
                  <a:pt x="35005" y="43923"/>
                  <a:pt x="35826" y="43351"/>
                  <a:pt x="36719" y="42934"/>
                </a:cubicBezTo>
                <a:cubicBezTo>
                  <a:pt x="36707" y="42911"/>
                  <a:pt x="36683" y="42863"/>
                  <a:pt x="36672" y="42827"/>
                </a:cubicBezTo>
                <a:cubicBezTo>
                  <a:pt x="35779" y="43232"/>
                  <a:pt x="34886" y="43649"/>
                  <a:pt x="33981" y="44066"/>
                </a:cubicBezTo>
                <a:close/>
                <a:moveTo>
                  <a:pt x="45792" y="9240"/>
                </a:moveTo>
                <a:cubicBezTo>
                  <a:pt x="45351" y="9026"/>
                  <a:pt x="44363" y="9168"/>
                  <a:pt x="43815" y="9502"/>
                </a:cubicBezTo>
                <a:cubicBezTo>
                  <a:pt x="44518" y="9799"/>
                  <a:pt x="45077" y="9299"/>
                  <a:pt x="45792" y="9240"/>
                </a:cubicBezTo>
                <a:close/>
                <a:moveTo>
                  <a:pt x="14145" y="23253"/>
                </a:moveTo>
                <a:lnTo>
                  <a:pt x="14240" y="23146"/>
                </a:lnTo>
                <a:cubicBezTo>
                  <a:pt x="13585" y="22634"/>
                  <a:pt x="13252" y="21765"/>
                  <a:pt x="12335" y="21527"/>
                </a:cubicBezTo>
                <a:cubicBezTo>
                  <a:pt x="12930" y="22099"/>
                  <a:pt x="13526" y="22670"/>
                  <a:pt x="14145" y="23253"/>
                </a:cubicBezTo>
                <a:close/>
                <a:moveTo>
                  <a:pt x="30456" y="28314"/>
                </a:moveTo>
                <a:cubicBezTo>
                  <a:pt x="31099" y="28790"/>
                  <a:pt x="31611" y="29480"/>
                  <a:pt x="32445" y="29742"/>
                </a:cubicBezTo>
                <a:cubicBezTo>
                  <a:pt x="31790" y="29230"/>
                  <a:pt x="31290" y="28528"/>
                  <a:pt x="30456" y="28314"/>
                </a:cubicBezTo>
                <a:close/>
                <a:moveTo>
                  <a:pt x="28147" y="27444"/>
                </a:moveTo>
                <a:cubicBezTo>
                  <a:pt x="29671" y="28873"/>
                  <a:pt x="29421" y="28790"/>
                  <a:pt x="30099" y="28885"/>
                </a:cubicBezTo>
                <a:cubicBezTo>
                  <a:pt x="29409" y="28397"/>
                  <a:pt x="28909" y="27754"/>
                  <a:pt x="28147" y="27444"/>
                </a:cubicBezTo>
                <a:close/>
                <a:moveTo>
                  <a:pt x="29159" y="27837"/>
                </a:moveTo>
                <a:cubicBezTo>
                  <a:pt x="30254" y="28909"/>
                  <a:pt x="30718" y="29230"/>
                  <a:pt x="31135" y="29242"/>
                </a:cubicBezTo>
                <a:cubicBezTo>
                  <a:pt x="30278" y="28385"/>
                  <a:pt x="29647" y="27921"/>
                  <a:pt x="29159" y="27837"/>
                </a:cubicBezTo>
                <a:close/>
                <a:moveTo>
                  <a:pt x="52459" y="37696"/>
                </a:moveTo>
                <a:cubicBezTo>
                  <a:pt x="52447" y="37660"/>
                  <a:pt x="52435" y="37624"/>
                  <a:pt x="52423" y="37577"/>
                </a:cubicBezTo>
                <a:cubicBezTo>
                  <a:pt x="51233" y="38089"/>
                  <a:pt x="50054" y="38589"/>
                  <a:pt x="48864" y="39101"/>
                </a:cubicBezTo>
                <a:cubicBezTo>
                  <a:pt x="48875" y="39124"/>
                  <a:pt x="48875" y="39160"/>
                  <a:pt x="48887" y="39184"/>
                </a:cubicBezTo>
                <a:cubicBezTo>
                  <a:pt x="48947" y="39172"/>
                  <a:pt x="48994" y="39160"/>
                  <a:pt x="49054" y="39160"/>
                </a:cubicBezTo>
                <a:cubicBezTo>
                  <a:pt x="49542" y="39148"/>
                  <a:pt x="49840" y="38755"/>
                  <a:pt x="50257" y="38589"/>
                </a:cubicBezTo>
                <a:cubicBezTo>
                  <a:pt x="51007" y="38291"/>
                  <a:pt x="51733" y="37993"/>
                  <a:pt x="52459" y="37696"/>
                </a:cubicBezTo>
                <a:close/>
                <a:moveTo>
                  <a:pt x="25777" y="26504"/>
                </a:moveTo>
                <a:cubicBezTo>
                  <a:pt x="26789" y="27659"/>
                  <a:pt x="27194" y="27980"/>
                  <a:pt x="27718" y="28040"/>
                </a:cubicBezTo>
                <a:cubicBezTo>
                  <a:pt x="27039" y="27516"/>
                  <a:pt x="26539" y="26849"/>
                  <a:pt x="25777" y="26504"/>
                </a:cubicBezTo>
                <a:close/>
                <a:moveTo>
                  <a:pt x="55376" y="12300"/>
                </a:moveTo>
                <a:cubicBezTo>
                  <a:pt x="54662" y="12050"/>
                  <a:pt x="54043" y="12478"/>
                  <a:pt x="53376" y="12609"/>
                </a:cubicBezTo>
                <a:cubicBezTo>
                  <a:pt x="54067" y="12800"/>
                  <a:pt x="54698" y="12395"/>
                  <a:pt x="55376" y="12300"/>
                </a:cubicBezTo>
                <a:close/>
                <a:moveTo>
                  <a:pt x="33147" y="43935"/>
                </a:moveTo>
                <a:cubicBezTo>
                  <a:pt x="32266" y="44220"/>
                  <a:pt x="31373" y="44506"/>
                  <a:pt x="30492" y="44780"/>
                </a:cubicBezTo>
                <a:cubicBezTo>
                  <a:pt x="31528" y="44887"/>
                  <a:pt x="32314" y="44339"/>
                  <a:pt x="33147" y="43935"/>
                </a:cubicBezTo>
                <a:close/>
                <a:moveTo>
                  <a:pt x="41601" y="58543"/>
                </a:moveTo>
                <a:cubicBezTo>
                  <a:pt x="42136" y="57627"/>
                  <a:pt x="42684" y="56722"/>
                  <a:pt x="43220" y="55793"/>
                </a:cubicBezTo>
                <a:cubicBezTo>
                  <a:pt x="43184" y="55781"/>
                  <a:pt x="43160" y="55769"/>
                  <a:pt x="43149" y="55757"/>
                </a:cubicBezTo>
                <a:cubicBezTo>
                  <a:pt x="42434" y="56555"/>
                  <a:pt x="42029" y="57567"/>
                  <a:pt x="41601" y="58543"/>
                </a:cubicBezTo>
                <a:close/>
                <a:moveTo>
                  <a:pt x="20884" y="25635"/>
                </a:moveTo>
                <a:cubicBezTo>
                  <a:pt x="20277" y="25016"/>
                  <a:pt x="19681" y="24396"/>
                  <a:pt x="18931" y="23932"/>
                </a:cubicBezTo>
                <a:cubicBezTo>
                  <a:pt x="19574" y="24516"/>
                  <a:pt x="20062" y="25242"/>
                  <a:pt x="20884" y="25635"/>
                </a:cubicBezTo>
                <a:close/>
                <a:moveTo>
                  <a:pt x="17026" y="24242"/>
                </a:moveTo>
                <a:cubicBezTo>
                  <a:pt x="16300" y="23349"/>
                  <a:pt x="15419" y="22575"/>
                  <a:pt x="15097" y="22551"/>
                </a:cubicBezTo>
                <a:cubicBezTo>
                  <a:pt x="15788" y="23099"/>
                  <a:pt x="16240" y="23873"/>
                  <a:pt x="17026" y="24242"/>
                </a:cubicBezTo>
                <a:close/>
                <a:moveTo>
                  <a:pt x="51626" y="12050"/>
                </a:moveTo>
                <a:cubicBezTo>
                  <a:pt x="52281" y="12264"/>
                  <a:pt x="52840" y="11859"/>
                  <a:pt x="53447" y="11740"/>
                </a:cubicBezTo>
                <a:cubicBezTo>
                  <a:pt x="52793" y="11502"/>
                  <a:pt x="52245" y="11943"/>
                  <a:pt x="51626" y="12050"/>
                </a:cubicBezTo>
                <a:close/>
                <a:moveTo>
                  <a:pt x="51447" y="49864"/>
                </a:moveTo>
                <a:cubicBezTo>
                  <a:pt x="51447" y="49828"/>
                  <a:pt x="51435" y="49781"/>
                  <a:pt x="51435" y="49757"/>
                </a:cubicBezTo>
                <a:cubicBezTo>
                  <a:pt x="49959" y="49995"/>
                  <a:pt x="48494" y="50245"/>
                  <a:pt x="47018" y="50483"/>
                </a:cubicBezTo>
                <a:cubicBezTo>
                  <a:pt x="47018" y="50507"/>
                  <a:pt x="47030" y="50531"/>
                  <a:pt x="47030" y="50554"/>
                </a:cubicBezTo>
                <a:cubicBezTo>
                  <a:pt x="48506" y="50340"/>
                  <a:pt x="49983" y="50102"/>
                  <a:pt x="51447" y="49864"/>
                </a:cubicBezTo>
                <a:close/>
                <a:moveTo>
                  <a:pt x="13347" y="22920"/>
                </a:moveTo>
                <a:cubicBezTo>
                  <a:pt x="12728" y="22277"/>
                  <a:pt x="12145" y="21610"/>
                  <a:pt x="11406" y="21122"/>
                </a:cubicBezTo>
                <a:cubicBezTo>
                  <a:pt x="12037" y="21741"/>
                  <a:pt x="12597" y="22444"/>
                  <a:pt x="13347" y="22920"/>
                </a:cubicBezTo>
                <a:close/>
                <a:moveTo>
                  <a:pt x="4263" y="40577"/>
                </a:moveTo>
                <a:cubicBezTo>
                  <a:pt x="4882" y="40708"/>
                  <a:pt x="5406" y="40827"/>
                  <a:pt x="5989" y="40946"/>
                </a:cubicBezTo>
                <a:cubicBezTo>
                  <a:pt x="5715" y="40529"/>
                  <a:pt x="4763" y="40303"/>
                  <a:pt x="4263" y="40577"/>
                </a:cubicBezTo>
                <a:close/>
                <a:moveTo>
                  <a:pt x="6715" y="33028"/>
                </a:moveTo>
                <a:lnTo>
                  <a:pt x="6668" y="33159"/>
                </a:lnTo>
                <a:cubicBezTo>
                  <a:pt x="7501" y="33409"/>
                  <a:pt x="8335" y="33648"/>
                  <a:pt x="9168" y="33910"/>
                </a:cubicBezTo>
                <a:cubicBezTo>
                  <a:pt x="9180" y="33874"/>
                  <a:pt x="9180" y="33850"/>
                  <a:pt x="9204" y="33814"/>
                </a:cubicBezTo>
                <a:cubicBezTo>
                  <a:pt x="8430" y="33386"/>
                  <a:pt x="7537" y="33326"/>
                  <a:pt x="6715" y="33028"/>
                </a:cubicBezTo>
                <a:close/>
                <a:moveTo>
                  <a:pt x="23015" y="26468"/>
                </a:moveTo>
                <a:cubicBezTo>
                  <a:pt x="23027" y="26432"/>
                  <a:pt x="23051" y="26420"/>
                  <a:pt x="23063" y="26385"/>
                </a:cubicBezTo>
                <a:cubicBezTo>
                  <a:pt x="22503" y="25670"/>
                  <a:pt x="21432" y="24813"/>
                  <a:pt x="21086" y="24777"/>
                </a:cubicBezTo>
                <a:cubicBezTo>
                  <a:pt x="21741" y="25349"/>
                  <a:pt x="22372" y="25897"/>
                  <a:pt x="23015" y="26468"/>
                </a:cubicBezTo>
                <a:close/>
                <a:moveTo>
                  <a:pt x="24051" y="26801"/>
                </a:moveTo>
                <a:cubicBezTo>
                  <a:pt x="24087" y="26778"/>
                  <a:pt x="24110" y="26742"/>
                  <a:pt x="24146" y="26706"/>
                </a:cubicBezTo>
                <a:lnTo>
                  <a:pt x="22265" y="25099"/>
                </a:lnTo>
                <a:cubicBezTo>
                  <a:pt x="22229" y="25123"/>
                  <a:pt x="22205" y="25158"/>
                  <a:pt x="22194" y="25182"/>
                </a:cubicBezTo>
                <a:cubicBezTo>
                  <a:pt x="22860" y="25659"/>
                  <a:pt x="23313" y="26420"/>
                  <a:pt x="24051" y="26801"/>
                </a:cubicBezTo>
                <a:close/>
                <a:moveTo>
                  <a:pt x="54864" y="13050"/>
                </a:moveTo>
                <a:cubicBezTo>
                  <a:pt x="55579" y="13216"/>
                  <a:pt x="56210" y="12871"/>
                  <a:pt x="56900" y="12740"/>
                </a:cubicBezTo>
                <a:cubicBezTo>
                  <a:pt x="56186" y="12633"/>
                  <a:pt x="55531" y="12907"/>
                  <a:pt x="54864" y="13050"/>
                </a:cubicBezTo>
                <a:close/>
                <a:moveTo>
                  <a:pt x="69509" y="32505"/>
                </a:moveTo>
                <a:cubicBezTo>
                  <a:pt x="69521" y="32540"/>
                  <a:pt x="69545" y="32576"/>
                  <a:pt x="69568" y="32612"/>
                </a:cubicBezTo>
                <a:cubicBezTo>
                  <a:pt x="70414" y="32255"/>
                  <a:pt x="71271" y="31885"/>
                  <a:pt x="72128" y="31528"/>
                </a:cubicBezTo>
                <a:cubicBezTo>
                  <a:pt x="72045" y="31469"/>
                  <a:pt x="71985" y="31469"/>
                  <a:pt x="71926" y="31481"/>
                </a:cubicBezTo>
                <a:cubicBezTo>
                  <a:pt x="71497" y="31683"/>
                  <a:pt x="71009" y="31671"/>
                  <a:pt x="70604" y="32028"/>
                </a:cubicBezTo>
                <a:cubicBezTo>
                  <a:pt x="70342" y="32278"/>
                  <a:pt x="69878" y="32338"/>
                  <a:pt x="69509" y="32505"/>
                </a:cubicBezTo>
                <a:close/>
                <a:moveTo>
                  <a:pt x="54174" y="12859"/>
                </a:moveTo>
                <a:cubicBezTo>
                  <a:pt x="54876" y="12955"/>
                  <a:pt x="55519" y="12681"/>
                  <a:pt x="56186" y="12538"/>
                </a:cubicBezTo>
                <a:cubicBezTo>
                  <a:pt x="55483" y="12371"/>
                  <a:pt x="54840" y="12728"/>
                  <a:pt x="54174" y="12859"/>
                </a:cubicBezTo>
                <a:close/>
                <a:moveTo>
                  <a:pt x="7096" y="44530"/>
                </a:moveTo>
                <a:cubicBezTo>
                  <a:pt x="7120" y="44470"/>
                  <a:pt x="7132" y="44423"/>
                  <a:pt x="7144" y="44363"/>
                </a:cubicBezTo>
                <a:cubicBezTo>
                  <a:pt x="6227" y="44101"/>
                  <a:pt x="5299" y="43815"/>
                  <a:pt x="4358" y="43554"/>
                </a:cubicBezTo>
                <a:cubicBezTo>
                  <a:pt x="4346" y="43577"/>
                  <a:pt x="4346" y="43613"/>
                  <a:pt x="4334" y="43649"/>
                </a:cubicBezTo>
                <a:cubicBezTo>
                  <a:pt x="5275" y="43935"/>
                  <a:pt x="6180" y="44232"/>
                  <a:pt x="7096" y="44530"/>
                </a:cubicBezTo>
                <a:close/>
                <a:moveTo>
                  <a:pt x="85821" y="25897"/>
                </a:moveTo>
                <a:cubicBezTo>
                  <a:pt x="85844" y="25849"/>
                  <a:pt x="85856" y="25801"/>
                  <a:pt x="85892" y="25778"/>
                </a:cubicBezTo>
                <a:cubicBezTo>
                  <a:pt x="85832" y="25718"/>
                  <a:pt x="85761" y="25599"/>
                  <a:pt x="85701" y="25599"/>
                </a:cubicBezTo>
                <a:cubicBezTo>
                  <a:pt x="85023" y="25670"/>
                  <a:pt x="84368" y="25778"/>
                  <a:pt x="83713" y="25885"/>
                </a:cubicBezTo>
                <a:cubicBezTo>
                  <a:pt x="83713" y="25885"/>
                  <a:pt x="83713" y="25897"/>
                  <a:pt x="83737" y="25897"/>
                </a:cubicBezTo>
                <a:close/>
                <a:moveTo>
                  <a:pt x="44863" y="8883"/>
                </a:moveTo>
                <a:cubicBezTo>
                  <a:pt x="44220" y="8740"/>
                  <a:pt x="43672" y="9061"/>
                  <a:pt x="43077" y="9216"/>
                </a:cubicBezTo>
                <a:cubicBezTo>
                  <a:pt x="43708" y="9407"/>
                  <a:pt x="44268" y="9026"/>
                  <a:pt x="44863" y="8883"/>
                </a:cubicBezTo>
                <a:close/>
                <a:moveTo>
                  <a:pt x="57103" y="36612"/>
                </a:moveTo>
                <a:cubicBezTo>
                  <a:pt x="57984" y="36446"/>
                  <a:pt x="58793" y="36207"/>
                  <a:pt x="59448" y="35600"/>
                </a:cubicBezTo>
                <a:cubicBezTo>
                  <a:pt x="58674" y="35945"/>
                  <a:pt x="57877" y="36267"/>
                  <a:pt x="57103" y="36612"/>
                </a:cubicBezTo>
                <a:close/>
                <a:moveTo>
                  <a:pt x="57091" y="13764"/>
                </a:moveTo>
                <a:cubicBezTo>
                  <a:pt x="57865" y="13836"/>
                  <a:pt x="58591" y="13562"/>
                  <a:pt x="59341" y="13419"/>
                </a:cubicBezTo>
                <a:cubicBezTo>
                  <a:pt x="58567" y="13347"/>
                  <a:pt x="57841" y="13621"/>
                  <a:pt x="57091" y="13764"/>
                </a:cubicBezTo>
                <a:close/>
                <a:moveTo>
                  <a:pt x="12859" y="36017"/>
                </a:moveTo>
                <a:cubicBezTo>
                  <a:pt x="12871" y="35969"/>
                  <a:pt x="12895" y="35945"/>
                  <a:pt x="12907" y="35898"/>
                </a:cubicBezTo>
                <a:cubicBezTo>
                  <a:pt x="12002" y="35612"/>
                  <a:pt x="11109" y="35314"/>
                  <a:pt x="10192" y="35029"/>
                </a:cubicBezTo>
                <a:lnTo>
                  <a:pt x="10156" y="35172"/>
                </a:lnTo>
                <a:cubicBezTo>
                  <a:pt x="11061" y="35457"/>
                  <a:pt x="11954" y="35731"/>
                  <a:pt x="12859" y="36017"/>
                </a:cubicBezTo>
                <a:close/>
                <a:moveTo>
                  <a:pt x="25194" y="27218"/>
                </a:moveTo>
                <a:cubicBezTo>
                  <a:pt x="25230" y="27194"/>
                  <a:pt x="25242" y="27159"/>
                  <a:pt x="25277" y="27135"/>
                </a:cubicBezTo>
                <a:cubicBezTo>
                  <a:pt x="24622" y="26659"/>
                  <a:pt x="24182" y="25909"/>
                  <a:pt x="23372" y="25635"/>
                </a:cubicBezTo>
                <a:cubicBezTo>
                  <a:pt x="23991" y="26147"/>
                  <a:pt x="24599" y="26682"/>
                  <a:pt x="25194" y="27218"/>
                </a:cubicBezTo>
                <a:close/>
                <a:moveTo>
                  <a:pt x="28754" y="28468"/>
                </a:moveTo>
                <a:cubicBezTo>
                  <a:pt x="28170" y="27968"/>
                  <a:pt x="27682" y="27337"/>
                  <a:pt x="26956" y="27016"/>
                </a:cubicBezTo>
                <a:cubicBezTo>
                  <a:pt x="27563" y="27504"/>
                  <a:pt x="28028" y="28159"/>
                  <a:pt x="28754" y="28468"/>
                </a:cubicBezTo>
                <a:close/>
                <a:moveTo>
                  <a:pt x="61425" y="26087"/>
                </a:moveTo>
                <a:cubicBezTo>
                  <a:pt x="60722" y="26051"/>
                  <a:pt x="60020" y="25932"/>
                  <a:pt x="59353" y="26170"/>
                </a:cubicBezTo>
                <a:cubicBezTo>
                  <a:pt x="60055" y="26170"/>
                  <a:pt x="60758" y="26290"/>
                  <a:pt x="61425" y="26087"/>
                </a:cubicBezTo>
                <a:close/>
                <a:moveTo>
                  <a:pt x="27730" y="44470"/>
                </a:moveTo>
                <a:lnTo>
                  <a:pt x="27778" y="44339"/>
                </a:lnTo>
                <a:cubicBezTo>
                  <a:pt x="26992" y="44054"/>
                  <a:pt x="26206" y="43768"/>
                  <a:pt x="25432" y="43494"/>
                </a:cubicBezTo>
                <a:cubicBezTo>
                  <a:pt x="25420" y="43530"/>
                  <a:pt x="25408" y="43577"/>
                  <a:pt x="25396" y="43613"/>
                </a:cubicBezTo>
                <a:cubicBezTo>
                  <a:pt x="26170" y="43911"/>
                  <a:pt x="26932" y="44185"/>
                  <a:pt x="27730" y="44470"/>
                </a:cubicBezTo>
                <a:close/>
                <a:moveTo>
                  <a:pt x="42791" y="61746"/>
                </a:moveTo>
                <a:cubicBezTo>
                  <a:pt x="42696" y="62461"/>
                  <a:pt x="42577" y="63199"/>
                  <a:pt x="42827" y="63913"/>
                </a:cubicBezTo>
                <a:cubicBezTo>
                  <a:pt x="42958" y="63175"/>
                  <a:pt x="42803" y="62461"/>
                  <a:pt x="42791" y="61746"/>
                </a:cubicBezTo>
                <a:close/>
                <a:moveTo>
                  <a:pt x="52150" y="11359"/>
                </a:moveTo>
                <a:cubicBezTo>
                  <a:pt x="51507" y="11252"/>
                  <a:pt x="50947" y="11502"/>
                  <a:pt x="50352" y="11669"/>
                </a:cubicBezTo>
                <a:cubicBezTo>
                  <a:pt x="50995" y="11800"/>
                  <a:pt x="51554" y="11478"/>
                  <a:pt x="52150" y="11359"/>
                </a:cubicBezTo>
                <a:close/>
                <a:moveTo>
                  <a:pt x="15157" y="23575"/>
                </a:moveTo>
                <a:cubicBezTo>
                  <a:pt x="14597" y="23015"/>
                  <a:pt x="14050" y="22456"/>
                  <a:pt x="13502" y="21896"/>
                </a:cubicBezTo>
                <a:cubicBezTo>
                  <a:pt x="14050" y="22456"/>
                  <a:pt x="14454" y="23194"/>
                  <a:pt x="15157" y="23575"/>
                </a:cubicBezTo>
                <a:close/>
                <a:moveTo>
                  <a:pt x="60698" y="13907"/>
                </a:moveTo>
                <a:cubicBezTo>
                  <a:pt x="60675" y="13859"/>
                  <a:pt x="60675" y="13800"/>
                  <a:pt x="60663" y="13752"/>
                </a:cubicBezTo>
                <a:cubicBezTo>
                  <a:pt x="59948" y="13907"/>
                  <a:pt x="59246" y="14038"/>
                  <a:pt x="58531" y="14181"/>
                </a:cubicBezTo>
                <a:cubicBezTo>
                  <a:pt x="58555" y="14240"/>
                  <a:pt x="58555" y="14288"/>
                  <a:pt x="58567" y="14348"/>
                </a:cubicBezTo>
                <a:cubicBezTo>
                  <a:pt x="59281" y="14205"/>
                  <a:pt x="59984" y="14050"/>
                  <a:pt x="60698" y="13907"/>
                </a:cubicBezTo>
                <a:close/>
                <a:moveTo>
                  <a:pt x="29123" y="44661"/>
                </a:moveTo>
                <a:cubicBezTo>
                  <a:pt x="29933" y="44947"/>
                  <a:pt x="30587" y="44458"/>
                  <a:pt x="31290" y="44256"/>
                </a:cubicBezTo>
                <a:cubicBezTo>
                  <a:pt x="30552" y="44399"/>
                  <a:pt x="29837" y="44530"/>
                  <a:pt x="29123" y="44661"/>
                </a:cubicBezTo>
                <a:close/>
                <a:moveTo>
                  <a:pt x="44649" y="28218"/>
                </a:moveTo>
                <a:cubicBezTo>
                  <a:pt x="43863" y="28290"/>
                  <a:pt x="42136" y="28909"/>
                  <a:pt x="41970" y="29159"/>
                </a:cubicBezTo>
                <a:cubicBezTo>
                  <a:pt x="42898" y="28826"/>
                  <a:pt x="43768" y="28516"/>
                  <a:pt x="44649" y="28218"/>
                </a:cubicBezTo>
                <a:close/>
                <a:moveTo>
                  <a:pt x="6299" y="41422"/>
                </a:moveTo>
                <a:cubicBezTo>
                  <a:pt x="6299" y="41387"/>
                  <a:pt x="6311" y="41363"/>
                  <a:pt x="6311" y="41327"/>
                </a:cubicBezTo>
                <a:cubicBezTo>
                  <a:pt x="5477" y="41184"/>
                  <a:pt x="4679" y="40898"/>
                  <a:pt x="3846" y="40839"/>
                </a:cubicBezTo>
                <a:cubicBezTo>
                  <a:pt x="3846" y="40887"/>
                  <a:pt x="3822" y="40934"/>
                  <a:pt x="3822" y="40958"/>
                </a:cubicBezTo>
                <a:cubicBezTo>
                  <a:pt x="4644" y="41125"/>
                  <a:pt x="5477" y="41268"/>
                  <a:pt x="6299" y="41422"/>
                </a:cubicBezTo>
                <a:close/>
                <a:moveTo>
                  <a:pt x="74807" y="20634"/>
                </a:moveTo>
                <a:cubicBezTo>
                  <a:pt x="75534" y="20836"/>
                  <a:pt x="76272" y="20789"/>
                  <a:pt x="76426" y="20634"/>
                </a:cubicBezTo>
                <a:close/>
                <a:moveTo>
                  <a:pt x="7727" y="42018"/>
                </a:moveTo>
                <a:lnTo>
                  <a:pt x="7656" y="42089"/>
                </a:lnTo>
                <a:cubicBezTo>
                  <a:pt x="8287" y="42851"/>
                  <a:pt x="8930" y="43625"/>
                  <a:pt x="9573" y="44387"/>
                </a:cubicBezTo>
                <a:cubicBezTo>
                  <a:pt x="9597" y="44351"/>
                  <a:pt x="9632" y="44339"/>
                  <a:pt x="9656" y="44304"/>
                </a:cubicBezTo>
                <a:cubicBezTo>
                  <a:pt x="9025" y="43554"/>
                  <a:pt x="8382" y="42792"/>
                  <a:pt x="7727" y="42018"/>
                </a:cubicBezTo>
                <a:close/>
                <a:moveTo>
                  <a:pt x="50495" y="49269"/>
                </a:moveTo>
                <a:cubicBezTo>
                  <a:pt x="50495" y="49233"/>
                  <a:pt x="50483" y="49209"/>
                  <a:pt x="50483" y="49185"/>
                </a:cubicBezTo>
                <a:cubicBezTo>
                  <a:pt x="49411" y="49352"/>
                  <a:pt x="48352" y="49530"/>
                  <a:pt x="47280" y="49697"/>
                </a:cubicBezTo>
                <a:cubicBezTo>
                  <a:pt x="47304" y="49757"/>
                  <a:pt x="47304" y="49804"/>
                  <a:pt x="47316" y="49864"/>
                </a:cubicBezTo>
                <a:cubicBezTo>
                  <a:pt x="47721" y="49757"/>
                  <a:pt x="48113" y="49638"/>
                  <a:pt x="48518" y="49566"/>
                </a:cubicBezTo>
                <a:cubicBezTo>
                  <a:pt x="49173" y="49459"/>
                  <a:pt x="49828" y="49364"/>
                  <a:pt x="50495" y="49269"/>
                </a:cubicBezTo>
                <a:close/>
                <a:moveTo>
                  <a:pt x="27277" y="43935"/>
                </a:moveTo>
                <a:lnTo>
                  <a:pt x="27325" y="43851"/>
                </a:lnTo>
                <a:cubicBezTo>
                  <a:pt x="26325" y="43494"/>
                  <a:pt x="25313" y="43149"/>
                  <a:pt x="24313" y="42792"/>
                </a:cubicBezTo>
                <a:cubicBezTo>
                  <a:pt x="24301" y="42815"/>
                  <a:pt x="24301" y="42851"/>
                  <a:pt x="24289" y="42875"/>
                </a:cubicBezTo>
                <a:cubicBezTo>
                  <a:pt x="25194" y="43208"/>
                  <a:pt x="26087" y="43518"/>
                  <a:pt x="26992" y="43851"/>
                </a:cubicBezTo>
                <a:cubicBezTo>
                  <a:pt x="27087" y="43875"/>
                  <a:pt x="27194" y="43911"/>
                  <a:pt x="27277" y="43935"/>
                </a:cubicBezTo>
                <a:close/>
                <a:moveTo>
                  <a:pt x="11264" y="22015"/>
                </a:moveTo>
                <a:cubicBezTo>
                  <a:pt x="11049" y="21622"/>
                  <a:pt x="9990" y="20610"/>
                  <a:pt x="9811" y="20527"/>
                </a:cubicBezTo>
                <a:cubicBezTo>
                  <a:pt x="10335" y="21063"/>
                  <a:pt x="10847" y="21587"/>
                  <a:pt x="11264" y="22015"/>
                </a:cubicBezTo>
                <a:close/>
                <a:moveTo>
                  <a:pt x="34457" y="30552"/>
                </a:moveTo>
                <a:lnTo>
                  <a:pt x="34493" y="30469"/>
                </a:lnTo>
                <a:cubicBezTo>
                  <a:pt x="33945" y="30016"/>
                  <a:pt x="33409" y="29552"/>
                  <a:pt x="32862" y="29111"/>
                </a:cubicBezTo>
                <a:cubicBezTo>
                  <a:pt x="32826" y="29135"/>
                  <a:pt x="32802" y="29183"/>
                  <a:pt x="32766" y="29218"/>
                </a:cubicBezTo>
                <a:cubicBezTo>
                  <a:pt x="33385" y="29599"/>
                  <a:pt x="33766" y="30254"/>
                  <a:pt x="34457" y="30552"/>
                </a:cubicBezTo>
                <a:close/>
                <a:moveTo>
                  <a:pt x="50995" y="11823"/>
                </a:moveTo>
                <a:cubicBezTo>
                  <a:pt x="50995" y="11847"/>
                  <a:pt x="51007" y="11895"/>
                  <a:pt x="51007" y="11919"/>
                </a:cubicBezTo>
                <a:cubicBezTo>
                  <a:pt x="51650" y="12026"/>
                  <a:pt x="52185" y="11681"/>
                  <a:pt x="52781" y="11585"/>
                </a:cubicBezTo>
                <a:cubicBezTo>
                  <a:pt x="52757" y="11538"/>
                  <a:pt x="52757" y="11490"/>
                  <a:pt x="52745" y="11442"/>
                </a:cubicBezTo>
                <a:cubicBezTo>
                  <a:pt x="52162" y="11562"/>
                  <a:pt x="51566" y="11704"/>
                  <a:pt x="50995" y="11823"/>
                </a:cubicBezTo>
                <a:close/>
                <a:moveTo>
                  <a:pt x="49768" y="11454"/>
                </a:moveTo>
                <a:cubicBezTo>
                  <a:pt x="50376" y="11538"/>
                  <a:pt x="50911" y="11252"/>
                  <a:pt x="51483" y="11121"/>
                </a:cubicBezTo>
                <a:cubicBezTo>
                  <a:pt x="50876" y="10990"/>
                  <a:pt x="50352" y="11323"/>
                  <a:pt x="49768" y="11454"/>
                </a:cubicBezTo>
                <a:close/>
                <a:moveTo>
                  <a:pt x="35469" y="30992"/>
                </a:moveTo>
                <a:lnTo>
                  <a:pt x="35540" y="30909"/>
                </a:lnTo>
                <a:cubicBezTo>
                  <a:pt x="34826" y="30159"/>
                  <a:pt x="34159" y="29623"/>
                  <a:pt x="33814" y="29588"/>
                </a:cubicBezTo>
                <a:cubicBezTo>
                  <a:pt x="34374" y="30064"/>
                  <a:pt x="34933" y="30528"/>
                  <a:pt x="35469" y="30992"/>
                </a:cubicBezTo>
                <a:close/>
                <a:moveTo>
                  <a:pt x="19193" y="55079"/>
                </a:moveTo>
                <a:cubicBezTo>
                  <a:pt x="19193" y="55126"/>
                  <a:pt x="19217" y="55186"/>
                  <a:pt x="19217" y="55234"/>
                </a:cubicBezTo>
                <a:lnTo>
                  <a:pt x="21979" y="54781"/>
                </a:lnTo>
                <a:cubicBezTo>
                  <a:pt x="21979" y="54769"/>
                  <a:pt x="21979" y="54757"/>
                  <a:pt x="21967" y="54722"/>
                </a:cubicBezTo>
                <a:cubicBezTo>
                  <a:pt x="21062" y="54841"/>
                  <a:pt x="20122" y="54960"/>
                  <a:pt x="19193" y="55079"/>
                </a:cubicBezTo>
                <a:close/>
                <a:moveTo>
                  <a:pt x="12359" y="22599"/>
                </a:moveTo>
                <a:cubicBezTo>
                  <a:pt x="12371" y="22563"/>
                  <a:pt x="12395" y="22539"/>
                  <a:pt x="12418" y="22515"/>
                </a:cubicBezTo>
                <a:cubicBezTo>
                  <a:pt x="11835" y="21956"/>
                  <a:pt x="11264" y="21408"/>
                  <a:pt x="10692" y="20836"/>
                </a:cubicBezTo>
                <a:lnTo>
                  <a:pt x="10609" y="20908"/>
                </a:lnTo>
                <a:cubicBezTo>
                  <a:pt x="11228" y="21432"/>
                  <a:pt x="11668" y="22146"/>
                  <a:pt x="12359" y="22599"/>
                </a:cubicBezTo>
                <a:close/>
                <a:moveTo>
                  <a:pt x="34945" y="29897"/>
                </a:moveTo>
                <a:cubicBezTo>
                  <a:pt x="34921" y="29980"/>
                  <a:pt x="34897" y="30004"/>
                  <a:pt x="34921" y="30016"/>
                </a:cubicBezTo>
                <a:cubicBezTo>
                  <a:pt x="35469" y="30481"/>
                  <a:pt x="35945" y="31028"/>
                  <a:pt x="36564" y="31385"/>
                </a:cubicBezTo>
                <a:cubicBezTo>
                  <a:pt x="36588" y="31362"/>
                  <a:pt x="36612" y="31350"/>
                  <a:pt x="36624" y="31314"/>
                </a:cubicBezTo>
                <a:cubicBezTo>
                  <a:pt x="36064" y="30838"/>
                  <a:pt x="35517" y="30373"/>
                  <a:pt x="34945" y="29897"/>
                </a:cubicBezTo>
                <a:close/>
                <a:moveTo>
                  <a:pt x="33326" y="30123"/>
                </a:moveTo>
                <a:cubicBezTo>
                  <a:pt x="33350" y="30100"/>
                  <a:pt x="33373" y="30064"/>
                  <a:pt x="33397" y="30040"/>
                </a:cubicBezTo>
                <a:cubicBezTo>
                  <a:pt x="32862" y="29623"/>
                  <a:pt x="32433" y="29087"/>
                  <a:pt x="31826" y="28742"/>
                </a:cubicBezTo>
                <a:cubicBezTo>
                  <a:pt x="31802" y="28766"/>
                  <a:pt x="31778" y="28790"/>
                  <a:pt x="31766" y="28814"/>
                </a:cubicBezTo>
                <a:cubicBezTo>
                  <a:pt x="32278" y="29266"/>
                  <a:pt x="32802" y="29695"/>
                  <a:pt x="33326" y="30123"/>
                </a:cubicBezTo>
                <a:close/>
                <a:moveTo>
                  <a:pt x="58150" y="26563"/>
                </a:moveTo>
                <a:lnTo>
                  <a:pt x="60305" y="26563"/>
                </a:lnTo>
                <a:lnTo>
                  <a:pt x="60305" y="26444"/>
                </a:lnTo>
                <a:cubicBezTo>
                  <a:pt x="59591" y="26528"/>
                  <a:pt x="58877" y="26349"/>
                  <a:pt x="58150" y="26563"/>
                </a:cubicBezTo>
                <a:close/>
                <a:moveTo>
                  <a:pt x="57912" y="13967"/>
                </a:moveTo>
                <a:cubicBezTo>
                  <a:pt x="57912" y="14002"/>
                  <a:pt x="57924" y="14050"/>
                  <a:pt x="57924" y="14098"/>
                </a:cubicBezTo>
                <a:cubicBezTo>
                  <a:pt x="58627" y="13967"/>
                  <a:pt x="59305" y="13812"/>
                  <a:pt x="60008" y="13681"/>
                </a:cubicBezTo>
                <a:cubicBezTo>
                  <a:pt x="60008" y="13645"/>
                  <a:pt x="59996" y="13597"/>
                  <a:pt x="59996" y="13574"/>
                </a:cubicBezTo>
                <a:cubicBezTo>
                  <a:pt x="59293" y="13705"/>
                  <a:pt x="58591" y="13824"/>
                  <a:pt x="57912" y="13967"/>
                </a:cubicBezTo>
                <a:close/>
                <a:moveTo>
                  <a:pt x="39112" y="32374"/>
                </a:moveTo>
                <a:cubicBezTo>
                  <a:pt x="38636" y="31659"/>
                  <a:pt x="37815" y="30945"/>
                  <a:pt x="37553" y="30933"/>
                </a:cubicBezTo>
                <a:cubicBezTo>
                  <a:pt x="38076" y="31421"/>
                  <a:pt x="38588" y="31897"/>
                  <a:pt x="39112" y="32374"/>
                </a:cubicBezTo>
                <a:close/>
                <a:moveTo>
                  <a:pt x="14109" y="29540"/>
                </a:moveTo>
                <a:cubicBezTo>
                  <a:pt x="14085" y="29576"/>
                  <a:pt x="14038" y="29599"/>
                  <a:pt x="14002" y="29635"/>
                </a:cubicBezTo>
                <a:cubicBezTo>
                  <a:pt x="14383" y="30219"/>
                  <a:pt x="14764" y="30790"/>
                  <a:pt x="15133" y="31373"/>
                </a:cubicBezTo>
                <a:cubicBezTo>
                  <a:pt x="15169" y="31350"/>
                  <a:pt x="15216" y="31326"/>
                  <a:pt x="15240" y="31302"/>
                </a:cubicBezTo>
                <a:cubicBezTo>
                  <a:pt x="14859" y="30707"/>
                  <a:pt x="14478" y="30123"/>
                  <a:pt x="14109" y="29540"/>
                </a:cubicBezTo>
                <a:close/>
                <a:moveTo>
                  <a:pt x="4239" y="31052"/>
                </a:moveTo>
                <a:cubicBezTo>
                  <a:pt x="3858" y="30611"/>
                  <a:pt x="3346" y="30671"/>
                  <a:pt x="2858" y="30611"/>
                </a:cubicBezTo>
                <a:cubicBezTo>
                  <a:pt x="2846" y="30659"/>
                  <a:pt x="2846" y="30707"/>
                  <a:pt x="2834" y="30754"/>
                </a:cubicBezTo>
                <a:cubicBezTo>
                  <a:pt x="3310" y="30838"/>
                  <a:pt x="3763" y="30945"/>
                  <a:pt x="4239" y="31052"/>
                </a:cubicBezTo>
                <a:close/>
                <a:moveTo>
                  <a:pt x="38529" y="31183"/>
                </a:moveTo>
                <a:cubicBezTo>
                  <a:pt x="38505" y="31207"/>
                  <a:pt x="38493" y="31243"/>
                  <a:pt x="38457" y="31266"/>
                </a:cubicBezTo>
                <a:cubicBezTo>
                  <a:pt x="38981" y="31766"/>
                  <a:pt x="39481" y="32255"/>
                  <a:pt x="40005" y="32743"/>
                </a:cubicBezTo>
                <a:cubicBezTo>
                  <a:pt x="40041" y="32719"/>
                  <a:pt x="40065" y="32683"/>
                  <a:pt x="40077" y="32647"/>
                </a:cubicBezTo>
                <a:cubicBezTo>
                  <a:pt x="39565" y="32147"/>
                  <a:pt x="39053" y="31659"/>
                  <a:pt x="38529" y="31183"/>
                </a:cubicBezTo>
                <a:close/>
                <a:moveTo>
                  <a:pt x="38207" y="32040"/>
                </a:moveTo>
                <a:cubicBezTo>
                  <a:pt x="38231" y="32016"/>
                  <a:pt x="38267" y="31981"/>
                  <a:pt x="38291" y="31945"/>
                </a:cubicBezTo>
                <a:cubicBezTo>
                  <a:pt x="37791" y="31481"/>
                  <a:pt x="37279" y="31028"/>
                  <a:pt x="36779" y="30576"/>
                </a:cubicBezTo>
                <a:cubicBezTo>
                  <a:pt x="36743" y="30600"/>
                  <a:pt x="36731" y="30635"/>
                  <a:pt x="36707" y="30659"/>
                </a:cubicBezTo>
                <a:cubicBezTo>
                  <a:pt x="37219" y="31076"/>
                  <a:pt x="37636" y="31647"/>
                  <a:pt x="38207" y="32040"/>
                </a:cubicBezTo>
                <a:close/>
                <a:moveTo>
                  <a:pt x="63830" y="24599"/>
                </a:moveTo>
                <a:cubicBezTo>
                  <a:pt x="64544" y="24563"/>
                  <a:pt x="65258" y="24504"/>
                  <a:pt x="65973" y="24456"/>
                </a:cubicBezTo>
                <a:lnTo>
                  <a:pt x="65973" y="24361"/>
                </a:lnTo>
                <a:cubicBezTo>
                  <a:pt x="65258" y="24456"/>
                  <a:pt x="64520" y="24242"/>
                  <a:pt x="63830" y="24599"/>
                </a:cubicBezTo>
                <a:close/>
                <a:moveTo>
                  <a:pt x="65139" y="24063"/>
                </a:moveTo>
                <a:lnTo>
                  <a:pt x="67080" y="24063"/>
                </a:lnTo>
                <a:lnTo>
                  <a:pt x="67080" y="23980"/>
                </a:lnTo>
                <a:cubicBezTo>
                  <a:pt x="66437" y="24051"/>
                  <a:pt x="65794" y="23789"/>
                  <a:pt x="65139" y="24063"/>
                </a:cubicBezTo>
                <a:close/>
                <a:moveTo>
                  <a:pt x="84642" y="15693"/>
                </a:moveTo>
                <a:cubicBezTo>
                  <a:pt x="84654" y="15717"/>
                  <a:pt x="84654" y="15753"/>
                  <a:pt x="84666" y="15764"/>
                </a:cubicBezTo>
                <a:cubicBezTo>
                  <a:pt x="85582" y="15479"/>
                  <a:pt x="86487" y="15181"/>
                  <a:pt x="87380" y="14895"/>
                </a:cubicBezTo>
                <a:cubicBezTo>
                  <a:pt x="87368" y="14871"/>
                  <a:pt x="87368" y="14836"/>
                  <a:pt x="87345" y="14812"/>
                </a:cubicBezTo>
                <a:cubicBezTo>
                  <a:pt x="86440" y="15110"/>
                  <a:pt x="85535" y="15395"/>
                  <a:pt x="84642" y="15693"/>
                </a:cubicBezTo>
                <a:close/>
                <a:moveTo>
                  <a:pt x="65342" y="33731"/>
                </a:moveTo>
                <a:cubicBezTo>
                  <a:pt x="65318" y="33695"/>
                  <a:pt x="65306" y="33671"/>
                  <a:pt x="65306" y="33648"/>
                </a:cubicBezTo>
                <a:cubicBezTo>
                  <a:pt x="64651" y="33981"/>
                  <a:pt x="63996" y="34326"/>
                  <a:pt x="63342" y="34648"/>
                </a:cubicBezTo>
                <a:cubicBezTo>
                  <a:pt x="63353" y="34695"/>
                  <a:pt x="63389" y="34719"/>
                  <a:pt x="63401" y="34767"/>
                </a:cubicBezTo>
                <a:cubicBezTo>
                  <a:pt x="64044" y="34410"/>
                  <a:pt x="64699" y="34064"/>
                  <a:pt x="65342" y="33731"/>
                </a:cubicBezTo>
                <a:close/>
                <a:moveTo>
                  <a:pt x="14300" y="22241"/>
                </a:moveTo>
                <a:cubicBezTo>
                  <a:pt x="14288" y="22241"/>
                  <a:pt x="14288" y="22253"/>
                  <a:pt x="14276" y="22253"/>
                </a:cubicBezTo>
                <a:lnTo>
                  <a:pt x="15967" y="23765"/>
                </a:lnTo>
                <a:lnTo>
                  <a:pt x="15907" y="23825"/>
                </a:lnTo>
                <a:cubicBezTo>
                  <a:pt x="15359" y="23289"/>
                  <a:pt x="14835" y="22753"/>
                  <a:pt x="14300" y="22241"/>
                </a:cubicBezTo>
                <a:close/>
                <a:moveTo>
                  <a:pt x="59103" y="27016"/>
                </a:moveTo>
                <a:lnTo>
                  <a:pt x="59103" y="26909"/>
                </a:lnTo>
                <a:lnTo>
                  <a:pt x="57269" y="26909"/>
                </a:lnTo>
                <a:cubicBezTo>
                  <a:pt x="57877" y="26921"/>
                  <a:pt x="58496" y="27206"/>
                  <a:pt x="59103" y="27016"/>
                </a:cubicBezTo>
                <a:close/>
                <a:moveTo>
                  <a:pt x="62008" y="25289"/>
                </a:moveTo>
                <a:cubicBezTo>
                  <a:pt x="63377" y="25468"/>
                  <a:pt x="63377" y="25468"/>
                  <a:pt x="63734" y="25218"/>
                </a:cubicBezTo>
                <a:cubicBezTo>
                  <a:pt x="63139" y="25242"/>
                  <a:pt x="62568" y="25278"/>
                  <a:pt x="62008" y="25289"/>
                </a:cubicBezTo>
                <a:close/>
                <a:moveTo>
                  <a:pt x="47006" y="30731"/>
                </a:moveTo>
                <a:cubicBezTo>
                  <a:pt x="46982" y="30778"/>
                  <a:pt x="46970" y="30814"/>
                  <a:pt x="46970" y="30850"/>
                </a:cubicBezTo>
                <a:cubicBezTo>
                  <a:pt x="47387" y="31028"/>
                  <a:pt x="47804" y="31231"/>
                  <a:pt x="48232" y="31409"/>
                </a:cubicBezTo>
                <a:cubicBezTo>
                  <a:pt x="48256" y="31362"/>
                  <a:pt x="48268" y="31314"/>
                  <a:pt x="48292" y="31266"/>
                </a:cubicBezTo>
                <a:cubicBezTo>
                  <a:pt x="47851" y="31112"/>
                  <a:pt x="47482" y="30778"/>
                  <a:pt x="47006" y="30731"/>
                </a:cubicBezTo>
                <a:close/>
                <a:moveTo>
                  <a:pt x="56555" y="13514"/>
                </a:moveTo>
                <a:cubicBezTo>
                  <a:pt x="56555" y="13538"/>
                  <a:pt x="56555" y="13586"/>
                  <a:pt x="56567" y="13621"/>
                </a:cubicBezTo>
                <a:cubicBezTo>
                  <a:pt x="57246" y="13490"/>
                  <a:pt x="57912" y="13371"/>
                  <a:pt x="58579" y="13228"/>
                </a:cubicBezTo>
                <a:cubicBezTo>
                  <a:pt x="58579" y="13181"/>
                  <a:pt x="58567" y="13157"/>
                  <a:pt x="58567" y="13109"/>
                </a:cubicBezTo>
                <a:cubicBezTo>
                  <a:pt x="57877" y="13264"/>
                  <a:pt x="57222" y="13383"/>
                  <a:pt x="56555" y="13514"/>
                </a:cubicBezTo>
                <a:close/>
                <a:moveTo>
                  <a:pt x="16252" y="22908"/>
                </a:moveTo>
                <a:lnTo>
                  <a:pt x="16181" y="22980"/>
                </a:lnTo>
                <a:cubicBezTo>
                  <a:pt x="16729" y="23503"/>
                  <a:pt x="17276" y="24039"/>
                  <a:pt x="17836" y="24563"/>
                </a:cubicBezTo>
                <a:lnTo>
                  <a:pt x="17907" y="24480"/>
                </a:lnTo>
                <a:cubicBezTo>
                  <a:pt x="17360" y="23968"/>
                  <a:pt x="16800" y="23432"/>
                  <a:pt x="16252" y="22908"/>
                </a:cubicBezTo>
                <a:close/>
                <a:moveTo>
                  <a:pt x="46173" y="32147"/>
                </a:moveTo>
                <a:cubicBezTo>
                  <a:pt x="46185" y="32100"/>
                  <a:pt x="46197" y="32052"/>
                  <a:pt x="46208" y="32028"/>
                </a:cubicBezTo>
                <a:cubicBezTo>
                  <a:pt x="45756" y="31838"/>
                  <a:pt x="45304" y="31659"/>
                  <a:pt x="44839" y="31457"/>
                </a:cubicBezTo>
                <a:cubicBezTo>
                  <a:pt x="44827" y="31504"/>
                  <a:pt x="44815" y="31540"/>
                  <a:pt x="44803" y="31588"/>
                </a:cubicBezTo>
                <a:cubicBezTo>
                  <a:pt x="45256" y="31731"/>
                  <a:pt x="45649" y="32088"/>
                  <a:pt x="46173" y="32147"/>
                </a:cubicBezTo>
                <a:close/>
                <a:moveTo>
                  <a:pt x="45958" y="31064"/>
                </a:moveTo>
                <a:cubicBezTo>
                  <a:pt x="45946" y="31112"/>
                  <a:pt x="45911" y="31147"/>
                  <a:pt x="45899" y="31207"/>
                </a:cubicBezTo>
                <a:cubicBezTo>
                  <a:pt x="46351" y="31385"/>
                  <a:pt x="46792" y="31588"/>
                  <a:pt x="47220" y="31766"/>
                </a:cubicBezTo>
                <a:cubicBezTo>
                  <a:pt x="47244" y="31719"/>
                  <a:pt x="47256" y="31671"/>
                  <a:pt x="47268" y="31647"/>
                </a:cubicBezTo>
                <a:cubicBezTo>
                  <a:pt x="46839" y="31445"/>
                  <a:pt x="46411" y="31254"/>
                  <a:pt x="45958" y="31064"/>
                </a:cubicBezTo>
                <a:close/>
                <a:moveTo>
                  <a:pt x="10454" y="37636"/>
                </a:moveTo>
                <a:cubicBezTo>
                  <a:pt x="10418" y="37660"/>
                  <a:pt x="10406" y="37672"/>
                  <a:pt x="10371" y="37696"/>
                </a:cubicBezTo>
                <a:cubicBezTo>
                  <a:pt x="10811" y="38267"/>
                  <a:pt x="11240" y="38827"/>
                  <a:pt x="11656" y="39398"/>
                </a:cubicBezTo>
                <a:cubicBezTo>
                  <a:pt x="11680" y="39374"/>
                  <a:pt x="11704" y="39363"/>
                  <a:pt x="11728" y="39339"/>
                </a:cubicBezTo>
                <a:cubicBezTo>
                  <a:pt x="11311" y="38767"/>
                  <a:pt x="10883" y="38208"/>
                  <a:pt x="10454" y="37636"/>
                </a:cubicBezTo>
                <a:close/>
                <a:moveTo>
                  <a:pt x="60710" y="34981"/>
                </a:moveTo>
                <a:cubicBezTo>
                  <a:pt x="60698" y="34945"/>
                  <a:pt x="60675" y="34933"/>
                  <a:pt x="60663" y="34898"/>
                </a:cubicBezTo>
                <a:cubicBezTo>
                  <a:pt x="60365" y="35136"/>
                  <a:pt x="59782" y="34933"/>
                  <a:pt x="59686" y="35541"/>
                </a:cubicBezTo>
                <a:cubicBezTo>
                  <a:pt x="60020" y="35362"/>
                  <a:pt x="60365" y="35172"/>
                  <a:pt x="60710" y="34981"/>
                </a:cubicBezTo>
                <a:close/>
                <a:moveTo>
                  <a:pt x="11466" y="24111"/>
                </a:moveTo>
                <a:cubicBezTo>
                  <a:pt x="11192" y="23527"/>
                  <a:pt x="10835" y="23015"/>
                  <a:pt x="10490" y="22491"/>
                </a:cubicBezTo>
                <a:cubicBezTo>
                  <a:pt x="10466" y="22515"/>
                  <a:pt x="10418" y="22539"/>
                  <a:pt x="10394" y="22563"/>
                </a:cubicBezTo>
                <a:cubicBezTo>
                  <a:pt x="10752" y="23075"/>
                  <a:pt x="11109" y="23587"/>
                  <a:pt x="11466" y="24111"/>
                </a:cubicBezTo>
                <a:close/>
                <a:moveTo>
                  <a:pt x="72259" y="21658"/>
                </a:moveTo>
                <a:cubicBezTo>
                  <a:pt x="72736" y="21670"/>
                  <a:pt x="73236" y="21849"/>
                  <a:pt x="73736" y="21658"/>
                </a:cubicBezTo>
                <a:close/>
                <a:moveTo>
                  <a:pt x="73914" y="21027"/>
                </a:moveTo>
                <a:lnTo>
                  <a:pt x="73914" y="21110"/>
                </a:lnTo>
                <a:lnTo>
                  <a:pt x="75295" y="21110"/>
                </a:lnTo>
                <a:lnTo>
                  <a:pt x="75295" y="21027"/>
                </a:lnTo>
                <a:close/>
                <a:moveTo>
                  <a:pt x="60794" y="25551"/>
                </a:moveTo>
                <a:lnTo>
                  <a:pt x="60794" y="25694"/>
                </a:lnTo>
                <a:lnTo>
                  <a:pt x="62437" y="25694"/>
                </a:lnTo>
                <a:lnTo>
                  <a:pt x="62437" y="25659"/>
                </a:lnTo>
                <a:cubicBezTo>
                  <a:pt x="61901" y="25635"/>
                  <a:pt x="61353" y="25599"/>
                  <a:pt x="60794" y="25551"/>
                </a:cubicBezTo>
                <a:close/>
                <a:moveTo>
                  <a:pt x="48733" y="31207"/>
                </a:moveTo>
                <a:cubicBezTo>
                  <a:pt x="48744" y="31171"/>
                  <a:pt x="48756" y="31123"/>
                  <a:pt x="48792" y="31076"/>
                </a:cubicBezTo>
                <a:cubicBezTo>
                  <a:pt x="48387" y="30885"/>
                  <a:pt x="47994" y="30671"/>
                  <a:pt x="47578" y="30528"/>
                </a:cubicBezTo>
                <a:cubicBezTo>
                  <a:pt x="47566" y="30576"/>
                  <a:pt x="47554" y="30600"/>
                  <a:pt x="47542" y="30647"/>
                </a:cubicBezTo>
                <a:cubicBezTo>
                  <a:pt x="47923" y="30838"/>
                  <a:pt x="48328" y="31028"/>
                  <a:pt x="48733" y="31207"/>
                </a:cubicBezTo>
                <a:close/>
                <a:moveTo>
                  <a:pt x="8573" y="44935"/>
                </a:moveTo>
                <a:cubicBezTo>
                  <a:pt x="8263" y="44637"/>
                  <a:pt x="7477" y="44423"/>
                  <a:pt x="7239" y="44554"/>
                </a:cubicBezTo>
                <a:cubicBezTo>
                  <a:pt x="7716" y="44697"/>
                  <a:pt x="8144" y="44816"/>
                  <a:pt x="8573" y="44935"/>
                </a:cubicBezTo>
                <a:close/>
                <a:moveTo>
                  <a:pt x="80796" y="19039"/>
                </a:moveTo>
                <a:cubicBezTo>
                  <a:pt x="80796" y="19003"/>
                  <a:pt x="80784" y="18967"/>
                  <a:pt x="80784" y="18931"/>
                </a:cubicBezTo>
                <a:cubicBezTo>
                  <a:pt x="80225" y="18967"/>
                  <a:pt x="79653" y="19003"/>
                  <a:pt x="79189" y="19039"/>
                </a:cubicBezTo>
                <a:close/>
                <a:moveTo>
                  <a:pt x="68806" y="23325"/>
                </a:moveTo>
                <a:cubicBezTo>
                  <a:pt x="68806" y="23313"/>
                  <a:pt x="68806" y="23289"/>
                  <a:pt x="68818" y="23277"/>
                </a:cubicBezTo>
                <a:lnTo>
                  <a:pt x="67461" y="23277"/>
                </a:lnTo>
                <a:lnTo>
                  <a:pt x="67461" y="23325"/>
                </a:lnTo>
                <a:close/>
                <a:moveTo>
                  <a:pt x="48137" y="30314"/>
                </a:moveTo>
                <a:cubicBezTo>
                  <a:pt x="48113" y="30361"/>
                  <a:pt x="48102" y="30397"/>
                  <a:pt x="48090" y="30433"/>
                </a:cubicBezTo>
                <a:cubicBezTo>
                  <a:pt x="48506" y="30611"/>
                  <a:pt x="48911" y="30814"/>
                  <a:pt x="49328" y="30992"/>
                </a:cubicBezTo>
                <a:cubicBezTo>
                  <a:pt x="49340" y="30945"/>
                  <a:pt x="49352" y="30897"/>
                  <a:pt x="49387" y="30873"/>
                </a:cubicBezTo>
                <a:cubicBezTo>
                  <a:pt x="48971" y="30671"/>
                  <a:pt x="48554" y="30492"/>
                  <a:pt x="48137" y="30314"/>
                </a:cubicBezTo>
                <a:close/>
                <a:moveTo>
                  <a:pt x="60341" y="14800"/>
                </a:moveTo>
                <a:cubicBezTo>
                  <a:pt x="60341" y="14836"/>
                  <a:pt x="60353" y="14883"/>
                  <a:pt x="60353" y="14931"/>
                </a:cubicBezTo>
                <a:cubicBezTo>
                  <a:pt x="60853" y="14824"/>
                  <a:pt x="61377" y="14717"/>
                  <a:pt x="61889" y="14633"/>
                </a:cubicBezTo>
                <a:cubicBezTo>
                  <a:pt x="61889" y="14598"/>
                  <a:pt x="61889" y="14586"/>
                  <a:pt x="61865" y="14562"/>
                </a:cubicBezTo>
                <a:cubicBezTo>
                  <a:pt x="61365" y="14633"/>
                  <a:pt x="60841" y="14705"/>
                  <a:pt x="60341" y="14800"/>
                </a:cubicBezTo>
                <a:close/>
                <a:moveTo>
                  <a:pt x="17848" y="39089"/>
                </a:moveTo>
                <a:cubicBezTo>
                  <a:pt x="17836" y="39113"/>
                  <a:pt x="17812" y="39148"/>
                  <a:pt x="17812" y="39172"/>
                </a:cubicBezTo>
                <a:cubicBezTo>
                  <a:pt x="18348" y="39363"/>
                  <a:pt x="18872" y="39565"/>
                  <a:pt x="19407" y="39744"/>
                </a:cubicBezTo>
                <a:cubicBezTo>
                  <a:pt x="19419" y="39708"/>
                  <a:pt x="19419" y="39684"/>
                  <a:pt x="19443" y="39648"/>
                </a:cubicBezTo>
                <a:cubicBezTo>
                  <a:pt x="18895" y="39470"/>
                  <a:pt x="18372" y="39279"/>
                  <a:pt x="17848" y="39089"/>
                </a:cubicBezTo>
                <a:close/>
                <a:moveTo>
                  <a:pt x="15550" y="37660"/>
                </a:moveTo>
                <a:cubicBezTo>
                  <a:pt x="15574" y="37612"/>
                  <a:pt x="15586" y="37565"/>
                  <a:pt x="15586" y="37541"/>
                </a:cubicBezTo>
                <a:cubicBezTo>
                  <a:pt x="15074" y="37386"/>
                  <a:pt x="14585" y="37219"/>
                  <a:pt x="14085" y="37077"/>
                </a:cubicBezTo>
                <a:cubicBezTo>
                  <a:pt x="14062" y="37100"/>
                  <a:pt x="14062" y="37136"/>
                  <a:pt x="14050" y="37160"/>
                </a:cubicBezTo>
                <a:cubicBezTo>
                  <a:pt x="14562" y="37327"/>
                  <a:pt x="15062" y="37493"/>
                  <a:pt x="15550" y="37660"/>
                </a:cubicBezTo>
                <a:close/>
                <a:moveTo>
                  <a:pt x="21015" y="40779"/>
                </a:moveTo>
                <a:cubicBezTo>
                  <a:pt x="21003" y="40791"/>
                  <a:pt x="20979" y="40827"/>
                  <a:pt x="20967" y="40839"/>
                </a:cubicBezTo>
                <a:cubicBezTo>
                  <a:pt x="21539" y="41065"/>
                  <a:pt x="22122" y="41279"/>
                  <a:pt x="22682" y="41506"/>
                </a:cubicBezTo>
                <a:cubicBezTo>
                  <a:pt x="22694" y="41482"/>
                  <a:pt x="22717" y="41446"/>
                  <a:pt x="22729" y="41410"/>
                </a:cubicBezTo>
                <a:cubicBezTo>
                  <a:pt x="22146" y="41196"/>
                  <a:pt x="21574" y="40994"/>
                  <a:pt x="21015" y="40779"/>
                </a:cubicBezTo>
                <a:close/>
                <a:moveTo>
                  <a:pt x="2739" y="30076"/>
                </a:moveTo>
                <a:cubicBezTo>
                  <a:pt x="2667" y="30219"/>
                  <a:pt x="2620" y="30314"/>
                  <a:pt x="2560" y="30433"/>
                </a:cubicBezTo>
                <a:cubicBezTo>
                  <a:pt x="2858" y="30469"/>
                  <a:pt x="3108" y="30492"/>
                  <a:pt x="3370" y="30528"/>
                </a:cubicBezTo>
                <a:cubicBezTo>
                  <a:pt x="3382" y="30516"/>
                  <a:pt x="3382" y="30492"/>
                  <a:pt x="3394" y="30469"/>
                </a:cubicBezTo>
                <a:cubicBezTo>
                  <a:pt x="3191" y="30350"/>
                  <a:pt x="2989" y="30219"/>
                  <a:pt x="2739" y="30076"/>
                </a:cubicBezTo>
                <a:close/>
                <a:moveTo>
                  <a:pt x="50721" y="30433"/>
                </a:moveTo>
                <a:cubicBezTo>
                  <a:pt x="50733" y="30397"/>
                  <a:pt x="50769" y="30338"/>
                  <a:pt x="50792" y="30290"/>
                </a:cubicBezTo>
                <a:cubicBezTo>
                  <a:pt x="50423" y="30123"/>
                  <a:pt x="50042" y="29957"/>
                  <a:pt x="49661" y="29814"/>
                </a:cubicBezTo>
                <a:cubicBezTo>
                  <a:pt x="49649" y="29838"/>
                  <a:pt x="49649" y="29861"/>
                  <a:pt x="49637" y="29885"/>
                </a:cubicBezTo>
                <a:cubicBezTo>
                  <a:pt x="49995" y="30064"/>
                  <a:pt x="50364" y="30254"/>
                  <a:pt x="50721" y="30433"/>
                </a:cubicBezTo>
                <a:close/>
                <a:moveTo>
                  <a:pt x="61056" y="35422"/>
                </a:moveTo>
                <a:cubicBezTo>
                  <a:pt x="61067" y="35457"/>
                  <a:pt x="61079" y="35481"/>
                  <a:pt x="61115" y="35517"/>
                </a:cubicBezTo>
                <a:cubicBezTo>
                  <a:pt x="61567" y="35314"/>
                  <a:pt x="62020" y="35136"/>
                  <a:pt x="62484" y="34945"/>
                </a:cubicBezTo>
                <a:cubicBezTo>
                  <a:pt x="62460" y="34922"/>
                  <a:pt x="62449" y="34874"/>
                  <a:pt x="62437" y="34838"/>
                </a:cubicBezTo>
                <a:close/>
                <a:moveTo>
                  <a:pt x="43172" y="32040"/>
                </a:moveTo>
                <a:cubicBezTo>
                  <a:pt x="43160" y="32076"/>
                  <a:pt x="43137" y="32100"/>
                  <a:pt x="43113" y="32135"/>
                </a:cubicBezTo>
                <a:cubicBezTo>
                  <a:pt x="43553" y="32326"/>
                  <a:pt x="43982" y="32516"/>
                  <a:pt x="44399" y="32731"/>
                </a:cubicBezTo>
                <a:cubicBezTo>
                  <a:pt x="44411" y="32695"/>
                  <a:pt x="44422" y="32659"/>
                  <a:pt x="44446" y="32624"/>
                </a:cubicBezTo>
                <a:cubicBezTo>
                  <a:pt x="44030" y="32421"/>
                  <a:pt x="43589" y="32219"/>
                  <a:pt x="43172" y="32040"/>
                </a:cubicBezTo>
                <a:close/>
                <a:moveTo>
                  <a:pt x="53436" y="28337"/>
                </a:moveTo>
                <a:cubicBezTo>
                  <a:pt x="53436" y="28373"/>
                  <a:pt x="53436" y="28397"/>
                  <a:pt x="53412" y="28433"/>
                </a:cubicBezTo>
                <a:cubicBezTo>
                  <a:pt x="53936" y="28504"/>
                  <a:pt x="54436" y="28576"/>
                  <a:pt x="54960" y="28671"/>
                </a:cubicBezTo>
                <a:cubicBezTo>
                  <a:pt x="54960" y="28635"/>
                  <a:pt x="54983" y="28611"/>
                  <a:pt x="54983" y="28564"/>
                </a:cubicBezTo>
                <a:cubicBezTo>
                  <a:pt x="54459" y="28468"/>
                  <a:pt x="53936" y="28409"/>
                  <a:pt x="53436" y="28337"/>
                </a:cubicBezTo>
                <a:close/>
                <a:moveTo>
                  <a:pt x="19348" y="54472"/>
                </a:moveTo>
                <a:cubicBezTo>
                  <a:pt x="19348" y="54507"/>
                  <a:pt x="19360" y="54531"/>
                  <a:pt x="19360" y="54567"/>
                </a:cubicBezTo>
                <a:cubicBezTo>
                  <a:pt x="19884" y="54483"/>
                  <a:pt x="20408" y="54424"/>
                  <a:pt x="20931" y="54353"/>
                </a:cubicBezTo>
                <a:cubicBezTo>
                  <a:pt x="20931" y="54329"/>
                  <a:pt x="20908" y="54281"/>
                  <a:pt x="20908" y="54245"/>
                </a:cubicBezTo>
                <a:cubicBezTo>
                  <a:pt x="20384" y="54341"/>
                  <a:pt x="19872" y="54400"/>
                  <a:pt x="19348" y="54472"/>
                </a:cubicBezTo>
                <a:close/>
                <a:moveTo>
                  <a:pt x="19741" y="48376"/>
                </a:moveTo>
                <a:cubicBezTo>
                  <a:pt x="19812" y="47995"/>
                  <a:pt x="19574" y="47852"/>
                  <a:pt x="19443" y="47661"/>
                </a:cubicBezTo>
                <a:cubicBezTo>
                  <a:pt x="19407" y="47614"/>
                  <a:pt x="19288" y="47625"/>
                  <a:pt x="19146" y="47602"/>
                </a:cubicBezTo>
                <a:cubicBezTo>
                  <a:pt x="19360" y="47876"/>
                  <a:pt x="19527" y="48090"/>
                  <a:pt x="19741" y="48376"/>
                </a:cubicBezTo>
                <a:close/>
                <a:moveTo>
                  <a:pt x="16669" y="38291"/>
                </a:moveTo>
                <a:cubicBezTo>
                  <a:pt x="16681" y="38267"/>
                  <a:pt x="16705" y="38220"/>
                  <a:pt x="16717" y="38196"/>
                </a:cubicBezTo>
                <a:cubicBezTo>
                  <a:pt x="16264" y="38053"/>
                  <a:pt x="15800" y="37910"/>
                  <a:pt x="15359" y="37779"/>
                </a:cubicBezTo>
                <a:cubicBezTo>
                  <a:pt x="15347" y="37803"/>
                  <a:pt x="15347" y="37839"/>
                  <a:pt x="15324" y="37862"/>
                </a:cubicBezTo>
                <a:cubicBezTo>
                  <a:pt x="15776" y="37993"/>
                  <a:pt x="16217" y="38148"/>
                  <a:pt x="16669" y="38291"/>
                </a:cubicBezTo>
                <a:close/>
                <a:moveTo>
                  <a:pt x="55614" y="48102"/>
                </a:moveTo>
                <a:cubicBezTo>
                  <a:pt x="55317" y="48137"/>
                  <a:pt x="55043" y="48161"/>
                  <a:pt x="54745" y="48197"/>
                </a:cubicBezTo>
                <a:cubicBezTo>
                  <a:pt x="54829" y="48399"/>
                  <a:pt x="55281" y="48387"/>
                  <a:pt x="55614" y="48102"/>
                </a:cubicBezTo>
                <a:close/>
                <a:moveTo>
                  <a:pt x="43160" y="33040"/>
                </a:moveTo>
                <a:cubicBezTo>
                  <a:pt x="43172" y="32993"/>
                  <a:pt x="43196" y="32945"/>
                  <a:pt x="43220" y="32909"/>
                </a:cubicBezTo>
                <a:cubicBezTo>
                  <a:pt x="42851" y="32731"/>
                  <a:pt x="42482" y="32564"/>
                  <a:pt x="42101" y="32386"/>
                </a:cubicBezTo>
                <a:cubicBezTo>
                  <a:pt x="42089" y="32421"/>
                  <a:pt x="42077" y="32457"/>
                  <a:pt x="42065" y="32493"/>
                </a:cubicBezTo>
                <a:cubicBezTo>
                  <a:pt x="42434" y="32683"/>
                  <a:pt x="42803" y="32862"/>
                  <a:pt x="43160" y="33040"/>
                </a:cubicBezTo>
                <a:close/>
                <a:moveTo>
                  <a:pt x="54757" y="27802"/>
                </a:moveTo>
                <a:lnTo>
                  <a:pt x="54757" y="27921"/>
                </a:lnTo>
                <a:lnTo>
                  <a:pt x="56138" y="28016"/>
                </a:lnTo>
                <a:lnTo>
                  <a:pt x="56138" y="27968"/>
                </a:lnTo>
                <a:cubicBezTo>
                  <a:pt x="55674" y="27909"/>
                  <a:pt x="55221" y="27861"/>
                  <a:pt x="54757" y="27802"/>
                </a:cubicBezTo>
                <a:close/>
                <a:moveTo>
                  <a:pt x="19003" y="50459"/>
                </a:moveTo>
                <a:cubicBezTo>
                  <a:pt x="19038" y="50423"/>
                  <a:pt x="19086" y="50400"/>
                  <a:pt x="19110" y="50364"/>
                </a:cubicBezTo>
                <a:cubicBezTo>
                  <a:pt x="18872" y="50054"/>
                  <a:pt x="18634" y="49757"/>
                  <a:pt x="18395" y="49435"/>
                </a:cubicBezTo>
                <a:cubicBezTo>
                  <a:pt x="18384" y="49459"/>
                  <a:pt x="18348" y="49471"/>
                  <a:pt x="18336" y="49483"/>
                </a:cubicBezTo>
                <a:cubicBezTo>
                  <a:pt x="18562" y="49816"/>
                  <a:pt x="18788" y="50138"/>
                  <a:pt x="19003" y="50459"/>
                </a:cubicBezTo>
                <a:close/>
                <a:moveTo>
                  <a:pt x="34040" y="62282"/>
                </a:moveTo>
                <a:cubicBezTo>
                  <a:pt x="34052" y="62282"/>
                  <a:pt x="34064" y="62270"/>
                  <a:pt x="34076" y="62270"/>
                </a:cubicBezTo>
                <a:lnTo>
                  <a:pt x="34076" y="60425"/>
                </a:lnTo>
                <a:lnTo>
                  <a:pt x="34040" y="60425"/>
                </a:lnTo>
                <a:close/>
                <a:moveTo>
                  <a:pt x="46494" y="30897"/>
                </a:moveTo>
                <a:cubicBezTo>
                  <a:pt x="46482" y="30933"/>
                  <a:pt x="46470" y="30957"/>
                  <a:pt x="46447" y="31004"/>
                </a:cubicBezTo>
                <a:cubicBezTo>
                  <a:pt x="46863" y="31183"/>
                  <a:pt x="47268" y="31362"/>
                  <a:pt x="47685" y="31552"/>
                </a:cubicBezTo>
                <a:cubicBezTo>
                  <a:pt x="47697" y="31528"/>
                  <a:pt x="47697" y="31493"/>
                  <a:pt x="47721" y="31481"/>
                </a:cubicBezTo>
                <a:cubicBezTo>
                  <a:pt x="47316" y="31290"/>
                  <a:pt x="46911" y="31088"/>
                  <a:pt x="46494" y="30897"/>
                </a:cubicBezTo>
                <a:close/>
                <a:moveTo>
                  <a:pt x="3394" y="34207"/>
                </a:moveTo>
                <a:cubicBezTo>
                  <a:pt x="3346" y="34445"/>
                  <a:pt x="3310" y="34636"/>
                  <a:pt x="3274" y="34838"/>
                </a:cubicBezTo>
                <a:cubicBezTo>
                  <a:pt x="3215" y="35231"/>
                  <a:pt x="3215" y="35231"/>
                  <a:pt x="3394" y="35350"/>
                </a:cubicBezTo>
                <a:close/>
                <a:moveTo>
                  <a:pt x="4751" y="40196"/>
                </a:moveTo>
                <a:cubicBezTo>
                  <a:pt x="5013" y="40232"/>
                  <a:pt x="5227" y="40244"/>
                  <a:pt x="5489" y="40256"/>
                </a:cubicBezTo>
                <a:cubicBezTo>
                  <a:pt x="5358" y="40077"/>
                  <a:pt x="5275" y="39982"/>
                  <a:pt x="5179" y="39863"/>
                </a:cubicBezTo>
                <a:cubicBezTo>
                  <a:pt x="5037" y="39982"/>
                  <a:pt x="4929" y="40065"/>
                  <a:pt x="4751" y="40196"/>
                </a:cubicBezTo>
                <a:close/>
                <a:moveTo>
                  <a:pt x="48649" y="30159"/>
                </a:moveTo>
                <a:cubicBezTo>
                  <a:pt x="48637" y="30183"/>
                  <a:pt x="48625" y="30195"/>
                  <a:pt x="48613" y="30230"/>
                </a:cubicBezTo>
                <a:cubicBezTo>
                  <a:pt x="49030" y="30409"/>
                  <a:pt x="49447" y="30588"/>
                  <a:pt x="49864" y="30754"/>
                </a:cubicBezTo>
                <a:cubicBezTo>
                  <a:pt x="49876" y="30719"/>
                  <a:pt x="49887" y="30695"/>
                  <a:pt x="49887" y="30659"/>
                </a:cubicBezTo>
                <a:cubicBezTo>
                  <a:pt x="49471" y="30492"/>
                  <a:pt x="49054" y="30338"/>
                  <a:pt x="48649" y="30159"/>
                </a:cubicBezTo>
                <a:close/>
                <a:moveTo>
                  <a:pt x="12609" y="36207"/>
                </a:moveTo>
                <a:cubicBezTo>
                  <a:pt x="12621" y="36184"/>
                  <a:pt x="12621" y="36148"/>
                  <a:pt x="12633" y="36112"/>
                </a:cubicBezTo>
                <a:lnTo>
                  <a:pt x="11526" y="35755"/>
                </a:lnTo>
                <a:cubicBezTo>
                  <a:pt x="11502" y="35779"/>
                  <a:pt x="11502" y="35815"/>
                  <a:pt x="11490" y="35850"/>
                </a:cubicBezTo>
                <a:close/>
                <a:moveTo>
                  <a:pt x="3203" y="33278"/>
                </a:moveTo>
                <a:cubicBezTo>
                  <a:pt x="3144" y="33278"/>
                  <a:pt x="3096" y="33267"/>
                  <a:pt x="3036" y="33267"/>
                </a:cubicBezTo>
                <a:cubicBezTo>
                  <a:pt x="3013" y="33612"/>
                  <a:pt x="2965" y="33969"/>
                  <a:pt x="2929" y="34302"/>
                </a:cubicBezTo>
                <a:lnTo>
                  <a:pt x="2989" y="34302"/>
                </a:lnTo>
                <a:cubicBezTo>
                  <a:pt x="3048" y="33981"/>
                  <a:pt x="3132" y="33636"/>
                  <a:pt x="3203" y="33278"/>
                </a:cubicBezTo>
                <a:close/>
                <a:moveTo>
                  <a:pt x="3132" y="32957"/>
                </a:moveTo>
                <a:cubicBezTo>
                  <a:pt x="3167" y="32969"/>
                  <a:pt x="3215" y="32969"/>
                  <a:pt x="3263" y="32981"/>
                </a:cubicBezTo>
                <a:cubicBezTo>
                  <a:pt x="3310" y="32636"/>
                  <a:pt x="3346" y="32314"/>
                  <a:pt x="3394" y="31969"/>
                </a:cubicBezTo>
                <a:cubicBezTo>
                  <a:pt x="3370" y="31969"/>
                  <a:pt x="3346" y="31969"/>
                  <a:pt x="3322" y="31957"/>
                </a:cubicBezTo>
                <a:cubicBezTo>
                  <a:pt x="3263" y="32302"/>
                  <a:pt x="3191" y="32624"/>
                  <a:pt x="3132" y="32957"/>
                </a:cubicBezTo>
                <a:close/>
                <a:moveTo>
                  <a:pt x="79701" y="19420"/>
                </a:moveTo>
                <a:lnTo>
                  <a:pt x="79701" y="19396"/>
                </a:lnTo>
                <a:lnTo>
                  <a:pt x="78177" y="19396"/>
                </a:lnTo>
                <a:lnTo>
                  <a:pt x="78177" y="19420"/>
                </a:lnTo>
                <a:close/>
                <a:moveTo>
                  <a:pt x="40339" y="41958"/>
                </a:moveTo>
                <a:cubicBezTo>
                  <a:pt x="40315" y="41922"/>
                  <a:pt x="40315" y="41910"/>
                  <a:pt x="40303" y="41875"/>
                </a:cubicBezTo>
                <a:cubicBezTo>
                  <a:pt x="39910" y="42041"/>
                  <a:pt x="39541" y="42220"/>
                  <a:pt x="39160" y="42387"/>
                </a:cubicBezTo>
                <a:lnTo>
                  <a:pt x="39196" y="42470"/>
                </a:lnTo>
                <a:cubicBezTo>
                  <a:pt x="39577" y="42303"/>
                  <a:pt x="39958" y="42137"/>
                  <a:pt x="40339" y="41958"/>
                </a:cubicBezTo>
                <a:close/>
                <a:moveTo>
                  <a:pt x="78927" y="19705"/>
                </a:moveTo>
                <a:lnTo>
                  <a:pt x="78927" y="19693"/>
                </a:lnTo>
                <a:lnTo>
                  <a:pt x="77379" y="19693"/>
                </a:lnTo>
                <a:lnTo>
                  <a:pt x="77379" y="1970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51"/>
          <p:cNvSpPr txBox="1">
            <a:spLocks noGrp="1"/>
          </p:cNvSpPr>
          <p:nvPr>
            <p:ph type="title" idx="2"/>
          </p:nvPr>
        </p:nvSpPr>
        <p:spPr>
          <a:xfrm>
            <a:off x="1531563" y="413508"/>
            <a:ext cx="6947070" cy="5615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400" dirty="0">
                <a:latin typeface="Colonna MT" panose="04020805060202030203" pitchFamily="82" charset="0"/>
              </a:rPr>
              <a:t> </a:t>
            </a:r>
            <a:r>
              <a:rPr lang="en-ID" sz="2400" dirty="0" err="1">
                <a:latin typeface="Colonna MT" panose="04020805060202030203" pitchFamily="82" charset="0"/>
              </a:rPr>
              <a:t>Membuat</a:t>
            </a:r>
            <a:r>
              <a:rPr lang="en-ID" sz="2400" dirty="0">
                <a:latin typeface="Colonna MT" panose="04020805060202030203" pitchFamily="82" charset="0"/>
              </a:rPr>
              <a:t> </a:t>
            </a:r>
            <a:r>
              <a:rPr lang="en-ID" sz="2400" dirty="0" err="1">
                <a:latin typeface="Colonna MT" panose="04020805060202030203" pitchFamily="82" charset="0"/>
              </a:rPr>
              <a:t>keterkaitan-keterkaitan</a:t>
            </a:r>
            <a:r>
              <a:rPr lang="en-ID" sz="2400" dirty="0">
                <a:latin typeface="Colonna MT" panose="04020805060202030203" pitchFamily="82" charset="0"/>
              </a:rPr>
              <a:t> yang </a:t>
            </a:r>
            <a:r>
              <a:rPr lang="en-ID" sz="2400" dirty="0" err="1">
                <a:latin typeface="Colonna MT" panose="04020805060202030203" pitchFamily="82" charset="0"/>
              </a:rPr>
              <a:t>bermakna</a:t>
            </a:r>
            <a:r>
              <a:rPr lang="en-ID" sz="2400" dirty="0">
                <a:latin typeface="Colonna MT" panose="04020805060202030203" pitchFamily="82" charset="0"/>
              </a:rPr>
              <a:t>, </a:t>
            </a:r>
            <a:endParaRPr sz="2400" dirty="0">
              <a:latin typeface="Colonna MT" panose="04020805060202030203" pitchFamily="82" charset="0"/>
            </a:endParaRPr>
          </a:p>
        </p:txBody>
      </p:sp>
      <p:sp>
        <p:nvSpPr>
          <p:cNvPr id="1962" name="Google Shape;1962;p51"/>
          <p:cNvSpPr txBox="1">
            <a:spLocks noGrp="1"/>
          </p:cNvSpPr>
          <p:nvPr>
            <p:ph type="title" idx="3"/>
          </p:nvPr>
        </p:nvSpPr>
        <p:spPr>
          <a:xfrm>
            <a:off x="1150555" y="513328"/>
            <a:ext cx="438380" cy="3420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1</a:t>
            </a:r>
            <a:endParaRPr sz="2400" dirty="0"/>
          </a:p>
        </p:txBody>
      </p:sp>
      <p:grpSp>
        <p:nvGrpSpPr>
          <p:cNvPr id="1972" name="Google Shape;1972;p51"/>
          <p:cNvGrpSpPr/>
          <p:nvPr/>
        </p:nvGrpSpPr>
        <p:grpSpPr>
          <a:xfrm>
            <a:off x="1094968" y="496958"/>
            <a:ext cx="495388" cy="426487"/>
            <a:chOff x="-164200" y="1462250"/>
            <a:chExt cx="1037425" cy="949475"/>
          </a:xfrm>
        </p:grpSpPr>
        <p:sp>
          <p:nvSpPr>
            <p:cNvPr id="1973" name="Google Shape;1973;p51"/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51"/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51"/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51"/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51"/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51"/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51"/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51"/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51"/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51"/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51"/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51"/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51"/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51"/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51"/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51"/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51"/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51"/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51"/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51"/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51"/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51"/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51"/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51"/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51"/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76" name="Google Shape;2076;p51"/>
          <p:cNvGrpSpPr/>
          <p:nvPr/>
        </p:nvGrpSpPr>
        <p:grpSpPr>
          <a:xfrm rot="390124">
            <a:off x="-711125" y="318230"/>
            <a:ext cx="1719442" cy="916249"/>
            <a:chOff x="7463504" y="3075665"/>
            <a:chExt cx="2603050" cy="1387103"/>
          </a:xfrm>
        </p:grpSpPr>
        <p:sp>
          <p:nvSpPr>
            <p:cNvPr id="2077" name="Google Shape;2077;p51"/>
            <p:cNvSpPr/>
            <p:nvPr/>
          </p:nvSpPr>
          <p:spPr>
            <a:xfrm rot="-970049">
              <a:off x="7514122" y="3409760"/>
              <a:ext cx="2501813" cy="718914"/>
            </a:xfrm>
            <a:custGeom>
              <a:avLst/>
              <a:gdLst/>
              <a:ahLst/>
              <a:cxnLst/>
              <a:rect l="l" t="t" r="r" b="b"/>
              <a:pathLst>
                <a:path w="128944" h="37053" extrusionOk="0">
                  <a:moveTo>
                    <a:pt x="119723" y="3025"/>
                  </a:moveTo>
                  <a:cubicBezTo>
                    <a:pt x="119950" y="3025"/>
                    <a:pt x="120176" y="3078"/>
                    <a:pt x="120387" y="3183"/>
                  </a:cubicBezTo>
                  <a:cubicBezTo>
                    <a:pt x="121455" y="3183"/>
                    <a:pt x="122523" y="3192"/>
                    <a:pt x="123590" y="3192"/>
                  </a:cubicBezTo>
                  <a:cubicBezTo>
                    <a:pt x="124124" y="3192"/>
                    <a:pt x="124658" y="3190"/>
                    <a:pt x="125192" y="3183"/>
                  </a:cubicBezTo>
                  <a:cubicBezTo>
                    <a:pt x="125219" y="3182"/>
                    <a:pt x="125245" y="3181"/>
                    <a:pt x="125270" y="3181"/>
                  </a:cubicBezTo>
                  <a:cubicBezTo>
                    <a:pt x="125652" y="3181"/>
                    <a:pt x="125782" y="3338"/>
                    <a:pt x="125782" y="3773"/>
                  </a:cubicBezTo>
                  <a:cubicBezTo>
                    <a:pt x="125782" y="5544"/>
                    <a:pt x="125782" y="7335"/>
                    <a:pt x="125782" y="9105"/>
                  </a:cubicBezTo>
                  <a:lnTo>
                    <a:pt x="125782" y="10560"/>
                  </a:lnTo>
                  <a:lnTo>
                    <a:pt x="125782" y="18063"/>
                  </a:lnTo>
                  <a:lnTo>
                    <a:pt x="125782" y="19517"/>
                  </a:lnTo>
                  <a:lnTo>
                    <a:pt x="125782" y="26493"/>
                  </a:lnTo>
                  <a:lnTo>
                    <a:pt x="125782" y="27947"/>
                  </a:lnTo>
                  <a:cubicBezTo>
                    <a:pt x="125782" y="29739"/>
                    <a:pt x="125761" y="31509"/>
                    <a:pt x="125782" y="33280"/>
                  </a:cubicBezTo>
                  <a:cubicBezTo>
                    <a:pt x="125803" y="33764"/>
                    <a:pt x="125635" y="33870"/>
                    <a:pt x="125171" y="33870"/>
                  </a:cubicBezTo>
                  <a:lnTo>
                    <a:pt x="4257" y="33870"/>
                  </a:lnTo>
                  <a:cubicBezTo>
                    <a:pt x="4052" y="33870"/>
                    <a:pt x="3889" y="33874"/>
                    <a:pt x="3759" y="33874"/>
                  </a:cubicBezTo>
                  <a:cubicBezTo>
                    <a:pt x="3197" y="33874"/>
                    <a:pt x="3267" y="33791"/>
                    <a:pt x="3267" y="32900"/>
                  </a:cubicBezTo>
                  <a:lnTo>
                    <a:pt x="3267" y="27947"/>
                  </a:lnTo>
                  <a:cubicBezTo>
                    <a:pt x="3098" y="27484"/>
                    <a:pt x="3098" y="26978"/>
                    <a:pt x="3267" y="26493"/>
                  </a:cubicBezTo>
                  <a:lnTo>
                    <a:pt x="3267" y="19517"/>
                  </a:lnTo>
                  <a:cubicBezTo>
                    <a:pt x="3098" y="19053"/>
                    <a:pt x="3098" y="18547"/>
                    <a:pt x="3267" y="18084"/>
                  </a:cubicBezTo>
                  <a:lnTo>
                    <a:pt x="3267" y="10560"/>
                  </a:lnTo>
                  <a:cubicBezTo>
                    <a:pt x="3098" y="10096"/>
                    <a:pt x="3098" y="9590"/>
                    <a:pt x="3267" y="9127"/>
                  </a:cubicBezTo>
                  <a:cubicBezTo>
                    <a:pt x="3267" y="7356"/>
                    <a:pt x="3309" y="5628"/>
                    <a:pt x="3267" y="3879"/>
                  </a:cubicBezTo>
                  <a:cubicBezTo>
                    <a:pt x="3267" y="3310"/>
                    <a:pt x="3457" y="3183"/>
                    <a:pt x="3983" y="3183"/>
                  </a:cubicBezTo>
                  <a:cubicBezTo>
                    <a:pt x="4812" y="3190"/>
                    <a:pt x="5641" y="3192"/>
                    <a:pt x="6471" y="3192"/>
                  </a:cubicBezTo>
                  <a:cubicBezTo>
                    <a:pt x="8131" y="3192"/>
                    <a:pt x="9793" y="3183"/>
                    <a:pt x="11465" y="3183"/>
                  </a:cubicBezTo>
                  <a:cubicBezTo>
                    <a:pt x="11645" y="3078"/>
                    <a:pt x="11845" y="3025"/>
                    <a:pt x="12048" y="3025"/>
                  </a:cubicBezTo>
                  <a:cubicBezTo>
                    <a:pt x="12251" y="3025"/>
                    <a:pt x="12456" y="3078"/>
                    <a:pt x="12646" y="3183"/>
                  </a:cubicBezTo>
                  <a:lnTo>
                    <a:pt x="25966" y="3183"/>
                  </a:lnTo>
                  <a:cubicBezTo>
                    <a:pt x="26166" y="3078"/>
                    <a:pt x="26387" y="3025"/>
                    <a:pt x="26611" y="3025"/>
                  </a:cubicBezTo>
                  <a:cubicBezTo>
                    <a:pt x="26835" y="3025"/>
                    <a:pt x="27062" y="3078"/>
                    <a:pt x="27273" y="3183"/>
                  </a:cubicBezTo>
                  <a:lnTo>
                    <a:pt x="38064" y="3183"/>
                  </a:lnTo>
                  <a:cubicBezTo>
                    <a:pt x="38274" y="3078"/>
                    <a:pt x="38501" y="3025"/>
                    <a:pt x="38727" y="3025"/>
                  </a:cubicBezTo>
                  <a:cubicBezTo>
                    <a:pt x="38954" y="3025"/>
                    <a:pt x="39181" y="3078"/>
                    <a:pt x="39391" y="3183"/>
                  </a:cubicBezTo>
                  <a:lnTo>
                    <a:pt x="52690" y="3183"/>
                  </a:lnTo>
                  <a:cubicBezTo>
                    <a:pt x="52901" y="3078"/>
                    <a:pt x="53128" y="3025"/>
                    <a:pt x="53352" y="3025"/>
                  </a:cubicBezTo>
                  <a:cubicBezTo>
                    <a:pt x="53576" y="3025"/>
                    <a:pt x="53797" y="3078"/>
                    <a:pt x="53997" y="3183"/>
                  </a:cubicBezTo>
                  <a:lnTo>
                    <a:pt x="65463" y="3183"/>
                  </a:lnTo>
                  <a:cubicBezTo>
                    <a:pt x="65673" y="3078"/>
                    <a:pt x="65900" y="3025"/>
                    <a:pt x="66126" y="3025"/>
                  </a:cubicBezTo>
                  <a:cubicBezTo>
                    <a:pt x="66353" y="3025"/>
                    <a:pt x="66580" y="3078"/>
                    <a:pt x="66790" y="3183"/>
                  </a:cubicBezTo>
                  <a:lnTo>
                    <a:pt x="79963" y="3183"/>
                  </a:lnTo>
                  <a:cubicBezTo>
                    <a:pt x="80163" y="3078"/>
                    <a:pt x="80384" y="3025"/>
                    <a:pt x="80608" y="3025"/>
                  </a:cubicBezTo>
                  <a:cubicBezTo>
                    <a:pt x="80832" y="3025"/>
                    <a:pt x="81059" y="3078"/>
                    <a:pt x="81270" y="3183"/>
                  </a:cubicBezTo>
                  <a:lnTo>
                    <a:pt x="92208" y="3183"/>
                  </a:lnTo>
                  <a:cubicBezTo>
                    <a:pt x="92419" y="3078"/>
                    <a:pt x="92645" y="3025"/>
                    <a:pt x="92869" y="3025"/>
                  </a:cubicBezTo>
                  <a:cubicBezTo>
                    <a:pt x="93093" y="3025"/>
                    <a:pt x="93315" y="3078"/>
                    <a:pt x="93515" y="3183"/>
                  </a:cubicBezTo>
                  <a:lnTo>
                    <a:pt x="106687" y="3183"/>
                  </a:lnTo>
                  <a:cubicBezTo>
                    <a:pt x="106898" y="3078"/>
                    <a:pt x="107125" y="3025"/>
                    <a:pt x="107351" y="3025"/>
                  </a:cubicBezTo>
                  <a:cubicBezTo>
                    <a:pt x="107578" y="3025"/>
                    <a:pt x="107804" y="3078"/>
                    <a:pt x="108015" y="3183"/>
                  </a:cubicBezTo>
                  <a:lnTo>
                    <a:pt x="119059" y="3183"/>
                  </a:lnTo>
                  <a:cubicBezTo>
                    <a:pt x="119270" y="3078"/>
                    <a:pt x="119496" y="3025"/>
                    <a:pt x="119723" y="3025"/>
                  </a:cubicBezTo>
                  <a:close/>
                  <a:moveTo>
                    <a:pt x="125677" y="1"/>
                  </a:moveTo>
                  <a:cubicBezTo>
                    <a:pt x="84874" y="1"/>
                    <a:pt x="44049" y="22"/>
                    <a:pt x="3225" y="22"/>
                  </a:cubicBezTo>
                  <a:cubicBezTo>
                    <a:pt x="3187" y="20"/>
                    <a:pt x="3149" y="20"/>
                    <a:pt x="3111" y="20"/>
                  </a:cubicBezTo>
                  <a:cubicBezTo>
                    <a:pt x="2017" y="20"/>
                    <a:pt x="1015" y="604"/>
                    <a:pt x="506" y="1581"/>
                  </a:cubicBezTo>
                  <a:cubicBezTo>
                    <a:pt x="63" y="2361"/>
                    <a:pt x="0" y="3246"/>
                    <a:pt x="0" y="4110"/>
                  </a:cubicBezTo>
                  <a:lnTo>
                    <a:pt x="0" y="31699"/>
                  </a:lnTo>
                  <a:cubicBezTo>
                    <a:pt x="0" y="32479"/>
                    <a:pt x="63" y="33280"/>
                    <a:pt x="105" y="34059"/>
                  </a:cubicBezTo>
                  <a:cubicBezTo>
                    <a:pt x="190" y="35893"/>
                    <a:pt x="1834" y="37052"/>
                    <a:pt x="3372" y="37052"/>
                  </a:cubicBezTo>
                  <a:cubicBezTo>
                    <a:pt x="23732" y="37031"/>
                    <a:pt x="44070" y="37031"/>
                    <a:pt x="64430" y="37031"/>
                  </a:cubicBezTo>
                  <a:lnTo>
                    <a:pt x="125593" y="37031"/>
                  </a:lnTo>
                  <a:cubicBezTo>
                    <a:pt x="125633" y="37033"/>
                    <a:pt x="125673" y="37033"/>
                    <a:pt x="125713" y="37033"/>
                  </a:cubicBezTo>
                  <a:cubicBezTo>
                    <a:pt x="126786" y="37033"/>
                    <a:pt x="127806" y="36491"/>
                    <a:pt x="128375" y="35577"/>
                  </a:cubicBezTo>
                  <a:cubicBezTo>
                    <a:pt x="128902" y="34797"/>
                    <a:pt x="128944" y="33933"/>
                    <a:pt x="128944" y="33069"/>
                  </a:cubicBezTo>
                  <a:lnTo>
                    <a:pt x="128944" y="5206"/>
                  </a:lnTo>
                  <a:cubicBezTo>
                    <a:pt x="128944" y="4427"/>
                    <a:pt x="128902" y="3626"/>
                    <a:pt x="128838" y="2846"/>
                  </a:cubicBezTo>
                  <a:cubicBezTo>
                    <a:pt x="128733" y="1307"/>
                    <a:pt x="127173" y="1"/>
                    <a:pt x="1256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57150" dir="3000000" algn="bl" rotWithShape="0">
                <a:schemeClr val="dk1">
                  <a:alpha val="7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51"/>
            <p:cNvSpPr/>
            <p:nvPr/>
          </p:nvSpPr>
          <p:spPr>
            <a:xfrm rot="-970049">
              <a:off x="7643875" y="3941661"/>
              <a:ext cx="2378822" cy="115793"/>
            </a:xfrm>
            <a:custGeom>
              <a:avLst/>
              <a:gdLst/>
              <a:ahLst/>
              <a:cxnLst/>
              <a:rect l="l" t="t" r="r" b="b"/>
              <a:pathLst>
                <a:path w="122605" h="5968" extrusionOk="0">
                  <a:moveTo>
                    <a:pt x="7529" y="0"/>
                  </a:moveTo>
                  <a:cubicBezTo>
                    <a:pt x="5042" y="21"/>
                    <a:pt x="2534" y="21"/>
                    <a:pt x="26" y="21"/>
                  </a:cubicBezTo>
                  <a:cubicBezTo>
                    <a:pt x="26" y="1665"/>
                    <a:pt x="26" y="3309"/>
                    <a:pt x="89" y="4974"/>
                  </a:cubicBezTo>
                  <a:cubicBezTo>
                    <a:pt x="89" y="5893"/>
                    <a:pt x="0" y="5968"/>
                    <a:pt x="630" y="5968"/>
                  </a:cubicBezTo>
                  <a:cubicBezTo>
                    <a:pt x="752" y="5968"/>
                    <a:pt x="900" y="5965"/>
                    <a:pt x="1080" y="5965"/>
                  </a:cubicBezTo>
                  <a:lnTo>
                    <a:pt x="116724" y="5965"/>
                  </a:lnTo>
                  <a:cubicBezTo>
                    <a:pt x="117905" y="5965"/>
                    <a:pt x="119076" y="5955"/>
                    <a:pt x="120243" y="5955"/>
                  </a:cubicBezTo>
                  <a:cubicBezTo>
                    <a:pt x="120827" y="5955"/>
                    <a:pt x="121410" y="5958"/>
                    <a:pt x="121993" y="5965"/>
                  </a:cubicBezTo>
                  <a:cubicBezTo>
                    <a:pt x="122436" y="5965"/>
                    <a:pt x="122605" y="5838"/>
                    <a:pt x="122605" y="5375"/>
                  </a:cubicBezTo>
                  <a:cubicBezTo>
                    <a:pt x="122584" y="3583"/>
                    <a:pt x="122584" y="1813"/>
                    <a:pt x="122584" y="42"/>
                  </a:cubicBezTo>
                  <a:cubicBezTo>
                    <a:pt x="120982" y="42"/>
                    <a:pt x="119380" y="42"/>
                    <a:pt x="117778" y="21"/>
                  </a:cubicBezTo>
                  <a:cubicBezTo>
                    <a:pt x="117755" y="20"/>
                    <a:pt x="117733" y="20"/>
                    <a:pt x="117711" y="20"/>
                  </a:cubicBezTo>
                  <a:cubicBezTo>
                    <a:pt x="117302" y="20"/>
                    <a:pt x="117188" y="212"/>
                    <a:pt x="117188" y="633"/>
                  </a:cubicBezTo>
                  <a:cubicBezTo>
                    <a:pt x="117209" y="2129"/>
                    <a:pt x="117188" y="3625"/>
                    <a:pt x="117209" y="5101"/>
                  </a:cubicBezTo>
                  <a:cubicBezTo>
                    <a:pt x="117230" y="5628"/>
                    <a:pt x="117104" y="5838"/>
                    <a:pt x="116535" y="5838"/>
                  </a:cubicBezTo>
                  <a:cubicBezTo>
                    <a:pt x="116513" y="5839"/>
                    <a:pt x="116493" y="5839"/>
                    <a:pt x="116473" y="5839"/>
                  </a:cubicBezTo>
                  <a:cubicBezTo>
                    <a:pt x="115901" y="5839"/>
                    <a:pt x="115881" y="5548"/>
                    <a:pt x="115881" y="5080"/>
                  </a:cubicBezTo>
                  <a:cubicBezTo>
                    <a:pt x="115902" y="3604"/>
                    <a:pt x="115881" y="2129"/>
                    <a:pt x="115902" y="675"/>
                  </a:cubicBezTo>
                  <a:cubicBezTo>
                    <a:pt x="115902" y="190"/>
                    <a:pt x="115797" y="21"/>
                    <a:pt x="115270" y="21"/>
                  </a:cubicBezTo>
                  <a:lnTo>
                    <a:pt x="105406" y="21"/>
                  </a:lnTo>
                  <a:cubicBezTo>
                    <a:pt x="104922" y="21"/>
                    <a:pt x="104816" y="190"/>
                    <a:pt x="104816" y="633"/>
                  </a:cubicBezTo>
                  <a:cubicBezTo>
                    <a:pt x="104837" y="2129"/>
                    <a:pt x="104795" y="3625"/>
                    <a:pt x="104837" y="5101"/>
                  </a:cubicBezTo>
                  <a:cubicBezTo>
                    <a:pt x="104837" y="5628"/>
                    <a:pt x="104732" y="5838"/>
                    <a:pt x="104142" y="5838"/>
                  </a:cubicBezTo>
                  <a:cubicBezTo>
                    <a:pt x="104121" y="5839"/>
                    <a:pt x="104102" y="5839"/>
                    <a:pt x="104082" y="5839"/>
                  </a:cubicBezTo>
                  <a:cubicBezTo>
                    <a:pt x="103528" y="5839"/>
                    <a:pt x="103489" y="5548"/>
                    <a:pt x="103489" y="5080"/>
                  </a:cubicBezTo>
                  <a:cubicBezTo>
                    <a:pt x="103510" y="3604"/>
                    <a:pt x="103489" y="2150"/>
                    <a:pt x="103510" y="675"/>
                  </a:cubicBezTo>
                  <a:cubicBezTo>
                    <a:pt x="103531" y="211"/>
                    <a:pt x="103425" y="21"/>
                    <a:pt x="102898" y="21"/>
                  </a:cubicBezTo>
                  <a:lnTo>
                    <a:pt x="90906" y="21"/>
                  </a:lnTo>
                  <a:cubicBezTo>
                    <a:pt x="90442" y="21"/>
                    <a:pt x="90316" y="190"/>
                    <a:pt x="90316" y="633"/>
                  </a:cubicBezTo>
                  <a:cubicBezTo>
                    <a:pt x="90337" y="2129"/>
                    <a:pt x="90316" y="3604"/>
                    <a:pt x="90337" y="5101"/>
                  </a:cubicBezTo>
                  <a:cubicBezTo>
                    <a:pt x="90358" y="5628"/>
                    <a:pt x="90232" y="5838"/>
                    <a:pt x="89663" y="5838"/>
                  </a:cubicBezTo>
                  <a:cubicBezTo>
                    <a:pt x="89641" y="5839"/>
                    <a:pt x="89621" y="5839"/>
                    <a:pt x="89601" y="5839"/>
                  </a:cubicBezTo>
                  <a:cubicBezTo>
                    <a:pt x="89029" y="5839"/>
                    <a:pt x="89009" y="5548"/>
                    <a:pt x="89009" y="5080"/>
                  </a:cubicBezTo>
                  <a:cubicBezTo>
                    <a:pt x="89030" y="3625"/>
                    <a:pt x="88988" y="2171"/>
                    <a:pt x="89030" y="738"/>
                  </a:cubicBezTo>
                  <a:cubicBezTo>
                    <a:pt x="89030" y="211"/>
                    <a:pt x="88904" y="21"/>
                    <a:pt x="88335" y="21"/>
                  </a:cubicBezTo>
                  <a:cubicBezTo>
                    <a:pt x="86733" y="32"/>
                    <a:pt x="85131" y="37"/>
                    <a:pt x="83529" y="37"/>
                  </a:cubicBezTo>
                  <a:cubicBezTo>
                    <a:pt x="81928" y="37"/>
                    <a:pt x="80326" y="32"/>
                    <a:pt x="78724" y="21"/>
                  </a:cubicBezTo>
                  <a:cubicBezTo>
                    <a:pt x="78699" y="20"/>
                    <a:pt x="78675" y="20"/>
                    <a:pt x="78652" y="20"/>
                  </a:cubicBezTo>
                  <a:cubicBezTo>
                    <a:pt x="78167" y="20"/>
                    <a:pt x="78071" y="233"/>
                    <a:pt x="78071" y="696"/>
                  </a:cubicBezTo>
                  <a:cubicBezTo>
                    <a:pt x="78092" y="2108"/>
                    <a:pt x="78071" y="3520"/>
                    <a:pt x="78071" y="4911"/>
                  </a:cubicBezTo>
                  <a:cubicBezTo>
                    <a:pt x="78071" y="5375"/>
                    <a:pt x="78218" y="5859"/>
                    <a:pt x="77396" y="5859"/>
                  </a:cubicBezTo>
                  <a:cubicBezTo>
                    <a:pt x="76638" y="5838"/>
                    <a:pt x="76764" y="5396"/>
                    <a:pt x="76764" y="4953"/>
                  </a:cubicBezTo>
                  <a:cubicBezTo>
                    <a:pt x="76764" y="3541"/>
                    <a:pt x="76722" y="2129"/>
                    <a:pt x="76764" y="738"/>
                  </a:cubicBezTo>
                  <a:cubicBezTo>
                    <a:pt x="76785" y="211"/>
                    <a:pt x="76638" y="21"/>
                    <a:pt x="76069" y="21"/>
                  </a:cubicBezTo>
                  <a:cubicBezTo>
                    <a:pt x="74098" y="32"/>
                    <a:pt x="72122" y="37"/>
                    <a:pt x="70146" y="37"/>
                  </a:cubicBezTo>
                  <a:cubicBezTo>
                    <a:pt x="68170" y="37"/>
                    <a:pt x="66194" y="32"/>
                    <a:pt x="64224" y="21"/>
                  </a:cubicBezTo>
                  <a:cubicBezTo>
                    <a:pt x="64197" y="20"/>
                    <a:pt x="64171" y="20"/>
                    <a:pt x="64146" y="20"/>
                  </a:cubicBezTo>
                  <a:cubicBezTo>
                    <a:pt x="63666" y="20"/>
                    <a:pt x="63570" y="215"/>
                    <a:pt x="63570" y="696"/>
                  </a:cubicBezTo>
                  <a:cubicBezTo>
                    <a:pt x="63570" y="2129"/>
                    <a:pt x="63570" y="3541"/>
                    <a:pt x="63570" y="4974"/>
                  </a:cubicBezTo>
                  <a:cubicBezTo>
                    <a:pt x="63570" y="5447"/>
                    <a:pt x="63630" y="5839"/>
                    <a:pt x="62950" y="5839"/>
                  </a:cubicBezTo>
                  <a:cubicBezTo>
                    <a:pt x="62933" y="5839"/>
                    <a:pt x="62915" y="5839"/>
                    <a:pt x="62896" y="5838"/>
                  </a:cubicBezTo>
                  <a:cubicBezTo>
                    <a:pt x="62200" y="5838"/>
                    <a:pt x="62264" y="5459"/>
                    <a:pt x="62264" y="5016"/>
                  </a:cubicBezTo>
                  <a:cubicBezTo>
                    <a:pt x="62264" y="3583"/>
                    <a:pt x="62222" y="2150"/>
                    <a:pt x="62264" y="738"/>
                  </a:cubicBezTo>
                  <a:cubicBezTo>
                    <a:pt x="62264" y="211"/>
                    <a:pt x="62137" y="21"/>
                    <a:pt x="61568" y="21"/>
                  </a:cubicBezTo>
                  <a:cubicBezTo>
                    <a:pt x="59882" y="32"/>
                    <a:pt x="58191" y="37"/>
                    <a:pt x="56499" y="37"/>
                  </a:cubicBezTo>
                  <a:cubicBezTo>
                    <a:pt x="54808" y="37"/>
                    <a:pt x="53117" y="32"/>
                    <a:pt x="51431" y="21"/>
                  </a:cubicBezTo>
                  <a:cubicBezTo>
                    <a:pt x="51406" y="20"/>
                    <a:pt x="51382" y="20"/>
                    <a:pt x="51359" y="20"/>
                  </a:cubicBezTo>
                  <a:cubicBezTo>
                    <a:pt x="50873" y="20"/>
                    <a:pt x="50777" y="233"/>
                    <a:pt x="50777" y="696"/>
                  </a:cubicBezTo>
                  <a:cubicBezTo>
                    <a:pt x="50777" y="2108"/>
                    <a:pt x="50777" y="3520"/>
                    <a:pt x="50777" y="4911"/>
                  </a:cubicBezTo>
                  <a:cubicBezTo>
                    <a:pt x="50777" y="5375"/>
                    <a:pt x="50925" y="5859"/>
                    <a:pt x="50103" y="5859"/>
                  </a:cubicBezTo>
                  <a:cubicBezTo>
                    <a:pt x="49323" y="5838"/>
                    <a:pt x="49449" y="5396"/>
                    <a:pt x="49449" y="4953"/>
                  </a:cubicBezTo>
                  <a:cubicBezTo>
                    <a:pt x="49449" y="3562"/>
                    <a:pt x="49428" y="2192"/>
                    <a:pt x="49449" y="801"/>
                  </a:cubicBezTo>
                  <a:cubicBezTo>
                    <a:pt x="49470" y="211"/>
                    <a:pt x="49344" y="0"/>
                    <a:pt x="48712" y="0"/>
                  </a:cubicBezTo>
                  <a:cubicBezTo>
                    <a:pt x="46741" y="21"/>
                    <a:pt x="44776" y="32"/>
                    <a:pt x="42810" y="32"/>
                  </a:cubicBezTo>
                  <a:cubicBezTo>
                    <a:pt x="40845" y="32"/>
                    <a:pt x="38880" y="21"/>
                    <a:pt x="36909" y="0"/>
                  </a:cubicBezTo>
                  <a:cubicBezTo>
                    <a:pt x="36256" y="0"/>
                    <a:pt x="36108" y="211"/>
                    <a:pt x="36129" y="843"/>
                  </a:cubicBezTo>
                  <a:cubicBezTo>
                    <a:pt x="36171" y="2255"/>
                    <a:pt x="36129" y="3689"/>
                    <a:pt x="36150" y="5122"/>
                  </a:cubicBezTo>
                  <a:cubicBezTo>
                    <a:pt x="36171" y="5628"/>
                    <a:pt x="36024" y="5838"/>
                    <a:pt x="35455" y="5838"/>
                  </a:cubicBezTo>
                  <a:cubicBezTo>
                    <a:pt x="34907" y="5838"/>
                    <a:pt x="34823" y="5628"/>
                    <a:pt x="34823" y="5143"/>
                  </a:cubicBezTo>
                  <a:cubicBezTo>
                    <a:pt x="34844" y="3646"/>
                    <a:pt x="34801" y="2150"/>
                    <a:pt x="34844" y="654"/>
                  </a:cubicBezTo>
                  <a:cubicBezTo>
                    <a:pt x="34844" y="190"/>
                    <a:pt x="34717" y="0"/>
                    <a:pt x="34211" y="0"/>
                  </a:cubicBezTo>
                  <a:cubicBezTo>
                    <a:pt x="32620" y="11"/>
                    <a:pt x="31029" y="16"/>
                    <a:pt x="29438" y="16"/>
                  </a:cubicBezTo>
                  <a:cubicBezTo>
                    <a:pt x="27846" y="16"/>
                    <a:pt x="26255" y="11"/>
                    <a:pt x="24664" y="0"/>
                  </a:cubicBezTo>
                  <a:cubicBezTo>
                    <a:pt x="24116" y="0"/>
                    <a:pt x="24011" y="190"/>
                    <a:pt x="24011" y="696"/>
                  </a:cubicBezTo>
                  <a:cubicBezTo>
                    <a:pt x="24032" y="2150"/>
                    <a:pt x="24011" y="3583"/>
                    <a:pt x="24032" y="5037"/>
                  </a:cubicBezTo>
                  <a:cubicBezTo>
                    <a:pt x="24032" y="5543"/>
                    <a:pt x="23968" y="5838"/>
                    <a:pt x="23336" y="5838"/>
                  </a:cubicBezTo>
                  <a:cubicBezTo>
                    <a:pt x="22704" y="5817"/>
                    <a:pt x="22704" y="5543"/>
                    <a:pt x="22704" y="5059"/>
                  </a:cubicBezTo>
                  <a:cubicBezTo>
                    <a:pt x="22704" y="3583"/>
                    <a:pt x="22683" y="2129"/>
                    <a:pt x="22704" y="654"/>
                  </a:cubicBezTo>
                  <a:cubicBezTo>
                    <a:pt x="22725" y="169"/>
                    <a:pt x="22598" y="0"/>
                    <a:pt x="22093" y="0"/>
                  </a:cubicBezTo>
                  <a:cubicBezTo>
                    <a:pt x="20080" y="11"/>
                    <a:pt x="18072" y="16"/>
                    <a:pt x="16065" y="16"/>
                  </a:cubicBezTo>
                  <a:cubicBezTo>
                    <a:pt x="14057" y="16"/>
                    <a:pt x="12050" y="11"/>
                    <a:pt x="10037" y="0"/>
                  </a:cubicBezTo>
                  <a:cubicBezTo>
                    <a:pt x="9489" y="0"/>
                    <a:pt x="9405" y="211"/>
                    <a:pt x="9405" y="696"/>
                  </a:cubicBezTo>
                  <a:cubicBezTo>
                    <a:pt x="9405" y="2192"/>
                    <a:pt x="9384" y="3689"/>
                    <a:pt x="9405" y="5164"/>
                  </a:cubicBezTo>
                  <a:cubicBezTo>
                    <a:pt x="9426" y="5649"/>
                    <a:pt x="9278" y="5838"/>
                    <a:pt x="8794" y="5838"/>
                  </a:cubicBezTo>
                  <a:cubicBezTo>
                    <a:pt x="8309" y="5817"/>
                    <a:pt x="8203" y="5628"/>
                    <a:pt x="8203" y="5206"/>
                  </a:cubicBezTo>
                  <a:cubicBezTo>
                    <a:pt x="8224" y="3710"/>
                    <a:pt x="8203" y="2213"/>
                    <a:pt x="8224" y="717"/>
                  </a:cubicBezTo>
                  <a:cubicBezTo>
                    <a:pt x="8246" y="190"/>
                    <a:pt x="8098" y="0"/>
                    <a:pt x="752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51"/>
            <p:cNvSpPr/>
            <p:nvPr/>
          </p:nvSpPr>
          <p:spPr>
            <a:xfrm rot="-970049">
              <a:off x="7726880" y="3725119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1" y="0"/>
                  </a:moveTo>
                  <a:cubicBezTo>
                    <a:pt x="1" y="1770"/>
                    <a:pt x="22" y="3562"/>
                    <a:pt x="1" y="5332"/>
                  </a:cubicBezTo>
                  <a:cubicBezTo>
                    <a:pt x="1" y="5796"/>
                    <a:pt x="148" y="5944"/>
                    <a:pt x="612" y="5944"/>
                  </a:cubicBezTo>
                  <a:cubicBezTo>
                    <a:pt x="2625" y="5933"/>
                    <a:pt x="4643" y="5928"/>
                    <a:pt x="6663" y="5928"/>
                  </a:cubicBezTo>
                  <a:cubicBezTo>
                    <a:pt x="8684" y="5928"/>
                    <a:pt x="10707" y="5933"/>
                    <a:pt x="12731" y="5944"/>
                  </a:cubicBezTo>
                  <a:cubicBezTo>
                    <a:pt x="13194" y="5944"/>
                    <a:pt x="13321" y="5796"/>
                    <a:pt x="13321" y="5332"/>
                  </a:cubicBezTo>
                  <a:lnTo>
                    <a:pt x="1332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51"/>
            <p:cNvSpPr/>
            <p:nvPr/>
          </p:nvSpPr>
          <p:spPr>
            <a:xfrm rot="-970049">
              <a:off x="8225258" y="3580598"/>
              <a:ext cx="258458" cy="115327"/>
            </a:xfrm>
            <a:custGeom>
              <a:avLst/>
              <a:gdLst/>
              <a:ahLst/>
              <a:cxnLst/>
              <a:rect l="l" t="t" r="r" b="b"/>
              <a:pathLst>
                <a:path w="13321" h="5944" extrusionOk="0">
                  <a:moveTo>
                    <a:pt x="0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56" y="5933"/>
                    <a:pt x="4658" y="5928"/>
                    <a:pt x="6660" y="5928"/>
                  </a:cubicBezTo>
                  <a:cubicBezTo>
                    <a:pt x="8663" y="5928"/>
                    <a:pt x="10665" y="5933"/>
                    <a:pt x="12667" y="5944"/>
                  </a:cubicBezTo>
                  <a:cubicBezTo>
                    <a:pt x="13215" y="5944"/>
                    <a:pt x="13320" y="5733"/>
                    <a:pt x="13320" y="5248"/>
                  </a:cubicBezTo>
                  <a:cubicBezTo>
                    <a:pt x="13299" y="3499"/>
                    <a:pt x="13320" y="1749"/>
                    <a:pt x="1332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51"/>
            <p:cNvSpPr/>
            <p:nvPr/>
          </p:nvSpPr>
          <p:spPr>
            <a:xfrm rot="-970049">
              <a:off x="8735460" y="3433005"/>
              <a:ext cx="255994" cy="115327"/>
            </a:xfrm>
            <a:custGeom>
              <a:avLst/>
              <a:gdLst/>
              <a:ahLst/>
              <a:cxnLst/>
              <a:rect l="l" t="t" r="r" b="b"/>
              <a:pathLst>
                <a:path w="13194" h="5944" extrusionOk="0">
                  <a:moveTo>
                    <a:pt x="21" y="0"/>
                  </a:moveTo>
                  <a:cubicBezTo>
                    <a:pt x="0" y="1749"/>
                    <a:pt x="21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635" y="5933"/>
                    <a:pt x="4616" y="5928"/>
                    <a:pt x="6597" y="5928"/>
                  </a:cubicBezTo>
                  <a:cubicBezTo>
                    <a:pt x="8578" y="5928"/>
                    <a:pt x="10559" y="5933"/>
                    <a:pt x="12540" y="5944"/>
                  </a:cubicBezTo>
                  <a:cubicBezTo>
                    <a:pt x="13088" y="5944"/>
                    <a:pt x="13194" y="5754"/>
                    <a:pt x="13194" y="5248"/>
                  </a:cubicBezTo>
                  <a:lnTo>
                    <a:pt x="1319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51"/>
            <p:cNvSpPr/>
            <p:nvPr/>
          </p:nvSpPr>
          <p:spPr>
            <a:xfrm rot="-970049">
              <a:off x="9233818" y="3288487"/>
              <a:ext cx="256014" cy="115327"/>
            </a:xfrm>
            <a:custGeom>
              <a:avLst/>
              <a:gdLst/>
              <a:ahLst/>
              <a:cxnLst/>
              <a:rect l="l" t="t" r="r" b="b"/>
              <a:pathLst>
                <a:path w="13195" h="5944" extrusionOk="0">
                  <a:moveTo>
                    <a:pt x="22" y="0"/>
                  </a:moveTo>
                  <a:cubicBezTo>
                    <a:pt x="1" y="1749"/>
                    <a:pt x="43" y="3499"/>
                    <a:pt x="1" y="5248"/>
                  </a:cubicBezTo>
                  <a:cubicBezTo>
                    <a:pt x="1" y="5754"/>
                    <a:pt x="106" y="5944"/>
                    <a:pt x="654" y="5944"/>
                  </a:cubicBezTo>
                  <a:cubicBezTo>
                    <a:pt x="2635" y="5933"/>
                    <a:pt x="4622" y="5928"/>
                    <a:pt x="6608" y="5928"/>
                  </a:cubicBezTo>
                  <a:cubicBezTo>
                    <a:pt x="8595" y="5928"/>
                    <a:pt x="10581" y="5933"/>
                    <a:pt x="12562" y="5944"/>
                  </a:cubicBezTo>
                  <a:cubicBezTo>
                    <a:pt x="13110" y="5944"/>
                    <a:pt x="13194" y="5754"/>
                    <a:pt x="13194" y="5248"/>
                  </a:cubicBezTo>
                  <a:cubicBezTo>
                    <a:pt x="13194" y="3499"/>
                    <a:pt x="13194" y="1749"/>
                    <a:pt x="13194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51"/>
            <p:cNvSpPr/>
            <p:nvPr/>
          </p:nvSpPr>
          <p:spPr>
            <a:xfrm rot="-970049">
              <a:off x="8498125" y="3506629"/>
              <a:ext cx="222875" cy="115327"/>
            </a:xfrm>
            <a:custGeom>
              <a:avLst/>
              <a:gdLst/>
              <a:ahLst/>
              <a:cxnLst/>
              <a:rect l="l" t="t" r="r" b="b"/>
              <a:pathLst>
                <a:path w="11487" h="5944" extrusionOk="0">
                  <a:moveTo>
                    <a:pt x="21" y="0"/>
                  </a:moveTo>
                  <a:cubicBezTo>
                    <a:pt x="21" y="1749"/>
                    <a:pt x="21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350" y="5933"/>
                    <a:pt x="4047" y="5928"/>
                    <a:pt x="5743" y="5928"/>
                  </a:cubicBezTo>
                  <a:cubicBezTo>
                    <a:pt x="7440" y="5928"/>
                    <a:pt x="9137" y="5933"/>
                    <a:pt x="10833" y="5944"/>
                  </a:cubicBezTo>
                  <a:cubicBezTo>
                    <a:pt x="11381" y="5944"/>
                    <a:pt x="11487" y="5733"/>
                    <a:pt x="11487" y="5248"/>
                  </a:cubicBezTo>
                  <a:cubicBezTo>
                    <a:pt x="11465" y="3499"/>
                    <a:pt x="11487" y="1749"/>
                    <a:pt x="1148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51"/>
            <p:cNvSpPr/>
            <p:nvPr/>
          </p:nvSpPr>
          <p:spPr>
            <a:xfrm rot="-970049">
              <a:off x="9504826" y="3215769"/>
              <a:ext cx="215521" cy="115327"/>
            </a:xfrm>
            <a:custGeom>
              <a:avLst/>
              <a:gdLst/>
              <a:ahLst/>
              <a:cxnLst/>
              <a:rect l="l" t="t" r="r" b="b"/>
              <a:pathLst>
                <a:path w="11108" h="5944" extrusionOk="0">
                  <a:moveTo>
                    <a:pt x="21" y="0"/>
                  </a:moveTo>
                  <a:cubicBezTo>
                    <a:pt x="0" y="1749"/>
                    <a:pt x="42" y="3499"/>
                    <a:pt x="0" y="5248"/>
                  </a:cubicBezTo>
                  <a:cubicBezTo>
                    <a:pt x="0" y="5754"/>
                    <a:pt x="105" y="5944"/>
                    <a:pt x="653" y="5944"/>
                  </a:cubicBezTo>
                  <a:cubicBezTo>
                    <a:pt x="2287" y="5933"/>
                    <a:pt x="3920" y="5928"/>
                    <a:pt x="5554" y="5928"/>
                  </a:cubicBezTo>
                  <a:cubicBezTo>
                    <a:pt x="7187" y="5928"/>
                    <a:pt x="8820" y="5933"/>
                    <a:pt x="10454" y="5944"/>
                  </a:cubicBezTo>
                  <a:cubicBezTo>
                    <a:pt x="11002" y="5944"/>
                    <a:pt x="11107" y="5754"/>
                    <a:pt x="11107" y="5248"/>
                  </a:cubicBezTo>
                  <a:cubicBezTo>
                    <a:pt x="11086" y="3499"/>
                    <a:pt x="11086" y="1749"/>
                    <a:pt x="1108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51"/>
            <p:cNvSpPr/>
            <p:nvPr/>
          </p:nvSpPr>
          <p:spPr>
            <a:xfrm rot="-970049">
              <a:off x="9006505" y="3360687"/>
              <a:ext cx="212669" cy="115327"/>
            </a:xfrm>
            <a:custGeom>
              <a:avLst/>
              <a:gdLst/>
              <a:ahLst/>
              <a:cxnLst/>
              <a:rect l="l" t="t" r="r" b="b"/>
              <a:pathLst>
                <a:path w="10961" h="5944" extrusionOk="0">
                  <a:moveTo>
                    <a:pt x="1" y="0"/>
                  </a:moveTo>
                  <a:cubicBezTo>
                    <a:pt x="1" y="1749"/>
                    <a:pt x="22" y="3499"/>
                    <a:pt x="1" y="5248"/>
                  </a:cubicBezTo>
                  <a:cubicBezTo>
                    <a:pt x="1" y="5733"/>
                    <a:pt x="106" y="5944"/>
                    <a:pt x="654" y="5944"/>
                  </a:cubicBezTo>
                  <a:cubicBezTo>
                    <a:pt x="2266" y="5933"/>
                    <a:pt x="3879" y="5928"/>
                    <a:pt x="5488" y="5928"/>
                  </a:cubicBezTo>
                  <a:cubicBezTo>
                    <a:pt x="7098" y="5928"/>
                    <a:pt x="8705" y="5933"/>
                    <a:pt x="10307" y="5944"/>
                  </a:cubicBezTo>
                  <a:cubicBezTo>
                    <a:pt x="10855" y="5944"/>
                    <a:pt x="10960" y="5733"/>
                    <a:pt x="10960" y="5248"/>
                  </a:cubicBezTo>
                  <a:cubicBezTo>
                    <a:pt x="10939" y="3499"/>
                    <a:pt x="10960" y="1749"/>
                    <a:pt x="1096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51"/>
            <p:cNvSpPr/>
            <p:nvPr/>
          </p:nvSpPr>
          <p:spPr>
            <a:xfrm rot="-970049">
              <a:off x="7999999" y="3652914"/>
              <a:ext cx="210205" cy="115327"/>
            </a:xfrm>
            <a:custGeom>
              <a:avLst/>
              <a:gdLst/>
              <a:ahLst/>
              <a:cxnLst/>
              <a:rect l="l" t="t" r="r" b="b"/>
              <a:pathLst>
                <a:path w="10834" h="5944" extrusionOk="0">
                  <a:moveTo>
                    <a:pt x="0" y="0"/>
                  </a:moveTo>
                  <a:cubicBezTo>
                    <a:pt x="0" y="1749"/>
                    <a:pt x="22" y="3499"/>
                    <a:pt x="0" y="5248"/>
                  </a:cubicBezTo>
                  <a:cubicBezTo>
                    <a:pt x="0" y="5754"/>
                    <a:pt x="106" y="5944"/>
                    <a:pt x="654" y="5944"/>
                  </a:cubicBezTo>
                  <a:cubicBezTo>
                    <a:pt x="2245" y="5933"/>
                    <a:pt x="3831" y="5928"/>
                    <a:pt x="5417" y="5928"/>
                  </a:cubicBezTo>
                  <a:cubicBezTo>
                    <a:pt x="7003" y="5928"/>
                    <a:pt x="8589" y="5933"/>
                    <a:pt x="10180" y="5944"/>
                  </a:cubicBezTo>
                  <a:cubicBezTo>
                    <a:pt x="10728" y="5944"/>
                    <a:pt x="10834" y="5754"/>
                    <a:pt x="10834" y="5248"/>
                  </a:cubicBezTo>
                  <a:lnTo>
                    <a:pt x="10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51"/>
            <p:cNvSpPr/>
            <p:nvPr/>
          </p:nvSpPr>
          <p:spPr>
            <a:xfrm rot="-970049">
              <a:off x="7598541" y="3925954"/>
              <a:ext cx="159099" cy="146410"/>
            </a:xfrm>
            <a:custGeom>
              <a:avLst/>
              <a:gdLst/>
              <a:ahLst/>
              <a:cxnLst/>
              <a:rect l="l" t="t" r="r" b="b"/>
              <a:pathLst>
                <a:path w="8200" h="7546" extrusionOk="0">
                  <a:moveTo>
                    <a:pt x="7504" y="1"/>
                  </a:moveTo>
                  <a:cubicBezTo>
                    <a:pt x="6260" y="22"/>
                    <a:pt x="5012" y="27"/>
                    <a:pt x="3760" y="27"/>
                  </a:cubicBezTo>
                  <a:cubicBezTo>
                    <a:pt x="2509" y="27"/>
                    <a:pt x="1255" y="22"/>
                    <a:pt x="1" y="22"/>
                  </a:cubicBezTo>
                  <a:lnTo>
                    <a:pt x="1" y="7525"/>
                  </a:lnTo>
                  <a:cubicBezTo>
                    <a:pt x="1244" y="7525"/>
                    <a:pt x="2493" y="7519"/>
                    <a:pt x="3745" y="7519"/>
                  </a:cubicBezTo>
                  <a:cubicBezTo>
                    <a:pt x="4996" y="7519"/>
                    <a:pt x="6250" y="7525"/>
                    <a:pt x="7504" y="7546"/>
                  </a:cubicBezTo>
                  <a:cubicBezTo>
                    <a:pt x="8052" y="7546"/>
                    <a:pt x="8199" y="7356"/>
                    <a:pt x="8199" y="6829"/>
                  </a:cubicBezTo>
                  <a:cubicBezTo>
                    <a:pt x="8178" y="4785"/>
                    <a:pt x="8178" y="2762"/>
                    <a:pt x="8199" y="717"/>
                  </a:cubicBezTo>
                  <a:cubicBezTo>
                    <a:pt x="8199" y="169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51"/>
            <p:cNvSpPr/>
            <p:nvPr/>
          </p:nvSpPr>
          <p:spPr>
            <a:xfrm rot="-970049">
              <a:off x="7645519" y="4093058"/>
              <a:ext cx="159099" cy="136204"/>
            </a:xfrm>
            <a:custGeom>
              <a:avLst/>
              <a:gdLst/>
              <a:ahLst/>
              <a:cxnLst/>
              <a:rect l="l" t="t" r="r" b="b"/>
              <a:pathLst>
                <a:path w="8200" h="7020" extrusionOk="0">
                  <a:moveTo>
                    <a:pt x="7504" y="1"/>
                  </a:moveTo>
                  <a:cubicBezTo>
                    <a:pt x="5017" y="22"/>
                    <a:pt x="2509" y="22"/>
                    <a:pt x="1" y="22"/>
                  </a:cubicBezTo>
                  <a:lnTo>
                    <a:pt x="1" y="6998"/>
                  </a:lnTo>
                  <a:cubicBezTo>
                    <a:pt x="1244" y="6998"/>
                    <a:pt x="2493" y="6993"/>
                    <a:pt x="3745" y="6993"/>
                  </a:cubicBezTo>
                  <a:cubicBezTo>
                    <a:pt x="4996" y="6993"/>
                    <a:pt x="6250" y="6998"/>
                    <a:pt x="7504" y="7019"/>
                  </a:cubicBezTo>
                  <a:cubicBezTo>
                    <a:pt x="8052" y="7019"/>
                    <a:pt x="8199" y="6830"/>
                    <a:pt x="8199" y="6303"/>
                  </a:cubicBezTo>
                  <a:cubicBezTo>
                    <a:pt x="8178" y="4448"/>
                    <a:pt x="8178" y="2572"/>
                    <a:pt x="8199" y="717"/>
                  </a:cubicBezTo>
                  <a:cubicBezTo>
                    <a:pt x="8199" y="170"/>
                    <a:pt x="8052" y="1"/>
                    <a:pt x="7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51"/>
            <p:cNvSpPr/>
            <p:nvPr/>
          </p:nvSpPr>
          <p:spPr>
            <a:xfrm rot="-970049">
              <a:off x="7554414" y="3789119"/>
              <a:ext cx="159099" cy="115735"/>
            </a:xfrm>
            <a:custGeom>
              <a:avLst/>
              <a:gdLst/>
              <a:ahLst/>
              <a:cxnLst/>
              <a:rect l="l" t="t" r="r" b="b"/>
              <a:pathLst>
                <a:path w="8200" h="5965" extrusionOk="0">
                  <a:moveTo>
                    <a:pt x="696" y="0"/>
                  </a:moveTo>
                  <a:cubicBezTo>
                    <a:pt x="169" y="0"/>
                    <a:pt x="1" y="126"/>
                    <a:pt x="1" y="696"/>
                  </a:cubicBezTo>
                  <a:cubicBezTo>
                    <a:pt x="22" y="2445"/>
                    <a:pt x="1" y="4194"/>
                    <a:pt x="1" y="5943"/>
                  </a:cubicBezTo>
                  <a:cubicBezTo>
                    <a:pt x="1244" y="5943"/>
                    <a:pt x="2488" y="5938"/>
                    <a:pt x="3734" y="5938"/>
                  </a:cubicBezTo>
                  <a:cubicBezTo>
                    <a:pt x="4980" y="5938"/>
                    <a:pt x="6229" y="5943"/>
                    <a:pt x="7483" y="5965"/>
                  </a:cubicBezTo>
                  <a:cubicBezTo>
                    <a:pt x="8094" y="5965"/>
                    <a:pt x="8199" y="5754"/>
                    <a:pt x="8199" y="5206"/>
                  </a:cubicBezTo>
                  <a:cubicBezTo>
                    <a:pt x="8178" y="3478"/>
                    <a:pt x="8199" y="1749"/>
                    <a:pt x="8199" y="21"/>
                  </a:cubicBezTo>
                  <a:cubicBezTo>
                    <a:pt x="6945" y="21"/>
                    <a:pt x="5697" y="26"/>
                    <a:pt x="4448" y="26"/>
                  </a:cubicBezTo>
                  <a:cubicBezTo>
                    <a:pt x="3199" y="26"/>
                    <a:pt x="1950" y="21"/>
                    <a:pt x="6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51"/>
            <p:cNvSpPr/>
            <p:nvPr/>
          </p:nvSpPr>
          <p:spPr>
            <a:xfrm rot="-970049">
              <a:off x="9781589" y="3301079"/>
              <a:ext cx="105122" cy="145653"/>
            </a:xfrm>
            <a:custGeom>
              <a:avLst/>
              <a:gdLst/>
              <a:ahLst/>
              <a:cxnLst/>
              <a:rect l="l" t="t" r="r" b="b"/>
              <a:pathLst>
                <a:path w="5418" h="7507" extrusionOk="0">
                  <a:moveTo>
                    <a:pt x="509" y="1"/>
                  </a:moveTo>
                  <a:cubicBezTo>
                    <a:pt x="179" y="1"/>
                    <a:pt x="22" y="108"/>
                    <a:pt x="22" y="531"/>
                  </a:cubicBezTo>
                  <a:cubicBezTo>
                    <a:pt x="22" y="2680"/>
                    <a:pt x="22" y="4830"/>
                    <a:pt x="22" y="6980"/>
                  </a:cubicBezTo>
                  <a:cubicBezTo>
                    <a:pt x="1" y="7422"/>
                    <a:pt x="212" y="7507"/>
                    <a:pt x="612" y="7507"/>
                  </a:cubicBezTo>
                  <a:cubicBezTo>
                    <a:pt x="2214" y="7486"/>
                    <a:pt x="3794" y="7486"/>
                    <a:pt x="5396" y="7486"/>
                  </a:cubicBezTo>
                  <a:cubicBezTo>
                    <a:pt x="5396" y="4999"/>
                    <a:pt x="5417" y="2512"/>
                    <a:pt x="5417" y="25"/>
                  </a:cubicBezTo>
                  <a:cubicBezTo>
                    <a:pt x="3816" y="25"/>
                    <a:pt x="2214" y="25"/>
                    <a:pt x="612" y="4"/>
                  </a:cubicBezTo>
                  <a:cubicBezTo>
                    <a:pt x="576" y="2"/>
                    <a:pt x="54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51"/>
            <p:cNvSpPr/>
            <p:nvPr/>
          </p:nvSpPr>
          <p:spPr>
            <a:xfrm rot="-970049">
              <a:off x="9828515" y="3467822"/>
              <a:ext cx="105122" cy="135816"/>
            </a:xfrm>
            <a:custGeom>
              <a:avLst/>
              <a:gdLst/>
              <a:ahLst/>
              <a:cxnLst/>
              <a:rect l="l" t="t" r="r" b="b"/>
              <a:pathLst>
                <a:path w="5418" h="7000" extrusionOk="0">
                  <a:moveTo>
                    <a:pt x="536" y="0"/>
                  </a:moveTo>
                  <a:cubicBezTo>
                    <a:pt x="116" y="0"/>
                    <a:pt x="22" y="175"/>
                    <a:pt x="22" y="613"/>
                  </a:cubicBezTo>
                  <a:cubicBezTo>
                    <a:pt x="22" y="2531"/>
                    <a:pt x="22" y="4470"/>
                    <a:pt x="22" y="6409"/>
                  </a:cubicBezTo>
                  <a:cubicBezTo>
                    <a:pt x="1" y="6852"/>
                    <a:pt x="148" y="6999"/>
                    <a:pt x="612" y="6999"/>
                  </a:cubicBezTo>
                  <a:lnTo>
                    <a:pt x="5417" y="6999"/>
                  </a:lnTo>
                  <a:cubicBezTo>
                    <a:pt x="5396" y="4681"/>
                    <a:pt x="5396" y="2341"/>
                    <a:pt x="5396" y="23"/>
                  </a:cubicBezTo>
                  <a:cubicBezTo>
                    <a:pt x="3794" y="23"/>
                    <a:pt x="2214" y="23"/>
                    <a:pt x="612" y="2"/>
                  </a:cubicBezTo>
                  <a:cubicBezTo>
                    <a:pt x="585" y="1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51"/>
            <p:cNvSpPr/>
            <p:nvPr/>
          </p:nvSpPr>
          <p:spPr>
            <a:xfrm rot="-970049">
              <a:off x="9737527" y="3164293"/>
              <a:ext cx="105122" cy="115327"/>
            </a:xfrm>
            <a:custGeom>
              <a:avLst/>
              <a:gdLst/>
              <a:ahLst/>
              <a:cxnLst/>
              <a:rect l="l" t="t" r="r" b="b"/>
              <a:pathLst>
                <a:path w="5418" h="5944" extrusionOk="0">
                  <a:moveTo>
                    <a:pt x="22" y="0"/>
                  </a:moveTo>
                  <a:cubicBezTo>
                    <a:pt x="22" y="1770"/>
                    <a:pt x="43" y="3541"/>
                    <a:pt x="22" y="5332"/>
                  </a:cubicBezTo>
                  <a:cubicBezTo>
                    <a:pt x="1" y="5775"/>
                    <a:pt x="127" y="5944"/>
                    <a:pt x="612" y="5944"/>
                  </a:cubicBezTo>
                  <a:cubicBezTo>
                    <a:pt x="2214" y="5922"/>
                    <a:pt x="3794" y="5922"/>
                    <a:pt x="5417" y="5922"/>
                  </a:cubicBezTo>
                  <a:cubicBezTo>
                    <a:pt x="5417" y="4152"/>
                    <a:pt x="5396" y="2361"/>
                    <a:pt x="5417" y="590"/>
                  </a:cubicBezTo>
                  <a:cubicBezTo>
                    <a:pt x="5417" y="127"/>
                    <a:pt x="5270" y="0"/>
                    <a:pt x="4806" y="0"/>
                  </a:cubicBezTo>
                  <a:cubicBezTo>
                    <a:pt x="4272" y="7"/>
                    <a:pt x="3741" y="9"/>
                    <a:pt x="3210" y="9"/>
                  </a:cubicBezTo>
                  <a:cubicBezTo>
                    <a:pt x="2148" y="9"/>
                    <a:pt x="1090" y="0"/>
                    <a:pt x="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51"/>
            <p:cNvSpPr/>
            <p:nvPr/>
          </p:nvSpPr>
          <p:spPr>
            <a:xfrm rot="-970049">
              <a:off x="7770942" y="3861499"/>
              <a:ext cx="258866" cy="146410"/>
            </a:xfrm>
            <a:custGeom>
              <a:avLst/>
              <a:gdLst/>
              <a:ahLst/>
              <a:cxnLst/>
              <a:rect l="l" t="t" r="r" b="b"/>
              <a:pathLst>
                <a:path w="13342" h="7546" extrusionOk="0">
                  <a:moveTo>
                    <a:pt x="675" y="1"/>
                  </a:moveTo>
                  <a:cubicBezTo>
                    <a:pt x="169" y="1"/>
                    <a:pt x="22" y="148"/>
                    <a:pt x="22" y="675"/>
                  </a:cubicBezTo>
                  <a:cubicBezTo>
                    <a:pt x="43" y="2740"/>
                    <a:pt x="43" y="4806"/>
                    <a:pt x="22" y="6871"/>
                  </a:cubicBezTo>
                  <a:cubicBezTo>
                    <a:pt x="1" y="7377"/>
                    <a:pt x="148" y="7546"/>
                    <a:pt x="675" y="7546"/>
                  </a:cubicBezTo>
                  <a:cubicBezTo>
                    <a:pt x="1666" y="7525"/>
                    <a:pt x="2656" y="7519"/>
                    <a:pt x="3644" y="7519"/>
                  </a:cubicBezTo>
                  <a:cubicBezTo>
                    <a:pt x="4632" y="7519"/>
                    <a:pt x="5617" y="7525"/>
                    <a:pt x="6598" y="7525"/>
                  </a:cubicBezTo>
                  <a:cubicBezTo>
                    <a:pt x="7609" y="7525"/>
                    <a:pt x="8621" y="7519"/>
                    <a:pt x="9632" y="7519"/>
                  </a:cubicBezTo>
                  <a:cubicBezTo>
                    <a:pt x="10644" y="7519"/>
                    <a:pt x="11656" y="7525"/>
                    <a:pt x="12667" y="7546"/>
                  </a:cubicBezTo>
                  <a:cubicBezTo>
                    <a:pt x="13194" y="7546"/>
                    <a:pt x="13342" y="7398"/>
                    <a:pt x="13342" y="6871"/>
                  </a:cubicBezTo>
                  <a:cubicBezTo>
                    <a:pt x="13300" y="4806"/>
                    <a:pt x="13300" y="2740"/>
                    <a:pt x="13342" y="675"/>
                  </a:cubicBezTo>
                  <a:cubicBezTo>
                    <a:pt x="13342" y="169"/>
                    <a:pt x="13194" y="1"/>
                    <a:pt x="12667" y="1"/>
                  </a:cubicBezTo>
                  <a:cubicBezTo>
                    <a:pt x="10665" y="11"/>
                    <a:pt x="8668" y="16"/>
                    <a:pt x="6671" y="16"/>
                  </a:cubicBezTo>
                  <a:cubicBezTo>
                    <a:pt x="4674" y="16"/>
                    <a:pt x="2677" y="1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51"/>
            <p:cNvSpPr/>
            <p:nvPr/>
          </p:nvSpPr>
          <p:spPr>
            <a:xfrm rot="-970049">
              <a:off x="8269271" y="3717043"/>
              <a:ext cx="258458" cy="146002"/>
            </a:xfrm>
            <a:custGeom>
              <a:avLst/>
              <a:gdLst/>
              <a:ahLst/>
              <a:cxnLst/>
              <a:rect l="l" t="t" r="r" b="b"/>
              <a:pathLst>
                <a:path w="13321" h="7525" extrusionOk="0">
                  <a:moveTo>
                    <a:pt x="590" y="1"/>
                  </a:moveTo>
                  <a:cubicBezTo>
                    <a:pt x="106" y="1"/>
                    <a:pt x="0" y="169"/>
                    <a:pt x="0" y="612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398"/>
                    <a:pt x="169" y="7525"/>
                    <a:pt x="675" y="7525"/>
                  </a:cubicBezTo>
                  <a:cubicBezTo>
                    <a:pt x="1342" y="7518"/>
                    <a:pt x="2010" y="7515"/>
                    <a:pt x="2677" y="7515"/>
                  </a:cubicBezTo>
                  <a:cubicBezTo>
                    <a:pt x="4012" y="7515"/>
                    <a:pt x="5347" y="7525"/>
                    <a:pt x="6681" y="7525"/>
                  </a:cubicBezTo>
                  <a:lnTo>
                    <a:pt x="12667" y="7525"/>
                  </a:lnTo>
                  <a:cubicBezTo>
                    <a:pt x="13131" y="7525"/>
                    <a:pt x="13320" y="7440"/>
                    <a:pt x="13320" y="6914"/>
                  </a:cubicBezTo>
                  <a:cubicBezTo>
                    <a:pt x="13299" y="4806"/>
                    <a:pt x="13299" y="2698"/>
                    <a:pt x="13320" y="591"/>
                  </a:cubicBezTo>
                  <a:cubicBezTo>
                    <a:pt x="13320" y="106"/>
                    <a:pt x="13152" y="1"/>
                    <a:pt x="12709" y="1"/>
                  </a:cubicBezTo>
                  <a:cubicBezTo>
                    <a:pt x="10686" y="11"/>
                    <a:pt x="8668" y="16"/>
                    <a:pt x="6650" y="16"/>
                  </a:cubicBezTo>
                  <a:cubicBezTo>
                    <a:pt x="4632" y="16"/>
                    <a:pt x="2614" y="11"/>
                    <a:pt x="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51"/>
            <p:cNvSpPr/>
            <p:nvPr/>
          </p:nvSpPr>
          <p:spPr>
            <a:xfrm rot="-970049">
              <a:off x="9277888" y="3424923"/>
              <a:ext cx="256014" cy="146410"/>
            </a:xfrm>
            <a:custGeom>
              <a:avLst/>
              <a:gdLst/>
              <a:ahLst/>
              <a:cxnLst/>
              <a:rect l="l" t="t" r="r" b="b"/>
              <a:pathLst>
                <a:path w="13195" h="7546" extrusionOk="0">
                  <a:moveTo>
                    <a:pt x="633" y="1"/>
                  </a:moveTo>
                  <a:cubicBezTo>
                    <a:pt x="127" y="1"/>
                    <a:pt x="1" y="169"/>
                    <a:pt x="1" y="633"/>
                  </a:cubicBezTo>
                  <a:cubicBezTo>
                    <a:pt x="22" y="2719"/>
                    <a:pt x="22" y="4806"/>
                    <a:pt x="1" y="6892"/>
                  </a:cubicBezTo>
                  <a:cubicBezTo>
                    <a:pt x="1" y="7377"/>
                    <a:pt x="148" y="7525"/>
                    <a:pt x="633" y="7525"/>
                  </a:cubicBezTo>
                  <a:cubicBezTo>
                    <a:pt x="1300" y="7518"/>
                    <a:pt x="1966" y="7515"/>
                    <a:pt x="2630" y="7515"/>
                  </a:cubicBezTo>
                  <a:cubicBezTo>
                    <a:pt x="3958" y="7515"/>
                    <a:pt x="5284" y="7525"/>
                    <a:pt x="6619" y="7525"/>
                  </a:cubicBezTo>
                  <a:cubicBezTo>
                    <a:pt x="8600" y="7525"/>
                    <a:pt x="10560" y="7525"/>
                    <a:pt x="12541" y="7546"/>
                  </a:cubicBezTo>
                  <a:cubicBezTo>
                    <a:pt x="12984" y="7546"/>
                    <a:pt x="13194" y="7462"/>
                    <a:pt x="13194" y="6935"/>
                  </a:cubicBezTo>
                  <a:cubicBezTo>
                    <a:pt x="13173" y="4827"/>
                    <a:pt x="13173" y="2719"/>
                    <a:pt x="13194" y="612"/>
                  </a:cubicBezTo>
                  <a:cubicBezTo>
                    <a:pt x="13194" y="148"/>
                    <a:pt x="13068" y="1"/>
                    <a:pt x="12604" y="1"/>
                  </a:cubicBezTo>
                  <a:cubicBezTo>
                    <a:pt x="10602" y="11"/>
                    <a:pt x="8605" y="16"/>
                    <a:pt x="6611" y="16"/>
                  </a:cubicBezTo>
                  <a:cubicBezTo>
                    <a:pt x="4616" y="16"/>
                    <a:pt x="2625" y="11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51"/>
            <p:cNvSpPr/>
            <p:nvPr/>
          </p:nvSpPr>
          <p:spPr>
            <a:xfrm rot="-970049">
              <a:off x="8779522" y="3569385"/>
              <a:ext cx="256402" cy="146410"/>
            </a:xfrm>
            <a:custGeom>
              <a:avLst/>
              <a:gdLst/>
              <a:ahLst/>
              <a:cxnLst/>
              <a:rect l="l" t="t" r="r" b="b"/>
              <a:pathLst>
                <a:path w="13215" h="7546" extrusionOk="0">
                  <a:moveTo>
                    <a:pt x="654" y="1"/>
                  </a:moveTo>
                  <a:cubicBezTo>
                    <a:pt x="148" y="1"/>
                    <a:pt x="21" y="148"/>
                    <a:pt x="21" y="633"/>
                  </a:cubicBezTo>
                  <a:cubicBezTo>
                    <a:pt x="42" y="2719"/>
                    <a:pt x="42" y="4806"/>
                    <a:pt x="21" y="6892"/>
                  </a:cubicBezTo>
                  <a:cubicBezTo>
                    <a:pt x="0" y="7440"/>
                    <a:pt x="232" y="7525"/>
                    <a:pt x="717" y="7525"/>
                  </a:cubicBezTo>
                  <a:lnTo>
                    <a:pt x="6639" y="7525"/>
                  </a:lnTo>
                  <a:cubicBezTo>
                    <a:pt x="8599" y="7525"/>
                    <a:pt x="10580" y="7525"/>
                    <a:pt x="12540" y="7546"/>
                  </a:cubicBezTo>
                  <a:cubicBezTo>
                    <a:pt x="13004" y="7546"/>
                    <a:pt x="13215" y="7462"/>
                    <a:pt x="13215" y="6935"/>
                  </a:cubicBezTo>
                  <a:cubicBezTo>
                    <a:pt x="13173" y="4827"/>
                    <a:pt x="13194" y="2719"/>
                    <a:pt x="13215" y="612"/>
                  </a:cubicBezTo>
                  <a:cubicBezTo>
                    <a:pt x="13215" y="169"/>
                    <a:pt x="13088" y="1"/>
                    <a:pt x="12604" y="1"/>
                  </a:cubicBezTo>
                  <a:cubicBezTo>
                    <a:pt x="10612" y="11"/>
                    <a:pt x="8620" y="16"/>
                    <a:pt x="6629" y="16"/>
                  </a:cubicBezTo>
                  <a:cubicBezTo>
                    <a:pt x="4637" y="16"/>
                    <a:pt x="26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51"/>
            <p:cNvSpPr/>
            <p:nvPr/>
          </p:nvSpPr>
          <p:spPr>
            <a:xfrm rot="-970049">
              <a:off x="8316354" y="3884481"/>
              <a:ext cx="258866" cy="135797"/>
            </a:xfrm>
            <a:custGeom>
              <a:avLst/>
              <a:gdLst/>
              <a:ahLst/>
              <a:cxnLst/>
              <a:rect l="l" t="t" r="r" b="b"/>
              <a:pathLst>
                <a:path w="13342" h="6999" extrusionOk="0">
                  <a:moveTo>
                    <a:pt x="611" y="1"/>
                  </a:moveTo>
                  <a:cubicBezTo>
                    <a:pt x="148" y="1"/>
                    <a:pt x="0" y="149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51"/>
                    <a:pt x="148" y="6998"/>
                    <a:pt x="611" y="6998"/>
                  </a:cubicBezTo>
                  <a:cubicBezTo>
                    <a:pt x="2624" y="6988"/>
                    <a:pt x="4642" y="6982"/>
                    <a:pt x="6663" y="6982"/>
                  </a:cubicBezTo>
                  <a:cubicBezTo>
                    <a:pt x="8684" y="6982"/>
                    <a:pt x="10707" y="6988"/>
                    <a:pt x="12730" y="6998"/>
                  </a:cubicBezTo>
                  <a:cubicBezTo>
                    <a:pt x="13194" y="6998"/>
                    <a:pt x="13320" y="6851"/>
                    <a:pt x="13320" y="6387"/>
                  </a:cubicBezTo>
                  <a:cubicBezTo>
                    <a:pt x="13299" y="4490"/>
                    <a:pt x="13299" y="2572"/>
                    <a:pt x="13320" y="675"/>
                  </a:cubicBezTo>
                  <a:cubicBezTo>
                    <a:pt x="13341" y="149"/>
                    <a:pt x="13173" y="1"/>
                    <a:pt x="12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51"/>
            <p:cNvSpPr/>
            <p:nvPr/>
          </p:nvSpPr>
          <p:spPr>
            <a:xfrm rot="-970049">
              <a:off x="7817920" y="4028603"/>
              <a:ext cx="258866" cy="136204"/>
            </a:xfrm>
            <a:custGeom>
              <a:avLst/>
              <a:gdLst/>
              <a:ahLst/>
              <a:cxnLst/>
              <a:rect l="l" t="t" r="r" b="b"/>
              <a:pathLst>
                <a:path w="13342" h="7020" extrusionOk="0">
                  <a:moveTo>
                    <a:pt x="696" y="1"/>
                  </a:moveTo>
                  <a:cubicBezTo>
                    <a:pt x="169" y="1"/>
                    <a:pt x="1" y="148"/>
                    <a:pt x="1" y="675"/>
                  </a:cubicBezTo>
                  <a:cubicBezTo>
                    <a:pt x="43" y="2551"/>
                    <a:pt x="43" y="4448"/>
                    <a:pt x="1" y="6324"/>
                  </a:cubicBezTo>
                  <a:cubicBezTo>
                    <a:pt x="1" y="6830"/>
                    <a:pt x="148" y="7019"/>
                    <a:pt x="675" y="7019"/>
                  </a:cubicBezTo>
                  <a:cubicBezTo>
                    <a:pt x="2667" y="7009"/>
                    <a:pt x="4664" y="7003"/>
                    <a:pt x="6661" y="7003"/>
                  </a:cubicBezTo>
                  <a:cubicBezTo>
                    <a:pt x="8658" y="7003"/>
                    <a:pt x="10655" y="7009"/>
                    <a:pt x="12646" y="7019"/>
                  </a:cubicBezTo>
                  <a:cubicBezTo>
                    <a:pt x="13173" y="7019"/>
                    <a:pt x="13342" y="6872"/>
                    <a:pt x="13342" y="6345"/>
                  </a:cubicBezTo>
                  <a:cubicBezTo>
                    <a:pt x="13300" y="4490"/>
                    <a:pt x="13300" y="2614"/>
                    <a:pt x="13342" y="760"/>
                  </a:cubicBezTo>
                  <a:cubicBezTo>
                    <a:pt x="13342" y="191"/>
                    <a:pt x="13194" y="1"/>
                    <a:pt x="12604" y="1"/>
                  </a:cubicBezTo>
                  <a:cubicBezTo>
                    <a:pt x="11614" y="22"/>
                    <a:pt x="10628" y="27"/>
                    <a:pt x="9643" y="27"/>
                  </a:cubicBezTo>
                  <a:cubicBezTo>
                    <a:pt x="8658" y="27"/>
                    <a:pt x="7672" y="22"/>
                    <a:pt x="6682" y="22"/>
                  </a:cubicBezTo>
                  <a:cubicBezTo>
                    <a:pt x="4680" y="22"/>
                    <a:pt x="2677" y="22"/>
                    <a:pt x="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51"/>
            <p:cNvSpPr/>
            <p:nvPr/>
          </p:nvSpPr>
          <p:spPr>
            <a:xfrm rot="-970049">
              <a:off x="9324798" y="3591959"/>
              <a:ext cx="256421" cy="135816"/>
            </a:xfrm>
            <a:custGeom>
              <a:avLst/>
              <a:gdLst/>
              <a:ahLst/>
              <a:cxnLst/>
              <a:rect l="l" t="t" r="r" b="b"/>
              <a:pathLst>
                <a:path w="13216" h="7000" extrusionOk="0">
                  <a:moveTo>
                    <a:pt x="582" y="0"/>
                  </a:moveTo>
                  <a:cubicBezTo>
                    <a:pt x="97" y="0"/>
                    <a:pt x="1" y="214"/>
                    <a:pt x="1" y="676"/>
                  </a:cubicBezTo>
                  <a:cubicBezTo>
                    <a:pt x="22" y="2573"/>
                    <a:pt x="43" y="4449"/>
                    <a:pt x="1" y="6346"/>
                  </a:cubicBezTo>
                  <a:cubicBezTo>
                    <a:pt x="1" y="6873"/>
                    <a:pt x="169" y="6999"/>
                    <a:pt x="675" y="6999"/>
                  </a:cubicBezTo>
                  <a:cubicBezTo>
                    <a:pt x="1329" y="6992"/>
                    <a:pt x="1982" y="6990"/>
                    <a:pt x="2634" y="6990"/>
                  </a:cubicBezTo>
                  <a:cubicBezTo>
                    <a:pt x="3940" y="6990"/>
                    <a:pt x="5242" y="6999"/>
                    <a:pt x="6534" y="6999"/>
                  </a:cubicBezTo>
                  <a:lnTo>
                    <a:pt x="12520" y="6999"/>
                  </a:lnTo>
                  <a:cubicBezTo>
                    <a:pt x="13005" y="6999"/>
                    <a:pt x="13194" y="6894"/>
                    <a:pt x="13194" y="6346"/>
                  </a:cubicBezTo>
                  <a:cubicBezTo>
                    <a:pt x="13173" y="4428"/>
                    <a:pt x="13173" y="2531"/>
                    <a:pt x="13194" y="634"/>
                  </a:cubicBezTo>
                  <a:cubicBezTo>
                    <a:pt x="13215" y="128"/>
                    <a:pt x="13047" y="2"/>
                    <a:pt x="12562" y="2"/>
                  </a:cubicBezTo>
                  <a:cubicBezTo>
                    <a:pt x="10581" y="12"/>
                    <a:pt x="8595" y="18"/>
                    <a:pt x="6608" y="18"/>
                  </a:cubicBezTo>
                  <a:cubicBezTo>
                    <a:pt x="4622" y="18"/>
                    <a:pt x="2635" y="12"/>
                    <a:pt x="654" y="2"/>
                  </a:cubicBezTo>
                  <a:cubicBezTo>
                    <a:pt x="629" y="1"/>
                    <a:pt x="605" y="0"/>
                    <a:pt x="5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51"/>
            <p:cNvSpPr/>
            <p:nvPr/>
          </p:nvSpPr>
          <p:spPr>
            <a:xfrm rot="-970049">
              <a:off x="8826899" y="3736432"/>
              <a:ext cx="255994" cy="136204"/>
            </a:xfrm>
            <a:custGeom>
              <a:avLst/>
              <a:gdLst/>
              <a:ahLst/>
              <a:cxnLst/>
              <a:rect l="l" t="t" r="r" b="b"/>
              <a:pathLst>
                <a:path w="13194" h="7020" extrusionOk="0">
                  <a:moveTo>
                    <a:pt x="611" y="1"/>
                  </a:moveTo>
                  <a:cubicBezTo>
                    <a:pt x="169" y="1"/>
                    <a:pt x="0" y="127"/>
                    <a:pt x="0" y="591"/>
                  </a:cubicBezTo>
                  <a:cubicBezTo>
                    <a:pt x="21" y="2530"/>
                    <a:pt x="21" y="4469"/>
                    <a:pt x="0" y="6387"/>
                  </a:cubicBezTo>
                  <a:cubicBezTo>
                    <a:pt x="0" y="6893"/>
                    <a:pt x="169" y="7019"/>
                    <a:pt x="654" y="7019"/>
                  </a:cubicBezTo>
                  <a:cubicBezTo>
                    <a:pt x="2635" y="7009"/>
                    <a:pt x="4616" y="7003"/>
                    <a:pt x="6597" y="7003"/>
                  </a:cubicBezTo>
                  <a:cubicBezTo>
                    <a:pt x="8578" y="7003"/>
                    <a:pt x="10559" y="7009"/>
                    <a:pt x="12541" y="7019"/>
                  </a:cubicBezTo>
                  <a:cubicBezTo>
                    <a:pt x="13025" y="7019"/>
                    <a:pt x="13194" y="6893"/>
                    <a:pt x="13194" y="6387"/>
                  </a:cubicBezTo>
                  <a:cubicBezTo>
                    <a:pt x="13173" y="4490"/>
                    <a:pt x="13173" y="2572"/>
                    <a:pt x="13194" y="675"/>
                  </a:cubicBezTo>
                  <a:cubicBezTo>
                    <a:pt x="13194" y="127"/>
                    <a:pt x="13025" y="22"/>
                    <a:pt x="12519" y="22"/>
                  </a:cubicBezTo>
                  <a:lnTo>
                    <a:pt x="6597" y="22"/>
                  </a:lnTo>
                  <a:cubicBezTo>
                    <a:pt x="4595" y="22"/>
                    <a:pt x="2614" y="22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51"/>
            <p:cNvSpPr/>
            <p:nvPr/>
          </p:nvSpPr>
          <p:spPr>
            <a:xfrm rot="-970049">
              <a:off x="8542700" y="3643344"/>
              <a:ext cx="222875" cy="146410"/>
            </a:xfrm>
            <a:custGeom>
              <a:avLst/>
              <a:gdLst/>
              <a:ahLst/>
              <a:cxnLst/>
              <a:rect l="l" t="t" r="r" b="b"/>
              <a:pathLst>
                <a:path w="11487" h="7546" extrusionOk="0">
                  <a:moveTo>
                    <a:pt x="5796" y="1"/>
                  </a:moveTo>
                  <a:cubicBezTo>
                    <a:pt x="4068" y="1"/>
                    <a:pt x="2340" y="1"/>
                    <a:pt x="611" y="22"/>
                  </a:cubicBezTo>
                  <a:cubicBezTo>
                    <a:pt x="581" y="20"/>
                    <a:pt x="552" y="20"/>
                    <a:pt x="525" y="20"/>
                  </a:cubicBezTo>
                  <a:cubicBezTo>
                    <a:pt x="147" y="20"/>
                    <a:pt x="0" y="160"/>
                    <a:pt x="0" y="612"/>
                  </a:cubicBezTo>
                  <a:cubicBezTo>
                    <a:pt x="21" y="2719"/>
                    <a:pt x="21" y="4848"/>
                    <a:pt x="0" y="6977"/>
                  </a:cubicBezTo>
                  <a:cubicBezTo>
                    <a:pt x="0" y="7419"/>
                    <a:pt x="148" y="7546"/>
                    <a:pt x="569" y="7546"/>
                  </a:cubicBezTo>
                  <a:cubicBezTo>
                    <a:pt x="2287" y="7535"/>
                    <a:pt x="4010" y="7530"/>
                    <a:pt x="5733" y="7530"/>
                  </a:cubicBezTo>
                  <a:cubicBezTo>
                    <a:pt x="7456" y="7530"/>
                    <a:pt x="9179" y="7535"/>
                    <a:pt x="10896" y="7546"/>
                  </a:cubicBezTo>
                  <a:cubicBezTo>
                    <a:pt x="11381" y="7546"/>
                    <a:pt x="11487" y="7335"/>
                    <a:pt x="11487" y="6914"/>
                  </a:cubicBezTo>
                  <a:cubicBezTo>
                    <a:pt x="11466" y="4806"/>
                    <a:pt x="11466" y="2698"/>
                    <a:pt x="11487" y="591"/>
                  </a:cubicBezTo>
                  <a:cubicBezTo>
                    <a:pt x="11487" y="127"/>
                    <a:pt x="11318" y="1"/>
                    <a:pt x="108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51"/>
            <p:cNvSpPr/>
            <p:nvPr/>
          </p:nvSpPr>
          <p:spPr>
            <a:xfrm rot="-970049">
              <a:off x="9548896" y="3352205"/>
              <a:ext cx="215521" cy="146410"/>
            </a:xfrm>
            <a:custGeom>
              <a:avLst/>
              <a:gdLst/>
              <a:ahLst/>
              <a:cxnLst/>
              <a:rect l="l" t="t" r="r" b="b"/>
              <a:pathLst>
                <a:path w="11108" h="7546" extrusionOk="0">
                  <a:moveTo>
                    <a:pt x="653" y="1"/>
                  </a:moveTo>
                  <a:cubicBezTo>
                    <a:pt x="169" y="1"/>
                    <a:pt x="0" y="127"/>
                    <a:pt x="0" y="633"/>
                  </a:cubicBezTo>
                  <a:cubicBezTo>
                    <a:pt x="21" y="2698"/>
                    <a:pt x="21" y="4785"/>
                    <a:pt x="0" y="6871"/>
                  </a:cubicBezTo>
                  <a:cubicBezTo>
                    <a:pt x="0" y="7419"/>
                    <a:pt x="190" y="7525"/>
                    <a:pt x="696" y="7525"/>
                  </a:cubicBezTo>
                  <a:cubicBezTo>
                    <a:pt x="1237" y="7518"/>
                    <a:pt x="1778" y="7515"/>
                    <a:pt x="2318" y="7515"/>
                  </a:cubicBezTo>
                  <a:cubicBezTo>
                    <a:pt x="3398" y="7515"/>
                    <a:pt x="4475" y="7525"/>
                    <a:pt x="5543" y="7525"/>
                  </a:cubicBezTo>
                  <a:cubicBezTo>
                    <a:pt x="6365" y="7525"/>
                    <a:pt x="7187" y="7519"/>
                    <a:pt x="8009" y="7519"/>
                  </a:cubicBezTo>
                  <a:cubicBezTo>
                    <a:pt x="8831" y="7519"/>
                    <a:pt x="9653" y="7525"/>
                    <a:pt x="10475" y="7546"/>
                  </a:cubicBezTo>
                  <a:cubicBezTo>
                    <a:pt x="10939" y="7546"/>
                    <a:pt x="11086" y="7419"/>
                    <a:pt x="11086" y="6935"/>
                  </a:cubicBezTo>
                  <a:cubicBezTo>
                    <a:pt x="11065" y="4827"/>
                    <a:pt x="11065" y="2719"/>
                    <a:pt x="11086" y="612"/>
                  </a:cubicBezTo>
                  <a:cubicBezTo>
                    <a:pt x="11107" y="106"/>
                    <a:pt x="10918" y="1"/>
                    <a:pt x="10433" y="1"/>
                  </a:cubicBezTo>
                  <a:cubicBezTo>
                    <a:pt x="8799" y="11"/>
                    <a:pt x="7166" y="16"/>
                    <a:pt x="5535" y="16"/>
                  </a:cubicBezTo>
                  <a:cubicBezTo>
                    <a:pt x="3904" y="16"/>
                    <a:pt x="2276" y="11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51"/>
            <p:cNvSpPr/>
            <p:nvPr/>
          </p:nvSpPr>
          <p:spPr>
            <a:xfrm rot="-970049">
              <a:off x="9050524" y="3497131"/>
              <a:ext cx="212669" cy="146041"/>
            </a:xfrm>
            <a:custGeom>
              <a:avLst/>
              <a:gdLst/>
              <a:ahLst/>
              <a:cxnLst/>
              <a:rect l="l" t="t" r="r" b="b"/>
              <a:pathLst>
                <a:path w="10961" h="7527" extrusionOk="0">
                  <a:moveTo>
                    <a:pt x="612" y="1"/>
                  </a:moveTo>
                  <a:cubicBezTo>
                    <a:pt x="169" y="1"/>
                    <a:pt x="1" y="127"/>
                    <a:pt x="1" y="591"/>
                  </a:cubicBezTo>
                  <a:cubicBezTo>
                    <a:pt x="22" y="2698"/>
                    <a:pt x="22" y="4806"/>
                    <a:pt x="1" y="6914"/>
                  </a:cubicBezTo>
                  <a:cubicBezTo>
                    <a:pt x="1" y="7377"/>
                    <a:pt x="148" y="7525"/>
                    <a:pt x="612" y="7525"/>
                  </a:cubicBezTo>
                  <a:cubicBezTo>
                    <a:pt x="1153" y="7518"/>
                    <a:pt x="1694" y="7515"/>
                    <a:pt x="2235" y="7515"/>
                  </a:cubicBezTo>
                  <a:cubicBezTo>
                    <a:pt x="3316" y="7515"/>
                    <a:pt x="4398" y="7525"/>
                    <a:pt x="5480" y="7525"/>
                  </a:cubicBezTo>
                  <a:cubicBezTo>
                    <a:pt x="6562" y="7525"/>
                    <a:pt x="7644" y="7515"/>
                    <a:pt x="8726" y="7515"/>
                  </a:cubicBezTo>
                  <a:cubicBezTo>
                    <a:pt x="9267" y="7515"/>
                    <a:pt x="9808" y="7518"/>
                    <a:pt x="10349" y="7525"/>
                  </a:cubicBezTo>
                  <a:cubicBezTo>
                    <a:pt x="10377" y="7526"/>
                    <a:pt x="10404" y="7527"/>
                    <a:pt x="10430" y="7527"/>
                  </a:cubicBezTo>
                  <a:cubicBezTo>
                    <a:pt x="10830" y="7527"/>
                    <a:pt x="10960" y="7370"/>
                    <a:pt x="10960" y="6935"/>
                  </a:cubicBezTo>
                  <a:cubicBezTo>
                    <a:pt x="10939" y="4827"/>
                    <a:pt x="10939" y="2719"/>
                    <a:pt x="10960" y="612"/>
                  </a:cubicBezTo>
                  <a:cubicBezTo>
                    <a:pt x="10960" y="148"/>
                    <a:pt x="10834" y="1"/>
                    <a:pt x="10370" y="1"/>
                  </a:cubicBezTo>
                  <a:cubicBezTo>
                    <a:pt x="8747" y="11"/>
                    <a:pt x="7119" y="16"/>
                    <a:pt x="5491" y="16"/>
                  </a:cubicBezTo>
                  <a:cubicBezTo>
                    <a:pt x="3863" y="16"/>
                    <a:pt x="2235" y="11"/>
                    <a:pt x="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51"/>
            <p:cNvSpPr/>
            <p:nvPr/>
          </p:nvSpPr>
          <p:spPr>
            <a:xfrm rot="-970049">
              <a:off x="8044452" y="3789180"/>
              <a:ext cx="210612" cy="146410"/>
            </a:xfrm>
            <a:custGeom>
              <a:avLst/>
              <a:gdLst/>
              <a:ahLst/>
              <a:cxnLst/>
              <a:rect l="l" t="t" r="r" b="b"/>
              <a:pathLst>
                <a:path w="10855" h="7546" extrusionOk="0">
                  <a:moveTo>
                    <a:pt x="633" y="1"/>
                  </a:moveTo>
                  <a:cubicBezTo>
                    <a:pt x="169" y="1"/>
                    <a:pt x="22" y="127"/>
                    <a:pt x="22" y="612"/>
                  </a:cubicBezTo>
                  <a:cubicBezTo>
                    <a:pt x="43" y="2719"/>
                    <a:pt x="43" y="4827"/>
                    <a:pt x="22" y="6935"/>
                  </a:cubicBezTo>
                  <a:cubicBezTo>
                    <a:pt x="1" y="7440"/>
                    <a:pt x="190" y="7546"/>
                    <a:pt x="675" y="7546"/>
                  </a:cubicBezTo>
                  <a:cubicBezTo>
                    <a:pt x="2256" y="7535"/>
                    <a:pt x="3842" y="7530"/>
                    <a:pt x="5430" y="7530"/>
                  </a:cubicBezTo>
                  <a:cubicBezTo>
                    <a:pt x="7019" y="7530"/>
                    <a:pt x="8610" y="7535"/>
                    <a:pt x="10201" y="7546"/>
                  </a:cubicBezTo>
                  <a:cubicBezTo>
                    <a:pt x="10686" y="7546"/>
                    <a:pt x="10855" y="7419"/>
                    <a:pt x="10855" y="6914"/>
                  </a:cubicBezTo>
                  <a:cubicBezTo>
                    <a:pt x="10813" y="4827"/>
                    <a:pt x="10813" y="2762"/>
                    <a:pt x="10855" y="675"/>
                  </a:cubicBezTo>
                  <a:cubicBezTo>
                    <a:pt x="10855" y="127"/>
                    <a:pt x="10665" y="22"/>
                    <a:pt x="10159" y="22"/>
                  </a:cubicBezTo>
                  <a:cubicBezTo>
                    <a:pt x="9632" y="29"/>
                    <a:pt x="9105" y="31"/>
                    <a:pt x="8578" y="31"/>
                  </a:cubicBezTo>
                  <a:cubicBezTo>
                    <a:pt x="7525" y="31"/>
                    <a:pt x="6471" y="22"/>
                    <a:pt x="5417" y="22"/>
                  </a:cubicBezTo>
                  <a:cubicBezTo>
                    <a:pt x="3815" y="22"/>
                    <a:pt x="2213" y="22"/>
                    <a:pt x="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51"/>
            <p:cNvSpPr/>
            <p:nvPr/>
          </p:nvSpPr>
          <p:spPr>
            <a:xfrm rot="-970049">
              <a:off x="8589616" y="3810417"/>
              <a:ext cx="222875" cy="135836"/>
            </a:xfrm>
            <a:custGeom>
              <a:avLst/>
              <a:gdLst/>
              <a:ahLst/>
              <a:cxnLst/>
              <a:rect l="l" t="t" r="r" b="b"/>
              <a:pathLst>
                <a:path w="11487" h="7001" extrusionOk="0">
                  <a:moveTo>
                    <a:pt x="525" y="1"/>
                  </a:moveTo>
                  <a:cubicBezTo>
                    <a:pt x="147" y="1"/>
                    <a:pt x="0" y="141"/>
                    <a:pt x="0" y="593"/>
                  </a:cubicBezTo>
                  <a:cubicBezTo>
                    <a:pt x="21" y="2532"/>
                    <a:pt x="21" y="4492"/>
                    <a:pt x="0" y="6431"/>
                  </a:cubicBezTo>
                  <a:cubicBezTo>
                    <a:pt x="0" y="6874"/>
                    <a:pt x="148" y="7000"/>
                    <a:pt x="569" y="7000"/>
                  </a:cubicBezTo>
                  <a:cubicBezTo>
                    <a:pt x="2287" y="6990"/>
                    <a:pt x="4005" y="6984"/>
                    <a:pt x="5725" y="6984"/>
                  </a:cubicBezTo>
                  <a:cubicBezTo>
                    <a:pt x="7445" y="6984"/>
                    <a:pt x="9168" y="6990"/>
                    <a:pt x="10896" y="7000"/>
                  </a:cubicBezTo>
                  <a:cubicBezTo>
                    <a:pt x="11318" y="7000"/>
                    <a:pt x="11466" y="6874"/>
                    <a:pt x="11466" y="6431"/>
                  </a:cubicBezTo>
                  <a:cubicBezTo>
                    <a:pt x="11444" y="4492"/>
                    <a:pt x="11444" y="2532"/>
                    <a:pt x="11466" y="593"/>
                  </a:cubicBezTo>
                  <a:cubicBezTo>
                    <a:pt x="11487" y="129"/>
                    <a:pt x="11318" y="3"/>
                    <a:pt x="10854" y="3"/>
                  </a:cubicBezTo>
                  <a:lnTo>
                    <a:pt x="611" y="3"/>
                  </a:lnTo>
                  <a:cubicBezTo>
                    <a:pt x="581" y="2"/>
                    <a:pt x="552" y="1"/>
                    <a:pt x="5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51"/>
            <p:cNvSpPr/>
            <p:nvPr/>
          </p:nvSpPr>
          <p:spPr>
            <a:xfrm rot="-970049">
              <a:off x="9595882" y="3519366"/>
              <a:ext cx="215114" cy="136204"/>
            </a:xfrm>
            <a:custGeom>
              <a:avLst/>
              <a:gdLst/>
              <a:ahLst/>
              <a:cxnLst/>
              <a:rect l="l" t="t" r="r" b="b"/>
              <a:pathLst>
                <a:path w="11087" h="7020" extrusionOk="0">
                  <a:moveTo>
                    <a:pt x="653" y="1"/>
                  </a:moveTo>
                  <a:cubicBezTo>
                    <a:pt x="190" y="1"/>
                    <a:pt x="0" y="106"/>
                    <a:pt x="0" y="633"/>
                  </a:cubicBezTo>
                  <a:cubicBezTo>
                    <a:pt x="21" y="2572"/>
                    <a:pt x="21" y="4490"/>
                    <a:pt x="0" y="6429"/>
                  </a:cubicBezTo>
                  <a:cubicBezTo>
                    <a:pt x="0" y="6893"/>
                    <a:pt x="148" y="7019"/>
                    <a:pt x="611" y="7019"/>
                  </a:cubicBezTo>
                  <a:cubicBezTo>
                    <a:pt x="2255" y="7009"/>
                    <a:pt x="3899" y="7003"/>
                    <a:pt x="5543" y="7003"/>
                  </a:cubicBezTo>
                  <a:cubicBezTo>
                    <a:pt x="7187" y="7003"/>
                    <a:pt x="8831" y="7009"/>
                    <a:pt x="10475" y="7019"/>
                  </a:cubicBezTo>
                  <a:cubicBezTo>
                    <a:pt x="10981" y="7019"/>
                    <a:pt x="11086" y="6851"/>
                    <a:pt x="11086" y="6366"/>
                  </a:cubicBezTo>
                  <a:cubicBezTo>
                    <a:pt x="11065" y="4469"/>
                    <a:pt x="11065" y="2551"/>
                    <a:pt x="11086" y="654"/>
                  </a:cubicBezTo>
                  <a:cubicBezTo>
                    <a:pt x="11086" y="148"/>
                    <a:pt x="10939" y="22"/>
                    <a:pt x="10454" y="22"/>
                  </a:cubicBezTo>
                  <a:lnTo>
                    <a:pt x="5585" y="22"/>
                  </a:lnTo>
                  <a:cubicBezTo>
                    <a:pt x="3941" y="22"/>
                    <a:pt x="2297" y="22"/>
                    <a:pt x="6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51"/>
            <p:cNvSpPr/>
            <p:nvPr/>
          </p:nvSpPr>
          <p:spPr>
            <a:xfrm rot="-970049">
              <a:off x="9097607" y="3664608"/>
              <a:ext cx="212669" cy="135816"/>
            </a:xfrm>
            <a:custGeom>
              <a:avLst/>
              <a:gdLst/>
              <a:ahLst/>
              <a:cxnLst/>
              <a:rect l="l" t="t" r="r" b="b"/>
              <a:pathLst>
                <a:path w="10961" h="7000" extrusionOk="0">
                  <a:moveTo>
                    <a:pt x="534" y="0"/>
                  </a:moveTo>
                  <a:cubicBezTo>
                    <a:pt x="149" y="0"/>
                    <a:pt x="1" y="157"/>
                    <a:pt x="1" y="592"/>
                  </a:cubicBezTo>
                  <a:cubicBezTo>
                    <a:pt x="22" y="2531"/>
                    <a:pt x="22" y="4491"/>
                    <a:pt x="1" y="6430"/>
                  </a:cubicBezTo>
                  <a:cubicBezTo>
                    <a:pt x="1" y="6873"/>
                    <a:pt x="169" y="6999"/>
                    <a:pt x="591" y="6999"/>
                  </a:cubicBezTo>
                  <a:cubicBezTo>
                    <a:pt x="2224" y="6989"/>
                    <a:pt x="3857" y="6983"/>
                    <a:pt x="5491" y="6983"/>
                  </a:cubicBezTo>
                  <a:cubicBezTo>
                    <a:pt x="7124" y="6983"/>
                    <a:pt x="8758" y="6989"/>
                    <a:pt x="10391" y="6999"/>
                  </a:cubicBezTo>
                  <a:cubicBezTo>
                    <a:pt x="10791" y="6999"/>
                    <a:pt x="10960" y="6873"/>
                    <a:pt x="10960" y="6430"/>
                  </a:cubicBezTo>
                  <a:cubicBezTo>
                    <a:pt x="10939" y="4491"/>
                    <a:pt x="10939" y="2531"/>
                    <a:pt x="10960" y="592"/>
                  </a:cubicBezTo>
                  <a:cubicBezTo>
                    <a:pt x="10960" y="107"/>
                    <a:pt x="10791" y="2"/>
                    <a:pt x="10349" y="2"/>
                  </a:cubicBezTo>
                  <a:lnTo>
                    <a:pt x="612" y="2"/>
                  </a:lnTo>
                  <a:cubicBezTo>
                    <a:pt x="585" y="1"/>
                    <a:pt x="559" y="0"/>
                    <a:pt x="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51"/>
            <p:cNvSpPr/>
            <p:nvPr/>
          </p:nvSpPr>
          <p:spPr>
            <a:xfrm rot="-970049">
              <a:off x="8090987" y="3956405"/>
              <a:ext cx="210612" cy="135836"/>
            </a:xfrm>
            <a:custGeom>
              <a:avLst/>
              <a:gdLst/>
              <a:ahLst/>
              <a:cxnLst/>
              <a:rect l="l" t="t" r="r" b="b"/>
              <a:pathLst>
                <a:path w="10855" h="7001" extrusionOk="0">
                  <a:moveTo>
                    <a:pt x="654" y="1"/>
                  </a:moveTo>
                  <a:cubicBezTo>
                    <a:pt x="169" y="1"/>
                    <a:pt x="22" y="127"/>
                    <a:pt x="22" y="633"/>
                  </a:cubicBezTo>
                  <a:cubicBezTo>
                    <a:pt x="43" y="2530"/>
                    <a:pt x="43" y="4448"/>
                    <a:pt x="22" y="6345"/>
                  </a:cubicBezTo>
                  <a:cubicBezTo>
                    <a:pt x="0" y="6893"/>
                    <a:pt x="211" y="6998"/>
                    <a:pt x="717" y="6998"/>
                  </a:cubicBezTo>
                  <a:cubicBezTo>
                    <a:pt x="1230" y="6991"/>
                    <a:pt x="1745" y="6989"/>
                    <a:pt x="2262" y="6989"/>
                  </a:cubicBezTo>
                  <a:cubicBezTo>
                    <a:pt x="3295" y="6989"/>
                    <a:pt x="4335" y="6998"/>
                    <a:pt x="5375" y="6998"/>
                  </a:cubicBezTo>
                  <a:cubicBezTo>
                    <a:pt x="6443" y="6998"/>
                    <a:pt x="7511" y="6989"/>
                    <a:pt x="8572" y="6989"/>
                  </a:cubicBezTo>
                  <a:cubicBezTo>
                    <a:pt x="9103" y="6989"/>
                    <a:pt x="9632" y="6991"/>
                    <a:pt x="10159" y="6998"/>
                  </a:cubicBezTo>
                  <a:cubicBezTo>
                    <a:pt x="10191" y="6999"/>
                    <a:pt x="10221" y="7000"/>
                    <a:pt x="10250" y="7000"/>
                  </a:cubicBezTo>
                  <a:cubicBezTo>
                    <a:pt x="10706" y="7000"/>
                    <a:pt x="10855" y="6840"/>
                    <a:pt x="10855" y="6345"/>
                  </a:cubicBezTo>
                  <a:cubicBezTo>
                    <a:pt x="10812" y="4448"/>
                    <a:pt x="10812" y="2572"/>
                    <a:pt x="10855" y="675"/>
                  </a:cubicBezTo>
                  <a:cubicBezTo>
                    <a:pt x="10855" y="191"/>
                    <a:pt x="10728" y="1"/>
                    <a:pt x="10180" y="1"/>
                  </a:cubicBezTo>
                  <a:cubicBezTo>
                    <a:pt x="8599" y="11"/>
                    <a:pt x="7014" y="17"/>
                    <a:pt x="5425" y="17"/>
                  </a:cubicBezTo>
                  <a:cubicBezTo>
                    <a:pt x="3836" y="17"/>
                    <a:pt x="2245" y="1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51"/>
            <p:cNvSpPr/>
            <p:nvPr/>
          </p:nvSpPr>
          <p:spPr>
            <a:xfrm rot="-970049">
              <a:off x="7574270" y="3471541"/>
              <a:ext cx="2381597" cy="596854"/>
            </a:xfrm>
            <a:custGeom>
              <a:avLst/>
              <a:gdLst/>
              <a:ahLst/>
              <a:cxnLst/>
              <a:rect l="l" t="t" r="r" b="b"/>
              <a:pathLst>
                <a:path w="122748" h="30762" extrusionOk="0">
                  <a:moveTo>
                    <a:pt x="22318" y="7534"/>
                  </a:moveTo>
                  <a:cubicBezTo>
                    <a:pt x="22778" y="7534"/>
                    <a:pt x="22910" y="7712"/>
                    <a:pt x="22910" y="8210"/>
                  </a:cubicBezTo>
                  <a:cubicBezTo>
                    <a:pt x="22868" y="10254"/>
                    <a:pt x="22868" y="12320"/>
                    <a:pt x="22910" y="14385"/>
                  </a:cubicBezTo>
                  <a:cubicBezTo>
                    <a:pt x="22910" y="14912"/>
                    <a:pt x="22762" y="15060"/>
                    <a:pt x="22235" y="15060"/>
                  </a:cubicBezTo>
                  <a:cubicBezTo>
                    <a:pt x="21561" y="15053"/>
                    <a:pt x="20887" y="15050"/>
                    <a:pt x="20212" y="15050"/>
                  </a:cubicBezTo>
                  <a:cubicBezTo>
                    <a:pt x="18863" y="15050"/>
                    <a:pt x="17514" y="15060"/>
                    <a:pt x="16166" y="15060"/>
                  </a:cubicBezTo>
                  <a:cubicBezTo>
                    <a:pt x="14859" y="15060"/>
                    <a:pt x="13543" y="15050"/>
                    <a:pt x="12223" y="15050"/>
                  </a:cubicBezTo>
                  <a:cubicBezTo>
                    <a:pt x="11564" y="15050"/>
                    <a:pt x="10903" y="15053"/>
                    <a:pt x="10243" y="15060"/>
                  </a:cubicBezTo>
                  <a:cubicBezTo>
                    <a:pt x="9716" y="15060"/>
                    <a:pt x="9590" y="14912"/>
                    <a:pt x="9590" y="14385"/>
                  </a:cubicBezTo>
                  <a:cubicBezTo>
                    <a:pt x="9611" y="12320"/>
                    <a:pt x="9611" y="10254"/>
                    <a:pt x="9590" y="8189"/>
                  </a:cubicBezTo>
                  <a:cubicBezTo>
                    <a:pt x="9569" y="7683"/>
                    <a:pt x="9737" y="7536"/>
                    <a:pt x="10264" y="7536"/>
                  </a:cubicBezTo>
                  <a:cubicBezTo>
                    <a:pt x="12256" y="7546"/>
                    <a:pt x="14253" y="7551"/>
                    <a:pt x="16250" y="7551"/>
                  </a:cubicBezTo>
                  <a:cubicBezTo>
                    <a:pt x="18247" y="7551"/>
                    <a:pt x="20244" y="7546"/>
                    <a:pt x="22235" y="7536"/>
                  </a:cubicBezTo>
                  <a:cubicBezTo>
                    <a:pt x="22264" y="7534"/>
                    <a:pt x="22291" y="7534"/>
                    <a:pt x="22318" y="7534"/>
                  </a:cubicBezTo>
                  <a:close/>
                  <a:moveTo>
                    <a:pt x="49023" y="7536"/>
                  </a:moveTo>
                  <a:cubicBezTo>
                    <a:pt x="49466" y="7536"/>
                    <a:pt x="49634" y="7641"/>
                    <a:pt x="49634" y="8126"/>
                  </a:cubicBezTo>
                  <a:cubicBezTo>
                    <a:pt x="49613" y="10233"/>
                    <a:pt x="49613" y="12341"/>
                    <a:pt x="49634" y="14449"/>
                  </a:cubicBezTo>
                  <a:cubicBezTo>
                    <a:pt x="49655" y="14954"/>
                    <a:pt x="49445" y="15060"/>
                    <a:pt x="48981" y="15060"/>
                  </a:cubicBezTo>
                  <a:lnTo>
                    <a:pt x="42995" y="15060"/>
                  </a:lnTo>
                  <a:cubicBezTo>
                    <a:pt x="41661" y="15060"/>
                    <a:pt x="40326" y="15050"/>
                    <a:pt x="38997" y="15050"/>
                  </a:cubicBezTo>
                  <a:cubicBezTo>
                    <a:pt x="38333" y="15050"/>
                    <a:pt x="37670" y="15053"/>
                    <a:pt x="37010" y="15060"/>
                  </a:cubicBezTo>
                  <a:cubicBezTo>
                    <a:pt x="36504" y="15060"/>
                    <a:pt x="36314" y="14933"/>
                    <a:pt x="36314" y="14406"/>
                  </a:cubicBezTo>
                  <a:cubicBezTo>
                    <a:pt x="36335" y="12320"/>
                    <a:pt x="36335" y="10233"/>
                    <a:pt x="36314" y="8147"/>
                  </a:cubicBezTo>
                  <a:cubicBezTo>
                    <a:pt x="36314" y="7704"/>
                    <a:pt x="36441" y="7536"/>
                    <a:pt x="36904" y="7536"/>
                  </a:cubicBezTo>
                  <a:close/>
                  <a:moveTo>
                    <a:pt x="76317" y="7515"/>
                  </a:moveTo>
                  <a:cubicBezTo>
                    <a:pt x="76780" y="7515"/>
                    <a:pt x="76907" y="7683"/>
                    <a:pt x="76907" y="8126"/>
                  </a:cubicBezTo>
                  <a:cubicBezTo>
                    <a:pt x="76886" y="10233"/>
                    <a:pt x="76886" y="12341"/>
                    <a:pt x="76907" y="14449"/>
                  </a:cubicBezTo>
                  <a:cubicBezTo>
                    <a:pt x="76907" y="14975"/>
                    <a:pt x="76696" y="15060"/>
                    <a:pt x="76254" y="15060"/>
                  </a:cubicBezTo>
                  <a:lnTo>
                    <a:pt x="64409" y="15060"/>
                  </a:lnTo>
                  <a:cubicBezTo>
                    <a:pt x="63924" y="15060"/>
                    <a:pt x="63713" y="14975"/>
                    <a:pt x="63713" y="14406"/>
                  </a:cubicBezTo>
                  <a:cubicBezTo>
                    <a:pt x="63734" y="12320"/>
                    <a:pt x="63734" y="10254"/>
                    <a:pt x="63713" y="8168"/>
                  </a:cubicBezTo>
                  <a:cubicBezTo>
                    <a:pt x="63713" y="7683"/>
                    <a:pt x="63840" y="7515"/>
                    <a:pt x="64346" y="7515"/>
                  </a:cubicBezTo>
                  <a:cubicBezTo>
                    <a:pt x="66337" y="7525"/>
                    <a:pt x="68334" y="7530"/>
                    <a:pt x="70331" y="7530"/>
                  </a:cubicBezTo>
                  <a:cubicBezTo>
                    <a:pt x="72328" y="7530"/>
                    <a:pt x="74325" y="7525"/>
                    <a:pt x="76317" y="7515"/>
                  </a:cubicBezTo>
                  <a:close/>
                  <a:moveTo>
                    <a:pt x="88562" y="7515"/>
                  </a:moveTo>
                  <a:cubicBezTo>
                    <a:pt x="89026" y="7515"/>
                    <a:pt x="89152" y="7683"/>
                    <a:pt x="89152" y="8126"/>
                  </a:cubicBezTo>
                  <a:cubicBezTo>
                    <a:pt x="89131" y="10233"/>
                    <a:pt x="89131" y="12341"/>
                    <a:pt x="89152" y="14449"/>
                  </a:cubicBezTo>
                  <a:cubicBezTo>
                    <a:pt x="89152" y="14912"/>
                    <a:pt x="89005" y="15060"/>
                    <a:pt x="88541" y="15060"/>
                  </a:cubicBezTo>
                  <a:cubicBezTo>
                    <a:pt x="88000" y="15053"/>
                    <a:pt x="87459" y="15050"/>
                    <a:pt x="86918" y="15050"/>
                  </a:cubicBezTo>
                  <a:cubicBezTo>
                    <a:pt x="85836" y="15050"/>
                    <a:pt x="84754" y="15060"/>
                    <a:pt x="83672" y="15060"/>
                  </a:cubicBezTo>
                  <a:cubicBezTo>
                    <a:pt x="82576" y="15060"/>
                    <a:pt x="81499" y="15050"/>
                    <a:pt x="80422" y="15050"/>
                  </a:cubicBezTo>
                  <a:cubicBezTo>
                    <a:pt x="79883" y="15050"/>
                    <a:pt x="79345" y="15053"/>
                    <a:pt x="78804" y="15060"/>
                  </a:cubicBezTo>
                  <a:cubicBezTo>
                    <a:pt x="78340" y="15060"/>
                    <a:pt x="78193" y="14891"/>
                    <a:pt x="78193" y="14449"/>
                  </a:cubicBezTo>
                  <a:cubicBezTo>
                    <a:pt x="78214" y="12341"/>
                    <a:pt x="78214" y="10233"/>
                    <a:pt x="78193" y="8126"/>
                  </a:cubicBezTo>
                  <a:cubicBezTo>
                    <a:pt x="78193" y="7662"/>
                    <a:pt x="78340" y="7515"/>
                    <a:pt x="78804" y="7515"/>
                  </a:cubicBezTo>
                  <a:cubicBezTo>
                    <a:pt x="80427" y="7525"/>
                    <a:pt x="82049" y="7530"/>
                    <a:pt x="83675" y="7530"/>
                  </a:cubicBezTo>
                  <a:cubicBezTo>
                    <a:pt x="85300" y="7530"/>
                    <a:pt x="86929" y="7525"/>
                    <a:pt x="88562" y="7515"/>
                  </a:cubicBezTo>
                  <a:close/>
                  <a:moveTo>
                    <a:pt x="103041" y="7515"/>
                  </a:moveTo>
                  <a:cubicBezTo>
                    <a:pt x="103505" y="7515"/>
                    <a:pt x="103652" y="7683"/>
                    <a:pt x="103652" y="8126"/>
                  </a:cubicBezTo>
                  <a:cubicBezTo>
                    <a:pt x="103631" y="10233"/>
                    <a:pt x="103610" y="12341"/>
                    <a:pt x="103652" y="14449"/>
                  </a:cubicBezTo>
                  <a:cubicBezTo>
                    <a:pt x="103652" y="14975"/>
                    <a:pt x="103442" y="15060"/>
                    <a:pt x="102978" y="15060"/>
                  </a:cubicBezTo>
                  <a:lnTo>
                    <a:pt x="97056" y="15060"/>
                  </a:lnTo>
                  <a:cubicBezTo>
                    <a:pt x="95735" y="15060"/>
                    <a:pt x="94405" y="15050"/>
                    <a:pt x="93078" y="15050"/>
                  </a:cubicBezTo>
                  <a:cubicBezTo>
                    <a:pt x="92414" y="15050"/>
                    <a:pt x="91751" y="15053"/>
                    <a:pt x="91091" y="15060"/>
                  </a:cubicBezTo>
                  <a:cubicBezTo>
                    <a:pt x="90585" y="15060"/>
                    <a:pt x="90459" y="14891"/>
                    <a:pt x="90459" y="14406"/>
                  </a:cubicBezTo>
                  <a:cubicBezTo>
                    <a:pt x="90480" y="12341"/>
                    <a:pt x="90480" y="10254"/>
                    <a:pt x="90459" y="8168"/>
                  </a:cubicBezTo>
                  <a:cubicBezTo>
                    <a:pt x="90438" y="7683"/>
                    <a:pt x="90585" y="7515"/>
                    <a:pt x="91070" y="7515"/>
                  </a:cubicBezTo>
                  <a:cubicBezTo>
                    <a:pt x="93072" y="7525"/>
                    <a:pt x="95069" y="7530"/>
                    <a:pt x="97064" y="7530"/>
                  </a:cubicBezTo>
                  <a:cubicBezTo>
                    <a:pt x="99058" y="7530"/>
                    <a:pt x="101050" y="7525"/>
                    <a:pt x="103041" y="7515"/>
                  </a:cubicBezTo>
                  <a:close/>
                  <a:moveTo>
                    <a:pt x="115371" y="7515"/>
                  </a:moveTo>
                  <a:cubicBezTo>
                    <a:pt x="115856" y="7515"/>
                    <a:pt x="116024" y="7641"/>
                    <a:pt x="116024" y="8147"/>
                  </a:cubicBezTo>
                  <a:cubicBezTo>
                    <a:pt x="116003" y="10254"/>
                    <a:pt x="116003" y="12362"/>
                    <a:pt x="116024" y="14470"/>
                  </a:cubicBezTo>
                  <a:cubicBezTo>
                    <a:pt x="116024" y="14933"/>
                    <a:pt x="115877" y="15060"/>
                    <a:pt x="115413" y="15060"/>
                  </a:cubicBezTo>
                  <a:cubicBezTo>
                    <a:pt x="114865" y="15053"/>
                    <a:pt x="114317" y="15050"/>
                    <a:pt x="113769" y="15050"/>
                  </a:cubicBezTo>
                  <a:cubicBezTo>
                    <a:pt x="112673" y="15050"/>
                    <a:pt x="111577" y="15060"/>
                    <a:pt x="110481" y="15060"/>
                  </a:cubicBezTo>
                  <a:cubicBezTo>
                    <a:pt x="109399" y="15060"/>
                    <a:pt x="108317" y="15050"/>
                    <a:pt x="107235" y="15050"/>
                  </a:cubicBezTo>
                  <a:cubicBezTo>
                    <a:pt x="106694" y="15050"/>
                    <a:pt x="106154" y="15053"/>
                    <a:pt x="105613" y="15060"/>
                  </a:cubicBezTo>
                  <a:cubicBezTo>
                    <a:pt x="105128" y="15060"/>
                    <a:pt x="104938" y="14933"/>
                    <a:pt x="104938" y="14385"/>
                  </a:cubicBezTo>
                  <a:cubicBezTo>
                    <a:pt x="104959" y="12320"/>
                    <a:pt x="104959" y="10233"/>
                    <a:pt x="104938" y="8147"/>
                  </a:cubicBezTo>
                  <a:cubicBezTo>
                    <a:pt x="104917" y="7662"/>
                    <a:pt x="105086" y="7515"/>
                    <a:pt x="105570" y="7515"/>
                  </a:cubicBezTo>
                  <a:cubicBezTo>
                    <a:pt x="107204" y="7525"/>
                    <a:pt x="108837" y="7530"/>
                    <a:pt x="110471" y="7530"/>
                  </a:cubicBezTo>
                  <a:cubicBezTo>
                    <a:pt x="112104" y="7530"/>
                    <a:pt x="113737" y="7525"/>
                    <a:pt x="115371" y="7515"/>
                  </a:cubicBezTo>
                  <a:close/>
                  <a:moveTo>
                    <a:pt x="61795" y="7536"/>
                  </a:moveTo>
                  <a:cubicBezTo>
                    <a:pt x="62259" y="7536"/>
                    <a:pt x="62407" y="7662"/>
                    <a:pt x="62407" y="8126"/>
                  </a:cubicBezTo>
                  <a:cubicBezTo>
                    <a:pt x="62385" y="10233"/>
                    <a:pt x="62385" y="12341"/>
                    <a:pt x="62407" y="14449"/>
                  </a:cubicBezTo>
                  <a:cubicBezTo>
                    <a:pt x="62407" y="14891"/>
                    <a:pt x="62322" y="15081"/>
                    <a:pt x="61837" y="15081"/>
                  </a:cubicBezTo>
                  <a:cubicBezTo>
                    <a:pt x="60109" y="15070"/>
                    <a:pt x="58386" y="15065"/>
                    <a:pt x="56666" y="15065"/>
                  </a:cubicBezTo>
                  <a:cubicBezTo>
                    <a:pt x="54946" y="15065"/>
                    <a:pt x="53228" y="15070"/>
                    <a:pt x="51510" y="15081"/>
                  </a:cubicBezTo>
                  <a:cubicBezTo>
                    <a:pt x="51089" y="15081"/>
                    <a:pt x="50941" y="14954"/>
                    <a:pt x="50941" y="14512"/>
                  </a:cubicBezTo>
                  <a:cubicBezTo>
                    <a:pt x="50941" y="12383"/>
                    <a:pt x="50941" y="10254"/>
                    <a:pt x="50941" y="8147"/>
                  </a:cubicBezTo>
                  <a:cubicBezTo>
                    <a:pt x="50920" y="7662"/>
                    <a:pt x="51110" y="7557"/>
                    <a:pt x="51552" y="7557"/>
                  </a:cubicBezTo>
                  <a:lnTo>
                    <a:pt x="56737" y="7557"/>
                  </a:lnTo>
                  <a:cubicBezTo>
                    <a:pt x="58423" y="7557"/>
                    <a:pt x="60109" y="7557"/>
                    <a:pt x="61795" y="7536"/>
                  </a:cubicBezTo>
                  <a:close/>
                  <a:moveTo>
                    <a:pt x="34354" y="7557"/>
                  </a:moveTo>
                  <a:cubicBezTo>
                    <a:pt x="34839" y="7557"/>
                    <a:pt x="35029" y="7683"/>
                    <a:pt x="35029" y="8210"/>
                  </a:cubicBezTo>
                  <a:cubicBezTo>
                    <a:pt x="35008" y="10297"/>
                    <a:pt x="35008" y="12383"/>
                    <a:pt x="35029" y="14470"/>
                  </a:cubicBezTo>
                  <a:cubicBezTo>
                    <a:pt x="35029" y="14954"/>
                    <a:pt x="34881" y="15102"/>
                    <a:pt x="34396" y="15102"/>
                  </a:cubicBezTo>
                  <a:cubicBezTo>
                    <a:pt x="32805" y="15091"/>
                    <a:pt x="31214" y="15086"/>
                    <a:pt x="29623" y="15086"/>
                  </a:cubicBezTo>
                  <a:cubicBezTo>
                    <a:pt x="28031" y="15086"/>
                    <a:pt x="26440" y="15091"/>
                    <a:pt x="24849" y="15102"/>
                  </a:cubicBezTo>
                  <a:cubicBezTo>
                    <a:pt x="24385" y="15102"/>
                    <a:pt x="24196" y="14975"/>
                    <a:pt x="24196" y="14470"/>
                  </a:cubicBezTo>
                  <a:cubicBezTo>
                    <a:pt x="24217" y="12362"/>
                    <a:pt x="24217" y="10254"/>
                    <a:pt x="24196" y="8147"/>
                  </a:cubicBezTo>
                  <a:cubicBezTo>
                    <a:pt x="24196" y="7683"/>
                    <a:pt x="24364" y="7557"/>
                    <a:pt x="24807" y="7557"/>
                  </a:cubicBezTo>
                  <a:lnTo>
                    <a:pt x="29612" y="7557"/>
                  </a:lnTo>
                  <a:cubicBezTo>
                    <a:pt x="30666" y="7557"/>
                    <a:pt x="31720" y="7566"/>
                    <a:pt x="32773" y="7566"/>
                  </a:cubicBezTo>
                  <a:cubicBezTo>
                    <a:pt x="33300" y="7566"/>
                    <a:pt x="33827" y="7564"/>
                    <a:pt x="34354" y="7557"/>
                  </a:cubicBezTo>
                  <a:close/>
                  <a:moveTo>
                    <a:pt x="34375" y="16472"/>
                  </a:moveTo>
                  <a:cubicBezTo>
                    <a:pt x="34923" y="16472"/>
                    <a:pt x="35029" y="16683"/>
                    <a:pt x="35029" y="17167"/>
                  </a:cubicBezTo>
                  <a:cubicBezTo>
                    <a:pt x="35008" y="19043"/>
                    <a:pt x="34986" y="20940"/>
                    <a:pt x="35029" y="22816"/>
                  </a:cubicBezTo>
                  <a:cubicBezTo>
                    <a:pt x="35029" y="23343"/>
                    <a:pt x="34881" y="23490"/>
                    <a:pt x="34354" y="23490"/>
                  </a:cubicBezTo>
                  <a:cubicBezTo>
                    <a:pt x="33820" y="23483"/>
                    <a:pt x="33286" y="23481"/>
                    <a:pt x="32752" y="23481"/>
                  </a:cubicBezTo>
                  <a:cubicBezTo>
                    <a:pt x="31685" y="23481"/>
                    <a:pt x="30617" y="23490"/>
                    <a:pt x="29549" y="23490"/>
                  </a:cubicBezTo>
                  <a:cubicBezTo>
                    <a:pt x="28509" y="23490"/>
                    <a:pt x="27479" y="23481"/>
                    <a:pt x="26445" y="23481"/>
                  </a:cubicBezTo>
                  <a:cubicBezTo>
                    <a:pt x="25928" y="23481"/>
                    <a:pt x="25411" y="23483"/>
                    <a:pt x="24891" y="23490"/>
                  </a:cubicBezTo>
                  <a:cubicBezTo>
                    <a:pt x="24385" y="23490"/>
                    <a:pt x="24196" y="23385"/>
                    <a:pt x="24196" y="22837"/>
                  </a:cubicBezTo>
                  <a:cubicBezTo>
                    <a:pt x="24217" y="20940"/>
                    <a:pt x="24217" y="19022"/>
                    <a:pt x="24196" y="17125"/>
                  </a:cubicBezTo>
                  <a:cubicBezTo>
                    <a:pt x="24196" y="16619"/>
                    <a:pt x="24343" y="16472"/>
                    <a:pt x="24828" y="16472"/>
                  </a:cubicBezTo>
                  <a:cubicBezTo>
                    <a:pt x="26665" y="16484"/>
                    <a:pt x="28503" y="16496"/>
                    <a:pt x="30340" y="16496"/>
                  </a:cubicBezTo>
                  <a:cubicBezTo>
                    <a:pt x="31685" y="16496"/>
                    <a:pt x="33030" y="16490"/>
                    <a:pt x="34375" y="16472"/>
                  </a:cubicBezTo>
                  <a:close/>
                  <a:moveTo>
                    <a:pt x="102999" y="16493"/>
                  </a:moveTo>
                  <a:cubicBezTo>
                    <a:pt x="103484" y="16493"/>
                    <a:pt x="103652" y="16619"/>
                    <a:pt x="103652" y="17125"/>
                  </a:cubicBezTo>
                  <a:cubicBezTo>
                    <a:pt x="103610" y="19022"/>
                    <a:pt x="103610" y="20940"/>
                    <a:pt x="103652" y="22837"/>
                  </a:cubicBezTo>
                  <a:cubicBezTo>
                    <a:pt x="103652" y="23385"/>
                    <a:pt x="103463" y="23490"/>
                    <a:pt x="102957" y="23490"/>
                  </a:cubicBezTo>
                  <a:lnTo>
                    <a:pt x="96971" y="23490"/>
                  </a:lnTo>
                  <a:cubicBezTo>
                    <a:pt x="95679" y="23490"/>
                    <a:pt x="94377" y="23481"/>
                    <a:pt x="93078" y="23481"/>
                  </a:cubicBezTo>
                  <a:cubicBezTo>
                    <a:pt x="92428" y="23481"/>
                    <a:pt x="91780" y="23483"/>
                    <a:pt x="91133" y="23490"/>
                  </a:cubicBezTo>
                  <a:cubicBezTo>
                    <a:pt x="91103" y="23491"/>
                    <a:pt x="91074" y="23492"/>
                    <a:pt x="91045" y="23492"/>
                  </a:cubicBezTo>
                  <a:cubicBezTo>
                    <a:pt x="90608" y="23492"/>
                    <a:pt x="90459" y="23332"/>
                    <a:pt x="90459" y="22837"/>
                  </a:cubicBezTo>
                  <a:cubicBezTo>
                    <a:pt x="90480" y="20940"/>
                    <a:pt x="90480" y="19064"/>
                    <a:pt x="90459" y="17188"/>
                  </a:cubicBezTo>
                  <a:cubicBezTo>
                    <a:pt x="90438" y="16683"/>
                    <a:pt x="90543" y="16493"/>
                    <a:pt x="91091" y="16493"/>
                  </a:cubicBezTo>
                  <a:cubicBezTo>
                    <a:pt x="93083" y="16503"/>
                    <a:pt x="95069" y="16509"/>
                    <a:pt x="97053" y="16509"/>
                  </a:cubicBezTo>
                  <a:cubicBezTo>
                    <a:pt x="99037" y="16509"/>
                    <a:pt x="101018" y="16503"/>
                    <a:pt x="102999" y="16493"/>
                  </a:cubicBezTo>
                  <a:close/>
                  <a:moveTo>
                    <a:pt x="22172" y="16493"/>
                  </a:moveTo>
                  <a:cubicBezTo>
                    <a:pt x="22762" y="16493"/>
                    <a:pt x="22910" y="16683"/>
                    <a:pt x="22910" y="17252"/>
                  </a:cubicBezTo>
                  <a:cubicBezTo>
                    <a:pt x="22868" y="19127"/>
                    <a:pt x="22868" y="20982"/>
                    <a:pt x="22910" y="22858"/>
                  </a:cubicBezTo>
                  <a:cubicBezTo>
                    <a:pt x="22910" y="23385"/>
                    <a:pt x="22741" y="23511"/>
                    <a:pt x="22214" y="23511"/>
                  </a:cubicBezTo>
                  <a:cubicBezTo>
                    <a:pt x="20223" y="23501"/>
                    <a:pt x="18226" y="23495"/>
                    <a:pt x="16229" y="23495"/>
                  </a:cubicBezTo>
                  <a:cubicBezTo>
                    <a:pt x="14232" y="23495"/>
                    <a:pt x="12235" y="23501"/>
                    <a:pt x="10243" y="23511"/>
                  </a:cubicBezTo>
                  <a:cubicBezTo>
                    <a:pt x="9716" y="23511"/>
                    <a:pt x="9590" y="23343"/>
                    <a:pt x="9590" y="22837"/>
                  </a:cubicBezTo>
                  <a:cubicBezTo>
                    <a:pt x="9611" y="20940"/>
                    <a:pt x="9611" y="19064"/>
                    <a:pt x="9590" y="17167"/>
                  </a:cubicBezTo>
                  <a:cubicBezTo>
                    <a:pt x="9569" y="16640"/>
                    <a:pt x="9737" y="16514"/>
                    <a:pt x="10264" y="16514"/>
                  </a:cubicBezTo>
                  <a:lnTo>
                    <a:pt x="16250" y="16514"/>
                  </a:lnTo>
                  <a:cubicBezTo>
                    <a:pt x="17240" y="16514"/>
                    <a:pt x="18226" y="16519"/>
                    <a:pt x="19211" y="16519"/>
                  </a:cubicBezTo>
                  <a:cubicBezTo>
                    <a:pt x="20196" y="16519"/>
                    <a:pt x="21182" y="16514"/>
                    <a:pt x="22172" y="16493"/>
                  </a:cubicBezTo>
                  <a:close/>
                  <a:moveTo>
                    <a:pt x="49051" y="16512"/>
                  </a:moveTo>
                  <a:cubicBezTo>
                    <a:pt x="49504" y="16512"/>
                    <a:pt x="49634" y="16672"/>
                    <a:pt x="49634" y="17167"/>
                  </a:cubicBezTo>
                  <a:cubicBezTo>
                    <a:pt x="49613" y="19085"/>
                    <a:pt x="49613" y="21003"/>
                    <a:pt x="49634" y="22900"/>
                  </a:cubicBezTo>
                  <a:cubicBezTo>
                    <a:pt x="49634" y="23364"/>
                    <a:pt x="49508" y="23511"/>
                    <a:pt x="49044" y="23511"/>
                  </a:cubicBezTo>
                  <a:cubicBezTo>
                    <a:pt x="47021" y="23501"/>
                    <a:pt x="44998" y="23495"/>
                    <a:pt x="42977" y="23495"/>
                  </a:cubicBezTo>
                  <a:cubicBezTo>
                    <a:pt x="40956" y="23495"/>
                    <a:pt x="38938" y="23501"/>
                    <a:pt x="36925" y="23511"/>
                  </a:cubicBezTo>
                  <a:cubicBezTo>
                    <a:pt x="36462" y="23511"/>
                    <a:pt x="36314" y="23364"/>
                    <a:pt x="36314" y="22900"/>
                  </a:cubicBezTo>
                  <a:cubicBezTo>
                    <a:pt x="36335" y="20982"/>
                    <a:pt x="36335" y="19043"/>
                    <a:pt x="36314" y="17104"/>
                  </a:cubicBezTo>
                  <a:cubicBezTo>
                    <a:pt x="36314" y="16662"/>
                    <a:pt x="36462" y="16514"/>
                    <a:pt x="36925" y="16514"/>
                  </a:cubicBezTo>
                  <a:lnTo>
                    <a:pt x="48960" y="16514"/>
                  </a:lnTo>
                  <a:cubicBezTo>
                    <a:pt x="48992" y="16513"/>
                    <a:pt x="49022" y="16512"/>
                    <a:pt x="49051" y="16512"/>
                  </a:cubicBezTo>
                  <a:close/>
                  <a:moveTo>
                    <a:pt x="61816" y="16514"/>
                  </a:moveTo>
                  <a:cubicBezTo>
                    <a:pt x="62259" y="16514"/>
                    <a:pt x="62428" y="16640"/>
                    <a:pt x="62428" y="17104"/>
                  </a:cubicBezTo>
                  <a:cubicBezTo>
                    <a:pt x="62407" y="19043"/>
                    <a:pt x="62407" y="21003"/>
                    <a:pt x="62428" y="22963"/>
                  </a:cubicBezTo>
                  <a:cubicBezTo>
                    <a:pt x="62428" y="23385"/>
                    <a:pt x="62259" y="23511"/>
                    <a:pt x="61837" y="23511"/>
                  </a:cubicBezTo>
                  <a:cubicBezTo>
                    <a:pt x="60120" y="23501"/>
                    <a:pt x="58397" y="23495"/>
                    <a:pt x="56674" y="23495"/>
                  </a:cubicBezTo>
                  <a:cubicBezTo>
                    <a:pt x="54951" y="23495"/>
                    <a:pt x="53228" y="23501"/>
                    <a:pt x="51510" y="23511"/>
                  </a:cubicBezTo>
                  <a:cubicBezTo>
                    <a:pt x="51089" y="23511"/>
                    <a:pt x="50941" y="23385"/>
                    <a:pt x="50941" y="22942"/>
                  </a:cubicBezTo>
                  <a:cubicBezTo>
                    <a:pt x="50962" y="21003"/>
                    <a:pt x="50962" y="19043"/>
                    <a:pt x="50941" y="17104"/>
                  </a:cubicBezTo>
                  <a:cubicBezTo>
                    <a:pt x="50941" y="16619"/>
                    <a:pt x="51110" y="16514"/>
                    <a:pt x="51552" y="16514"/>
                  </a:cubicBezTo>
                  <a:close/>
                  <a:moveTo>
                    <a:pt x="76232" y="16514"/>
                  </a:moveTo>
                  <a:cubicBezTo>
                    <a:pt x="76717" y="16514"/>
                    <a:pt x="76907" y="16640"/>
                    <a:pt x="76907" y="17167"/>
                  </a:cubicBezTo>
                  <a:cubicBezTo>
                    <a:pt x="76886" y="19085"/>
                    <a:pt x="76886" y="20982"/>
                    <a:pt x="76907" y="22900"/>
                  </a:cubicBezTo>
                  <a:cubicBezTo>
                    <a:pt x="76907" y="23406"/>
                    <a:pt x="76738" y="23511"/>
                    <a:pt x="76254" y="23511"/>
                  </a:cubicBezTo>
                  <a:lnTo>
                    <a:pt x="64367" y="23511"/>
                  </a:lnTo>
                  <a:cubicBezTo>
                    <a:pt x="63882" y="23511"/>
                    <a:pt x="63713" y="23406"/>
                    <a:pt x="63713" y="22900"/>
                  </a:cubicBezTo>
                  <a:cubicBezTo>
                    <a:pt x="63734" y="20961"/>
                    <a:pt x="63734" y="19022"/>
                    <a:pt x="63713" y="17104"/>
                  </a:cubicBezTo>
                  <a:cubicBezTo>
                    <a:pt x="63713" y="16619"/>
                    <a:pt x="63882" y="16514"/>
                    <a:pt x="64324" y="16514"/>
                  </a:cubicBezTo>
                  <a:close/>
                  <a:moveTo>
                    <a:pt x="88541" y="16514"/>
                  </a:moveTo>
                  <a:cubicBezTo>
                    <a:pt x="88983" y="16514"/>
                    <a:pt x="89152" y="16619"/>
                    <a:pt x="89152" y="17104"/>
                  </a:cubicBezTo>
                  <a:cubicBezTo>
                    <a:pt x="89131" y="19043"/>
                    <a:pt x="89131" y="21003"/>
                    <a:pt x="89152" y="22942"/>
                  </a:cubicBezTo>
                  <a:cubicBezTo>
                    <a:pt x="89152" y="23385"/>
                    <a:pt x="89005" y="23511"/>
                    <a:pt x="88583" y="23511"/>
                  </a:cubicBezTo>
                  <a:cubicBezTo>
                    <a:pt x="86950" y="23501"/>
                    <a:pt x="85316" y="23495"/>
                    <a:pt x="83683" y="23495"/>
                  </a:cubicBezTo>
                  <a:cubicBezTo>
                    <a:pt x="82049" y="23495"/>
                    <a:pt x="80416" y="23501"/>
                    <a:pt x="78783" y="23511"/>
                  </a:cubicBezTo>
                  <a:cubicBezTo>
                    <a:pt x="78361" y="23511"/>
                    <a:pt x="78214" y="23385"/>
                    <a:pt x="78214" y="22942"/>
                  </a:cubicBezTo>
                  <a:cubicBezTo>
                    <a:pt x="78235" y="21003"/>
                    <a:pt x="78235" y="19043"/>
                    <a:pt x="78214" y="17104"/>
                  </a:cubicBezTo>
                  <a:cubicBezTo>
                    <a:pt x="78193" y="16640"/>
                    <a:pt x="78361" y="16514"/>
                    <a:pt x="78825" y="16514"/>
                  </a:cubicBezTo>
                  <a:close/>
                  <a:moveTo>
                    <a:pt x="115392" y="16514"/>
                  </a:moveTo>
                  <a:cubicBezTo>
                    <a:pt x="115877" y="16514"/>
                    <a:pt x="116024" y="16662"/>
                    <a:pt x="116024" y="17146"/>
                  </a:cubicBezTo>
                  <a:cubicBezTo>
                    <a:pt x="116003" y="19064"/>
                    <a:pt x="116003" y="20961"/>
                    <a:pt x="116024" y="22879"/>
                  </a:cubicBezTo>
                  <a:cubicBezTo>
                    <a:pt x="116045" y="23343"/>
                    <a:pt x="115919" y="23532"/>
                    <a:pt x="115413" y="23532"/>
                  </a:cubicBezTo>
                  <a:cubicBezTo>
                    <a:pt x="113769" y="23522"/>
                    <a:pt x="112125" y="23516"/>
                    <a:pt x="110481" y="23516"/>
                  </a:cubicBezTo>
                  <a:cubicBezTo>
                    <a:pt x="108837" y="23516"/>
                    <a:pt x="107193" y="23522"/>
                    <a:pt x="105549" y="23532"/>
                  </a:cubicBezTo>
                  <a:cubicBezTo>
                    <a:pt x="105086" y="23532"/>
                    <a:pt x="104938" y="23385"/>
                    <a:pt x="104938" y="22921"/>
                  </a:cubicBezTo>
                  <a:cubicBezTo>
                    <a:pt x="104959" y="20982"/>
                    <a:pt x="104959" y="19064"/>
                    <a:pt x="104938" y="17125"/>
                  </a:cubicBezTo>
                  <a:cubicBezTo>
                    <a:pt x="104938" y="16619"/>
                    <a:pt x="105128" y="16514"/>
                    <a:pt x="105591" y="16514"/>
                  </a:cubicBezTo>
                  <a:close/>
                  <a:moveTo>
                    <a:pt x="8968" y="1"/>
                  </a:moveTo>
                  <a:cubicBezTo>
                    <a:pt x="8763" y="1"/>
                    <a:pt x="8557" y="54"/>
                    <a:pt x="8367" y="159"/>
                  </a:cubicBezTo>
                  <a:cubicBezTo>
                    <a:pt x="8367" y="1887"/>
                    <a:pt x="8346" y="3615"/>
                    <a:pt x="8367" y="5344"/>
                  </a:cubicBezTo>
                  <a:cubicBezTo>
                    <a:pt x="8388" y="5892"/>
                    <a:pt x="8283" y="6102"/>
                    <a:pt x="7672" y="6102"/>
                  </a:cubicBezTo>
                  <a:cubicBezTo>
                    <a:pt x="5164" y="6081"/>
                    <a:pt x="2677" y="6081"/>
                    <a:pt x="190" y="6081"/>
                  </a:cubicBezTo>
                  <a:cubicBezTo>
                    <a:pt x="0" y="6566"/>
                    <a:pt x="0" y="7072"/>
                    <a:pt x="190" y="7536"/>
                  </a:cubicBezTo>
                  <a:cubicBezTo>
                    <a:pt x="1848" y="7536"/>
                    <a:pt x="3515" y="7545"/>
                    <a:pt x="5179" y="7545"/>
                  </a:cubicBezTo>
                  <a:cubicBezTo>
                    <a:pt x="6011" y="7545"/>
                    <a:pt x="6843" y="7543"/>
                    <a:pt x="7672" y="7536"/>
                  </a:cubicBezTo>
                  <a:cubicBezTo>
                    <a:pt x="7700" y="7535"/>
                    <a:pt x="7727" y="7534"/>
                    <a:pt x="7753" y="7534"/>
                  </a:cubicBezTo>
                  <a:cubicBezTo>
                    <a:pt x="8253" y="7534"/>
                    <a:pt x="8367" y="7730"/>
                    <a:pt x="8367" y="8231"/>
                  </a:cubicBezTo>
                  <a:cubicBezTo>
                    <a:pt x="8346" y="10275"/>
                    <a:pt x="8346" y="12320"/>
                    <a:pt x="8367" y="14343"/>
                  </a:cubicBezTo>
                  <a:cubicBezTo>
                    <a:pt x="8388" y="14891"/>
                    <a:pt x="8241" y="15060"/>
                    <a:pt x="7672" y="15060"/>
                  </a:cubicBezTo>
                  <a:cubicBezTo>
                    <a:pt x="5185" y="15039"/>
                    <a:pt x="2677" y="15039"/>
                    <a:pt x="190" y="15039"/>
                  </a:cubicBezTo>
                  <a:cubicBezTo>
                    <a:pt x="0" y="15523"/>
                    <a:pt x="0" y="16029"/>
                    <a:pt x="190" y="16493"/>
                  </a:cubicBezTo>
                  <a:cubicBezTo>
                    <a:pt x="1433" y="16493"/>
                    <a:pt x="2682" y="16498"/>
                    <a:pt x="3931" y="16498"/>
                  </a:cubicBezTo>
                  <a:cubicBezTo>
                    <a:pt x="5180" y="16498"/>
                    <a:pt x="6428" y="16493"/>
                    <a:pt x="7672" y="16472"/>
                  </a:cubicBezTo>
                  <a:cubicBezTo>
                    <a:pt x="8241" y="16472"/>
                    <a:pt x="8367" y="16640"/>
                    <a:pt x="8367" y="17188"/>
                  </a:cubicBezTo>
                  <a:cubicBezTo>
                    <a:pt x="8346" y="19043"/>
                    <a:pt x="8346" y="20919"/>
                    <a:pt x="8367" y="22774"/>
                  </a:cubicBezTo>
                  <a:cubicBezTo>
                    <a:pt x="8388" y="23322"/>
                    <a:pt x="8241" y="23490"/>
                    <a:pt x="7672" y="23490"/>
                  </a:cubicBezTo>
                  <a:cubicBezTo>
                    <a:pt x="5185" y="23469"/>
                    <a:pt x="2677" y="23469"/>
                    <a:pt x="190" y="23469"/>
                  </a:cubicBezTo>
                  <a:cubicBezTo>
                    <a:pt x="0" y="23933"/>
                    <a:pt x="0" y="24460"/>
                    <a:pt x="190" y="24923"/>
                  </a:cubicBezTo>
                  <a:cubicBezTo>
                    <a:pt x="1433" y="24923"/>
                    <a:pt x="2682" y="24929"/>
                    <a:pt x="3933" y="24929"/>
                  </a:cubicBezTo>
                  <a:cubicBezTo>
                    <a:pt x="5185" y="24929"/>
                    <a:pt x="6439" y="24923"/>
                    <a:pt x="7693" y="24902"/>
                  </a:cubicBezTo>
                  <a:cubicBezTo>
                    <a:pt x="8262" y="24902"/>
                    <a:pt x="8367" y="25092"/>
                    <a:pt x="8367" y="25619"/>
                  </a:cubicBezTo>
                  <a:cubicBezTo>
                    <a:pt x="8346" y="27115"/>
                    <a:pt x="8367" y="28612"/>
                    <a:pt x="8346" y="30108"/>
                  </a:cubicBezTo>
                  <a:cubicBezTo>
                    <a:pt x="8346" y="30551"/>
                    <a:pt x="8431" y="30740"/>
                    <a:pt x="8936" y="30740"/>
                  </a:cubicBezTo>
                  <a:cubicBezTo>
                    <a:pt x="9442" y="30740"/>
                    <a:pt x="9569" y="30551"/>
                    <a:pt x="9569" y="30087"/>
                  </a:cubicBezTo>
                  <a:cubicBezTo>
                    <a:pt x="9548" y="28591"/>
                    <a:pt x="9569" y="27094"/>
                    <a:pt x="9548" y="25598"/>
                  </a:cubicBezTo>
                  <a:cubicBezTo>
                    <a:pt x="9527" y="25113"/>
                    <a:pt x="9632" y="24902"/>
                    <a:pt x="10180" y="24902"/>
                  </a:cubicBezTo>
                  <a:cubicBezTo>
                    <a:pt x="12193" y="24913"/>
                    <a:pt x="14205" y="24918"/>
                    <a:pt x="16216" y="24918"/>
                  </a:cubicBezTo>
                  <a:cubicBezTo>
                    <a:pt x="18226" y="24918"/>
                    <a:pt x="20233" y="24913"/>
                    <a:pt x="22235" y="24902"/>
                  </a:cubicBezTo>
                  <a:cubicBezTo>
                    <a:pt x="22741" y="24902"/>
                    <a:pt x="22868" y="25092"/>
                    <a:pt x="22868" y="25556"/>
                  </a:cubicBezTo>
                  <a:cubicBezTo>
                    <a:pt x="22847" y="27031"/>
                    <a:pt x="22868" y="28506"/>
                    <a:pt x="22847" y="29960"/>
                  </a:cubicBezTo>
                  <a:cubicBezTo>
                    <a:pt x="22847" y="30445"/>
                    <a:pt x="22847" y="30719"/>
                    <a:pt x="23500" y="30740"/>
                  </a:cubicBezTo>
                  <a:cubicBezTo>
                    <a:pt x="23521" y="30741"/>
                    <a:pt x="23541" y="30741"/>
                    <a:pt x="23560" y="30741"/>
                  </a:cubicBezTo>
                  <a:cubicBezTo>
                    <a:pt x="24155" y="30741"/>
                    <a:pt x="24174" y="30430"/>
                    <a:pt x="24174" y="29960"/>
                  </a:cubicBezTo>
                  <a:cubicBezTo>
                    <a:pt x="24153" y="28506"/>
                    <a:pt x="24174" y="27052"/>
                    <a:pt x="24153" y="25598"/>
                  </a:cubicBezTo>
                  <a:cubicBezTo>
                    <a:pt x="24153" y="25113"/>
                    <a:pt x="24259" y="24923"/>
                    <a:pt x="24807" y="24923"/>
                  </a:cubicBezTo>
                  <a:cubicBezTo>
                    <a:pt x="26398" y="24934"/>
                    <a:pt x="27989" y="24939"/>
                    <a:pt x="29580" y="24939"/>
                  </a:cubicBezTo>
                  <a:cubicBezTo>
                    <a:pt x="31172" y="24939"/>
                    <a:pt x="32763" y="24934"/>
                    <a:pt x="34354" y="24923"/>
                  </a:cubicBezTo>
                  <a:cubicBezTo>
                    <a:pt x="34860" y="24923"/>
                    <a:pt x="34986" y="25092"/>
                    <a:pt x="34986" y="25577"/>
                  </a:cubicBezTo>
                  <a:cubicBezTo>
                    <a:pt x="34965" y="27073"/>
                    <a:pt x="34986" y="28548"/>
                    <a:pt x="34965" y="30045"/>
                  </a:cubicBezTo>
                  <a:cubicBezTo>
                    <a:pt x="34965" y="30529"/>
                    <a:pt x="35050" y="30761"/>
                    <a:pt x="35619" y="30761"/>
                  </a:cubicBezTo>
                  <a:cubicBezTo>
                    <a:pt x="36188" y="30761"/>
                    <a:pt x="36293" y="30551"/>
                    <a:pt x="36293" y="30024"/>
                  </a:cubicBezTo>
                  <a:cubicBezTo>
                    <a:pt x="36272" y="28591"/>
                    <a:pt x="36314" y="27178"/>
                    <a:pt x="36272" y="25745"/>
                  </a:cubicBezTo>
                  <a:cubicBezTo>
                    <a:pt x="36272" y="25134"/>
                    <a:pt x="36420" y="24923"/>
                    <a:pt x="37073" y="24923"/>
                  </a:cubicBezTo>
                  <a:cubicBezTo>
                    <a:pt x="39033" y="24934"/>
                    <a:pt x="40998" y="24939"/>
                    <a:pt x="42964" y="24939"/>
                  </a:cubicBezTo>
                  <a:cubicBezTo>
                    <a:pt x="44929" y="24939"/>
                    <a:pt x="46894" y="24934"/>
                    <a:pt x="48855" y="24923"/>
                  </a:cubicBezTo>
                  <a:cubicBezTo>
                    <a:pt x="49487" y="24923"/>
                    <a:pt x="49634" y="25134"/>
                    <a:pt x="49613" y="25703"/>
                  </a:cubicBezTo>
                  <a:cubicBezTo>
                    <a:pt x="49592" y="27094"/>
                    <a:pt x="49613" y="28485"/>
                    <a:pt x="49613" y="29855"/>
                  </a:cubicBezTo>
                  <a:cubicBezTo>
                    <a:pt x="49613" y="30298"/>
                    <a:pt x="49466" y="30740"/>
                    <a:pt x="50246" y="30761"/>
                  </a:cubicBezTo>
                  <a:cubicBezTo>
                    <a:pt x="50263" y="30762"/>
                    <a:pt x="50280" y="30762"/>
                    <a:pt x="50296" y="30762"/>
                  </a:cubicBezTo>
                  <a:cubicBezTo>
                    <a:pt x="51061" y="30762"/>
                    <a:pt x="50920" y="30288"/>
                    <a:pt x="50920" y="29834"/>
                  </a:cubicBezTo>
                  <a:cubicBezTo>
                    <a:pt x="50920" y="28422"/>
                    <a:pt x="50941" y="27010"/>
                    <a:pt x="50920" y="25619"/>
                  </a:cubicBezTo>
                  <a:cubicBezTo>
                    <a:pt x="50920" y="25113"/>
                    <a:pt x="51025" y="24923"/>
                    <a:pt x="51573" y="24923"/>
                  </a:cubicBezTo>
                  <a:cubicBezTo>
                    <a:pt x="53270" y="24934"/>
                    <a:pt x="54961" y="24939"/>
                    <a:pt x="56650" y="24939"/>
                  </a:cubicBezTo>
                  <a:cubicBezTo>
                    <a:pt x="58339" y="24939"/>
                    <a:pt x="60025" y="24934"/>
                    <a:pt x="61711" y="24923"/>
                  </a:cubicBezTo>
                  <a:cubicBezTo>
                    <a:pt x="62280" y="24923"/>
                    <a:pt x="62407" y="25113"/>
                    <a:pt x="62407" y="25640"/>
                  </a:cubicBezTo>
                  <a:cubicBezTo>
                    <a:pt x="62385" y="27073"/>
                    <a:pt x="62407" y="28485"/>
                    <a:pt x="62407" y="29918"/>
                  </a:cubicBezTo>
                  <a:cubicBezTo>
                    <a:pt x="62407" y="30382"/>
                    <a:pt x="62343" y="30761"/>
                    <a:pt x="63039" y="30761"/>
                  </a:cubicBezTo>
                  <a:cubicBezTo>
                    <a:pt x="63798" y="30761"/>
                    <a:pt x="63734" y="30361"/>
                    <a:pt x="63734" y="29897"/>
                  </a:cubicBezTo>
                  <a:cubicBezTo>
                    <a:pt x="63713" y="28464"/>
                    <a:pt x="63734" y="27031"/>
                    <a:pt x="63713" y="25598"/>
                  </a:cubicBezTo>
                  <a:cubicBezTo>
                    <a:pt x="63713" y="25113"/>
                    <a:pt x="63819" y="24923"/>
                    <a:pt x="64367" y="24923"/>
                  </a:cubicBezTo>
                  <a:cubicBezTo>
                    <a:pt x="66348" y="24934"/>
                    <a:pt x="68324" y="24939"/>
                    <a:pt x="70300" y="24939"/>
                  </a:cubicBezTo>
                  <a:cubicBezTo>
                    <a:pt x="72275" y="24939"/>
                    <a:pt x="74251" y="24934"/>
                    <a:pt x="76232" y="24923"/>
                  </a:cubicBezTo>
                  <a:cubicBezTo>
                    <a:pt x="76801" y="24923"/>
                    <a:pt x="76928" y="25113"/>
                    <a:pt x="76907" y="25640"/>
                  </a:cubicBezTo>
                  <a:cubicBezTo>
                    <a:pt x="76886" y="27052"/>
                    <a:pt x="76907" y="28443"/>
                    <a:pt x="76907" y="29855"/>
                  </a:cubicBezTo>
                  <a:cubicBezTo>
                    <a:pt x="76907" y="30298"/>
                    <a:pt x="76780" y="30740"/>
                    <a:pt x="77560" y="30761"/>
                  </a:cubicBezTo>
                  <a:cubicBezTo>
                    <a:pt x="77578" y="30762"/>
                    <a:pt x="77594" y="30762"/>
                    <a:pt x="77611" y="30762"/>
                  </a:cubicBezTo>
                  <a:cubicBezTo>
                    <a:pt x="78375" y="30762"/>
                    <a:pt x="78214" y="30288"/>
                    <a:pt x="78214" y="29834"/>
                  </a:cubicBezTo>
                  <a:cubicBezTo>
                    <a:pt x="78214" y="28422"/>
                    <a:pt x="78256" y="27010"/>
                    <a:pt x="78214" y="25619"/>
                  </a:cubicBezTo>
                  <a:cubicBezTo>
                    <a:pt x="78214" y="25113"/>
                    <a:pt x="78340" y="24923"/>
                    <a:pt x="78888" y="24923"/>
                  </a:cubicBezTo>
                  <a:cubicBezTo>
                    <a:pt x="80490" y="24934"/>
                    <a:pt x="82092" y="24939"/>
                    <a:pt x="83693" y="24939"/>
                  </a:cubicBezTo>
                  <a:cubicBezTo>
                    <a:pt x="85295" y="24939"/>
                    <a:pt x="86897" y="24934"/>
                    <a:pt x="88499" y="24923"/>
                  </a:cubicBezTo>
                  <a:cubicBezTo>
                    <a:pt x="89068" y="24923"/>
                    <a:pt x="89173" y="25113"/>
                    <a:pt x="89173" y="25640"/>
                  </a:cubicBezTo>
                  <a:cubicBezTo>
                    <a:pt x="89152" y="27094"/>
                    <a:pt x="89173" y="28548"/>
                    <a:pt x="89152" y="29982"/>
                  </a:cubicBezTo>
                  <a:cubicBezTo>
                    <a:pt x="89152" y="30466"/>
                    <a:pt x="89194" y="30761"/>
                    <a:pt x="89805" y="30761"/>
                  </a:cubicBezTo>
                  <a:cubicBezTo>
                    <a:pt x="90396" y="30740"/>
                    <a:pt x="90480" y="30551"/>
                    <a:pt x="90480" y="30024"/>
                  </a:cubicBezTo>
                  <a:cubicBezTo>
                    <a:pt x="90480" y="28527"/>
                    <a:pt x="90501" y="27031"/>
                    <a:pt x="90480" y="25534"/>
                  </a:cubicBezTo>
                  <a:cubicBezTo>
                    <a:pt x="90459" y="25092"/>
                    <a:pt x="90585" y="24923"/>
                    <a:pt x="91070" y="24923"/>
                  </a:cubicBezTo>
                  <a:cubicBezTo>
                    <a:pt x="93062" y="24934"/>
                    <a:pt x="95059" y="24939"/>
                    <a:pt x="97056" y="24939"/>
                  </a:cubicBezTo>
                  <a:cubicBezTo>
                    <a:pt x="99053" y="24939"/>
                    <a:pt x="101050" y="24934"/>
                    <a:pt x="103041" y="24923"/>
                  </a:cubicBezTo>
                  <a:cubicBezTo>
                    <a:pt x="103568" y="24923"/>
                    <a:pt x="103674" y="25113"/>
                    <a:pt x="103674" y="25577"/>
                  </a:cubicBezTo>
                  <a:cubicBezTo>
                    <a:pt x="103652" y="27052"/>
                    <a:pt x="103674" y="28527"/>
                    <a:pt x="103652" y="29982"/>
                  </a:cubicBezTo>
                  <a:cubicBezTo>
                    <a:pt x="103631" y="30466"/>
                    <a:pt x="103674" y="30761"/>
                    <a:pt x="104306" y="30761"/>
                  </a:cubicBezTo>
                  <a:cubicBezTo>
                    <a:pt x="104875" y="30740"/>
                    <a:pt x="104980" y="30551"/>
                    <a:pt x="104980" y="30024"/>
                  </a:cubicBezTo>
                  <a:cubicBezTo>
                    <a:pt x="104959" y="28527"/>
                    <a:pt x="104980" y="27031"/>
                    <a:pt x="104959" y="25534"/>
                  </a:cubicBezTo>
                  <a:cubicBezTo>
                    <a:pt x="104959" y="25092"/>
                    <a:pt x="105086" y="24923"/>
                    <a:pt x="105549" y="24923"/>
                  </a:cubicBezTo>
                  <a:cubicBezTo>
                    <a:pt x="107193" y="24934"/>
                    <a:pt x="108837" y="24939"/>
                    <a:pt x="110484" y="24939"/>
                  </a:cubicBezTo>
                  <a:cubicBezTo>
                    <a:pt x="112130" y="24939"/>
                    <a:pt x="113780" y="24934"/>
                    <a:pt x="115434" y="24923"/>
                  </a:cubicBezTo>
                  <a:cubicBezTo>
                    <a:pt x="115940" y="24923"/>
                    <a:pt x="116045" y="25113"/>
                    <a:pt x="116045" y="25577"/>
                  </a:cubicBezTo>
                  <a:cubicBezTo>
                    <a:pt x="116024" y="27052"/>
                    <a:pt x="116045" y="28527"/>
                    <a:pt x="116024" y="29982"/>
                  </a:cubicBezTo>
                  <a:cubicBezTo>
                    <a:pt x="116024" y="30466"/>
                    <a:pt x="116066" y="30761"/>
                    <a:pt x="116678" y="30761"/>
                  </a:cubicBezTo>
                  <a:cubicBezTo>
                    <a:pt x="117268" y="30740"/>
                    <a:pt x="117373" y="30551"/>
                    <a:pt x="117373" y="30024"/>
                  </a:cubicBezTo>
                  <a:cubicBezTo>
                    <a:pt x="117352" y="28527"/>
                    <a:pt x="117373" y="27031"/>
                    <a:pt x="117352" y="25534"/>
                  </a:cubicBezTo>
                  <a:cubicBezTo>
                    <a:pt x="117331" y="25092"/>
                    <a:pt x="117457" y="24923"/>
                    <a:pt x="117942" y="24923"/>
                  </a:cubicBezTo>
                  <a:cubicBezTo>
                    <a:pt x="119544" y="24944"/>
                    <a:pt x="121146" y="24944"/>
                    <a:pt x="122747" y="24944"/>
                  </a:cubicBezTo>
                  <a:lnTo>
                    <a:pt x="122747" y="23469"/>
                  </a:lnTo>
                  <a:cubicBezTo>
                    <a:pt x="121947" y="23480"/>
                    <a:pt x="121146" y="23480"/>
                    <a:pt x="120345" y="23480"/>
                  </a:cubicBezTo>
                  <a:cubicBezTo>
                    <a:pt x="119544" y="23480"/>
                    <a:pt x="118743" y="23480"/>
                    <a:pt x="117942" y="23490"/>
                  </a:cubicBezTo>
                  <a:cubicBezTo>
                    <a:pt x="117917" y="23491"/>
                    <a:pt x="117892" y="23492"/>
                    <a:pt x="117869" y="23492"/>
                  </a:cubicBezTo>
                  <a:cubicBezTo>
                    <a:pt x="117465" y="23492"/>
                    <a:pt x="117352" y="23318"/>
                    <a:pt x="117352" y="22900"/>
                  </a:cubicBezTo>
                  <a:cubicBezTo>
                    <a:pt x="117373" y="20961"/>
                    <a:pt x="117373" y="19022"/>
                    <a:pt x="117352" y="17104"/>
                  </a:cubicBezTo>
                  <a:cubicBezTo>
                    <a:pt x="117331" y="16640"/>
                    <a:pt x="117478" y="16493"/>
                    <a:pt x="117942" y="16493"/>
                  </a:cubicBezTo>
                  <a:cubicBezTo>
                    <a:pt x="119544" y="16514"/>
                    <a:pt x="121146" y="16514"/>
                    <a:pt x="122747" y="16514"/>
                  </a:cubicBezTo>
                  <a:lnTo>
                    <a:pt x="122747" y="15039"/>
                  </a:lnTo>
                  <a:cubicBezTo>
                    <a:pt x="121146" y="15039"/>
                    <a:pt x="119544" y="15039"/>
                    <a:pt x="117942" y="15060"/>
                  </a:cubicBezTo>
                  <a:cubicBezTo>
                    <a:pt x="117542" y="15060"/>
                    <a:pt x="117352" y="14975"/>
                    <a:pt x="117352" y="14512"/>
                  </a:cubicBezTo>
                  <a:cubicBezTo>
                    <a:pt x="117373" y="12362"/>
                    <a:pt x="117373" y="10212"/>
                    <a:pt x="117352" y="8063"/>
                  </a:cubicBezTo>
                  <a:cubicBezTo>
                    <a:pt x="117352" y="7620"/>
                    <a:pt x="117542" y="7536"/>
                    <a:pt x="117942" y="7536"/>
                  </a:cubicBezTo>
                  <a:cubicBezTo>
                    <a:pt x="119544" y="7557"/>
                    <a:pt x="121146" y="7557"/>
                    <a:pt x="122747" y="7557"/>
                  </a:cubicBezTo>
                  <a:lnTo>
                    <a:pt x="122747" y="6102"/>
                  </a:lnTo>
                  <a:cubicBezTo>
                    <a:pt x="121947" y="6102"/>
                    <a:pt x="121146" y="6097"/>
                    <a:pt x="120345" y="6097"/>
                  </a:cubicBezTo>
                  <a:cubicBezTo>
                    <a:pt x="119544" y="6097"/>
                    <a:pt x="118743" y="6102"/>
                    <a:pt x="117942" y="6124"/>
                  </a:cubicBezTo>
                  <a:cubicBezTo>
                    <a:pt x="117478" y="6124"/>
                    <a:pt x="117352" y="5955"/>
                    <a:pt x="117352" y="5512"/>
                  </a:cubicBezTo>
                  <a:lnTo>
                    <a:pt x="117352" y="180"/>
                  </a:lnTo>
                  <a:cubicBezTo>
                    <a:pt x="117141" y="75"/>
                    <a:pt x="116915" y="22"/>
                    <a:pt x="116688" y="22"/>
                  </a:cubicBezTo>
                  <a:cubicBezTo>
                    <a:pt x="116461" y="22"/>
                    <a:pt x="116235" y="75"/>
                    <a:pt x="116024" y="180"/>
                  </a:cubicBezTo>
                  <a:cubicBezTo>
                    <a:pt x="116045" y="1929"/>
                    <a:pt x="116024" y="3679"/>
                    <a:pt x="116045" y="5428"/>
                  </a:cubicBezTo>
                  <a:cubicBezTo>
                    <a:pt x="116045" y="5934"/>
                    <a:pt x="115940" y="6124"/>
                    <a:pt x="115392" y="6124"/>
                  </a:cubicBezTo>
                  <a:cubicBezTo>
                    <a:pt x="113758" y="6113"/>
                    <a:pt x="112125" y="6108"/>
                    <a:pt x="110494" y="6108"/>
                  </a:cubicBezTo>
                  <a:cubicBezTo>
                    <a:pt x="108864" y="6108"/>
                    <a:pt x="107235" y="6113"/>
                    <a:pt x="105613" y="6124"/>
                  </a:cubicBezTo>
                  <a:cubicBezTo>
                    <a:pt x="105065" y="6124"/>
                    <a:pt x="104959" y="5934"/>
                    <a:pt x="104959" y="5428"/>
                  </a:cubicBezTo>
                  <a:cubicBezTo>
                    <a:pt x="104959" y="3679"/>
                    <a:pt x="104959" y="1929"/>
                    <a:pt x="104959" y="180"/>
                  </a:cubicBezTo>
                  <a:cubicBezTo>
                    <a:pt x="104759" y="75"/>
                    <a:pt x="104532" y="22"/>
                    <a:pt x="104306" y="22"/>
                  </a:cubicBezTo>
                  <a:cubicBezTo>
                    <a:pt x="104079" y="22"/>
                    <a:pt x="103853" y="75"/>
                    <a:pt x="103652" y="180"/>
                  </a:cubicBezTo>
                  <a:cubicBezTo>
                    <a:pt x="103652" y="1929"/>
                    <a:pt x="103631" y="3679"/>
                    <a:pt x="103652" y="5428"/>
                  </a:cubicBezTo>
                  <a:cubicBezTo>
                    <a:pt x="103652" y="5934"/>
                    <a:pt x="103547" y="6124"/>
                    <a:pt x="102999" y="6124"/>
                  </a:cubicBezTo>
                  <a:cubicBezTo>
                    <a:pt x="101018" y="6113"/>
                    <a:pt x="99037" y="6108"/>
                    <a:pt x="97056" y="6108"/>
                  </a:cubicBezTo>
                  <a:cubicBezTo>
                    <a:pt x="95074" y="6108"/>
                    <a:pt x="93093" y="6113"/>
                    <a:pt x="91112" y="6124"/>
                  </a:cubicBezTo>
                  <a:cubicBezTo>
                    <a:pt x="90564" y="6124"/>
                    <a:pt x="90459" y="5934"/>
                    <a:pt x="90459" y="5428"/>
                  </a:cubicBezTo>
                  <a:cubicBezTo>
                    <a:pt x="90459" y="3679"/>
                    <a:pt x="90459" y="1929"/>
                    <a:pt x="90459" y="180"/>
                  </a:cubicBezTo>
                  <a:cubicBezTo>
                    <a:pt x="90259" y="75"/>
                    <a:pt x="90037" y="22"/>
                    <a:pt x="89813" y="22"/>
                  </a:cubicBezTo>
                  <a:cubicBezTo>
                    <a:pt x="89589" y="22"/>
                    <a:pt x="89363" y="75"/>
                    <a:pt x="89152" y="180"/>
                  </a:cubicBezTo>
                  <a:cubicBezTo>
                    <a:pt x="89152" y="1929"/>
                    <a:pt x="89131" y="3679"/>
                    <a:pt x="89236" y="5428"/>
                  </a:cubicBezTo>
                  <a:cubicBezTo>
                    <a:pt x="89236" y="5913"/>
                    <a:pt x="89131" y="6102"/>
                    <a:pt x="88583" y="6102"/>
                  </a:cubicBezTo>
                  <a:cubicBezTo>
                    <a:pt x="86971" y="6092"/>
                    <a:pt x="85358" y="6087"/>
                    <a:pt x="83749" y="6087"/>
                  </a:cubicBezTo>
                  <a:cubicBezTo>
                    <a:pt x="82139" y="6087"/>
                    <a:pt x="80532" y="6092"/>
                    <a:pt x="78930" y="6102"/>
                  </a:cubicBezTo>
                  <a:cubicBezTo>
                    <a:pt x="78382" y="6102"/>
                    <a:pt x="78277" y="5913"/>
                    <a:pt x="78277" y="5428"/>
                  </a:cubicBezTo>
                  <a:lnTo>
                    <a:pt x="78277" y="159"/>
                  </a:lnTo>
                  <a:cubicBezTo>
                    <a:pt x="78066" y="54"/>
                    <a:pt x="77839" y="1"/>
                    <a:pt x="77613" y="1"/>
                  </a:cubicBezTo>
                  <a:cubicBezTo>
                    <a:pt x="77386" y="1"/>
                    <a:pt x="77160" y="54"/>
                    <a:pt x="76949" y="159"/>
                  </a:cubicBezTo>
                  <a:cubicBezTo>
                    <a:pt x="76949" y="1908"/>
                    <a:pt x="76928" y="3679"/>
                    <a:pt x="76949" y="5428"/>
                  </a:cubicBezTo>
                  <a:cubicBezTo>
                    <a:pt x="76970" y="5913"/>
                    <a:pt x="76844" y="6102"/>
                    <a:pt x="76296" y="6102"/>
                  </a:cubicBezTo>
                  <a:cubicBezTo>
                    <a:pt x="74315" y="6092"/>
                    <a:pt x="72333" y="6087"/>
                    <a:pt x="70352" y="6087"/>
                  </a:cubicBezTo>
                  <a:cubicBezTo>
                    <a:pt x="68371" y="6087"/>
                    <a:pt x="66390" y="6092"/>
                    <a:pt x="64409" y="6102"/>
                  </a:cubicBezTo>
                  <a:cubicBezTo>
                    <a:pt x="63861" y="6102"/>
                    <a:pt x="63755" y="5913"/>
                    <a:pt x="63755" y="5428"/>
                  </a:cubicBezTo>
                  <a:cubicBezTo>
                    <a:pt x="63776" y="3679"/>
                    <a:pt x="63776" y="1908"/>
                    <a:pt x="63776" y="159"/>
                  </a:cubicBezTo>
                  <a:cubicBezTo>
                    <a:pt x="63566" y="54"/>
                    <a:pt x="63339" y="1"/>
                    <a:pt x="63113" y="1"/>
                  </a:cubicBezTo>
                  <a:cubicBezTo>
                    <a:pt x="62886" y="1"/>
                    <a:pt x="62659" y="54"/>
                    <a:pt x="62449" y="159"/>
                  </a:cubicBezTo>
                  <a:cubicBezTo>
                    <a:pt x="62449" y="1908"/>
                    <a:pt x="62428" y="3658"/>
                    <a:pt x="62449" y="5428"/>
                  </a:cubicBezTo>
                  <a:cubicBezTo>
                    <a:pt x="62470" y="5913"/>
                    <a:pt x="62364" y="6102"/>
                    <a:pt x="61816" y="6102"/>
                  </a:cubicBezTo>
                  <a:cubicBezTo>
                    <a:pt x="60120" y="6092"/>
                    <a:pt x="58423" y="6087"/>
                    <a:pt x="56726" y="6087"/>
                  </a:cubicBezTo>
                  <a:cubicBezTo>
                    <a:pt x="55030" y="6087"/>
                    <a:pt x="53333" y="6092"/>
                    <a:pt x="51637" y="6102"/>
                  </a:cubicBezTo>
                  <a:cubicBezTo>
                    <a:pt x="51089" y="6102"/>
                    <a:pt x="50983" y="5913"/>
                    <a:pt x="50983" y="5428"/>
                  </a:cubicBezTo>
                  <a:cubicBezTo>
                    <a:pt x="50983" y="3679"/>
                    <a:pt x="50983" y="1908"/>
                    <a:pt x="50983" y="159"/>
                  </a:cubicBezTo>
                  <a:cubicBezTo>
                    <a:pt x="50783" y="54"/>
                    <a:pt x="50556" y="1"/>
                    <a:pt x="50330" y="1"/>
                  </a:cubicBezTo>
                  <a:cubicBezTo>
                    <a:pt x="50103" y="1"/>
                    <a:pt x="49877" y="54"/>
                    <a:pt x="49677" y="159"/>
                  </a:cubicBezTo>
                  <a:cubicBezTo>
                    <a:pt x="49677" y="1908"/>
                    <a:pt x="49655" y="3679"/>
                    <a:pt x="49677" y="5428"/>
                  </a:cubicBezTo>
                  <a:cubicBezTo>
                    <a:pt x="49677" y="5913"/>
                    <a:pt x="49571" y="6102"/>
                    <a:pt x="49023" y="6102"/>
                  </a:cubicBezTo>
                  <a:cubicBezTo>
                    <a:pt x="47021" y="6092"/>
                    <a:pt x="45019" y="6087"/>
                    <a:pt x="43014" y="6087"/>
                  </a:cubicBezTo>
                  <a:cubicBezTo>
                    <a:pt x="41009" y="6087"/>
                    <a:pt x="39001" y="6092"/>
                    <a:pt x="36989" y="6102"/>
                  </a:cubicBezTo>
                  <a:cubicBezTo>
                    <a:pt x="36441" y="6102"/>
                    <a:pt x="36356" y="5913"/>
                    <a:pt x="36356" y="5428"/>
                  </a:cubicBezTo>
                  <a:lnTo>
                    <a:pt x="36356" y="159"/>
                  </a:lnTo>
                  <a:cubicBezTo>
                    <a:pt x="36146" y="54"/>
                    <a:pt x="35919" y="1"/>
                    <a:pt x="35693" y="1"/>
                  </a:cubicBezTo>
                  <a:cubicBezTo>
                    <a:pt x="35466" y="1"/>
                    <a:pt x="35239" y="54"/>
                    <a:pt x="35029" y="159"/>
                  </a:cubicBezTo>
                  <a:cubicBezTo>
                    <a:pt x="35029" y="1908"/>
                    <a:pt x="35008" y="3679"/>
                    <a:pt x="35029" y="5428"/>
                  </a:cubicBezTo>
                  <a:cubicBezTo>
                    <a:pt x="35029" y="5913"/>
                    <a:pt x="34923" y="6102"/>
                    <a:pt x="34375" y="6102"/>
                  </a:cubicBezTo>
                  <a:cubicBezTo>
                    <a:pt x="32795" y="6092"/>
                    <a:pt x="31209" y="6087"/>
                    <a:pt x="29620" y="6087"/>
                  </a:cubicBezTo>
                  <a:cubicBezTo>
                    <a:pt x="28031" y="6087"/>
                    <a:pt x="26440" y="6092"/>
                    <a:pt x="24849" y="6102"/>
                  </a:cubicBezTo>
                  <a:cubicBezTo>
                    <a:pt x="24301" y="6102"/>
                    <a:pt x="24196" y="5913"/>
                    <a:pt x="24196" y="5428"/>
                  </a:cubicBezTo>
                  <a:lnTo>
                    <a:pt x="24196" y="159"/>
                  </a:lnTo>
                  <a:cubicBezTo>
                    <a:pt x="23995" y="54"/>
                    <a:pt x="23774" y="1"/>
                    <a:pt x="23550" y="1"/>
                  </a:cubicBezTo>
                  <a:cubicBezTo>
                    <a:pt x="23326" y="1"/>
                    <a:pt x="23100" y="54"/>
                    <a:pt x="22889" y="159"/>
                  </a:cubicBezTo>
                  <a:cubicBezTo>
                    <a:pt x="22889" y="1950"/>
                    <a:pt x="22868" y="3721"/>
                    <a:pt x="22889" y="5491"/>
                  </a:cubicBezTo>
                  <a:cubicBezTo>
                    <a:pt x="22889" y="5955"/>
                    <a:pt x="22741" y="6102"/>
                    <a:pt x="22278" y="6102"/>
                  </a:cubicBezTo>
                  <a:cubicBezTo>
                    <a:pt x="20265" y="6092"/>
                    <a:pt x="18247" y="6087"/>
                    <a:pt x="16226" y="6087"/>
                  </a:cubicBezTo>
                  <a:cubicBezTo>
                    <a:pt x="14205" y="6087"/>
                    <a:pt x="12182" y="6092"/>
                    <a:pt x="10159" y="6102"/>
                  </a:cubicBezTo>
                  <a:cubicBezTo>
                    <a:pt x="9695" y="6102"/>
                    <a:pt x="9569" y="5955"/>
                    <a:pt x="9569" y="5491"/>
                  </a:cubicBezTo>
                  <a:cubicBezTo>
                    <a:pt x="9569" y="3721"/>
                    <a:pt x="9569" y="1950"/>
                    <a:pt x="9569" y="159"/>
                  </a:cubicBezTo>
                  <a:cubicBezTo>
                    <a:pt x="9379" y="54"/>
                    <a:pt x="9173" y="1"/>
                    <a:pt x="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10" name="Google Shape;2110;p51"/>
          <p:cNvGrpSpPr/>
          <p:nvPr/>
        </p:nvGrpSpPr>
        <p:grpSpPr>
          <a:xfrm rot="2065613">
            <a:off x="8269269" y="3635549"/>
            <a:ext cx="1653875" cy="539976"/>
            <a:chOff x="2564525" y="5223525"/>
            <a:chExt cx="2556110" cy="834547"/>
          </a:xfrm>
        </p:grpSpPr>
        <p:sp>
          <p:nvSpPr>
            <p:cNvPr id="2111" name="Google Shape;2111;p51"/>
            <p:cNvSpPr/>
            <p:nvPr/>
          </p:nvSpPr>
          <p:spPr>
            <a:xfrm>
              <a:off x="2564525" y="5223525"/>
              <a:ext cx="2556110" cy="834547"/>
            </a:xfrm>
            <a:custGeom>
              <a:avLst/>
              <a:gdLst/>
              <a:ahLst/>
              <a:cxnLst/>
              <a:rect l="l" t="t" r="r" b="b"/>
              <a:pathLst>
                <a:path w="137333" h="44838" extrusionOk="0">
                  <a:moveTo>
                    <a:pt x="132358" y="3182"/>
                  </a:moveTo>
                  <a:lnTo>
                    <a:pt x="129681" y="5395"/>
                  </a:lnTo>
                  <a:cubicBezTo>
                    <a:pt x="128986" y="5986"/>
                    <a:pt x="128290" y="6555"/>
                    <a:pt x="127595" y="7124"/>
                  </a:cubicBezTo>
                  <a:cubicBezTo>
                    <a:pt x="127258" y="7398"/>
                    <a:pt x="127300" y="7566"/>
                    <a:pt x="127637" y="7798"/>
                  </a:cubicBezTo>
                  <a:cubicBezTo>
                    <a:pt x="129155" y="8810"/>
                    <a:pt x="130651" y="9864"/>
                    <a:pt x="132168" y="10875"/>
                  </a:cubicBezTo>
                  <a:cubicBezTo>
                    <a:pt x="132632" y="11170"/>
                    <a:pt x="132716" y="11339"/>
                    <a:pt x="132211" y="11718"/>
                  </a:cubicBezTo>
                  <a:cubicBezTo>
                    <a:pt x="130841" y="12793"/>
                    <a:pt x="129492" y="13910"/>
                    <a:pt x="128143" y="15048"/>
                  </a:cubicBezTo>
                  <a:cubicBezTo>
                    <a:pt x="127532" y="15554"/>
                    <a:pt x="127553" y="15554"/>
                    <a:pt x="128185" y="15997"/>
                  </a:cubicBezTo>
                  <a:lnTo>
                    <a:pt x="132463" y="18905"/>
                  </a:lnTo>
                  <a:cubicBezTo>
                    <a:pt x="133075" y="19327"/>
                    <a:pt x="133075" y="19369"/>
                    <a:pt x="132506" y="19854"/>
                  </a:cubicBezTo>
                  <a:cubicBezTo>
                    <a:pt x="131157" y="20971"/>
                    <a:pt x="129766" y="22109"/>
                    <a:pt x="128396" y="23226"/>
                  </a:cubicBezTo>
                  <a:cubicBezTo>
                    <a:pt x="128248" y="23352"/>
                    <a:pt x="128122" y="23500"/>
                    <a:pt x="127932" y="23668"/>
                  </a:cubicBezTo>
                  <a:cubicBezTo>
                    <a:pt x="129618" y="24806"/>
                    <a:pt x="131262" y="25945"/>
                    <a:pt x="132927" y="27040"/>
                  </a:cubicBezTo>
                  <a:cubicBezTo>
                    <a:pt x="133370" y="27336"/>
                    <a:pt x="133517" y="27462"/>
                    <a:pt x="132990" y="27884"/>
                  </a:cubicBezTo>
                  <a:cubicBezTo>
                    <a:pt x="131515" y="29022"/>
                    <a:pt x="130103" y="30244"/>
                    <a:pt x="128649" y="31403"/>
                  </a:cubicBezTo>
                  <a:cubicBezTo>
                    <a:pt x="128290" y="31698"/>
                    <a:pt x="128438" y="31825"/>
                    <a:pt x="128733" y="32014"/>
                  </a:cubicBezTo>
                  <a:cubicBezTo>
                    <a:pt x="130229" y="33026"/>
                    <a:pt x="131726" y="34017"/>
                    <a:pt x="133201" y="35028"/>
                  </a:cubicBezTo>
                  <a:cubicBezTo>
                    <a:pt x="133391" y="35176"/>
                    <a:pt x="133644" y="35239"/>
                    <a:pt x="133770" y="35534"/>
                  </a:cubicBezTo>
                  <a:cubicBezTo>
                    <a:pt x="132737" y="35597"/>
                    <a:pt x="131747" y="35618"/>
                    <a:pt x="130756" y="35661"/>
                  </a:cubicBezTo>
                  <a:cubicBezTo>
                    <a:pt x="128269" y="35808"/>
                    <a:pt x="125761" y="35850"/>
                    <a:pt x="123274" y="35998"/>
                  </a:cubicBezTo>
                  <a:cubicBezTo>
                    <a:pt x="122410" y="36040"/>
                    <a:pt x="121567" y="36082"/>
                    <a:pt x="120703" y="36082"/>
                  </a:cubicBezTo>
                  <a:cubicBezTo>
                    <a:pt x="117816" y="36272"/>
                    <a:pt x="114886" y="36398"/>
                    <a:pt x="111999" y="36525"/>
                  </a:cubicBezTo>
                  <a:cubicBezTo>
                    <a:pt x="110017" y="36588"/>
                    <a:pt x="108057" y="36756"/>
                    <a:pt x="106097" y="36756"/>
                  </a:cubicBezTo>
                  <a:cubicBezTo>
                    <a:pt x="105971" y="36862"/>
                    <a:pt x="105802" y="36883"/>
                    <a:pt x="105655" y="36883"/>
                  </a:cubicBezTo>
                  <a:cubicBezTo>
                    <a:pt x="103210" y="36967"/>
                    <a:pt x="100765" y="37052"/>
                    <a:pt x="98341" y="37157"/>
                  </a:cubicBezTo>
                  <a:cubicBezTo>
                    <a:pt x="96065" y="37262"/>
                    <a:pt x="93810" y="37410"/>
                    <a:pt x="91491" y="37515"/>
                  </a:cubicBezTo>
                  <a:cubicBezTo>
                    <a:pt x="89173" y="37621"/>
                    <a:pt x="86855" y="37684"/>
                    <a:pt x="84536" y="37831"/>
                  </a:cubicBezTo>
                  <a:cubicBezTo>
                    <a:pt x="81965" y="37979"/>
                    <a:pt x="79415" y="38148"/>
                    <a:pt x="76865" y="38211"/>
                  </a:cubicBezTo>
                  <a:lnTo>
                    <a:pt x="76865" y="38190"/>
                  </a:lnTo>
                  <a:cubicBezTo>
                    <a:pt x="74083" y="38379"/>
                    <a:pt x="71322" y="38506"/>
                    <a:pt x="68540" y="38590"/>
                  </a:cubicBezTo>
                  <a:cubicBezTo>
                    <a:pt x="67022" y="38632"/>
                    <a:pt x="65484" y="38738"/>
                    <a:pt x="63966" y="38801"/>
                  </a:cubicBezTo>
                  <a:cubicBezTo>
                    <a:pt x="61774" y="38948"/>
                    <a:pt x="59582" y="39012"/>
                    <a:pt x="57411" y="39117"/>
                  </a:cubicBezTo>
                  <a:cubicBezTo>
                    <a:pt x="54714" y="39243"/>
                    <a:pt x="52037" y="39412"/>
                    <a:pt x="49339" y="39475"/>
                  </a:cubicBezTo>
                  <a:cubicBezTo>
                    <a:pt x="46452" y="39686"/>
                    <a:pt x="43564" y="39791"/>
                    <a:pt x="40677" y="39897"/>
                  </a:cubicBezTo>
                  <a:cubicBezTo>
                    <a:pt x="38851" y="39992"/>
                    <a:pt x="37024" y="40156"/>
                    <a:pt x="35183" y="40156"/>
                  </a:cubicBezTo>
                  <a:cubicBezTo>
                    <a:pt x="34984" y="40156"/>
                    <a:pt x="34785" y="40154"/>
                    <a:pt x="34586" y="40150"/>
                  </a:cubicBezTo>
                  <a:cubicBezTo>
                    <a:pt x="34453" y="40259"/>
                    <a:pt x="34312" y="40277"/>
                    <a:pt x="34165" y="40277"/>
                  </a:cubicBezTo>
                  <a:cubicBezTo>
                    <a:pt x="34090" y="40277"/>
                    <a:pt x="34013" y="40272"/>
                    <a:pt x="33934" y="40272"/>
                  </a:cubicBezTo>
                  <a:cubicBezTo>
                    <a:pt x="33899" y="40272"/>
                    <a:pt x="33863" y="40273"/>
                    <a:pt x="33827" y="40276"/>
                  </a:cubicBezTo>
                  <a:cubicBezTo>
                    <a:pt x="31593" y="40360"/>
                    <a:pt x="29338" y="40445"/>
                    <a:pt x="27083" y="40571"/>
                  </a:cubicBezTo>
                  <a:cubicBezTo>
                    <a:pt x="24975" y="40656"/>
                    <a:pt x="22868" y="40803"/>
                    <a:pt x="20760" y="40930"/>
                  </a:cubicBezTo>
                  <a:cubicBezTo>
                    <a:pt x="20669" y="40937"/>
                    <a:pt x="20580" y="40939"/>
                    <a:pt x="20491" y="40939"/>
                  </a:cubicBezTo>
                  <a:cubicBezTo>
                    <a:pt x="20315" y="40939"/>
                    <a:pt x="20142" y="40930"/>
                    <a:pt x="19959" y="40930"/>
                  </a:cubicBezTo>
                  <a:lnTo>
                    <a:pt x="5290" y="41667"/>
                  </a:lnTo>
                  <a:cubicBezTo>
                    <a:pt x="5269" y="41604"/>
                    <a:pt x="5269" y="41541"/>
                    <a:pt x="5248" y="41499"/>
                  </a:cubicBezTo>
                  <a:cubicBezTo>
                    <a:pt x="5944" y="40740"/>
                    <a:pt x="6787" y="40171"/>
                    <a:pt x="7545" y="39517"/>
                  </a:cubicBezTo>
                  <a:cubicBezTo>
                    <a:pt x="8262" y="38885"/>
                    <a:pt x="8978" y="38274"/>
                    <a:pt x="9716" y="37705"/>
                  </a:cubicBezTo>
                  <a:cubicBezTo>
                    <a:pt x="10138" y="37389"/>
                    <a:pt x="10011" y="37241"/>
                    <a:pt x="9653" y="37030"/>
                  </a:cubicBezTo>
                  <a:cubicBezTo>
                    <a:pt x="8135" y="36019"/>
                    <a:pt x="6639" y="34986"/>
                    <a:pt x="5100" y="33996"/>
                  </a:cubicBezTo>
                  <a:cubicBezTo>
                    <a:pt x="4637" y="33679"/>
                    <a:pt x="4616" y="33511"/>
                    <a:pt x="5079" y="33152"/>
                  </a:cubicBezTo>
                  <a:cubicBezTo>
                    <a:pt x="6513" y="32014"/>
                    <a:pt x="7883" y="30834"/>
                    <a:pt x="9295" y="29696"/>
                  </a:cubicBezTo>
                  <a:cubicBezTo>
                    <a:pt x="9653" y="29380"/>
                    <a:pt x="9695" y="29211"/>
                    <a:pt x="9252" y="28937"/>
                  </a:cubicBezTo>
                  <a:cubicBezTo>
                    <a:pt x="7735" y="27947"/>
                    <a:pt x="6260" y="26914"/>
                    <a:pt x="4784" y="25902"/>
                  </a:cubicBezTo>
                  <a:cubicBezTo>
                    <a:pt x="4574" y="25776"/>
                    <a:pt x="4384" y="25649"/>
                    <a:pt x="4152" y="25481"/>
                  </a:cubicBezTo>
                  <a:lnTo>
                    <a:pt x="8178" y="22172"/>
                  </a:lnTo>
                  <a:cubicBezTo>
                    <a:pt x="8367" y="22003"/>
                    <a:pt x="8557" y="21856"/>
                    <a:pt x="8747" y="21708"/>
                  </a:cubicBezTo>
                  <a:cubicBezTo>
                    <a:pt x="9316" y="21202"/>
                    <a:pt x="9316" y="21202"/>
                    <a:pt x="8641" y="20760"/>
                  </a:cubicBezTo>
                  <a:cubicBezTo>
                    <a:pt x="7187" y="19769"/>
                    <a:pt x="5754" y="18779"/>
                    <a:pt x="4278" y="17809"/>
                  </a:cubicBezTo>
                  <a:cubicBezTo>
                    <a:pt x="3857" y="17535"/>
                    <a:pt x="3815" y="17346"/>
                    <a:pt x="4236" y="17008"/>
                  </a:cubicBezTo>
                  <a:cubicBezTo>
                    <a:pt x="5691" y="15828"/>
                    <a:pt x="7124" y="14627"/>
                    <a:pt x="8557" y="13468"/>
                  </a:cubicBezTo>
                  <a:cubicBezTo>
                    <a:pt x="8894" y="13194"/>
                    <a:pt x="8852" y="13088"/>
                    <a:pt x="8536" y="12856"/>
                  </a:cubicBezTo>
                  <a:cubicBezTo>
                    <a:pt x="6850" y="11760"/>
                    <a:pt x="5227" y="10643"/>
                    <a:pt x="3435" y="9442"/>
                  </a:cubicBezTo>
                  <a:cubicBezTo>
                    <a:pt x="4321" y="9295"/>
                    <a:pt x="5079" y="9316"/>
                    <a:pt x="5817" y="9273"/>
                  </a:cubicBezTo>
                  <a:cubicBezTo>
                    <a:pt x="8157" y="9126"/>
                    <a:pt x="10517" y="9084"/>
                    <a:pt x="12856" y="8957"/>
                  </a:cubicBezTo>
                  <a:cubicBezTo>
                    <a:pt x="14664" y="8858"/>
                    <a:pt x="16471" y="8703"/>
                    <a:pt x="18295" y="8703"/>
                  </a:cubicBezTo>
                  <a:cubicBezTo>
                    <a:pt x="18407" y="8703"/>
                    <a:pt x="18519" y="8703"/>
                    <a:pt x="18631" y="8704"/>
                  </a:cubicBezTo>
                  <a:cubicBezTo>
                    <a:pt x="18737" y="8617"/>
                    <a:pt x="18857" y="8573"/>
                    <a:pt x="18979" y="8573"/>
                  </a:cubicBezTo>
                  <a:cubicBezTo>
                    <a:pt x="19004" y="8573"/>
                    <a:pt x="19028" y="8574"/>
                    <a:pt x="19053" y="8578"/>
                  </a:cubicBezTo>
                  <a:cubicBezTo>
                    <a:pt x="21540" y="8494"/>
                    <a:pt x="24048" y="8409"/>
                    <a:pt x="26535" y="8304"/>
                  </a:cubicBezTo>
                  <a:cubicBezTo>
                    <a:pt x="28642" y="8199"/>
                    <a:pt x="30750" y="8051"/>
                    <a:pt x="32858" y="7925"/>
                  </a:cubicBezTo>
                  <a:cubicBezTo>
                    <a:pt x="33005" y="7925"/>
                    <a:pt x="33132" y="7946"/>
                    <a:pt x="33258" y="7946"/>
                  </a:cubicBezTo>
                  <a:cubicBezTo>
                    <a:pt x="35408" y="7840"/>
                    <a:pt x="37537" y="7756"/>
                    <a:pt x="39686" y="7651"/>
                  </a:cubicBezTo>
                  <a:cubicBezTo>
                    <a:pt x="42068" y="7545"/>
                    <a:pt x="44471" y="7398"/>
                    <a:pt x="46831" y="7271"/>
                  </a:cubicBezTo>
                  <a:cubicBezTo>
                    <a:pt x="46937" y="7264"/>
                    <a:pt x="47040" y="7262"/>
                    <a:pt x="47142" y="7262"/>
                  </a:cubicBezTo>
                  <a:cubicBezTo>
                    <a:pt x="47346" y="7262"/>
                    <a:pt x="47548" y="7271"/>
                    <a:pt x="47759" y="7271"/>
                  </a:cubicBezTo>
                  <a:cubicBezTo>
                    <a:pt x="49993" y="7166"/>
                    <a:pt x="52206" y="7082"/>
                    <a:pt x="54440" y="6955"/>
                  </a:cubicBezTo>
                  <a:cubicBezTo>
                    <a:pt x="57095" y="6808"/>
                    <a:pt x="59730" y="6597"/>
                    <a:pt x="62385" y="6597"/>
                  </a:cubicBezTo>
                  <a:cubicBezTo>
                    <a:pt x="62533" y="6534"/>
                    <a:pt x="62701" y="6491"/>
                    <a:pt x="62891" y="6470"/>
                  </a:cubicBezTo>
                  <a:cubicBezTo>
                    <a:pt x="65462" y="6386"/>
                    <a:pt x="68055" y="6281"/>
                    <a:pt x="70626" y="6175"/>
                  </a:cubicBezTo>
                  <a:cubicBezTo>
                    <a:pt x="72186" y="6112"/>
                    <a:pt x="73724" y="6028"/>
                    <a:pt x="75284" y="5965"/>
                  </a:cubicBezTo>
                  <a:cubicBezTo>
                    <a:pt x="77518" y="5859"/>
                    <a:pt x="79731" y="5775"/>
                    <a:pt x="81965" y="5648"/>
                  </a:cubicBezTo>
                  <a:cubicBezTo>
                    <a:pt x="84621" y="5501"/>
                    <a:pt x="87255" y="5290"/>
                    <a:pt x="89911" y="5269"/>
                  </a:cubicBezTo>
                  <a:cubicBezTo>
                    <a:pt x="90058" y="5227"/>
                    <a:pt x="90227" y="5185"/>
                    <a:pt x="90417" y="5164"/>
                  </a:cubicBezTo>
                  <a:cubicBezTo>
                    <a:pt x="92882" y="5058"/>
                    <a:pt x="95348" y="4974"/>
                    <a:pt x="97814" y="4869"/>
                  </a:cubicBezTo>
                  <a:cubicBezTo>
                    <a:pt x="100006" y="4784"/>
                    <a:pt x="102177" y="4637"/>
                    <a:pt x="104369" y="4510"/>
                  </a:cubicBezTo>
                  <a:cubicBezTo>
                    <a:pt x="106708" y="4426"/>
                    <a:pt x="109069" y="4321"/>
                    <a:pt x="111429" y="4215"/>
                  </a:cubicBezTo>
                  <a:cubicBezTo>
                    <a:pt x="113600" y="4110"/>
                    <a:pt x="115771" y="3962"/>
                    <a:pt x="117963" y="3857"/>
                  </a:cubicBezTo>
                  <a:cubicBezTo>
                    <a:pt x="118083" y="3843"/>
                    <a:pt x="118200" y="3838"/>
                    <a:pt x="118316" y="3838"/>
                  </a:cubicBezTo>
                  <a:cubicBezTo>
                    <a:pt x="118549" y="3838"/>
                    <a:pt x="118778" y="3857"/>
                    <a:pt x="119017" y="3857"/>
                  </a:cubicBezTo>
                  <a:lnTo>
                    <a:pt x="132358" y="3182"/>
                  </a:lnTo>
                  <a:close/>
                  <a:moveTo>
                    <a:pt x="131831" y="0"/>
                  </a:moveTo>
                  <a:cubicBezTo>
                    <a:pt x="129787" y="253"/>
                    <a:pt x="127468" y="211"/>
                    <a:pt x="125150" y="337"/>
                  </a:cubicBezTo>
                  <a:cubicBezTo>
                    <a:pt x="123232" y="464"/>
                    <a:pt x="121314" y="506"/>
                    <a:pt x="119396" y="590"/>
                  </a:cubicBezTo>
                  <a:cubicBezTo>
                    <a:pt x="117647" y="674"/>
                    <a:pt x="115898" y="780"/>
                    <a:pt x="114148" y="864"/>
                  </a:cubicBezTo>
                  <a:cubicBezTo>
                    <a:pt x="112357" y="948"/>
                    <a:pt x="110565" y="1033"/>
                    <a:pt x="108774" y="1117"/>
                  </a:cubicBezTo>
                  <a:cubicBezTo>
                    <a:pt x="107004" y="1201"/>
                    <a:pt x="105212" y="1307"/>
                    <a:pt x="103421" y="1391"/>
                  </a:cubicBezTo>
                  <a:lnTo>
                    <a:pt x="97646" y="1644"/>
                  </a:lnTo>
                  <a:lnTo>
                    <a:pt x="91744" y="1918"/>
                  </a:lnTo>
                  <a:cubicBezTo>
                    <a:pt x="89995" y="2002"/>
                    <a:pt x="88267" y="2108"/>
                    <a:pt x="86518" y="2171"/>
                  </a:cubicBezTo>
                  <a:cubicBezTo>
                    <a:pt x="83757" y="2297"/>
                    <a:pt x="81017" y="2445"/>
                    <a:pt x="78256" y="2571"/>
                  </a:cubicBezTo>
                  <a:cubicBezTo>
                    <a:pt x="76527" y="2677"/>
                    <a:pt x="74820" y="2761"/>
                    <a:pt x="73092" y="2845"/>
                  </a:cubicBezTo>
                  <a:cubicBezTo>
                    <a:pt x="70289" y="2972"/>
                    <a:pt x="67486" y="3098"/>
                    <a:pt x="64704" y="3246"/>
                  </a:cubicBezTo>
                  <a:cubicBezTo>
                    <a:pt x="62975" y="3330"/>
                    <a:pt x="61247" y="3435"/>
                    <a:pt x="59519" y="3499"/>
                  </a:cubicBezTo>
                  <a:cubicBezTo>
                    <a:pt x="56674" y="3625"/>
                    <a:pt x="53807" y="3773"/>
                    <a:pt x="50941" y="3899"/>
                  </a:cubicBezTo>
                  <a:cubicBezTo>
                    <a:pt x="49150" y="4004"/>
                    <a:pt x="47358" y="4089"/>
                    <a:pt x="45567" y="4173"/>
                  </a:cubicBezTo>
                  <a:cubicBezTo>
                    <a:pt x="42700" y="4300"/>
                    <a:pt x="39813" y="4447"/>
                    <a:pt x="36925" y="4573"/>
                  </a:cubicBezTo>
                  <a:cubicBezTo>
                    <a:pt x="35197" y="4658"/>
                    <a:pt x="33469" y="4763"/>
                    <a:pt x="31762" y="4847"/>
                  </a:cubicBezTo>
                  <a:cubicBezTo>
                    <a:pt x="28769" y="4953"/>
                    <a:pt x="25818" y="5100"/>
                    <a:pt x="22847" y="5248"/>
                  </a:cubicBezTo>
                  <a:cubicBezTo>
                    <a:pt x="21160" y="5332"/>
                    <a:pt x="19474" y="5438"/>
                    <a:pt x="17788" y="5501"/>
                  </a:cubicBezTo>
                  <a:cubicBezTo>
                    <a:pt x="14985" y="5627"/>
                    <a:pt x="12161" y="5796"/>
                    <a:pt x="9358" y="5901"/>
                  </a:cubicBezTo>
                  <a:cubicBezTo>
                    <a:pt x="7967" y="5965"/>
                    <a:pt x="6597" y="6028"/>
                    <a:pt x="5206" y="6091"/>
                  </a:cubicBezTo>
                  <a:cubicBezTo>
                    <a:pt x="4321" y="6154"/>
                    <a:pt x="3414" y="6049"/>
                    <a:pt x="2550" y="6323"/>
                  </a:cubicBezTo>
                  <a:cubicBezTo>
                    <a:pt x="1433" y="6681"/>
                    <a:pt x="632" y="7377"/>
                    <a:pt x="337" y="8536"/>
                  </a:cubicBezTo>
                  <a:cubicBezTo>
                    <a:pt x="0" y="9611"/>
                    <a:pt x="316" y="10770"/>
                    <a:pt x="1117" y="11550"/>
                  </a:cubicBezTo>
                  <a:cubicBezTo>
                    <a:pt x="1749" y="12182"/>
                    <a:pt x="2529" y="12603"/>
                    <a:pt x="3246" y="13088"/>
                  </a:cubicBezTo>
                  <a:cubicBezTo>
                    <a:pt x="3625" y="13320"/>
                    <a:pt x="3562" y="13489"/>
                    <a:pt x="3288" y="13699"/>
                  </a:cubicBezTo>
                  <a:cubicBezTo>
                    <a:pt x="2909" y="14016"/>
                    <a:pt x="2550" y="14332"/>
                    <a:pt x="2171" y="14627"/>
                  </a:cubicBezTo>
                  <a:cubicBezTo>
                    <a:pt x="127" y="16081"/>
                    <a:pt x="42" y="18779"/>
                    <a:pt x="2087" y="20128"/>
                  </a:cubicBezTo>
                  <a:cubicBezTo>
                    <a:pt x="2550" y="20444"/>
                    <a:pt x="3014" y="20781"/>
                    <a:pt x="3457" y="21055"/>
                  </a:cubicBezTo>
                  <a:cubicBezTo>
                    <a:pt x="3899" y="21308"/>
                    <a:pt x="3920" y="21582"/>
                    <a:pt x="3541" y="21877"/>
                  </a:cubicBezTo>
                  <a:cubicBezTo>
                    <a:pt x="3161" y="22172"/>
                    <a:pt x="2803" y="22509"/>
                    <a:pt x="2424" y="22783"/>
                  </a:cubicBezTo>
                  <a:cubicBezTo>
                    <a:pt x="485" y="24216"/>
                    <a:pt x="527" y="26872"/>
                    <a:pt x="2508" y="28221"/>
                  </a:cubicBezTo>
                  <a:cubicBezTo>
                    <a:pt x="2993" y="28558"/>
                    <a:pt x="3457" y="28937"/>
                    <a:pt x="3962" y="29232"/>
                  </a:cubicBezTo>
                  <a:cubicBezTo>
                    <a:pt x="4531" y="29549"/>
                    <a:pt x="4278" y="29759"/>
                    <a:pt x="3920" y="30012"/>
                  </a:cubicBezTo>
                  <a:cubicBezTo>
                    <a:pt x="3309" y="30476"/>
                    <a:pt x="2740" y="30982"/>
                    <a:pt x="2192" y="31509"/>
                  </a:cubicBezTo>
                  <a:cubicBezTo>
                    <a:pt x="948" y="32794"/>
                    <a:pt x="1244" y="35028"/>
                    <a:pt x="2466" y="35956"/>
                  </a:cubicBezTo>
                  <a:cubicBezTo>
                    <a:pt x="3098" y="36461"/>
                    <a:pt x="3773" y="36925"/>
                    <a:pt x="4447" y="37368"/>
                  </a:cubicBezTo>
                  <a:cubicBezTo>
                    <a:pt x="4742" y="37578"/>
                    <a:pt x="4763" y="37726"/>
                    <a:pt x="4489" y="37937"/>
                  </a:cubicBezTo>
                  <a:cubicBezTo>
                    <a:pt x="4026" y="38295"/>
                    <a:pt x="3625" y="38695"/>
                    <a:pt x="3161" y="39033"/>
                  </a:cubicBezTo>
                  <a:cubicBezTo>
                    <a:pt x="1665" y="40150"/>
                    <a:pt x="1286" y="42194"/>
                    <a:pt x="2382" y="43564"/>
                  </a:cubicBezTo>
                  <a:cubicBezTo>
                    <a:pt x="3127" y="44539"/>
                    <a:pt x="4133" y="44838"/>
                    <a:pt x="5320" y="44838"/>
                  </a:cubicBezTo>
                  <a:cubicBezTo>
                    <a:pt x="5441" y="44838"/>
                    <a:pt x="5565" y="44834"/>
                    <a:pt x="5691" y="44829"/>
                  </a:cubicBezTo>
                  <a:cubicBezTo>
                    <a:pt x="8409" y="44681"/>
                    <a:pt x="11149" y="44555"/>
                    <a:pt x="13868" y="44407"/>
                  </a:cubicBezTo>
                  <a:cubicBezTo>
                    <a:pt x="15596" y="44323"/>
                    <a:pt x="17325" y="44217"/>
                    <a:pt x="19053" y="44154"/>
                  </a:cubicBezTo>
                  <a:cubicBezTo>
                    <a:pt x="20908" y="44070"/>
                    <a:pt x="22762" y="43964"/>
                    <a:pt x="24617" y="43880"/>
                  </a:cubicBezTo>
                  <a:cubicBezTo>
                    <a:pt x="26451" y="43796"/>
                    <a:pt x="28284" y="43712"/>
                    <a:pt x="30118" y="43627"/>
                  </a:cubicBezTo>
                  <a:cubicBezTo>
                    <a:pt x="32015" y="43522"/>
                    <a:pt x="33912" y="43438"/>
                    <a:pt x="35829" y="43353"/>
                  </a:cubicBezTo>
                  <a:cubicBezTo>
                    <a:pt x="37663" y="43269"/>
                    <a:pt x="39476" y="43185"/>
                    <a:pt x="41330" y="43100"/>
                  </a:cubicBezTo>
                  <a:cubicBezTo>
                    <a:pt x="43227" y="42995"/>
                    <a:pt x="45124" y="42890"/>
                    <a:pt x="47021" y="42826"/>
                  </a:cubicBezTo>
                  <a:cubicBezTo>
                    <a:pt x="49698" y="42742"/>
                    <a:pt x="52332" y="42552"/>
                    <a:pt x="55009" y="42426"/>
                  </a:cubicBezTo>
                  <a:cubicBezTo>
                    <a:pt x="57706" y="42321"/>
                    <a:pt x="60383" y="42173"/>
                    <a:pt x="63081" y="42047"/>
                  </a:cubicBezTo>
                  <a:cubicBezTo>
                    <a:pt x="64914" y="41941"/>
                    <a:pt x="66727" y="41857"/>
                    <a:pt x="68582" y="41773"/>
                  </a:cubicBezTo>
                  <a:cubicBezTo>
                    <a:pt x="70521" y="41688"/>
                    <a:pt x="72460" y="41562"/>
                    <a:pt x="74399" y="41520"/>
                  </a:cubicBezTo>
                  <a:cubicBezTo>
                    <a:pt x="77118" y="41435"/>
                    <a:pt x="79815" y="41246"/>
                    <a:pt x="82534" y="41119"/>
                  </a:cubicBezTo>
                  <a:lnTo>
                    <a:pt x="87972" y="40845"/>
                  </a:lnTo>
                  <a:cubicBezTo>
                    <a:pt x="89700" y="40761"/>
                    <a:pt x="91449" y="40656"/>
                    <a:pt x="93199" y="40592"/>
                  </a:cubicBezTo>
                  <a:cubicBezTo>
                    <a:pt x="96002" y="40445"/>
                    <a:pt x="98784" y="40318"/>
                    <a:pt x="101587" y="40192"/>
                  </a:cubicBezTo>
                  <a:lnTo>
                    <a:pt x="107151" y="39918"/>
                  </a:lnTo>
                  <a:lnTo>
                    <a:pt x="112715" y="39665"/>
                  </a:lnTo>
                  <a:cubicBezTo>
                    <a:pt x="114549" y="39581"/>
                    <a:pt x="116382" y="39454"/>
                    <a:pt x="118216" y="39391"/>
                  </a:cubicBezTo>
                  <a:cubicBezTo>
                    <a:pt x="121019" y="39307"/>
                    <a:pt x="123822" y="39138"/>
                    <a:pt x="126604" y="38991"/>
                  </a:cubicBezTo>
                  <a:cubicBezTo>
                    <a:pt x="128965" y="38864"/>
                    <a:pt x="131325" y="38822"/>
                    <a:pt x="133686" y="38717"/>
                  </a:cubicBezTo>
                  <a:cubicBezTo>
                    <a:pt x="135372" y="38653"/>
                    <a:pt x="136510" y="37810"/>
                    <a:pt x="136953" y="36272"/>
                  </a:cubicBezTo>
                  <a:cubicBezTo>
                    <a:pt x="137332" y="34986"/>
                    <a:pt x="136721" y="33574"/>
                    <a:pt x="135414" y="32668"/>
                  </a:cubicBezTo>
                  <a:cubicBezTo>
                    <a:pt x="134972" y="32373"/>
                    <a:pt x="134550" y="32057"/>
                    <a:pt x="134086" y="31804"/>
                  </a:cubicBezTo>
                  <a:cubicBezTo>
                    <a:pt x="133749" y="31593"/>
                    <a:pt x="133707" y="31424"/>
                    <a:pt x="134002" y="31150"/>
                  </a:cubicBezTo>
                  <a:cubicBezTo>
                    <a:pt x="134487" y="30771"/>
                    <a:pt x="134929" y="30349"/>
                    <a:pt x="135414" y="29991"/>
                  </a:cubicBezTo>
                  <a:cubicBezTo>
                    <a:pt x="136953" y="28832"/>
                    <a:pt x="137100" y="26598"/>
                    <a:pt x="135751" y="25249"/>
                  </a:cubicBezTo>
                  <a:cubicBezTo>
                    <a:pt x="135119" y="24596"/>
                    <a:pt x="134339" y="24174"/>
                    <a:pt x="133602" y="23668"/>
                  </a:cubicBezTo>
                  <a:cubicBezTo>
                    <a:pt x="133222" y="23415"/>
                    <a:pt x="133285" y="23289"/>
                    <a:pt x="133602" y="23057"/>
                  </a:cubicBezTo>
                  <a:cubicBezTo>
                    <a:pt x="134002" y="22762"/>
                    <a:pt x="134360" y="22425"/>
                    <a:pt x="134761" y="22109"/>
                  </a:cubicBezTo>
                  <a:cubicBezTo>
                    <a:pt x="137100" y="20296"/>
                    <a:pt x="136573" y="17598"/>
                    <a:pt x="134445" y="16355"/>
                  </a:cubicBezTo>
                  <a:cubicBezTo>
                    <a:pt x="134065" y="16144"/>
                    <a:pt x="133749" y="15870"/>
                    <a:pt x="133391" y="15659"/>
                  </a:cubicBezTo>
                  <a:cubicBezTo>
                    <a:pt x="132822" y="15364"/>
                    <a:pt x="132990" y="15111"/>
                    <a:pt x="133391" y="14816"/>
                  </a:cubicBezTo>
                  <a:cubicBezTo>
                    <a:pt x="133981" y="14374"/>
                    <a:pt x="134550" y="13889"/>
                    <a:pt x="135077" y="13362"/>
                  </a:cubicBezTo>
                  <a:cubicBezTo>
                    <a:pt x="136236" y="12245"/>
                    <a:pt x="136067" y="9969"/>
                    <a:pt x="135014" y="9084"/>
                  </a:cubicBezTo>
                  <a:cubicBezTo>
                    <a:pt x="134360" y="8536"/>
                    <a:pt x="133665" y="8030"/>
                    <a:pt x="132948" y="7566"/>
                  </a:cubicBezTo>
                  <a:cubicBezTo>
                    <a:pt x="132548" y="7313"/>
                    <a:pt x="132569" y="7124"/>
                    <a:pt x="132906" y="6850"/>
                  </a:cubicBezTo>
                  <a:cubicBezTo>
                    <a:pt x="133264" y="6555"/>
                    <a:pt x="133602" y="6302"/>
                    <a:pt x="133939" y="6028"/>
                  </a:cubicBezTo>
                  <a:cubicBezTo>
                    <a:pt x="135309" y="5016"/>
                    <a:pt x="135793" y="3583"/>
                    <a:pt x="135309" y="2108"/>
                  </a:cubicBezTo>
                  <a:cubicBezTo>
                    <a:pt x="134866" y="759"/>
                    <a:pt x="133707" y="0"/>
                    <a:pt x="131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66675" dir="2880000" algn="bl" rotWithShape="0">
                <a:schemeClr val="dk1">
                  <a:alpha val="8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>
              <a:off x="2851254" y="5371002"/>
              <a:ext cx="356988" cy="614883"/>
            </a:xfrm>
            <a:custGeom>
              <a:avLst/>
              <a:gdLst/>
              <a:ahLst/>
              <a:cxnLst/>
              <a:rect l="l" t="t" r="r" b="b"/>
              <a:pathLst>
                <a:path w="19180" h="33036" extrusionOk="0">
                  <a:moveTo>
                    <a:pt x="17473" y="1"/>
                  </a:moveTo>
                  <a:cubicBezTo>
                    <a:pt x="15344" y="127"/>
                    <a:pt x="13236" y="275"/>
                    <a:pt x="11129" y="380"/>
                  </a:cubicBezTo>
                  <a:cubicBezTo>
                    <a:pt x="8642" y="485"/>
                    <a:pt x="6134" y="570"/>
                    <a:pt x="3647" y="654"/>
                  </a:cubicBezTo>
                  <a:cubicBezTo>
                    <a:pt x="3622" y="650"/>
                    <a:pt x="3598" y="649"/>
                    <a:pt x="3573" y="649"/>
                  </a:cubicBezTo>
                  <a:cubicBezTo>
                    <a:pt x="3451" y="649"/>
                    <a:pt x="3331" y="693"/>
                    <a:pt x="3225" y="780"/>
                  </a:cubicBezTo>
                  <a:cubicBezTo>
                    <a:pt x="2720" y="1961"/>
                    <a:pt x="1961" y="3014"/>
                    <a:pt x="1328" y="4131"/>
                  </a:cubicBezTo>
                  <a:cubicBezTo>
                    <a:pt x="991" y="4764"/>
                    <a:pt x="612" y="5396"/>
                    <a:pt x="211" y="6007"/>
                  </a:cubicBezTo>
                  <a:cubicBezTo>
                    <a:pt x="1" y="6281"/>
                    <a:pt x="1" y="6682"/>
                    <a:pt x="254" y="6935"/>
                  </a:cubicBezTo>
                  <a:cubicBezTo>
                    <a:pt x="1328" y="8410"/>
                    <a:pt x="2382" y="9885"/>
                    <a:pt x="3478" y="11339"/>
                  </a:cubicBezTo>
                  <a:cubicBezTo>
                    <a:pt x="3689" y="11529"/>
                    <a:pt x="3710" y="11845"/>
                    <a:pt x="3520" y="12077"/>
                  </a:cubicBezTo>
                  <a:cubicBezTo>
                    <a:pt x="2572" y="13637"/>
                    <a:pt x="1666" y="15196"/>
                    <a:pt x="717" y="16756"/>
                  </a:cubicBezTo>
                  <a:cubicBezTo>
                    <a:pt x="528" y="17030"/>
                    <a:pt x="549" y="17388"/>
                    <a:pt x="781" y="17641"/>
                  </a:cubicBezTo>
                  <a:cubicBezTo>
                    <a:pt x="1834" y="19074"/>
                    <a:pt x="2867" y="20550"/>
                    <a:pt x="3942" y="21983"/>
                  </a:cubicBezTo>
                  <a:cubicBezTo>
                    <a:pt x="4195" y="22257"/>
                    <a:pt x="4216" y="22678"/>
                    <a:pt x="3984" y="22973"/>
                  </a:cubicBezTo>
                  <a:cubicBezTo>
                    <a:pt x="3036" y="24512"/>
                    <a:pt x="2150" y="26072"/>
                    <a:pt x="1223" y="27610"/>
                  </a:cubicBezTo>
                  <a:cubicBezTo>
                    <a:pt x="1033" y="27863"/>
                    <a:pt x="1076" y="28200"/>
                    <a:pt x="1286" y="28432"/>
                  </a:cubicBezTo>
                  <a:cubicBezTo>
                    <a:pt x="2277" y="29760"/>
                    <a:pt x="3267" y="31109"/>
                    <a:pt x="4237" y="32458"/>
                  </a:cubicBezTo>
                  <a:cubicBezTo>
                    <a:pt x="4342" y="32647"/>
                    <a:pt x="4469" y="32837"/>
                    <a:pt x="4553" y="33027"/>
                  </a:cubicBezTo>
                  <a:cubicBezTo>
                    <a:pt x="4736" y="33027"/>
                    <a:pt x="4909" y="33036"/>
                    <a:pt x="5085" y="33036"/>
                  </a:cubicBezTo>
                  <a:cubicBezTo>
                    <a:pt x="5174" y="33036"/>
                    <a:pt x="5263" y="33034"/>
                    <a:pt x="5354" y="33027"/>
                  </a:cubicBezTo>
                  <a:cubicBezTo>
                    <a:pt x="7462" y="32900"/>
                    <a:pt x="9569" y="32774"/>
                    <a:pt x="11677" y="32668"/>
                  </a:cubicBezTo>
                  <a:cubicBezTo>
                    <a:pt x="13932" y="32542"/>
                    <a:pt x="16187" y="32458"/>
                    <a:pt x="18421" y="32373"/>
                  </a:cubicBezTo>
                  <a:cubicBezTo>
                    <a:pt x="18454" y="32370"/>
                    <a:pt x="18488" y="32370"/>
                    <a:pt x="18521" y="32370"/>
                  </a:cubicBezTo>
                  <a:cubicBezTo>
                    <a:pt x="18597" y="32370"/>
                    <a:pt x="18674" y="32374"/>
                    <a:pt x="18750" y="32374"/>
                  </a:cubicBezTo>
                  <a:cubicBezTo>
                    <a:pt x="18899" y="32374"/>
                    <a:pt x="19047" y="32356"/>
                    <a:pt x="19180" y="32247"/>
                  </a:cubicBezTo>
                  <a:cubicBezTo>
                    <a:pt x="18147" y="30793"/>
                    <a:pt x="17093" y="29317"/>
                    <a:pt x="16040" y="27884"/>
                  </a:cubicBezTo>
                  <a:cubicBezTo>
                    <a:pt x="15745" y="27505"/>
                    <a:pt x="15660" y="27231"/>
                    <a:pt x="15955" y="26746"/>
                  </a:cubicBezTo>
                  <a:cubicBezTo>
                    <a:pt x="16904" y="25250"/>
                    <a:pt x="17768" y="23690"/>
                    <a:pt x="18695" y="22194"/>
                  </a:cubicBezTo>
                  <a:cubicBezTo>
                    <a:pt x="18906" y="21920"/>
                    <a:pt x="18885" y="21561"/>
                    <a:pt x="18653" y="21329"/>
                  </a:cubicBezTo>
                  <a:cubicBezTo>
                    <a:pt x="17620" y="19938"/>
                    <a:pt x="16630" y="18526"/>
                    <a:pt x="15576" y="17156"/>
                  </a:cubicBezTo>
                  <a:cubicBezTo>
                    <a:pt x="15239" y="16735"/>
                    <a:pt x="15112" y="16440"/>
                    <a:pt x="15471" y="15913"/>
                  </a:cubicBezTo>
                  <a:cubicBezTo>
                    <a:pt x="16335" y="14564"/>
                    <a:pt x="17093" y="13152"/>
                    <a:pt x="17979" y="11824"/>
                  </a:cubicBezTo>
                  <a:cubicBezTo>
                    <a:pt x="18379" y="11213"/>
                    <a:pt x="18316" y="10791"/>
                    <a:pt x="17915" y="10265"/>
                  </a:cubicBezTo>
                  <a:cubicBezTo>
                    <a:pt x="16883" y="8937"/>
                    <a:pt x="15913" y="7546"/>
                    <a:pt x="14880" y="6218"/>
                  </a:cubicBezTo>
                  <a:cubicBezTo>
                    <a:pt x="14649" y="5902"/>
                    <a:pt x="14606" y="5712"/>
                    <a:pt x="14817" y="5375"/>
                  </a:cubicBezTo>
                  <a:cubicBezTo>
                    <a:pt x="15702" y="3921"/>
                    <a:pt x="16567" y="2445"/>
                    <a:pt x="17452" y="970"/>
                  </a:cubicBezTo>
                  <a:cubicBezTo>
                    <a:pt x="17620" y="675"/>
                    <a:pt x="17852" y="401"/>
                    <a:pt x="17852" y="22"/>
                  </a:cubicBezTo>
                  <a:cubicBezTo>
                    <a:pt x="17726" y="1"/>
                    <a:pt x="17599" y="1"/>
                    <a:pt x="174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>
              <a:off x="4449313" y="5294732"/>
              <a:ext cx="362106" cy="612965"/>
            </a:xfrm>
            <a:custGeom>
              <a:avLst/>
              <a:gdLst/>
              <a:ahLst/>
              <a:cxnLst/>
              <a:rect l="l" t="t" r="r" b="b"/>
              <a:pathLst>
                <a:path w="19455" h="32933" extrusionOk="0">
                  <a:moveTo>
                    <a:pt x="17037" y="0"/>
                  </a:moveTo>
                  <a:cubicBezTo>
                    <a:pt x="16920" y="0"/>
                    <a:pt x="16805" y="3"/>
                    <a:pt x="16693" y="10"/>
                  </a:cubicBezTo>
                  <a:cubicBezTo>
                    <a:pt x="14501" y="115"/>
                    <a:pt x="12330" y="263"/>
                    <a:pt x="10159" y="368"/>
                  </a:cubicBezTo>
                  <a:cubicBezTo>
                    <a:pt x="7799" y="474"/>
                    <a:pt x="5438" y="579"/>
                    <a:pt x="3099" y="663"/>
                  </a:cubicBezTo>
                  <a:cubicBezTo>
                    <a:pt x="2129" y="2349"/>
                    <a:pt x="1181" y="4014"/>
                    <a:pt x="190" y="5679"/>
                  </a:cubicBezTo>
                  <a:cubicBezTo>
                    <a:pt x="1" y="5890"/>
                    <a:pt x="22" y="6206"/>
                    <a:pt x="212" y="6417"/>
                  </a:cubicBezTo>
                  <a:cubicBezTo>
                    <a:pt x="1329" y="7871"/>
                    <a:pt x="2403" y="9368"/>
                    <a:pt x="3499" y="10843"/>
                  </a:cubicBezTo>
                  <a:cubicBezTo>
                    <a:pt x="3731" y="11075"/>
                    <a:pt x="3773" y="11454"/>
                    <a:pt x="3563" y="11728"/>
                  </a:cubicBezTo>
                  <a:cubicBezTo>
                    <a:pt x="2614" y="13246"/>
                    <a:pt x="1729" y="14805"/>
                    <a:pt x="781" y="16323"/>
                  </a:cubicBezTo>
                  <a:cubicBezTo>
                    <a:pt x="549" y="16576"/>
                    <a:pt x="549" y="16955"/>
                    <a:pt x="781" y="17187"/>
                  </a:cubicBezTo>
                  <a:cubicBezTo>
                    <a:pt x="1834" y="18620"/>
                    <a:pt x="2846" y="20074"/>
                    <a:pt x="3942" y="21465"/>
                  </a:cubicBezTo>
                  <a:cubicBezTo>
                    <a:pt x="4258" y="21908"/>
                    <a:pt x="4237" y="22203"/>
                    <a:pt x="3963" y="22624"/>
                  </a:cubicBezTo>
                  <a:cubicBezTo>
                    <a:pt x="3057" y="24121"/>
                    <a:pt x="2172" y="25638"/>
                    <a:pt x="1244" y="27114"/>
                  </a:cubicBezTo>
                  <a:cubicBezTo>
                    <a:pt x="1012" y="27493"/>
                    <a:pt x="1076" y="27725"/>
                    <a:pt x="1329" y="28041"/>
                  </a:cubicBezTo>
                  <a:cubicBezTo>
                    <a:pt x="2467" y="29558"/>
                    <a:pt x="3584" y="31097"/>
                    <a:pt x="4722" y="32635"/>
                  </a:cubicBezTo>
                  <a:cubicBezTo>
                    <a:pt x="4764" y="32720"/>
                    <a:pt x="4806" y="32825"/>
                    <a:pt x="4827" y="32930"/>
                  </a:cubicBezTo>
                  <a:cubicBezTo>
                    <a:pt x="4930" y="32932"/>
                    <a:pt x="5033" y="32932"/>
                    <a:pt x="5136" y="32932"/>
                  </a:cubicBezTo>
                  <a:cubicBezTo>
                    <a:pt x="7012" y="32932"/>
                    <a:pt x="8870" y="32757"/>
                    <a:pt x="10729" y="32678"/>
                  </a:cubicBezTo>
                  <a:cubicBezTo>
                    <a:pt x="13637" y="32572"/>
                    <a:pt x="16546" y="32446"/>
                    <a:pt x="19454" y="32256"/>
                  </a:cubicBezTo>
                  <a:cubicBezTo>
                    <a:pt x="18822" y="30991"/>
                    <a:pt x="17873" y="29959"/>
                    <a:pt x="17072" y="28779"/>
                  </a:cubicBezTo>
                  <a:cubicBezTo>
                    <a:pt x="16735" y="28252"/>
                    <a:pt x="16356" y="27746"/>
                    <a:pt x="15955" y="27240"/>
                  </a:cubicBezTo>
                  <a:cubicBezTo>
                    <a:pt x="15724" y="27029"/>
                    <a:pt x="15703" y="26671"/>
                    <a:pt x="15913" y="26418"/>
                  </a:cubicBezTo>
                  <a:cubicBezTo>
                    <a:pt x="16820" y="24858"/>
                    <a:pt x="17726" y="23320"/>
                    <a:pt x="18653" y="21781"/>
                  </a:cubicBezTo>
                  <a:cubicBezTo>
                    <a:pt x="18885" y="21486"/>
                    <a:pt x="18864" y="21065"/>
                    <a:pt x="18590" y="20791"/>
                  </a:cubicBezTo>
                  <a:cubicBezTo>
                    <a:pt x="17557" y="19400"/>
                    <a:pt x="16546" y="18009"/>
                    <a:pt x="15513" y="16618"/>
                  </a:cubicBezTo>
                  <a:cubicBezTo>
                    <a:pt x="15218" y="16302"/>
                    <a:pt x="15197" y="15838"/>
                    <a:pt x="15471" y="15501"/>
                  </a:cubicBezTo>
                  <a:cubicBezTo>
                    <a:pt x="16377" y="14046"/>
                    <a:pt x="17220" y="12571"/>
                    <a:pt x="18084" y="11096"/>
                  </a:cubicBezTo>
                  <a:cubicBezTo>
                    <a:pt x="18316" y="10737"/>
                    <a:pt x="18379" y="10464"/>
                    <a:pt x="18063" y="10063"/>
                  </a:cubicBezTo>
                  <a:cubicBezTo>
                    <a:pt x="16988" y="8672"/>
                    <a:pt x="15998" y="7239"/>
                    <a:pt x="14944" y="5827"/>
                  </a:cubicBezTo>
                  <a:cubicBezTo>
                    <a:pt x="14712" y="5532"/>
                    <a:pt x="14691" y="5110"/>
                    <a:pt x="14923" y="4815"/>
                  </a:cubicBezTo>
                  <a:cubicBezTo>
                    <a:pt x="15871" y="3213"/>
                    <a:pt x="16798" y="1612"/>
                    <a:pt x="17747" y="10"/>
                  </a:cubicBezTo>
                  <a:cubicBezTo>
                    <a:pt x="17508" y="10"/>
                    <a:pt x="17269" y="0"/>
                    <a:pt x="170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>
              <a:off x="3392570" y="5346286"/>
              <a:ext cx="362088" cy="612370"/>
            </a:xfrm>
            <a:custGeom>
              <a:avLst/>
              <a:gdLst/>
              <a:ahLst/>
              <a:cxnLst/>
              <a:rect l="l" t="t" r="r" b="b"/>
              <a:pathLst>
                <a:path w="19454" h="32901" extrusionOk="0">
                  <a:moveTo>
                    <a:pt x="17894" y="1"/>
                  </a:moveTo>
                  <a:cubicBezTo>
                    <a:pt x="15239" y="1"/>
                    <a:pt x="12604" y="212"/>
                    <a:pt x="9970" y="359"/>
                  </a:cubicBezTo>
                  <a:cubicBezTo>
                    <a:pt x="7736" y="486"/>
                    <a:pt x="5502" y="570"/>
                    <a:pt x="3268" y="675"/>
                  </a:cubicBezTo>
                  <a:cubicBezTo>
                    <a:pt x="2614" y="2129"/>
                    <a:pt x="1687" y="3415"/>
                    <a:pt x="907" y="4764"/>
                  </a:cubicBezTo>
                  <a:cubicBezTo>
                    <a:pt x="22" y="6239"/>
                    <a:pt x="1" y="6218"/>
                    <a:pt x="1055" y="7609"/>
                  </a:cubicBezTo>
                  <a:cubicBezTo>
                    <a:pt x="1898" y="8726"/>
                    <a:pt x="2698" y="9885"/>
                    <a:pt x="3563" y="10981"/>
                  </a:cubicBezTo>
                  <a:cubicBezTo>
                    <a:pt x="3858" y="11361"/>
                    <a:pt x="3794" y="11593"/>
                    <a:pt x="3584" y="11951"/>
                  </a:cubicBezTo>
                  <a:cubicBezTo>
                    <a:pt x="2677" y="13447"/>
                    <a:pt x="1813" y="14965"/>
                    <a:pt x="865" y="16440"/>
                  </a:cubicBezTo>
                  <a:cubicBezTo>
                    <a:pt x="591" y="16862"/>
                    <a:pt x="675" y="17136"/>
                    <a:pt x="949" y="17473"/>
                  </a:cubicBezTo>
                  <a:cubicBezTo>
                    <a:pt x="1982" y="18864"/>
                    <a:pt x="3036" y="20297"/>
                    <a:pt x="4089" y="21667"/>
                  </a:cubicBezTo>
                  <a:cubicBezTo>
                    <a:pt x="4342" y="21941"/>
                    <a:pt x="4385" y="22362"/>
                    <a:pt x="4132" y="22636"/>
                  </a:cubicBezTo>
                  <a:cubicBezTo>
                    <a:pt x="3204" y="24175"/>
                    <a:pt x="2277" y="25713"/>
                    <a:pt x="1350" y="27252"/>
                  </a:cubicBezTo>
                  <a:cubicBezTo>
                    <a:pt x="1139" y="27505"/>
                    <a:pt x="1160" y="27884"/>
                    <a:pt x="1392" y="28116"/>
                  </a:cubicBezTo>
                  <a:cubicBezTo>
                    <a:pt x="2572" y="29697"/>
                    <a:pt x="3689" y="31320"/>
                    <a:pt x="4848" y="32900"/>
                  </a:cubicBezTo>
                  <a:cubicBezTo>
                    <a:pt x="7525" y="32837"/>
                    <a:pt x="10223" y="32669"/>
                    <a:pt x="12899" y="32542"/>
                  </a:cubicBezTo>
                  <a:cubicBezTo>
                    <a:pt x="15091" y="32437"/>
                    <a:pt x="17283" y="32373"/>
                    <a:pt x="19454" y="32226"/>
                  </a:cubicBezTo>
                  <a:cubicBezTo>
                    <a:pt x="18484" y="30835"/>
                    <a:pt x="17515" y="29444"/>
                    <a:pt x="16524" y="28074"/>
                  </a:cubicBezTo>
                  <a:cubicBezTo>
                    <a:pt x="15745" y="27020"/>
                    <a:pt x="15724" y="27041"/>
                    <a:pt x="16398" y="25945"/>
                  </a:cubicBezTo>
                  <a:cubicBezTo>
                    <a:pt x="17178" y="24618"/>
                    <a:pt x="17979" y="23248"/>
                    <a:pt x="18758" y="21941"/>
                  </a:cubicBezTo>
                  <a:cubicBezTo>
                    <a:pt x="18969" y="21646"/>
                    <a:pt x="18927" y="21245"/>
                    <a:pt x="18674" y="20992"/>
                  </a:cubicBezTo>
                  <a:cubicBezTo>
                    <a:pt x="17620" y="19559"/>
                    <a:pt x="16609" y="18105"/>
                    <a:pt x="15555" y="16693"/>
                  </a:cubicBezTo>
                  <a:cubicBezTo>
                    <a:pt x="15302" y="16440"/>
                    <a:pt x="15281" y="16040"/>
                    <a:pt x="15513" y="15766"/>
                  </a:cubicBezTo>
                  <a:cubicBezTo>
                    <a:pt x="16419" y="14290"/>
                    <a:pt x="17283" y="12794"/>
                    <a:pt x="18189" y="11340"/>
                  </a:cubicBezTo>
                  <a:cubicBezTo>
                    <a:pt x="18463" y="11002"/>
                    <a:pt x="18463" y="10539"/>
                    <a:pt x="18168" y="10223"/>
                  </a:cubicBezTo>
                  <a:cubicBezTo>
                    <a:pt x="17115" y="8832"/>
                    <a:pt x="16124" y="7377"/>
                    <a:pt x="15070" y="5986"/>
                  </a:cubicBezTo>
                  <a:cubicBezTo>
                    <a:pt x="14817" y="5712"/>
                    <a:pt x="14775" y="5291"/>
                    <a:pt x="15007" y="4996"/>
                  </a:cubicBezTo>
                  <a:cubicBezTo>
                    <a:pt x="15998" y="3352"/>
                    <a:pt x="17030" y="1708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>
              <a:off x="3904870" y="5321570"/>
              <a:ext cx="362088" cy="612761"/>
            </a:xfrm>
            <a:custGeom>
              <a:avLst/>
              <a:gdLst/>
              <a:ahLst/>
              <a:cxnLst/>
              <a:rect l="l" t="t" r="r" b="b"/>
              <a:pathLst>
                <a:path w="19454" h="32922" extrusionOk="0">
                  <a:moveTo>
                    <a:pt x="17894" y="1"/>
                  </a:moveTo>
                  <a:cubicBezTo>
                    <a:pt x="15238" y="22"/>
                    <a:pt x="12583" y="212"/>
                    <a:pt x="9948" y="380"/>
                  </a:cubicBezTo>
                  <a:cubicBezTo>
                    <a:pt x="7735" y="507"/>
                    <a:pt x="5501" y="591"/>
                    <a:pt x="3267" y="675"/>
                  </a:cubicBezTo>
                  <a:cubicBezTo>
                    <a:pt x="2614" y="2130"/>
                    <a:pt x="1686" y="3415"/>
                    <a:pt x="885" y="4764"/>
                  </a:cubicBezTo>
                  <a:cubicBezTo>
                    <a:pt x="21" y="6239"/>
                    <a:pt x="0" y="6218"/>
                    <a:pt x="1012" y="7567"/>
                  </a:cubicBezTo>
                  <a:cubicBezTo>
                    <a:pt x="1855" y="8684"/>
                    <a:pt x="2656" y="9843"/>
                    <a:pt x="3541" y="10939"/>
                  </a:cubicBezTo>
                  <a:cubicBezTo>
                    <a:pt x="3836" y="11340"/>
                    <a:pt x="3815" y="11593"/>
                    <a:pt x="3583" y="11972"/>
                  </a:cubicBezTo>
                  <a:cubicBezTo>
                    <a:pt x="2656" y="13469"/>
                    <a:pt x="1792" y="14986"/>
                    <a:pt x="843" y="16461"/>
                  </a:cubicBezTo>
                  <a:cubicBezTo>
                    <a:pt x="590" y="16883"/>
                    <a:pt x="675" y="17136"/>
                    <a:pt x="906" y="17452"/>
                  </a:cubicBezTo>
                  <a:cubicBezTo>
                    <a:pt x="1939" y="18822"/>
                    <a:pt x="2909" y="20213"/>
                    <a:pt x="3962" y="21562"/>
                  </a:cubicBezTo>
                  <a:cubicBezTo>
                    <a:pt x="4300" y="22004"/>
                    <a:pt x="4300" y="22320"/>
                    <a:pt x="4005" y="22784"/>
                  </a:cubicBezTo>
                  <a:cubicBezTo>
                    <a:pt x="3098" y="24259"/>
                    <a:pt x="2255" y="25777"/>
                    <a:pt x="1328" y="27231"/>
                  </a:cubicBezTo>
                  <a:cubicBezTo>
                    <a:pt x="1096" y="27632"/>
                    <a:pt x="1138" y="27863"/>
                    <a:pt x="1391" y="28201"/>
                  </a:cubicBezTo>
                  <a:cubicBezTo>
                    <a:pt x="2571" y="29760"/>
                    <a:pt x="3688" y="31341"/>
                    <a:pt x="4848" y="32922"/>
                  </a:cubicBezTo>
                  <a:cubicBezTo>
                    <a:pt x="7398" y="32858"/>
                    <a:pt x="9948" y="32711"/>
                    <a:pt x="12498" y="32563"/>
                  </a:cubicBezTo>
                  <a:cubicBezTo>
                    <a:pt x="14817" y="32416"/>
                    <a:pt x="17135" y="32332"/>
                    <a:pt x="19453" y="32226"/>
                  </a:cubicBezTo>
                  <a:cubicBezTo>
                    <a:pt x="18442" y="30582"/>
                    <a:pt x="17177" y="29107"/>
                    <a:pt x="16039" y="27505"/>
                  </a:cubicBezTo>
                  <a:cubicBezTo>
                    <a:pt x="15786" y="27147"/>
                    <a:pt x="15744" y="26915"/>
                    <a:pt x="15976" y="26536"/>
                  </a:cubicBezTo>
                  <a:cubicBezTo>
                    <a:pt x="16903" y="25039"/>
                    <a:pt x="17767" y="23522"/>
                    <a:pt x="18695" y="22025"/>
                  </a:cubicBezTo>
                  <a:cubicBezTo>
                    <a:pt x="18948" y="21709"/>
                    <a:pt x="18926" y="21224"/>
                    <a:pt x="18631" y="20929"/>
                  </a:cubicBezTo>
                  <a:cubicBezTo>
                    <a:pt x="17599" y="19581"/>
                    <a:pt x="16608" y="18168"/>
                    <a:pt x="15596" y="16799"/>
                  </a:cubicBezTo>
                  <a:cubicBezTo>
                    <a:pt x="15280" y="16482"/>
                    <a:pt x="15259" y="15998"/>
                    <a:pt x="15533" y="15639"/>
                  </a:cubicBezTo>
                  <a:cubicBezTo>
                    <a:pt x="16482" y="14143"/>
                    <a:pt x="17346" y="12604"/>
                    <a:pt x="18273" y="11087"/>
                  </a:cubicBezTo>
                  <a:cubicBezTo>
                    <a:pt x="18442" y="10876"/>
                    <a:pt x="18421" y="10581"/>
                    <a:pt x="18252" y="10413"/>
                  </a:cubicBezTo>
                  <a:cubicBezTo>
                    <a:pt x="17177" y="8958"/>
                    <a:pt x="16144" y="7504"/>
                    <a:pt x="15070" y="6071"/>
                  </a:cubicBezTo>
                  <a:cubicBezTo>
                    <a:pt x="14774" y="5670"/>
                    <a:pt x="14711" y="5375"/>
                    <a:pt x="15006" y="4912"/>
                  </a:cubicBezTo>
                  <a:cubicBezTo>
                    <a:pt x="15892" y="3479"/>
                    <a:pt x="16735" y="2045"/>
                    <a:pt x="17599" y="591"/>
                  </a:cubicBezTo>
                  <a:cubicBezTo>
                    <a:pt x="17725" y="401"/>
                    <a:pt x="17788" y="191"/>
                    <a:pt x="17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>
              <a:off x="4178274" y="5307463"/>
              <a:ext cx="360915" cy="613933"/>
            </a:xfrm>
            <a:custGeom>
              <a:avLst/>
              <a:gdLst/>
              <a:ahLst/>
              <a:cxnLst/>
              <a:rect l="l" t="t" r="r" b="b"/>
              <a:pathLst>
                <a:path w="19391" h="32985" extrusionOk="0">
                  <a:moveTo>
                    <a:pt x="17641" y="0"/>
                  </a:moveTo>
                  <a:lnTo>
                    <a:pt x="17641" y="0"/>
                  </a:lnTo>
                  <a:cubicBezTo>
                    <a:pt x="15470" y="127"/>
                    <a:pt x="13278" y="253"/>
                    <a:pt x="11107" y="359"/>
                  </a:cubicBezTo>
                  <a:cubicBezTo>
                    <a:pt x="8641" y="464"/>
                    <a:pt x="6175" y="548"/>
                    <a:pt x="3689" y="654"/>
                  </a:cubicBezTo>
                  <a:cubicBezTo>
                    <a:pt x="3520" y="675"/>
                    <a:pt x="3351" y="696"/>
                    <a:pt x="3183" y="759"/>
                  </a:cubicBezTo>
                  <a:cubicBezTo>
                    <a:pt x="3098" y="949"/>
                    <a:pt x="3014" y="1159"/>
                    <a:pt x="2909" y="1349"/>
                  </a:cubicBezTo>
                  <a:cubicBezTo>
                    <a:pt x="2045" y="2803"/>
                    <a:pt x="1202" y="4258"/>
                    <a:pt x="295" y="5670"/>
                  </a:cubicBezTo>
                  <a:cubicBezTo>
                    <a:pt x="0" y="6133"/>
                    <a:pt x="63" y="6428"/>
                    <a:pt x="358" y="6829"/>
                  </a:cubicBezTo>
                  <a:cubicBezTo>
                    <a:pt x="1433" y="8262"/>
                    <a:pt x="2466" y="9737"/>
                    <a:pt x="3541" y="11171"/>
                  </a:cubicBezTo>
                  <a:cubicBezTo>
                    <a:pt x="3731" y="11339"/>
                    <a:pt x="3752" y="11634"/>
                    <a:pt x="3562" y="11845"/>
                  </a:cubicBezTo>
                  <a:cubicBezTo>
                    <a:pt x="2656" y="13362"/>
                    <a:pt x="1792" y="14901"/>
                    <a:pt x="843" y="16397"/>
                  </a:cubicBezTo>
                  <a:cubicBezTo>
                    <a:pt x="569" y="16756"/>
                    <a:pt x="590" y="17240"/>
                    <a:pt x="906" y="17557"/>
                  </a:cubicBezTo>
                  <a:cubicBezTo>
                    <a:pt x="1918" y="18926"/>
                    <a:pt x="2888" y="20339"/>
                    <a:pt x="3941" y="21687"/>
                  </a:cubicBezTo>
                  <a:cubicBezTo>
                    <a:pt x="4236" y="21982"/>
                    <a:pt x="4258" y="22467"/>
                    <a:pt x="4005" y="22783"/>
                  </a:cubicBezTo>
                  <a:cubicBezTo>
                    <a:pt x="3077" y="24280"/>
                    <a:pt x="2213" y="25797"/>
                    <a:pt x="1286" y="27294"/>
                  </a:cubicBezTo>
                  <a:cubicBezTo>
                    <a:pt x="1033" y="27673"/>
                    <a:pt x="1075" y="27905"/>
                    <a:pt x="1349" y="28263"/>
                  </a:cubicBezTo>
                  <a:cubicBezTo>
                    <a:pt x="2466" y="29865"/>
                    <a:pt x="3731" y="31340"/>
                    <a:pt x="4763" y="32984"/>
                  </a:cubicBezTo>
                  <a:cubicBezTo>
                    <a:pt x="7061" y="32879"/>
                    <a:pt x="9358" y="32752"/>
                    <a:pt x="11634" y="32647"/>
                  </a:cubicBezTo>
                  <a:cubicBezTo>
                    <a:pt x="14079" y="32542"/>
                    <a:pt x="16524" y="32457"/>
                    <a:pt x="18969" y="32373"/>
                  </a:cubicBezTo>
                  <a:cubicBezTo>
                    <a:pt x="19116" y="32373"/>
                    <a:pt x="19264" y="32352"/>
                    <a:pt x="19390" y="32246"/>
                  </a:cubicBezTo>
                  <a:cubicBezTo>
                    <a:pt x="19369" y="32141"/>
                    <a:pt x="19327" y="32057"/>
                    <a:pt x="19285" y="31951"/>
                  </a:cubicBezTo>
                  <a:cubicBezTo>
                    <a:pt x="18147" y="30413"/>
                    <a:pt x="17030" y="28895"/>
                    <a:pt x="15871" y="27357"/>
                  </a:cubicBezTo>
                  <a:cubicBezTo>
                    <a:pt x="15639" y="27041"/>
                    <a:pt x="15575" y="26830"/>
                    <a:pt x="15807" y="26451"/>
                  </a:cubicBezTo>
                  <a:cubicBezTo>
                    <a:pt x="16735" y="24954"/>
                    <a:pt x="17620" y="23437"/>
                    <a:pt x="18526" y="21961"/>
                  </a:cubicBezTo>
                  <a:cubicBezTo>
                    <a:pt x="18779" y="21540"/>
                    <a:pt x="18821" y="21245"/>
                    <a:pt x="18484" y="20802"/>
                  </a:cubicBezTo>
                  <a:cubicBezTo>
                    <a:pt x="17409" y="19411"/>
                    <a:pt x="16376" y="17957"/>
                    <a:pt x="15323" y="16524"/>
                  </a:cubicBezTo>
                  <a:cubicBezTo>
                    <a:pt x="15112" y="16271"/>
                    <a:pt x="15112" y="15892"/>
                    <a:pt x="15323" y="15660"/>
                  </a:cubicBezTo>
                  <a:cubicBezTo>
                    <a:pt x="16292" y="14142"/>
                    <a:pt x="17177" y="12583"/>
                    <a:pt x="18126" y="11044"/>
                  </a:cubicBezTo>
                  <a:cubicBezTo>
                    <a:pt x="18336" y="10770"/>
                    <a:pt x="18294" y="10412"/>
                    <a:pt x="18062" y="10159"/>
                  </a:cubicBezTo>
                  <a:cubicBezTo>
                    <a:pt x="16966" y="8705"/>
                    <a:pt x="15892" y="7208"/>
                    <a:pt x="14775" y="5733"/>
                  </a:cubicBezTo>
                  <a:cubicBezTo>
                    <a:pt x="14585" y="5543"/>
                    <a:pt x="14564" y="5227"/>
                    <a:pt x="14753" y="4995"/>
                  </a:cubicBezTo>
                  <a:cubicBezTo>
                    <a:pt x="15723" y="3330"/>
                    <a:pt x="16692" y="1665"/>
                    <a:pt x="176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>
              <a:off x="3122703" y="5358458"/>
              <a:ext cx="359742" cy="612779"/>
            </a:xfrm>
            <a:custGeom>
              <a:avLst/>
              <a:gdLst/>
              <a:ahLst/>
              <a:cxnLst/>
              <a:rect l="l" t="t" r="r" b="b"/>
              <a:pathLst>
                <a:path w="19328" h="32923" extrusionOk="0">
                  <a:moveTo>
                    <a:pt x="16819" y="0"/>
                  </a:moveTo>
                  <a:cubicBezTo>
                    <a:pt x="14438" y="127"/>
                    <a:pt x="12056" y="253"/>
                    <a:pt x="9674" y="380"/>
                  </a:cubicBezTo>
                  <a:cubicBezTo>
                    <a:pt x="7546" y="485"/>
                    <a:pt x="5396" y="590"/>
                    <a:pt x="3246" y="675"/>
                  </a:cubicBezTo>
                  <a:cubicBezTo>
                    <a:pt x="3246" y="1054"/>
                    <a:pt x="3014" y="1328"/>
                    <a:pt x="2846" y="1644"/>
                  </a:cubicBezTo>
                  <a:cubicBezTo>
                    <a:pt x="1982" y="3098"/>
                    <a:pt x="1117" y="4574"/>
                    <a:pt x="211" y="6028"/>
                  </a:cubicBezTo>
                  <a:cubicBezTo>
                    <a:pt x="0" y="6365"/>
                    <a:pt x="43" y="6555"/>
                    <a:pt x="274" y="6871"/>
                  </a:cubicBezTo>
                  <a:cubicBezTo>
                    <a:pt x="1307" y="8199"/>
                    <a:pt x="2277" y="9590"/>
                    <a:pt x="3309" y="10917"/>
                  </a:cubicBezTo>
                  <a:cubicBezTo>
                    <a:pt x="3731" y="11444"/>
                    <a:pt x="3773" y="11866"/>
                    <a:pt x="3373" y="12477"/>
                  </a:cubicBezTo>
                  <a:cubicBezTo>
                    <a:pt x="2487" y="13805"/>
                    <a:pt x="1729" y="15238"/>
                    <a:pt x="864" y="16566"/>
                  </a:cubicBezTo>
                  <a:cubicBezTo>
                    <a:pt x="506" y="17072"/>
                    <a:pt x="654" y="17388"/>
                    <a:pt x="970" y="17809"/>
                  </a:cubicBezTo>
                  <a:cubicBezTo>
                    <a:pt x="2003" y="19179"/>
                    <a:pt x="3014" y="20591"/>
                    <a:pt x="4047" y="21982"/>
                  </a:cubicBezTo>
                  <a:cubicBezTo>
                    <a:pt x="4279" y="22214"/>
                    <a:pt x="4300" y="22572"/>
                    <a:pt x="4089" y="22846"/>
                  </a:cubicBezTo>
                  <a:cubicBezTo>
                    <a:pt x="3162" y="24364"/>
                    <a:pt x="2319" y="25902"/>
                    <a:pt x="1349" y="27399"/>
                  </a:cubicBezTo>
                  <a:cubicBezTo>
                    <a:pt x="1054" y="27884"/>
                    <a:pt x="1138" y="28158"/>
                    <a:pt x="1434" y="28537"/>
                  </a:cubicBezTo>
                  <a:cubicBezTo>
                    <a:pt x="2508" y="29991"/>
                    <a:pt x="3520" y="31445"/>
                    <a:pt x="4574" y="32921"/>
                  </a:cubicBezTo>
                  <a:cubicBezTo>
                    <a:pt x="4680" y="32922"/>
                    <a:pt x="4787" y="32922"/>
                    <a:pt x="4893" y="32922"/>
                  </a:cubicBezTo>
                  <a:cubicBezTo>
                    <a:pt x="6829" y="32922"/>
                    <a:pt x="8747" y="32748"/>
                    <a:pt x="10665" y="32668"/>
                  </a:cubicBezTo>
                  <a:cubicBezTo>
                    <a:pt x="13552" y="32563"/>
                    <a:pt x="16440" y="32436"/>
                    <a:pt x="19327" y="32246"/>
                  </a:cubicBezTo>
                  <a:cubicBezTo>
                    <a:pt x="18168" y="30645"/>
                    <a:pt x="17051" y="29043"/>
                    <a:pt x="15871" y="27462"/>
                  </a:cubicBezTo>
                  <a:cubicBezTo>
                    <a:pt x="15639" y="27230"/>
                    <a:pt x="15639" y="26851"/>
                    <a:pt x="15829" y="26598"/>
                  </a:cubicBezTo>
                  <a:cubicBezTo>
                    <a:pt x="16777" y="25059"/>
                    <a:pt x="17662" y="23500"/>
                    <a:pt x="18632" y="21982"/>
                  </a:cubicBezTo>
                  <a:cubicBezTo>
                    <a:pt x="18863" y="21687"/>
                    <a:pt x="18842" y="21266"/>
                    <a:pt x="18568" y="21013"/>
                  </a:cubicBezTo>
                  <a:cubicBezTo>
                    <a:pt x="17494" y="19622"/>
                    <a:pt x="16482" y="18210"/>
                    <a:pt x="15428" y="16819"/>
                  </a:cubicBezTo>
                  <a:cubicBezTo>
                    <a:pt x="15175" y="16482"/>
                    <a:pt x="15091" y="16208"/>
                    <a:pt x="15344" y="15765"/>
                  </a:cubicBezTo>
                  <a:cubicBezTo>
                    <a:pt x="16292" y="14311"/>
                    <a:pt x="17156" y="12793"/>
                    <a:pt x="18063" y="11297"/>
                  </a:cubicBezTo>
                  <a:cubicBezTo>
                    <a:pt x="18294" y="10939"/>
                    <a:pt x="18337" y="10686"/>
                    <a:pt x="18042" y="10306"/>
                  </a:cubicBezTo>
                  <a:cubicBezTo>
                    <a:pt x="17177" y="9210"/>
                    <a:pt x="16377" y="8072"/>
                    <a:pt x="15533" y="6955"/>
                  </a:cubicBezTo>
                  <a:cubicBezTo>
                    <a:pt x="14480" y="5564"/>
                    <a:pt x="14501" y="5585"/>
                    <a:pt x="15386" y="4089"/>
                  </a:cubicBezTo>
                  <a:cubicBezTo>
                    <a:pt x="16187" y="2740"/>
                    <a:pt x="17093" y="1454"/>
                    <a:pt x="17746" y="21"/>
                  </a:cubicBezTo>
                  <a:cubicBezTo>
                    <a:pt x="17451" y="21"/>
                    <a:pt x="17156" y="0"/>
                    <a:pt x="16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>
              <a:off x="3667164" y="5334133"/>
              <a:ext cx="327952" cy="611960"/>
            </a:xfrm>
            <a:custGeom>
              <a:avLst/>
              <a:gdLst/>
              <a:ahLst/>
              <a:cxnLst/>
              <a:rect l="l" t="t" r="r" b="b"/>
              <a:pathLst>
                <a:path w="17620" h="32879" extrusionOk="0">
                  <a:moveTo>
                    <a:pt x="16039" y="0"/>
                  </a:moveTo>
                  <a:lnTo>
                    <a:pt x="16039" y="0"/>
                  </a:lnTo>
                  <a:cubicBezTo>
                    <a:pt x="14479" y="85"/>
                    <a:pt x="12941" y="169"/>
                    <a:pt x="11381" y="232"/>
                  </a:cubicBezTo>
                  <a:cubicBezTo>
                    <a:pt x="8789" y="338"/>
                    <a:pt x="6217" y="422"/>
                    <a:pt x="3625" y="527"/>
                  </a:cubicBezTo>
                  <a:cubicBezTo>
                    <a:pt x="3456" y="548"/>
                    <a:pt x="3288" y="591"/>
                    <a:pt x="3119" y="633"/>
                  </a:cubicBezTo>
                  <a:cubicBezTo>
                    <a:pt x="2255" y="2361"/>
                    <a:pt x="1222" y="3984"/>
                    <a:pt x="232" y="5649"/>
                  </a:cubicBezTo>
                  <a:cubicBezTo>
                    <a:pt x="0" y="5944"/>
                    <a:pt x="42" y="6365"/>
                    <a:pt x="316" y="6618"/>
                  </a:cubicBezTo>
                  <a:cubicBezTo>
                    <a:pt x="1349" y="8030"/>
                    <a:pt x="2339" y="9464"/>
                    <a:pt x="3393" y="10855"/>
                  </a:cubicBezTo>
                  <a:cubicBezTo>
                    <a:pt x="3688" y="11171"/>
                    <a:pt x="3688" y="11655"/>
                    <a:pt x="3414" y="11972"/>
                  </a:cubicBezTo>
                  <a:cubicBezTo>
                    <a:pt x="2508" y="13447"/>
                    <a:pt x="1644" y="14943"/>
                    <a:pt x="738" y="16398"/>
                  </a:cubicBezTo>
                  <a:cubicBezTo>
                    <a:pt x="527" y="16672"/>
                    <a:pt x="548" y="17072"/>
                    <a:pt x="780" y="17325"/>
                  </a:cubicBezTo>
                  <a:cubicBezTo>
                    <a:pt x="1834" y="18758"/>
                    <a:pt x="2845" y="20212"/>
                    <a:pt x="3899" y="21624"/>
                  </a:cubicBezTo>
                  <a:cubicBezTo>
                    <a:pt x="4152" y="21877"/>
                    <a:pt x="4194" y="22278"/>
                    <a:pt x="3983" y="22573"/>
                  </a:cubicBezTo>
                  <a:cubicBezTo>
                    <a:pt x="3204" y="23901"/>
                    <a:pt x="2403" y="25249"/>
                    <a:pt x="1623" y="26577"/>
                  </a:cubicBezTo>
                  <a:cubicBezTo>
                    <a:pt x="948" y="27673"/>
                    <a:pt x="970" y="27652"/>
                    <a:pt x="1749" y="28706"/>
                  </a:cubicBezTo>
                  <a:cubicBezTo>
                    <a:pt x="2740" y="30097"/>
                    <a:pt x="3709" y="31488"/>
                    <a:pt x="4700" y="32879"/>
                  </a:cubicBezTo>
                  <a:cubicBezTo>
                    <a:pt x="6239" y="32816"/>
                    <a:pt x="7756" y="32710"/>
                    <a:pt x="9295" y="32668"/>
                  </a:cubicBezTo>
                  <a:cubicBezTo>
                    <a:pt x="12077" y="32563"/>
                    <a:pt x="14838" y="32436"/>
                    <a:pt x="17620" y="32247"/>
                  </a:cubicBezTo>
                  <a:cubicBezTo>
                    <a:pt x="16460" y="30666"/>
                    <a:pt x="15343" y="29085"/>
                    <a:pt x="14163" y="27526"/>
                  </a:cubicBezTo>
                  <a:cubicBezTo>
                    <a:pt x="13910" y="27188"/>
                    <a:pt x="13868" y="26957"/>
                    <a:pt x="14100" y="26556"/>
                  </a:cubicBezTo>
                  <a:cubicBezTo>
                    <a:pt x="15027" y="25081"/>
                    <a:pt x="15870" y="23584"/>
                    <a:pt x="16777" y="22109"/>
                  </a:cubicBezTo>
                  <a:cubicBezTo>
                    <a:pt x="17072" y="21645"/>
                    <a:pt x="17072" y="21329"/>
                    <a:pt x="16734" y="20887"/>
                  </a:cubicBezTo>
                  <a:cubicBezTo>
                    <a:pt x="15702" y="19538"/>
                    <a:pt x="14711" y="18147"/>
                    <a:pt x="13678" y="16777"/>
                  </a:cubicBezTo>
                  <a:cubicBezTo>
                    <a:pt x="13447" y="16461"/>
                    <a:pt x="13362" y="16208"/>
                    <a:pt x="13615" y="15786"/>
                  </a:cubicBezTo>
                  <a:cubicBezTo>
                    <a:pt x="14564" y="14311"/>
                    <a:pt x="15428" y="12794"/>
                    <a:pt x="16355" y="11297"/>
                  </a:cubicBezTo>
                  <a:cubicBezTo>
                    <a:pt x="16566" y="10918"/>
                    <a:pt x="16629" y="10665"/>
                    <a:pt x="16313" y="10264"/>
                  </a:cubicBezTo>
                  <a:cubicBezTo>
                    <a:pt x="15449" y="9168"/>
                    <a:pt x="14648" y="8009"/>
                    <a:pt x="13784" y="6892"/>
                  </a:cubicBezTo>
                  <a:cubicBezTo>
                    <a:pt x="12772" y="5543"/>
                    <a:pt x="12793" y="5564"/>
                    <a:pt x="13678" y="4089"/>
                  </a:cubicBezTo>
                  <a:cubicBezTo>
                    <a:pt x="14479" y="2740"/>
                    <a:pt x="15386" y="1434"/>
                    <a:pt x="16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>
              <a:off x="4722716" y="5282747"/>
              <a:ext cx="332289" cy="612444"/>
            </a:xfrm>
            <a:custGeom>
              <a:avLst/>
              <a:gdLst/>
              <a:ahLst/>
              <a:cxnLst/>
              <a:rect l="l" t="t" r="r" b="b"/>
              <a:pathLst>
                <a:path w="17853" h="32905" extrusionOk="0">
                  <a:moveTo>
                    <a:pt x="16377" y="0"/>
                  </a:moveTo>
                  <a:lnTo>
                    <a:pt x="3057" y="654"/>
                  </a:lnTo>
                  <a:cubicBezTo>
                    <a:pt x="2108" y="2277"/>
                    <a:pt x="1181" y="3878"/>
                    <a:pt x="233" y="5480"/>
                  </a:cubicBezTo>
                  <a:cubicBezTo>
                    <a:pt x="1" y="5775"/>
                    <a:pt x="22" y="6197"/>
                    <a:pt x="254" y="6492"/>
                  </a:cubicBezTo>
                  <a:cubicBezTo>
                    <a:pt x="1308" y="7904"/>
                    <a:pt x="2298" y="9337"/>
                    <a:pt x="3373" y="10728"/>
                  </a:cubicBezTo>
                  <a:cubicBezTo>
                    <a:pt x="3689" y="11129"/>
                    <a:pt x="3626" y="11381"/>
                    <a:pt x="3394" y="11761"/>
                  </a:cubicBezTo>
                  <a:cubicBezTo>
                    <a:pt x="2530" y="13236"/>
                    <a:pt x="1687" y="14711"/>
                    <a:pt x="781" y="16166"/>
                  </a:cubicBezTo>
                  <a:cubicBezTo>
                    <a:pt x="507" y="16503"/>
                    <a:pt x="528" y="16967"/>
                    <a:pt x="823" y="17283"/>
                  </a:cubicBezTo>
                  <a:cubicBezTo>
                    <a:pt x="1856" y="18653"/>
                    <a:pt x="2846" y="20065"/>
                    <a:pt x="3900" y="21456"/>
                  </a:cubicBezTo>
                  <a:cubicBezTo>
                    <a:pt x="4174" y="21709"/>
                    <a:pt x="4195" y="22151"/>
                    <a:pt x="3963" y="22446"/>
                  </a:cubicBezTo>
                  <a:cubicBezTo>
                    <a:pt x="3036" y="23964"/>
                    <a:pt x="2130" y="25523"/>
                    <a:pt x="1223" y="27062"/>
                  </a:cubicBezTo>
                  <a:cubicBezTo>
                    <a:pt x="1013" y="27315"/>
                    <a:pt x="1034" y="27673"/>
                    <a:pt x="1265" y="27905"/>
                  </a:cubicBezTo>
                  <a:cubicBezTo>
                    <a:pt x="1666" y="28411"/>
                    <a:pt x="2045" y="28917"/>
                    <a:pt x="2382" y="29444"/>
                  </a:cubicBezTo>
                  <a:cubicBezTo>
                    <a:pt x="3183" y="30603"/>
                    <a:pt x="4132" y="31635"/>
                    <a:pt x="4764" y="32900"/>
                  </a:cubicBezTo>
                  <a:cubicBezTo>
                    <a:pt x="4877" y="32903"/>
                    <a:pt x="4990" y="32904"/>
                    <a:pt x="5104" y="32904"/>
                  </a:cubicBezTo>
                  <a:cubicBezTo>
                    <a:pt x="5839" y="32904"/>
                    <a:pt x="6587" y="32849"/>
                    <a:pt x="7335" y="32795"/>
                  </a:cubicBezTo>
                  <a:cubicBezTo>
                    <a:pt x="9822" y="32668"/>
                    <a:pt x="12330" y="32626"/>
                    <a:pt x="14817" y="32479"/>
                  </a:cubicBezTo>
                  <a:cubicBezTo>
                    <a:pt x="15808" y="32415"/>
                    <a:pt x="16820" y="32415"/>
                    <a:pt x="17852" y="32331"/>
                  </a:cubicBezTo>
                  <a:cubicBezTo>
                    <a:pt x="17705" y="32057"/>
                    <a:pt x="17452" y="31973"/>
                    <a:pt x="17262" y="31846"/>
                  </a:cubicBezTo>
                  <a:cubicBezTo>
                    <a:pt x="15787" y="30835"/>
                    <a:pt x="14290" y="29823"/>
                    <a:pt x="12794" y="28811"/>
                  </a:cubicBezTo>
                  <a:cubicBezTo>
                    <a:pt x="12499" y="28622"/>
                    <a:pt x="12351" y="28495"/>
                    <a:pt x="12710" y="28200"/>
                  </a:cubicBezTo>
                  <a:cubicBezTo>
                    <a:pt x="14143" y="27041"/>
                    <a:pt x="15576" y="25819"/>
                    <a:pt x="17051" y="24680"/>
                  </a:cubicBezTo>
                  <a:cubicBezTo>
                    <a:pt x="17578" y="24280"/>
                    <a:pt x="17431" y="24132"/>
                    <a:pt x="16988" y="23837"/>
                  </a:cubicBezTo>
                  <a:cubicBezTo>
                    <a:pt x="15323" y="22741"/>
                    <a:pt x="13679" y="21603"/>
                    <a:pt x="11993" y="20465"/>
                  </a:cubicBezTo>
                  <a:cubicBezTo>
                    <a:pt x="12183" y="20297"/>
                    <a:pt x="12309" y="20170"/>
                    <a:pt x="12478" y="20044"/>
                  </a:cubicBezTo>
                  <a:cubicBezTo>
                    <a:pt x="13827" y="18906"/>
                    <a:pt x="15218" y="17789"/>
                    <a:pt x="16567" y="16650"/>
                  </a:cubicBezTo>
                  <a:cubicBezTo>
                    <a:pt x="17136" y="16187"/>
                    <a:pt x="17136" y="16124"/>
                    <a:pt x="16525" y="15723"/>
                  </a:cubicBezTo>
                  <a:lnTo>
                    <a:pt x="12225" y="12794"/>
                  </a:lnTo>
                  <a:cubicBezTo>
                    <a:pt x="11593" y="12372"/>
                    <a:pt x="11572" y="12351"/>
                    <a:pt x="12183" y="11845"/>
                  </a:cubicBezTo>
                  <a:cubicBezTo>
                    <a:pt x="13532" y="10728"/>
                    <a:pt x="14881" y="9611"/>
                    <a:pt x="16251" y="8536"/>
                  </a:cubicBezTo>
                  <a:cubicBezTo>
                    <a:pt x="16756" y="8157"/>
                    <a:pt x="16672" y="7988"/>
                    <a:pt x="16208" y="7672"/>
                  </a:cubicBezTo>
                  <a:cubicBezTo>
                    <a:pt x="14691" y="6682"/>
                    <a:pt x="13195" y="5628"/>
                    <a:pt x="11698" y="4616"/>
                  </a:cubicBezTo>
                  <a:cubicBezTo>
                    <a:pt x="11340" y="4384"/>
                    <a:pt x="11319" y="4195"/>
                    <a:pt x="11656" y="3942"/>
                  </a:cubicBezTo>
                  <a:cubicBezTo>
                    <a:pt x="12351" y="3373"/>
                    <a:pt x="13026" y="2783"/>
                    <a:pt x="13721" y="2213"/>
                  </a:cubicBezTo>
                  <a:lnTo>
                    <a:pt x="163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>
              <a:off x="2628456" y="5385091"/>
              <a:ext cx="307572" cy="614361"/>
            </a:xfrm>
            <a:custGeom>
              <a:avLst/>
              <a:gdLst/>
              <a:ahLst/>
              <a:cxnLst/>
              <a:rect l="l" t="t" r="r" b="b"/>
              <a:pathLst>
                <a:path w="16525" h="33008" extrusionOk="0">
                  <a:moveTo>
                    <a:pt x="14860" y="0"/>
                  </a:moveTo>
                  <a:cubicBezTo>
                    <a:pt x="13036" y="0"/>
                    <a:pt x="11227" y="156"/>
                    <a:pt x="9400" y="255"/>
                  </a:cubicBezTo>
                  <a:cubicBezTo>
                    <a:pt x="7061" y="382"/>
                    <a:pt x="4722" y="424"/>
                    <a:pt x="2382" y="571"/>
                  </a:cubicBezTo>
                  <a:cubicBezTo>
                    <a:pt x="1644" y="635"/>
                    <a:pt x="886" y="614"/>
                    <a:pt x="0" y="740"/>
                  </a:cubicBezTo>
                  <a:cubicBezTo>
                    <a:pt x="1771" y="1941"/>
                    <a:pt x="3415" y="3058"/>
                    <a:pt x="5080" y="4154"/>
                  </a:cubicBezTo>
                  <a:cubicBezTo>
                    <a:pt x="5417" y="4386"/>
                    <a:pt x="5459" y="4513"/>
                    <a:pt x="5122" y="4765"/>
                  </a:cubicBezTo>
                  <a:cubicBezTo>
                    <a:pt x="3668" y="5946"/>
                    <a:pt x="2256" y="7147"/>
                    <a:pt x="801" y="8306"/>
                  </a:cubicBezTo>
                  <a:cubicBezTo>
                    <a:pt x="359" y="8665"/>
                    <a:pt x="422" y="8833"/>
                    <a:pt x="843" y="9107"/>
                  </a:cubicBezTo>
                  <a:cubicBezTo>
                    <a:pt x="2298" y="10077"/>
                    <a:pt x="3752" y="11088"/>
                    <a:pt x="5206" y="12058"/>
                  </a:cubicBezTo>
                  <a:cubicBezTo>
                    <a:pt x="5860" y="12500"/>
                    <a:pt x="5881" y="12500"/>
                    <a:pt x="5291" y="13006"/>
                  </a:cubicBezTo>
                  <a:cubicBezTo>
                    <a:pt x="5122" y="13154"/>
                    <a:pt x="4932" y="13322"/>
                    <a:pt x="4743" y="13470"/>
                  </a:cubicBezTo>
                  <a:lnTo>
                    <a:pt x="696" y="16800"/>
                  </a:lnTo>
                  <a:cubicBezTo>
                    <a:pt x="928" y="16968"/>
                    <a:pt x="1139" y="17116"/>
                    <a:pt x="1328" y="17242"/>
                  </a:cubicBezTo>
                  <a:cubicBezTo>
                    <a:pt x="2825" y="18254"/>
                    <a:pt x="4300" y="19287"/>
                    <a:pt x="5796" y="20256"/>
                  </a:cubicBezTo>
                  <a:cubicBezTo>
                    <a:pt x="6239" y="20551"/>
                    <a:pt x="6218" y="20720"/>
                    <a:pt x="5839" y="21015"/>
                  </a:cubicBezTo>
                  <a:cubicBezTo>
                    <a:pt x="4426" y="22153"/>
                    <a:pt x="3056" y="23354"/>
                    <a:pt x="1623" y="24493"/>
                  </a:cubicBezTo>
                  <a:cubicBezTo>
                    <a:pt x="1181" y="24851"/>
                    <a:pt x="1181" y="25019"/>
                    <a:pt x="1665" y="25336"/>
                  </a:cubicBezTo>
                  <a:cubicBezTo>
                    <a:pt x="3183" y="26326"/>
                    <a:pt x="4679" y="27359"/>
                    <a:pt x="6197" y="28349"/>
                  </a:cubicBezTo>
                  <a:cubicBezTo>
                    <a:pt x="6555" y="28581"/>
                    <a:pt x="6703" y="28708"/>
                    <a:pt x="6281" y="29045"/>
                  </a:cubicBezTo>
                  <a:cubicBezTo>
                    <a:pt x="5522" y="29614"/>
                    <a:pt x="4806" y="30225"/>
                    <a:pt x="4110" y="30836"/>
                  </a:cubicBezTo>
                  <a:cubicBezTo>
                    <a:pt x="3330" y="31511"/>
                    <a:pt x="2487" y="32080"/>
                    <a:pt x="1792" y="32818"/>
                  </a:cubicBezTo>
                  <a:cubicBezTo>
                    <a:pt x="1813" y="32881"/>
                    <a:pt x="1834" y="32944"/>
                    <a:pt x="1855" y="33007"/>
                  </a:cubicBezTo>
                  <a:lnTo>
                    <a:pt x="16524" y="32249"/>
                  </a:lnTo>
                  <a:cubicBezTo>
                    <a:pt x="16419" y="32059"/>
                    <a:pt x="16313" y="31869"/>
                    <a:pt x="16187" y="31701"/>
                  </a:cubicBezTo>
                  <a:cubicBezTo>
                    <a:pt x="15217" y="30352"/>
                    <a:pt x="14248" y="28982"/>
                    <a:pt x="13257" y="27654"/>
                  </a:cubicBezTo>
                  <a:cubicBezTo>
                    <a:pt x="13025" y="27443"/>
                    <a:pt x="13004" y="27085"/>
                    <a:pt x="13173" y="26832"/>
                  </a:cubicBezTo>
                  <a:cubicBezTo>
                    <a:pt x="14121" y="25293"/>
                    <a:pt x="15007" y="23734"/>
                    <a:pt x="15934" y="22216"/>
                  </a:cubicBezTo>
                  <a:cubicBezTo>
                    <a:pt x="16166" y="21921"/>
                    <a:pt x="16166" y="21500"/>
                    <a:pt x="15913" y="21205"/>
                  </a:cubicBezTo>
                  <a:cubicBezTo>
                    <a:pt x="14859" y="19750"/>
                    <a:pt x="13805" y="18296"/>
                    <a:pt x="12752" y="16863"/>
                  </a:cubicBezTo>
                  <a:cubicBezTo>
                    <a:pt x="12520" y="16631"/>
                    <a:pt x="12499" y="16252"/>
                    <a:pt x="12688" y="15999"/>
                  </a:cubicBezTo>
                  <a:cubicBezTo>
                    <a:pt x="13658" y="14439"/>
                    <a:pt x="14543" y="12859"/>
                    <a:pt x="15491" y="11299"/>
                  </a:cubicBezTo>
                  <a:cubicBezTo>
                    <a:pt x="15681" y="11088"/>
                    <a:pt x="15660" y="10751"/>
                    <a:pt x="15449" y="10561"/>
                  </a:cubicBezTo>
                  <a:cubicBezTo>
                    <a:pt x="14353" y="9107"/>
                    <a:pt x="13299" y="7632"/>
                    <a:pt x="12225" y="6178"/>
                  </a:cubicBezTo>
                  <a:cubicBezTo>
                    <a:pt x="11972" y="5904"/>
                    <a:pt x="11972" y="5503"/>
                    <a:pt x="12182" y="5229"/>
                  </a:cubicBezTo>
                  <a:cubicBezTo>
                    <a:pt x="12583" y="4618"/>
                    <a:pt x="12962" y="4007"/>
                    <a:pt x="13299" y="3374"/>
                  </a:cubicBezTo>
                  <a:cubicBezTo>
                    <a:pt x="13932" y="2236"/>
                    <a:pt x="14691" y="1204"/>
                    <a:pt x="15196" y="2"/>
                  </a:cubicBezTo>
                  <a:cubicBezTo>
                    <a:pt x="15084" y="1"/>
                    <a:pt x="14972" y="0"/>
                    <a:pt x="1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962;p51">
            <a:extLst>
              <a:ext uri="{FF2B5EF4-FFF2-40B4-BE49-F238E27FC236}">
                <a16:creationId xmlns:a16="http://schemas.microsoft.com/office/drawing/2014/main" id="{D35F6FC4-9B33-EC14-82C7-5AA21C9D6C6C}"/>
              </a:ext>
            </a:extLst>
          </p:cNvPr>
          <p:cNvSpPr txBox="1">
            <a:spLocks/>
          </p:cNvSpPr>
          <p:nvPr/>
        </p:nvSpPr>
        <p:spPr>
          <a:xfrm>
            <a:off x="1123742" y="1063793"/>
            <a:ext cx="512489" cy="42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2</a:t>
            </a:r>
          </a:p>
        </p:txBody>
      </p:sp>
      <p:grpSp>
        <p:nvGrpSpPr>
          <p:cNvPr id="15" name="Google Shape;1972;p51">
            <a:extLst>
              <a:ext uri="{FF2B5EF4-FFF2-40B4-BE49-F238E27FC236}">
                <a16:creationId xmlns:a16="http://schemas.microsoft.com/office/drawing/2014/main" id="{227CFBA0-3D53-6C02-7AB3-805961196470}"/>
              </a:ext>
            </a:extLst>
          </p:cNvPr>
          <p:cNvGrpSpPr/>
          <p:nvPr/>
        </p:nvGrpSpPr>
        <p:grpSpPr>
          <a:xfrm>
            <a:off x="1065549" y="1076737"/>
            <a:ext cx="556712" cy="415019"/>
            <a:chOff x="-164200" y="1462250"/>
            <a:chExt cx="1037425" cy="949475"/>
          </a:xfrm>
        </p:grpSpPr>
        <p:sp>
          <p:nvSpPr>
            <p:cNvPr id="16" name="Google Shape;1973;p51">
              <a:extLst>
                <a:ext uri="{FF2B5EF4-FFF2-40B4-BE49-F238E27FC236}">
                  <a16:creationId xmlns:a16="http://schemas.microsoft.com/office/drawing/2014/main" id="{70380355-DD0A-BE9C-EA00-D454BAF3A771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974;p51">
              <a:extLst>
                <a:ext uri="{FF2B5EF4-FFF2-40B4-BE49-F238E27FC236}">
                  <a16:creationId xmlns:a16="http://schemas.microsoft.com/office/drawing/2014/main" id="{96F5D277-817D-E5BA-613E-45FD12489FB7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975;p51">
              <a:extLst>
                <a:ext uri="{FF2B5EF4-FFF2-40B4-BE49-F238E27FC236}">
                  <a16:creationId xmlns:a16="http://schemas.microsoft.com/office/drawing/2014/main" id="{AE9FE5DD-2715-4810-4F44-762AA4134AC5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76;p51">
              <a:extLst>
                <a:ext uri="{FF2B5EF4-FFF2-40B4-BE49-F238E27FC236}">
                  <a16:creationId xmlns:a16="http://schemas.microsoft.com/office/drawing/2014/main" id="{B62716A1-F5C7-6C3E-B889-41B916C921BB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977;p51">
              <a:extLst>
                <a:ext uri="{FF2B5EF4-FFF2-40B4-BE49-F238E27FC236}">
                  <a16:creationId xmlns:a16="http://schemas.microsoft.com/office/drawing/2014/main" id="{3B0C6EA9-4D9E-7A0F-9D7A-57B1495C519F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78;p51">
              <a:extLst>
                <a:ext uri="{FF2B5EF4-FFF2-40B4-BE49-F238E27FC236}">
                  <a16:creationId xmlns:a16="http://schemas.microsoft.com/office/drawing/2014/main" id="{5927D707-F5A4-0C64-6AE2-FA95660302F9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79;p51">
              <a:extLst>
                <a:ext uri="{FF2B5EF4-FFF2-40B4-BE49-F238E27FC236}">
                  <a16:creationId xmlns:a16="http://schemas.microsoft.com/office/drawing/2014/main" id="{7AB9F1E5-7E75-54C3-83AC-240CFF4216A0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80;p51">
              <a:extLst>
                <a:ext uri="{FF2B5EF4-FFF2-40B4-BE49-F238E27FC236}">
                  <a16:creationId xmlns:a16="http://schemas.microsoft.com/office/drawing/2014/main" id="{14046620-4F2A-9E9A-1F22-550FC01AF5BA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1981;p51">
              <a:extLst>
                <a:ext uri="{FF2B5EF4-FFF2-40B4-BE49-F238E27FC236}">
                  <a16:creationId xmlns:a16="http://schemas.microsoft.com/office/drawing/2014/main" id="{551C6BF6-3994-8778-C824-7E6B4338ED0E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982;p51">
              <a:extLst>
                <a:ext uri="{FF2B5EF4-FFF2-40B4-BE49-F238E27FC236}">
                  <a16:creationId xmlns:a16="http://schemas.microsoft.com/office/drawing/2014/main" id="{D9E84187-CA86-42E7-B975-1D56441C0ABE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83;p51">
              <a:extLst>
                <a:ext uri="{FF2B5EF4-FFF2-40B4-BE49-F238E27FC236}">
                  <a16:creationId xmlns:a16="http://schemas.microsoft.com/office/drawing/2014/main" id="{F89F5FAC-DB1A-8CAC-8D21-2651EBB5AD27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84;p51">
              <a:extLst>
                <a:ext uri="{FF2B5EF4-FFF2-40B4-BE49-F238E27FC236}">
                  <a16:creationId xmlns:a16="http://schemas.microsoft.com/office/drawing/2014/main" id="{E0AB4404-EEEA-4BEA-C268-A8A449C8BD31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5;p51">
              <a:extLst>
                <a:ext uri="{FF2B5EF4-FFF2-40B4-BE49-F238E27FC236}">
                  <a16:creationId xmlns:a16="http://schemas.microsoft.com/office/drawing/2014/main" id="{B9848EAF-0E7A-4499-38BA-9455FDFDF8D3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986;p51">
              <a:extLst>
                <a:ext uri="{FF2B5EF4-FFF2-40B4-BE49-F238E27FC236}">
                  <a16:creationId xmlns:a16="http://schemas.microsoft.com/office/drawing/2014/main" id="{0EB64710-0E15-9E3E-5DB2-19C88DC60D96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987;p51">
              <a:extLst>
                <a:ext uri="{FF2B5EF4-FFF2-40B4-BE49-F238E27FC236}">
                  <a16:creationId xmlns:a16="http://schemas.microsoft.com/office/drawing/2014/main" id="{F6B5ECB8-3351-6C08-C03A-95A8E9F42AD2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988;p51">
              <a:extLst>
                <a:ext uri="{FF2B5EF4-FFF2-40B4-BE49-F238E27FC236}">
                  <a16:creationId xmlns:a16="http://schemas.microsoft.com/office/drawing/2014/main" id="{26F47E5A-F909-BF5A-B964-9E6CD2E5BFA1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989;p51">
              <a:extLst>
                <a:ext uri="{FF2B5EF4-FFF2-40B4-BE49-F238E27FC236}">
                  <a16:creationId xmlns:a16="http://schemas.microsoft.com/office/drawing/2014/main" id="{23115850-5F8E-14D3-C57E-6AF258D46198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990;p51">
              <a:extLst>
                <a:ext uri="{FF2B5EF4-FFF2-40B4-BE49-F238E27FC236}">
                  <a16:creationId xmlns:a16="http://schemas.microsoft.com/office/drawing/2014/main" id="{A45E1C73-EB9E-8C96-1AFB-8CC282C3C70D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991;p51">
              <a:extLst>
                <a:ext uri="{FF2B5EF4-FFF2-40B4-BE49-F238E27FC236}">
                  <a16:creationId xmlns:a16="http://schemas.microsoft.com/office/drawing/2014/main" id="{45B4CFEE-015C-BC7F-4A8A-1CC63DD2C1E8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992;p51">
              <a:extLst>
                <a:ext uri="{FF2B5EF4-FFF2-40B4-BE49-F238E27FC236}">
                  <a16:creationId xmlns:a16="http://schemas.microsoft.com/office/drawing/2014/main" id="{5538FF32-3135-EF2F-2713-8356A31D3B53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93;p51">
              <a:extLst>
                <a:ext uri="{FF2B5EF4-FFF2-40B4-BE49-F238E27FC236}">
                  <a16:creationId xmlns:a16="http://schemas.microsoft.com/office/drawing/2014/main" id="{A922BE43-15AD-B9C1-9DC4-6CB13C117606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94;p51">
              <a:extLst>
                <a:ext uri="{FF2B5EF4-FFF2-40B4-BE49-F238E27FC236}">
                  <a16:creationId xmlns:a16="http://schemas.microsoft.com/office/drawing/2014/main" id="{E6B72C23-D38E-E788-2916-3D442C73B65A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95;p51">
              <a:extLst>
                <a:ext uri="{FF2B5EF4-FFF2-40B4-BE49-F238E27FC236}">
                  <a16:creationId xmlns:a16="http://schemas.microsoft.com/office/drawing/2014/main" id="{02F10E46-FBEB-C779-CE0E-8F2533E4BB8E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996;p51">
              <a:extLst>
                <a:ext uri="{FF2B5EF4-FFF2-40B4-BE49-F238E27FC236}">
                  <a16:creationId xmlns:a16="http://schemas.microsoft.com/office/drawing/2014/main" id="{F4595853-A534-0EF3-8A31-CCA18691AEC9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997;p51">
              <a:extLst>
                <a:ext uri="{FF2B5EF4-FFF2-40B4-BE49-F238E27FC236}">
                  <a16:creationId xmlns:a16="http://schemas.microsoft.com/office/drawing/2014/main" id="{460D070D-B460-752D-BD75-BCD5EDE3F8B2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1961;p51">
            <a:extLst>
              <a:ext uri="{FF2B5EF4-FFF2-40B4-BE49-F238E27FC236}">
                <a16:creationId xmlns:a16="http://schemas.microsoft.com/office/drawing/2014/main" id="{493CC1E1-33E8-5E5E-39D7-490ED17298C3}"/>
              </a:ext>
            </a:extLst>
          </p:cNvPr>
          <p:cNvSpPr txBox="1">
            <a:spLocks/>
          </p:cNvSpPr>
          <p:nvPr/>
        </p:nvSpPr>
        <p:spPr>
          <a:xfrm>
            <a:off x="1596788" y="978258"/>
            <a:ext cx="5906282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Pembelajaran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Mandiri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, </a:t>
            </a:r>
          </a:p>
        </p:txBody>
      </p:sp>
      <p:sp>
        <p:nvSpPr>
          <p:cNvPr id="42" name="Google Shape;1962;p51">
            <a:extLst>
              <a:ext uri="{FF2B5EF4-FFF2-40B4-BE49-F238E27FC236}">
                <a16:creationId xmlns:a16="http://schemas.microsoft.com/office/drawing/2014/main" id="{710AB7FB-C712-007A-9866-8FCD25C6E514}"/>
              </a:ext>
            </a:extLst>
          </p:cNvPr>
          <p:cNvSpPr txBox="1">
            <a:spLocks/>
          </p:cNvSpPr>
          <p:nvPr/>
        </p:nvSpPr>
        <p:spPr>
          <a:xfrm>
            <a:off x="978572" y="1590509"/>
            <a:ext cx="737861" cy="420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3</a:t>
            </a:r>
          </a:p>
        </p:txBody>
      </p:sp>
      <p:sp>
        <p:nvSpPr>
          <p:cNvPr id="43" name="Google Shape;1962;p51">
            <a:extLst>
              <a:ext uri="{FF2B5EF4-FFF2-40B4-BE49-F238E27FC236}">
                <a16:creationId xmlns:a16="http://schemas.microsoft.com/office/drawing/2014/main" id="{553F219D-437E-2B98-23C0-080225F593C1}"/>
              </a:ext>
            </a:extLst>
          </p:cNvPr>
          <p:cNvSpPr txBox="1">
            <a:spLocks/>
          </p:cNvSpPr>
          <p:nvPr/>
        </p:nvSpPr>
        <p:spPr>
          <a:xfrm>
            <a:off x="1063241" y="2032320"/>
            <a:ext cx="653192" cy="52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4</a:t>
            </a:r>
          </a:p>
        </p:txBody>
      </p:sp>
      <p:sp>
        <p:nvSpPr>
          <p:cNvPr id="44" name="Google Shape;1962;p51">
            <a:extLst>
              <a:ext uri="{FF2B5EF4-FFF2-40B4-BE49-F238E27FC236}">
                <a16:creationId xmlns:a16="http://schemas.microsoft.com/office/drawing/2014/main" id="{062F9022-2485-AC49-082B-9932F5F57085}"/>
              </a:ext>
            </a:extLst>
          </p:cNvPr>
          <p:cNvSpPr txBox="1">
            <a:spLocks/>
          </p:cNvSpPr>
          <p:nvPr/>
        </p:nvSpPr>
        <p:spPr>
          <a:xfrm>
            <a:off x="1206113" y="4259513"/>
            <a:ext cx="312230" cy="34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8</a:t>
            </a:r>
          </a:p>
        </p:txBody>
      </p:sp>
      <p:sp>
        <p:nvSpPr>
          <p:cNvPr id="45" name="Google Shape;1962;p51">
            <a:extLst>
              <a:ext uri="{FF2B5EF4-FFF2-40B4-BE49-F238E27FC236}">
                <a16:creationId xmlns:a16="http://schemas.microsoft.com/office/drawing/2014/main" id="{83396B01-0537-7C07-C1FB-D2EDD3C9895B}"/>
              </a:ext>
            </a:extLst>
          </p:cNvPr>
          <p:cNvSpPr txBox="1">
            <a:spLocks/>
          </p:cNvSpPr>
          <p:nvPr/>
        </p:nvSpPr>
        <p:spPr>
          <a:xfrm>
            <a:off x="1147052" y="3794564"/>
            <a:ext cx="452923" cy="39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7</a:t>
            </a:r>
          </a:p>
        </p:txBody>
      </p:sp>
      <p:sp>
        <p:nvSpPr>
          <p:cNvPr id="46" name="Google Shape;1962;p51">
            <a:extLst>
              <a:ext uri="{FF2B5EF4-FFF2-40B4-BE49-F238E27FC236}">
                <a16:creationId xmlns:a16="http://schemas.microsoft.com/office/drawing/2014/main" id="{D9997D8A-8B42-0467-26FE-092DDD458560}"/>
              </a:ext>
            </a:extLst>
          </p:cNvPr>
          <p:cNvSpPr txBox="1">
            <a:spLocks/>
          </p:cNvSpPr>
          <p:nvPr/>
        </p:nvSpPr>
        <p:spPr>
          <a:xfrm>
            <a:off x="1111077" y="2759976"/>
            <a:ext cx="481968" cy="28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5</a:t>
            </a:r>
          </a:p>
        </p:txBody>
      </p:sp>
      <p:grpSp>
        <p:nvGrpSpPr>
          <p:cNvPr id="48" name="Google Shape;1972;p51">
            <a:extLst>
              <a:ext uri="{FF2B5EF4-FFF2-40B4-BE49-F238E27FC236}">
                <a16:creationId xmlns:a16="http://schemas.microsoft.com/office/drawing/2014/main" id="{D566F85B-DD95-DBF6-DA56-4DC98D4359D8}"/>
              </a:ext>
            </a:extLst>
          </p:cNvPr>
          <p:cNvGrpSpPr/>
          <p:nvPr/>
        </p:nvGrpSpPr>
        <p:grpSpPr>
          <a:xfrm>
            <a:off x="1094021" y="1595783"/>
            <a:ext cx="495604" cy="455782"/>
            <a:chOff x="-164200" y="1462250"/>
            <a:chExt cx="1037425" cy="949475"/>
          </a:xfrm>
        </p:grpSpPr>
        <p:sp>
          <p:nvSpPr>
            <p:cNvPr id="49" name="Google Shape;1973;p51">
              <a:extLst>
                <a:ext uri="{FF2B5EF4-FFF2-40B4-BE49-F238E27FC236}">
                  <a16:creationId xmlns:a16="http://schemas.microsoft.com/office/drawing/2014/main" id="{6979A31F-91F6-A67B-7B94-0E74B79BD888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1974;p51">
              <a:extLst>
                <a:ext uri="{FF2B5EF4-FFF2-40B4-BE49-F238E27FC236}">
                  <a16:creationId xmlns:a16="http://schemas.microsoft.com/office/drawing/2014/main" id="{04452B81-12B7-4A35-D61D-FD4825580FC0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1975;p51">
              <a:extLst>
                <a:ext uri="{FF2B5EF4-FFF2-40B4-BE49-F238E27FC236}">
                  <a16:creationId xmlns:a16="http://schemas.microsoft.com/office/drawing/2014/main" id="{AAF11D48-10A2-67F0-13B2-0DA21BC3F65C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976;p51">
              <a:extLst>
                <a:ext uri="{FF2B5EF4-FFF2-40B4-BE49-F238E27FC236}">
                  <a16:creationId xmlns:a16="http://schemas.microsoft.com/office/drawing/2014/main" id="{0F264DC5-FB2B-89AD-980C-0D971DDA8D51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977;p51">
              <a:extLst>
                <a:ext uri="{FF2B5EF4-FFF2-40B4-BE49-F238E27FC236}">
                  <a16:creationId xmlns:a16="http://schemas.microsoft.com/office/drawing/2014/main" id="{2CF88E0B-74C9-575E-0F0D-C75226BCABB2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978;p51">
              <a:extLst>
                <a:ext uri="{FF2B5EF4-FFF2-40B4-BE49-F238E27FC236}">
                  <a16:creationId xmlns:a16="http://schemas.microsoft.com/office/drawing/2014/main" id="{F2BDDB0D-87F9-D2C9-8044-F351D789F019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1979;p51">
              <a:extLst>
                <a:ext uri="{FF2B5EF4-FFF2-40B4-BE49-F238E27FC236}">
                  <a16:creationId xmlns:a16="http://schemas.microsoft.com/office/drawing/2014/main" id="{F6F595DC-A9D9-B55B-934B-7B5664FD55E9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1980;p51">
              <a:extLst>
                <a:ext uri="{FF2B5EF4-FFF2-40B4-BE49-F238E27FC236}">
                  <a16:creationId xmlns:a16="http://schemas.microsoft.com/office/drawing/2014/main" id="{6DB56370-C074-D9FE-67A9-EAC27CDA4EC9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981;p51">
              <a:extLst>
                <a:ext uri="{FF2B5EF4-FFF2-40B4-BE49-F238E27FC236}">
                  <a16:creationId xmlns:a16="http://schemas.microsoft.com/office/drawing/2014/main" id="{94EA3708-FE88-1B55-B14E-63C625E47322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982;p51">
              <a:extLst>
                <a:ext uri="{FF2B5EF4-FFF2-40B4-BE49-F238E27FC236}">
                  <a16:creationId xmlns:a16="http://schemas.microsoft.com/office/drawing/2014/main" id="{C705AA5A-8228-3921-B452-C5FBA448F171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983;p51">
              <a:extLst>
                <a:ext uri="{FF2B5EF4-FFF2-40B4-BE49-F238E27FC236}">
                  <a16:creationId xmlns:a16="http://schemas.microsoft.com/office/drawing/2014/main" id="{782AD355-CC33-F9E0-C822-FB1E3D5A51C1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1984;p51">
              <a:extLst>
                <a:ext uri="{FF2B5EF4-FFF2-40B4-BE49-F238E27FC236}">
                  <a16:creationId xmlns:a16="http://schemas.microsoft.com/office/drawing/2014/main" id="{49DEA0D1-DD53-A683-99BB-356128BB36DD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1985;p51">
              <a:extLst>
                <a:ext uri="{FF2B5EF4-FFF2-40B4-BE49-F238E27FC236}">
                  <a16:creationId xmlns:a16="http://schemas.microsoft.com/office/drawing/2014/main" id="{2128FF8A-8DBE-AA21-F597-ECCA089090AF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986;p51">
              <a:extLst>
                <a:ext uri="{FF2B5EF4-FFF2-40B4-BE49-F238E27FC236}">
                  <a16:creationId xmlns:a16="http://schemas.microsoft.com/office/drawing/2014/main" id="{4B726BB6-76A3-CBC7-1922-FB4A207F6686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987;p51">
              <a:extLst>
                <a:ext uri="{FF2B5EF4-FFF2-40B4-BE49-F238E27FC236}">
                  <a16:creationId xmlns:a16="http://schemas.microsoft.com/office/drawing/2014/main" id="{BEAB4111-3F20-1742-0AD3-7948E5159300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0" name="Google Shape;1988;p51">
              <a:extLst>
                <a:ext uri="{FF2B5EF4-FFF2-40B4-BE49-F238E27FC236}">
                  <a16:creationId xmlns:a16="http://schemas.microsoft.com/office/drawing/2014/main" id="{799CE7A0-6BE0-A01C-A571-1ED504C18F74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1" name="Google Shape;1989;p51">
              <a:extLst>
                <a:ext uri="{FF2B5EF4-FFF2-40B4-BE49-F238E27FC236}">
                  <a16:creationId xmlns:a16="http://schemas.microsoft.com/office/drawing/2014/main" id="{8C2C787E-5EA9-EBB7-2E30-63788E8204BA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2" name="Google Shape;1990;p51">
              <a:extLst>
                <a:ext uri="{FF2B5EF4-FFF2-40B4-BE49-F238E27FC236}">
                  <a16:creationId xmlns:a16="http://schemas.microsoft.com/office/drawing/2014/main" id="{FCEEEDDC-A793-BEEB-F237-D1888171ABD4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3" name="Google Shape;1991;p51">
              <a:extLst>
                <a:ext uri="{FF2B5EF4-FFF2-40B4-BE49-F238E27FC236}">
                  <a16:creationId xmlns:a16="http://schemas.microsoft.com/office/drawing/2014/main" id="{3F71F46F-E18F-C8E0-7343-1E0510FCC1A6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4" name="Google Shape;1992;p51">
              <a:extLst>
                <a:ext uri="{FF2B5EF4-FFF2-40B4-BE49-F238E27FC236}">
                  <a16:creationId xmlns:a16="http://schemas.microsoft.com/office/drawing/2014/main" id="{57EAA911-B42B-D6BC-2DE3-99161FBA031D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5" name="Google Shape;1993;p51">
              <a:extLst>
                <a:ext uri="{FF2B5EF4-FFF2-40B4-BE49-F238E27FC236}">
                  <a16:creationId xmlns:a16="http://schemas.microsoft.com/office/drawing/2014/main" id="{84EADDF3-0996-4422-71BF-705E639BC4EF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6" name="Google Shape;1994;p51">
              <a:extLst>
                <a:ext uri="{FF2B5EF4-FFF2-40B4-BE49-F238E27FC236}">
                  <a16:creationId xmlns:a16="http://schemas.microsoft.com/office/drawing/2014/main" id="{05C43544-E138-E444-7F08-3A52470C030D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7" name="Google Shape;1995;p51">
              <a:extLst>
                <a:ext uri="{FF2B5EF4-FFF2-40B4-BE49-F238E27FC236}">
                  <a16:creationId xmlns:a16="http://schemas.microsoft.com/office/drawing/2014/main" id="{CFEF5350-46BB-8B83-64CE-8D9272794C66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8" name="Google Shape;1996;p51">
              <a:extLst>
                <a:ext uri="{FF2B5EF4-FFF2-40B4-BE49-F238E27FC236}">
                  <a16:creationId xmlns:a16="http://schemas.microsoft.com/office/drawing/2014/main" id="{77C26BC5-AECA-539D-8B67-FA9D006EEA86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9" name="Google Shape;1997;p51">
              <a:extLst>
                <a:ext uri="{FF2B5EF4-FFF2-40B4-BE49-F238E27FC236}">
                  <a16:creationId xmlns:a16="http://schemas.microsoft.com/office/drawing/2014/main" id="{A69A00B0-A131-9561-862F-3B1A6F9E1CE8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30" name="Google Shape;1972;p51">
            <a:extLst>
              <a:ext uri="{FF2B5EF4-FFF2-40B4-BE49-F238E27FC236}">
                <a16:creationId xmlns:a16="http://schemas.microsoft.com/office/drawing/2014/main" id="{D1F6EE72-71BF-A74A-D911-476134A30D2C}"/>
              </a:ext>
            </a:extLst>
          </p:cNvPr>
          <p:cNvGrpSpPr/>
          <p:nvPr/>
        </p:nvGrpSpPr>
        <p:grpSpPr>
          <a:xfrm>
            <a:off x="1070914" y="3778283"/>
            <a:ext cx="534667" cy="445761"/>
            <a:chOff x="-164200" y="1462250"/>
            <a:chExt cx="1037425" cy="949475"/>
          </a:xfrm>
        </p:grpSpPr>
        <p:sp>
          <p:nvSpPr>
            <p:cNvPr id="1931" name="Google Shape;1973;p51">
              <a:extLst>
                <a:ext uri="{FF2B5EF4-FFF2-40B4-BE49-F238E27FC236}">
                  <a16:creationId xmlns:a16="http://schemas.microsoft.com/office/drawing/2014/main" id="{F1EF3187-9D9F-B2CD-A395-F05AEA57438C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2" name="Google Shape;1974;p51">
              <a:extLst>
                <a:ext uri="{FF2B5EF4-FFF2-40B4-BE49-F238E27FC236}">
                  <a16:creationId xmlns:a16="http://schemas.microsoft.com/office/drawing/2014/main" id="{924ABE57-814B-9241-4238-151E33D94A4A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3" name="Google Shape;1975;p51">
              <a:extLst>
                <a:ext uri="{FF2B5EF4-FFF2-40B4-BE49-F238E27FC236}">
                  <a16:creationId xmlns:a16="http://schemas.microsoft.com/office/drawing/2014/main" id="{C3E8E690-9100-F8BD-F9E7-B1326177A4E6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4" name="Google Shape;1976;p51">
              <a:extLst>
                <a:ext uri="{FF2B5EF4-FFF2-40B4-BE49-F238E27FC236}">
                  <a16:creationId xmlns:a16="http://schemas.microsoft.com/office/drawing/2014/main" id="{557AB34F-22C4-D911-391C-6BD2B99341BA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5" name="Google Shape;1977;p51">
              <a:extLst>
                <a:ext uri="{FF2B5EF4-FFF2-40B4-BE49-F238E27FC236}">
                  <a16:creationId xmlns:a16="http://schemas.microsoft.com/office/drawing/2014/main" id="{5AB91A3F-3CC4-3CD9-B500-1AF8FBEEB43F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6" name="Google Shape;1978;p51">
              <a:extLst>
                <a:ext uri="{FF2B5EF4-FFF2-40B4-BE49-F238E27FC236}">
                  <a16:creationId xmlns:a16="http://schemas.microsoft.com/office/drawing/2014/main" id="{BFACDD20-97F1-C75C-254C-4790B91A2167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7" name="Google Shape;1979;p51">
              <a:extLst>
                <a:ext uri="{FF2B5EF4-FFF2-40B4-BE49-F238E27FC236}">
                  <a16:creationId xmlns:a16="http://schemas.microsoft.com/office/drawing/2014/main" id="{553EC98E-C847-8CCF-BFE9-B7EBD63DC412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8" name="Google Shape;1980;p51">
              <a:extLst>
                <a:ext uri="{FF2B5EF4-FFF2-40B4-BE49-F238E27FC236}">
                  <a16:creationId xmlns:a16="http://schemas.microsoft.com/office/drawing/2014/main" id="{7CF9362D-1B30-1A8D-AD07-223842C027F3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9" name="Google Shape;1981;p51">
              <a:extLst>
                <a:ext uri="{FF2B5EF4-FFF2-40B4-BE49-F238E27FC236}">
                  <a16:creationId xmlns:a16="http://schemas.microsoft.com/office/drawing/2014/main" id="{AED3603D-4F84-8354-98C5-4BCC28A2AC17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0" name="Google Shape;1982;p51">
              <a:extLst>
                <a:ext uri="{FF2B5EF4-FFF2-40B4-BE49-F238E27FC236}">
                  <a16:creationId xmlns:a16="http://schemas.microsoft.com/office/drawing/2014/main" id="{3BC2AFD8-1500-EA35-0FD1-A383D1D73A3C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1" name="Google Shape;1983;p51">
              <a:extLst>
                <a:ext uri="{FF2B5EF4-FFF2-40B4-BE49-F238E27FC236}">
                  <a16:creationId xmlns:a16="http://schemas.microsoft.com/office/drawing/2014/main" id="{9DE7DA87-9125-A344-A28C-BE574FA432FE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2" name="Google Shape;1984;p51">
              <a:extLst>
                <a:ext uri="{FF2B5EF4-FFF2-40B4-BE49-F238E27FC236}">
                  <a16:creationId xmlns:a16="http://schemas.microsoft.com/office/drawing/2014/main" id="{362CA038-0540-F88E-A57B-C9982F17B9F1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3" name="Google Shape;1985;p51">
              <a:extLst>
                <a:ext uri="{FF2B5EF4-FFF2-40B4-BE49-F238E27FC236}">
                  <a16:creationId xmlns:a16="http://schemas.microsoft.com/office/drawing/2014/main" id="{FB21133D-88E4-F3FD-D456-AF95B518F926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4" name="Google Shape;1986;p51">
              <a:extLst>
                <a:ext uri="{FF2B5EF4-FFF2-40B4-BE49-F238E27FC236}">
                  <a16:creationId xmlns:a16="http://schemas.microsoft.com/office/drawing/2014/main" id="{FA89751D-BFAD-18E4-2DEC-BB6406D2C258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5" name="Google Shape;1987;p51">
              <a:extLst>
                <a:ext uri="{FF2B5EF4-FFF2-40B4-BE49-F238E27FC236}">
                  <a16:creationId xmlns:a16="http://schemas.microsoft.com/office/drawing/2014/main" id="{A24D6768-FC60-3F19-8C2E-49B6178D06AB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6" name="Google Shape;1988;p51">
              <a:extLst>
                <a:ext uri="{FF2B5EF4-FFF2-40B4-BE49-F238E27FC236}">
                  <a16:creationId xmlns:a16="http://schemas.microsoft.com/office/drawing/2014/main" id="{B4A74B6F-B43F-7976-64B8-572D3B28E321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7" name="Google Shape;1989;p51">
              <a:extLst>
                <a:ext uri="{FF2B5EF4-FFF2-40B4-BE49-F238E27FC236}">
                  <a16:creationId xmlns:a16="http://schemas.microsoft.com/office/drawing/2014/main" id="{3237E139-0F8E-83DD-F1E6-33E5EEB7C361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8" name="Google Shape;1990;p51">
              <a:extLst>
                <a:ext uri="{FF2B5EF4-FFF2-40B4-BE49-F238E27FC236}">
                  <a16:creationId xmlns:a16="http://schemas.microsoft.com/office/drawing/2014/main" id="{2CE60636-820F-E2DE-EE54-9D0A7DE83016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9" name="Google Shape;1991;p51">
              <a:extLst>
                <a:ext uri="{FF2B5EF4-FFF2-40B4-BE49-F238E27FC236}">
                  <a16:creationId xmlns:a16="http://schemas.microsoft.com/office/drawing/2014/main" id="{C46614EF-E2FA-418A-F1DC-414421FBC407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0" name="Google Shape;1992;p51">
              <a:extLst>
                <a:ext uri="{FF2B5EF4-FFF2-40B4-BE49-F238E27FC236}">
                  <a16:creationId xmlns:a16="http://schemas.microsoft.com/office/drawing/2014/main" id="{07C3DBAF-D9DB-B61B-A838-9525671E492E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1" name="Google Shape;1993;p51">
              <a:extLst>
                <a:ext uri="{FF2B5EF4-FFF2-40B4-BE49-F238E27FC236}">
                  <a16:creationId xmlns:a16="http://schemas.microsoft.com/office/drawing/2014/main" id="{1860B8D1-59D1-9D1B-B80F-E583688B29B0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2" name="Google Shape;1994;p51">
              <a:extLst>
                <a:ext uri="{FF2B5EF4-FFF2-40B4-BE49-F238E27FC236}">
                  <a16:creationId xmlns:a16="http://schemas.microsoft.com/office/drawing/2014/main" id="{99FAED5C-9379-6551-7CA6-93472624CDA4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3" name="Google Shape;1995;p51">
              <a:extLst>
                <a:ext uri="{FF2B5EF4-FFF2-40B4-BE49-F238E27FC236}">
                  <a16:creationId xmlns:a16="http://schemas.microsoft.com/office/drawing/2014/main" id="{938B7844-BEC7-0EAC-C6AB-3CCFEF9427B1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4" name="Google Shape;1996;p51">
              <a:extLst>
                <a:ext uri="{FF2B5EF4-FFF2-40B4-BE49-F238E27FC236}">
                  <a16:creationId xmlns:a16="http://schemas.microsoft.com/office/drawing/2014/main" id="{6CBFE7F0-BB7D-9F1F-4C23-A0D6DD318C97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5" name="Google Shape;1997;p51">
              <a:extLst>
                <a:ext uri="{FF2B5EF4-FFF2-40B4-BE49-F238E27FC236}">
                  <a16:creationId xmlns:a16="http://schemas.microsoft.com/office/drawing/2014/main" id="{BE96DB93-6A00-322A-8247-C8F15B1AABA1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56" name="Google Shape;1972;p51">
            <a:extLst>
              <a:ext uri="{FF2B5EF4-FFF2-40B4-BE49-F238E27FC236}">
                <a16:creationId xmlns:a16="http://schemas.microsoft.com/office/drawing/2014/main" id="{4B8BD0F3-9D75-F176-E9F2-FCDCE8FF8BFC}"/>
              </a:ext>
            </a:extLst>
          </p:cNvPr>
          <p:cNvGrpSpPr/>
          <p:nvPr/>
        </p:nvGrpSpPr>
        <p:grpSpPr>
          <a:xfrm>
            <a:off x="1084269" y="2147101"/>
            <a:ext cx="515109" cy="458956"/>
            <a:chOff x="-164200" y="1462250"/>
            <a:chExt cx="1037425" cy="949475"/>
          </a:xfrm>
        </p:grpSpPr>
        <p:sp>
          <p:nvSpPr>
            <p:cNvPr id="1957" name="Google Shape;1973;p51">
              <a:extLst>
                <a:ext uri="{FF2B5EF4-FFF2-40B4-BE49-F238E27FC236}">
                  <a16:creationId xmlns:a16="http://schemas.microsoft.com/office/drawing/2014/main" id="{38EB7A66-221C-2B78-F007-09C758F03E9C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8" name="Google Shape;1974;p51">
              <a:extLst>
                <a:ext uri="{FF2B5EF4-FFF2-40B4-BE49-F238E27FC236}">
                  <a16:creationId xmlns:a16="http://schemas.microsoft.com/office/drawing/2014/main" id="{B92C9FB4-F5A5-E39A-22D8-22D064D9E483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9" name="Google Shape;1975;p51">
              <a:extLst>
                <a:ext uri="{FF2B5EF4-FFF2-40B4-BE49-F238E27FC236}">
                  <a16:creationId xmlns:a16="http://schemas.microsoft.com/office/drawing/2014/main" id="{EA1053A2-F8C2-1462-4495-CD826AEAB772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0" name="Google Shape;1976;p51">
              <a:extLst>
                <a:ext uri="{FF2B5EF4-FFF2-40B4-BE49-F238E27FC236}">
                  <a16:creationId xmlns:a16="http://schemas.microsoft.com/office/drawing/2014/main" id="{828EE3F3-1588-1593-69F8-AA82E77426EE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4" name="Google Shape;1977;p51">
              <a:extLst>
                <a:ext uri="{FF2B5EF4-FFF2-40B4-BE49-F238E27FC236}">
                  <a16:creationId xmlns:a16="http://schemas.microsoft.com/office/drawing/2014/main" id="{BC38BB2C-3849-2D7C-B13A-5B3275738E92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7" name="Google Shape;1978;p51">
              <a:extLst>
                <a:ext uri="{FF2B5EF4-FFF2-40B4-BE49-F238E27FC236}">
                  <a16:creationId xmlns:a16="http://schemas.microsoft.com/office/drawing/2014/main" id="{C7798EB2-0972-BEE6-D2AF-F9E73603B9C7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0" name="Google Shape;1979;p51">
              <a:extLst>
                <a:ext uri="{FF2B5EF4-FFF2-40B4-BE49-F238E27FC236}">
                  <a16:creationId xmlns:a16="http://schemas.microsoft.com/office/drawing/2014/main" id="{03AAF13F-4A07-FBFC-FB4B-A078EEB91DFA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1" name="Google Shape;1980;p51">
              <a:extLst>
                <a:ext uri="{FF2B5EF4-FFF2-40B4-BE49-F238E27FC236}">
                  <a16:creationId xmlns:a16="http://schemas.microsoft.com/office/drawing/2014/main" id="{4FD05C61-D832-39EC-D18E-EDB15CB6D0D3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2" name="Google Shape;1981;p51">
              <a:extLst>
                <a:ext uri="{FF2B5EF4-FFF2-40B4-BE49-F238E27FC236}">
                  <a16:creationId xmlns:a16="http://schemas.microsoft.com/office/drawing/2014/main" id="{1B326A9B-BCB1-DB37-0114-ABF0BF752951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3" name="Google Shape;1982;p51">
              <a:extLst>
                <a:ext uri="{FF2B5EF4-FFF2-40B4-BE49-F238E27FC236}">
                  <a16:creationId xmlns:a16="http://schemas.microsoft.com/office/drawing/2014/main" id="{9A0AB6A5-4AA8-4F59-31CD-ADC3D948D635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4" name="Google Shape;1983;p51">
              <a:extLst>
                <a:ext uri="{FF2B5EF4-FFF2-40B4-BE49-F238E27FC236}">
                  <a16:creationId xmlns:a16="http://schemas.microsoft.com/office/drawing/2014/main" id="{C1500B20-2DC1-7B67-D452-CC3067BB29EC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5" name="Google Shape;1984;p51">
              <a:extLst>
                <a:ext uri="{FF2B5EF4-FFF2-40B4-BE49-F238E27FC236}">
                  <a16:creationId xmlns:a16="http://schemas.microsoft.com/office/drawing/2014/main" id="{13DC9A74-C7E0-758C-EDD5-20ACE098D8A3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6" name="Google Shape;1985;p51">
              <a:extLst>
                <a:ext uri="{FF2B5EF4-FFF2-40B4-BE49-F238E27FC236}">
                  <a16:creationId xmlns:a16="http://schemas.microsoft.com/office/drawing/2014/main" id="{70A51111-E3E6-816A-41A0-7A5A7645FC38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7" name="Google Shape;1986;p51">
              <a:extLst>
                <a:ext uri="{FF2B5EF4-FFF2-40B4-BE49-F238E27FC236}">
                  <a16:creationId xmlns:a16="http://schemas.microsoft.com/office/drawing/2014/main" id="{4B1A7DBD-7A82-41E1-7DFC-EDA76D591990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8" name="Google Shape;1987;p51">
              <a:extLst>
                <a:ext uri="{FF2B5EF4-FFF2-40B4-BE49-F238E27FC236}">
                  <a16:creationId xmlns:a16="http://schemas.microsoft.com/office/drawing/2014/main" id="{97A698A6-9AA1-9380-87D9-AF972C9BEDFA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9" name="Google Shape;1988;p51">
              <a:extLst>
                <a:ext uri="{FF2B5EF4-FFF2-40B4-BE49-F238E27FC236}">
                  <a16:creationId xmlns:a16="http://schemas.microsoft.com/office/drawing/2014/main" id="{0E2DE19B-2FCA-5723-D6E7-52E73FE32CD4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0" name="Google Shape;1989;p51">
              <a:extLst>
                <a:ext uri="{FF2B5EF4-FFF2-40B4-BE49-F238E27FC236}">
                  <a16:creationId xmlns:a16="http://schemas.microsoft.com/office/drawing/2014/main" id="{8280EA91-1421-8DFA-7CE1-FAF621374E29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1" name="Google Shape;1990;p51">
              <a:extLst>
                <a:ext uri="{FF2B5EF4-FFF2-40B4-BE49-F238E27FC236}">
                  <a16:creationId xmlns:a16="http://schemas.microsoft.com/office/drawing/2014/main" id="{814B43BD-DB36-5091-ADC5-D7A8B35B2621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2" name="Google Shape;1991;p51">
              <a:extLst>
                <a:ext uri="{FF2B5EF4-FFF2-40B4-BE49-F238E27FC236}">
                  <a16:creationId xmlns:a16="http://schemas.microsoft.com/office/drawing/2014/main" id="{2CD00ED9-2F58-F0DD-2FAB-7702B367EA3D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3" name="Google Shape;1992;p51">
              <a:extLst>
                <a:ext uri="{FF2B5EF4-FFF2-40B4-BE49-F238E27FC236}">
                  <a16:creationId xmlns:a16="http://schemas.microsoft.com/office/drawing/2014/main" id="{F739E02F-927D-3267-ED4E-B761309A7295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4" name="Google Shape;1993;p51">
              <a:extLst>
                <a:ext uri="{FF2B5EF4-FFF2-40B4-BE49-F238E27FC236}">
                  <a16:creationId xmlns:a16="http://schemas.microsoft.com/office/drawing/2014/main" id="{ABB35460-07DD-9EC8-D168-8348B6E491F6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5" name="Google Shape;1994;p51">
              <a:extLst>
                <a:ext uri="{FF2B5EF4-FFF2-40B4-BE49-F238E27FC236}">
                  <a16:creationId xmlns:a16="http://schemas.microsoft.com/office/drawing/2014/main" id="{B2A3FBB7-E565-5CBC-20D2-DA657D7C0D11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6" name="Google Shape;1995;p51">
              <a:extLst>
                <a:ext uri="{FF2B5EF4-FFF2-40B4-BE49-F238E27FC236}">
                  <a16:creationId xmlns:a16="http://schemas.microsoft.com/office/drawing/2014/main" id="{97606045-A4C4-EC1C-1CD4-313DA04F9D5C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7" name="Google Shape;1996;p51">
              <a:extLst>
                <a:ext uri="{FF2B5EF4-FFF2-40B4-BE49-F238E27FC236}">
                  <a16:creationId xmlns:a16="http://schemas.microsoft.com/office/drawing/2014/main" id="{9559BF71-04A4-3296-9782-C875B7A65296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8" name="Google Shape;1997;p51">
              <a:extLst>
                <a:ext uri="{FF2B5EF4-FFF2-40B4-BE49-F238E27FC236}">
                  <a16:creationId xmlns:a16="http://schemas.microsoft.com/office/drawing/2014/main" id="{C3BB673C-7076-313C-E2F6-D1196B2748FD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39" name="Google Shape;1972;p51">
            <a:extLst>
              <a:ext uri="{FF2B5EF4-FFF2-40B4-BE49-F238E27FC236}">
                <a16:creationId xmlns:a16="http://schemas.microsoft.com/office/drawing/2014/main" id="{346BD9A1-431B-30E6-BBD6-74DFED57D5D7}"/>
              </a:ext>
            </a:extLst>
          </p:cNvPr>
          <p:cNvGrpSpPr/>
          <p:nvPr/>
        </p:nvGrpSpPr>
        <p:grpSpPr>
          <a:xfrm>
            <a:off x="1129123" y="4271702"/>
            <a:ext cx="513021" cy="462090"/>
            <a:chOff x="-164200" y="1462250"/>
            <a:chExt cx="1037425" cy="949475"/>
          </a:xfrm>
        </p:grpSpPr>
        <p:sp>
          <p:nvSpPr>
            <p:cNvPr id="2140" name="Google Shape;1973;p51">
              <a:extLst>
                <a:ext uri="{FF2B5EF4-FFF2-40B4-BE49-F238E27FC236}">
                  <a16:creationId xmlns:a16="http://schemas.microsoft.com/office/drawing/2014/main" id="{25C0CAAF-F12F-F3A8-42B2-1D348F23624A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1" name="Google Shape;1974;p51">
              <a:extLst>
                <a:ext uri="{FF2B5EF4-FFF2-40B4-BE49-F238E27FC236}">
                  <a16:creationId xmlns:a16="http://schemas.microsoft.com/office/drawing/2014/main" id="{C12114BF-CBE9-4743-1DE9-E96C49DDE178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2" name="Google Shape;1975;p51">
              <a:extLst>
                <a:ext uri="{FF2B5EF4-FFF2-40B4-BE49-F238E27FC236}">
                  <a16:creationId xmlns:a16="http://schemas.microsoft.com/office/drawing/2014/main" id="{CBB32721-1833-E630-4B01-CFE42525D449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3" name="Google Shape;1976;p51">
              <a:extLst>
                <a:ext uri="{FF2B5EF4-FFF2-40B4-BE49-F238E27FC236}">
                  <a16:creationId xmlns:a16="http://schemas.microsoft.com/office/drawing/2014/main" id="{4ED7B912-EA70-A715-058F-1CF7655414F2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4" name="Google Shape;1977;p51">
              <a:extLst>
                <a:ext uri="{FF2B5EF4-FFF2-40B4-BE49-F238E27FC236}">
                  <a16:creationId xmlns:a16="http://schemas.microsoft.com/office/drawing/2014/main" id="{75622F26-093C-A794-3C2E-B42BCEE9E917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5" name="Google Shape;1978;p51">
              <a:extLst>
                <a:ext uri="{FF2B5EF4-FFF2-40B4-BE49-F238E27FC236}">
                  <a16:creationId xmlns:a16="http://schemas.microsoft.com/office/drawing/2014/main" id="{6D58E985-869B-1BFB-E43A-E7831405784E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6" name="Google Shape;1979;p51">
              <a:extLst>
                <a:ext uri="{FF2B5EF4-FFF2-40B4-BE49-F238E27FC236}">
                  <a16:creationId xmlns:a16="http://schemas.microsoft.com/office/drawing/2014/main" id="{80879C6E-A469-60C7-1B42-889B105838A2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7" name="Google Shape;1980;p51">
              <a:extLst>
                <a:ext uri="{FF2B5EF4-FFF2-40B4-BE49-F238E27FC236}">
                  <a16:creationId xmlns:a16="http://schemas.microsoft.com/office/drawing/2014/main" id="{47249F4A-A6C3-F743-BFA7-ADED795B0AA2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8" name="Google Shape;1981;p51">
              <a:extLst>
                <a:ext uri="{FF2B5EF4-FFF2-40B4-BE49-F238E27FC236}">
                  <a16:creationId xmlns:a16="http://schemas.microsoft.com/office/drawing/2014/main" id="{C081928C-8D5B-4AC1-A2C5-E44731D48ADE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9" name="Google Shape;1982;p51">
              <a:extLst>
                <a:ext uri="{FF2B5EF4-FFF2-40B4-BE49-F238E27FC236}">
                  <a16:creationId xmlns:a16="http://schemas.microsoft.com/office/drawing/2014/main" id="{B7F28E79-1719-D3CA-7433-1E2FDB245793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0" name="Google Shape;1983;p51">
              <a:extLst>
                <a:ext uri="{FF2B5EF4-FFF2-40B4-BE49-F238E27FC236}">
                  <a16:creationId xmlns:a16="http://schemas.microsoft.com/office/drawing/2014/main" id="{FE3952AC-8749-A017-2800-F3F090E1ED82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1" name="Google Shape;1984;p51">
              <a:extLst>
                <a:ext uri="{FF2B5EF4-FFF2-40B4-BE49-F238E27FC236}">
                  <a16:creationId xmlns:a16="http://schemas.microsoft.com/office/drawing/2014/main" id="{78DAB0AC-18DE-92B9-5103-92D5F18B932D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2" name="Google Shape;1985;p51">
              <a:extLst>
                <a:ext uri="{FF2B5EF4-FFF2-40B4-BE49-F238E27FC236}">
                  <a16:creationId xmlns:a16="http://schemas.microsoft.com/office/drawing/2014/main" id="{8ADC6D70-37E2-0F07-3CCF-8A1BE95CFCC8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3" name="Google Shape;1986;p51">
              <a:extLst>
                <a:ext uri="{FF2B5EF4-FFF2-40B4-BE49-F238E27FC236}">
                  <a16:creationId xmlns:a16="http://schemas.microsoft.com/office/drawing/2014/main" id="{88576E4B-A141-6777-3743-6E66CFD45834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4" name="Google Shape;1987;p51">
              <a:extLst>
                <a:ext uri="{FF2B5EF4-FFF2-40B4-BE49-F238E27FC236}">
                  <a16:creationId xmlns:a16="http://schemas.microsoft.com/office/drawing/2014/main" id="{552CCB3B-1D9B-64AE-8D1A-0E5F3078F8C2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5" name="Google Shape;1988;p51">
              <a:extLst>
                <a:ext uri="{FF2B5EF4-FFF2-40B4-BE49-F238E27FC236}">
                  <a16:creationId xmlns:a16="http://schemas.microsoft.com/office/drawing/2014/main" id="{44C1979F-4186-EE96-96DF-25C32136E4A8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6" name="Google Shape;1989;p51">
              <a:extLst>
                <a:ext uri="{FF2B5EF4-FFF2-40B4-BE49-F238E27FC236}">
                  <a16:creationId xmlns:a16="http://schemas.microsoft.com/office/drawing/2014/main" id="{D8F47FB6-9FFC-BA19-91FE-1107B2F8EE63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7" name="Google Shape;1990;p51">
              <a:extLst>
                <a:ext uri="{FF2B5EF4-FFF2-40B4-BE49-F238E27FC236}">
                  <a16:creationId xmlns:a16="http://schemas.microsoft.com/office/drawing/2014/main" id="{156A2099-864E-8151-F317-EA290F37E740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8" name="Google Shape;1991;p51">
              <a:extLst>
                <a:ext uri="{FF2B5EF4-FFF2-40B4-BE49-F238E27FC236}">
                  <a16:creationId xmlns:a16="http://schemas.microsoft.com/office/drawing/2014/main" id="{C2A63F01-B140-C7C2-3F64-6B5BE8DD64A3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9" name="Google Shape;1992;p51">
              <a:extLst>
                <a:ext uri="{FF2B5EF4-FFF2-40B4-BE49-F238E27FC236}">
                  <a16:creationId xmlns:a16="http://schemas.microsoft.com/office/drawing/2014/main" id="{68AB8EC4-FA3F-8989-5D1C-516EF5F3D37C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0" name="Google Shape;1993;p51">
              <a:extLst>
                <a:ext uri="{FF2B5EF4-FFF2-40B4-BE49-F238E27FC236}">
                  <a16:creationId xmlns:a16="http://schemas.microsoft.com/office/drawing/2014/main" id="{54455D40-C1A8-8C58-C04B-401DE44DB609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1" name="Google Shape;1994;p51">
              <a:extLst>
                <a:ext uri="{FF2B5EF4-FFF2-40B4-BE49-F238E27FC236}">
                  <a16:creationId xmlns:a16="http://schemas.microsoft.com/office/drawing/2014/main" id="{233E0D92-73B4-DC63-F7EB-E29CC961C658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2" name="Google Shape;1995;p51">
              <a:extLst>
                <a:ext uri="{FF2B5EF4-FFF2-40B4-BE49-F238E27FC236}">
                  <a16:creationId xmlns:a16="http://schemas.microsoft.com/office/drawing/2014/main" id="{196F16AB-B1BD-071E-4B9E-033314270166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3" name="Google Shape;1996;p51">
              <a:extLst>
                <a:ext uri="{FF2B5EF4-FFF2-40B4-BE49-F238E27FC236}">
                  <a16:creationId xmlns:a16="http://schemas.microsoft.com/office/drawing/2014/main" id="{82DC7A0E-A9FF-8FCB-097F-7C9459CC5357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4" name="Google Shape;1997;p51">
              <a:extLst>
                <a:ext uri="{FF2B5EF4-FFF2-40B4-BE49-F238E27FC236}">
                  <a16:creationId xmlns:a16="http://schemas.microsoft.com/office/drawing/2014/main" id="{5A33DFB4-1D15-5AF5-F76F-E3F8CC7C8E48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65" name="Google Shape;1972;p51">
            <a:extLst>
              <a:ext uri="{FF2B5EF4-FFF2-40B4-BE49-F238E27FC236}">
                <a16:creationId xmlns:a16="http://schemas.microsoft.com/office/drawing/2014/main" id="{CD6F64C9-DE2C-7975-2476-32C0D627A772}"/>
              </a:ext>
            </a:extLst>
          </p:cNvPr>
          <p:cNvGrpSpPr/>
          <p:nvPr/>
        </p:nvGrpSpPr>
        <p:grpSpPr>
          <a:xfrm>
            <a:off x="1070915" y="2708857"/>
            <a:ext cx="557414" cy="411356"/>
            <a:chOff x="-164200" y="1462250"/>
            <a:chExt cx="1037425" cy="949475"/>
          </a:xfrm>
        </p:grpSpPr>
        <p:sp>
          <p:nvSpPr>
            <p:cNvPr id="2166" name="Google Shape;1973;p51">
              <a:extLst>
                <a:ext uri="{FF2B5EF4-FFF2-40B4-BE49-F238E27FC236}">
                  <a16:creationId xmlns:a16="http://schemas.microsoft.com/office/drawing/2014/main" id="{B6064461-19D6-0851-D721-1321AB35D283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7" name="Google Shape;1974;p51">
              <a:extLst>
                <a:ext uri="{FF2B5EF4-FFF2-40B4-BE49-F238E27FC236}">
                  <a16:creationId xmlns:a16="http://schemas.microsoft.com/office/drawing/2014/main" id="{DE7C7778-C103-4FBD-B82E-0FAD94D6746F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8" name="Google Shape;1975;p51">
              <a:extLst>
                <a:ext uri="{FF2B5EF4-FFF2-40B4-BE49-F238E27FC236}">
                  <a16:creationId xmlns:a16="http://schemas.microsoft.com/office/drawing/2014/main" id="{13E34D81-2E77-6377-BA88-A330FE2BCF21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9" name="Google Shape;1976;p51">
              <a:extLst>
                <a:ext uri="{FF2B5EF4-FFF2-40B4-BE49-F238E27FC236}">
                  <a16:creationId xmlns:a16="http://schemas.microsoft.com/office/drawing/2014/main" id="{46284212-87E0-7350-9A0B-8EF973BE7BC6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0" name="Google Shape;1977;p51">
              <a:extLst>
                <a:ext uri="{FF2B5EF4-FFF2-40B4-BE49-F238E27FC236}">
                  <a16:creationId xmlns:a16="http://schemas.microsoft.com/office/drawing/2014/main" id="{2694E098-2F9F-0B72-07AE-70C423D38389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1" name="Google Shape;1978;p51">
              <a:extLst>
                <a:ext uri="{FF2B5EF4-FFF2-40B4-BE49-F238E27FC236}">
                  <a16:creationId xmlns:a16="http://schemas.microsoft.com/office/drawing/2014/main" id="{29C01D55-199B-7D96-DE80-3664AF86AD1E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2" name="Google Shape;1979;p51">
              <a:extLst>
                <a:ext uri="{FF2B5EF4-FFF2-40B4-BE49-F238E27FC236}">
                  <a16:creationId xmlns:a16="http://schemas.microsoft.com/office/drawing/2014/main" id="{27FC5EDC-8E23-B374-59F8-B4E03CC4D891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3" name="Google Shape;1980;p51">
              <a:extLst>
                <a:ext uri="{FF2B5EF4-FFF2-40B4-BE49-F238E27FC236}">
                  <a16:creationId xmlns:a16="http://schemas.microsoft.com/office/drawing/2014/main" id="{7465F7DA-3D50-7AEC-8682-DADCA025D612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4" name="Google Shape;1981;p51">
              <a:extLst>
                <a:ext uri="{FF2B5EF4-FFF2-40B4-BE49-F238E27FC236}">
                  <a16:creationId xmlns:a16="http://schemas.microsoft.com/office/drawing/2014/main" id="{5ADC9487-3C85-C9B8-CD8A-2EE34070554C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5" name="Google Shape;1982;p51">
              <a:extLst>
                <a:ext uri="{FF2B5EF4-FFF2-40B4-BE49-F238E27FC236}">
                  <a16:creationId xmlns:a16="http://schemas.microsoft.com/office/drawing/2014/main" id="{750AC7A9-F6D6-8C11-C865-197179163727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6" name="Google Shape;1983;p51">
              <a:extLst>
                <a:ext uri="{FF2B5EF4-FFF2-40B4-BE49-F238E27FC236}">
                  <a16:creationId xmlns:a16="http://schemas.microsoft.com/office/drawing/2014/main" id="{961DF34B-AC93-1F12-E68F-AE5546051982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7" name="Google Shape;1984;p51">
              <a:extLst>
                <a:ext uri="{FF2B5EF4-FFF2-40B4-BE49-F238E27FC236}">
                  <a16:creationId xmlns:a16="http://schemas.microsoft.com/office/drawing/2014/main" id="{B36A04C1-6638-927A-1BC1-95E2D3DFB829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8" name="Google Shape;1985;p51">
              <a:extLst>
                <a:ext uri="{FF2B5EF4-FFF2-40B4-BE49-F238E27FC236}">
                  <a16:creationId xmlns:a16="http://schemas.microsoft.com/office/drawing/2014/main" id="{2A1D883E-2254-0772-B5D6-708F1A9BD6AB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9" name="Google Shape;1986;p51">
              <a:extLst>
                <a:ext uri="{FF2B5EF4-FFF2-40B4-BE49-F238E27FC236}">
                  <a16:creationId xmlns:a16="http://schemas.microsoft.com/office/drawing/2014/main" id="{FEF299E0-F3C6-100D-7C4D-57A9F610A4BC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0" name="Google Shape;1987;p51">
              <a:extLst>
                <a:ext uri="{FF2B5EF4-FFF2-40B4-BE49-F238E27FC236}">
                  <a16:creationId xmlns:a16="http://schemas.microsoft.com/office/drawing/2014/main" id="{8743BD22-C92E-5706-0533-799E10EDE378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1" name="Google Shape;1988;p51">
              <a:extLst>
                <a:ext uri="{FF2B5EF4-FFF2-40B4-BE49-F238E27FC236}">
                  <a16:creationId xmlns:a16="http://schemas.microsoft.com/office/drawing/2014/main" id="{3DBD11E9-EB75-B109-8F5B-2EC1F8F8F546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2" name="Google Shape;1989;p51">
              <a:extLst>
                <a:ext uri="{FF2B5EF4-FFF2-40B4-BE49-F238E27FC236}">
                  <a16:creationId xmlns:a16="http://schemas.microsoft.com/office/drawing/2014/main" id="{4F970ED0-34E2-CBAC-28F0-2E2D71251111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3" name="Google Shape;1990;p51">
              <a:extLst>
                <a:ext uri="{FF2B5EF4-FFF2-40B4-BE49-F238E27FC236}">
                  <a16:creationId xmlns:a16="http://schemas.microsoft.com/office/drawing/2014/main" id="{3FF54A23-38BB-8063-7861-24E47D6BDB07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4" name="Google Shape;1991;p51">
              <a:extLst>
                <a:ext uri="{FF2B5EF4-FFF2-40B4-BE49-F238E27FC236}">
                  <a16:creationId xmlns:a16="http://schemas.microsoft.com/office/drawing/2014/main" id="{CF3E5C20-F89F-E3A0-44BB-C97B4334AB77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5" name="Google Shape;1992;p51">
              <a:extLst>
                <a:ext uri="{FF2B5EF4-FFF2-40B4-BE49-F238E27FC236}">
                  <a16:creationId xmlns:a16="http://schemas.microsoft.com/office/drawing/2014/main" id="{4B682C48-4C2E-C9E2-9A55-67A46FD2C9CF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6" name="Google Shape;1993;p51">
              <a:extLst>
                <a:ext uri="{FF2B5EF4-FFF2-40B4-BE49-F238E27FC236}">
                  <a16:creationId xmlns:a16="http://schemas.microsoft.com/office/drawing/2014/main" id="{73540051-9147-30F0-8A9F-08175539C295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7" name="Google Shape;1994;p51">
              <a:extLst>
                <a:ext uri="{FF2B5EF4-FFF2-40B4-BE49-F238E27FC236}">
                  <a16:creationId xmlns:a16="http://schemas.microsoft.com/office/drawing/2014/main" id="{55384E92-1518-60D8-432B-D55404A8D852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8" name="Google Shape;1995;p51">
              <a:extLst>
                <a:ext uri="{FF2B5EF4-FFF2-40B4-BE49-F238E27FC236}">
                  <a16:creationId xmlns:a16="http://schemas.microsoft.com/office/drawing/2014/main" id="{311FC3D5-B818-F60D-1659-4EA3A72DC063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9" name="Google Shape;1996;p51">
              <a:extLst>
                <a:ext uri="{FF2B5EF4-FFF2-40B4-BE49-F238E27FC236}">
                  <a16:creationId xmlns:a16="http://schemas.microsoft.com/office/drawing/2014/main" id="{F226616D-0865-D4BB-126A-75F30967EF12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0" name="Google Shape;1997;p51">
              <a:extLst>
                <a:ext uri="{FF2B5EF4-FFF2-40B4-BE49-F238E27FC236}">
                  <a16:creationId xmlns:a16="http://schemas.microsoft.com/office/drawing/2014/main" id="{BA4C184B-EAFD-60D1-CC01-583E0AC5C07E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91" name="Google Shape;1972;p51">
            <a:extLst>
              <a:ext uri="{FF2B5EF4-FFF2-40B4-BE49-F238E27FC236}">
                <a16:creationId xmlns:a16="http://schemas.microsoft.com/office/drawing/2014/main" id="{D5C4967D-0D98-41E9-0FC8-45628C2FE232}"/>
              </a:ext>
            </a:extLst>
          </p:cNvPr>
          <p:cNvGrpSpPr/>
          <p:nvPr/>
        </p:nvGrpSpPr>
        <p:grpSpPr>
          <a:xfrm>
            <a:off x="1072041" y="3253629"/>
            <a:ext cx="537576" cy="431108"/>
            <a:chOff x="-164200" y="1462250"/>
            <a:chExt cx="1037425" cy="949475"/>
          </a:xfrm>
        </p:grpSpPr>
        <p:sp>
          <p:nvSpPr>
            <p:cNvPr id="2192" name="Google Shape;1973;p51">
              <a:extLst>
                <a:ext uri="{FF2B5EF4-FFF2-40B4-BE49-F238E27FC236}">
                  <a16:creationId xmlns:a16="http://schemas.microsoft.com/office/drawing/2014/main" id="{41B75D02-D70D-58E0-4374-5134DF6A1A26}"/>
                </a:ext>
              </a:extLst>
            </p:cNvPr>
            <p:cNvSpPr/>
            <p:nvPr/>
          </p:nvSpPr>
          <p:spPr>
            <a:xfrm>
              <a:off x="-75800" y="1462250"/>
              <a:ext cx="946050" cy="851550"/>
            </a:xfrm>
            <a:custGeom>
              <a:avLst/>
              <a:gdLst/>
              <a:ahLst/>
              <a:cxnLst/>
              <a:rect l="l" t="t" r="r" b="b"/>
              <a:pathLst>
                <a:path w="37842" h="34062" extrusionOk="0">
                  <a:moveTo>
                    <a:pt x="35826" y="993"/>
                  </a:moveTo>
                  <a:cubicBezTo>
                    <a:pt x="36076" y="1010"/>
                    <a:pt x="36318" y="1018"/>
                    <a:pt x="36555" y="1018"/>
                  </a:cubicBezTo>
                  <a:cubicBezTo>
                    <a:pt x="36658" y="1018"/>
                    <a:pt x="36759" y="1017"/>
                    <a:pt x="36860" y="1014"/>
                  </a:cubicBezTo>
                  <a:lnTo>
                    <a:pt x="36860" y="1014"/>
                  </a:lnTo>
                  <a:lnTo>
                    <a:pt x="36860" y="33083"/>
                  </a:lnTo>
                  <a:lnTo>
                    <a:pt x="1968" y="33083"/>
                  </a:lnTo>
                  <a:cubicBezTo>
                    <a:pt x="1735" y="33050"/>
                    <a:pt x="1493" y="33033"/>
                    <a:pt x="1251" y="33033"/>
                  </a:cubicBezTo>
                  <a:cubicBezTo>
                    <a:pt x="1145" y="33033"/>
                    <a:pt x="1039" y="33036"/>
                    <a:pt x="934" y="33043"/>
                  </a:cubicBezTo>
                  <a:lnTo>
                    <a:pt x="934" y="33043"/>
                  </a:lnTo>
                  <a:lnTo>
                    <a:pt x="934" y="993"/>
                  </a:lnTo>
                  <a:close/>
                  <a:moveTo>
                    <a:pt x="2019" y="0"/>
                  </a:moveTo>
                  <a:cubicBezTo>
                    <a:pt x="1520" y="0"/>
                    <a:pt x="1023" y="15"/>
                    <a:pt x="534" y="59"/>
                  </a:cubicBezTo>
                  <a:lnTo>
                    <a:pt x="467" y="59"/>
                  </a:lnTo>
                  <a:cubicBezTo>
                    <a:pt x="200" y="59"/>
                    <a:pt x="0" y="260"/>
                    <a:pt x="0" y="526"/>
                  </a:cubicBezTo>
                  <a:lnTo>
                    <a:pt x="0" y="33550"/>
                  </a:lnTo>
                  <a:cubicBezTo>
                    <a:pt x="0" y="33784"/>
                    <a:pt x="200" y="34017"/>
                    <a:pt x="467" y="34017"/>
                  </a:cubicBezTo>
                  <a:lnTo>
                    <a:pt x="32790" y="34017"/>
                  </a:lnTo>
                  <a:cubicBezTo>
                    <a:pt x="33769" y="34017"/>
                    <a:pt x="34777" y="34062"/>
                    <a:pt x="35775" y="34062"/>
                  </a:cubicBezTo>
                  <a:cubicBezTo>
                    <a:pt x="36274" y="34062"/>
                    <a:pt x="36771" y="34050"/>
                    <a:pt x="37260" y="34017"/>
                  </a:cubicBezTo>
                  <a:lnTo>
                    <a:pt x="37327" y="34017"/>
                  </a:lnTo>
                  <a:cubicBezTo>
                    <a:pt x="37686" y="34017"/>
                    <a:pt x="37841" y="33718"/>
                    <a:pt x="37794" y="33458"/>
                  </a:cubicBezTo>
                  <a:lnTo>
                    <a:pt x="37794" y="33458"/>
                  </a:lnTo>
                  <a:lnTo>
                    <a:pt x="37794" y="526"/>
                  </a:lnTo>
                  <a:cubicBezTo>
                    <a:pt x="37794" y="260"/>
                    <a:pt x="37594" y="59"/>
                    <a:pt x="37327" y="59"/>
                  </a:cubicBezTo>
                  <a:lnTo>
                    <a:pt x="5004" y="59"/>
                  </a:lnTo>
                  <a:cubicBezTo>
                    <a:pt x="4025" y="59"/>
                    <a:pt x="3017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3" name="Google Shape;1974;p51">
              <a:extLst>
                <a:ext uri="{FF2B5EF4-FFF2-40B4-BE49-F238E27FC236}">
                  <a16:creationId xmlns:a16="http://schemas.microsoft.com/office/drawing/2014/main" id="{4F1E2EF0-7028-60E7-E773-742AD04025AE}"/>
                </a:ext>
              </a:extLst>
            </p:cNvPr>
            <p:cNvSpPr/>
            <p:nvPr/>
          </p:nvSpPr>
          <p:spPr>
            <a:xfrm>
              <a:off x="-164200" y="1462700"/>
              <a:ext cx="1037425" cy="949025"/>
            </a:xfrm>
            <a:custGeom>
              <a:avLst/>
              <a:gdLst/>
              <a:ahLst/>
              <a:cxnLst/>
              <a:rect l="l" t="t" r="r" b="b"/>
              <a:pathLst>
                <a:path w="41497" h="37961" extrusionOk="0">
                  <a:moveTo>
                    <a:pt x="3970" y="1"/>
                  </a:moveTo>
                  <a:cubicBezTo>
                    <a:pt x="3867" y="1"/>
                    <a:pt x="3761" y="42"/>
                    <a:pt x="3670" y="141"/>
                  </a:cubicBezTo>
                  <a:lnTo>
                    <a:pt x="3670" y="175"/>
                  </a:lnTo>
                  <a:lnTo>
                    <a:pt x="934" y="3310"/>
                  </a:lnTo>
                  <a:cubicBezTo>
                    <a:pt x="667" y="3611"/>
                    <a:pt x="67" y="4078"/>
                    <a:pt x="34" y="4545"/>
                  </a:cubicBezTo>
                  <a:cubicBezTo>
                    <a:pt x="0" y="4645"/>
                    <a:pt x="0" y="4778"/>
                    <a:pt x="34" y="4878"/>
                  </a:cubicBezTo>
                  <a:cubicBezTo>
                    <a:pt x="34" y="6946"/>
                    <a:pt x="67" y="9014"/>
                    <a:pt x="100" y="11083"/>
                  </a:cubicBezTo>
                  <a:lnTo>
                    <a:pt x="234" y="21757"/>
                  </a:lnTo>
                  <a:cubicBezTo>
                    <a:pt x="267" y="25193"/>
                    <a:pt x="334" y="28629"/>
                    <a:pt x="367" y="32064"/>
                  </a:cubicBezTo>
                  <a:lnTo>
                    <a:pt x="434" y="35667"/>
                  </a:lnTo>
                  <a:cubicBezTo>
                    <a:pt x="434" y="36234"/>
                    <a:pt x="401" y="36834"/>
                    <a:pt x="434" y="37401"/>
                  </a:cubicBezTo>
                  <a:lnTo>
                    <a:pt x="434" y="37468"/>
                  </a:lnTo>
                  <a:cubicBezTo>
                    <a:pt x="434" y="37735"/>
                    <a:pt x="667" y="37935"/>
                    <a:pt x="901" y="37935"/>
                  </a:cubicBezTo>
                  <a:lnTo>
                    <a:pt x="36993" y="37935"/>
                  </a:lnTo>
                  <a:cubicBezTo>
                    <a:pt x="37227" y="37952"/>
                    <a:pt x="37460" y="37960"/>
                    <a:pt x="37694" y="37960"/>
                  </a:cubicBezTo>
                  <a:cubicBezTo>
                    <a:pt x="37927" y="37960"/>
                    <a:pt x="38161" y="37952"/>
                    <a:pt x="38394" y="37935"/>
                  </a:cubicBezTo>
                  <a:cubicBezTo>
                    <a:pt x="38928" y="37902"/>
                    <a:pt x="39228" y="37068"/>
                    <a:pt x="39462" y="36701"/>
                  </a:cubicBezTo>
                  <a:lnTo>
                    <a:pt x="40963" y="34299"/>
                  </a:lnTo>
                  <a:lnTo>
                    <a:pt x="41263" y="33799"/>
                  </a:lnTo>
                  <a:cubicBezTo>
                    <a:pt x="41496" y="33426"/>
                    <a:pt x="41175" y="33085"/>
                    <a:pt x="40847" y="33085"/>
                  </a:cubicBezTo>
                  <a:cubicBezTo>
                    <a:pt x="40705" y="33085"/>
                    <a:pt x="40563" y="33148"/>
                    <a:pt x="40462" y="33299"/>
                  </a:cubicBezTo>
                  <a:lnTo>
                    <a:pt x="38172" y="37001"/>
                  </a:lnTo>
                  <a:lnTo>
                    <a:pt x="2469" y="37001"/>
                  </a:lnTo>
                  <a:cubicBezTo>
                    <a:pt x="2219" y="36968"/>
                    <a:pt x="1968" y="36951"/>
                    <a:pt x="1718" y="36951"/>
                  </a:cubicBezTo>
                  <a:cubicBezTo>
                    <a:pt x="1599" y="36951"/>
                    <a:pt x="1481" y="36955"/>
                    <a:pt x="1362" y="36962"/>
                  </a:cubicBezTo>
                  <a:lnTo>
                    <a:pt x="1362" y="36962"/>
                  </a:lnTo>
                  <a:lnTo>
                    <a:pt x="1234" y="26327"/>
                  </a:lnTo>
                  <a:cubicBezTo>
                    <a:pt x="1168" y="20423"/>
                    <a:pt x="1101" y="14485"/>
                    <a:pt x="1001" y="8581"/>
                  </a:cubicBezTo>
                  <a:cubicBezTo>
                    <a:pt x="1001" y="7306"/>
                    <a:pt x="971" y="6001"/>
                    <a:pt x="968" y="4723"/>
                  </a:cubicBezTo>
                  <a:lnTo>
                    <a:pt x="968" y="4723"/>
                  </a:lnTo>
                  <a:lnTo>
                    <a:pt x="4337" y="809"/>
                  </a:lnTo>
                  <a:cubicBezTo>
                    <a:pt x="4645" y="474"/>
                    <a:pt x="4319" y="1"/>
                    <a:pt x="3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4" name="Google Shape;1975;p51">
              <a:extLst>
                <a:ext uri="{FF2B5EF4-FFF2-40B4-BE49-F238E27FC236}">
                  <a16:creationId xmlns:a16="http://schemas.microsoft.com/office/drawing/2014/main" id="{713170D8-D789-14EF-EB18-90A8DC1DE189}"/>
                </a:ext>
              </a:extLst>
            </p:cNvPr>
            <p:cNvSpPr/>
            <p:nvPr/>
          </p:nvSpPr>
          <p:spPr>
            <a:xfrm>
              <a:off x="-159200" y="1543150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2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lnTo>
                    <a:pt x="3736" y="1293"/>
                  </a:ln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2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5" name="Google Shape;1976;p51">
              <a:extLst>
                <a:ext uri="{FF2B5EF4-FFF2-40B4-BE49-F238E27FC236}">
                  <a16:creationId xmlns:a16="http://schemas.microsoft.com/office/drawing/2014/main" id="{AFC34F97-0596-D9F0-8799-C8F7B30DB2CC}"/>
                </a:ext>
              </a:extLst>
            </p:cNvPr>
            <p:cNvSpPr/>
            <p:nvPr/>
          </p:nvSpPr>
          <p:spPr>
            <a:xfrm>
              <a:off x="-163400" y="1609475"/>
              <a:ext cx="116000" cy="122150"/>
            </a:xfrm>
            <a:custGeom>
              <a:avLst/>
              <a:gdLst/>
              <a:ahLst/>
              <a:cxnLst/>
              <a:rect l="l" t="t" r="r" b="b"/>
              <a:pathLst>
                <a:path w="4640" h="4886" extrusionOk="0">
                  <a:moveTo>
                    <a:pt x="3969" y="1"/>
                  </a:moveTo>
                  <a:cubicBezTo>
                    <a:pt x="3860" y="1"/>
                    <a:pt x="3744" y="42"/>
                    <a:pt x="3638" y="141"/>
                  </a:cubicBezTo>
                  <a:lnTo>
                    <a:pt x="769" y="3610"/>
                  </a:lnTo>
                  <a:lnTo>
                    <a:pt x="335" y="4077"/>
                  </a:lnTo>
                  <a:cubicBezTo>
                    <a:pt x="1" y="4412"/>
                    <a:pt x="321" y="4885"/>
                    <a:pt x="684" y="4885"/>
                  </a:cubicBezTo>
                  <a:cubicBezTo>
                    <a:pt x="792" y="4885"/>
                    <a:pt x="903" y="4844"/>
                    <a:pt x="1002" y="4745"/>
                  </a:cubicBezTo>
                  <a:cubicBezTo>
                    <a:pt x="1970" y="3610"/>
                    <a:pt x="2937" y="2443"/>
                    <a:pt x="3904" y="1309"/>
                  </a:cubicBezTo>
                  <a:lnTo>
                    <a:pt x="4305" y="808"/>
                  </a:lnTo>
                  <a:cubicBezTo>
                    <a:pt x="4639" y="474"/>
                    <a:pt x="4339" y="1"/>
                    <a:pt x="3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6" name="Google Shape;1977;p51">
              <a:extLst>
                <a:ext uri="{FF2B5EF4-FFF2-40B4-BE49-F238E27FC236}">
                  <a16:creationId xmlns:a16="http://schemas.microsoft.com/office/drawing/2014/main" id="{008E6345-EE4B-CC85-C0B6-57812DF14A37}"/>
                </a:ext>
              </a:extLst>
            </p:cNvPr>
            <p:cNvSpPr/>
            <p:nvPr/>
          </p:nvSpPr>
          <p:spPr>
            <a:xfrm>
              <a:off x="-159200" y="1676575"/>
              <a:ext cx="108425" cy="121375"/>
            </a:xfrm>
            <a:custGeom>
              <a:avLst/>
              <a:gdLst/>
              <a:ahLst/>
              <a:cxnLst/>
              <a:rect l="l" t="t" r="r" b="b"/>
              <a:pathLst>
                <a:path w="4337" h="4855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3"/>
                    <a:pt x="384" y="4854"/>
                    <a:pt x="501" y="4854"/>
                  </a:cubicBezTo>
                  <a:cubicBezTo>
                    <a:pt x="618" y="4854"/>
                    <a:pt x="734" y="4813"/>
                    <a:pt x="834" y="4729"/>
                  </a:cubicBezTo>
                  <a:cubicBezTo>
                    <a:pt x="1802" y="3595"/>
                    <a:pt x="2769" y="2428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7" name="Google Shape;1978;p51">
              <a:extLst>
                <a:ext uri="{FF2B5EF4-FFF2-40B4-BE49-F238E27FC236}">
                  <a16:creationId xmlns:a16="http://schemas.microsoft.com/office/drawing/2014/main" id="{8960D4E6-8D10-7414-8F83-F0395BCCA1D0}"/>
                </a:ext>
              </a:extLst>
            </p:cNvPr>
            <p:cNvSpPr/>
            <p:nvPr/>
          </p:nvSpPr>
          <p:spPr>
            <a:xfrm>
              <a:off x="-159200" y="174330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5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84" y="4854"/>
                    <a:pt x="501" y="4854"/>
                  </a:cubicBezTo>
                  <a:cubicBezTo>
                    <a:pt x="618" y="4854"/>
                    <a:pt x="734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5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8" name="Google Shape;1979;p51">
              <a:extLst>
                <a:ext uri="{FF2B5EF4-FFF2-40B4-BE49-F238E27FC236}">
                  <a16:creationId xmlns:a16="http://schemas.microsoft.com/office/drawing/2014/main" id="{9AC0605E-1CAD-3363-30ED-D1396578482F}"/>
                </a:ext>
              </a:extLst>
            </p:cNvPr>
            <p:cNvSpPr/>
            <p:nvPr/>
          </p:nvSpPr>
          <p:spPr>
            <a:xfrm>
              <a:off x="-159200" y="180937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51"/>
                    <a:pt x="3470" y="151"/>
                  </a:cubicBezTo>
                  <a:lnTo>
                    <a:pt x="601" y="3587"/>
                  </a:lnTo>
                  <a:lnTo>
                    <a:pt x="167" y="4087"/>
                  </a:lnTo>
                  <a:cubicBezTo>
                    <a:pt x="0" y="4254"/>
                    <a:pt x="0" y="4554"/>
                    <a:pt x="167" y="4754"/>
                  </a:cubicBezTo>
                  <a:cubicBezTo>
                    <a:pt x="267" y="4838"/>
                    <a:pt x="384" y="4879"/>
                    <a:pt x="501" y="4879"/>
                  </a:cubicBezTo>
                  <a:cubicBezTo>
                    <a:pt x="618" y="4879"/>
                    <a:pt x="734" y="4838"/>
                    <a:pt x="834" y="4754"/>
                  </a:cubicBezTo>
                  <a:cubicBezTo>
                    <a:pt x="1802" y="3587"/>
                    <a:pt x="2769" y="2453"/>
                    <a:pt x="3736" y="1285"/>
                  </a:cubicBezTo>
                  <a:lnTo>
                    <a:pt x="4137" y="818"/>
                  </a:lnTo>
                  <a:cubicBezTo>
                    <a:pt x="4337" y="618"/>
                    <a:pt x="4337" y="318"/>
                    <a:pt x="4137" y="151"/>
                  </a:cubicBezTo>
                  <a:cubicBezTo>
                    <a:pt x="4053" y="51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9" name="Google Shape;1980;p51">
              <a:extLst>
                <a:ext uri="{FF2B5EF4-FFF2-40B4-BE49-F238E27FC236}">
                  <a16:creationId xmlns:a16="http://schemas.microsoft.com/office/drawing/2014/main" id="{A8025F25-7248-FCF6-3D6F-A9064E98751F}"/>
                </a:ext>
              </a:extLst>
            </p:cNvPr>
            <p:cNvSpPr/>
            <p:nvPr/>
          </p:nvSpPr>
          <p:spPr>
            <a:xfrm>
              <a:off x="-160025" y="1876100"/>
              <a:ext cx="109250" cy="121775"/>
            </a:xfrm>
            <a:custGeom>
              <a:avLst/>
              <a:gdLst/>
              <a:ahLst/>
              <a:cxnLst/>
              <a:rect l="l" t="t" r="r" b="b"/>
              <a:pathLst>
                <a:path w="4370" h="4871" extrusionOk="0">
                  <a:moveTo>
                    <a:pt x="3849" y="1"/>
                  </a:moveTo>
                  <a:cubicBezTo>
                    <a:pt x="3728" y="1"/>
                    <a:pt x="3603" y="51"/>
                    <a:pt x="3503" y="151"/>
                  </a:cubicBezTo>
                  <a:lnTo>
                    <a:pt x="600" y="3586"/>
                  </a:lnTo>
                  <a:lnTo>
                    <a:pt x="200" y="4087"/>
                  </a:lnTo>
                  <a:cubicBezTo>
                    <a:pt x="0" y="4254"/>
                    <a:pt x="0" y="4554"/>
                    <a:pt x="200" y="4721"/>
                  </a:cubicBezTo>
                  <a:cubicBezTo>
                    <a:pt x="284" y="4821"/>
                    <a:pt x="400" y="4871"/>
                    <a:pt x="521" y="4871"/>
                  </a:cubicBezTo>
                  <a:cubicBezTo>
                    <a:pt x="642" y="4871"/>
                    <a:pt x="767" y="4821"/>
                    <a:pt x="867" y="4721"/>
                  </a:cubicBezTo>
                  <a:lnTo>
                    <a:pt x="867" y="4754"/>
                  </a:lnTo>
                  <a:lnTo>
                    <a:pt x="3769" y="1285"/>
                  </a:lnTo>
                  <a:lnTo>
                    <a:pt x="4170" y="818"/>
                  </a:lnTo>
                  <a:cubicBezTo>
                    <a:pt x="4370" y="618"/>
                    <a:pt x="4370" y="317"/>
                    <a:pt x="4170" y="151"/>
                  </a:cubicBezTo>
                  <a:cubicBezTo>
                    <a:pt x="4086" y="51"/>
                    <a:pt x="3970" y="1"/>
                    <a:pt x="3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0" name="Google Shape;1981;p51">
              <a:extLst>
                <a:ext uri="{FF2B5EF4-FFF2-40B4-BE49-F238E27FC236}">
                  <a16:creationId xmlns:a16="http://schemas.microsoft.com/office/drawing/2014/main" id="{B74D1EFD-C8C6-286A-FE16-3583AF359E95}"/>
                </a:ext>
              </a:extLst>
            </p:cNvPr>
            <p:cNvSpPr/>
            <p:nvPr/>
          </p:nvSpPr>
          <p:spPr>
            <a:xfrm>
              <a:off x="-159200" y="1942825"/>
              <a:ext cx="108425" cy="121775"/>
            </a:xfrm>
            <a:custGeom>
              <a:avLst/>
              <a:gdLst/>
              <a:ahLst/>
              <a:cxnLst/>
              <a:rect l="l" t="t" r="r" b="b"/>
              <a:pathLst>
                <a:path w="4337" h="4871" extrusionOk="0">
                  <a:moveTo>
                    <a:pt x="3816" y="0"/>
                  </a:moveTo>
                  <a:cubicBezTo>
                    <a:pt x="3695" y="0"/>
                    <a:pt x="3570" y="50"/>
                    <a:pt x="3470" y="150"/>
                  </a:cubicBezTo>
                  <a:lnTo>
                    <a:pt x="601" y="3586"/>
                  </a:lnTo>
                  <a:lnTo>
                    <a:pt x="167" y="4086"/>
                  </a:lnTo>
                  <a:cubicBezTo>
                    <a:pt x="0" y="4253"/>
                    <a:pt x="0" y="4553"/>
                    <a:pt x="167" y="4720"/>
                  </a:cubicBezTo>
                  <a:cubicBezTo>
                    <a:pt x="267" y="4820"/>
                    <a:pt x="384" y="4870"/>
                    <a:pt x="501" y="4870"/>
                  </a:cubicBezTo>
                  <a:cubicBezTo>
                    <a:pt x="618" y="4870"/>
                    <a:pt x="734" y="4820"/>
                    <a:pt x="834" y="4720"/>
                  </a:cubicBezTo>
                  <a:lnTo>
                    <a:pt x="3736" y="1284"/>
                  </a:lnTo>
                  <a:lnTo>
                    <a:pt x="4137" y="817"/>
                  </a:lnTo>
                  <a:cubicBezTo>
                    <a:pt x="4337" y="617"/>
                    <a:pt x="4337" y="317"/>
                    <a:pt x="4137" y="150"/>
                  </a:cubicBezTo>
                  <a:cubicBezTo>
                    <a:pt x="4053" y="50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1" name="Google Shape;1982;p51">
              <a:extLst>
                <a:ext uri="{FF2B5EF4-FFF2-40B4-BE49-F238E27FC236}">
                  <a16:creationId xmlns:a16="http://schemas.microsoft.com/office/drawing/2014/main" id="{944B03C8-B498-B5D2-A364-1711EC5AEBD5}"/>
                </a:ext>
              </a:extLst>
            </p:cNvPr>
            <p:cNvSpPr/>
            <p:nvPr/>
          </p:nvSpPr>
          <p:spPr>
            <a:xfrm>
              <a:off x="-163325" y="2008925"/>
              <a:ext cx="115925" cy="122250"/>
            </a:xfrm>
            <a:custGeom>
              <a:avLst/>
              <a:gdLst/>
              <a:ahLst/>
              <a:cxnLst/>
              <a:rect l="l" t="t" r="r" b="b"/>
              <a:pathLst>
                <a:path w="4637" h="4890" extrusionOk="0">
                  <a:moveTo>
                    <a:pt x="3966" y="1"/>
                  </a:moveTo>
                  <a:cubicBezTo>
                    <a:pt x="3857" y="1"/>
                    <a:pt x="3741" y="42"/>
                    <a:pt x="3635" y="141"/>
                  </a:cubicBezTo>
                  <a:lnTo>
                    <a:pt x="766" y="3611"/>
                  </a:lnTo>
                  <a:lnTo>
                    <a:pt x="332" y="4078"/>
                  </a:lnTo>
                  <a:cubicBezTo>
                    <a:pt x="0" y="4435"/>
                    <a:pt x="313" y="4890"/>
                    <a:pt x="672" y="4890"/>
                  </a:cubicBezTo>
                  <a:cubicBezTo>
                    <a:pt x="783" y="4890"/>
                    <a:pt x="897" y="4847"/>
                    <a:pt x="999" y="4745"/>
                  </a:cubicBezTo>
                  <a:cubicBezTo>
                    <a:pt x="1967" y="3611"/>
                    <a:pt x="2934" y="2443"/>
                    <a:pt x="3901" y="1309"/>
                  </a:cubicBezTo>
                  <a:lnTo>
                    <a:pt x="4302" y="809"/>
                  </a:lnTo>
                  <a:cubicBezTo>
                    <a:pt x="4636" y="474"/>
                    <a:pt x="4336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2" name="Google Shape;1983;p51">
              <a:extLst>
                <a:ext uri="{FF2B5EF4-FFF2-40B4-BE49-F238E27FC236}">
                  <a16:creationId xmlns:a16="http://schemas.microsoft.com/office/drawing/2014/main" id="{FED1683A-2EAD-DE50-A855-97FA849D1D94}"/>
                </a:ext>
              </a:extLst>
            </p:cNvPr>
            <p:cNvSpPr/>
            <p:nvPr/>
          </p:nvSpPr>
          <p:spPr>
            <a:xfrm>
              <a:off x="-159200" y="2076025"/>
              <a:ext cx="108425" cy="122000"/>
            </a:xfrm>
            <a:custGeom>
              <a:avLst/>
              <a:gdLst/>
              <a:ahLst/>
              <a:cxnLst/>
              <a:rect l="l" t="t" r="r" b="b"/>
              <a:pathLst>
                <a:path w="4337" h="4880" extrusionOk="0">
                  <a:moveTo>
                    <a:pt x="3816" y="1"/>
                  </a:moveTo>
                  <a:cubicBezTo>
                    <a:pt x="3695" y="1"/>
                    <a:pt x="3570" y="43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63"/>
                    <a:pt x="167" y="4729"/>
                  </a:cubicBezTo>
                  <a:cubicBezTo>
                    <a:pt x="267" y="4829"/>
                    <a:pt x="384" y="4879"/>
                    <a:pt x="501" y="4879"/>
                  </a:cubicBezTo>
                  <a:cubicBezTo>
                    <a:pt x="618" y="4879"/>
                    <a:pt x="734" y="4829"/>
                    <a:pt x="834" y="4729"/>
                  </a:cubicBezTo>
                  <a:cubicBezTo>
                    <a:pt x="1802" y="3595"/>
                    <a:pt x="2769" y="2428"/>
                    <a:pt x="3736" y="1294"/>
                  </a:cubicBezTo>
                  <a:lnTo>
                    <a:pt x="4137" y="793"/>
                  </a:lnTo>
                  <a:cubicBezTo>
                    <a:pt x="4337" y="626"/>
                    <a:pt x="4337" y="326"/>
                    <a:pt x="4137" y="126"/>
                  </a:cubicBezTo>
                  <a:cubicBezTo>
                    <a:pt x="4053" y="43"/>
                    <a:pt x="3937" y="1"/>
                    <a:pt x="3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3" name="Google Shape;1984;p51">
              <a:extLst>
                <a:ext uri="{FF2B5EF4-FFF2-40B4-BE49-F238E27FC236}">
                  <a16:creationId xmlns:a16="http://schemas.microsoft.com/office/drawing/2014/main" id="{F1DB9301-6554-F5E5-C2E3-2B75A59BEAFF}"/>
                </a:ext>
              </a:extLst>
            </p:cNvPr>
            <p:cNvSpPr/>
            <p:nvPr/>
          </p:nvSpPr>
          <p:spPr>
            <a:xfrm>
              <a:off x="-159200" y="2142750"/>
              <a:ext cx="108425" cy="121350"/>
            </a:xfrm>
            <a:custGeom>
              <a:avLst/>
              <a:gdLst/>
              <a:ahLst/>
              <a:cxnLst/>
              <a:rect l="l" t="t" r="r" b="b"/>
              <a:pathLst>
                <a:path w="4337" h="4854" extrusionOk="0">
                  <a:moveTo>
                    <a:pt x="3816" y="0"/>
                  </a:moveTo>
                  <a:cubicBezTo>
                    <a:pt x="3695" y="0"/>
                    <a:pt x="3570" y="42"/>
                    <a:pt x="3470" y="126"/>
                  </a:cubicBezTo>
                  <a:lnTo>
                    <a:pt x="601" y="3595"/>
                  </a:lnTo>
                  <a:lnTo>
                    <a:pt x="167" y="4062"/>
                  </a:lnTo>
                  <a:cubicBezTo>
                    <a:pt x="0" y="4262"/>
                    <a:pt x="0" y="4529"/>
                    <a:pt x="167" y="4729"/>
                  </a:cubicBezTo>
                  <a:cubicBezTo>
                    <a:pt x="267" y="4812"/>
                    <a:pt x="392" y="4854"/>
                    <a:pt x="513" y="4854"/>
                  </a:cubicBezTo>
                  <a:cubicBezTo>
                    <a:pt x="634" y="4854"/>
                    <a:pt x="751" y="4812"/>
                    <a:pt x="834" y="4729"/>
                  </a:cubicBezTo>
                  <a:cubicBezTo>
                    <a:pt x="1802" y="3595"/>
                    <a:pt x="2769" y="2427"/>
                    <a:pt x="3736" y="1293"/>
                  </a:cubicBezTo>
                  <a:lnTo>
                    <a:pt x="4137" y="793"/>
                  </a:lnTo>
                  <a:cubicBezTo>
                    <a:pt x="4337" y="593"/>
                    <a:pt x="4337" y="326"/>
                    <a:pt x="4137" y="126"/>
                  </a:cubicBezTo>
                  <a:cubicBezTo>
                    <a:pt x="4053" y="42"/>
                    <a:pt x="3937" y="0"/>
                    <a:pt x="3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4" name="Google Shape;1985;p51">
              <a:extLst>
                <a:ext uri="{FF2B5EF4-FFF2-40B4-BE49-F238E27FC236}">
                  <a16:creationId xmlns:a16="http://schemas.microsoft.com/office/drawing/2014/main" id="{91F5341B-9AD6-DFDF-6E79-039CDF06A37E}"/>
                </a:ext>
              </a:extLst>
            </p:cNvPr>
            <p:cNvSpPr/>
            <p:nvPr/>
          </p:nvSpPr>
          <p:spPr>
            <a:xfrm>
              <a:off x="-160025" y="2209475"/>
              <a:ext cx="109250" cy="121975"/>
            </a:xfrm>
            <a:custGeom>
              <a:avLst/>
              <a:gdLst/>
              <a:ahLst/>
              <a:cxnLst/>
              <a:rect l="l" t="t" r="r" b="b"/>
              <a:pathLst>
                <a:path w="4370" h="4879" extrusionOk="0">
                  <a:moveTo>
                    <a:pt x="3849" y="0"/>
                  </a:moveTo>
                  <a:cubicBezTo>
                    <a:pt x="3728" y="0"/>
                    <a:pt x="3603" y="42"/>
                    <a:pt x="3503" y="125"/>
                  </a:cubicBezTo>
                  <a:lnTo>
                    <a:pt x="600" y="3594"/>
                  </a:lnTo>
                  <a:lnTo>
                    <a:pt x="200" y="4095"/>
                  </a:lnTo>
                  <a:cubicBezTo>
                    <a:pt x="0" y="4261"/>
                    <a:pt x="0" y="4562"/>
                    <a:pt x="200" y="4728"/>
                  </a:cubicBezTo>
                  <a:cubicBezTo>
                    <a:pt x="284" y="4829"/>
                    <a:pt x="400" y="4879"/>
                    <a:pt x="521" y="4879"/>
                  </a:cubicBezTo>
                  <a:cubicBezTo>
                    <a:pt x="642" y="4879"/>
                    <a:pt x="767" y="4829"/>
                    <a:pt x="867" y="4728"/>
                  </a:cubicBezTo>
                  <a:cubicBezTo>
                    <a:pt x="1835" y="3561"/>
                    <a:pt x="2802" y="2427"/>
                    <a:pt x="3769" y="1259"/>
                  </a:cubicBezTo>
                  <a:lnTo>
                    <a:pt x="4170" y="792"/>
                  </a:lnTo>
                  <a:cubicBezTo>
                    <a:pt x="4370" y="592"/>
                    <a:pt x="4370" y="325"/>
                    <a:pt x="4170" y="125"/>
                  </a:cubicBezTo>
                  <a:cubicBezTo>
                    <a:pt x="4086" y="42"/>
                    <a:pt x="3970" y="0"/>
                    <a:pt x="38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5" name="Google Shape;1986;p51">
              <a:extLst>
                <a:ext uri="{FF2B5EF4-FFF2-40B4-BE49-F238E27FC236}">
                  <a16:creationId xmlns:a16="http://schemas.microsoft.com/office/drawing/2014/main" id="{BAB2B17D-A641-CEE2-0961-A957CA4F534B}"/>
                </a:ext>
              </a:extLst>
            </p:cNvPr>
            <p:cNvSpPr/>
            <p:nvPr/>
          </p:nvSpPr>
          <p:spPr>
            <a:xfrm>
              <a:off x="-1542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70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1" y="4153"/>
                    <a:pt x="1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6" name="Google Shape;1987;p51">
              <a:extLst>
                <a:ext uri="{FF2B5EF4-FFF2-40B4-BE49-F238E27FC236}">
                  <a16:creationId xmlns:a16="http://schemas.microsoft.com/office/drawing/2014/main" id="{9B007CCE-E583-3E00-8901-5F878E4AE705}"/>
                </a:ext>
              </a:extLst>
            </p:cNvPr>
            <p:cNvSpPr/>
            <p:nvPr/>
          </p:nvSpPr>
          <p:spPr>
            <a:xfrm>
              <a:off x="-766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84" y="4779"/>
                    <a:pt x="501" y="4779"/>
                  </a:cubicBezTo>
                  <a:cubicBezTo>
                    <a:pt x="618" y="4779"/>
                    <a:pt x="735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7" name="Google Shape;1988;p51">
              <a:extLst>
                <a:ext uri="{FF2B5EF4-FFF2-40B4-BE49-F238E27FC236}">
                  <a16:creationId xmlns:a16="http://schemas.microsoft.com/office/drawing/2014/main" id="{A037E8FD-6AB2-780C-83FB-D92D7AF4C966}"/>
                </a:ext>
              </a:extLst>
            </p:cNvPr>
            <p:cNvSpPr/>
            <p:nvPr/>
          </p:nvSpPr>
          <p:spPr>
            <a:xfrm>
              <a:off x="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6" y="0"/>
                  </a:moveTo>
                  <a:cubicBezTo>
                    <a:pt x="3495" y="0"/>
                    <a:pt x="3370" y="50"/>
                    <a:pt x="3270" y="150"/>
                  </a:cubicBezTo>
                  <a:cubicBezTo>
                    <a:pt x="2369" y="1251"/>
                    <a:pt x="1468" y="2385"/>
                    <a:pt x="568" y="3520"/>
                  </a:cubicBez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4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lnTo>
                    <a:pt x="3570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53" y="50"/>
                    <a:pt x="3737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8" name="Google Shape;1989;p51">
              <a:extLst>
                <a:ext uri="{FF2B5EF4-FFF2-40B4-BE49-F238E27FC236}">
                  <a16:creationId xmlns:a16="http://schemas.microsoft.com/office/drawing/2014/main" id="{2D48E511-6195-A69C-39D2-C6D0B06082D3}"/>
                </a:ext>
              </a:extLst>
            </p:cNvPr>
            <p:cNvSpPr/>
            <p:nvPr/>
          </p:nvSpPr>
          <p:spPr>
            <a:xfrm>
              <a:off x="776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1" y="0"/>
                  </a:moveTo>
                  <a:cubicBezTo>
                    <a:pt x="3470" y="0"/>
                    <a:pt x="3353" y="50"/>
                    <a:pt x="3270" y="150"/>
                  </a:cubicBezTo>
                  <a:cubicBezTo>
                    <a:pt x="2369" y="1251"/>
                    <a:pt x="1469" y="2385"/>
                    <a:pt x="568" y="3520"/>
                  </a:cubicBezTo>
                  <a:lnTo>
                    <a:pt x="168" y="3987"/>
                  </a:lnTo>
                  <a:cubicBezTo>
                    <a:pt x="1" y="4153"/>
                    <a:pt x="1" y="4454"/>
                    <a:pt x="168" y="4654"/>
                  </a:cubicBezTo>
                  <a:cubicBezTo>
                    <a:pt x="268" y="4737"/>
                    <a:pt x="393" y="4779"/>
                    <a:pt x="514" y="4779"/>
                  </a:cubicBezTo>
                  <a:cubicBezTo>
                    <a:pt x="635" y="4779"/>
                    <a:pt x="751" y="4737"/>
                    <a:pt x="835" y="4654"/>
                  </a:cubicBezTo>
                  <a:lnTo>
                    <a:pt x="3537" y="1285"/>
                  </a:lnTo>
                  <a:lnTo>
                    <a:pt x="3937" y="818"/>
                  </a:lnTo>
                  <a:cubicBezTo>
                    <a:pt x="4104" y="617"/>
                    <a:pt x="4104" y="317"/>
                    <a:pt x="3937" y="150"/>
                  </a:cubicBezTo>
                  <a:cubicBezTo>
                    <a:pt x="3837" y="50"/>
                    <a:pt x="3712" y="0"/>
                    <a:pt x="35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9" name="Google Shape;1990;p51">
              <a:extLst>
                <a:ext uri="{FF2B5EF4-FFF2-40B4-BE49-F238E27FC236}">
                  <a16:creationId xmlns:a16="http://schemas.microsoft.com/office/drawing/2014/main" id="{D7166A0F-86A1-FBBC-27BF-9E105E7B3176}"/>
                </a:ext>
              </a:extLst>
            </p:cNvPr>
            <p:cNvSpPr/>
            <p:nvPr/>
          </p:nvSpPr>
          <p:spPr>
            <a:xfrm>
              <a:off x="155200" y="2288900"/>
              <a:ext cx="102575" cy="119475"/>
            </a:xfrm>
            <a:custGeom>
              <a:avLst/>
              <a:gdLst/>
              <a:ahLst/>
              <a:cxnLst/>
              <a:rect l="l" t="t" r="r" b="b"/>
              <a:pathLst>
                <a:path w="4103" h="4779" extrusionOk="0">
                  <a:moveTo>
                    <a:pt x="3590" y="0"/>
                  </a:moveTo>
                  <a:cubicBezTo>
                    <a:pt x="3469" y="0"/>
                    <a:pt x="3352" y="50"/>
                    <a:pt x="3269" y="150"/>
                  </a:cubicBezTo>
                  <a:cubicBezTo>
                    <a:pt x="2368" y="1251"/>
                    <a:pt x="1434" y="2385"/>
                    <a:pt x="534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50" y="4737"/>
                    <a:pt x="367" y="4779"/>
                    <a:pt x="488" y="4779"/>
                  </a:cubicBezTo>
                  <a:cubicBezTo>
                    <a:pt x="609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0" name="Google Shape;1991;p51">
              <a:extLst>
                <a:ext uri="{FF2B5EF4-FFF2-40B4-BE49-F238E27FC236}">
                  <a16:creationId xmlns:a16="http://schemas.microsoft.com/office/drawing/2014/main" id="{05886A36-E208-2DD1-E4B7-564920C2B45B}"/>
                </a:ext>
              </a:extLst>
            </p:cNvPr>
            <p:cNvSpPr/>
            <p:nvPr/>
          </p:nvSpPr>
          <p:spPr>
            <a:xfrm>
              <a:off x="232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9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7" y="4779"/>
                    <a:pt x="734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1" name="Google Shape;1992;p51">
              <a:extLst>
                <a:ext uri="{FF2B5EF4-FFF2-40B4-BE49-F238E27FC236}">
                  <a16:creationId xmlns:a16="http://schemas.microsoft.com/office/drawing/2014/main" id="{FF035EE6-04C4-DAA3-5CB5-4FDF2406F157}"/>
                </a:ext>
              </a:extLst>
            </p:cNvPr>
            <p:cNvSpPr/>
            <p:nvPr/>
          </p:nvSpPr>
          <p:spPr>
            <a:xfrm>
              <a:off x="3094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69" y="0"/>
                    <a:pt x="3353" y="50"/>
                    <a:pt x="3269" y="150"/>
                  </a:cubicBezTo>
                  <a:cubicBezTo>
                    <a:pt x="2368" y="1251"/>
                    <a:pt x="1468" y="2385"/>
                    <a:pt x="567" y="3520"/>
                  </a:cubicBez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36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2" name="Google Shape;1993;p51">
              <a:extLst>
                <a:ext uri="{FF2B5EF4-FFF2-40B4-BE49-F238E27FC236}">
                  <a16:creationId xmlns:a16="http://schemas.microsoft.com/office/drawing/2014/main" id="{0BB6EBAD-C3E0-7B1D-E3EF-80EFE0917659}"/>
                </a:ext>
              </a:extLst>
            </p:cNvPr>
            <p:cNvSpPr/>
            <p:nvPr/>
          </p:nvSpPr>
          <p:spPr>
            <a:xfrm>
              <a:off x="386175" y="2288900"/>
              <a:ext cx="103450" cy="119475"/>
            </a:xfrm>
            <a:custGeom>
              <a:avLst/>
              <a:gdLst/>
              <a:ahLst/>
              <a:cxnLst/>
              <a:rect l="l" t="t" r="r" b="b"/>
              <a:pathLst>
                <a:path w="4138" h="4779" extrusionOk="0">
                  <a:moveTo>
                    <a:pt x="3620" y="0"/>
                  </a:moveTo>
                  <a:cubicBezTo>
                    <a:pt x="3503" y="0"/>
                    <a:pt x="3387" y="50"/>
                    <a:pt x="3303" y="150"/>
                  </a:cubicBezTo>
                  <a:lnTo>
                    <a:pt x="568" y="3520"/>
                  </a:lnTo>
                  <a:lnTo>
                    <a:pt x="201" y="3987"/>
                  </a:lnTo>
                  <a:cubicBezTo>
                    <a:pt x="1" y="4153"/>
                    <a:pt x="1" y="4454"/>
                    <a:pt x="201" y="4654"/>
                  </a:cubicBezTo>
                  <a:cubicBezTo>
                    <a:pt x="285" y="4737"/>
                    <a:pt x="401" y="4779"/>
                    <a:pt x="522" y="4779"/>
                  </a:cubicBezTo>
                  <a:cubicBezTo>
                    <a:pt x="643" y="4779"/>
                    <a:pt x="768" y="4737"/>
                    <a:pt x="868" y="4654"/>
                  </a:cubicBezTo>
                  <a:cubicBezTo>
                    <a:pt x="1769" y="3520"/>
                    <a:pt x="2670" y="2419"/>
                    <a:pt x="3570" y="1285"/>
                  </a:cubicBezTo>
                  <a:lnTo>
                    <a:pt x="3937" y="818"/>
                  </a:lnTo>
                  <a:cubicBezTo>
                    <a:pt x="4137" y="617"/>
                    <a:pt x="4137" y="317"/>
                    <a:pt x="3937" y="150"/>
                  </a:cubicBezTo>
                  <a:cubicBezTo>
                    <a:pt x="3854" y="50"/>
                    <a:pt x="3737" y="0"/>
                    <a:pt x="3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3" name="Google Shape;1994;p51">
              <a:extLst>
                <a:ext uri="{FF2B5EF4-FFF2-40B4-BE49-F238E27FC236}">
                  <a16:creationId xmlns:a16="http://schemas.microsoft.com/office/drawing/2014/main" id="{D159869B-B821-70F3-D720-38D2A002643A}"/>
                </a:ext>
              </a:extLst>
            </p:cNvPr>
            <p:cNvSpPr/>
            <p:nvPr/>
          </p:nvSpPr>
          <p:spPr>
            <a:xfrm>
              <a:off x="46375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0" y="4779"/>
                    <a:pt x="517" y="4779"/>
                  </a:cubicBezTo>
                  <a:cubicBezTo>
                    <a:pt x="634" y="4779"/>
                    <a:pt x="751" y="4737"/>
                    <a:pt x="834" y="4654"/>
                  </a:cubicBezTo>
                  <a:cubicBezTo>
                    <a:pt x="1735" y="3520"/>
                    <a:pt x="2635" y="2419"/>
                    <a:pt x="3569" y="1285"/>
                  </a:cubicBez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36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4" name="Google Shape;1995;p51">
              <a:extLst>
                <a:ext uri="{FF2B5EF4-FFF2-40B4-BE49-F238E27FC236}">
                  <a16:creationId xmlns:a16="http://schemas.microsoft.com/office/drawing/2014/main" id="{738E0754-1C64-9011-F39B-2408CD0BE0F6}"/>
                </a:ext>
              </a:extLst>
            </p:cNvPr>
            <p:cNvSpPr/>
            <p:nvPr/>
          </p:nvSpPr>
          <p:spPr>
            <a:xfrm>
              <a:off x="541300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590" y="0"/>
                  </a:moveTo>
                  <a:cubicBezTo>
                    <a:pt x="3470" y="0"/>
                    <a:pt x="3353" y="50"/>
                    <a:pt x="3269" y="150"/>
                  </a:cubicBezTo>
                  <a:lnTo>
                    <a:pt x="567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84" y="4779"/>
                    <a:pt x="501" y="4779"/>
                  </a:cubicBezTo>
                  <a:cubicBezTo>
                    <a:pt x="618" y="4779"/>
                    <a:pt x="734" y="4737"/>
                    <a:pt x="834" y="4654"/>
                  </a:cubicBezTo>
                  <a:cubicBezTo>
                    <a:pt x="1735" y="3520"/>
                    <a:pt x="2636" y="2419"/>
                    <a:pt x="3536" y="1285"/>
                  </a:cubicBez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6" y="50"/>
                    <a:pt x="3711" y="0"/>
                    <a:pt x="35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5" name="Google Shape;1996;p51">
              <a:extLst>
                <a:ext uri="{FF2B5EF4-FFF2-40B4-BE49-F238E27FC236}">
                  <a16:creationId xmlns:a16="http://schemas.microsoft.com/office/drawing/2014/main" id="{EE07A0CB-DF71-E899-9BEC-B589DD90147B}"/>
                </a:ext>
              </a:extLst>
            </p:cNvPr>
            <p:cNvSpPr/>
            <p:nvPr/>
          </p:nvSpPr>
          <p:spPr>
            <a:xfrm>
              <a:off x="61802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15" y="0"/>
                  </a:moveTo>
                  <a:cubicBezTo>
                    <a:pt x="3494" y="0"/>
                    <a:pt x="3369" y="50"/>
                    <a:pt x="3269" y="150"/>
                  </a:cubicBezTo>
                  <a:lnTo>
                    <a:pt x="567" y="3520"/>
                  </a:lnTo>
                  <a:lnTo>
                    <a:pt x="200" y="3987"/>
                  </a:lnTo>
                  <a:cubicBezTo>
                    <a:pt x="0" y="4153"/>
                    <a:pt x="0" y="4454"/>
                    <a:pt x="200" y="4654"/>
                  </a:cubicBezTo>
                  <a:cubicBezTo>
                    <a:pt x="284" y="4737"/>
                    <a:pt x="401" y="4779"/>
                    <a:pt x="521" y="4779"/>
                  </a:cubicBezTo>
                  <a:cubicBezTo>
                    <a:pt x="642" y="4779"/>
                    <a:pt x="767" y="4737"/>
                    <a:pt x="868" y="4654"/>
                  </a:cubicBezTo>
                  <a:lnTo>
                    <a:pt x="3569" y="1285"/>
                  </a:lnTo>
                  <a:lnTo>
                    <a:pt x="3936" y="818"/>
                  </a:lnTo>
                  <a:cubicBezTo>
                    <a:pt x="4103" y="617"/>
                    <a:pt x="4103" y="317"/>
                    <a:pt x="3936" y="150"/>
                  </a:cubicBezTo>
                  <a:cubicBezTo>
                    <a:pt x="3853" y="50"/>
                    <a:pt x="3736" y="0"/>
                    <a:pt x="3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6" name="Google Shape;1997;p51">
              <a:extLst>
                <a:ext uri="{FF2B5EF4-FFF2-40B4-BE49-F238E27FC236}">
                  <a16:creationId xmlns:a16="http://schemas.microsoft.com/office/drawing/2014/main" id="{75320C48-F32F-B3B1-2062-797C71AB5C7E}"/>
                </a:ext>
              </a:extLst>
            </p:cNvPr>
            <p:cNvSpPr/>
            <p:nvPr/>
          </p:nvSpPr>
          <p:spPr>
            <a:xfrm>
              <a:off x="695575" y="2288900"/>
              <a:ext cx="102600" cy="119475"/>
            </a:xfrm>
            <a:custGeom>
              <a:avLst/>
              <a:gdLst/>
              <a:ahLst/>
              <a:cxnLst/>
              <a:rect l="l" t="t" r="r" b="b"/>
              <a:pathLst>
                <a:path w="4104" h="4779" extrusionOk="0">
                  <a:moveTo>
                    <a:pt x="3603" y="0"/>
                  </a:moveTo>
                  <a:cubicBezTo>
                    <a:pt x="3486" y="0"/>
                    <a:pt x="3370" y="50"/>
                    <a:pt x="3269" y="150"/>
                  </a:cubicBezTo>
                  <a:lnTo>
                    <a:pt x="568" y="3520"/>
                  </a:lnTo>
                  <a:lnTo>
                    <a:pt x="167" y="3987"/>
                  </a:lnTo>
                  <a:cubicBezTo>
                    <a:pt x="0" y="4153"/>
                    <a:pt x="0" y="4454"/>
                    <a:pt x="167" y="4654"/>
                  </a:cubicBezTo>
                  <a:cubicBezTo>
                    <a:pt x="267" y="4737"/>
                    <a:pt x="392" y="4779"/>
                    <a:pt x="513" y="4779"/>
                  </a:cubicBezTo>
                  <a:cubicBezTo>
                    <a:pt x="634" y="4779"/>
                    <a:pt x="751" y="4737"/>
                    <a:pt x="834" y="4654"/>
                  </a:cubicBezTo>
                  <a:lnTo>
                    <a:pt x="3536" y="1285"/>
                  </a:lnTo>
                  <a:lnTo>
                    <a:pt x="3937" y="818"/>
                  </a:lnTo>
                  <a:cubicBezTo>
                    <a:pt x="4103" y="617"/>
                    <a:pt x="4103" y="317"/>
                    <a:pt x="3937" y="150"/>
                  </a:cubicBezTo>
                  <a:cubicBezTo>
                    <a:pt x="3837" y="50"/>
                    <a:pt x="3720" y="0"/>
                    <a:pt x="36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43" name="Google Shape;1961;p51">
            <a:extLst>
              <a:ext uri="{FF2B5EF4-FFF2-40B4-BE49-F238E27FC236}">
                <a16:creationId xmlns:a16="http://schemas.microsoft.com/office/drawing/2014/main" id="{8B2DA8A3-43D4-14E9-E4DD-8BC07E4E28DD}"/>
              </a:ext>
            </a:extLst>
          </p:cNvPr>
          <p:cNvSpPr txBox="1">
            <a:spLocks/>
          </p:cNvSpPr>
          <p:nvPr/>
        </p:nvSpPr>
        <p:spPr>
          <a:xfrm>
            <a:off x="1595835" y="1549816"/>
            <a:ext cx="5906282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Melakukan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Pekerjaan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yang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Berarti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, </a:t>
            </a:r>
          </a:p>
        </p:txBody>
      </p:sp>
      <p:sp>
        <p:nvSpPr>
          <p:cNvPr id="2244" name="Google Shape;1961;p51">
            <a:extLst>
              <a:ext uri="{FF2B5EF4-FFF2-40B4-BE49-F238E27FC236}">
                <a16:creationId xmlns:a16="http://schemas.microsoft.com/office/drawing/2014/main" id="{1D6483CB-4C2B-CCC4-8B5C-F1338A6AD944}"/>
              </a:ext>
            </a:extLst>
          </p:cNvPr>
          <p:cNvSpPr txBox="1">
            <a:spLocks/>
          </p:cNvSpPr>
          <p:nvPr/>
        </p:nvSpPr>
        <p:spPr>
          <a:xfrm>
            <a:off x="1639311" y="2078120"/>
            <a:ext cx="5906282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Bekerja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Sama</a:t>
            </a:r>
          </a:p>
        </p:txBody>
      </p:sp>
      <p:sp>
        <p:nvSpPr>
          <p:cNvPr id="2245" name="Google Shape;1961;p51">
            <a:extLst>
              <a:ext uri="{FF2B5EF4-FFF2-40B4-BE49-F238E27FC236}">
                <a16:creationId xmlns:a16="http://schemas.microsoft.com/office/drawing/2014/main" id="{D9FBB448-75D9-4957-DC79-676734793C28}"/>
              </a:ext>
            </a:extLst>
          </p:cNvPr>
          <p:cNvSpPr txBox="1">
            <a:spLocks/>
          </p:cNvSpPr>
          <p:nvPr/>
        </p:nvSpPr>
        <p:spPr>
          <a:xfrm>
            <a:off x="1618859" y="2618953"/>
            <a:ext cx="5906282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Berpikir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Kritis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dan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Kreatif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,</a:t>
            </a:r>
          </a:p>
        </p:txBody>
      </p:sp>
      <p:sp>
        <p:nvSpPr>
          <p:cNvPr id="2246" name="Google Shape;1962;p51">
            <a:extLst>
              <a:ext uri="{FF2B5EF4-FFF2-40B4-BE49-F238E27FC236}">
                <a16:creationId xmlns:a16="http://schemas.microsoft.com/office/drawing/2014/main" id="{6F3A3589-CD08-B164-1F4A-8D21089791F8}"/>
              </a:ext>
            </a:extLst>
          </p:cNvPr>
          <p:cNvSpPr txBox="1">
            <a:spLocks/>
          </p:cNvSpPr>
          <p:nvPr/>
        </p:nvSpPr>
        <p:spPr>
          <a:xfrm>
            <a:off x="1109791" y="3356897"/>
            <a:ext cx="481968" cy="28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5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ancing Script"/>
              <a:buNone/>
              <a:defRPr sz="36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Dancing Script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ancing Script"/>
                <a:sym typeface="Dancing Script"/>
              </a:rPr>
              <a:t>6</a:t>
            </a:r>
          </a:p>
        </p:txBody>
      </p:sp>
      <p:sp>
        <p:nvSpPr>
          <p:cNvPr id="2247" name="Google Shape;1961;p51">
            <a:extLst>
              <a:ext uri="{FF2B5EF4-FFF2-40B4-BE49-F238E27FC236}">
                <a16:creationId xmlns:a16="http://schemas.microsoft.com/office/drawing/2014/main" id="{FD349A1B-1AB6-E2CC-62E3-F1244A330E64}"/>
              </a:ext>
            </a:extLst>
          </p:cNvPr>
          <p:cNvSpPr txBox="1">
            <a:spLocks/>
          </p:cNvSpPr>
          <p:nvPr/>
        </p:nvSpPr>
        <p:spPr>
          <a:xfrm>
            <a:off x="1642144" y="3262856"/>
            <a:ext cx="6764201" cy="40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Membantu</a:t>
            </a: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Individu</a:t>
            </a: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untuk</a:t>
            </a: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Tumbuh</a:t>
            </a: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dan </a:t>
            </a:r>
            <a:r>
              <a:rPr kumimoji="0" lang="en-ID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Berkembang</a:t>
            </a:r>
            <a:r>
              <a:rPr kumimoji="0" lang="en-ID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,</a:t>
            </a:r>
          </a:p>
        </p:txBody>
      </p:sp>
      <p:sp>
        <p:nvSpPr>
          <p:cNvPr id="2248" name="Google Shape;1961;p51">
            <a:extLst>
              <a:ext uri="{FF2B5EF4-FFF2-40B4-BE49-F238E27FC236}">
                <a16:creationId xmlns:a16="http://schemas.microsoft.com/office/drawing/2014/main" id="{86830674-9DAB-5097-D2C7-DFBD79CBEA30}"/>
              </a:ext>
            </a:extLst>
          </p:cNvPr>
          <p:cNvSpPr txBox="1">
            <a:spLocks/>
          </p:cNvSpPr>
          <p:nvPr/>
        </p:nvSpPr>
        <p:spPr>
          <a:xfrm>
            <a:off x="1639872" y="3683398"/>
            <a:ext cx="6320663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Mencapai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Standar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yang Tinggi, dan </a:t>
            </a:r>
          </a:p>
        </p:txBody>
      </p:sp>
      <p:sp>
        <p:nvSpPr>
          <p:cNvPr id="2249" name="Google Shape;1961;p51">
            <a:extLst>
              <a:ext uri="{FF2B5EF4-FFF2-40B4-BE49-F238E27FC236}">
                <a16:creationId xmlns:a16="http://schemas.microsoft.com/office/drawing/2014/main" id="{EFAA45DB-A5CD-5CB9-EFDF-460FDCA26ACB}"/>
              </a:ext>
            </a:extLst>
          </p:cNvPr>
          <p:cNvSpPr txBox="1">
            <a:spLocks/>
          </p:cNvSpPr>
          <p:nvPr/>
        </p:nvSpPr>
        <p:spPr>
          <a:xfrm>
            <a:off x="1685746" y="4180117"/>
            <a:ext cx="6320663" cy="561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31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Dancing Script"/>
              <a:buNone/>
              <a:tabLst/>
              <a:defRPr/>
            </a:pP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Menggunakan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Penilaian</a:t>
            </a:r>
            <a:r>
              <a:rPr kumimoji="0" lang="en-ID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 </a:t>
            </a:r>
            <a:r>
              <a:rPr kumimoji="0" lang="en-ID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DBDE"/>
                </a:highlight>
                <a:uLnTx/>
                <a:uFillTx/>
                <a:latin typeface="Colonna MT" panose="04020805060202030203" pitchFamily="82" charset="0"/>
                <a:sym typeface="Dancing Script"/>
              </a:rPr>
              <a:t>Autentik</a:t>
            </a:r>
            <a:endParaRPr kumimoji="0" lang="en-ID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DBDE"/>
              </a:highlight>
              <a:uLnTx/>
              <a:uFillTx/>
              <a:latin typeface="Colonna MT" panose="04020805060202030203" pitchFamily="82" charset="0"/>
              <a:sym typeface="Dancing Script"/>
            </a:endParaRPr>
          </a:p>
        </p:txBody>
      </p:sp>
      <p:sp>
        <p:nvSpPr>
          <p:cNvPr id="2250" name="TextBox 2249">
            <a:extLst>
              <a:ext uri="{FF2B5EF4-FFF2-40B4-BE49-F238E27FC236}">
                <a16:creationId xmlns:a16="http://schemas.microsoft.com/office/drawing/2014/main" id="{E9741599-503E-E6AF-B600-8D633AC3F7F6}"/>
              </a:ext>
            </a:extLst>
          </p:cNvPr>
          <p:cNvSpPr txBox="1"/>
          <p:nvPr/>
        </p:nvSpPr>
        <p:spPr>
          <a:xfrm>
            <a:off x="3985404" y="-60856"/>
            <a:ext cx="518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 Demi" panose="020E0802020502020306" pitchFamily="34" charset="0"/>
                <a:cs typeface="Aharoni" panose="02010803020104030203" pitchFamily="2" charset="-79"/>
                <a:sym typeface="Arial"/>
              </a:rPr>
              <a:t>DELAPAN KOMPONEN CTL</a:t>
            </a:r>
            <a:endParaRPr kumimoji="0" lang="en-ID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 Demi" panose="020E0802020502020306" pitchFamily="34" charset="0"/>
              <a:cs typeface="Aharoni" panose="02010803020104030203" pitchFamily="2" charset="-79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2F1F0A-16DB-DE42-4DD0-C91E8FE88F44}"/>
              </a:ext>
            </a:extLst>
          </p:cNvPr>
          <p:cNvSpPr txBox="1"/>
          <p:nvPr/>
        </p:nvSpPr>
        <p:spPr>
          <a:xfrm>
            <a:off x="5750417" y="4714153"/>
            <a:ext cx="3503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Johnson, 2002:24)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ACA67C8-A273-162B-0ACA-A30C3149C5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558089"/>
              </p:ext>
            </p:extLst>
          </p:nvPr>
        </p:nvGraphicFramePr>
        <p:xfrm>
          <a:off x="0" y="0"/>
          <a:ext cx="9143999" cy="514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7970973"/>
      </p:ext>
    </p:extLst>
  </p:cSld>
  <p:clrMapOvr>
    <a:masterClrMapping/>
  </p:clrMapOvr>
</p:sld>
</file>

<file path=ppt/theme/theme1.xml><?xml version="1.0" encoding="utf-8"?>
<a:theme xmlns:a="http://schemas.openxmlformats.org/drawingml/2006/main" name="Writing History Thesis by Slidesgo">
  <a:themeElements>
    <a:clrScheme name="Simple Light">
      <a:dk1>
        <a:srgbClr val="3F3742"/>
      </a:dk1>
      <a:lt1>
        <a:srgbClr val="FFFFFF"/>
      </a:lt1>
      <a:dk2>
        <a:srgbClr val="850071"/>
      </a:dk2>
      <a:lt2>
        <a:srgbClr val="3F3742"/>
      </a:lt2>
      <a:accent1>
        <a:srgbClr val="FFF6E0"/>
      </a:accent1>
      <a:accent2>
        <a:srgbClr val="F1BD32"/>
      </a:accent2>
      <a:accent3>
        <a:srgbClr val="850071"/>
      </a:accent3>
      <a:accent4>
        <a:srgbClr val="37313A"/>
      </a:accent4>
      <a:accent5>
        <a:srgbClr val="FFF6E0"/>
      </a:accent5>
      <a:accent6>
        <a:srgbClr val="FFFFFF"/>
      </a:accent6>
      <a:hlink>
        <a:srgbClr val="3731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tty Aesthetic Notes for School by Slidesgo">
  <a:themeElements>
    <a:clrScheme name="Simple Light">
      <a:dk1>
        <a:srgbClr val="000000"/>
      </a:dk1>
      <a:lt1>
        <a:srgbClr val="ECECEC"/>
      </a:lt1>
      <a:dk2>
        <a:srgbClr val="FFDBDE"/>
      </a:dk2>
      <a:lt2>
        <a:srgbClr val="AEC6CF"/>
      </a:lt2>
      <a:accent1>
        <a:srgbClr val="FECBA7"/>
      </a:accent1>
      <a:accent2>
        <a:srgbClr val="FEB7C0"/>
      </a:accent2>
      <a:accent3>
        <a:srgbClr val="6B9BAD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717</Words>
  <Application>Microsoft Office PowerPoint</Application>
  <PresentationFormat>On-screen Show (16:9)</PresentationFormat>
  <Paragraphs>79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42" baseType="lpstr">
      <vt:lpstr>Anaheim</vt:lpstr>
      <vt:lpstr>Aharoni</vt:lpstr>
      <vt:lpstr>Dancing Script</vt:lpstr>
      <vt:lpstr>Candara Light</vt:lpstr>
      <vt:lpstr>Roboto Condensed Light</vt:lpstr>
      <vt:lpstr>Roboto</vt:lpstr>
      <vt:lpstr>Livvic</vt:lpstr>
      <vt:lpstr>Colonna MT</vt:lpstr>
      <vt:lpstr>Times New Roman</vt:lpstr>
      <vt:lpstr>Calibri</vt:lpstr>
      <vt:lpstr>Cascadia Code SemiBold</vt:lpstr>
      <vt:lpstr>Berlin Sans FB Demi</vt:lpstr>
      <vt:lpstr>Muli</vt:lpstr>
      <vt:lpstr>Merriweather</vt:lpstr>
      <vt:lpstr>Wingdings</vt:lpstr>
      <vt:lpstr>Georgia</vt:lpstr>
      <vt:lpstr>Candara</vt:lpstr>
      <vt:lpstr>Comic Sans MS</vt:lpstr>
      <vt:lpstr>Berkshire Swash</vt:lpstr>
      <vt:lpstr>Arial</vt:lpstr>
      <vt:lpstr>Berlin Sans FB</vt:lpstr>
      <vt:lpstr>Agency FB</vt:lpstr>
      <vt:lpstr>Nunito Light</vt:lpstr>
      <vt:lpstr>Delius Swash Caps</vt:lpstr>
      <vt:lpstr>Writing History Thesis by Slidesgo</vt:lpstr>
      <vt:lpstr>Pretty Aesthetic Notes for School by Slidesgo</vt:lpstr>
      <vt:lpstr>                    MODEL PEMBELAJARAN CONTEXTUAL TEACHING AND LEARNING   ETI SUNARSIH, S.Pd., M.Pd.</vt:lpstr>
      <vt:lpstr>CTL adalah sebuah sistem belajar yang didasarkan pada filosofi bahwa siswa mampu menyerap pelajaran apabila mereka menangkap makna dalam materi akademis yang mereka terima, dan mereka menangkap makna dalam tugas-tugas sekolah jika mereka bisa mengaitkan informasi baru dengan pengetahuan dan pengalaman yang sudah mereka miliki sebelumnya.</vt:lpstr>
      <vt:lpstr>PowerPoint Presentation</vt:lpstr>
      <vt:lpstr>PENGERTIAN CTL</vt:lpstr>
      <vt:lpstr>Ciri-ciri Pembelajaran Contextual Teaching and Learning (CTL)</vt:lpstr>
      <vt:lpstr>PowerPoint Presentation</vt:lpstr>
      <vt:lpstr>Konsep dasar pendekatan pembelajaran CTL</vt:lpstr>
      <vt:lpstr> Membuat keterkaitan-keterkaitan yang bermakna, </vt:lpstr>
      <vt:lpstr>PowerPoint Presentation</vt:lpstr>
      <vt:lpstr>PowerPoint Presentation</vt:lpstr>
      <vt:lpstr>Kelebihan Pendekatan Contextual Teaching and Learning (CTL)</vt:lpstr>
      <vt:lpstr>PRINSIP CTL</vt:lpstr>
      <vt:lpstr>PRINSIP KESALING-BERGANTUNGAN</vt:lpstr>
      <vt:lpstr>PRINSIP DIFERENSIASI</vt:lpstr>
      <vt:lpstr>PRINSIP PENGATURAN-DIRI</vt:lpstr>
      <vt:lpstr>Kelebihan Pendekatan Contextual Teaching and Learning (CTL)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Memahami Muatan  Sila-Sila Dalam Pancasila</dc:title>
  <dc:creator>User</dc:creator>
  <cp:lastModifiedBy>lili yanti</cp:lastModifiedBy>
  <cp:revision>9</cp:revision>
  <dcterms:modified xsi:type="dcterms:W3CDTF">2023-08-28T03:13:48Z</dcterms:modified>
</cp:coreProperties>
</file>