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1011-7F73-484F-B733-201705769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B54972-309F-4164-87A8-5B3CF996F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96C9E-0245-4806-AA14-46ED5DCCB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24/08/2023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D664E-FFE0-409C-9BED-467D71DF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D14E4-1E5D-41F0-8F1E-85ADC149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209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1814-2BF9-4AD7-B6A5-C01A838E6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074A2-5976-48D3-AECA-68B0BD5F2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3E13D-CEEC-4DC9-9CB6-173C3001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24/08/2023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4D3CE-4108-49B6-92E3-3D3715190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469C6-A264-475A-ADC5-131C1DFE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429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8C827F-095C-4035-A65C-CF44FB8B8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0E6B79-1911-402F-9007-E7A051BB9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1E71C-1487-48EB-B0CC-663C393E2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24/08/2023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C39F9-AB0E-4EF0-8DC7-EA7527255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6834C-239E-4EEE-BECD-41469AB6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03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BAF5B-B31B-47D0-A064-603D9D948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E0D0B-376E-4E41-B944-B55DE49E1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919FE-BC68-4369-BBEA-56F710C64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24/08/2023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E942C-61A2-4D94-98D1-B9B253D08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37C40-A1D8-40A7-B644-F5EFB319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265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643CE-090C-40B6-ACD2-2246C3F3C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CA7CF-540F-4C9E-947B-B3FE839E6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07955-5405-4A49-AB4D-6591B05E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24/08/2023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3E3D6-E49F-487E-9B1B-D8BB8069C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A8D96-BE62-4C93-BE40-A3D5F696F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355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18E7-96E0-4C67-8BAD-3AFAF9358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7C7D2-ACE2-4818-A304-ECE866550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4883F-3F88-4673-A4E1-369271545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F16F9-B5C2-4304-AA3E-5C0BF21B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24/08/2023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6164C-8C6B-4A87-93AC-8AAC1BCFB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F80F7-2B12-4B22-BBC1-E5FDD632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100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8D06-1A6D-4784-98CD-8E0D39165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61062-83E1-46DC-A7F1-6C5A8928B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37AD2-264D-45D3-AADD-29FC5A548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317EB5-CAFD-4506-BB99-92D80EBA2F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EED3D6-9501-4D5F-9BE9-A1C9B3197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07561F-3623-4EC1-AF0E-0C2D88D2A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24/08/2023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67255B-A789-4D17-8494-E3619B87F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C7C9C7-C355-466F-870A-8DF87E6F1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565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C4251-1B01-4A4E-922C-D4151F605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8A9D0B-71F4-4789-B0F7-9CE98848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24/08/2023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1986F-E282-4993-8278-7EA0BD65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860D8-3DBF-461E-9026-671753C7E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327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083022-F17F-4E3B-A710-5F63D62D7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24/08/2023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357705-9DCC-4305-96EF-98BC46FDB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FC413-C118-481F-9A4F-4A184EB67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067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ED0F5-7059-4B25-A49D-D16B0B923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20909-9C31-49BB-A544-AE5308013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011A9-66D5-400E-882F-0FF671C03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DEBE4-F522-4107-8041-76C282181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24/08/2023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FFF07-BC0C-47ED-A9BD-D29EBCD3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136DA-DF45-4E62-8931-095D8FB38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49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6472-4064-4A2F-B5C7-7589F9120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C1E96-69CE-448C-B60B-680FBEAF3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54F00-DDFC-4A80-80C1-6B9C47BA6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09D72-9AE1-4D2B-BF58-0C15B0CEC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24/08/2023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9BE46-5AE7-4B2D-B78F-0A74D5BB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1DD2E-4304-4E0E-8B47-AAC1A2E5E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914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3A7C93-518D-4B63-8403-B4BE33F48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443A6-940D-4481-AB59-5B3F593EE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BD155-83D6-49C2-AF16-77E7D89E4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27647-1388-4906-8AD8-3A798AD590DB}" type="datetimeFigureOut">
              <a:rPr lang="en-ID" smtClean="0"/>
              <a:t>24/08/2023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182B9-3084-4925-9925-A662E7F15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BA6F3-611E-4639-86DE-AA89E24D4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85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E8F86-DD21-4E4E-BE5A-361AE7E4D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389" y="3071124"/>
            <a:ext cx="9144000" cy="2018233"/>
          </a:xfrm>
        </p:spPr>
        <p:txBody>
          <a:bodyPr>
            <a:no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LATIHAN</a:t>
            </a:r>
            <a:b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WEB SEDERHANA 1</a:t>
            </a:r>
            <a:endParaRPr lang="en-ID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83E299-424D-47D1-B227-CF92D32C5079}"/>
              </a:ext>
            </a:extLst>
          </p:cNvPr>
          <p:cNvGrpSpPr/>
          <p:nvPr/>
        </p:nvGrpSpPr>
        <p:grpSpPr>
          <a:xfrm>
            <a:off x="2419854" y="1195223"/>
            <a:ext cx="7352293" cy="1582537"/>
            <a:chOff x="2590329" y="811193"/>
            <a:chExt cx="6809765" cy="14657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E563B45-1852-41BC-857F-81B00146D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7947" y="897749"/>
              <a:ext cx="1291315" cy="1192554"/>
            </a:xfrm>
            <a:prstGeom prst="rect">
              <a:avLst/>
            </a:prstGeom>
          </p:spPr>
        </p:pic>
        <p:pic>
          <p:nvPicPr>
            <p:cNvPr id="5" name="Picture 2" descr="UBY Universitas Boyolali : Unggul, Cerdas, Berilmu dan ...">
              <a:extLst>
                <a:ext uri="{FF2B5EF4-FFF2-40B4-BE49-F238E27FC236}">
                  <a16:creationId xmlns:a16="http://schemas.microsoft.com/office/drawing/2014/main" id="{22530DDC-433C-4CC8-A1A6-18C34817D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047" y="947796"/>
              <a:ext cx="1205804" cy="119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8F1FF77-D2A0-4BC0-A956-C424C351B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636" y="1110098"/>
              <a:ext cx="1839458" cy="980205"/>
            </a:xfrm>
            <a:prstGeom prst="rect">
              <a:avLst/>
            </a:prstGeom>
          </p:spPr>
        </p:pic>
        <p:pic>
          <p:nvPicPr>
            <p:cNvPr id="1026" name="Picture 2" descr="https://spada.kemdikbud.go.id/images/spadahitambg.png">
              <a:extLst>
                <a:ext uri="{FF2B5EF4-FFF2-40B4-BE49-F238E27FC236}">
                  <a16:creationId xmlns:a16="http://schemas.microsoft.com/office/drawing/2014/main" id="{9D3F569A-B5F8-4E7F-B234-E88669490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329" y="811193"/>
              <a:ext cx="1465761" cy="1465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817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Syntax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50D7EF-0168-4EA2-BDDD-6EE49C78D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dirty="0"/>
              <a:t>&lt;!DOCTYPE html&gt;</a:t>
            </a:r>
          </a:p>
          <a:p>
            <a:pPr marL="0" indent="0">
              <a:buNone/>
            </a:pPr>
            <a:r>
              <a:rPr lang="en-ID" dirty="0"/>
              <a:t>&lt;html </a:t>
            </a:r>
            <a:r>
              <a:rPr lang="en-ID" dirty="0" err="1"/>
              <a:t>lang</a:t>
            </a:r>
            <a:r>
              <a:rPr lang="en-ID" dirty="0"/>
              <a:t>="</a:t>
            </a:r>
            <a:r>
              <a:rPr lang="en-ID" dirty="0" err="1"/>
              <a:t>en</a:t>
            </a:r>
            <a:r>
              <a:rPr lang="en-ID" dirty="0"/>
              <a:t>"&gt;</a:t>
            </a:r>
          </a:p>
          <a:p>
            <a:pPr marL="0" indent="0">
              <a:buNone/>
            </a:pPr>
            <a:br>
              <a:rPr lang="en-ID" dirty="0"/>
            </a:br>
            <a:r>
              <a:rPr lang="en-ID" dirty="0"/>
              <a:t>&lt;head&gt;</a:t>
            </a:r>
          </a:p>
          <a:p>
            <a:pPr marL="0" indent="0">
              <a:buNone/>
            </a:pPr>
            <a:r>
              <a:rPr lang="en-ID" dirty="0"/>
              <a:t>      &lt;title&gt;</a:t>
            </a:r>
            <a:r>
              <a:rPr lang="en-ID" dirty="0" err="1"/>
              <a:t>Latihan</a:t>
            </a:r>
            <a:r>
              <a:rPr lang="en-ID" dirty="0"/>
              <a:t> 1&lt;/title&gt;</a:t>
            </a:r>
          </a:p>
          <a:p>
            <a:pPr marL="0" indent="0">
              <a:buNone/>
            </a:pPr>
            <a:r>
              <a:rPr lang="en-ID" dirty="0"/>
              <a:t>&lt;/head&gt;</a:t>
            </a:r>
          </a:p>
        </p:txBody>
      </p:sp>
    </p:spTree>
    <p:extLst>
      <p:ext uri="{BB962C8B-B14F-4D97-AF65-F5344CB8AC3E}">
        <p14:creationId xmlns:p14="http://schemas.microsoft.com/office/powerpoint/2010/main" val="1879889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Syntax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50D7EF-0168-4EA2-BDDD-6EE49C78D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br>
              <a:rPr lang="en-ID" dirty="0"/>
            </a:br>
            <a:r>
              <a:rPr lang="en-ID" dirty="0"/>
              <a:t>&lt;body&gt;</a:t>
            </a:r>
          </a:p>
          <a:p>
            <a:pPr marL="0" indent="0">
              <a:buNone/>
            </a:pPr>
            <a:r>
              <a:rPr lang="en-ID" dirty="0"/>
              <a:t>    &lt;</a:t>
            </a:r>
            <a:r>
              <a:rPr lang="en-ID" dirty="0" err="1"/>
              <a:t>center</a:t>
            </a:r>
            <a:r>
              <a:rPr lang="en-ID" dirty="0"/>
              <a:t>&gt;</a:t>
            </a:r>
          </a:p>
          <a:p>
            <a:pPr marL="0" indent="0">
              <a:buNone/>
            </a:pPr>
            <a:r>
              <a:rPr lang="en-ID" dirty="0"/>
              <a:t>        &lt;h1&gt;WEBSITE KU&lt;/h1&gt;</a:t>
            </a:r>
          </a:p>
          <a:p>
            <a:pPr marL="0" indent="0">
              <a:buNone/>
            </a:pPr>
            <a:r>
              <a:rPr lang="en-ID" dirty="0"/>
              <a:t>        &lt;hr&gt;</a:t>
            </a:r>
          </a:p>
          <a:p>
            <a:pPr marL="0" indent="0">
              <a:buNone/>
            </a:pPr>
            <a:r>
              <a:rPr lang="en-ID" dirty="0"/>
              <a:t>        &lt;a </a:t>
            </a:r>
            <a:r>
              <a:rPr lang="en-ID" dirty="0" err="1"/>
              <a:t>href</a:t>
            </a:r>
            <a:r>
              <a:rPr lang="en-ID" dirty="0"/>
              <a:t>="#"&gt;Menu 1&lt;/a&gt; |</a:t>
            </a:r>
          </a:p>
          <a:p>
            <a:pPr marL="0" indent="0">
              <a:buNone/>
            </a:pPr>
            <a:r>
              <a:rPr lang="en-ID" dirty="0"/>
              <a:t>        &lt;a </a:t>
            </a:r>
            <a:r>
              <a:rPr lang="en-ID" dirty="0" err="1"/>
              <a:t>href</a:t>
            </a:r>
            <a:r>
              <a:rPr lang="en-ID" dirty="0"/>
              <a:t>="#"&gt;Menu 2&lt;/a&gt; |</a:t>
            </a:r>
          </a:p>
          <a:p>
            <a:pPr marL="0" indent="0">
              <a:buNone/>
            </a:pPr>
            <a:r>
              <a:rPr lang="en-ID" dirty="0"/>
              <a:t>        &lt;a </a:t>
            </a:r>
            <a:r>
              <a:rPr lang="en-ID" dirty="0" err="1"/>
              <a:t>href</a:t>
            </a:r>
            <a:r>
              <a:rPr lang="en-ID" dirty="0"/>
              <a:t>="#"&gt;Menu 3&lt;/a&gt;</a:t>
            </a:r>
          </a:p>
          <a:p>
            <a:pPr marL="0" indent="0">
              <a:buNone/>
            </a:pPr>
            <a:r>
              <a:rPr lang="en-ID" dirty="0"/>
              <a:t>        &lt;hr&gt;</a:t>
            </a:r>
          </a:p>
        </p:txBody>
      </p:sp>
    </p:spTree>
    <p:extLst>
      <p:ext uri="{BB962C8B-B14F-4D97-AF65-F5344CB8AC3E}">
        <p14:creationId xmlns:p14="http://schemas.microsoft.com/office/powerpoint/2010/main" val="244375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Syntax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50D7EF-0168-4EA2-BDDD-6EE49C78D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D" dirty="0"/>
              <a:t>        &lt;p&gt;</a:t>
            </a:r>
          </a:p>
          <a:p>
            <a:pPr marL="1258888" indent="0">
              <a:buNone/>
            </a:pPr>
            <a:r>
              <a:rPr lang="en-ID" dirty="0"/>
              <a:t>Lorem ipsum </a:t>
            </a:r>
            <a:r>
              <a:rPr lang="en-ID" dirty="0" err="1"/>
              <a:t>dolor</a:t>
            </a:r>
            <a:r>
              <a:rPr lang="en-ID" dirty="0"/>
              <a:t> sit </a:t>
            </a:r>
            <a:r>
              <a:rPr lang="en-ID" dirty="0" err="1"/>
              <a:t>amet</a:t>
            </a:r>
            <a:r>
              <a:rPr lang="en-ID" dirty="0"/>
              <a:t> </a:t>
            </a:r>
            <a:r>
              <a:rPr lang="en-ID" dirty="0" err="1"/>
              <a:t>consectetur</a:t>
            </a:r>
            <a:r>
              <a:rPr lang="en-ID" dirty="0"/>
              <a:t> </a:t>
            </a:r>
            <a:r>
              <a:rPr lang="en-ID" dirty="0" err="1"/>
              <a:t>adipisicing</a:t>
            </a:r>
            <a:r>
              <a:rPr lang="en-ID" dirty="0"/>
              <a:t> </a:t>
            </a:r>
            <a:r>
              <a:rPr lang="en-ID" dirty="0" err="1"/>
              <a:t>elit</a:t>
            </a:r>
            <a:r>
              <a:rPr lang="en-ID" dirty="0"/>
              <a:t>. </a:t>
            </a:r>
            <a:r>
              <a:rPr lang="en-ID" dirty="0" err="1"/>
              <a:t>Suscipit</a:t>
            </a:r>
            <a:r>
              <a:rPr lang="en-ID" dirty="0"/>
              <a:t> </a:t>
            </a:r>
            <a:r>
              <a:rPr lang="en-ID" dirty="0" err="1"/>
              <a:t>doloremque</a:t>
            </a:r>
            <a:r>
              <a:rPr lang="en-ID" dirty="0"/>
              <a:t> </a:t>
            </a:r>
            <a:r>
              <a:rPr lang="en-ID" dirty="0" err="1"/>
              <a:t>laborum</a:t>
            </a:r>
            <a:r>
              <a:rPr lang="en-ID" dirty="0"/>
              <a:t> </a:t>
            </a:r>
            <a:r>
              <a:rPr lang="en-ID" dirty="0" err="1"/>
              <a:t>odio</a:t>
            </a:r>
            <a:r>
              <a:rPr lang="en-ID" dirty="0"/>
              <a:t> </a:t>
            </a:r>
            <a:r>
              <a:rPr lang="en-ID" dirty="0" err="1"/>
              <a:t>necessitatibus</a:t>
            </a:r>
            <a:r>
              <a:rPr lang="en-ID" dirty="0"/>
              <a:t> </a:t>
            </a:r>
            <a:r>
              <a:rPr lang="en-ID" dirty="0" err="1"/>
              <a:t>ut</a:t>
            </a:r>
            <a:r>
              <a:rPr lang="en-ID" dirty="0"/>
              <a:t>  </a:t>
            </a:r>
            <a:r>
              <a:rPr lang="en-ID" dirty="0" err="1"/>
              <a:t>praesentium</a:t>
            </a:r>
            <a:r>
              <a:rPr lang="en-ID" dirty="0"/>
              <a:t>, </a:t>
            </a:r>
            <a:r>
              <a:rPr lang="en-ID" dirty="0" err="1"/>
              <a:t>blanditiis</a:t>
            </a:r>
            <a:r>
              <a:rPr lang="en-ID" dirty="0"/>
              <a:t> </a:t>
            </a:r>
            <a:r>
              <a:rPr lang="en-ID" dirty="0" err="1"/>
              <a:t>quas</a:t>
            </a:r>
            <a:r>
              <a:rPr lang="en-ID" dirty="0"/>
              <a:t> </a:t>
            </a:r>
            <a:r>
              <a:rPr lang="en-ID" dirty="0" err="1"/>
              <a:t>mollitia</a:t>
            </a:r>
            <a:r>
              <a:rPr lang="en-ID" dirty="0"/>
              <a:t> </a:t>
            </a:r>
            <a:r>
              <a:rPr lang="en-ID" dirty="0" err="1"/>
              <a:t>excepturi</a:t>
            </a:r>
            <a:r>
              <a:rPr lang="en-ID" dirty="0"/>
              <a:t> </a:t>
            </a:r>
            <a:r>
              <a:rPr lang="en-ID" dirty="0" err="1"/>
              <a:t>velit</a:t>
            </a:r>
            <a:r>
              <a:rPr lang="en-ID" dirty="0"/>
              <a:t> </a:t>
            </a:r>
            <a:r>
              <a:rPr lang="en-ID" dirty="0" err="1"/>
              <a:t>tenetur</a:t>
            </a:r>
            <a:r>
              <a:rPr lang="en-ID" dirty="0"/>
              <a:t> ex in </a:t>
            </a:r>
            <a:r>
              <a:rPr lang="en-ID" dirty="0" err="1"/>
              <a:t>laudantium</a:t>
            </a:r>
            <a:r>
              <a:rPr lang="en-ID" dirty="0"/>
              <a:t>, id, nemo </a:t>
            </a:r>
            <a:r>
              <a:rPr lang="en-ID" dirty="0" err="1"/>
              <a:t>quisquam</a:t>
            </a:r>
            <a:r>
              <a:rPr lang="en-ID" dirty="0"/>
              <a:t> animi </a:t>
            </a:r>
            <a:r>
              <a:rPr lang="en-ID" dirty="0" err="1"/>
              <a:t>consequuntur</a:t>
            </a:r>
            <a:r>
              <a:rPr lang="en-ID" dirty="0"/>
              <a:t> </a:t>
            </a:r>
            <a:r>
              <a:rPr lang="en-ID" dirty="0" err="1"/>
              <a:t>magnam</a:t>
            </a:r>
            <a:r>
              <a:rPr lang="en-ID" dirty="0"/>
              <a:t>!</a:t>
            </a:r>
          </a:p>
          <a:p>
            <a:pPr marL="0" indent="0">
              <a:buNone/>
            </a:pPr>
            <a:r>
              <a:rPr lang="en-ID" dirty="0"/>
              <a:t>        &lt;/p&gt;</a:t>
            </a:r>
          </a:p>
          <a:p>
            <a:pPr marL="0" indent="0">
              <a:buNone/>
            </a:pPr>
            <a:r>
              <a:rPr lang="en-ID" dirty="0"/>
              <a:t>        &lt;p&gt;</a:t>
            </a:r>
          </a:p>
          <a:p>
            <a:pPr marL="1258888" indent="0">
              <a:buNone/>
            </a:pPr>
            <a:r>
              <a:rPr lang="en-ID" dirty="0"/>
              <a:t>Lorem ipsum </a:t>
            </a:r>
            <a:r>
              <a:rPr lang="en-ID" dirty="0" err="1"/>
              <a:t>dolor</a:t>
            </a:r>
            <a:r>
              <a:rPr lang="en-ID" dirty="0"/>
              <a:t> sit </a:t>
            </a:r>
            <a:r>
              <a:rPr lang="en-ID" dirty="0" err="1"/>
              <a:t>amet</a:t>
            </a:r>
            <a:r>
              <a:rPr lang="en-ID" dirty="0"/>
              <a:t> </a:t>
            </a:r>
            <a:r>
              <a:rPr lang="en-ID" dirty="0" err="1"/>
              <a:t>consectetur</a:t>
            </a:r>
            <a:r>
              <a:rPr lang="en-ID" dirty="0"/>
              <a:t> </a:t>
            </a:r>
            <a:r>
              <a:rPr lang="en-ID" dirty="0" err="1"/>
              <a:t>adipisicing</a:t>
            </a:r>
            <a:r>
              <a:rPr lang="en-ID" dirty="0"/>
              <a:t> </a:t>
            </a:r>
            <a:r>
              <a:rPr lang="en-ID" dirty="0" err="1"/>
              <a:t>elit</a:t>
            </a:r>
            <a:r>
              <a:rPr lang="en-ID" dirty="0"/>
              <a:t>. </a:t>
            </a:r>
            <a:r>
              <a:rPr lang="en-ID" dirty="0" err="1"/>
              <a:t>Suscipit</a:t>
            </a:r>
            <a:r>
              <a:rPr lang="en-ID" dirty="0"/>
              <a:t> </a:t>
            </a:r>
            <a:r>
              <a:rPr lang="en-ID" dirty="0" err="1"/>
              <a:t>doloremque</a:t>
            </a:r>
            <a:r>
              <a:rPr lang="en-ID" dirty="0"/>
              <a:t> </a:t>
            </a:r>
            <a:r>
              <a:rPr lang="en-ID" dirty="0" err="1"/>
              <a:t>laborum</a:t>
            </a:r>
            <a:r>
              <a:rPr lang="en-ID" dirty="0"/>
              <a:t> </a:t>
            </a:r>
            <a:r>
              <a:rPr lang="en-ID" dirty="0" err="1"/>
              <a:t>odio</a:t>
            </a:r>
            <a:r>
              <a:rPr lang="en-ID" dirty="0"/>
              <a:t> </a:t>
            </a:r>
            <a:r>
              <a:rPr lang="en-ID" dirty="0" err="1"/>
              <a:t>necessitatibus</a:t>
            </a:r>
            <a:r>
              <a:rPr lang="en-ID" dirty="0"/>
              <a:t> </a:t>
            </a:r>
            <a:r>
              <a:rPr lang="en-ID" dirty="0" err="1"/>
              <a:t>ut</a:t>
            </a:r>
            <a:r>
              <a:rPr lang="en-ID" dirty="0"/>
              <a:t> </a:t>
            </a:r>
            <a:r>
              <a:rPr lang="en-ID" dirty="0" err="1"/>
              <a:t>praesentium</a:t>
            </a:r>
            <a:r>
              <a:rPr lang="en-ID" dirty="0"/>
              <a:t>, </a:t>
            </a:r>
            <a:r>
              <a:rPr lang="en-ID" dirty="0" err="1"/>
              <a:t>blanditiis</a:t>
            </a:r>
            <a:r>
              <a:rPr lang="en-ID" dirty="0"/>
              <a:t> </a:t>
            </a:r>
            <a:r>
              <a:rPr lang="en-ID" dirty="0" err="1"/>
              <a:t>quas</a:t>
            </a:r>
            <a:r>
              <a:rPr lang="en-ID" dirty="0"/>
              <a:t> </a:t>
            </a:r>
            <a:r>
              <a:rPr lang="en-ID" dirty="0" err="1"/>
              <a:t>mollitia</a:t>
            </a:r>
            <a:r>
              <a:rPr lang="en-ID" dirty="0"/>
              <a:t> </a:t>
            </a:r>
            <a:r>
              <a:rPr lang="en-ID" dirty="0" err="1"/>
              <a:t>excepturi</a:t>
            </a:r>
            <a:r>
              <a:rPr lang="en-ID" dirty="0"/>
              <a:t> </a:t>
            </a:r>
            <a:r>
              <a:rPr lang="en-ID" dirty="0" err="1"/>
              <a:t>velit</a:t>
            </a:r>
            <a:r>
              <a:rPr lang="en-ID" dirty="0"/>
              <a:t> </a:t>
            </a:r>
            <a:r>
              <a:rPr lang="en-ID" dirty="0" err="1"/>
              <a:t>tenetur</a:t>
            </a:r>
            <a:r>
              <a:rPr lang="en-ID" dirty="0"/>
              <a:t> ex in </a:t>
            </a:r>
            <a:r>
              <a:rPr lang="en-ID" dirty="0" err="1"/>
              <a:t>laudantium</a:t>
            </a:r>
            <a:r>
              <a:rPr lang="en-ID" dirty="0"/>
              <a:t>, id, nemo </a:t>
            </a:r>
            <a:r>
              <a:rPr lang="en-ID" dirty="0" err="1"/>
              <a:t>quisquam</a:t>
            </a:r>
            <a:r>
              <a:rPr lang="en-ID" dirty="0"/>
              <a:t> animi  </a:t>
            </a:r>
            <a:r>
              <a:rPr lang="en-ID" dirty="0" err="1"/>
              <a:t>consequuntur</a:t>
            </a:r>
            <a:r>
              <a:rPr lang="en-ID" dirty="0"/>
              <a:t> </a:t>
            </a:r>
            <a:r>
              <a:rPr lang="en-ID" dirty="0" err="1"/>
              <a:t>magnam</a:t>
            </a:r>
            <a:r>
              <a:rPr lang="en-ID" dirty="0"/>
              <a:t>!</a:t>
            </a:r>
          </a:p>
          <a:p>
            <a:pPr marL="0" indent="0">
              <a:buNone/>
            </a:pPr>
            <a:r>
              <a:rPr lang="en-ID" dirty="0"/>
              <a:t>        &lt;/p&gt;</a:t>
            </a:r>
          </a:p>
        </p:txBody>
      </p:sp>
    </p:spTree>
    <p:extLst>
      <p:ext uri="{BB962C8B-B14F-4D97-AF65-F5344CB8AC3E}">
        <p14:creationId xmlns:p14="http://schemas.microsoft.com/office/powerpoint/2010/main" val="1098764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Syntax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50D7EF-0168-4EA2-BDDD-6EE49C78D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D" dirty="0"/>
              <a:t>        &lt;p&gt;</a:t>
            </a:r>
          </a:p>
          <a:p>
            <a:pPr marL="1258888" indent="0">
              <a:buNone/>
            </a:pPr>
            <a:r>
              <a:rPr lang="en-ID" dirty="0"/>
              <a:t>Lorem ipsum </a:t>
            </a:r>
            <a:r>
              <a:rPr lang="en-ID" dirty="0" err="1"/>
              <a:t>dolor</a:t>
            </a:r>
            <a:r>
              <a:rPr lang="en-ID" dirty="0"/>
              <a:t> sit </a:t>
            </a:r>
            <a:r>
              <a:rPr lang="en-ID" dirty="0" err="1"/>
              <a:t>amet</a:t>
            </a:r>
            <a:r>
              <a:rPr lang="en-ID" dirty="0"/>
              <a:t> </a:t>
            </a:r>
            <a:r>
              <a:rPr lang="en-ID" dirty="0" err="1"/>
              <a:t>consectetur</a:t>
            </a:r>
            <a:r>
              <a:rPr lang="en-ID" dirty="0"/>
              <a:t> </a:t>
            </a:r>
            <a:r>
              <a:rPr lang="en-ID" dirty="0" err="1"/>
              <a:t>adipisicing</a:t>
            </a:r>
            <a:r>
              <a:rPr lang="en-ID" dirty="0"/>
              <a:t> </a:t>
            </a:r>
            <a:r>
              <a:rPr lang="en-ID" dirty="0" err="1"/>
              <a:t>elit</a:t>
            </a:r>
            <a:r>
              <a:rPr lang="en-ID" dirty="0"/>
              <a:t>. </a:t>
            </a:r>
            <a:r>
              <a:rPr lang="en-ID" dirty="0" err="1"/>
              <a:t>Suscipit</a:t>
            </a:r>
            <a:r>
              <a:rPr lang="en-ID" dirty="0"/>
              <a:t> </a:t>
            </a:r>
            <a:r>
              <a:rPr lang="en-ID" dirty="0" err="1"/>
              <a:t>doloremque</a:t>
            </a:r>
            <a:r>
              <a:rPr lang="en-ID" dirty="0"/>
              <a:t> </a:t>
            </a:r>
            <a:r>
              <a:rPr lang="en-ID" dirty="0" err="1"/>
              <a:t>laborum</a:t>
            </a:r>
            <a:r>
              <a:rPr lang="en-ID" dirty="0"/>
              <a:t> </a:t>
            </a:r>
            <a:r>
              <a:rPr lang="en-ID" dirty="0" err="1"/>
              <a:t>odio</a:t>
            </a:r>
            <a:r>
              <a:rPr lang="en-ID" dirty="0"/>
              <a:t> </a:t>
            </a:r>
            <a:r>
              <a:rPr lang="en-ID" dirty="0" err="1"/>
              <a:t>necessitatibus</a:t>
            </a:r>
            <a:r>
              <a:rPr lang="en-ID" dirty="0"/>
              <a:t> </a:t>
            </a:r>
            <a:r>
              <a:rPr lang="en-ID" dirty="0" err="1"/>
              <a:t>ut</a:t>
            </a:r>
            <a:r>
              <a:rPr lang="en-ID" dirty="0"/>
              <a:t>  </a:t>
            </a:r>
            <a:r>
              <a:rPr lang="en-ID" dirty="0" err="1"/>
              <a:t>praesentium</a:t>
            </a:r>
            <a:r>
              <a:rPr lang="en-ID" dirty="0"/>
              <a:t>, </a:t>
            </a:r>
            <a:r>
              <a:rPr lang="en-ID" dirty="0" err="1"/>
              <a:t>blanditiis</a:t>
            </a:r>
            <a:r>
              <a:rPr lang="en-ID" dirty="0"/>
              <a:t> </a:t>
            </a:r>
            <a:r>
              <a:rPr lang="en-ID" dirty="0" err="1"/>
              <a:t>quas</a:t>
            </a:r>
            <a:r>
              <a:rPr lang="en-ID" dirty="0"/>
              <a:t> </a:t>
            </a:r>
            <a:r>
              <a:rPr lang="en-ID" dirty="0" err="1"/>
              <a:t>mollitia</a:t>
            </a:r>
            <a:r>
              <a:rPr lang="en-ID" dirty="0"/>
              <a:t> </a:t>
            </a:r>
            <a:r>
              <a:rPr lang="en-ID" dirty="0" err="1"/>
              <a:t>excepturi</a:t>
            </a:r>
            <a:r>
              <a:rPr lang="en-ID" dirty="0"/>
              <a:t> </a:t>
            </a:r>
            <a:r>
              <a:rPr lang="en-ID" dirty="0" err="1"/>
              <a:t>velit</a:t>
            </a:r>
            <a:r>
              <a:rPr lang="en-ID" dirty="0"/>
              <a:t> </a:t>
            </a:r>
            <a:r>
              <a:rPr lang="en-ID" dirty="0" err="1"/>
              <a:t>tenetur</a:t>
            </a:r>
            <a:r>
              <a:rPr lang="en-ID" dirty="0"/>
              <a:t> ex in </a:t>
            </a:r>
            <a:r>
              <a:rPr lang="en-ID" dirty="0" err="1"/>
              <a:t>laudantium</a:t>
            </a:r>
            <a:r>
              <a:rPr lang="en-ID" dirty="0"/>
              <a:t>, id, nemo </a:t>
            </a:r>
            <a:r>
              <a:rPr lang="en-ID" dirty="0" err="1"/>
              <a:t>quisquam</a:t>
            </a:r>
            <a:r>
              <a:rPr lang="en-ID" dirty="0"/>
              <a:t> animi </a:t>
            </a:r>
            <a:r>
              <a:rPr lang="en-ID" dirty="0" err="1"/>
              <a:t>consequuntur</a:t>
            </a:r>
            <a:r>
              <a:rPr lang="en-ID" dirty="0"/>
              <a:t> </a:t>
            </a:r>
            <a:r>
              <a:rPr lang="en-ID" dirty="0" err="1"/>
              <a:t>magnam</a:t>
            </a:r>
            <a:r>
              <a:rPr lang="en-ID" dirty="0"/>
              <a:t>!</a:t>
            </a:r>
          </a:p>
          <a:p>
            <a:pPr marL="0" indent="0">
              <a:buNone/>
            </a:pPr>
            <a:r>
              <a:rPr lang="en-ID" dirty="0"/>
              <a:t>        &lt;/p&gt;</a:t>
            </a:r>
          </a:p>
          <a:p>
            <a:pPr marL="0" indent="0">
              <a:buNone/>
            </a:pPr>
            <a:r>
              <a:rPr lang="en-ID" dirty="0"/>
              <a:t>        &lt;hr&gt;</a:t>
            </a:r>
          </a:p>
          <a:p>
            <a:pPr marL="0" indent="0">
              <a:buNone/>
            </a:pPr>
            <a:r>
              <a:rPr lang="en-ID" dirty="0"/>
              <a:t>        Copyright @ 2023</a:t>
            </a:r>
          </a:p>
          <a:p>
            <a:pPr marL="0" indent="0">
              <a:buNone/>
            </a:pPr>
            <a:r>
              <a:rPr lang="en-ID" dirty="0"/>
              <a:t>    &lt;/</a:t>
            </a:r>
            <a:r>
              <a:rPr lang="en-ID" dirty="0" err="1"/>
              <a:t>center</a:t>
            </a:r>
            <a:r>
              <a:rPr lang="en-ID" dirty="0"/>
              <a:t>&gt;</a:t>
            </a:r>
          </a:p>
          <a:p>
            <a:pPr marL="0" indent="0">
              <a:buNone/>
            </a:pPr>
            <a:br>
              <a:rPr lang="en-ID" dirty="0"/>
            </a:br>
            <a:r>
              <a:rPr lang="en-ID" dirty="0"/>
              <a:t>&lt;/body&gt;</a:t>
            </a:r>
          </a:p>
          <a:p>
            <a:pPr marL="0" indent="0">
              <a:buNone/>
            </a:pPr>
            <a:br>
              <a:rPr lang="en-ID" dirty="0"/>
            </a:br>
            <a:r>
              <a:rPr lang="en-ID" dirty="0"/>
              <a:t>&lt;/html&gt;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54190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50D7EF-0168-4EA2-BDDD-6EE49C78D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4846EF-2A66-411B-B771-5952BDF8B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901" y="241969"/>
            <a:ext cx="7316449" cy="642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89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16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Office Theme</vt:lpstr>
      <vt:lpstr>LATIHAN WEB SEDERHANA 1</vt:lpstr>
      <vt:lpstr>Syntax</vt:lpstr>
      <vt:lpstr>Syntax</vt:lpstr>
      <vt:lpstr>Syntax</vt:lpstr>
      <vt:lpstr>Syntax</vt:lpstr>
      <vt:lpstr>Hasil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Andi Prayudi</dc:creator>
  <cp:lastModifiedBy>Andi Prayudi</cp:lastModifiedBy>
  <cp:revision>150</cp:revision>
  <dcterms:created xsi:type="dcterms:W3CDTF">2023-08-21T11:06:22Z</dcterms:created>
  <dcterms:modified xsi:type="dcterms:W3CDTF">2023-08-24T02:30:42Z</dcterms:modified>
</cp:coreProperties>
</file>