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83" r:id="rId8"/>
    <p:sldId id="269" r:id="rId9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46" d="100"/>
          <a:sy n="46" d="100"/>
        </p:scale>
        <p:origin x="76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50" b="0" i="0">
                <a:solidFill>
                  <a:srgbClr val="2A2929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350" b="0" i="0">
                <a:solidFill>
                  <a:srgbClr val="2A292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50" b="0" i="0">
                <a:solidFill>
                  <a:srgbClr val="2A2929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50" b="0" i="0">
                <a:solidFill>
                  <a:srgbClr val="2A2929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57099" y="1331378"/>
            <a:ext cx="414654" cy="870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50" b="0" i="0">
                <a:solidFill>
                  <a:srgbClr val="2A2929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33690" y="2163593"/>
            <a:ext cx="8820785" cy="264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350" b="0" i="0">
                <a:solidFill>
                  <a:srgbClr val="2A292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11110" y="-125557"/>
            <a:ext cx="16565244" cy="10287000"/>
          </a:xfrm>
          <a:custGeom>
            <a:avLst/>
            <a:gdLst/>
            <a:ahLst/>
            <a:cxnLst/>
            <a:rect l="l" t="t" r="r" b="b"/>
            <a:pathLst>
              <a:path w="16565244" h="10287000">
                <a:moveTo>
                  <a:pt x="0" y="10286999"/>
                </a:moveTo>
                <a:lnTo>
                  <a:pt x="16565197" y="10286999"/>
                </a:lnTo>
                <a:lnTo>
                  <a:pt x="16565197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CBE3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694814" cy="10287000"/>
          </a:xfrm>
          <a:custGeom>
            <a:avLst/>
            <a:gdLst/>
            <a:ahLst/>
            <a:cxnLst/>
            <a:rect l="l" t="t" r="r" b="b"/>
            <a:pathLst>
              <a:path w="1694814" h="10287000">
                <a:moveTo>
                  <a:pt x="0" y="10286999"/>
                </a:moveTo>
                <a:lnTo>
                  <a:pt x="1694225" y="10286999"/>
                </a:lnTo>
                <a:lnTo>
                  <a:pt x="1694225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CBE3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70265" y="615911"/>
            <a:ext cx="16113125" cy="9671685"/>
          </a:xfrm>
          <a:custGeom>
            <a:avLst/>
            <a:gdLst/>
            <a:ahLst/>
            <a:cxnLst/>
            <a:rect l="l" t="t" r="r" b="b"/>
            <a:pathLst>
              <a:path w="16113125" h="9671685">
                <a:moveTo>
                  <a:pt x="37909" y="2250617"/>
                </a:moveTo>
                <a:lnTo>
                  <a:pt x="36830" y="2248458"/>
                </a:lnTo>
                <a:lnTo>
                  <a:pt x="34658" y="2247379"/>
                </a:lnTo>
                <a:lnTo>
                  <a:pt x="31419" y="2248458"/>
                </a:lnTo>
                <a:lnTo>
                  <a:pt x="21551" y="2253272"/>
                </a:lnTo>
                <a:lnTo>
                  <a:pt x="14109" y="2262644"/>
                </a:lnTo>
                <a:lnTo>
                  <a:pt x="10731" y="2273858"/>
                </a:lnTo>
                <a:lnTo>
                  <a:pt x="13030" y="2284145"/>
                </a:lnTo>
                <a:lnTo>
                  <a:pt x="15189" y="2288476"/>
                </a:lnTo>
                <a:lnTo>
                  <a:pt x="18440" y="2288476"/>
                </a:lnTo>
                <a:lnTo>
                  <a:pt x="24676" y="2283015"/>
                </a:lnTo>
                <a:lnTo>
                  <a:pt x="31826" y="2271572"/>
                </a:lnTo>
                <a:lnTo>
                  <a:pt x="37147" y="2259114"/>
                </a:lnTo>
                <a:lnTo>
                  <a:pt x="37909" y="2250617"/>
                </a:lnTo>
                <a:close/>
              </a:path>
              <a:path w="16113125" h="9671685">
                <a:moveTo>
                  <a:pt x="39560" y="956589"/>
                </a:moveTo>
                <a:lnTo>
                  <a:pt x="26644" y="914146"/>
                </a:lnTo>
                <a:lnTo>
                  <a:pt x="13030" y="900887"/>
                </a:lnTo>
                <a:lnTo>
                  <a:pt x="9779" y="903058"/>
                </a:lnTo>
                <a:lnTo>
                  <a:pt x="6540" y="907376"/>
                </a:lnTo>
                <a:lnTo>
                  <a:pt x="0" y="924191"/>
                </a:lnTo>
                <a:lnTo>
                  <a:pt x="2082" y="943749"/>
                </a:lnTo>
                <a:lnTo>
                  <a:pt x="11252" y="961072"/>
                </a:lnTo>
                <a:lnTo>
                  <a:pt x="26009" y="971194"/>
                </a:lnTo>
                <a:lnTo>
                  <a:pt x="30327" y="972273"/>
                </a:lnTo>
                <a:lnTo>
                  <a:pt x="34658" y="974432"/>
                </a:lnTo>
                <a:lnTo>
                  <a:pt x="37909" y="970114"/>
                </a:lnTo>
                <a:lnTo>
                  <a:pt x="39560" y="956589"/>
                </a:lnTo>
                <a:close/>
              </a:path>
              <a:path w="16113125" h="9671685">
                <a:moveTo>
                  <a:pt x="94145" y="82194"/>
                </a:moveTo>
                <a:lnTo>
                  <a:pt x="90893" y="75704"/>
                </a:lnTo>
                <a:lnTo>
                  <a:pt x="85496" y="75704"/>
                </a:lnTo>
                <a:lnTo>
                  <a:pt x="79006" y="76784"/>
                </a:lnTo>
                <a:lnTo>
                  <a:pt x="56642" y="88633"/>
                </a:lnTo>
                <a:lnTo>
                  <a:pt x="40474" y="111518"/>
                </a:lnTo>
                <a:lnTo>
                  <a:pt x="33832" y="138684"/>
                </a:lnTo>
                <a:lnTo>
                  <a:pt x="40068" y="163296"/>
                </a:lnTo>
                <a:lnTo>
                  <a:pt x="43307" y="168706"/>
                </a:lnTo>
                <a:lnTo>
                  <a:pt x="45478" y="174117"/>
                </a:lnTo>
                <a:lnTo>
                  <a:pt x="54127" y="173037"/>
                </a:lnTo>
                <a:lnTo>
                  <a:pt x="68440" y="160210"/>
                </a:lnTo>
                <a:lnTo>
                  <a:pt x="83464" y="132880"/>
                </a:lnTo>
                <a:lnTo>
                  <a:pt x="93814" y="102920"/>
                </a:lnTo>
                <a:lnTo>
                  <a:pt x="94145" y="82194"/>
                </a:lnTo>
                <a:close/>
              </a:path>
              <a:path w="16113125" h="9671685">
                <a:moveTo>
                  <a:pt x="108204" y="2091639"/>
                </a:moveTo>
                <a:lnTo>
                  <a:pt x="106045" y="2090559"/>
                </a:lnTo>
                <a:lnTo>
                  <a:pt x="103873" y="2090559"/>
                </a:lnTo>
                <a:lnTo>
                  <a:pt x="93522" y="2091258"/>
                </a:lnTo>
                <a:lnTo>
                  <a:pt x="83464" y="2097049"/>
                </a:lnTo>
                <a:lnTo>
                  <a:pt x="76047" y="2106066"/>
                </a:lnTo>
                <a:lnTo>
                  <a:pt x="73596" y="2116505"/>
                </a:lnTo>
                <a:lnTo>
                  <a:pt x="73596" y="2121916"/>
                </a:lnTo>
                <a:lnTo>
                  <a:pt x="76835" y="2122995"/>
                </a:lnTo>
                <a:lnTo>
                  <a:pt x="84480" y="2120747"/>
                </a:lnTo>
                <a:lnTo>
                  <a:pt x="94957" y="2113127"/>
                </a:lnTo>
                <a:lnTo>
                  <a:pt x="104216" y="2103678"/>
                </a:lnTo>
                <a:lnTo>
                  <a:pt x="108204" y="2095957"/>
                </a:lnTo>
                <a:lnTo>
                  <a:pt x="108204" y="2091639"/>
                </a:lnTo>
                <a:close/>
              </a:path>
              <a:path w="16113125" h="9671685">
                <a:moveTo>
                  <a:pt x="111455" y="7233132"/>
                </a:moveTo>
                <a:lnTo>
                  <a:pt x="110363" y="7227735"/>
                </a:lnTo>
                <a:lnTo>
                  <a:pt x="107124" y="7226655"/>
                </a:lnTo>
                <a:lnTo>
                  <a:pt x="101714" y="7227735"/>
                </a:lnTo>
                <a:lnTo>
                  <a:pt x="83781" y="7234631"/>
                </a:lnTo>
                <a:lnTo>
                  <a:pt x="69405" y="7250443"/>
                </a:lnTo>
                <a:lnTo>
                  <a:pt x="61722" y="7270318"/>
                </a:lnTo>
                <a:lnTo>
                  <a:pt x="63868" y="7289381"/>
                </a:lnTo>
                <a:lnTo>
                  <a:pt x="66027" y="7293699"/>
                </a:lnTo>
                <a:lnTo>
                  <a:pt x="67106" y="7298029"/>
                </a:lnTo>
                <a:lnTo>
                  <a:pt x="73596" y="7298029"/>
                </a:lnTo>
                <a:lnTo>
                  <a:pt x="85902" y="7289101"/>
                </a:lnTo>
                <a:lnTo>
                  <a:pt x="99822" y="7269645"/>
                </a:lnTo>
                <a:lnTo>
                  <a:pt x="110096" y="7248144"/>
                </a:lnTo>
                <a:lnTo>
                  <a:pt x="111455" y="7233132"/>
                </a:lnTo>
                <a:close/>
              </a:path>
              <a:path w="16113125" h="9671685">
                <a:moveTo>
                  <a:pt x="120561" y="4564126"/>
                </a:moveTo>
                <a:lnTo>
                  <a:pt x="120103" y="4558563"/>
                </a:lnTo>
                <a:lnTo>
                  <a:pt x="120103" y="4557484"/>
                </a:lnTo>
                <a:lnTo>
                  <a:pt x="116852" y="4557484"/>
                </a:lnTo>
                <a:lnTo>
                  <a:pt x="110921" y="4561052"/>
                </a:lnTo>
                <a:lnTo>
                  <a:pt x="106718" y="4567352"/>
                </a:lnTo>
                <a:lnTo>
                  <a:pt x="105143" y="4574667"/>
                </a:lnTo>
                <a:lnTo>
                  <a:pt x="107124" y="4581271"/>
                </a:lnTo>
                <a:lnTo>
                  <a:pt x="108204" y="4582350"/>
                </a:lnTo>
                <a:lnTo>
                  <a:pt x="108204" y="4584522"/>
                </a:lnTo>
                <a:lnTo>
                  <a:pt x="110363" y="4583442"/>
                </a:lnTo>
                <a:lnTo>
                  <a:pt x="114173" y="4579709"/>
                </a:lnTo>
                <a:lnTo>
                  <a:pt x="118071" y="4572216"/>
                </a:lnTo>
                <a:lnTo>
                  <a:pt x="120561" y="4564126"/>
                </a:lnTo>
                <a:close/>
              </a:path>
              <a:path w="16113125" h="9671685">
                <a:moveTo>
                  <a:pt x="126593" y="8526628"/>
                </a:moveTo>
                <a:lnTo>
                  <a:pt x="125514" y="8525548"/>
                </a:lnTo>
                <a:lnTo>
                  <a:pt x="123342" y="8524469"/>
                </a:lnTo>
                <a:lnTo>
                  <a:pt x="113601" y="8523376"/>
                </a:lnTo>
                <a:lnTo>
                  <a:pt x="103746" y="8527161"/>
                </a:lnTo>
                <a:lnTo>
                  <a:pt x="96126" y="8534197"/>
                </a:lnTo>
                <a:lnTo>
                  <a:pt x="93065" y="8542845"/>
                </a:lnTo>
                <a:lnTo>
                  <a:pt x="93065" y="8547176"/>
                </a:lnTo>
                <a:lnTo>
                  <a:pt x="95224" y="8548256"/>
                </a:lnTo>
                <a:lnTo>
                  <a:pt x="102412" y="8547024"/>
                </a:lnTo>
                <a:lnTo>
                  <a:pt x="112941" y="8541626"/>
                </a:lnTo>
                <a:lnTo>
                  <a:pt x="122453" y="8534413"/>
                </a:lnTo>
                <a:lnTo>
                  <a:pt x="126593" y="8527707"/>
                </a:lnTo>
                <a:lnTo>
                  <a:pt x="126593" y="8526628"/>
                </a:lnTo>
                <a:close/>
              </a:path>
              <a:path w="16113125" h="9671685">
                <a:moveTo>
                  <a:pt x="154635" y="7875841"/>
                </a:moveTo>
                <a:lnTo>
                  <a:pt x="131749" y="7820825"/>
                </a:lnTo>
                <a:lnTo>
                  <a:pt x="114693" y="7809585"/>
                </a:lnTo>
                <a:lnTo>
                  <a:pt x="112534" y="7811744"/>
                </a:lnTo>
                <a:lnTo>
                  <a:pt x="110363" y="7817155"/>
                </a:lnTo>
                <a:lnTo>
                  <a:pt x="107073" y="7835773"/>
                </a:lnTo>
                <a:lnTo>
                  <a:pt x="113207" y="7855813"/>
                </a:lnTo>
                <a:lnTo>
                  <a:pt x="116789" y="7860398"/>
                </a:lnTo>
                <a:lnTo>
                  <a:pt x="116446" y="7865567"/>
                </a:lnTo>
                <a:lnTo>
                  <a:pt x="119291" y="7871904"/>
                </a:lnTo>
                <a:lnTo>
                  <a:pt x="124155" y="7876819"/>
                </a:lnTo>
                <a:lnTo>
                  <a:pt x="129832" y="7878800"/>
                </a:lnTo>
                <a:lnTo>
                  <a:pt x="133083" y="7878800"/>
                </a:lnTo>
                <a:lnTo>
                  <a:pt x="134073" y="7876819"/>
                </a:lnTo>
                <a:lnTo>
                  <a:pt x="133985" y="7875841"/>
                </a:lnTo>
                <a:lnTo>
                  <a:pt x="142811" y="7879880"/>
                </a:lnTo>
                <a:lnTo>
                  <a:pt x="147142" y="7879880"/>
                </a:lnTo>
                <a:lnTo>
                  <a:pt x="151460" y="7882039"/>
                </a:lnTo>
                <a:lnTo>
                  <a:pt x="154597" y="7876819"/>
                </a:lnTo>
                <a:lnTo>
                  <a:pt x="154635" y="7875841"/>
                </a:lnTo>
                <a:close/>
              </a:path>
              <a:path w="16113125" h="9671685">
                <a:moveTo>
                  <a:pt x="186347" y="6548107"/>
                </a:moveTo>
                <a:lnTo>
                  <a:pt x="186080" y="6536652"/>
                </a:lnTo>
                <a:lnTo>
                  <a:pt x="184988" y="6533401"/>
                </a:lnTo>
                <a:lnTo>
                  <a:pt x="181749" y="6532321"/>
                </a:lnTo>
                <a:lnTo>
                  <a:pt x="178498" y="6533401"/>
                </a:lnTo>
                <a:lnTo>
                  <a:pt x="166001" y="6540259"/>
                </a:lnTo>
                <a:lnTo>
                  <a:pt x="157149" y="6553416"/>
                </a:lnTo>
                <a:lnTo>
                  <a:pt x="153568" y="6568986"/>
                </a:lnTo>
                <a:lnTo>
                  <a:pt x="156870" y="6583146"/>
                </a:lnTo>
                <a:lnTo>
                  <a:pt x="159042" y="6586398"/>
                </a:lnTo>
                <a:lnTo>
                  <a:pt x="160121" y="6589636"/>
                </a:lnTo>
                <a:lnTo>
                  <a:pt x="164439" y="6588557"/>
                </a:lnTo>
                <a:lnTo>
                  <a:pt x="172694" y="6580746"/>
                </a:lnTo>
                <a:lnTo>
                  <a:pt x="180936" y="6565036"/>
                </a:lnTo>
                <a:lnTo>
                  <a:pt x="186347" y="6548107"/>
                </a:lnTo>
                <a:close/>
              </a:path>
              <a:path w="16113125" h="9671685">
                <a:moveTo>
                  <a:pt x="191274" y="6499720"/>
                </a:moveTo>
                <a:lnTo>
                  <a:pt x="188506" y="6487846"/>
                </a:lnTo>
                <a:lnTo>
                  <a:pt x="183705" y="6476568"/>
                </a:lnTo>
                <a:lnTo>
                  <a:pt x="178498" y="6470675"/>
                </a:lnTo>
                <a:lnTo>
                  <a:pt x="176339" y="6470675"/>
                </a:lnTo>
                <a:lnTo>
                  <a:pt x="173101" y="6473914"/>
                </a:lnTo>
                <a:lnTo>
                  <a:pt x="169926" y="6482982"/>
                </a:lnTo>
                <a:lnTo>
                  <a:pt x="171208" y="6493662"/>
                </a:lnTo>
                <a:lnTo>
                  <a:pt x="176136" y="6503124"/>
                </a:lnTo>
                <a:lnTo>
                  <a:pt x="183908" y="6508521"/>
                </a:lnTo>
                <a:lnTo>
                  <a:pt x="188239" y="6510693"/>
                </a:lnTo>
                <a:lnTo>
                  <a:pt x="190398" y="6507442"/>
                </a:lnTo>
                <a:lnTo>
                  <a:pt x="191274" y="6499720"/>
                </a:lnTo>
                <a:close/>
              </a:path>
              <a:path w="16113125" h="9671685">
                <a:moveTo>
                  <a:pt x="205625" y="4373664"/>
                </a:moveTo>
                <a:lnTo>
                  <a:pt x="202298" y="4360646"/>
                </a:lnTo>
                <a:lnTo>
                  <a:pt x="201218" y="4357408"/>
                </a:lnTo>
                <a:lnTo>
                  <a:pt x="197967" y="4357408"/>
                </a:lnTo>
                <a:lnTo>
                  <a:pt x="193636" y="4359567"/>
                </a:lnTo>
                <a:lnTo>
                  <a:pt x="181444" y="4370552"/>
                </a:lnTo>
                <a:lnTo>
                  <a:pt x="174713" y="4387418"/>
                </a:lnTo>
                <a:lnTo>
                  <a:pt x="174485" y="4405490"/>
                </a:lnTo>
                <a:lnTo>
                  <a:pt x="181749" y="4420133"/>
                </a:lnTo>
                <a:lnTo>
                  <a:pt x="184988" y="4423372"/>
                </a:lnTo>
                <a:lnTo>
                  <a:pt x="187159" y="4426623"/>
                </a:lnTo>
                <a:lnTo>
                  <a:pt x="191477" y="4424451"/>
                </a:lnTo>
                <a:lnTo>
                  <a:pt x="198488" y="4413872"/>
                </a:lnTo>
                <a:lnTo>
                  <a:pt x="203784" y="4394174"/>
                </a:lnTo>
                <a:lnTo>
                  <a:pt x="205625" y="4373664"/>
                </a:lnTo>
                <a:close/>
              </a:path>
              <a:path w="16113125" h="9671685">
                <a:moveTo>
                  <a:pt x="214198" y="4455820"/>
                </a:moveTo>
                <a:lnTo>
                  <a:pt x="213106" y="4454741"/>
                </a:lnTo>
                <a:lnTo>
                  <a:pt x="203314" y="4454690"/>
                </a:lnTo>
                <a:lnTo>
                  <a:pt x="196075" y="4458386"/>
                </a:lnTo>
                <a:lnTo>
                  <a:pt x="190868" y="4464316"/>
                </a:lnTo>
                <a:lnTo>
                  <a:pt x="189318" y="4470959"/>
                </a:lnTo>
                <a:lnTo>
                  <a:pt x="189318" y="4474210"/>
                </a:lnTo>
                <a:lnTo>
                  <a:pt x="191477" y="4475289"/>
                </a:lnTo>
                <a:lnTo>
                  <a:pt x="196850" y="4473651"/>
                </a:lnTo>
                <a:lnTo>
                  <a:pt x="204457" y="4468660"/>
                </a:lnTo>
                <a:lnTo>
                  <a:pt x="211251" y="4462665"/>
                </a:lnTo>
                <a:lnTo>
                  <a:pt x="214198" y="4457979"/>
                </a:lnTo>
                <a:lnTo>
                  <a:pt x="214198" y="4455820"/>
                </a:lnTo>
                <a:close/>
              </a:path>
              <a:path w="16113125" h="9671685">
                <a:moveTo>
                  <a:pt x="219608" y="6393891"/>
                </a:moveTo>
                <a:lnTo>
                  <a:pt x="217436" y="6381991"/>
                </a:lnTo>
                <a:lnTo>
                  <a:pt x="215277" y="6379832"/>
                </a:lnTo>
                <a:lnTo>
                  <a:pt x="213118" y="6379832"/>
                </a:lnTo>
                <a:lnTo>
                  <a:pt x="213118" y="6380912"/>
                </a:lnTo>
                <a:lnTo>
                  <a:pt x="209867" y="6384150"/>
                </a:lnTo>
                <a:lnTo>
                  <a:pt x="210947" y="6392812"/>
                </a:lnTo>
                <a:lnTo>
                  <a:pt x="215277" y="6394971"/>
                </a:lnTo>
                <a:lnTo>
                  <a:pt x="216357" y="6394971"/>
                </a:lnTo>
                <a:lnTo>
                  <a:pt x="216357" y="6396050"/>
                </a:lnTo>
                <a:lnTo>
                  <a:pt x="217436" y="6394971"/>
                </a:lnTo>
                <a:lnTo>
                  <a:pt x="219608" y="6393891"/>
                </a:lnTo>
                <a:close/>
              </a:path>
              <a:path w="16113125" h="9671685">
                <a:moveTo>
                  <a:pt x="221488" y="4689678"/>
                </a:moveTo>
                <a:lnTo>
                  <a:pt x="218516" y="4675365"/>
                </a:lnTo>
                <a:lnTo>
                  <a:pt x="215277" y="4672127"/>
                </a:lnTo>
                <a:lnTo>
                  <a:pt x="212026" y="4672127"/>
                </a:lnTo>
                <a:lnTo>
                  <a:pt x="207708" y="4674286"/>
                </a:lnTo>
                <a:lnTo>
                  <a:pt x="193941" y="4685957"/>
                </a:lnTo>
                <a:lnTo>
                  <a:pt x="186067" y="4704435"/>
                </a:lnTo>
                <a:lnTo>
                  <a:pt x="185496" y="4724324"/>
                </a:lnTo>
                <a:lnTo>
                  <a:pt x="193636" y="4740262"/>
                </a:lnTo>
                <a:lnTo>
                  <a:pt x="196888" y="4743501"/>
                </a:lnTo>
                <a:lnTo>
                  <a:pt x="199047" y="4746739"/>
                </a:lnTo>
                <a:lnTo>
                  <a:pt x="204457" y="4744580"/>
                </a:lnTo>
                <a:lnTo>
                  <a:pt x="212432" y="4733315"/>
                </a:lnTo>
                <a:lnTo>
                  <a:pt x="218782" y="4712005"/>
                </a:lnTo>
                <a:lnTo>
                  <a:pt x="221488" y="4689678"/>
                </a:lnTo>
                <a:close/>
              </a:path>
              <a:path w="16113125" h="9671685">
                <a:moveTo>
                  <a:pt x="228612" y="9576625"/>
                </a:moveTo>
                <a:lnTo>
                  <a:pt x="219849" y="9538322"/>
                </a:lnTo>
                <a:lnTo>
                  <a:pt x="208788" y="9524860"/>
                </a:lnTo>
                <a:lnTo>
                  <a:pt x="205536" y="9527019"/>
                </a:lnTo>
                <a:lnTo>
                  <a:pt x="202298" y="9530270"/>
                </a:lnTo>
                <a:lnTo>
                  <a:pt x="195656" y="9544710"/>
                </a:lnTo>
                <a:lnTo>
                  <a:pt x="196215" y="9562313"/>
                </a:lnTo>
                <a:lnTo>
                  <a:pt x="203060" y="9578480"/>
                </a:lnTo>
                <a:lnTo>
                  <a:pt x="215277" y="9588665"/>
                </a:lnTo>
                <a:lnTo>
                  <a:pt x="218516" y="9589745"/>
                </a:lnTo>
                <a:lnTo>
                  <a:pt x="222846" y="9591916"/>
                </a:lnTo>
                <a:lnTo>
                  <a:pt x="226085" y="9588665"/>
                </a:lnTo>
                <a:lnTo>
                  <a:pt x="228612" y="9576625"/>
                </a:lnTo>
                <a:close/>
              </a:path>
              <a:path w="16113125" h="9671685">
                <a:moveTo>
                  <a:pt x="269697" y="1840331"/>
                </a:moveTo>
                <a:lnTo>
                  <a:pt x="269481" y="1826806"/>
                </a:lnTo>
                <a:lnTo>
                  <a:pt x="267030" y="1813471"/>
                </a:lnTo>
                <a:lnTo>
                  <a:pt x="263474" y="1807197"/>
                </a:lnTo>
                <a:lnTo>
                  <a:pt x="262864" y="1806117"/>
                </a:lnTo>
                <a:lnTo>
                  <a:pt x="260692" y="1805038"/>
                </a:lnTo>
                <a:lnTo>
                  <a:pt x="256374" y="1807197"/>
                </a:lnTo>
                <a:lnTo>
                  <a:pt x="250647" y="1816188"/>
                </a:lnTo>
                <a:lnTo>
                  <a:pt x="249478" y="1828012"/>
                </a:lnTo>
                <a:lnTo>
                  <a:pt x="252564" y="1839442"/>
                </a:lnTo>
                <a:lnTo>
                  <a:pt x="259613" y="1847215"/>
                </a:lnTo>
                <a:lnTo>
                  <a:pt x="261772" y="1848294"/>
                </a:lnTo>
                <a:lnTo>
                  <a:pt x="263944" y="1850453"/>
                </a:lnTo>
                <a:lnTo>
                  <a:pt x="267182" y="1848294"/>
                </a:lnTo>
                <a:lnTo>
                  <a:pt x="269697" y="1840331"/>
                </a:lnTo>
                <a:close/>
              </a:path>
              <a:path w="16113125" h="9671685">
                <a:moveTo>
                  <a:pt x="276923" y="1476260"/>
                </a:moveTo>
                <a:lnTo>
                  <a:pt x="274751" y="1474089"/>
                </a:lnTo>
                <a:lnTo>
                  <a:pt x="271513" y="1471930"/>
                </a:lnTo>
                <a:lnTo>
                  <a:pt x="256222" y="1468031"/>
                </a:lnTo>
                <a:lnTo>
                  <a:pt x="239204" y="1471523"/>
                </a:lnTo>
                <a:lnTo>
                  <a:pt x="224815" y="1480908"/>
                </a:lnTo>
                <a:lnTo>
                  <a:pt x="217436" y="1494637"/>
                </a:lnTo>
                <a:lnTo>
                  <a:pt x="216357" y="1497888"/>
                </a:lnTo>
                <a:lnTo>
                  <a:pt x="215265" y="1502206"/>
                </a:lnTo>
                <a:lnTo>
                  <a:pt x="219595" y="1505458"/>
                </a:lnTo>
                <a:lnTo>
                  <a:pt x="231724" y="1505546"/>
                </a:lnTo>
                <a:lnTo>
                  <a:pt x="250151" y="1499641"/>
                </a:lnTo>
                <a:lnTo>
                  <a:pt x="267347" y="1490700"/>
                </a:lnTo>
                <a:lnTo>
                  <a:pt x="275831" y="1481658"/>
                </a:lnTo>
                <a:lnTo>
                  <a:pt x="276923" y="1476260"/>
                </a:lnTo>
                <a:close/>
              </a:path>
              <a:path w="16113125" h="9671685">
                <a:moveTo>
                  <a:pt x="285635" y="2962033"/>
                </a:moveTo>
                <a:lnTo>
                  <a:pt x="282321" y="2942780"/>
                </a:lnTo>
                <a:lnTo>
                  <a:pt x="278003" y="2938462"/>
                </a:lnTo>
                <a:lnTo>
                  <a:pt x="273672" y="2938462"/>
                </a:lnTo>
                <a:lnTo>
                  <a:pt x="267182" y="2940621"/>
                </a:lnTo>
                <a:lnTo>
                  <a:pt x="247992" y="2956306"/>
                </a:lnTo>
                <a:lnTo>
                  <a:pt x="236905" y="2980906"/>
                </a:lnTo>
                <a:lnTo>
                  <a:pt x="235546" y="3007537"/>
                </a:lnTo>
                <a:lnTo>
                  <a:pt x="245554" y="3029305"/>
                </a:lnTo>
                <a:lnTo>
                  <a:pt x="249885" y="3033636"/>
                </a:lnTo>
                <a:lnTo>
                  <a:pt x="253123" y="3039033"/>
                </a:lnTo>
                <a:lnTo>
                  <a:pt x="260692" y="3035795"/>
                </a:lnTo>
                <a:lnTo>
                  <a:pt x="271983" y="3020809"/>
                </a:lnTo>
                <a:lnTo>
                  <a:pt x="281241" y="2992132"/>
                </a:lnTo>
                <a:lnTo>
                  <a:pt x="285635" y="2962033"/>
                </a:lnTo>
                <a:close/>
              </a:path>
              <a:path w="16113125" h="9671685">
                <a:moveTo>
                  <a:pt x="288810" y="7521905"/>
                </a:moveTo>
                <a:lnTo>
                  <a:pt x="286651" y="7517574"/>
                </a:lnTo>
                <a:lnTo>
                  <a:pt x="275856" y="7506170"/>
                </a:lnTo>
                <a:lnTo>
                  <a:pt x="259486" y="7500137"/>
                </a:lnTo>
                <a:lnTo>
                  <a:pt x="242087" y="7500391"/>
                </a:lnTo>
                <a:lnTo>
                  <a:pt x="228257" y="7507846"/>
                </a:lnTo>
                <a:lnTo>
                  <a:pt x="226085" y="7511085"/>
                </a:lnTo>
                <a:lnTo>
                  <a:pt x="222846" y="7513244"/>
                </a:lnTo>
                <a:lnTo>
                  <a:pt x="225005" y="7517574"/>
                </a:lnTo>
                <a:lnTo>
                  <a:pt x="235229" y="7524255"/>
                </a:lnTo>
                <a:lnTo>
                  <a:pt x="254076" y="7528801"/>
                </a:lnTo>
                <a:lnTo>
                  <a:pt x="273519" y="7529893"/>
                </a:lnTo>
                <a:lnTo>
                  <a:pt x="285572" y="7526223"/>
                </a:lnTo>
                <a:lnTo>
                  <a:pt x="288810" y="7525144"/>
                </a:lnTo>
                <a:lnTo>
                  <a:pt x="288810" y="7521905"/>
                </a:lnTo>
                <a:close/>
              </a:path>
              <a:path w="16113125" h="9671685">
                <a:moveTo>
                  <a:pt x="293077" y="14592"/>
                </a:moveTo>
                <a:lnTo>
                  <a:pt x="290982" y="3238"/>
                </a:lnTo>
                <a:lnTo>
                  <a:pt x="290258" y="2159"/>
                </a:lnTo>
                <a:lnTo>
                  <a:pt x="288810" y="0"/>
                </a:lnTo>
                <a:lnTo>
                  <a:pt x="285572" y="0"/>
                </a:lnTo>
                <a:lnTo>
                  <a:pt x="282321" y="2159"/>
                </a:lnTo>
                <a:lnTo>
                  <a:pt x="271335" y="11176"/>
                </a:lnTo>
                <a:lnTo>
                  <a:pt x="265023" y="25679"/>
                </a:lnTo>
                <a:lnTo>
                  <a:pt x="264375" y="41402"/>
                </a:lnTo>
                <a:lnTo>
                  <a:pt x="270433" y="54063"/>
                </a:lnTo>
                <a:lnTo>
                  <a:pt x="272592" y="56235"/>
                </a:lnTo>
                <a:lnTo>
                  <a:pt x="274751" y="59474"/>
                </a:lnTo>
                <a:lnTo>
                  <a:pt x="279082" y="58394"/>
                </a:lnTo>
                <a:lnTo>
                  <a:pt x="285496" y="49479"/>
                </a:lnTo>
                <a:lnTo>
                  <a:pt x="290703" y="32435"/>
                </a:lnTo>
                <a:lnTo>
                  <a:pt x="293077" y="14592"/>
                </a:lnTo>
                <a:close/>
              </a:path>
              <a:path w="16113125" h="9671685">
                <a:moveTo>
                  <a:pt x="297637" y="9319704"/>
                </a:moveTo>
                <a:lnTo>
                  <a:pt x="294220" y="9309633"/>
                </a:lnTo>
                <a:lnTo>
                  <a:pt x="290982" y="9307474"/>
                </a:lnTo>
                <a:lnTo>
                  <a:pt x="288810" y="9308554"/>
                </a:lnTo>
                <a:lnTo>
                  <a:pt x="285572" y="9309633"/>
                </a:lnTo>
                <a:lnTo>
                  <a:pt x="276364" y="9318917"/>
                </a:lnTo>
                <a:lnTo>
                  <a:pt x="271919" y="9332760"/>
                </a:lnTo>
                <a:lnTo>
                  <a:pt x="272948" y="9347200"/>
                </a:lnTo>
                <a:lnTo>
                  <a:pt x="280162" y="9358312"/>
                </a:lnTo>
                <a:lnTo>
                  <a:pt x="284492" y="9362630"/>
                </a:lnTo>
                <a:lnTo>
                  <a:pt x="288810" y="9360471"/>
                </a:lnTo>
                <a:lnTo>
                  <a:pt x="293916" y="9351620"/>
                </a:lnTo>
                <a:lnTo>
                  <a:pt x="297192" y="9335872"/>
                </a:lnTo>
                <a:lnTo>
                  <a:pt x="297637" y="9319704"/>
                </a:lnTo>
                <a:close/>
              </a:path>
              <a:path w="16113125" h="9671685">
                <a:moveTo>
                  <a:pt x="334238" y="6745376"/>
                </a:moveTo>
                <a:lnTo>
                  <a:pt x="333159" y="6741058"/>
                </a:lnTo>
                <a:lnTo>
                  <a:pt x="324510" y="6741058"/>
                </a:lnTo>
                <a:lnTo>
                  <a:pt x="307898" y="6749186"/>
                </a:lnTo>
                <a:lnTo>
                  <a:pt x="295440" y="6765518"/>
                </a:lnTo>
                <a:lnTo>
                  <a:pt x="289674" y="6785305"/>
                </a:lnTo>
                <a:lnTo>
                  <a:pt x="293141" y="6803784"/>
                </a:lnTo>
                <a:lnTo>
                  <a:pt x="297472" y="6812432"/>
                </a:lnTo>
                <a:lnTo>
                  <a:pt x="302882" y="6811353"/>
                </a:lnTo>
                <a:lnTo>
                  <a:pt x="313715" y="6802260"/>
                </a:lnTo>
                <a:lnTo>
                  <a:pt x="325450" y="6782422"/>
                </a:lnTo>
                <a:lnTo>
                  <a:pt x="333756" y="6760553"/>
                </a:lnTo>
                <a:lnTo>
                  <a:pt x="334238" y="6745376"/>
                </a:lnTo>
                <a:close/>
              </a:path>
              <a:path w="16113125" h="9671685">
                <a:moveTo>
                  <a:pt x="354190" y="5658142"/>
                </a:moveTo>
                <a:lnTo>
                  <a:pt x="352628" y="5645480"/>
                </a:lnTo>
                <a:lnTo>
                  <a:pt x="351180" y="5643321"/>
                </a:lnTo>
                <a:lnTo>
                  <a:pt x="350456" y="5642241"/>
                </a:lnTo>
                <a:lnTo>
                  <a:pt x="347218" y="5642241"/>
                </a:lnTo>
                <a:lnTo>
                  <a:pt x="342887" y="5643321"/>
                </a:lnTo>
                <a:lnTo>
                  <a:pt x="330314" y="5652897"/>
                </a:lnTo>
                <a:lnTo>
                  <a:pt x="322618" y="5668873"/>
                </a:lnTo>
                <a:lnTo>
                  <a:pt x="320992" y="5686666"/>
                </a:lnTo>
                <a:lnTo>
                  <a:pt x="326669" y="5701716"/>
                </a:lnTo>
                <a:lnTo>
                  <a:pt x="331000" y="5708205"/>
                </a:lnTo>
                <a:lnTo>
                  <a:pt x="336397" y="5706046"/>
                </a:lnTo>
                <a:lnTo>
                  <a:pt x="343954" y="5696432"/>
                </a:lnTo>
                <a:lnTo>
                  <a:pt x="350596" y="5677789"/>
                </a:lnTo>
                <a:lnTo>
                  <a:pt x="354190" y="5658142"/>
                </a:lnTo>
                <a:close/>
              </a:path>
              <a:path w="16113125" h="9671685">
                <a:moveTo>
                  <a:pt x="360197" y="3404590"/>
                </a:moveTo>
                <a:lnTo>
                  <a:pt x="359117" y="3401352"/>
                </a:lnTo>
                <a:lnTo>
                  <a:pt x="350964" y="3392538"/>
                </a:lnTo>
                <a:lnTo>
                  <a:pt x="338569" y="3387687"/>
                </a:lnTo>
                <a:lnTo>
                  <a:pt x="325348" y="3387509"/>
                </a:lnTo>
                <a:lnTo>
                  <a:pt x="314769" y="3392690"/>
                </a:lnTo>
                <a:lnTo>
                  <a:pt x="310451" y="3397021"/>
                </a:lnTo>
                <a:lnTo>
                  <a:pt x="311531" y="3400260"/>
                </a:lnTo>
                <a:lnTo>
                  <a:pt x="319252" y="3405568"/>
                </a:lnTo>
                <a:lnTo>
                  <a:pt x="333565" y="3409454"/>
                </a:lnTo>
                <a:lnTo>
                  <a:pt x="348488" y="3410915"/>
                </a:lnTo>
                <a:lnTo>
                  <a:pt x="358038" y="3408921"/>
                </a:lnTo>
                <a:lnTo>
                  <a:pt x="360197" y="3406749"/>
                </a:lnTo>
                <a:lnTo>
                  <a:pt x="360197" y="3404590"/>
                </a:lnTo>
                <a:close/>
              </a:path>
              <a:path w="16113125" h="9671685">
                <a:moveTo>
                  <a:pt x="391147" y="923061"/>
                </a:moveTo>
                <a:lnTo>
                  <a:pt x="386740" y="895388"/>
                </a:lnTo>
                <a:lnTo>
                  <a:pt x="378574" y="879259"/>
                </a:lnTo>
                <a:lnTo>
                  <a:pt x="373176" y="874941"/>
                </a:lnTo>
                <a:lnTo>
                  <a:pt x="368846" y="876020"/>
                </a:lnTo>
                <a:lnTo>
                  <a:pt x="364515" y="880338"/>
                </a:lnTo>
                <a:lnTo>
                  <a:pt x="352285" y="899147"/>
                </a:lnTo>
                <a:lnTo>
                  <a:pt x="349377" y="923734"/>
                </a:lnTo>
                <a:lnTo>
                  <a:pt x="355396" y="947724"/>
                </a:lnTo>
                <a:lnTo>
                  <a:pt x="369925" y="964704"/>
                </a:lnTo>
                <a:lnTo>
                  <a:pt x="374256" y="966863"/>
                </a:lnTo>
                <a:lnTo>
                  <a:pt x="378574" y="971194"/>
                </a:lnTo>
                <a:lnTo>
                  <a:pt x="385064" y="966863"/>
                </a:lnTo>
                <a:lnTo>
                  <a:pt x="390893" y="950747"/>
                </a:lnTo>
                <a:lnTo>
                  <a:pt x="391147" y="923061"/>
                </a:lnTo>
                <a:close/>
              </a:path>
              <a:path w="16113125" h="9671685">
                <a:moveTo>
                  <a:pt x="508266" y="3635159"/>
                </a:moveTo>
                <a:lnTo>
                  <a:pt x="505117" y="3621976"/>
                </a:lnTo>
                <a:lnTo>
                  <a:pt x="502958" y="3618725"/>
                </a:lnTo>
                <a:lnTo>
                  <a:pt x="499706" y="3618725"/>
                </a:lnTo>
                <a:lnTo>
                  <a:pt x="494296" y="3620897"/>
                </a:lnTo>
                <a:lnTo>
                  <a:pt x="481330" y="3632047"/>
                </a:lnTo>
                <a:lnTo>
                  <a:pt x="474027" y="3649281"/>
                </a:lnTo>
                <a:lnTo>
                  <a:pt x="473621" y="3667734"/>
                </a:lnTo>
                <a:lnTo>
                  <a:pt x="481330" y="3682542"/>
                </a:lnTo>
                <a:lnTo>
                  <a:pt x="484568" y="3685781"/>
                </a:lnTo>
                <a:lnTo>
                  <a:pt x="486727" y="3689032"/>
                </a:lnTo>
                <a:lnTo>
                  <a:pt x="492137" y="3686860"/>
                </a:lnTo>
                <a:lnTo>
                  <a:pt x="499948" y="3676116"/>
                </a:lnTo>
                <a:lnTo>
                  <a:pt x="505929" y="3656038"/>
                </a:lnTo>
                <a:lnTo>
                  <a:pt x="508266" y="3635159"/>
                </a:lnTo>
                <a:close/>
              </a:path>
              <a:path w="16113125" h="9671685">
                <a:moveTo>
                  <a:pt x="520255" y="1356207"/>
                </a:moveTo>
                <a:lnTo>
                  <a:pt x="518096" y="1354048"/>
                </a:lnTo>
                <a:lnTo>
                  <a:pt x="513765" y="1352969"/>
                </a:lnTo>
                <a:lnTo>
                  <a:pt x="499122" y="1353172"/>
                </a:lnTo>
                <a:lnTo>
                  <a:pt x="484974" y="1360258"/>
                </a:lnTo>
                <a:lnTo>
                  <a:pt x="474675" y="1371828"/>
                </a:lnTo>
                <a:lnTo>
                  <a:pt x="471589" y="1385404"/>
                </a:lnTo>
                <a:lnTo>
                  <a:pt x="471589" y="1392974"/>
                </a:lnTo>
                <a:lnTo>
                  <a:pt x="475919" y="1394066"/>
                </a:lnTo>
                <a:lnTo>
                  <a:pt x="486498" y="1391539"/>
                </a:lnTo>
                <a:lnTo>
                  <a:pt x="501332" y="1382026"/>
                </a:lnTo>
                <a:lnTo>
                  <a:pt x="514540" y="1369885"/>
                </a:lnTo>
                <a:lnTo>
                  <a:pt x="520255" y="1359458"/>
                </a:lnTo>
                <a:lnTo>
                  <a:pt x="520255" y="1356207"/>
                </a:lnTo>
                <a:close/>
              </a:path>
              <a:path w="16113125" h="9671685">
                <a:moveTo>
                  <a:pt x="550545" y="5021453"/>
                </a:moveTo>
                <a:lnTo>
                  <a:pt x="548373" y="5019281"/>
                </a:lnTo>
                <a:lnTo>
                  <a:pt x="544055" y="5018202"/>
                </a:lnTo>
                <a:lnTo>
                  <a:pt x="528421" y="5017986"/>
                </a:lnTo>
                <a:lnTo>
                  <a:pt x="513092" y="5025364"/>
                </a:lnTo>
                <a:lnTo>
                  <a:pt x="501624" y="5037823"/>
                </a:lnTo>
                <a:lnTo>
                  <a:pt x="497547" y="5052809"/>
                </a:lnTo>
                <a:lnTo>
                  <a:pt x="497547" y="5060378"/>
                </a:lnTo>
                <a:lnTo>
                  <a:pt x="501878" y="5062550"/>
                </a:lnTo>
                <a:lnTo>
                  <a:pt x="513562" y="5059692"/>
                </a:lnTo>
                <a:lnTo>
                  <a:pt x="529717" y="5049431"/>
                </a:lnTo>
                <a:lnTo>
                  <a:pt x="543852" y="5036540"/>
                </a:lnTo>
                <a:lnTo>
                  <a:pt x="549465" y="5025771"/>
                </a:lnTo>
                <a:lnTo>
                  <a:pt x="550545" y="5021453"/>
                </a:lnTo>
                <a:close/>
              </a:path>
              <a:path w="16113125" h="9671685">
                <a:moveTo>
                  <a:pt x="595960" y="5155552"/>
                </a:moveTo>
                <a:lnTo>
                  <a:pt x="594880" y="5153393"/>
                </a:lnTo>
                <a:lnTo>
                  <a:pt x="593801" y="5150155"/>
                </a:lnTo>
                <a:lnTo>
                  <a:pt x="585216" y="5142496"/>
                </a:lnTo>
                <a:lnTo>
                  <a:pt x="572985" y="5139194"/>
                </a:lnTo>
                <a:lnTo>
                  <a:pt x="560336" y="5140566"/>
                </a:lnTo>
                <a:lnTo>
                  <a:pt x="550545" y="5146903"/>
                </a:lnTo>
                <a:lnTo>
                  <a:pt x="546214" y="5151234"/>
                </a:lnTo>
                <a:lnTo>
                  <a:pt x="548373" y="5154473"/>
                </a:lnTo>
                <a:lnTo>
                  <a:pt x="556082" y="5158486"/>
                </a:lnTo>
                <a:lnTo>
                  <a:pt x="570280" y="5160556"/>
                </a:lnTo>
                <a:lnTo>
                  <a:pt x="584873" y="5160403"/>
                </a:lnTo>
                <a:lnTo>
                  <a:pt x="593801" y="5157724"/>
                </a:lnTo>
                <a:lnTo>
                  <a:pt x="595960" y="5155552"/>
                </a:lnTo>
                <a:close/>
              </a:path>
              <a:path w="16113125" h="9671685">
                <a:moveTo>
                  <a:pt x="629488" y="2614003"/>
                </a:moveTo>
                <a:lnTo>
                  <a:pt x="606983" y="2564727"/>
                </a:lnTo>
                <a:lnTo>
                  <a:pt x="591642" y="2555608"/>
                </a:lnTo>
                <a:lnTo>
                  <a:pt x="589470" y="2557767"/>
                </a:lnTo>
                <a:lnTo>
                  <a:pt x="587311" y="2562098"/>
                </a:lnTo>
                <a:lnTo>
                  <a:pt x="585063" y="2579230"/>
                </a:lnTo>
                <a:lnTo>
                  <a:pt x="591235" y="2596972"/>
                </a:lnTo>
                <a:lnTo>
                  <a:pt x="603275" y="2611069"/>
                </a:lnTo>
                <a:lnTo>
                  <a:pt x="618680" y="2617254"/>
                </a:lnTo>
                <a:lnTo>
                  <a:pt x="622998" y="2617254"/>
                </a:lnTo>
                <a:lnTo>
                  <a:pt x="627329" y="2618333"/>
                </a:lnTo>
                <a:lnTo>
                  <a:pt x="629488" y="2614003"/>
                </a:lnTo>
                <a:close/>
              </a:path>
              <a:path w="16113125" h="9671685">
                <a:moveTo>
                  <a:pt x="630897" y="6467869"/>
                </a:moveTo>
                <a:lnTo>
                  <a:pt x="629488" y="6460934"/>
                </a:lnTo>
                <a:lnTo>
                  <a:pt x="628408" y="6459855"/>
                </a:lnTo>
                <a:lnTo>
                  <a:pt x="626249" y="6459855"/>
                </a:lnTo>
                <a:lnTo>
                  <a:pt x="624090" y="6460934"/>
                </a:lnTo>
                <a:lnTo>
                  <a:pt x="617118" y="6466776"/>
                </a:lnTo>
                <a:lnTo>
                  <a:pt x="613003" y="6475946"/>
                </a:lnTo>
                <a:lnTo>
                  <a:pt x="612533" y="6485725"/>
                </a:lnTo>
                <a:lnTo>
                  <a:pt x="616521" y="6493383"/>
                </a:lnTo>
                <a:lnTo>
                  <a:pt x="619760" y="6496634"/>
                </a:lnTo>
                <a:lnTo>
                  <a:pt x="621919" y="6495555"/>
                </a:lnTo>
                <a:lnTo>
                  <a:pt x="625995" y="6489840"/>
                </a:lnTo>
                <a:lnTo>
                  <a:pt x="629361" y="6479057"/>
                </a:lnTo>
                <a:lnTo>
                  <a:pt x="630897" y="6467869"/>
                </a:lnTo>
                <a:close/>
              </a:path>
              <a:path w="16113125" h="9671685">
                <a:moveTo>
                  <a:pt x="679234" y="434759"/>
                </a:moveTo>
                <a:lnTo>
                  <a:pt x="674916" y="432600"/>
                </a:lnTo>
                <a:lnTo>
                  <a:pt x="668426" y="431520"/>
                </a:lnTo>
                <a:lnTo>
                  <a:pt x="644499" y="435762"/>
                </a:lnTo>
                <a:lnTo>
                  <a:pt x="622998" y="451662"/>
                </a:lnTo>
                <a:lnTo>
                  <a:pt x="608799" y="474256"/>
                </a:lnTo>
                <a:lnTo>
                  <a:pt x="606780" y="498576"/>
                </a:lnTo>
                <a:lnTo>
                  <a:pt x="607809" y="503758"/>
                </a:lnTo>
                <a:lnTo>
                  <a:pt x="608939" y="510463"/>
                </a:lnTo>
                <a:lnTo>
                  <a:pt x="655180" y="483298"/>
                </a:lnTo>
                <a:lnTo>
                  <a:pt x="679234" y="441248"/>
                </a:lnTo>
                <a:lnTo>
                  <a:pt x="679234" y="434759"/>
                </a:lnTo>
                <a:close/>
              </a:path>
              <a:path w="16113125" h="9671685">
                <a:moveTo>
                  <a:pt x="697623" y="6639395"/>
                </a:moveTo>
                <a:lnTo>
                  <a:pt x="696544" y="6633985"/>
                </a:lnTo>
                <a:lnTo>
                  <a:pt x="693305" y="6632905"/>
                </a:lnTo>
                <a:lnTo>
                  <a:pt x="687895" y="6632905"/>
                </a:lnTo>
                <a:lnTo>
                  <a:pt x="671182" y="6638303"/>
                </a:lnTo>
                <a:lnTo>
                  <a:pt x="657212" y="6651828"/>
                </a:lnTo>
                <a:lnTo>
                  <a:pt x="649109" y="6669405"/>
                </a:lnTo>
                <a:lnTo>
                  <a:pt x="650036" y="6686982"/>
                </a:lnTo>
                <a:lnTo>
                  <a:pt x="652208" y="6695630"/>
                </a:lnTo>
                <a:lnTo>
                  <a:pt x="658698" y="6695630"/>
                </a:lnTo>
                <a:lnTo>
                  <a:pt x="670407" y="6688366"/>
                </a:lnTo>
                <a:lnTo>
                  <a:pt x="684250" y="6671564"/>
                </a:lnTo>
                <a:lnTo>
                  <a:pt x="695045" y="6652742"/>
                </a:lnTo>
                <a:lnTo>
                  <a:pt x="697623" y="6639395"/>
                </a:lnTo>
                <a:close/>
              </a:path>
              <a:path w="16113125" h="9671685">
                <a:moveTo>
                  <a:pt x="720331" y="1077175"/>
                </a:moveTo>
                <a:lnTo>
                  <a:pt x="719251" y="1073937"/>
                </a:lnTo>
                <a:lnTo>
                  <a:pt x="717092" y="1072857"/>
                </a:lnTo>
                <a:lnTo>
                  <a:pt x="713841" y="1072857"/>
                </a:lnTo>
                <a:lnTo>
                  <a:pt x="701675" y="1075855"/>
                </a:lnTo>
                <a:lnTo>
                  <a:pt x="691134" y="1084745"/>
                </a:lnTo>
                <a:lnTo>
                  <a:pt x="684644" y="1096886"/>
                </a:lnTo>
                <a:lnTo>
                  <a:pt x="684644" y="1109624"/>
                </a:lnTo>
                <a:lnTo>
                  <a:pt x="685723" y="1112862"/>
                </a:lnTo>
                <a:lnTo>
                  <a:pt x="685723" y="1116114"/>
                </a:lnTo>
                <a:lnTo>
                  <a:pt x="690054" y="1116114"/>
                </a:lnTo>
                <a:lnTo>
                  <a:pt x="698741" y="1111707"/>
                </a:lnTo>
                <a:lnTo>
                  <a:pt x="709244" y="1100289"/>
                </a:lnTo>
                <a:lnTo>
                  <a:pt x="717727" y="1087069"/>
                </a:lnTo>
                <a:lnTo>
                  <a:pt x="720331" y="1077175"/>
                </a:lnTo>
                <a:close/>
              </a:path>
              <a:path w="16113125" h="9671685">
                <a:moveTo>
                  <a:pt x="746772" y="8499551"/>
                </a:moveTo>
                <a:lnTo>
                  <a:pt x="745477" y="8486877"/>
                </a:lnTo>
                <a:lnTo>
                  <a:pt x="742175" y="8474608"/>
                </a:lnTo>
                <a:lnTo>
                  <a:pt x="737641" y="8468220"/>
                </a:lnTo>
                <a:lnTo>
                  <a:pt x="735482" y="8467141"/>
                </a:lnTo>
                <a:lnTo>
                  <a:pt x="733310" y="8467141"/>
                </a:lnTo>
                <a:lnTo>
                  <a:pt x="731151" y="8469300"/>
                </a:lnTo>
                <a:lnTo>
                  <a:pt x="726401" y="8478571"/>
                </a:lnTo>
                <a:lnTo>
                  <a:pt x="726427" y="8489848"/>
                </a:lnTo>
                <a:lnTo>
                  <a:pt x="730694" y="8500326"/>
                </a:lnTo>
                <a:lnTo>
                  <a:pt x="738720" y="8507158"/>
                </a:lnTo>
                <a:lnTo>
                  <a:pt x="743051" y="8509317"/>
                </a:lnTo>
                <a:lnTo>
                  <a:pt x="745210" y="8507158"/>
                </a:lnTo>
                <a:lnTo>
                  <a:pt x="746772" y="8499551"/>
                </a:lnTo>
                <a:close/>
              </a:path>
              <a:path w="16113125" h="9671685">
                <a:moveTo>
                  <a:pt x="749541" y="2076500"/>
                </a:moveTo>
                <a:lnTo>
                  <a:pt x="747369" y="2075408"/>
                </a:lnTo>
                <a:lnTo>
                  <a:pt x="744131" y="2075408"/>
                </a:lnTo>
                <a:lnTo>
                  <a:pt x="731316" y="2078583"/>
                </a:lnTo>
                <a:lnTo>
                  <a:pt x="720331" y="2087854"/>
                </a:lnTo>
                <a:lnTo>
                  <a:pt x="713409" y="2100351"/>
                </a:lnTo>
                <a:lnTo>
                  <a:pt x="712762" y="2113267"/>
                </a:lnTo>
                <a:lnTo>
                  <a:pt x="713841" y="2116505"/>
                </a:lnTo>
                <a:lnTo>
                  <a:pt x="713841" y="2119757"/>
                </a:lnTo>
                <a:lnTo>
                  <a:pt x="718172" y="2119757"/>
                </a:lnTo>
                <a:lnTo>
                  <a:pt x="727176" y="2115172"/>
                </a:lnTo>
                <a:lnTo>
                  <a:pt x="738314" y="2103399"/>
                </a:lnTo>
                <a:lnTo>
                  <a:pt x="747217" y="2089797"/>
                </a:lnTo>
                <a:lnTo>
                  <a:pt x="749541" y="2079739"/>
                </a:lnTo>
                <a:lnTo>
                  <a:pt x="749541" y="2076500"/>
                </a:lnTo>
                <a:close/>
              </a:path>
              <a:path w="16113125" h="9671685">
                <a:moveTo>
                  <a:pt x="767918" y="2020252"/>
                </a:moveTo>
                <a:lnTo>
                  <a:pt x="766838" y="2018093"/>
                </a:lnTo>
                <a:lnTo>
                  <a:pt x="764679" y="2017014"/>
                </a:lnTo>
                <a:lnTo>
                  <a:pt x="755370" y="2015756"/>
                </a:lnTo>
                <a:lnTo>
                  <a:pt x="745350" y="2019173"/>
                </a:lnTo>
                <a:lnTo>
                  <a:pt x="737146" y="2025827"/>
                </a:lnTo>
                <a:lnTo>
                  <a:pt x="733310" y="2034311"/>
                </a:lnTo>
                <a:lnTo>
                  <a:pt x="733310" y="2036483"/>
                </a:lnTo>
                <a:lnTo>
                  <a:pt x="732231" y="2038642"/>
                </a:lnTo>
                <a:lnTo>
                  <a:pt x="735482" y="2040801"/>
                </a:lnTo>
                <a:lnTo>
                  <a:pt x="742670" y="2040216"/>
                </a:lnTo>
                <a:lnTo>
                  <a:pt x="753325" y="2035263"/>
                </a:lnTo>
                <a:lnTo>
                  <a:pt x="763155" y="2028482"/>
                </a:lnTo>
                <a:lnTo>
                  <a:pt x="767918" y="2022424"/>
                </a:lnTo>
                <a:lnTo>
                  <a:pt x="767918" y="2020252"/>
                </a:lnTo>
                <a:close/>
              </a:path>
              <a:path w="16113125" h="9671685">
                <a:moveTo>
                  <a:pt x="772642" y="2897073"/>
                </a:moveTo>
                <a:lnTo>
                  <a:pt x="771169" y="2891955"/>
                </a:lnTo>
                <a:lnTo>
                  <a:pt x="770089" y="2890875"/>
                </a:lnTo>
                <a:lnTo>
                  <a:pt x="769010" y="2890875"/>
                </a:lnTo>
                <a:lnTo>
                  <a:pt x="766838" y="2891955"/>
                </a:lnTo>
                <a:lnTo>
                  <a:pt x="762228" y="2896908"/>
                </a:lnTo>
                <a:lnTo>
                  <a:pt x="759942" y="2903982"/>
                </a:lnTo>
                <a:lnTo>
                  <a:pt x="760298" y="2911271"/>
                </a:lnTo>
                <a:lnTo>
                  <a:pt x="763600" y="2916834"/>
                </a:lnTo>
                <a:lnTo>
                  <a:pt x="765759" y="2918993"/>
                </a:lnTo>
                <a:lnTo>
                  <a:pt x="767918" y="2917914"/>
                </a:lnTo>
                <a:lnTo>
                  <a:pt x="770712" y="2913392"/>
                </a:lnTo>
                <a:lnTo>
                  <a:pt x="772388" y="2905341"/>
                </a:lnTo>
                <a:lnTo>
                  <a:pt x="772642" y="2897073"/>
                </a:lnTo>
                <a:close/>
              </a:path>
              <a:path w="16113125" h="9671685">
                <a:moveTo>
                  <a:pt x="796048" y="2165185"/>
                </a:moveTo>
                <a:lnTo>
                  <a:pt x="792797" y="2163013"/>
                </a:lnTo>
                <a:lnTo>
                  <a:pt x="792797" y="2161933"/>
                </a:lnTo>
                <a:lnTo>
                  <a:pt x="791718" y="2163013"/>
                </a:lnTo>
                <a:lnTo>
                  <a:pt x="789559" y="2163013"/>
                </a:lnTo>
                <a:lnTo>
                  <a:pt x="784923" y="2167001"/>
                </a:lnTo>
                <a:lnTo>
                  <a:pt x="782523" y="2173020"/>
                </a:lnTo>
                <a:lnTo>
                  <a:pt x="782561" y="2179447"/>
                </a:lnTo>
                <a:lnTo>
                  <a:pt x="785228" y="2184641"/>
                </a:lnTo>
                <a:lnTo>
                  <a:pt x="787387" y="2186813"/>
                </a:lnTo>
                <a:lnTo>
                  <a:pt x="788466" y="2185733"/>
                </a:lnTo>
                <a:lnTo>
                  <a:pt x="791718" y="2184641"/>
                </a:lnTo>
                <a:lnTo>
                  <a:pt x="796048" y="2165185"/>
                </a:lnTo>
                <a:close/>
              </a:path>
              <a:path w="16113125" h="9671685">
                <a:moveTo>
                  <a:pt x="797737" y="7436307"/>
                </a:moveTo>
                <a:lnTo>
                  <a:pt x="794423" y="7413079"/>
                </a:lnTo>
                <a:lnTo>
                  <a:pt x="787057" y="7390447"/>
                </a:lnTo>
                <a:lnTo>
                  <a:pt x="777659" y="7378065"/>
                </a:lnTo>
                <a:lnTo>
                  <a:pt x="774420" y="7375893"/>
                </a:lnTo>
                <a:lnTo>
                  <a:pt x="771169" y="7378065"/>
                </a:lnTo>
                <a:lnTo>
                  <a:pt x="766851" y="7381303"/>
                </a:lnTo>
                <a:lnTo>
                  <a:pt x="758723" y="7398664"/>
                </a:lnTo>
                <a:lnTo>
                  <a:pt x="759409" y="7419568"/>
                </a:lnTo>
                <a:lnTo>
                  <a:pt x="767600" y="7438644"/>
                </a:lnTo>
                <a:lnTo>
                  <a:pt x="781989" y="7450518"/>
                </a:lnTo>
                <a:lnTo>
                  <a:pt x="786307" y="7451611"/>
                </a:lnTo>
                <a:lnTo>
                  <a:pt x="790638" y="7454849"/>
                </a:lnTo>
                <a:lnTo>
                  <a:pt x="794969" y="7450518"/>
                </a:lnTo>
                <a:lnTo>
                  <a:pt x="797737" y="7436307"/>
                </a:lnTo>
                <a:close/>
              </a:path>
              <a:path w="16113125" h="9671685">
                <a:moveTo>
                  <a:pt x="799490" y="3754666"/>
                </a:moveTo>
                <a:lnTo>
                  <a:pt x="799287" y="3740937"/>
                </a:lnTo>
                <a:lnTo>
                  <a:pt x="797128" y="3737699"/>
                </a:lnTo>
                <a:lnTo>
                  <a:pt x="793877" y="3736619"/>
                </a:lnTo>
                <a:lnTo>
                  <a:pt x="788466" y="3737699"/>
                </a:lnTo>
                <a:lnTo>
                  <a:pt x="773633" y="3745890"/>
                </a:lnTo>
                <a:lnTo>
                  <a:pt x="763054" y="3761079"/>
                </a:lnTo>
                <a:lnTo>
                  <a:pt x="758964" y="3778910"/>
                </a:lnTo>
                <a:lnTo>
                  <a:pt x="763600" y="3795014"/>
                </a:lnTo>
                <a:lnTo>
                  <a:pt x="765759" y="3798265"/>
                </a:lnTo>
                <a:lnTo>
                  <a:pt x="767918" y="3802583"/>
                </a:lnTo>
                <a:lnTo>
                  <a:pt x="773328" y="3801503"/>
                </a:lnTo>
                <a:lnTo>
                  <a:pt x="782866" y="3792651"/>
                </a:lnTo>
                <a:lnTo>
                  <a:pt x="792797" y="3774465"/>
                </a:lnTo>
                <a:lnTo>
                  <a:pt x="799490" y="3754666"/>
                </a:lnTo>
                <a:close/>
              </a:path>
              <a:path w="16113125" h="9671685">
                <a:moveTo>
                  <a:pt x="855522" y="9432938"/>
                </a:moveTo>
                <a:lnTo>
                  <a:pt x="854443" y="9429686"/>
                </a:lnTo>
                <a:lnTo>
                  <a:pt x="851204" y="9425368"/>
                </a:lnTo>
                <a:lnTo>
                  <a:pt x="834898" y="9415932"/>
                </a:lnTo>
                <a:lnTo>
                  <a:pt x="814031" y="9414815"/>
                </a:lnTo>
                <a:lnTo>
                  <a:pt x="794169" y="9421406"/>
                </a:lnTo>
                <a:lnTo>
                  <a:pt x="780910" y="9435097"/>
                </a:lnTo>
                <a:lnTo>
                  <a:pt x="778738" y="9439427"/>
                </a:lnTo>
                <a:lnTo>
                  <a:pt x="776579" y="9442666"/>
                </a:lnTo>
                <a:lnTo>
                  <a:pt x="779818" y="9448076"/>
                </a:lnTo>
                <a:lnTo>
                  <a:pt x="794029" y="9452165"/>
                </a:lnTo>
                <a:lnTo>
                  <a:pt x="817270" y="9450781"/>
                </a:lnTo>
                <a:lnTo>
                  <a:pt x="839901" y="9445333"/>
                </a:lnTo>
                <a:lnTo>
                  <a:pt x="852284" y="9437256"/>
                </a:lnTo>
                <a:lnTo>
                  <a:pt x="855522" y="9432938"/>
                </a:lnTo>
                <a:close/>
              </a:path>
              <a:path w="16113125" h="9671685">
                <a:moveTo>
                  <a:pt x="892098" y="5866562"/>
                </a:moveTo>
                <a:lnTo>
                  <a:pt x="890676" y="5847321"/>
                </a:lnTo>
                <a:lnTo>
                  <a:pt x="886015" y="5828271"/>
                </a:lnTo>
                <a:lnTo>
                  <a:pt x="879322" y="5817438"/>
                </a:lnTo>
                <a:lnTo>
                  <a:pt x="876071" y="5816358"/>
                </a:lnTo>
                <a:lnTo>
                  <a:pt x="872832" y="5817438"/>
                </a:lnTo>
                <a:lnTo>
                  <a:pt x="869581" y="5820689"/>
                </a:lnTo>
                <a:lnTo>
                  <a:pt x="861961" y="5834354"/>
                </a:lnTo>
                <a:lnTo>
                  <a:pt x="861339" y="5851372"/>
                </a:lnTo>
                <a:lnTo>
                  <a:pt x="867003" y="5867374"/>
                </a:lnTo>
                <a:lnTo>
                  <a:pt x="878243" y="5878004"/>
                </a:lnTo>
                <a:lnTo>
                  <a:pt x="881481" y="5879084"/>
                </a:lnTo>
                <a:lnTo>
                  <a:pt x="884732" y="5882335"/>
                </a:lnTo>
                <a:lnTo>
                  <a:pt x="889050" y="5878004"/>
                </a:lnTo>
                <a:lnTo>
                  <a:pt x="892098" y="5866562"/>
                </a:lnTo>
                <a:close/>
              </a:path>
              <a:path w="16113125" h="9671685">
                <a:moveTo>
                  <a:pt x="912850" y="9082253"/>
                </a:moveTo>
                <a:lnTo>
                  <a:pt x="912749" y="9068397"/>
                </a:lnTo>
                <a:lnTo>
                  <a:pt x="909599" y="9059812"/>
                </a:lnTo>
                <a:lnTo>
                  <a:pt x="907440" y="9057653"/>
                </a:lnTo>
                <a:lnTo>
                  <a:pt x="905281" y="9058732"/>
                </a:lnTo>
                <a:lnTo>
                  <a:pt x="902030" y="9059812"/>
                </a:lnTo>
                <a:lnTo>
                  <a:pt x="894384" y="9068206"/>
                </a:lnTo>
                <a:lnTo>
                  <a:pt x="891082" y="9079954"/>
                </a:lnTo>
                <a:lnTo>
                  <a:pt x="892454" y="9091905"/>
                </a:lnTo>
                <a:lnTo>
                  <a:pt x="898791" y="9100909"/>
                </a:lnTo>
                <a:lnTo>
                  <a:pt x="900950" y="9103068"/>
                </a:lnTo>
                <a:lnTo>
                  <a:pt x="903109" y="9104147"/>
                </a:lnTo>
                <a:lnTo>
                  <a:pt x="906360" y="9103068"/>
                </a:lnTo>
                <a:lnTo>
                  <a:pt x="910513" y="9095702"/>
                </a:lnTo>
                <a:lnTo>
                  <a:pt x="912850" y="9082253"/>
                </a:lnTo>
                <a:close/>
              </a:path>
              <a:path w="16113125" h="9671685">
                <a:moveTo>
                  <a:pt x="915009" y="4489348"/>
                </a:moveTo>
                <a:lnTo>
                  <a:pt x="897826" y="4444784"/>
                </a:lnTo>
                <a:lnTo>
                  <a:pt x="884732" y="4436351"/>
                </a:lnTo>
                <a:lnTo>
                  <a:pt x="882561" y="4437431"/>
                </a:lnTo>
                <a:lnTo>
                  <a:pt x="880402" y="4441761"/>
                </a:lnTo>
                <a:lnTo>
                  <a:pt x="877443" y="4456531"/>
                </a:lnTo>
                <a:lnTo>
                  <a:pt x="881888" y="4472317"/>
                </a:lnTo>
                <a:lnTo>
                  <a:pt x="891806" y="4485259"/>
                </a:lnTo>
                <a:lnTo>
                  <a:pt x="905281" y="4491507"/>
                </a:lnTo>
                <a:lnTo>
                  <a:pt x="908519" y="4491507"/>
                </a:lnTo>
                <a:lnTo>
                  <a:pt x="912850" y="4492587"/>
                </a:lnTo>
                <a:lnTo>
                  <a:pt x="915009" y="4489348"/>
                </a:lnTo>
                <a:close/>
              </a:path>
              <a:path w="16113125" h="9671685">
                <a:moveTo>
                  <a:pt x="920280" y="4651578"/>
                </a:moveTo>
                <a:lnTo>
                  <a:pt x="916851" y="4631829"/>
                </a:lnTo>
                <a:lnTo>
                  <a:pt x="911834" y="4622368"/>
                </a:lnTo>
                <a:lnTo>
                  <a:pt x="910678" y="4620209"/>
                </a:lnTo>
                <a:lnTo>
                  <a:pt x="907440" y="4618050"/>
                </a:lnTo>
                <a:lnTo>
                  <a:pt x="904189" y="4619129"/>
                </a:lnTo>
                <a:lnTo>
                  <a:pt x="900950" y="4622368"/>
                </a:lnTo>
                <a:lnTo>
                  <a:pt x="892200" y="4635766"/>
                </a:lnTo>
                <a:lnTo>
                  <a:pt x="890130" y="4653331"/>
                </a:lnTo>
                <a:lnTo>
                  <a:pt x="894562" y="4670285"/>
                </a:lnTo>
                <a:lnTo>
                  <a:pt x="905281" y="4681855"/>
                </a:lnTo>
                <a:lnTo>
                  <a:pt x="911771" y="4686185"/>
                </a:lnTo>
                <a:lnTo>
                  <a:pt x="916089" y="4682934"/>
                </a:lnTo>
                <a:lnTo>
                  <a:pt x="920267" y="4671314"/>
                </a:lnTo>
                <a:lnTo>
                  <a:pt x="920280" y="4651578"/>
                </a:lnTo>
                <a:close/>
              </a:path>
              <a:path w="16113125" h="9671685">
                <a:moveTo>
                  <a:pt x="943127" y="244411"/>
                </a:moveTo>
                <a:lnTo>
                  <a:pt x="939876" y="242252"/>
                </a:lnTo>
                <a:lnTo>
                  <a:pt x="936637" y="242252"/>
                </a:lnTo>
                <a:lnTo>
                  <a:pt x="922515" y="244208"/>
                </a:lnTo>
                <a:lnTo>
                  <a:pt x="909599" y="253072"/>
                </a:lnTo>
                <a:lnTo>
                  <a:pt x="900747" y="265976"/>
                </a:lnTo>
                <a:lnTo>
                  <a:pt x="898779" y="280111"/>
                </a:lnTo>
                <a:lnTo>
                  <a:pt x="899871" y="283349"/>
                </a:lnTo>
                <a:lnTo>
                  <a:pt x="899871" y="286588"/>
                </a:lnTo>
                <a:lnTo>
                  <a:pt x="939177" y="259232"/>
                </a:lnTo>
                <a:lnTo>
                  <a:pt x="943127" y="248742"/>
                </a:lnTo>
                <a:lnTo>
                  <a:pt x="943127" y="244411"/>
                </a:lnTo>
                <a:close/>
              </a:path>
              <a:path w="16113125" h="9671685">
                <a:moveTo>
                  <a:pt x="947039" y="6508801"/>
                </a:moveTo>
                <a:lnTo>
                  <a:pt x="945299" y="6502044"/>
                </a:lnTo>
                <a:lnTo>
                  <a:pt x="943127" y="6499873"/>
                </a:lnTo>
                <a:lnTo>
                  <a:pt x="942047" y="6500952"/>
                </a:lnTo>
                <a:lnTo>
                  <a:pt x="939888" y="6502044"/>
                </a:lnTo>
                <a:lnTo>
                  <a:pt x="933869" y="6507696"/>
                </a:lnTo>
                <a:lnTo>
                  <a:pt x="930694" y="6516510"/>
                </a:lnTo>
                <a:lnTo>
                  <a:pt x="930757" y="6525920"/>
                </a:lnTo>
                <a:lnTo>
                  <a:pt x="934478" y="6533401"/>
                </a:lnTo>
                <a:lnTo>
                  <a:pt x="937729" y="6536652"/>
                </a:lnTo>
                <a:lnTo>
                  <a:pt x="939888" y="6535560"/>
                </a:lnTo>
                <a:lnTo>
                  <a:pt x="943622" y="6530022"/>
                </a:lnTo>
                <a:lnTo>
                  <a:pt x="946238" y="6519608"/>
                </a:lnTo>
                <a:lnTo>
                  <a:pt x="947039" y="6508801"/>
                </a:lnTo>
                <a:close/>
              </a:path>
              <a:path w="16113125" h="9671685">
                <a:moveTo>
                  <a:pt x="975575" y="3406749"/>
                </a:moveTo>
                <a:lnTo>
                  <a:pt x="973416" y="3403511"/>
                </a:lnTo>
                <a:lnTo>
                  <a:pt x="969086" y="3400260"/>
                </a:lnTo>
                <a:lnTo>
                  <a:pt x="951471" y="3393910"/>
                </a:lnTo>
                <a:lnTo>
                  <a:pt x="931227" y="3396475"/>
                </a:lnTo>
                <a:lnTo>
                  <a:pt x="913422" y="3406343"/>
                </a:lnTo>
                <a:lnTo>
                  <a:pt x="903109" y="3421900"/>
                </a:lnTo>
                <a:lnTo>
                  <a:pt x="902030" y="3426218"/>
                </a:lnTo>
                <a:lnTo>
                  <a:pt x="899871" y="3430549"/>
                </a:lnTo>
                <a:lnTo>
                  <a:pt x="904189" y="3433788"/>
                </a:lnTo>
                <a:lnTo>
                  <a:pt x="918489" y="3435096"/>
                </a:lnTo>
                <a:lnTo>
                  <a:pt x="940689" y="3429597"/>
                </a:lnTo>
                <a:lnTo>
                  <a:pt x="961682" y="3420249"/>
                </a:lnTo>
                <a:lnTo>
                  <a:pt x="972324" y="3410000"/>
                </a:lnTo>
                <a:lnTo>
                  <a:pt x="975575" y="3406749"/>
                </a:lnTo>
                <a:close/>
              </a:path>
              <a:path w="16113125" h="9671685">
                <a:moveTo>
                  <a:pt x="992873" y="6760515"/>
                </a:moveTo>
                <a:lnTo>
                  <a:pt x="990714" y="6752945"/>
                </a:lnTo>
                <a:lnTo>
                  <a:pt x="984224" y="6750786"/>
                </a:lnTo>
                <a:lnTo>
                  <a:pt x="975575" y="6750786"/>
                </a:lnTo>
                <a:lnTo>
                  <a:pt x="946150" y="6761289"/>
                </a:lnTo>
                <a:lnTo>
                  <a:pt x="922718" y="6786207"/>
                </a:lnTo>
                <a:lnTo>
                  <a:pt x="910031" y="6818008"/>
                </a:lnTo>
                <a:lnTo>
                  <a:pt x="912850" y="6849199"/>
                </a:lnTo>
                <a:lnTo>
                  <a:pt x="916089" y="6855688"/>
                </a:lnTo>
                <a:lnTo>
                  <a:pt x="918260" y="6863258"/>
                </a:lnTo>
                <a:lnTo>
                  <a:pt x="927989" y="6863258"/>
                </a:lnTo>
                <a:lnTo>
                  <a:pt x="947864" y="6850100"/>
                </a:lnTo>
                <a:lnTo>
                  <a:pt x="970978" y="6819595"/>
                </a:lnTo>
                <a:lnTo>
                  <a:pt x="988822" y="6785242"/>
                </a:lnTo>
                <a:lnTo>
                  <a:pt x="992873" y="6760515"/>
                </a:lnTo>
                <a:close/>
              </a:path>
              <a:path w="16113125" h="9671685">
                <a:moveTo>
                  <a:pt x="1009370" y="7254799"/>
                </a:moveTo>
                <a:lnTo>
                  <a:pt x="1005319" y="7232053"/>
                </a:lnTo>
                <a:lnTo>
                  <a:pt x="997204" y="7210120"/>
                </a:lnTo>
                <a:lnTo>
                  <a:pt x="987475" y="7198538"/>
                </a:lnTo>
                <a:lnTo>
                  <a:pt x="983145" y="7195286"/>
                </a:lnTo>
                <a:lnTo>
                  <a:pt x="976655" y="7201776"/>
                </a:lnTo>
                <a:lnTo>
                  <a:pt x="969327" y="7219112"/>
                </a:lnTo>
                <a:lnTo>
                  <a:pt x="970711" y="7239902"/>
                </a:lnTo>
                <a:lnTo>
                  <a:pt x="979398" y="7258659"/>
                </a:lnTo>
                <a:lnTo>
                  <a:pt x="993965" y="7269912"/>
                </a:lnTo>
                <a:lnTo>
                  <a:pt x="998283" y="7270991"/>
                </a:lnTo>
                <a:lnTo>
                  <a:pt x="1002614" y="7273150"/>
                </a:lnTo>
                <a:lnTo>
                  <a:pt x="1006944" y="7268832"/>
                </a:lnTo>
                <a:lnTo>
                  <a:pt x="1009370" y="7254799"/>
                </a:lnTo>
                <a:close/>
              </a:path>
              <a:path w="16113125" h="9671685">
                <a:moveTo>
                  <a:pt x="1016673" y="8136204"/>
                </a:moveTo>
                <a:lnTo>
                  <a:pt x="1013434" y="8135112"/>
                </a:lnTo>
                <a:lnTo>
                  <a:pt x="1010183" y="8135112"/>
                </a:lnTo>
                <a:lnTo>
                  <a:pt x="996950" y="8139595"/>
                </a:lnTo>
                <a:lnTo>
                  <a:pt x="986256" y="8150669"/>
                </a:lnTo>
                <a:lnTo>
                  <a:pt x="980224" y="8164779"/>
                </a:lnTo>
                <a:lnTo>
                  <a:pt x="980986" y="8178381"/>
                </a:lnTo>
                <a:lnTo>
                  <a:pt x="983145" y="8184870"/>
                </a:lnTo>
                <a:lnTo>
                  <a:pt x="987475" y="8184870"/>
                </a:lnTo>
                <a:lnTo>
                  <a:pt x="1015149" y="8150187"/>
                </a:lnTo>
                <a:lnTo>
                  <a:pt x="1016673" y="8136204"/>
                </a:lnTo>
                <a:close/>
              </a:path>
              <a:path w="16113125" h="9671685">
                <a:moveTo>
                  <a:pt x="1038301" y="5057140"/>
                </a:moveTo>
                <a:lnTo>
                  <a:pt x="1037221" y="5053889"/>
                </a:lnTo>
                <a:lnTo>
                  <a:pt x="1033970" y="5049571"/>
                </a:lnTo>
                <a:lnTo>
                  <a:pt x="1018717" y="5038179"/>
                </a:lnTo>
                <a:lnTo>
                  <a:pt x="997877" y="5034699"/>
                </a:lnTo>
                <a:lnTo>
                  <a:pt x="977252" y="5038915"/>
                </a:lnTo>
                <a:lnTo>
                  <a:pt x="962596" y="5050650"/>
                </a:lnTo>
                <a:lnTo>
                  <a:pt x="960437" y="5054981"/>
                </a:lnTo>
                <a:lnTo>
                  <a:pt x="957186" y="5058219"/>
                </a:lnTo>
                <a:lnTo>
                  <a:pt x="960437" y="5063629"/>
                </a:lnTo>
                <a:lnTo>
                  <a:pt x="974217" y="5068913"/>
                </a:lnTo>
                <a:lnTo>
                  <a:pt x="997750" y="5070246"/>
                </a:lnTo>
                <a:lnTo>
                  <a:pt x="1021270" y="5067732"/>
                </a:lnTo>
                <a:lnTo>
                  <a:pt x="1035062" y="5061470"/>
                </a:lnTo>
                <a:lnTo>
                  <a:pt x="1038301" y="5057140"/>
                </a:lnTo>
                <a:close/>
              </a:path>
              <a:path w="16113125" h="9671685">
                <a:moveTo>
                  <a:pt x="1040460" y="4119473"/>
                </a:moveTo>
                <a:lnTo>
                  <a:pt x="1039380" y="4118381"/>
                </a:lnTo>
                <a:lnTo>
                  <a:pt x="1037221" y="4114063"/>
                </a:lnTo>
                <a:lnTo>
                  <a:pt x="1028573" y="4111904"/>
                </a:lnTo>
                <a:lnTo>
                  <a:pt x="1025321" y="4116222"/>
                </a:lnTo>
                <a:lnTo>
                  <a:pt x="1024242" y="4117302"/>
                </a:lnTo>
                <a:lnTo>
                  <a:pt x="1024242" y="4118381"/>
                </a:lnTo>
                <a:lnTo>
                  <a:pt x="1025321" y="4120553"/>
                </a:lnTo>
                <a:lnTo>
                  <a:pt x="1037221" y="4122712"/>
                </a:lnTo>
                <a:lnTo>
                  <a:pt x="1040460" y="4119473"/>
                </a:lnTo>
                <a:close/>
              </a:path>
              <a:path w="16113125" h="9671685">
                <a:moveTo>
                  <a:pt x="1063167" y="1736902"/>
                </a:moveTo>
                <a:lnTo>
                  <a:pt x="1062647" y="1731187"/>
                </a:lnTo>
                <a:lnTo>
                  <a:pt x="1058976" y="1722843"/>
                </a:lnTo>
                <a:lnTo>
                  <a:pt x="1053896" y="1715300"/>
                </a:lnTo>
                <a:lnTo>
                  <a:pt x="1049108" y="1712023"/>
                </a:lnTo>
                <a:lnTo>
                  <a:pt x="1046949" y="1709864"/>
                </a:lnTo>
                <a:lnTo>
                  <a:pt x="1045870" y="1710944"/>
                </a:lnTo>
                <a:lnTo>
                  <a:pt x="1044790" y="1713103"/>
                </a:lnTo>
                <a:lnTo>
                  <a:pt x="1043787" y="1720494"/>
                </a:lnTo>
                <a:lnTo>
                  <a:pt x="1046543" y="1728381"/>
                </a:lnTo>
                <a:lnTo>
                  <a:pt x="1051941" y="1734858"/>
                </a:lnTo>
                <a:lnTo>
                  <a:pt x="1058849" y="1737982"/>
                </a:lnTo>
                <a:lnTo>
                  <a:pt x="1061008" y="1737982"/>
                </a:lnTo>
                <a:lnTo>
                  <a:pt x="1062088" y="1739061"/>
                </a:lnTo>
                <a:lnTo>
                  <a:pt x="1063167" y="1736902"/>
                </a:lnTo>
                <a:close/>
              </a:path>
              <a:path w="16113125" h="9671685">
                <a:moveTo>
                  <a:pt x="1065530" y="9286202"/>
                </a:moveTo>
                <a:lnTo>
                  <a:pt x="1065339" y="9277198"/>
                </a:lnTo>
                <a:lnTo>
                  <a:pt x="1064260" y="9273946"/>
                </a:lnTo>
                <a:lnTo>
                  <a:pt x="1062101" y="9273946"/>
                </a:lnTo>
                <a:lnTo>
                  <a:pt x="1058849" y="9275039"/>
                </a:lnTo>
                <a:lnTo>
                  <a:pt x="1048702" y="9280817"/>
                </a:lnTo>
                <a:lnTo>
                  <a:pt x="1041679" y="9291256"/>
                </a:lnTo>
                <a:lnTo>
                  <a:pt x="1038923" y="9303321"/>
                </a:lnTo>
                <a:lnTo>
                  <a:pt x="1041552" y="9313964"/>
                </a:lnTo>
                <a:lnTo>
                  <a:pt x="1042631" y="9316136"/>
                </a:lnTo>
                <a:lnTo>
                  <a:pt x="1043711" y="9319374"/>
                </a:lnTo>
                <a:lnTo>
                  <a:pt x="1048042" y="9318295"/>
                </a:lnTo>
                <a:lnTo>
                  <a:pt x="1054544" y="9312326"/>
                </a:lnTo>
                <a:lnTo>
                  <a:pt x="1061148" y="9299778"/>
                </a:lnTo>
                <a:lnTo>
                  <a:pt x="1065530" y="9286202"/>
                </a:lnTo>
                <a:close/>
              </a:path>
              <a:path w="16113125" h="9671685">
                <a:moveTo>
                  <a:pt x="1148969" y="8252930"/>
                </a:moveTo>
                <a:lnTo>
                  <a:pt x="1146454" y="8244345"/>
                </a:lnTo>
                <a:lnTo>
                  <a:pt x="1144295" y="8242186"/>
                </a:lnTo>
                <a:lnTo>
                  <a:pt x="1142123" y="8242186"/>
                </a:lnTo>
                <a:lnTo>
                  <a:pt x="1138885" y="8244345"/>
                </a:lnTo>
                <a:lnTo>
                  <a:pt x="1131214" y="8252295"/>
                </a:lnTo>
                <a:lnTo>
                  <a:pt x="1127798" y="8264093"/>
                </a:lnTo>
                <a:lnTo>
                  <a:pt x="1128839" y="8276285"/>
                </a:lnTo>
                <a:lnTo>
                  <a:pt x="1134554" y="8285442"/>
                </a:lnTo>
                <a:lnTo>
                  <a:pt x="1138885" y="8289772"/>
                </a:lnTo>
                <a:lnTo>
                  <a:pt x="1142123" y="8287613"/>
                </a:lnTo>
                <a:lnTo>
                  <a:pt x="1146302" y="8280247"/>
                </a:lnTo>
                <a:lnTo>
                  <a:pt x="1148753" y="8266785"/>
                </a:lnTo>
                <a:lnTo>
                  <a:pt x="1148969" y="8252930"/>
                </a:lnTo>
                <a:close/>
              </a:path>
              <a:path w="16113125" h="9671685">
                <a:moveTo>
                  <a:pt x="1154023" y="1070686"/>
                </a:moveTo>
                <a:lnTo>
                  <a:pt x="1150772" y="1069606"/>
                </a:lnTo>
                <a:lnTo>
                  <a:pt x="1146454" y="1068527"/>
                </a:lnTo>
                <a:lnTo>
                  <a:pt x="1130604" y="1071194"/>
                </a:lnTo>
                <a:lnTo>
                  <a:pt x="1116164" y="1081773"/>
                </a:lnTo>
                <a:lnTo>
                  <a:pt x="1106601" y="1096810"/>
                </a:lnTo>
                <a:lnTo>
                  <a:pt x="1105357" y="1112862"/>
                </a:lnTo>
                <a:lnTo>
                  <a:pt x="1106309" y="1116685"/>
                </a:lnTo>
                <a:lnTo>
                  <a:pt x="1106436" y="1120444"/>
                </a:lnTo>
                <a:lnTo>
                  <a:pt x="1150315" y="1087145"/>
                </a:lnTo>
                <a:lnTo>
                  <a:pt x="1154023" y="1075016"/>
                </a:lnTo>
                <a:lnTo>
                  <a:pt x="1154023" y="1070686"/>
                </a:lnTo>
                <a:close/>
              </a:path>
              <a:path w="16113125" h="9671685">
                <a:moveTo>
                  <a:pt x="1178902" y="7442949"/>
                </a:moveTo>
                <a:lnTo>
                  <a:pt x="1176743" y="7440790"/>
                </a:lnTo>
                <a:lnTo>
                  <a:pt x="1174572" y="7440790"/>
                </a:lnTo>
                <a:lnTo>
                  <a:pt x="1170254" y="7442949"/>
                </a:lnTo>
                <a:lnTo>
                  <a:pt x="1168082" y="7451611"/>
                </a:lnTo>
                <a:lnTo>
                  <a:pt x="1172413" y="7454849"/>
                </a:lnTo>
                <a:lnTo>
                  <a:pt x="1173492" y="7455929"/>
                </a:lnTo>
                <a:lnTo>
                  <a:pt x="1174572" y="7455929"/>
                </a:lnTo>
                <a:lnTo>
                  <a:pt x="1176731" y="7454849"/>
                </a:lnTo>
                <a:lnTo>
                  <a:pt x="1178902" y="7442949"/>
                </a:lnTo>
                <a:close/>
              </a:path>
              <a:path w="16113125" h="9671685">
                <a:moveTo>
                  <a:pt x="1224318" y="5231257"/>
                </a:moveTo>
                <a:lnTo>
                  <a:pt x="1207744" y="5181676"/>
                </a:lnTo>
                <a:lnTo>
                  <a:pt x="1194041" y="5170703"/>
                </a:lnTo>
                <a:lnTo>
                  <a:pt x="1190790" y="5172862"/>
                </a:lnTo>
                <a:lnTo>
                  <a:pt x="1188631" y="5177180"/>
                </a:lnTo>
                <a:lnTo>
                  <a:pt x="1184452" y="5193271"/>
                </a:lnTo>
                <a:lnTo>
                  <a:pt x="1188491" y="5210988"/>
                </a:lnTo>
                <a:lnTo>
                  <a:pt x="1198816" y="5225859"/>
                </a:lnTo>
                <a:lnTo>
                  <a:pt x="1213510" y="5233428"/>
                </a:lnTo>
                <a:lnTo>
                  <a:pt x="1217828" y="5234508"/>
                </a:lnTo>
                <a:lnTo>
                  <a:pt x="1221079" y="5235587"/>
                </a:lnTo>
                <a:lnTo>
                  <a:pt x="1224318" y="5231257"/>
                </a:lnTo>
                <a:close/>
              </a:path>
              <a:path w="16113125" h="9671685">
                <a:moveTo>
                  <a:pt x="1232979" y="8249755"/>
                </a:moveTo>
                <a:lnTo>
                  <a:pt x="1231887" y="8248675"/>
                </a:lnTo>
                <a:lnTo>
                  <a:pt x="1229728" y="8243265"/>
                </a:lnTo>
                <a:lnTo>
                  <a:pt x="1218907" y="8241106"/>
                </a:lnTo>
                <a:lnTo>
                  <a:pt x="1213510" y="8246516"/>
                </a:lnTo>
                <a:lnTo>
                  <a:pt x="1212430" y="8246516"/>
                </a:lnTo>
                <a:lnTo>
                  <a:pt x="1213510" y="8248675"/>
                </a:lnTo>
                <a:lnTo>
                  <a:pt x="1214589" y="8251926"/>
                </a:lnTo>
                <a:lnTo>
                  <a:pt x="1229728" y="8254085"/>
                </a:lnTo>
                <a:lnTo>
                  <a:pt x="1232979" y="8250834"/>
                </a:lnTo>
                <a:lnTo>
                  <a:pt x="1232979" y="8249755"/>
                </a:lnTo>
                <a:close/>
              </a:path>
              <a:path w="16113125" h="9671685">
                <a:moveTo>
                  <a:pt x="1252435" y="5973178"/>
                </a:moveTo>
                <a:lnTo>
                  <a:pt x="1231887" y="5934240"/>
                </a:lnTo>
                <a:lnTo>
                  <a:pt x="1228648" y="5933160"/>
                </a:lnTo>
                <a:lnTo>
                  <a:pt x="1227569" y="5934240"/>
                </a:lnTo>
                <a:lnTo>
                  <a:pt x="1225397" y="5937491"/>
                </a:lnTo>
                <a:lnTo>
                  <a:pt x="1223733" y="5948578"/>
                </a:lnTo>
                <a:lnTo>
                  <a:pt x="1227429" y="5960465"/>
                </a:lnTo>
                <a:lnTo>
                  <a:pt x="1234986" y="5970333"/>
                </a:lnTo>
                <a:lnTo>
                  <a:pt x="1244866" y="5975337"/>
                </a:lnTo>
                <a:lnTo>
                  <a:pt x="1248117" y="5975337"/>
                </a:lnTo>
                <a:lnTo>
                  <a:pt x="1250276" y="5976417"/>
                </a:lnTo>
                <a:lnTo>
                  <a:pt x="1252435" y="5973178"/>
                </a:lnTo>
                <a:close/>
              </a:path>
              <a:path w="16113125" h="9671685">
                <a:moveTo>
                  <a:pt x="1256766" y="6721589"/>
                </a:moveTo>
                <a:lnTo>
                  <a:pt x="1254607" y="6719417"/>
                </a:lnTo>
                <a:lnTo>
                  <a:pt x="1253528" y="6717258"/>
                </a:lnTo>
                <a:lnTo>
                  <a:pt x="1252448" y="6717258"/>
                </a:lnTo>
                <a:lnTo>
                  <a:pt x="1251356" y="6718338"/>
                </a:lnTo>
                <a:lnTo>
                  <a:pt x="1244866" y="6721589"/>
                </a:lnTo>
                <a:lnTo>
                  <a:pt x="1242707" y="6732397"/>
                </a:lnTo>
                <a:lnTo>
                  <a:pt x="1250276" y="6739966"/>
                </a:lnTo>
                <a:lnTo>
                  <a:pt x="1251356" y="6738887"/>
                </a:lnTo>
                <a:lnTo>
                  <a:pt x="1254607" y="6737807"/>
                </a:lnTo>
                <a:lnTo>
                  <a:pt x="1256766" y="6721589"/>
                </a:lnTo>
                <a:close/>
              </a:path>
              <a:path w="16113125" h="9671685">
                <a:moveTo>
                  <a:pt x="1261084" y="2219248"/>
                </a:moveTo>
                <a:lnTo>
                  <a:pt x="1257846" y="2217089"/>
                </a:lnTo>
                <a:lnTo>
                  <a:pt x="1257846" y="2216010"/>
                </a:lnTo>
                <a:lnTo>
                  <a:pt x="1256766" y="2217089"/>
                </a:lnTo>
                <a:lnTo>
                  <a:pt x="1255687" y="2217089"/>
                </a:lnTo>
                <a:lnTo>
                  <a:pt x="1250276" y="2220341"/>
                </a:lnTo>
                <a:lnTo>
                  <a:pt x="1250276" y="2232228"/>
                </a:lnTo>
                <a:lnTo>
                  <a:pt x="1255687" y="2235479"/>
                </a:lnTo>
                <a:lnTo>
                  <a:pt x="1256766" y="2236559"/>
                </a:lnTo>
                <a:lnTo>
                  <a:pt x="1258925" y="2236559"/>
                </a:lnTo>
                <a:lnTo>
                  <a:pt x="1261084" y="2234400"/>
                </a:lnTo>
                <a:lnTo>
                  <a:pt x="1261084" y="2219248"/>
                </a:lnTo>
                <a:close/>
              </a:path>
              <a:path w="16113125" h="9671685">
                <a:moveTo>
                  <a:pt x="1267587" y="7532713"/>
                </a:moveTo>
                <a:lnTo>
                  <a:pt x="1266507" y="7531633"/>
                </a:lnTo>
                <a:lnTo>
                  <a:pt x="1263256" y="7529474"/>
                </a:lnTo>
                <a:lnTo>
                  <a:pt x="1252639" y="7527010"/>
                </a:lnTo>
                <a:lnTo>
                  <a:pt x="1240815" y="7530020"/>
                </a:lnTo>
                <a:lnTo>
                  <a:pt x="1231011" y="7537082"/>
                </a:lnTo>
                <a:lnTo>
                  <a:pt x="1226489" y="7546772"/>
                </a:lnTo>
                <a:lnTo>
                  <a:pt x="1226400" y="7549210"/>
                </a:lnTo>
                <a:lnTo>
                  <a:pt x="1225410" y="7552182"/>
                </a:lnTo>
                <a:lnTo>
                  <a:pt x="1228648" y="7554354"/>
                </a:lnTo>
                <a:lnTo>
                  <a:pt x="1237322" y="7553909"/>
                </a:lnTo>
                <a:lnTo>
                  <a:pt x="1250149" y="7549210"/>
                </a:lnTo>
                <a:lnTo>
                  <a:pt x="1261960" y="7542492"/>
                </a:lnTo>
                <a:lnTo>
                  <a:pt x="1267587" y="7535964"/>
                </a:lnTo>
                <a:lnTo>
                  <a:pt x="1267587" y="7532713"/>
                </a:lnTo>
                <a:close/>
              </a:path>
              <a:path w="16113125" h="9671685">
                <a:moveTo>
                  <a:pt x="1296784" y="2341461"/>
                </a:moveTo>
                <a:lnTo>
                  <a:pt x="1280807" y="2306180"/>
                </a:lnTo>
                <a:lnTo>
                  <a:pt x="1269746" y="2299284"/>
                </a:lnTo>
                <a:lnTo>
                  <a:pt x="1268666" y="2301443"/>
                </a:lnTo>
                <a:lnTo>
                  <a:pt x="1266494" y="2304694"/>
                </a:lnTo>
                <a:lnTo>
                  <a:pt x="1265034" y="2316708"/>
                </a:lnTo>
                <a:lnTo>
                  <a:pt x="1269339" y="2329434"/>
                </a:lnTo>
                <a:lnTo>
                  <a:pt x="1277899" y="2339517"/>
                </a:lnTo>
                <a:lnTo>
                  <a:pt x="1289215" y="2343632"/>
                </a:lnTo>
                <a:lnTo>
                  <a:pt x="1292453" y="2343632"/>
                </a:lnTo>
                <a:lnTo>
                  <a:pt x="1294612" y="2344712"/>
                </a:lnTo>
                <a:lnTo>
                  <a:pt x="1296784" y="2341461"/>
                </a:lnTo>
                <a:close/>
              </a:path>
              <a:path w="16113125" h="9671685">
                <a:moveTo>
                  <a:pt x="1300022" y="8975458"/>
                </a:moveTo>
                <a:lnTo>
                  <a:pt x="1298943" y="8974366"/>
                </a:lnTo>
                <a:lnTo>
                  <a:pt x="1293812" y="8968969"/>
                </a:lnTo>
                <a:lnTo>
                  <a:pt x="1286243" y="8965984"/>
                </a:lnTo>
                <a:lnTo>
                  <a:pt x="1278267" y="8965857"/>
                </a:lnTo>
                <a:lnTo>
                  <a:pt x="1271905" y="8968969"/>
                </a:lnTo>
                <a:lnTo>
                  <a:pt x="1270825" y="8970048"/>
                </a:lnTo>
                <a:lnTo>
                  <a:pt x="1268666" y="8971128"/>
                </a:lnTo>
                <a:lnTo>
                  <a:pt x="1269746" y="8973287"/>
                </a:lnTo>
                <a:lnTo>
                  <a:pt x="1274610" y="8976411"/>
                </a:lnTo>
                <a:lnTo>
                  <a:pt x="1283538" y="8978836"/>
                </a:lnTo>
                <a:lnTo>
                  <a:pt x="1292860" y="8979827"/>
                </a:lnTo>
                <a:lnTo>
                  <a:pt x="1298943" y="8978697"/>
                </a:lnTo>
                <a:lnTo>
                  <a:pt x="1300022" y="8977617"/>
                </a:lnTo>
                <a:lnTo>
                  <a:pt x="1300022" y="8975458"/>
                </a:lnTo>
                <a:close/>
              </a:path>
              <a:path w="16113125" h="9671685">
                <a:moveTo>
                  <a:pt x="1309763" y="4051338"/>
                </a:moveTo>
                <a:lnTo>
                  <a:pt x="1306512" y="4048087"/>
                </a:lnTo>
                <a:lnTo>
                  <a:pt x="1305433" y="4049166"/>
                </a:lnTo>
                <a:lnTo>
                  <a:pt x="1304353" y="4049166"/>
                </a:lnTo>
                <a:lnTo>
                  <a:pt x="1300022" y="4052417"/>
                </a:lnTo>
                <a:lnTo>
                  <a:pt x="1300022" y="4062145"/>
                </a:lnTo>
                <a:lnTo>
                  <a:pt x="1304353" y="4065397"/>
                </a:lnTo>
                <a:lnTo>
                  <a:pt x="1305433" y="4066476"/>
                </a:lnTo>
                <a:lnTo>
                  <a:pt x="1307592" y="4066476"/>
                </a:lnTo>
                <a:lnTo>
                  <a:pt x="1309763" y="4065397"/>
                </a:lnTo>
                <a:lnTo>
                  <a:pt x="1309763" y="4051338"/>
                </a:lnTo>
                <a:close/>
              </a:path>
              <a:path w="16113125" h="9671685">
                <a:moveTo>
                  <a:pt x="1319491" y="5667108"/>
                </a:moveTo>
                <a:lnTo>
                  <a:pt x="1317332" y="5664949"/>
                </a:lnTo>
                <a:lnTo>
                  <a:pt x="1314081" y="5662790"/>
                </a:lnTo>
                <a:lnTo>
                  <a:pt x="1298359" y="5659386"/>
                </a:lnTo>
                <a:lnTo>
                  <a:pt x="1281506" y="5663997"/>
                </a:lnTo>
                <a:lnTo>
                  <a:pt x="1267701" y="5674499"/>
                </a:lnTo>
                <a:lnTo>
                  <a:pt x="1261097" y="5688736"/>
                </a:lnTo>
                <a:lnTo>
                  <a:pt x="1261097" y="5693067"/>
                </a:lnTo>
                <a:lnTo>
                  <a:pt x="1258925" y="5696305"/>
                </a:lnTo>
                <a:lnTo>
                  <a:pt x="1264335" y="5698477"/>
                </a:lnTo>
                <a:lnTo>
                  <a:pt x="1276299" y="5698058"/>
                </a:lnTo>
                <a:lnTo>
                  <a:pt x="1294345" y="5691035"/>
                </a:lnTo>
                <a:lnTo>
                  <a:pt x="1311173" y="5680989"/>
                </a:lnTo>
                <a:lnTo>
                  <a:pt x="1319491" y="5671439"/>
                </a:lnTo>
                <a:lnTo>
                  <a:pt x="1319491" y="5667108"/>
                </a:lnTo>
                <a:close/>
              </a:path>
              <a:path w="16113125" h="9671685">
                <a:moveTo>
                  <a:pt x="1321600" y="3391497"/>
                </a:moveTo>
                <a:lnTo>
                  <a:pt x="1315567" y="3356864"/>
                </a:lnTo>
                <a:lnTo>
                  <a:pt x="1303655" y="3323666"/>
                </a:lnTo>
                <a:lnTo>
                  <a:pt x="1289215" y="3306178"/>
                </a:lnTo>
                <a:lnTo>
                  <a:pt x="1281645" y="3302927"/>
                </a:lnTo>
                <a:lnTo>
                  <a:pt x="1277315" y="3305086"/>
                </a:lnTo>
                <a:lnTo>
                  <a:pt x="1271905" y="3311575"/>
                </a:lnTo>
                <a:lnTo>
                  <a:pt x="1260614" y="3337826"/>
                </a:lnTo>
                <a:lnTo>
                  <a:pt x="1262710" y="3369030"/>
                </a:lnTo>
                <a:lnTo>
                  <a:pt x="1276159" y="3397199"/>
                </a:lnTo>
                <a:lnTo>
                  <a:pt x="1298943" y="3414318"/>
                </a:lnTo>
                <a:lnTo>
                  <a:pt x="1305433" y="3416490"/>
                </a:lnTo>
                <a:lnTo>
                  <a:pt x="1311922" y="3419729"/>
                </a:lnTo>
                <a:lnTo>
                  <a:pt x="1318412" y="3413239"/>
                </a:lnTo>
                <a:lnTo>
                  <a:pt x="1321600" y="3391497"/>
                </a:lnTo>
                <a:close/>
              </a:path>
              <a:path w="16113125" h="9671685">
                <a:moveTo>
                  <a:pt x="1361668" y="433679"/>
                </a:moveTo>
                <a:lnTo>
                  <a:pt x="1360589" y="432600"/>
                </a:lnTo>
                <a:lnTo>
                  <a:pt x="1357337" y="431520"/>
                </a:lnTo>
                <a:lnTo>
                  <a:pt x="1346644" y="431431"/>
                </a:lnTo>
                <a:lnTo>
                  <a:pt x="1335849" y="436524"/>
                </a:lnTo>
                <a:lnTo>
                  <a:pt x="1327683" y="445058"/>
                </a:lnTo>
                <a:lnTo>
                  <a:pt x="1324902" y="455307"/>
                </a:lnTo>
                <a:lnTo>
                  <a:pt x="1324902" y="460717"/>
                </a:lnTo>
                <a:lnTo>
                  <a:pt x="1328140" y="461797"/>
                </a:lnTo>
                <a:lnTo>
                  <a:pt x="1336116" y="459892"/>
                </a:lnTo>
                <a:lnTo>
                  <a:pt x="1347343" y="453009"/>
                </a:lnTo>
                <a:lnTo>
                  <a:pt x="1357337" y="444309"/>
                </a:lnTo>
                <a:lnTo>
                  <a:pt x="1361668" y="436918"/>
                </a:lnTo>
                <a:lnTo>
                  <a:pt x="1361668" y="433679"/>
                </a:lnTo>
                <a:close/>
              </a:path>
              <a:path w="16113125" h="9671685">
                <a:moveTo>
                  <a:pt x="1371409" y="7412672"/>
                </a:moveTo>
                <a:lnTo>
                  <a:pt x="1370330" y="7411593"/>
                </a:lnTo>
                <a:lnTo>
                  <a:pt x="1369250" y="7411593"/>
                </a:lnTo>
                <a:lnTo>
                  <a:pt x="1363624" y="7410844"/>
                </a:lnTo>
                <a:lnTo>
                  <a:pt x="1357490" y="7412939"/>
                </a:lnTo>
                <a:lnTo>
                  <a:pt x="1352359" y="7417067"/>
                </a:lnTo>
                <a:lnTo>
                  <a:pt x="1349781" y="7422401"/>
                </a:lnTo>
                <a:lnTo>
                  <a:pt x="1349781" y="7425652"/>
                </a:lnTo>
                <a:lnTo>
                  <a:pt x="1350860" y="7425652"/>
                </a:lnTo>
                <a:lnTo>
                  <a:pt x="1354099" y="7427811"/>
                </a:lnTo>
                <a:lnTo>
                  <a:pt x="1370330" y="7418083"/>
                </a:lnTo>
                <a:lnTo>
                  <a:pt x="1370330" y="7413752"/>
                </a:lnTo>
                <a:lnTo>
                  <a:pt x="1371409" y="7412672"/>
                </a:lnTo>
                <a:close/>
              </a:path>
              <a:path w="16113125" h="9671685">
                <a:moveTo>
                  <a:pt x="1402765" y="1875332"/>
                </a:moveTo>
                <a:lnTo>
                  <a:pt x="1402511" y="1868474"/>
                </a:lnTo>
                <a:lnTo>
                  <a:pt x="1398308" y="1858568"/>
                </a:lnTo>
                <a:lnTo>
                  <a:pt x="1392275" y="1849475"/>
                </a:lnTo>
                <a:lnTo>
                  <a:pt x="1386547" y="1845056"/>
                </a:lnTo>
                <a:lnTo>
                  <a:pt x="1384376" y="1845056"/>
                </a:lnTo>
                <a:lnTo>
                  <a:pt x="1383296" y="1846135"/>
                </a:lnTo>
                <a:lnTo>
                  <a:pt x="1382217" y="1848294"/>
                </a:lnTo>
                <a:lnTo>
                  <a:pt x="1380629" y="1856816"/>
                </a:lnTo>
                <a:lnTo>
                  <a:pt x="1383296" y="1866138"/>
                </a:lnTo>
                <a:lnTo>
                  <a:pt x="1389214" y="1873846"/>
                </a:lnTo>
                <a:lnTo>
                  <a:pt x="1397355" y="1877491"/>
                </a:lnTo>
                <a:lnTo>
                  <a:pt x="1399527" y="1877491"/>
                </a:lnTo>
                <a:lnTo>
                  <a:pt x="1401686" y="1878584"/>
                </a:lnTo>
                <a:lnTo>
                  <a:pt x="1402765" y="1875332"/>
                </a:lnTo>
                <a:close/>
              </a:path>
              <a:path w="16113125" h="9671685">
                <a:moveTo>
                  <a:pt x="1410030" y="2478341"/>
                </a:moveTo>
                <a:lnTo>
                  <a:pt x="1408176" y="2471242"/>
                </a:lnTo>
                <a:lnTo>
                  <a:pt x="1407096" y="2469083"/>
                </a:lnTo>
                <a:lnTo>
                  <a:pt x="1404937" y="2470162"/>
                </a:lnTo>
                <a:lnTo>
                  <a:pt x="1402765" y="2470162"/>
                </a:lnTo>
                <a:lnTo>
                  <a:pt x="1395349" y="2476182"/>
                </a:lnTo>
                <a:lnTo>
                  <a:pt x="1391272" y="2485847"/>
                </a:lnTo>
                <a:lnTo>
                  <a:pt x="1391056" y="2496324"/>
                </a:lnTo>
                <a:lnTo>
                  <a:pt x="1395196" y="2504770"/>
                </a:lnTo>
                <a:lnTo>
                  <a:pt x="1396276" y="2506942"/>
                </a:lnTo>
                <a:lnTo>
                  <a:pt x="1398447" y="2508021"/>
                </a:lnTo>
                <a:lnTo>
                  <a:pt x="1400606" y="2506942"/>
                </a:lnTo>
                <a:lnTo>
                  <a:pt x="1404835" y="2501049"/>
                </a:lnTo>
                <a:lnTo>
                  <a:pt x="1408442" y="2489898"/>
                </a:lnTo>
                <a:lnTo>
                  <a:pt x="1410030" y="2478341"/>
                </a:lnTo>
                <a:close/>
              </a:path>
              <a:path w="16113125" h="9671685">
                <a:moveTo>
                  <a:pt x="1427645" y="8829446"/>
                </a:moveTo>
                <a:lnTo>
                  <a:pt x="1425486" y="8827287"/>
                </a:lnTo>
                <a:lnTo>
                  <a:pt x="1421155" y="8826208"/>
                </a:lnTo>
                <a:lnTo>
                  <a:pt x="1405509" y="8825357"/>
                </a:lnTo>
                <a:lnTo>
                  <a:pt x="1390065" y="8832418"/>
                </a:lnTo>
                <a:lnTo>
                  <a:pt x="1378267" y="8844763"/>
                </a:lnTo>
                <a:lnTo>
                  <a:pt x="1373568" y="8859736"/>
                </a:lnTo>
                <a:lnTo>
                  <a:pt x="1373568" y="8867305"/>
                </a:lnTo>
                <a:lnTo>
                  <a:pt x="1377899" y="8869464"/>
                </a:lnTo>
                <a:lnTo>
                  <a:pt x="1389608" y="8866949"/>
                </a:lnTo>
                <a:lnTo>
                  <a:pt x="1405877" y="8857437"/>
                </a:lnTo>
                <a:lnTo>
                  <a:pt x="1420329" y="8845283"/>
                </a:lnTo>
                <a:lnTo>
                  <a:pt x="1426565" y="8834857"/>
                </a:lnTo>
                <a:lnTo>
                  <a:pt x="1427645" y="8829446"/>
                </a:lnTo>
                <a:close/>
              </a:path>
              <a:path w="16113125" h="9671685">
                <a:moveTo>
                  <a:pt x="1430883" y="7986954"/>
                </a:moveTo>
                <a:lnTo>
                  <a:pt x="1427645" y="7985874"/>
                </a:lnTo>
                <a:lnTo>
                  <a:pt x="1424406" y="7985874"/>
                </a:lnTo>
                <a:lnTo>
                  <a:pt x="1410792" y="7988605"/>
                </a:lnTo>
                <a:lnTo>
                  <a:pt x="1399120" y="7998041"/>
                </a:lnTo>
                <a:lnTo>
                  <a:pt x="1391704" y="8011122"/>
                </a:lnTo>
                <a:lnTo>
                  <a:pt x="1390878" y="8024800"/>
                </a:lnTo>
                <a:lnTo>
                  <a:pt x="1391869" y="8027771"/>
                </a:lnTo>
                <a:lnTo>
                  <a:pt x="1391958" y="8031289"/>
                </a:lnTo>
                <a:lnTo>
                  <a:pt x="1427607" y="8001952"/>
                </a:lnTo>
                <a:lnTo>
                  <a:pt x="1430883" y="7991272"/>
                </a:lnTo>
                <a:lnTo>
                  <a:pt x="1430883" y="7986954"/>
                </a:lnTo>
                <a:close/>
              </a:path>
              <a:path w="16113125" h="9671685">
                <a:moveTo>
                  <a:pt x="1438452" y="840333"/>
                </a:moveTo>
                <a:lnTo>
                  <a:pt x="1436293" y="834923"/>
                </a:lnTo>
                <a:lnTo>
                  <a:pt x="1428724" y="834923"/>
                </a:lnTo>
                <a:lnTo>
                  <a:pt x="1412367" y="841273"/>
                </a:lnTo>
                <a:lnTo>
                  <a:pt x="1399247" y="855738"/>
                </a:lnTo>
                <a:lnTo>
                  <a:pt x="1392224" y="873848"/>
                </a:lnTo>
                <a:lnTo>
                  <a:pt x="1394117" y="891120"/>
                </a:lnTo>
                <a:lnTo>
                  <a:pt x="1396276" y="895489"/>
                </a:lnTo>
                <a:lnTo>
                  <a:pt x="1397355" y="899807"/>
                </a:lnTo>
                <a:lnTo>
                  <a:pt x="1402765" y="898728"/>
                </a:lnTo>
                <a:lnTo>
                  <a:pt x="1413967" y="891120"/>
                </a:lnTo>
                <a:lnTo>
                  <a:pt x="1426692" y="873582"/>
                </a:lnTo>
                <a:lnTo>
                  <a:pt x="1436382" y="854011"/>
                </a:lnTo>
                <a:lnTo>
                  <a:pt x="1438452" y="840333"/>
                </a:lnTo>
                <a:close/>
              </a:path>
              <a:path w="16113125" h="9671685">
                <a:moveTo>
                  <a:pt x="1494028" y="2450427"/>
                </a:moveTo>
                <a:lnTo>
                  <a:pt x="1493393" y="2394826"/>
                </a:lnTo>
                <a:lnTo>
                  <a:pt x="1481721" y="2360930"/>
                </a:lnTo>
                <a:lnTo>
                  <a:pt x="1475803" y="2356828"/>
                </a:lnTo>
                <a:lnTo>
                  <a:pt x="1469288" y="2355659"/>
                </a:lnTo>
                <a:lnTo>
                  <a:pt x="1461947" y="2357132"/>
                </a:lnTo>
                <a:lnTo>
                  <a:pt x="1453603" y="2360930"/>
                </a:lnTo>
                <a:lnTo>
                  <a:pt x="1423746" y="2394254"/>
                </a:lnTo>
                <a:lnTo>
                  <a:pt x="1411020" y="2441778"/>
                </a:lnTo>
                <a:lnTo>
                  <a:pt x="1416342" y="2490508"/>
                </a:lnTo>
                <a:lnTo>
                  <a:pt x="1440624" y="2527490"/>
                </a:lnTo>
                <a:lnTo>
                  <a:pt x="1447012" y="2532469"/>
                </a:lnTo>
                <a:lnTo>
                  <a:pt x="1453603" y="2536545"/>
                </a:lnTo>
                <a:lnTo>
                  <a:pt x="1461008" y="2537980"/>
                </a:lnTo>
                <a:lnTo>
                  <a:pt x="1469821" y="2535059"/>
                </a:lnTo>
                <a:lnTo>
                  <a:pt x="1485519" y="2504808"/>
                </a:lnTo>
                <a:lnTo>
                  <a:pt x="1494028" y="2450427"/>
                </a:lnTo>
                <a:close/>
              </a:path>
              <a:path w="16113125" h="9671685">
                <a:moveTo>
                  <a:pt x="1523898" y="9424276"/>
                </a:moveTo>
                <a:lnTo>
                  <a:pt x="1522818" y="9423197"/>
                </a:lnTo>
                <a:lnTo>
                  <a:pt x="1520659" y="9422117"/>
                </a:lnTo>
                <a:lnTo>
                  <a:pt x="1511515" y="9420695"/>
                </a:lnTo>
                <a:lnTo>
                  <a:pt x="1501863" y="9423743"/>
                </a:lnTo>
                <a:lnTo>
                  <a:pt x="1494040" y="9430029"/>
                </a:lnTo>
                <a:lnTo>
                  <a:pt x="1490370" y="9438335"/>
                </a:lnTo>
                <a:lnTo>
                  <a:pt x="1490370" y="9440507"/>
                </a:lnTo>
                <a:lnTo>
                  <a:pt x="1489290" y="9442666"/>
                </a:lnTo>
                <a:lnTo>
                  <a:pt x="1492529" y="9443745"/>
                </a:lnTo>
                <a:lnTo>
                  <a:pt x="1499565" y="9443326"/>
                </a:lnTo>
                <a:lnTo>
                  <a:pt x="1509839" y="9438742"/>
                </a:lnTo>
                <a:lnTo>
                  <a:pt x="1519301" y="9432341"/>
                </a:lnTo>
                <a:lnTo>
                  <a:pt x="1523898" y="9426448"/>
                </a:lnTo>
                <a:lnTo>
                  <a:pt x="1523898" y="9424276"/>
                </a:lnTo>
                <a:close/>
              </a:path>
              <a:path w="16113125" h="9671685">
                <a:moveTo>
                  <a:pt x="1560664" y="6334404"/>
                </a:moveTo>
                <a:lnTo>
                  <a:pt x="1558861" y="6320523"/>
                </a:lnTo>
                <a:lnTo>
                  <a:pt x="1548638" y="6300470"/>
                </a:lnTo>
                <a:lnTo>
                  <a:pt x="1534972" y="6282233"/>
                </a:lnTo>
                <a:lnTo>
                  <a:pt x="1522818" y="6273838"/>
                </a:lnTo>
                <a:lnTo>
                  <a:pt x="1517408" y="6273838"/>
                </a:lnTo>
                <a:lnTo>
                  <a:pt x="1515249" y="6275997"/>
                </a:lnTo>
                <a:lnTo>
                  <a:pt x="1513078" y="6280328"/>
                </a:lnTo>
                <a:lnTo>
                  <a:pt x="1511211" y="6298425"/>
                </a:lnTo>
                <a:lnTo>
                  <a:pt x="1518361" y="6317234"/>
                </a:lnTo>
                <a:lnTo>
                  <a:pt x="1531785" y="6332194"/>
                </a:lnTo>
                <a:lnTo>
                  <a:pt x="1548777" y="6338735"/>
                </a:lnTo>
                <a:lnTo>
                  <a:pt x="1553095" y="6338735"/>
                </a:lnTo>
                <a:lnTo>
                  <a:pt x="1557426" y="6339814"/>
                </a:lnTo>
                <a:lnTo>
                  <a:pt x="1560664" y="6334404"/>
                </a:lnTo>
                <a:close/>
              </a:path>
              <a:path w="16113125" h="9671685">
                <a:moveTo>
                  <a:pt x="1561757" y="8828367"/>
                </a:moveTo>
                <a:lnTo>
                  <a:pt x="1560029" y="8816315"/>
                </a:lnTo>
                <a:lnTo>
                  <a:pt x="1551203" y="8799297"/>
                </a:lnTo>
                <a:lnTo>
                  <a:pt x="1539544" y="8784107"/>
                </a:lnTo>
                <a:lnTo>
                  <a:pt x="1529308" y="8777541"/>
                </a:lnTo>
                <a:lnTo>
                  <a:pt x="1526057" y="8775370"/>
                </a:lnTo>
                <a:lnTo>
                  <a:pt x="1523898" y="8777541"/>
                </a:lnTo>
                <a:lnTo>
                  <a:pt x="1521739" y="8781859"/>
                </a:lnTo>
                <a:lnTo>
                  <a:pt x="1519923" y="8797239"/>
                </a:lnTo>
                <a:lnTo>
                  <a:pt x="1525930" y="8813228"/>
                </a:lnTo>
                <a:lnTo>
                  <a:pt x="1537398" y="8825967"/>
                </a:lnTo>
                <a:lnTo>
                  <a:pt x="1552016" y="8831618"/>
                </a:lnTo>
                <a:lnTo>
                  <a:pt x="1555267" y="8831618"/>
                </a:lnTo>
                <a:lnTo>
                  <a:pt x="1559585" y="8832698"/>
                </a:lnTo>
                <a:lnTo>
                  <a:pt x="1561757" y="8828367"/>
                </a:lnTo>
                <a:close/>
              </a:path>
              <a:path w="16113125" h="9671685">
                <a:moveTo>
                  <a:pt x="1563916" y="202234"/>
                </a:moveTo>
                <a:lnTo>
                  <a:pt x="1562836" y="196824"/>
                </a:lnTo>
                <a:lnTo>
                  <a:pt x="1559585" y="194665"/>
                </a:lnTo>
                <a:lnTo>
                  <a:pt x="1553095" y="194665"/>
                </a:lnTo>
                <a:lnTo>
                  <a:pt x="1532064" y="198945"/>
                </a:lnTo>
                <a:lnTo>
                  <a:pt x="1513751" y="213461"/>
                </a:lnTo>
                <a:lnTo>
                  <a:pt x="1502143" y="233451"/>
                </a:lnTo>
                <a:lnTo>
                  <a:pt x="1501190" y="254152"/>
                </a:lnTo>
                <a:lnTo>
                  <a:pt x="1503349" y="264960"/>
                </a:lnTo>
                <a:lnTo>
                  <a:pt x="1509839" y="264960"/>
                </a:lnTo>
                <a:lnTo>
                  <a:pt x="1524673" y="258051"/>
                </a:lnTo>
                <a:lnTo>
                  <a:pt x="1543367" y="239687"/>
                </a:lnTo>
                <a:lnTo>
                  <a:pt x="1558810" y="218274"/>
                </a:lnTo>
                <a:lnTo>
                  <a:pt x="1563916" y="202234"/>
                </a:lnTo>
                <a:close/>
              </a:path>
              <a:path w="16113125" h="9671685">
                <a:moveTo>
                  <a:pt x="1591691" y="1483601"/>
                </a:moveTo>
                <a:lnTo>
                  <a:pt x="1589862" y="1468691"/>
                </a:lnTo>
                <a:lnTo>
                  <a:pt x="1588782" y="1466519"/>
                </a:lnTo>
                <a:lnTo>
                  <a:pt x="1587703" y="1464360"/>
                </a:lnTo>
                <a:lnTo>
                  <a:pt x="1584464" y="1464360"/>
                </a:lnTo>
                <a:lnTo>
                  <a:pt x="1579054" y="1466519"/>
                </a:lnTo>
                <a:lnTo>
                  <a:pt x="1564297" y="1477441"/>
                </a:lnTo>
                <a:lnTo>
                  <a:pt x="1555127" y="1495450"/>
                </a:lnTo>
                <a:lnTo>
                  <a:pt x="1553044" y="1515491"/>
                </a:lnTo>
                <a:lnTo>
                  <a:pt x="1559585" y="1532496"/>
                </a:lnTo>
                <a:lnTo>
                  <a:pt x="1562836" y="1535734"/>
                </a:lnTo>
                <a:lnTo>
                  <a:pt x="1564995" y="1540065"/>
                </a:lnTo>
                <a:lnTo>
                  <a:pt x="1570405" y="1537906"/>
                </a:lnTo>
                <a:lnTo>
                  <a:pt x="1579524" y="1527238"/>
                </a:lnTo>
                <a:lnTo>
                  <a:pt x="1587436" y="1506131"/>
                </a:lnTo>
                <a:lnTo>
                  <a:pt x="1591691" y="1483601"/>
                </a:lnTo>
                <a:close/>
              </a:path>
              <a:path w="16113125" h="9671685">
                <a:moveTo>
                  <a:pt x="1603933" y="4596409"/>
                </a:moveTo>
                <a:lnTo>
                  <a:pt x="1601762" y="4593171"/>
                </a:lnTo>
                <a:lnTo>
                  <a:pt x="1596364" y="4591012"/>
                </a:lnTo>
                <a:lnTo>
                  <a:pt x="1577124" y="4588713"/>
                </a:lnTo>
                <a:lnTo>
                  <a:pt x="1556880" y="4596142"/>
                </a:lnTo>
                <a:lnTo>
                  <a:pt x="1540700" y="4610468"/>
                </a:lnTo>
                <a:lnTo>
                  <a:pt x="1533626" y="4628858"/>
                </a:lnTo>
                <a:lnTo>
                  <a:pt x="1533626" y="4633188"/>
                </a:lnTo>
                <a:lnTo>
                  <a:pt x="1532547" y="4638599"/>
                </a:lnTo>
                <a:lnTo>
                  <a:pt x="1537957" y="4640758"/>
                </a:lnTo>
                <a:lnTo>
                  <a:pt x="1552968" y="4638764"/>
                </a:lnTo>
                <a:lnTo>
                  <a:pt x="1574457" y="4628045"/>
                </a:lnTo>
                <a:lnTo>
                  <a:pt x="1593926" y="4613681"/>
                </a:lnTo>
                <a:lnTo>
                  <a:pt x="1602854" y="4600740"/>
                </a:lnTo>
                <a:lnTo>
                  <a:pt x="1603933" y="4596409"/>
                </a:lnTo>
                <a:close/>
              </a:path>
              <a:path w="16113125" h="9671685">
                <a:moveTo>
                  <a:pt x="1612163" y="5495417"/>
                </a:moveTo>
                <a:lnTo>
                  <a:pt x="1610423" y="5488660"/>
                </a:lnTo>
                <a:lnTo>
                  <a:pt x="1609331" y="5485422"/>
                </a:lnTo>
                <a:lnTo>
                  <a:pt x="1605013" y="5487581"/>
                </a:lnTo>
                <a:lnTo>
                  <a:pt x="1598383" y="5493258"/>
                </a:lnTo>
                <a:lnTo>
                  <a:pt x="1595005" y="5502186"/>
                </a:lnTo>
                <a:lnTo>
                  <a:pt x="1595272" y="5511914"/>
                </a:lnTo>
                <a:lnTo>
                  <a:pt x="1599603" y="5520029"/>
                </a:lnTo>
                <a:lnTo>
                  <a:pt x="1602854" y="5523268"/>
                </a:lnTo>
                <a:lnTo>
                  <a:pt x="1605013" y="5522188"/>
                </a:lnTo>
                <a:lnTo>
                  <a:pt x="1608747" y="5516651"/>
                </a:lnTo>
                <a:lnTo>
                  <a:pt x="1611363" y="5506237"/>
                </a:lnTo>
                <a:lnTo>
                  <a:pt x="1612163" y="5495417"/>
                </a:lnTo>
                <a:close/>
              </a:path>
              <a:path w="16113125" h="9671685">
                <a:moveTo>
                  <a:pt x="1626641" y="1333500"/>
                </a:moveTo>
                <a:lnTo>
                  <a:pt x="1625561" y="1330248"/>
                </a:lnTo>
                <a:lnTo>
                  <a:pt x="1623390" y="1329169"/>
                </a:lnTo>
                <a:lnTo>
                  <a:pt x="1620151" y="1329169"/>
                </a:lnTo>
                <a:lnTo>
                  <a:pt x="1608772" y="1331988"/>
                </a:lnTo>
                <a:lnTo>
                  <a:pt x="1598930" y="1340396"/>
                </a:lnTo>
                <a:lnTo>
                  <a:pt x="1592922" y="1351826"/>
                </a:lnTo>
                <a:lnTo>
                  <a:pt x="1593113" y="1363776"/>
                </a:lnTo>
                <a:lnTo>
                  <a:pt x="1594192" y="1365935"/>
                </a:lnTo>
                <a:lnTo>
                  <a:pt x="1594192" y="1369187"/>
                </a:lnTo>
                <a:lnTo>
                  <a:pt x="1598523" y="1369187"/>
                </a:lnTo>
                <a:lnTo>
                  <a:pt x="1606410" y="1365135"/>
                </a:lnTo>
                <a:lnTo>
                  <a:pt x="1616227" y="1354582"/>
                </a:lnTo>
                <a:lnTo>
                  <a:pt x="1624228" y="1342415"/>
                </a:lnTo>
                <a:lnTo>
                  <a:pt x="1626641" y="1333500"/>
                </a:lnTo>
                <a:close/>
              </a:path>
              <a:path w="16113125" h="9671685">
                <a:moveTo>
                  <a:pt x="1679638" y="8816467"/>
                </a:moveTo>
                <a:lnTo>
                  <a:pt x="1676387" y="8814308"/>
                </a:lnTo>
                <a:lnTo>
                  <a:pt x="1672069" y="8814308"/>
                </a:lnTo>
                <a:lnTo>
                  <a:pt x="1654962" y="8817331"/>
                </a:lnTo>
                <a:lnTo>
                  <a:pt x="1639887" y="8828773"/>
                </a:lnTo>
                <a:lnTo>
                  <a:pt x="1630083" y="8844877"/>
                </a:lnTo>
                <a:lnTo>
                  <a:pt x="1628800" y="8861895"/>
                </a:lnTo>
                <a:lnTo>
                  <a:pt x="1629892" y="8866226"/>
                </a:lnTo>
                <a:lnTo>
                  <a:pt x="1629892" y="8870544"/>
                </a:lnTo>
                <a:lnTo>
                  <a:pt x="1675599" y="8834971"/>
                </a:lnTo>
                <a:lnTo>
                  <a:pt x="1679638" y="8821877"/>
                </a:lnTo>
                <a:lnTo>
                  <a:pt x="1679638" y="8816467"/>
                </a:lnTo>
                <a:close/>
              </a:path>
              <a:path w="16113125" h="9671685">
                <a:moveTo>
                  <a:pt x="1737258" y="9468167"/>
                </a:moveTo>
                <a:lnTo>
                  <a:pt x="1736953" y="9449283"/>
                </a:lnTo>
                <a:lnTo>
                  <a:pt x="1733410" y="9430614"/>
                </a:lnTo>
                <a:lnTo>
                  <a:pt x="1727225" y="9419958"/>
                </a:lnTo>
                <a:lnTo>
                  <a:pt x="1725053" y="9416707"/>
                </a:lnTo>
                <a:lnTo>
                  <a:pt x="1721815" y="9417787"/>
                </a:lnTo>
                <a:lnTo>
                  <a:pt x="1718576" y="9421038"/>
                </a:lnTo>
                <a:lnTo>
                  <a:pt x="1710588" y="9434093"/>
                </a:lnTo>
                <a:lnTo>
                  <a:pt x="1709102" y="9450908"/>
                </a:lnTo>
                <a:lnTo>
                  <a:pt x="1713699" y="9467113"/>
                </a:lnTo>
                <a:lnTo>
                  <a:pt x="1723974" y="9478353"/>
                </a:lnTo>
                <a:lnTo>
                  <a:pt x="1730463" y="9482684"/>
                </a:lnTo>
                <a:lnTo>
                  <a:pt x="1733715" y="9479432"/>
                </a:lnTo>
                <a:lnTo>
                  <a:pt x="1737258" y="9468167"/>
                </a:lnTo>
                <a:close/>
              </a:path>
              <a:path w="16113125" h="9671685">
                <a:moveTo>
                  <a:pt x="1756422" y="8581784"/>
                </a:moveTo>
                <a:lnTo>
                  <a:pt x="1755343" y="8580704"/>
                </a:lnTo>
                <a:lnTo>
                  <a:pt x="1754263" y="8578532"/>
                </a:lnTo>
                <a:lnTo>
                  <a:pt x="1746402" y="8573414"/>
                </a:lnTo>
                <a:lnTo>
                  <a:pt x="1736013" y="8572449"/>
                </a:lnTo>
                <a:lnTo>
                  <a:pt x="1725815" y="8575345"/>
                </a:lnTo>
                <a:lnTo>
                  <a:pt x="1718564" y="8581784"/>
                </a:lnTo>
                <a:lnTo>
                  <a:pt x="1716405" y="8586114"/>
                </a:lnTo>
                <a:lnTo>
                  <a:pt x="1717484" y="8588273"/>
                </a:lnTo>
                <a:lnTo>
                  <a:pt x="1724609" y="8590356"/>
                </a:lnTo>
                <a:lnTo>
                  <a:pt x="1736280" y="8590305"/>
                </a:lnTo>
                <a:lnTo>
                  <a:pt x="1747748" y="8588426"/>
                </a:lnTo>
                <a:lnTo>
                  <a:pt x="1754263" y="8585022"/>
                </a:lnTo>
                <a:lnTo>
                  <a:pt x="1756422" y="8581784"/>
                </a:lnTo>
                <a:close/>
              </a:path>
              <a:path w="16113125" h="9671685">
                <a:moveTo>
                  <a:pt x="1756422" y="6930314"/>
                </a:moveTo>
                <a:lnTo>
                  <a:pt x="1754263" y="6929234"/>
                </a:lnTo>
                <a:lnTo>
                  <a:pt x="1751012" y="6927075"/>
                </a:lnTo>
                <a:lnTo>
                  <a:pt x="1737588" y="6926300"/>
                </a:lnTo>
                <a:lnTo>
                  <a:pt x="1723847" y="6932206"/>
                </a:lnTo>
                <a:lnTo>
                  <a:pt x="1713153" y="6942582"/>
                </a:lnTo>
                <a:lnTo>
                  <a:pt x="1708835" y="6955193"/>
                </a:lnTo>
                <a:lnTo>
                  <a:pt x="1708835" y="6961683"/>
                </a:lnTo>
                <a:lnTo>
                  <a:pt x="1712087" y="6963842"/>
                </a:lnTo>
                <a:lnTo>
                  <a:pt x="1722488" y="6961848"/>
                </a:lnTo>
                <a:lnTo>
                  <a:pt x="1736953" y="6953567"/>
                </a:lnTo>
                <a:lnTo>
                  <a:pt x="1749806" y="6942861"/>
                </a:lnTo>
                <a:lnTo>
                  <a:pt x="1755343" y="6933565"/>
                </a:lnTo>
                <a:lnTo>
                  <a:pt x="1756422" y="6930314"/>
                </a:lnTo>
                <a:close/>
              </a:path>
              <a:path w="16113125" h="9671685">
                <a:moveTo>
                  <a:pt x="1774812" y="2635631"/>
                </a:moveTo>
                <a:lnTo>
                  <a:pt x="1771561" y="2633472"/>
                </a:lnTo>
                <a:lnTo>
                  <a:pt x="1767230" y="2631313"/>
                </a:lnTo>
                <a:lnTo>
                  <a:pt x="1748002" y="2628989"/>
                </a:lnTo>
                <a:lnTo>
                  <a:pt x="1727758" y="2636316"/>
                </a:lnTo>
                <a:lnTo>
                  <a:pt x="1711579" y="2650325"/>
                </a:lnTo>
                <a:lnTo>
                  <a:pt x="1704619" y="2667812"/>
                </a:lnTo>
                <a:lnTo>
                  <a:pt x="1704505" y="2672410"/>
                </a:lnTo>
                <a:lnTo>
                  <a:pt x="1703425" y="2677820"/>
                </a:lnTo>
                <a:lnTo>
                  <a:pt x="1708835" y="2679979"/>
                </a:lnTo>
                <a:lnTo>
                  <a:pt x="1723847" y="2678150"/>
                </a:lnTo>
                <a:lnTo>
                  <a:pt x="1745335" y="2667812"/>
                </a:lnTo>
                <a:lnTo>
                  <a:pt x="1764804" y="2653817"/>
                </a:lnTo>
                <a:lnTo>
                  <a:pt x="1773720" y="2641041"/>
                </a:lnTo>
                <a:lnTo>
                  <a:pt x="1774812" y="2635631"/>
                </a:lnTo>
                <a:close/>
              </a:path>
              <a:path w="16113125" h="9671685">
                <a:moveTo>
                  <a:pt x="1882952" y="3069323"/>
                </a:moveTo>
                <a:lnTo>
                  <a:pt x="1880793" y="3067164"/>
                </a:lnTo>
                <a:lnTo>
                  <a:pt x="1878634" y="3067164"/>
                </a:lnTo>
                <a:lnTo>
                  <a:pt x="1872678" y="3069933"/>
                </a:lnTo>
                <a:lnTo>
                  <a:pt x="1868360" y="3075546"/>
                </a:lnTo>
                <a:lnTo>
                  <a:pt x="1866468" y="3082366"/>
                </a:lnTo>
                <a:lnTo>
                  <a:pt x="1867814" y="3088792"/>
                </a:lnTo>
                <a:lnTo>
                  <a:pt x="1868893" y="3089872"/>
                </a:lnTo>
                <a:lnTo>
                  <a:pt x="1868893" y="3092031"/>
                </a:lnTo>
                <a:lnTo>
                  <a:pt x="1871065" y="3090951"/>
                </a:lnTo>
                <a:lnTo>
                  <a:pt x="1875053" y="3088030"/>
                </a:lnTo>
                <a:lnTo>
                  <a:pt x="1879447" y="3081350"/>
                </a:lnTo>
                <a:lnTo>
                  <a:pt x="1882622" y="3074073"/>
                </a:lnTo>
                <a:lnTo>
                  <a:pt x="1882952" y="3069323"/>
                </a:lnTo>
                <a:close/>
              </a:path>
              <a:path w="16113125" h="9671685">
                <a:moveTo>
                  <a:pt x="1903514" y="5169611"/>
                </a:moveTo>
                <a:lnTo>
                  <a:pt x="1901342" y="5166372"/>
                </a:lnTo>
                <a:lnTo>
                  <a:pt x="1897024" y="5163121"/>
                </a:lnTo>
                <a:lnTo>
                  <a:pt x="1880374" y="5157381"/>
                </a:lnTo>
                <a:lnTo>
                  <a:pt x="1861197" y="5160149"/>
                </a:lnTo>
                <a:lnTo>
                  <a:pt x="1844243" y="5169814"/>
                </a:lnTo>
                <a:lnTo>
                  <a:pt x="1834286" y="5184762"/>
                </a:lnTo>
                <a:lnTo>
                  <a:pt x="1833206" y="5189080"/>
                </a:lnTo>
                <a:lnTo>
                  <a:pt x="1831047" y="5193411"/>
                </a:lnTo>
                <a:lnTo>
                  <a:pt x="1835378" y="5196649"/>
                </a:lnTo>
                <a:lnTo>
                  <a:pt x="1848700" y="5197513"/>
                </a:lnTo>
                <a:lnTo>
                  <a:pt x="1869846" y="5192192"/>
                </a:lnTo>
                <a:lnTo>
                  <a:pt x="1889975" y="5183416"/>
                </a:lnTo>
                <a:lnTo>
                  <a:pt x="1900262" y="5173942"/>
                </a:lnTo>
                <a:lnTo>
                  <a:pt x="1903514" y="5169611"/>
                </a:lnTo>
                <a:close/>
              </a:path>
              <a:path w="16113125" h="9671685">
                <a:moveTo>
                  <a:pt x="1916480" y="4614799"/>
                </a:moveTo>
                <a:lnTo>
                  <a:pt x="1914321" y="4613719"/>
                </a:lnTo>
                <a:lnTo>
                  <a:pt x="1909991" y="4613719"/>
                </a:lnTo>
                <a:lnTo>
                  <a:pt x="1898180" y="4617847"/>
                </a:lnTo>
                <a:lnTo>
                  <a:pt x="1888502" y="4628045"/>
                </a:lnTo>
                <a:lnTo>
                  <a:pt x="1883079" y="4641100"/>
                </a:lnTo>
                <a:lnTo>
                  <a:pt x="1884045" y="4653737"/>
                </a:lnTo>
                <a:lnTo>
                  <a:pt x="1885124" y="4656975"/>
                </a:lnTo>
                <a:lnTo>
                  <a:pt x="1886204" y="4659147"/>
                </a:lnTo>
                <a:lnTo>
                  <a:pt x="1890534" y="4659147"/>
                </a:lnTo>
                <a:lnTo>
                  <a:pt x="1915477" y="4627207"/>
                </a:lnTo>
                <a:lnTo>
                  <a:pt x="1916480" y="4614799"/>
                </a:lnTo>
                <a:close/>
              </a:path>
              <a:path w="16113125" h="9671685">
                <a:moveTo>
                  <a:pt x="1948929" y="6903275"/>
                </a:moveTo>
                <a:lnTo>
                  <a:pt x="1947849" y="6902196"/>
                </a:lnTo>
                <a:lnTo>
                  <a:pt x="1944611" y="6895706"/>
                </a:lnTo>
                <a:lnTo>
                  <a:pt x="1931631" y="6894627"/>
                </a:lnTo>
                <a:lnTo>
                  <a:pt x="1927301" y="6901116"/>
                </a:lnTo>
                <a:lnTo>
                  <a:pt x="1925142" y="6903275"/>
                </a:lnTo>
                <a:lnTo>
                  <a:pt x="1926221" y="6904355"/>
                </a:lnTo>
                <a:lnTo>
                  <a:pt x="1928380" y="6907606"/>
                </a:lnTo>
                <a:lnTo>
                  <a:pt x="1944611" y="6908686"/>
                </a:lnTo>
                <a:lnTo>
                  <a:pt x="1948929" y="6904355"/>
                </a:lnTo>
                <a:lnTo>
                  <a:pt x="1948929" y="6903275"/>
                </a:lnTo>
                <a:close/>
              </a:path>
              <a:path w="16113125" h="9671685">
                <a:moveTo>
                  <a:pt x="1957578" y="370954"/>
                </a:moveTo>
                <a:lnTo>
                  <a:pt x="1955419" y="368795"/>
                </a:lnTo>
                <a:lnTo>
                  <a:pt x="1952167" y="367703"/>
                </a:lnTo>
                <a:lnTo>
                  <a:pt x="1938756" y="366941"/>
                </a:lnTo>
                <a:lnTo>
                  <a:pt x="1925142" y="372986"/>
                </a:lnTo>
                <a:lnTo>
                  <a:pt x="1914766" y="383679"/>
                </a:lnTo>
                <a:lnTo>
                  <a:pt x="1911070" y="396913"/>
                </a:lnTo>
                <a:lnTo>
                  <a:pt x="1911096" y="403415"/>
                </a:lnTo>
                <a:lnTo>
                  <a:pt x="1914321" y="405561"/>
                </a:lnTo>
                <a:lnTo>
                  <a:pt x="1924735" y="403415"/>
                </a:lnTo>
                <a:lnTo>
                  <a:pt x="1939201" y="394881"/>
                </a:lnTo>
                <a:lnTo>
                  <a:pt x="1952040" y="384111"/>
                </a:lnTo>
                <a:lnTo>
                  <a:pt x="1957578" y="375272"/>
                </a:lnTo>
                <a:lnTo>
                  <a:pt x="1957578" y="370954"/>
                </a:lnTo>
                <a:close/>
              </a:path>
              <a:path w="16113125" h="9671685">
                <a:moveTo>
                  <a:pt x="1962988" y="1248054"/>
                </a:moveTo>
                <a:lnTo>
                  <a:pt x="1958657" y="1245895"/>
                </a:lnTo>
                <a:lnTo>
                  <a:pt x="1953260" y="1244815"/>
                </a:lnTo>
                <a:lnTo>
                  <a:pt x="1931911" y="1245590"/>
                </a:lnTo>
                <a:lnTo>
                  <a:pt x="1911477" y="1256715"/>
                </a:lnTo>
                <a:lnTo>
                  <a:pt x="1896529" y="1274318"/>
                </a:lnTo>
                <a:lnTo>
                  <a:pt x="1891614" y="1294561"/>
                </a:lnTo>
                <a:lnTo>
                  <a:pt x="1892693" y="1299972"/>
                </a:lnTo>
                <a:lnTo>
                  <a:pt x="1891614" y="1305382"/>
                </a:lnTo>
                <a:lnTo>
                  <a:pt x="1935276" y="1288338"/>
                </a:lnTo>
                <a:lnTo>
                  <a:pt x="1961908" y="1254544"/>
                </a:lnTo>
                <a:lnTo>
                  <a:pt x="1962988" y="1248054"/>
                </a:lnTo>
                <a:close/>
              </a:path>
              <a:path w="16113125" h="9671685">
                <a:moveTo>
                  <a:pt x="1973516" y="8760892"/>
                </a:moveTo>
                <a:lnTo>
                  <a:pt x="1972729" y="8754821"/>
                </a:lnTo>
                <a:lnTo>
                  <a:pt x="1972183" y="8753742"/>
                </a:lnTo>
                <a:lnTo>
                  <a:pt x="1971636" y="8752662"/>
                </a:lnTo>
                <a:lnTo>
                  <a:pt x="1970557" y="8752662"/>
                </a:lnTo>
                <a:lnTo>
                  <a:pt x="1968398" y="8753742"/>
                </a:lnTo>
                <a:lnTo>
                  <a:pt x="1962200" y="8758276"/>
                </a:lnTo>
                <a:lnTo>
                  <a:pt x="1958530" y="8765642"/>
                </a:lnTo>
                <a:lnTo>
                  <a:pt x="1957908" y="8773820"/>
                </a:lnTo>
                <a:lnTo>
                  <a:pt x="1960829" y="8780780"/>
                </a:lnTo>
                <a:lnTo>
                  <a:pt x="1961908" y="8781859"/>
                </a:lnTo>
                <a:lnTo>
                  <a:pt x="1962988" y="8784031"/>
                </a:lnTo>
                <a:lnTo>
                  <a:pt x="1965159" y="8782939"/>
                </a:lnTo>
                <a:lnTo>
                  <a:pt x="1968614" y="8778697"/>
                </a:lnTo>
                <a:lnTo>
                  <a:pt x="1971776" y="8770099"/>
                </a:lnTo>
                <a:lnTo>
                  <a:pt x="1973516" y="8760892"/>
                </a:lnTo>
                <a:close/>
              </a:path>
              <a:path w="16113125" h="9671685">
                <a:moveTo>
                  <a:pt x="2017064" y="2989288"/>
                </a:moveTo>
                <a:lnTo>
                  <a:pt x="2014905" y="2988208"/>
                </a:lnTo>
                <a:lnTo>
                  <a:pt x="2010575" y="2987129"/>
                </a:lnTo>
                <a:lnTo>
                  <a:pt x="1994687" y="2988830"/>
                </a:lnTo>
                <a:lnTo>
                  <a:pt x="1980018" y="2998343"/>
                </a:lnTo>
                <a:lnTo>
                  <a:pt x="1969820" y="3012529"/>
                </a:lnTo>
                <a:lnTo>
                  <a:pt x="1967318" y="3028226"/>
                </a:lnTo>
                <a:lnTo>
                  <a:pt x="1968398" y="3031464"/>
                </a:lnTo>
                <a:lnTo>
                  <a:pt x="1968398" y="3035795"/>
                </a:lnTo>
                <a:lnTo>
                  <a:pt x="2012416" y="3005239"/>
                </a:lnTo>
                <a:lnTo>
                  <a:pt x="2017064" y="2993618"/>
                </a:lnTo>
                <a:lnTo>
                  <a:pt x="2017064" y="2989288"/>
                </a:lnTo>
                <a:close/>
              </a:path>
              <a:path w="16113125" h="9671685">
                <a:moveTo>
                  <a:pt x="2063572" y="2042972"/>
                </a:moveTo>
                <a:lnTo>
                  <a:pt x="2062492" y="2039721"/>
                </a:lnTo>
                <a:lnTo>
                  <a:pt x="2059241" y="2035390"/>
                </a:lnTo>
                <a:lnTo>
                  <a:pt x="2044090" y="2026221"/>
                </a:lnTo>
                <a:lnTo>
                  <a:pt x="2024773" y="2024443"/>
                </a:lnTo>
                <a:lnTo>
                  <a:pt x="2006473" y="2029764"/>
                </a:lnTo>
                <a:lnTo>
                  <a:pt x="1994357" y="2041880"/>
                </a:lnTo>
                <a:lnTo>
                  <a:pt x="1992185" y="2045131"/>
                </a:lnTo>
                <a:lnTo>
                  <a:pt x="1990026" y="2049462"/>
                </a:lnTo>
                <a:lnTo>
                  <a:pt x="1993277" y="2053780"/>
                </a:lnTo>
                <a:lnTo>
                  <a:pt x="2006193" y="2057768"/>
                </a:lnTo>
                <a:lnTo>
                  <a:pt x="2027745" y="2057298"/>
                </a:lnTo>
                <a:lnTo>
                  <a:pt x="2049094" y="2053170"/>
                </a:lnTo>
                <a:lnTo>
                  <a:pt x="2061413" y="2046211"/>
                </a:lnTo>
                <a:lnTo>
                  <a:pt x="2063572" y="2042972"/>
                </a:lnTo>
                <a:close/>
              </a:path>
              <a:path w="16113125" h="9671685">
                <a:moveTo>
                  <a:pt x="2070277" y="7225106"/>
                </a:moveTo>
                <a:lnTo>
                  <a:pt x="2069655" y="7217588"/>
                </a:lnTo>
                <a:lnTo>
                  <a:pt x="2067610" y="7210272"/>
                </a:lnTo>
                <a:lnTo>
                  <a:pt x="2064651" y="7206094"/>
                </a:lnTo>
                <a:lnTo>
                  <a:pt x="2061413" y="7206094"/>
                </a:lnTo>
                <a:lnTo>
                  <a:pt x="2060333" y="7207186"/>
                </a:lnTo>
                <a:lnTo>
                  <a:pt x="2057654" y="7212558"/>
                </a:lnTo>
                <a:lnTo>
                  <a:pt x="2057628" y="7219353"/>
                </a:lnTo>
                <a:lnTo>
                  <a:pt x="2060028" y="7225741"/>
                </a:lnTo>
                <a:lnTo>
                  <a:pt x="2064651" y="7229894"/>
                </a:lnTo>
                <a:lnTo>
                  <a:pt x="2065731" y="7230973"/>
                </a:lnTo>
                <a:lnTo>
                  <a:pt x="2066810" y="7230973"/>
                </a:lnTo>
                <a:lnTo>
                  <a:pt x="2068982" y="7229894"/>
                </a:lnTo>
                <a:lnTo>
                  <a:pt x="2070277" y="7225106"/>
                </a:lnTo>
                <a:close/>
              </a:path>
              <a:path w="16113125" h="9671685">
                <a:moveTo>
                  <a:pt x="2081237" y="6639153"/>
                </a:moveTo>
                <a:lnTo>
                  <a:pt x="2081009" y="6625869"/>
                </a:lnTo>
                <a:lnTo>
                  <a:pt x="2078558" y="6612585"/>
                </a:lnTo>
                <a:lnTo>
                  <a:pt x="2074392" y="6604787"/>
                </a:lnTo>
                <a:lnTo>
                  <a:pt x="2072220" y="6602616"/>
                </a:lnTo>
                <a:lnTo>
                  <a:pt x="2070061" y="6603695"/>
                </a:lnTo>
                <a:lnTo>
                  <a:pt x="2067902" y="6605867"/>
                </a:lnTo>
                <a:lnTo>
                  <a:pt x="2062175" y="6614858"/>
                </a:lnTo>
                <a:lnTo>
                  <a:pt x="2061006" y="6626682"/>
                </a:lnTo>
                <a:lnTo>
                  <a:pt x="2064092" y="6638112"/>
                </a:lnTo>
                <a:lnTo>
                  <a:pt x="2071141" y="6645884"/>
                </a:lnTo>
                <a:lnTo>
                  <a:pt x="2073313" y="6646964"/>
                </a:lnTo>
                <a:lnTo>
                  <a:pt x="2075472" y="6649123"/>
                </a:lnTo>
                <a:lnTo>
                  <a:pt x="2078710" y="6646964"/>
                </a:lnTo>
                <a:lnTo>
                  <a:pt x="2081237" y="6639153"/>
                </a:lnTo>
                <a:close/>
              </a:path>
              <a:path w="16113125" h="9671685">
                <a:moveTo>
                  <a:pt x="2100351" y="6135408"/>
                </a:moveTo>
                <a:lnTo>
                  <a:pt x="2099259" y="6133236"/>
                </a:lnTo>
                <a:lnTo>
                  <a:pt x="2098179" y="6129998"/>
                </a:lnTo>
                <a:lnTo>
                  <a:pt x="2088464" y="6121108"/>
                </a:lnTo>
                <a:lnTo>
                  <a:pt x="2074799" y="6117285"/>
                </a:lnTo>
                <a:lnTo>
                  <a:pt x="2060917" y="6118745"/>
                </a:lnTo>
                <a:lnTo>
                  <a:pt x="2050592" y="6125667"/>
                </a:lnTo>
                <a:lnTo>
                  <a:pt x="2046274" y="6129998"/>
                </a:lnTo>
                <a:lnTo>
                  <a:pt x="2048433" y="6134328"/>
                </a:lnTo>
                <a:lnTo>
                  <a:pt x="2057273" y="6139091"/>
                </a:lnTo>
                <a:lnTo>
                  <a:pt x="2072906" y="6141618"/>
                </a:lnTo>
                <a:lnTo>
                  <a:pt x="2088730" y="6141326"/>
                </a:lnTo>
                <a:lnTo>
                  <a:pt x="2098179" y="6137567"/>
                </a:lnTo>
                <a:lnTo>
                  <a:pt x="2100351" y="6135408"/>
                </a:lnTo>
                <a:close/>
              </a:path>
              <a:path w="16113125" h="9671685">
                <a:moveTo>
                  <a:pt x="2116569" y="1676336"/>
                </a:moveTo>
                <a:lnTo>
                  <a:pt x="2115477" y="1674177"/>
                </a:lnTo>
                <a:lnTo>
                  <a:pt x="2112238" y="1673085"/>
                </a:lnTo>
                <a:lnTo>
                  <a:pt x="2100033" y="1670824"/>
                </a:lnTo>
                <a:lnTo>
                  <a:pt x="2086825" y="1674444"/>
                </a:lnTo>
                <a:lnTo>
                  <a:pt x="2076043" y="1682521"/>
                </a:lnTo>
                <a:lnTo>
                  <a:pt x="2071141" y="1693633"/>
                </a:lnTo>
                <a:lnTo>
                  <a:pt x="2071141" y="1696885"/>
                </a:lnTo>
                <a:lnTo>
                  <a:pt x="2070061" y="1700123"/>
                </a:lnTo>
                <a:lnTo>
                  <a:pt x="2073300" y="1701215"/>
                </a:lnTo>
                <a:lnTo>
                  <a:pt x="2082647" y="1700872"/>
                </a:lnTo>
                <a:lnTo>
                  <a:pt x="2096960" y="1695259"/>
                </a:lnTo>
                <a:lnTo>
                  <a:pt x="2110257" y="1687220"/>
                </a:lnTo>
                <a:lnTo>
                  <a:pt x="2116569" y="1679575"/>
                </a:lnTo>
                <a:lnTo>
                  <a:pt x="2116569" y="1676336"/>
                </a:lnTo>
                <a:close/>
              </a:path>
              <a:path w="16113125" h="9671685">
                <a:moveTo>
                  <a:pt x="2155494" y="2931972"/>
                </a:moveTo>
                <a:lnTo>
                  <a:pt x="2154415" y="2931972"/>
                </a:lnTo>
                <a:lnTo>
                  <a:pt x="2153335" y="2930893"/>
                </a:lnTo>
                <a:lnTo>
                  <a:pt x="2149005" y="2927642"/>
                </a:lnTo>
                <a:lnTo>
                  <a:pt x="2139277" y="2929801"/>
                </a:lnTo>
                <a:lnTo>
                  <a:pt x="2137118" y="2935211"/>
                </a:lnTo>
                <a:lnTo>
                  <a:pt x="2137118" y="2936290"/>
                </a:lnTo>
                <a:lnTo>
                  <a:pt x="2136025" y="2937383"/>
                </a:lnTo>
                <a:lnTo>
                  <a:pt x="2139277" y="2940621"/>
                </a:lnTo>
                <a:lnTo>
                  <a:pt x="2152256" y="2936290"/>
                </a:lnTo>
                <a:lnTo>
                  <a:pt x="2153335" y="2933052"/>
                </a:lnTo>
                <a:lnTo>
                  <a:pt x="2155494" y="2931972"/>
                </a:lnTo>
                <a:close/>
              </a:path>
              <a:path w="16113125" h="9671685">
                <a:moveTo>
                  <a:pt x="2170646" y="4399585"/>
                </a:moveTo>
                <a:lnTo>
                  <a:pt x="2169553" y="4399585"/>
                </a:lnTo>
                <a:lnTo>
                  <a:pt x="2167394" y="4398492"/>
                </a:lnTo>
                <a:lnTo>
                  <a:pt x="2161349" y="4398899"/>
                </a:lnTo>
                <a:lnTo>
                  <a:pt x="2155494" y="4402556"/>
                </a:lnTo>
                <a:lnTo>
                  <a:pt x="2151278" y="4408233"/>
                </a:lnTo>
                <a:lnTo>
                  <a:pt x="2150097" y="4414723"/>
                </a:lnTo>
                <a:lnTo>
                  <a:pt x="2150097" y="4417961"/>
                </a:lnTo>
                <a:lnTo>
                  <a:pt x="2152256" y="4417961"/>
                </a:lnTo>
                <a:lnTo>
                  <a:pt x="2156955" y="4416501"/>
                </a:lnTo>
                <a:lnTo>
                  <a:pt x="2163064" y="4411878"/>
                </a:lnTo>
                <a:lnTo>
                  <a:pt x="2168372" y="4406252"/>
                </a:lnTo>
                <a:lnTo>
                  <a:pt x="2170646" y="4401744"/>
                </a:lnTo>
                <a:lnTo>
                  <a:pt x="2170646" y="4399585"/>
                </a:lnTo>
                <a:close/>
              </a:path>
              <a:path w="16113125" h="9671685">
                <a:moveTo>
                  <a:pt x="2220391" y="7814996"/>
                </a:moveTo>
                <a:lnTo>
                  <a:pt x="2213902" y="7802016"/>
                </a:lnTo>
                <a:lnTo>
                  <a:pt x="2210663" y="7802016"/>
                </a:lnTo>
                <a:lnTo>
                  <a:pt x="2209571" y="7800937"/>
                </a:lnTo>
                <a:lnTo>
                  <a:pt x="2209571" y="7802016"/>
                </a:lnTo>
                <a:lnTo>
                  <a:pt x="2208492" y="7803096"/>
                </a:lnTo>
                <a:lnTo>
                  <a:pt x="2205253" y="7808506"/>
                </a:lnTo>
                <a:lnTo>
                  <a:pt x="2210663" y="7818234"/>
                </a:lnTo>
                <a:lnTo>
                  <a:pt x="2216061" y="7819314"/>
                </a:lnTo>
                <a:lnTo>
                  <a:pt x="2218232" y="7819314"/>
                </a:lnTo>
                <a:lnTo>
                  <a:pt x="2219312" y="7818234"/>
                </a:lnTo>
                <a:lnTo>
                  <a:pt x="2220391" y="7814996"/>
                </a:lnTo>
                <a:close/>
              </a:path>
              <a:path w="16113125" h="9671685">
                <a:moveTo>
                  <a:pt x="2221014" y="8658720"/>
                </a:moveTo>
                <a:lnTo>
                  <a:pt x="2218232" y="8648840"/>
                </a:lnTo>
                <a:lnTo>
                  <a:pt x="2217140" y="8645588"/>
                </a:lnTo>
                <a:lnTo>
                  <a:pt x="2210651" y="8647760"/>
                </a:lnTo>
                <a:lnTo>
                  <a:pt x="2201430" y="8656701"/>
                </a:lnTo>
                <a:lnTo>
                  <a:pt x="2196871" y="8669795"/>
                </a:lnTo>
                <a:lnTo>
                  <a:pt x="2197582" y="8683498"/>
                </a:lnTo>
                <a:lnTo>
                  <a:pt x="2204161" y="8694255"/>
                </a:lnTo>
                <a:lnTo>
                  <a:pt x="2208492" y="8698586"/>
                </a:lnTo>
                <a:lnTo>
                  <a:pt x="2211743" y="8697506"/>
                </a:lnTo>
                <a:lnTo>
                  <a:pt x="2216861" y="8689442"/>
                </a:lnTo>
                <a:lnTo>
                  <a:pt x="2220252" y="8674392"/>
                </a:lnTo>
                <a:lnTo>
                  <a:pt x="2221014" y="8658720"/>
                </a:lnTo>
                <a:close/>
              </a:path>
              <a:path w="16113125" h="9671685">
                <a:moveTo>
                  <a:pt x="2250554" y="3787305"/>
                </a:moveTo>
                <a:lnTo>
                  <a:pt x="2244318" y="3763924"/>
                </a:lnTo>
                <a:lnTo>
                  <a:pt x="2234234" y="3741750"/>
                </a:lnTo>
                <a:lnTo>
                  <a:pt x="2223630" y="3730129"/>
                </a:lnTo>
                <a:lnTo>
                  <a:pt x="2218232" y="3729037"/>
                </a:lnTo>
                <a:lnTo>
                  <a:pt x="2214981" y="3731209"/>
                </a:lnTo>
                <a:lnTo>
                  <a:pt x="2211743" y="3735527"/>
                </a:lnTo>
                <a:lnTo>
                  <a:pt x="2205736" y="3754259"/>
                </a:lnTo>
                <a:lnTo>
                  <a:pt x="2209165" y="3775824"/>
                </a:lnTo>
                <a:lnTo>
                  <a:pt x="2220099" y="3794544"/>
                </a:lnTo>
                <a:lnTo>
                  <a:pt x="2236609" y="3804755"/>
                </a:lnTo>
                <a:lnTo>
                  <a:pt x="2240940" y="3805834"/>
                </a:lnTo>
                <a:lnTo>
                  <a:pt x="2246350" y="3807993"/>
                </a:lnTo>
                <a:lnTo>
                  <a:pt x="2249589" y="3802583"/>
                </a:lnTo>
                <a:lnTo>
                  <a:pt x="2250554" y="3787305"/>
                </a:lnTo>
                <a:close/>
              </a:path>
              <a:path w="16113125" h="9671685">
                <a:moveTo>
                  <a:pt x="2285809" y="5492661"/>
                </a:moveTo>
                <a:lnTo>
                  <a:pt x="2283523" y="5472849"/>
                </a:lnTo>
                <a:lnTo>
                  <a:pt x="2277795" y="5453634"/>
                </a:lnTo>
                <a:lnTo>
                  <a:pt x="2270137" y="5443232"/>
                </a:lnTo>
                <a:lnTo>
                  <a:pt x="2265819" y="5439994"/>
                </a:lnTo>
                <a:lnTo>
                  <a:pt x="2260409" y="5445404"/>
                </a:lnTo>
                <a:lnTo>
                  <a:pt x="2253145" y="5459869"/>
                </a:lnTo>
                <a:lnTo>
                  <a:pt x="2253373" y="5477573"/>
                </a:lnTo>
                <a:lnTo>
                  <a:pt x="2260104" y="5494071"/>
                </a:lnTo>
                <a:lnTo>
                  <a:pt x="2272296" y="5504878"/>
                </a:lnTo>
                <a:lnTo>
                  <a:pt x="2275548" y="5505970"/>
                </a:lnTo>
                <a:lnTo>
                  <a:pt x="2279878" y="5508129"/>
                </a:lnTo>
                <a:lnTo>
                  <a:pt x="2283117" y="5504878"/>
                </a:lnTo>
                <a:lnTo>
                  <a:pt x="2285809" y="5492661"/>
                </a:lnTo>
                <a:close/>
              </a:path>
              <a:path w="16113125" h="9671685">
                <a:moveTo>
                  <a:pt x="2301506" y="8436864"/>
                </a:moveTo>
                <a:lnTo>
                  <a:pt x="2296096" y="8431454"/>
                </a:lnTo>
                <a:lnTo>
                  <a:pt x="2285276" y="8432533"/>
                </a:lnTo>
                <a:lnTo>
                  <a:pt x="2282037" y="8439023"/>
                </a:lnTo>
                <a:lnTo>
                  <a:pt x="2282037" y="8440102"/>
                </a:lnTo>
                <a:lnTo>
                  <a:pt x="2280958" y="8441182"/>
                </a:lnTo>
                <a:lnTo>
                  <a:pt x="2284196" y="8444433"/>
                </a:lnTo>
                <a:lnTo>
                  <a:pt x="2299335" y="8442274"/>
                </a:lnTo>
                <a:lnTo>
                  <a:pt x="2301506" y="8439023"/>
                </a:lnTo>
                <a:lnTo>
                  <a:pt x="2301506" y="8436864"/>
                </a:lnTo>
                <a:close/>
              </a:path>
              <a:path w="16113125" h="9671685">
                <a:moveTo>
                  <a:pt x="2306218" y="928382"/>
                </a:moveTo>
                <a:lnTo>
                  <a:pt x="2305964" y="920496"/>
                </a:lnTo>
                <a:lnTo>
                  <a:pt x="2304288" y="912799"/>
                </a:lnTo>
                <a:lnTo>
                  <a:pt x="2301506" y="908469"/>
                </a:lnTo>
                <a:lnTo>
                  <a:pt x="2300414" y="907376"/>
                </a:lnTo>
                <a:lnTo>
                  <a:pt x="2299335" y="908469"/>
                </a:lnTo>
                <a:lnTo>
                  <a:pt x="2297176" y="909548"/>
                </a:lnTo>
                <a:lnTo>
                  <a:pt x="2293874" y="915085"/>
                </a:lnTo>
                <a:lnTo>
                  <a:pt x="2293518" y="922248"/>
                </a:lnTo>
                <a:lnTo>
                  <a:pt x="2295804" y="929017"/>
                </a:lnTo>
                <a:lnTo>
                  <a:pt x="2300414" y="933335"/>
                </a:lnTo>
                <a:lnTo>
                  <a:pt x="2301506" y="934415"/>
                </a:lnTo>
                <a:lnTo>
                  <a:pt x="2303665" y="935494"/>
                </a:lnTo>
                <a:lnTo>
                  <a:pt x="2304745" y="933335"/>
                </a:lnTo>
                <a:lnTo>
                  <a:pt x="2306218" y="928382"/>
                </a:lnTo>
                <a:close/>
              </a:path>
              <a:path w="16113125" h="9671685">
                <a:moveTo>
                  <a:pt x="2313051" y="6134392"/>
                </a:moveTo>
                <a:lnTo>
                  <a:pt x="2312327" y="6122428"/>
                </a:lnTo>
                <a:lnTo>
                  <a:pt x="2311235" y="6119190"/>
                </a:lnTo>
                <a:lnTo>
                  <a:pt x="2307996" y="6118098"/>
                </a:lnTo>
                <a:lnTo>
                  <a:pt x="2303665" y="6119190"/>
                </a:lnTo>
                <a:lnTo>
                  <a:pt x="2290559" y="6127013"/>
                </a:lnTo>
                <a:lnTo>
                  <a:pt x="2281504" y="6141224"/>
                </a:lnTo>
                <a:lnTo>
                  <a:pt x="2278113" y="6157658"/>
                </a:lnTo>
                <a:lnTo>
                  <a:pt x="2282037" y="6172174"/>
                </a:lnTo>
                <a:lnTo>
                  <a:pt x="2284196" y="6175426"/>
                </a:lnTo>
                <a:lnTo>
                  <a:pt x="2285288" y="6178664"/>
                </a:lnTo>
                <a:lnTo>
                  <a:pt x="2290686" y="6177585"/>
                </a:lnTo>
                <a:lnTo>
                  <a:pt x="2299093" y="6169266"/>
                </a:lnTo>
                <a:lnTo>
                  <a:pt x="2307590" y="6152439"/>
                </a:lnTo>
                <a:lnTo>
                  <a:pt x="2313051" y="6134392"/>
                </a:lnTo>
                <a:close/>
              </a:path>
              <a:path w="16113125" h="9671685">
                <a:moveTo>
                  <a:pt x="2322322" y="6454762"/>
                </a:moveTo>
                <a:lnTo>
                  <a:pt x="2318270" y="6431204"/>
                </a:lnTo>
                <a:lnTo>
                  <a:pt x="2310155" y="6408458"/>
                </a:lnTo>
                <a:lnTo>
                  <a:pt x="2303818" y="6400381"/>
                </a:lnTo>
                <a:lnTo>
                  <a:pt x="2300427" y="6396050"/>
                </a:lnTo>
                <a:lnTo>
                  <a:pt x="2295017" y="6393891"/>
                </a:lnTo>
                <a:lnTo>
                  <a:pt x="2291765" y="6396050"/>
                </a:lnTo>
                <a:lnTo>
                  <a:pt x="2288527" y="6400381"/>
                </a:lnTo>
                <a:lnTo>
                  <a:pt x="2280602" y="6418351"/>
                </a:lnTo>
                <a:lnTo>
                  <a:pt x="2281898" y="6439586"/>
                </a:lnTo>
                <a:lnTo>
                  <a:pt x="2291118" y="6458775"/>
                </a:lnTo>
                <a:lnTo>
                  <a:pt x="2306917" y="6470675"/>
                </a:lnTo>
                <a:lnTo>
                  <a:pt x="2311235" y="6471755"/>
                </a:lnTo>
                <a:lnTo>
                  <a:pt x="2315565" y="6475006"/>
                </a:lnTo>
                <a:lnTo>
                  <a:pt x="2319896" y="6469596"/>
                </a:lnTo>
                <a:lnTo>
                  <a:pt x="2322322" y="6454762"/>
                </a:lnTo>
                <a:close/>
              </a:path>
              <a:path w="16113125" h="9671685">
                <a:moveTo>
                  <a:pt x="2334996" y="647280"/>
                </a:moveTo>
                <a:lnTo>
                  <a:pt x="2333942" y="638086"/>
                </a:lnTo>
                <a:lnTo>
                  <a:pt x="2332863" y="634834"/>
                </a:lnTo>
                <a:lnTo>
                  <a:pt x="2330704" y="634834"/>
                </a:lnTo>
                <a:lnTo>
                  <a:pt x="2327452" y="637006"/>
                </a:lnTo>
                <a:lnTo>
                  <a:pt x="2318461" y="644182"/>
                </a:lnTo>
                <a:lnTo>
                  <a:pt x="2313127" y="655523"/>
                </a:lnTo>
                <a:lnTo>
                  <a:pt x="2312251" y="667880"/>
                </a:lnTo>
                <a:lnTo>
                  <a:pt x="2316645" y="678103"/>
                </a:lnTo>
                <a:lnTo>
                  <a:pt x="2318804" y="680262"/>
                </a:lnTo>
                <a:lnTo>
                  <a:pt x="2319883" y="682421"/>
                </a:lnTo>
                <a:lnTo>
                  <a:pt x="2323134" y="681342"/>
                </a:lnTo>
                <a:lnTo>
                  <a:pt x="2328164" y="674585"/>
                </a:lnTo>
                <a:lnTo>
                  <a:pt x="2332596" y="661339"/>
                </a:lnTo>
                <a:lnTo>
                  <a:pt x="2334996" y="647280"/>
                </a:lnTo>
                <a:close/>
              </a:path>
              <a:path w="16113125" h="9671685">
                <a:moveTo>
                  <a:pt x="2344763" y="189255"/>
                </a:moveTo>
                <a:lnTo>
                  <a:pt x="2343683" y="183845"/>
                </a:lnTo>
                <a:lnTo>
                  <a:pt x="2339352" y="183845"/>
                </a:lnTo>
                <a:lnTo>
                  <a:pt x="2335022" y="184937"/>
                </a:lnTo>
                <a:lnTo>
                  <a:pt x="2319210" y="192862"/>
                </a:lnTo>
                <a:lnTo>
                  <a:pt x="2307450" y="208584"/>
                </a:lnTo>
                <a:lnTo>
                  <a:pt x="2302179" y="227368"/>
                </a:lnTo>
                <a:lnTo>
                  <a:pt x="2305824" y="244411"/>
                </a:lnTo>
                <a:lnTo>
                  <a:pt x="2307983" y="247662"/>
                </a:lnTo>
                <a:lnTo>
                  <a:pt x="2310155" y="251980"/>
                </a:lnTo>
                <a:lnTo>
                  <a:pt x="2315565" y="251980"/>
                </a:lnTo>
                <a:lnTo>
                  <a:pt x="2326055" y="242798"/>
                </a:lnTo>
                <a:lnTo>
                  <a:pt x="2337054" y="223862"/>
                </a:lnTo>
                <a:lnTo>
                  <a:pt x="2344610" y="203314"/>
                </a:lnTo>
                <a:lnTo>
                  <a:pt x="2344763" y="189255"/>
                </a:lnTo>
                <a:close/>
              </a:path>
              <a:path w="16113125" h="9671685">
                <a:moveTo>
                  <a:pt x="2391702" y="5258028"/>
                </a:moveTo>
                <a:lnTo>
                  <a:pt x="2391270" y="5246408"/>
                </a:lnTo>
                <a:lnTo>
                  <a:pt x="2389111" y="5243157"/>
                </a:lnTo>
                <a:lnTo>
                  <a:pt x="2386939" y="5242077"/>
                </a:lnTo>
                <a:lnTo>
                  <a:pt x="2382621" y="5243157"/>
                </a:lnTo>
                <a:lnTo>
                  <a:pt x="2370124" y="5250802"/>
                </a:lnTo>
                <a:lnTo>
                  <a:pt x="2361387" y="5264518"/>
                </a:lnTo>
                <a:lnTo>
                  <a:pt x="2358136" y="5280266"/>
                </a:lnTo>
                <a:lnTo>
                  <a:pt x="2362073" y="5293995"/>
                </a:lnTo>
                <a:lnTo>
                  <a:pt x="2364232" y="5297233"/>
                </a:lnTo>
                <a:lnTo>
                  <a:pt x="2365311" y="5300484"/>
                </a:lnTo>
                <a:lnTo>
                  <a:pt x="2370721" y="5299392"/>
                </a:lnTo>
                <a:lnTo>
                  <a:pt x="2378799" y="5291417"/>
                </a:lnTo>
                <a:lnTo>
                  <a:pt x="2386673" y="5275338"/>
                </a:lnTo>
                <a:lnTo>
                  <a:pt x="2391702" y="5258028"/>
                </a:lnTo>
                <a:close/>
              </a:path>
              <a:path w="16113125" h="9671685">
                <a:moveTo>
                  <a:pt x="2416137" y="3882618"/>
                </a:moveTo>
                <a:lnTo>
                  <a:pt x="2396071" y="3843070"/>
                </a:lnTo>
                <a:lnTo>
                  <a:pt x="2384780" y="3836111"/>
                </a:lnTo>
                <a:lnTo>
                  <a:pt x="2382621" y="3837190"/>
                </a:lnTo>
                <a:lnTo>
                  <a:pt x="2380450" y="3841521"/>
                </a:lnTo>
                <a:lnTo>
                  <a:pt x="2378900" y="3855135"/>
                </a:lnTo>
                <a:lnTo>
                  <a:pt x="2384234" y="3869372"/>
                </a:lnTo>
                <a:lnTo>
                  <a:pt x="2394445" y="3880764"/>
                </a:lnTo>
                <a:lnTo>
                  <a:pt x="2407488" y="3885857"/>
                </a:lnTo>
                <a:lnTo>
                  <a:pt x="2410739" y="3885857"/>
                </a:lnTo>
                <a:lnTo>
                  <a:pt x="2413978" y="3886949"/>
                </a:lnTo>
                <a:lnTo>
                  <a:pt x="2416137" y="3882618"/>
                </a:lnTo>
                <a:close/>
              </a:path>
              <a:path w="16113125" h="9671685">
                <a:moveTo>
                  <a:pt x="2436698" y="8642350"/>
                </a:moveTo>
                <a:lnTo>
                  <a:pt x="2433447" y="8640191"/>
                </a:lnTo>
                <a:lnTo>
                  <a:pt x="2433447" y="8639099"/>
                </a:lnTo>
                <a:lnTo>
                  <a:pt x="2432367" y="8640191"/>
                </a:lnTo>
                <a:lnTo>
                  <a:pt x="2431288" y="8640191"/>
                </a:lnTo>
                <a:lnTo>
                  <a:pt x="2425877" y="8643429"/>
                </a:lnTo>
                <a:lnTo>
                  <a:pt x="2425877" y="8655329"/>
                </a:lnTo>
                <a:lnTo>
                  <a:pt x="2430208" y="8658568"/>
                </a:lnTo>
                <a:lnTo>
                  <a:pt x="2431288" y="8659647"/>
                </a:lnTo>
                <a:lnTo>
                  <a:pt x="2433447" y="8659647"/>
                </a:lnTo>
                <a:lnTo>
                  <a:pt x="2436698" y="8657488"/>
                </a:lnTo>
                <a:lnTo>
                  <a:pt x="2436698" y="8642350"/>
                </a:lnTo>
                <a:close/>
              </a:path>
              <a:path w="16113125" h="9671685">
                <a:moveTo>
                  <a:pt x="2448585" y="7709001"/>
                </a:moveTo>
                <a:lnTo>
                  <a:pt x="2446426" y="7706842"/>
                </a:lnTo>
                <a:lnTo>
                  <a:pt x="2446426" y="7705763"/>
                </a:lnTo>
                <a:lnTo>
                  <a:pt x="2445347" y="7705763"/>
                </a:lnTo>
                <a:lnTo>
                  <a:pt x="2444267" y="7706842"/>
                </a:lnTo>
                <a:lnTo>
                  <a:pt x="2438857" y="7709001"/>
                </a:lnTo>
                <a:lnTo>
                  <a:pt x="2437777" y="7718742"/>
                </a:lnTo>
                <a:lnTo>
                  <a:pt x="2442095" y="7723060"/>
                </a:lnTo>
                <a:lnTo>
                  <a:pt x="2443188" y="7723060"/>
                </a:lnTo>
                <a:lnTo>
                  <a:pt x="2445347" y="7721981"/>
                </a:lnTo>
                <a:lnTo>
                  <a:pt x="2448585" y="7709001"/>
                </a:lnTo>
                <a:close/>
              </a:path>
              <a:path w="16113125" h="9671685">
                <a:moveTo>
                  <a:pt x="2494013" y="8594763"/>
                </a:moveTo>
                <a:lnTo>
                  <a:pt x="2491854" y="8593684"/>
                </a:lnTo>
                <a:lnTo>
                  <a:pt x="2487523" y="8592604"/>
                </a:lnTo>
                <a:lnTo>
                  <a:pt x="2472055" y="8592528"/>
                </a:lnTo>
                <a:lnTo>
                  <a:pt x="2457107" y="8600173"/>
                </a:lnTo>
                <a:lnTo>
                  <a:pt x="2446007" y="8612670"/>
                </a:lnTo>
                <a:lnTo>
                  <a:pt x="2442095" y="8627212"/>
                </a:lnTo>
                <a:lnTo>
                  <a:pt x="2442095" y="8634781"/>
                </a:lnTo>
                <a:lnTo>
                  <a:pt x="2446426" y="8635860"/>
                </a:lnTo>
                <a:lnTo>
                  <a:pt x="2457945" y="8633003"/>
                </a:lnTo>
                <a:lnTo>
                  <a:pt x="2473731" y="8622741"/>
                </a:lnTo>
                <a:lnTo>
                  <a:pt x="2487485" y="8609851"/>
                </a:lnTo>
                <a:lnTo>
                  <a:pt x="2492933" y="8599094"/>
                </a:lnTo>
                <a:lnTo>
                  <a:pt x="2494013" y="8594763"/>
                </a:lnTo>
                <a:close/>
              </a:path>
              <a:path w="16113125" h="9671685">
                <a:moveTo>
                  <a:pt x="2506992" y="2054860"/>
                </a:moveTo>
                <a:lnTo>
                  <a:pt x="2484272" y="2017014"/>
                </a:lnTo>
                <a:lnTo>
                  <a:pt x="2481034" y="2015934"/>
                </a:lnTo>
                <a:lnTo>
                  <a:pt x="2478875" y="2018093"/>
                </a:lnTo>
                <a:lnTo>
                  <a:pt x="2477782" y="2020252"/>
                </a:lnTo>
                <a:lnTo>
                  <a:pt x="2476296" y="2031784"/>
                </a:lnTo>
                <a:lnTo>
                  <a:pt x="2480487" y="2043506"/>
                </a:lnTo>
                <a:lnTo>
                  <a:pt x="2488742" y="2052802"/>
                </a:lnTo>
                <a:lnTo>
                  <a:pt x="2499423" y="2057031"/>
                </a:lnTo>
                <a:lnTo>
                  <a:pt x="2502662" y="2057031"/>
                </a:lnTo>
                <a:lnTo>
                  <a:pt x="2504821" y="2058111"/>
                </a:lnTo>
                <a:lnTo>
                  <a:pt x="2506992" y="2054860"/>
                </a:lnTo>
                <a:close/>
              </a:path>
              <a:path w="16113125" h="9671685">
                <a:moveTo>
                  <a:pt x="2517800" y="7097954"/>
                </a:moveTo>
                <a:lnTo>
                  <a:pt x="2515641" y="7094702"/>
                </a:lnTo>
                <a:lnTo>
                  <a:pt x="2506891" y="7087057"/>
                </a:lnTo>
                <a:lnTo>
                  <a:pt x="2494280" y="7083755"/>
                </a:lnTo>
                <a:lnTo>
                  <a:pt x="2481275" y="7085127"/>
                </a:lnTo>
                <a:lnTo>
                  <a:pt x="2471305" y="7091464"/>
                </a:lnTo>
                <a:lnTo>
                  <a:pt x="2466975" y="7095782"/>
                </a:lnTo>
                <a:lnTo>
                  <a:pt x="2469134" y="7099033"/>
                </a:lnTo>
                <a:lnTo>
                  <a:pt x="2477465" y="7103021"/>
                </a:lnTo>
                <a:lnTo>
                  <a:pt x="2491981" y="7104977"/>
                </a:lnTo>
                <a:lnTo>
                  <a:pt x="2506700" y="7104507"/>
                </a:lnTo>
                <a:lnTo>
                  <a:pt x="2515641" y="7101192"/>
                </a:lnTo>
                <a:lnTo>
                  <a:pt x="2517800" y="7100113"/>
                </a:lnTo>
                <a:lnTo>
                  <a:pt x="2517800" y="7097954"/>
                </a:lnTo>
                <a:close/>
              </a:path>
              <a:path w="16113125" h="9671685">
                <a:moveTo>
                  <a:pt x="2534031" y="6128918"/>
                </a:moveTo>
                <a:lnTo>
                  <a:pt x="2531872" y="6127839"/>
                </a:lnTo>
                <a:lnTo>
                  <a:pt x="2528620" y="6125667"/>
                </a:lnTo>
                <a:lnTo>
                  <a:pt x="2515793" y="6124079"/>
                </a:lnTo>
                <a:lnTo>
                  <a:pt x="2502255" y="6129185"/>
                </a:lnTo>
                <a:lnTo>
                  <a:pt x="2491359" y="6138748"/>
                </a:lnTo>
                <a:lnTo>
                  <a:pt x="2486444" y="6150546"/>
                </a:lnTo>
                <a:lnTo>
                  <a:pt x="2486444" y="6153797"/>
                </a:lnTo>
                <a:lnTo>
                  <a:pt x="2485364" y="6157036"/>
                </a:lnTo>
                <a:lnTo>
                  <a:pt x="2489682" y="6159195"/>
                </a:lnTo>
                <a:lnTo>
                  <a:pt x="2499639" y="6157709"/>
                </a:lnTo>
                <a:lnTo>
                  <a:pt x="2514155" y="6150546"/>
                </a:lnTo>
                <a:lnTo>
                  <a:pt x="2527249" y="6140945"/>
                </a:lnTo>
                <a:lnTo>
                  <a:pt x="2532951" y="6132157"/>
                </a:lnTo>
                <a:lnTo>
                  <a:pt x="2534031" y="6128918"/>
                </a:lnTo>
                <a:close/>
              </a:path>
              <a:path w="16113125" h="9671685">
                <a:moveTo>
                  <a:pt x="2539441" y="9363710"/>
                </a:moveTo>
                <a:lnTo>
                  <a:pt x="2538349" y="9362630"/>
                </a:lnTo>
                <a:lnTo>
                  <a:pt x="2535110" y="9361551"/>
                </a:lnTo>
                <a:lnTo>
                  <a:pt x="2525953" y="9359506"/>
                </a:lnTo>
                <a:lnTo>
                  <a:pt x="2516187" y="9362224"/>
                </a:lnTo>
                <a:lnTo>
                  <a:pt x="2508034" y="9368396"/>
                </a:lnTo>
                <a:lnTo>
                  <a:pt x="2503741" y="9376689"/>
                </a:lnTo>
                <a:lnTo>
                  <a:pt x="2503741" y="9378861"/>
                </a:lnTo>
                <a:lnTo>
                  <a:pt x="2502662" y="9381020"/>
                </a:lnTo>
                <a:lnTo>
                  <a:pt x="2504833" y="9382100"/>
                </a:lnTo>
                <a:lnTo>
                  <a:pt x="2512022" y="9381858"/>
                </a:lnTo>
                <a:lnTo>
                  <a:pt x="2522677" y="9377769"/>
                </a:lnTo>
                <a:lnTo>
                  <a:pt x="2532507" y="9372067"/>
                </a:lnTo>
                <a:lnTo>
                  <a:pt x="2537269" y="9366961"/>
                </a:lnTo>
                <a:lnTo>
                  <a:pt x="2539441" y="9363710"/>
                </a:lnTo>
                <a:close/>
              </a:path>
              <a:path w="16113125" h="9671685">
                <a:moveTo>
                  <a:pt x="2551328" y="9470784"/>
                </a:moveTo>
                <a:lnTo>
                  <a:pt x="2549169" y="9466453"/>
                </a:lnTo>
                <a:lnTo>
                  <a:pt x="2545931" y="9465373"/>
                </a:lnTo>
                <a:lnTo>
                  <a:pt x="2540520" y="9466453"/>
                </a:lnTo>
                <a:lnTo>
                  <a:pt x="2523109" y="9474759"/>
                </a:lnTo>
                <a:lnTo>
                  <a:pt x="2509964" y="9491472"/>
                </a:lnTo>
                <a:lnTo>
                  <a:pt x="2503716" y="9511627"/>
                </a:lnTo>
                <a:lnTo>
                  <a:pt x="2506992" y="9530270"/>
                </a:lnTo>
                <a:lnTo>
                  <a:pt x="2511310" y="9538919"/>
                </a:lnTo>
                <a:lnTo>
                  <a:pt x="2516721" y="9537840"/>
                </a:lnTo>
                <a:lnTo>
                  <a:pt x="2528519" y="9528581"/>
                </a:lnTo>
                <a:lnTo>
                  <a:pt x="2541333" y="9508363"/>
                </a:lnTo>
                <a:lnTo>
                  <a:pt x="2550490" y="9486125"/>
                </a:lnTo>
                <a:lnTo>
                  <a:pt x="2551328" y="9470784"/>
                </a:lnTo>
                <a:close/>
              </a:path>
              <a:path w="16113125" h="9671685">
                <a:moveTo>
                  <a:pt x="2555976" y="1162888"/>
                </a:moveTo>
                <a:lnTo>
                  <a:pt x="2554579" y="1156131"/>
                </a:lnTo>
                <a:lnTo>
                  <a:pt x="2553487" y="1155052"/>
                </a:lnTo>
                <a:lnTo>
                  <a:pt x="2549169" y="1155052"/>
                </a:lnTo>
                <a:lnTo>
                  <a:pt x="2542209" y="1160729"/>
                </a:lnTo>
                <a:lnTo>
                  <a:pt x="2538082" y="1169644"/>
                </a:lnTo>
                <a:lnTo>
                  <a:pt x="2537612" y="1179385"/>
                </a:lnTo>
                <a:lnTo>
                  <a:pt x="2541600" y="1187488"/>
                </a:lnTo>
                <a:lnTo>
                  <a:pt x="2542679" y="1188580"/>
                </a:lnTo>
                <a:lnTo>
                  <a:pt x="2543759" y="1190739"/>
                </a:lnTo>
                <a:lnTo>
                  <a:pt x="2546997" y="1189659"/>
                </a:lnTo>
                <a:lnTo>
                  <a:pt x="2551074" y="1184109"/>
                </a:lnTo>
                <a:lnTo>
                  <a:pt x="2554440" y="1173708"/>
                </a:lnTo>
                <a:lnTo>
                  <a:pt x="2555976" y="1162888"/>
                </a:lnTo>
                <a:close/>
              </a:path>
              <a:path w="16113125" h="9671685">
                <a:moveTo>
                  <a:pt x="2623794" y="3000108"/>
                </a:moveTo>
                <a:lnTo>
                  <a:pt x="2620543" y="2999028"/>
                </a:lnTo>
                <a:lnTo>
                  <a:pt x="2616225" y="2997936"/>
                </a:lnTo>
                <a:lnTo>
                  <a:pt x="2600350" y="2999816"/>
                </a:lnTo>
                <a:lnTo>
                  <a:pt x="2585809" y="3009709"/>
                </a:lnTo>
                <a:lnTo>
                  <a:pt x="2575915" y="3024251"/>
                </a:lnTo>
                <a:lnTo>
                  <a:pt x="2574048" y="3040126"/>
                </a:lnTo>
                <a:lnTo>
                  <a:pt x="2575128" y="3043364"/>
                </a:lnTo>
                <a:lnTo>
                  <a:pt x="2575128" y="3047695"/>
                </a:lnTo>
                <a:lnTo>
                  <a:pt x="2619311" y="3016224"/>
                </a:lnTo>
                <a:lnTo>
                  <a:pt x="2623794" y="3004426"/>
                </a:lnTo>
                <a:lnTo>
                  <a:pt x="2623794" y="3000108"/>
                </a:lnTo>
                <a:close/>
              </a:path>
              <a:path w="16113125" h="9671685">
                <a:moveTo>
                  <a:pt x="2672461" y="4565053"/>
                </a:moveTo>
                <a:lnTo>
                  <a:pt x="2670302" y="4562894"/>
                </a:lnTo>
                <a:lnTo>
                  <a:pt x="2669209" y="4563973"/>
                </a:lnTo>
                <a:lnTo>
                  <a:pt x="2668130" y="4563973"/>
                </a:lnTo>
                <a:lnTo>
                  <a:pt x="2663812" y="4567212"/>
                </a:lnTo>
                <a:lnTo>
                  <a:pt x="2663812" y="4574781"/>
                </a:lnTo>
                <a:lnTo>
                  <a:pt x="2668130" y="4578032"/>
                </a:lnTo>
                <a:lnTo>
                  <a:pt x="2669209" y="4578032"/>
                </a:lnTo>
                <a:lnTo>
                  <a:pt x="2669209" y="4579112"/>
                </a:lnTo>
                <a:lnTo>
                  <a:pt x="2670302" y="4578032"/>
                </a:lnTo>
                <a:lnTo>
                  <a:pt x="2672461" y="4576953"/>
                </a:lnTo>
                <a:lnTo>
                  <a:pt x="2672461" y="4565053"/>
                </a:lnTo>
                <a:close/>
              </a:path>
              <a:path w="16113125" h="9671685">
                <a:moveTo>
                  <a:pt x="2683281" y="7723060"/>
                </a:moveTo>
                <a:lnTo>
                  <a:pt x="2677871" y="7717663"/>
                </a:lnTo>
                <a:lnTo>
                  <a:pt x="2663507" y="7712938"/>
                </a:lnTo>
                <a:lnTo>
                  <a:pt x="2647315" y="7715631"/>
                </a:lnTo>
                <a:lnTo>
                  <a:pt x="2633154" y="7724191"/>
                </a:lnTo>
                <a:lnTo>
                  <a:pt x="2624874" y="7737119"/>
                </a:lnTo>
                <a:lnTo>
                  <a:pt x="2622715" y="7743609"/>
                </a:lnTo>
                <a:lnTo>
                  <a:pt x="2625953" y="7746860"/>
                </a:lnTo>
                <a:lnTo>
                  <a:pt x="2637320" y="7747444"/>
                </a:lnTo>
                <a:lnTo>
                  <a:pt x="2655163" y="7742669"/>
                </a:lnTo>
                <a:lnTo>
                  <a:pt x="2672194" y="7734846"/>
                </a:lnTo>
                <a:lnTo>
                  <a:pt x="2681109" y="7726312"/>
                </a:lnTo>
                <a:lnTo>
                  <a:pt x="2683281" y="7723060"/>
                </a:lnTo>
                <a:close/>
              </a:path>
              <a:path w="16113125" h="9671685">
                <a:moveTo>
                  <a:pt x="2693174" y="5542496"/>
                </a:moveTo>
                <a:lnTo>
                  <a:pt x="2689771" y="5531917"/>
                </a:lnTo>
                <a:lnTo>
                  <a:pt x="2687599" y="5527599"/>
                </a:lnTo>
                <a:lnTo>
                  <a:pt x="2684361" y="5528678"/>
                </a:lnTo>
                <a:lnTo>
                  <a:pt x="2681109" y="5530837"/>
                </a:lnTo>
                <a:lnTo>
                  <a:pt x="2671445" y="5540934"/>
                </a:lnTo>
                <a:lnTo>
                  <a:pt x="2667050" y="5555577"/>
                </a:lnTo>
                <a:lnTo>
                  <a:pt x="2668333" y="5570842"/>
                </a:lnTo>
                <a:lnTo>
                  <a:pt x="2675699" y="5582755"/>
                </a:lnTo>
                <a:lnTo>
                  <a:pt x="2677871" y="5584914"/>
                </a:lnTo>
                <a:lnTo>
                  <a:pt x="2681109" y="5587073"/>
                </a:lnTo>
                <a:lnTo>
                  <a:pt x="2684361" y="5585993"/>
                </a:lnTo>
                <a:lnTo>
                  <a:pt x="2689466" y="5576633"/>
                </a:lnTo>
                <a:lnTo>
                  <a:pt x="2692743" y="5559768"/>
                </a:lnTo>
                <a:lnTo>
                  <a:pt x="2693174" y="5542496"/>
                </a:lnTo>
                <a:close/>
              </a:path>
              <a:path w="16113125" h="9671685">
                <a:moveTo>
                  <a:pt x="2714637" y="388251"/>
                </a:moveTo>
                <a:lnTo>
                  <a:pt x="2713558" y="385013"/>
                </a:lnTo>
                <a:lnTo>
                  <a:pt x="2710307" y="382854"/>
                </a:lnTo>
                <a:lnTo>
                  <a:pt x="2705989" y="381762"/>
                </a:lnTo>
                <a:lnTo>
                  <a:pt x="2687739" y="384009"/>
                </a:lnTo>
                <a:lnTo>
                  <a:pt x="2671102" y="394881"/>
                </a:lnTo>
                <a:lnTo>
                  <a:pt x="2659748" y="410819"/>
                </a:lnTo>
                <a:lnTo>
                  <a:pt x="2657322" y="428269"/>
                </a:lnTo>
                <a:lnTo>
                  <a:pt x="2658402" y="432600"/>
                </a:lnTo>
                <a:lnTo>
                  <a:pt x="2658402" y="436918"/>
                </a:lnTo>
                <a:lnTo>
                  <a:pt x="2663799" y="438010"/>
                </a:lnTo>
                <a:lnTo>
                  <a:pt x="2676918" y="432968"/>
                </a:lnTo>
                <a:lnTo>
                  <a:pt x="2694089" y="418807"/>
                </a:lnTo>
                <a:lnTo>
                  <a:pt x="2708821" y="401815"/>
                </a:lnTo>
                <a:lnTo>
                  <a:pt x="2714637" y="388251"/>
                </a:lnTo>
                <a:close/>
              </a:path>
              <a:path w="16113125" h="9671685">
                <a:moveTo>
                  <a:pt x="2724378" y="7280732"/>
                </a:moveTo>
                <a:lnTo>
                  <a:pt x="2723286" y="7279640"/>
                </a:lnTo>
                <a:lnTo>
                  <a:pt x="2721127" y="7278560"/>
                </a:lnTo>
                <a:lnTo>
                  <a:pt x="2720048" y="7278560"/>
                </a:lnTo>
                <a:lnTo>
                  <a:pt x="2712948" y="7280097"/>
                </a:lnTo>
                <a:lnTo>
                  <a:pt x="2707068" y="7285190"/>
                </a:lnTo>
                <a:lnTo>
                  <a:pt x="2703626" y="7292099"/>
                </a:lnTo>
                <a:lnTo>
                  <a:pt x="2703830" y="7299109"/>
                </a:lnTo>
                <a:lnTo>
                  <a:pt x="2704909" y="7301281"/>
                </a:lnTo>
                <a:lnTo>
                  <a:pt x="2704909" y="7302360"/>
                </a:lnTo>
                <a:lnTo>
                  <a:pt x="2707068" y="7302360"/>
                </a:lnTo>
                <a:lnTo>
                  <a:pt x="2711754" y="7299579"/>
                </a:lnTo>
                <a:lnTo>
                  <a:pt x="2717749" y="7293165"/>
                </a:lnTo>
                <a:lnTo>
                  <a:pt x="2722740" y="7285926"/>
                </a:lnTo>
                <a:lnTo>
                  <a:pt x="2724378" y="7280732"/>
                </a:lnTo>
                <a:close/>
              </a:path>
              <a:path w="16113125" h="9671685">
                <a:moveTo>
                  <a:pt x="2731947" y="3289947"/>
                </a:moveTo>
                <a:lnTo>
                  <a:pt x="2730855" y="3286709"/>
                </a:lnTo>
                <a:lnTo>
                  <a:pt x="2727617" y="3282378"/>
                </a:lnTo>
                <a:lnTo>
                  <a:pt x="2712859" y="3271443"/>
                </a:lnTo>
                <a:lnTo>
                  <a:pt x="2693149" y="3267913"/>
                </a:lnTo>
                <a:lnTo>
                  <a:pt x="2673629" y="3271888"/>
                </a:lnTo>
                <a:lnTo>
                  <a:pt x="2659481" y="3283458"/>
                </a:lnTo>
                <a:lnTo>
                  <a:pt x="2657322" y="3286709"/>
                </a:lnTo>
                <a:lnTo>
                  <a:pt x="2654071" y="3291027"/>
                </a:lnTo>
                <a:lnTo>
                  <a:pt x="2657322" y="3295358"/>
                </a:lnTo>
                <a:lnTo>
                  <a:pt x="2670149" y="3300819"/>
                </a:lnTo>
                <a:lnTo>
                  <a:pt x="2692603" y="3302520"/>
                </a:lnTo>
                <a:lnTo>
                  <a:pt x="2715260" y="3300374"/>
                </a:lnTo>
                <a:lnTo>
                  <a:pt x="2728696" y="3294278"/>
                </a:lnTo>
                <a:lnTo>
                  <a:pt x="2731947" y="3289947"/>
                </a:lnTo>
                <a:close/>
              </a:path>
              <a:path w="16113125" h="9671685">
                <a:moveTo>
                  <a:pt x="2763304" y="8695347"/>
                </a:moveTo>
                <a:lnTo>
                  <a:pt x="2761145" y="8693175"/>
                </a:lnTo>
                <a:lnTo>
                  <a:pt x="2757894" y="8693175"/>
                </a:lnTo>
                <a:lnTo>
                  <a:pt x="2745346" y="8694598"/>
                </a:lnTo>
                <a:lnTo>
                  <a:pt x="2733700" y="8702103"/>
                </a:lnTo>
                <a:lnTo>
                  <a:pt x="2725509" y="8713254"/>
                </a:lnTo>
                <a:lnTo>
                  <a:pt x="2723286" y="8725624"/>
                </a:lnTo>
                <a:lnTo>
                  <a:pt x="2723286" y="8732114"/>
                </a:lnTo>
                <a:lnTo>
                  <a:pt x="2727617" y="8733193"/>
                </a:lnTo>
                <a:lnTo>
                  <a:pt x="2736545" y="8730082"/>
                </a:lnTo>
                <a:lnTo>
                  <a:pt x="2748711" y="8720493"/>
                </a:lnTo>
                <a:lnTo>
                  <a:pt x="2759252" y="8708860"/>
                </a:lnTo>
                <a:lnTo>
                  <a:pt x="2763304" y="8699665"/>
                </a:lnTo>
                <a:lnTo>
                  <a:pt x="2763304" y="8695347"/>
                </a:lnTo>
                <a:close/>
              </a:path>
              <a:path w="16113125" h="9671685">
                <a:moveTo>
                  <a:pt x="2781693" y="7577061"/>
                </a:moveTo>
                <a:lnTo>
                  <a:pt x="2780614" y="7565161"/>
                </a:lnTo>
                <a:lnTo>
                  <a:pt x="2778455" y="7563002"/>
                </a:lnTo>
                <a:lnTo>
                  <a:pt x="2777375" y="7564082"/>
                </a:lnTo>
                <a:lnTo>
                  <a:pt x="2776283" y="7564082"/>
                </a:lnTo>
                <a:lnTo>
                  <a:pt x="2771965" y="7567320"/>
                </a:lnTo>
                <a:lnTo>
                  <a:pt x="2773045" y="7577061"/>
                </a:lnTo>
                <a:lnTo>
                  <a:pt x="2777375" y="7579220"/>
                </a:lnTo>
                <a:lnTo>
                  <a:pt x="2778455" y="7579220"/>
                </a:lnTo>
                <a:lnTo>
                  <a:pt x="2779534" y="7580300"/>
                </a:lnTo>
                <a:lnTo>
                  <a:pt x="2779534" y="7579220"/>
                </a:lnTo>
                <a:lnTo>
                  <a:pt x="2781693" y="7577061"/>
                </a:lnTo>
                <a:close/>
              </a:path>
              <a:path w="16113125" h="9671685">
                <a:moveTo>
                  <a:pt x="2791422" y="7963154"/>
                </a:moveTo>
                <a:lnTo>
                  <a:pt x="2790342" y="7959915"/>
                </a:lnTo>
                <a:lnTo>
                  <a:pt x="2786024" y="7959915"/>
                </a:lnTo>
                <a:lnTo>
                  <a:pt x="2777363" y="7962951"/>
                </a:lnTo>
                <a:lnTo>
                  <a:pt x="2770340" y="7970456"/>
                </a:lnTo>
                <a:lnTo>
                  <a:pt x="2766555" y="7979994"/>
                </a:lnTo>
                <a:lnTo>
                  <a:pt x="2767634" y="7989113"/>
                </a:lnTo>
                <a:lnTo>
                  <a:pt x="2768714" y="7991284"/>
                </a:lnTo>
                <a:lnTo>
                  <a:pt x="2768714" y="7993443"/>
                </a:lnTo>
                <a:lnTo>
                  <a:pt x="2771965" y="7993443"/>
                </a:lnTo>
                <a:lnTo>
                  <a:pt x="2778048" y="7989468"/>
                </a:lnTo>
                <a:lnTo>
                  <a:pt x="2784945" y="7980324"/>
                </a:lnTo>
                <a:lnTo>
                  <a:pt x="2790215" y="7970177"/>
                </a:lnTo>
                <a:lnTo>
                  <a:pt x="2791422" y="7963154"/>
                </a:lnTo>
                <a:close/>
              </a:path>
              <a:path w="16113125" h="9671685">
                <a:moveTo>
                  <a:pt x="2806281" y="7500887"/>
                </a:moveTo>
                <a:lnTo>
                  <a:pt x="2803321" y="7491616"/>
                </a:lnTo>
                <a:lnTo>
                  <a:pt x="2801162" y="7489457"/>
                </a:lnTo>
                <a:lnTo>
                  <a:pt x="2799003" y="7489457"/>
                </a:lnTo>
                <a:lnTo>
                  <a:pt x="2795752" y="7491616"/>
                </a:lnTo>
                <a:lnTo>
                  <a:pt x="2787154" y="7500544"/>
                </a:lnTo>
                <a:lnTo>
                  <a:pt x="2782913" y="7513523"/>
                </a:lnTo>
                <a:lnTo>
                  <a:pt x="2783738" y="7526909"/>
                </a:lnTo>
                <a:lnTo>
                  <a:pt x="2790342" y="7537043"/>
                </a:lnTo>
                <a:lnTo>
                  <a:pt x="2794673" y="7541374"/>
                </a:lnTo>
                <a:lnTo>
                  <a:pt x="2797911" y="7539202"/>
                </a:lnTo>
                <a:lnTo>
                  <a:pt x="2802864" y="7531163"/>
                </a:lnTo>
                <a:lnTo>
                  <a:pt x="2805887" y="7516228"/>
                </a:lnTo>
                <a:lnTo>
                  <a:pt x="2806281" y="7500887"/>
                </a:lnTo>
                <a:close/>
              </a:path>
              <a:path w="16113125" h="9671685">
                <a:moveTo>
                  <a:pt x="2834690" y="1320520"/>
                </a:moveTo>
                <a:lnTo>
                  <a:pt x="2830360" y="1318361"/>
                </a:lnTo>
                <a:lnTo>
                  <a:pt x="2822219" y="1318336"/>
                </a:lnTo>
                <a:lnTo>
                  <a:pt x="2813862" y="1322273"/>
                </a:lnTo>
                <a:lnTo>
                  <a:pt x="2807551" y="1328851"/>
                </a:lnTo>
                <a:lnTo>
                  <a:pt x="2805480" y="1336738"/>
                </a:lnTo>
                <a:lnTo>
                  <a:pt x="2805480" y="1341069"/>
                </a:lnTo>
                <a:lnTo>
                  <a:pt x="2807652" y="1342148"/>
                </a:lnTo>
                <a:lnTo>
                  <a:pt x="2813989" y="1340929"/>
                </a:lnTo>
                <a:lnTo>
                  <a:pt x="2822651" y="1335659"/>
                </a:lnTo>
                <a:lnTo>
                  <a:pt x="2830309" y="1328762"/>
                </a:lnTo>
                <a:lnTo>
                  <a:pt x="2833598" y="1322679"/>
                </a:lnTo>
                <a:lnTo>
                  <a:pt x="2834690" y="1320520"/>
                </a:lnTo>
                <a:close/>
              </a:path>
              <a:path w="16113125" h="9671685">
                <a:moveTo>
                  <a:pt x="2860814" y="864158"/>
                </a:moveTo>
                <a:lnTo>
                  <a:pt x="2856319" y="848982"/>
                </a:lnTo>
                <a:lnTo>
                  <a:pt x="2849384" y="834618"/>
                </a:lnTo>
                <a:lnTo>
                  <a:pt x="2842260" y="827354"/>
                </a:lnTo>
                <a:lnTo>
                  <a:pt x="2839008" y="825182"/>
                </a:lnTo>
                <a:lnTo>
                  <a:pt x="2836849" y="826262"/>
                </a:lnTo>
                <a:lnTo>
                  <a:pt x="2834678" y="829513"/>
                </a:lnTo>
                <a:lnTo>
                  <a:pt x="2830995" y="841933"/>
                </a:lnTo>
                <a:lnTo>
                  <a:pt x="2833598" y="855878"/>
                </a:lnTo>
                <a:lnTo>
                  <a:pt x="2841066" y="867994"/>
                </a:lnTo>
                <a:lnTo>
                  <a:pt x="2851988" y="874941"/>
                </a:lnTo>
                <a:lnTo>
                  <a:pt x="2858478" y="877100"/>
                </a:lnTo>
                <a:lnTo>
                  <a:pt x="2860637" y="873848"/>
                </a:lnTo>
                <a:lnTo>
                  <a:pt x="2860814" y="864158"/>
                </a:lnTo>
                <a:close/>
              </a:path>
              <a:path w="16113125" h="9671685">
                <a:moveTo>
                  <a:pt x="2862808" y="1444891"/>
                </a:moveTo>
                <a:lnTo>
                  <a:pt x="2860637" y="1441653"/>
                </a:lnTo>
                <a:lnTo>
                  <a:pt x="2856319" y="1439481"/>
                </a:lnTo>
                <a:lnTo>
                  <a:pt x="2838386" y="1437424"/>
                </a:lnTo>
                <a:lnTo>
                  <a:pt x="2819946" y="1444078"/>
                </a:lnTo>
                <a:lnTo>
                  <a:pt x="2805366" y="1456817"/>
                </a:lnTo>
                <a:lnTo>
                  <a:pt x="2799054" y="1472869"/>
                </a:lnTo>
                <a:lnTo>
                  <a:pt x="2798991" y="1477340"/>
                </a:lnTo>
                <a:lnTo>
                  <a:pt x="2797911" y="1481658"/>
                </a:lnTo>
                <a:lnTo>
                  <a:pt x="2803321" y="1483829"/>
                </a:lnTo>
                <a:lnTo>
                  <a:pt x="2817025" y="1482356"/>
                </a:lnTo>
                <a:lnTo>
                  <a:pt x="2836710" y="1472869"/>
                </a:lnTo>
                <a:lnTo>
                  <a:pt x="2854579" y="1459953"/>
                </a:lnTo>
                <a:lnTo>
                  <a:pt x="2862808" y="1448142"/>
                </a:lnTo>
                <a:lnTo>
                  <a:pt x="2862808" y="1444891"/>
                </a:lnTo>
                <a:close/>
              </a:path>
              <a:path w="16113125" h="9671685">
                <a:moveTo>
                  <a:pt x="2899321" y="4517822"/>
                </a:moveTo>
                <a:lnTo>
                  <a:pt x="2896463" y="4499483"/>
                </a:lnTo>
                <a:lnTo>
                  <a:pt x="2890570" y="4481754"/>
                </a:lnTo>
                <a:lnTo>
                  <a:pt x="2883357" y="4472038"/>
                </a:lnTo>
                <a:lnTo>
                  <a:pt x="2880106" y="4469879"/>
                </a:lnTo>
                <a:lnTo>
                  <a:pt x="2877947" y="4470959"/>
                </a:lnTo>
                <a:lnTo>
                  <a:pt x="2874708" y="4474210"/>
                </a:lnTo>
                <a:lnTo>
                  <a:pt x="2868676" y="4487684"/>
                </a:lnTo>
                <a:lnTo>
                  <a:pt x="2869425" y="4504220"/>
                </a:lnTo>
                <a:lnTo>
                  <a:pt x="2876067" y="4519523"/>
                </a:lnTo>
                <a:lnTo>
                  <a:pt x="2887675" y="4529366"/>
                </a:lnTo>
                <a:lnTo>
                  <a:pt x="2890926" y="4530445"/>
                </a:lnTo>
                <a:lnTo>
                  <a:pt x="2894165" y="4532604"/>
                </a:lnTo>
                <a:lnTo>
                  <a:pt x="2897416" y="4529366"/>
                </a:lnTo>
                <a:lnTo>
                  <a:pt x="2899321" y="4517822"/>
                </a:lnTo>
                <a:close/>
              </a:path>
              <a:path w="16113125" h="9671685">
                <a:moveTo>
                  <a:pt x="2908236" y="6896786"/>
                </a:moveTo>
                <a:lnTo>
                  <a:pt x="2904985" y="6895706"/>
                </a:lnTo>
                <a:lnTo>
                  <a:pt x="2899575" y="6894627"/>
                </a:lnTo>
                <a:lnTo>
                  <a:pt x="2881884" y="6898957"/>
                </a:lnTo>
                <a:lnTo>
                  <a:pt x="2866733" y="6912203"/>
                </a:lnTo>
                <a:lnTo>
                  <a:pt x="2857449" y="6929907"/>
                </a:lnTo>
                <a:lnTo>
                  <a:pt x="2857398" y="6947624"/>
                </a:lnTo>
                <a:lnTo>
                  <a:pt x="2859570" y="6956272"/>
                </a:lnTo>
                <a:lnTo>
                  <a:pt x="2864967" y="6957352"/>
                </a:lnTo>
                <a:lnTo>
                  <a:pt x="2877362" y="6950697"/>
                </a:lnTo>
                <a:lnTo>
                  <a:pt x="2892691" y="6934098"/>
                </a:lnTo>
                <a:lnTo>
                  <a:pt x="2904972" y="6915074"/>
                </a:lnTo>
                <a:lnTo>
                  <a:pt x="2908236" y="6901116"/>
                </a:lnTo>
                <a:lnTo>
                  <a:pt x="2908236" y="6896786"/>
                </a:lnTo>
                <a:close/>
              </a:path>
              <a:path w="16113125" h="9671685">
                <a:moveTo>
                  <a:pt x="2912554" y="797064"/>
                </a:moveTo>
                <a:lnTo>
                  <a:pt x="2910395" y="790575"/>
                </a:lnTo>
                <a:lnTo>
                  <a:pt x="2900819" y="782320"/>
                </a:lnTo>
                <a:lnTo>
                  <a:pt x="2887408" y="778814"/>
                </a:lnTo>
                <a:lnTo>
                  <a:pt x="2873591" y="780389"/>
                </a:lnTo>
                <a:lnTo>
                  <a:pt x="2862808" y="787336"/>
                </a:lnTo>
                <a:lnTo>
                  <a:pt x="2858478" y="791654"/>
                </a:lnTo>
                <a:lnTo>
                  <a:pt x="2860637" y="795985"/>
                </a:lnTo>
                <a:lnTo>
                  <a:pt x="2869323" y="800595"/>
                </a:lnTo>
                <a:lnTo>
                  <a:pt x="2884703" y="802881"/>
                </a:lnTo>
                <a:lnTo>
                  <a:pt x="2900489" y="802525"/>
                </a:lnTo>
                <a:lnTo>
                  <a:pt x="2910395" y="799236"/>
                </a:lnTo>
                <a:lnTo>
                  <a:pt x="2912554" y="797064"/>
                </a:lnTo>
                <a:close/>
              </a:path>
              <a:path w="16113125" h="9671685">
                <a:moveTo>
                  <a:pt x="2914713" y="2131657"/>
                </a:moveTo>
                <a:lnTo>
                  <a:pt x="2913634" y="2128405"/>
                </a:lnTo>
                <a:lnTo>
                  <a:pt x="2909316" y="2128405"/>
                </a:lnTo>
                <a:lnTo>
                  <a:pt x="2901429" y="2131098"/>
                </a:lnTo>
                <a:lnTo>
                  <a:pt x="2894977" y="2137740"/>
                </a:lnTo>
                <a:lnTo>
                  <a:pt x="2891358" y="2146198"/>
                </a:lnTo>
                <a:lnTo>
                  <a:pt x="2892006" y="2154364"/>
                </a:lnTo>
                <a:lnTo>
                  <a:pt x="2893085" y="2156523"/>
                </a:lnTo>
                <a:lnTo>
                  <a:pt x="2893085" y="2158695"/>
                </a:lnTo>
                <a:lnTo>
                  <a:pt x="2896336" y="2158695"/>
                </a:lnTo>
                <a:lnTo>
                  <a:pt x="2901785" y="2155228"/>
                </a:lnTo>
                <a:lnTo>
                  <a:pt x="2908363" y="2147201"/>
                </a:lnTo>
                <a:lnTo>
                  <a:pt x="2913519" y="2138159"/>
                </a:lnTo>
                <a:lnTo>
                  <a:pt x="2914713" y="2131657"/>
                </a:lnTo>
                <a:close/>
              </a:path>
              <a:path w="16113125" h="9671685">
                <a:moveTo>
                  <a:pt x="2999079" y="1440561"/>
                </a:moveTo>
                <a:lnTo>
                  <a:pt x="2997987" y="1437322"/>
                </a:lnTo>
                <a:lnTo>
                  <a:pt x="2995828" y="1436243"/>
                </a:lnTo>
                <a:lnTo>
                  <a:pt x="2991497" y="1435163"/>
                </a:lnTo>
                <a:lnTo>
                  <a:pt x="2976956" y="1438084"/>
                </a:lnTo>
                <a:lnTo>
                  <a:pt x="2964332" y="1448003"/>
                </a:lnTo>
                <a:lnTo>
                  <a:pt x="2956369" y="1461770"/>
                </a:lnTo>
                <a:lnTo>
                  <a:pt x="2955810" y="1476260"/>
                </a:lnTo>
                <a:lnTo>
                  <a:pt x="2956890" y="1479499"/>
                </a:lnTo>
                <a:lnTo>
                  <a:pt x="2956890" y="1483829"/>
                </a:lnTo>
                <a:lnTo>
                  <a:pt x="2962300" y="1483829"/>
                </a:lnTo>
                <a:lnTo>
                  <a:pt x="2972460" y="1478889"/>
                </a:lnTo>
                <a:lnTo>
                  <a:pt x="2985147" y="1466253"/>
                </a:lnTo>
                <a:lnTo>
                  <a:pt x="2995612" y="1451584"/>
                </a:lnTo>
                <a:lnTo>
                  <a:pt x="2999079" y="1440561"/>
                </a:lnTo>
                <a:close/>
              </a:path>
              <a:path w="16113125" h="9671685">
                <a:moveTo>
                  <a:pt x="3005569" y="2546947"/>
                </a:moveTo>
                <a:lnTo>
                  <a:pt x="3002318" y="2544788"/>
                </a:lnTo>
                <a:lnTo>
                  <a:pt x="2997987" y="2542629"/>
                </a:lnTo>
                <a:lnTo>
                  <a:pt x="2979013" y="2542527"/>
                </a:lnTo>
                <a:lnTo>
                  <a:pt x="2960547" y="2551544"/>
                </a:lnTo>
                <a:lnTo>
                  <a:pt x="2946743" y="2566657"/>
                </a:lnTo>
                <a:lnTo>
                  <a:pt x="2941751" y="2584805"/>
                </a:lnTo>
                <a:lnTo>
                  <a:pt x="2941751" y="2594533"/>
                </a:lnTo>
                <a:lnTo>
                  <a:pt x="2947162" y="2595613"/>
                </a:lnTo>
                <a:lnTo>
                  <a:pt x="2961309" y="2592336"/>
                </a:lnTo>
                <a:lnTo>
                  <a:pt x="2980829" y="2579941"/>
                </a:lnTo>
                <a:lnTo>
                  <a:pt x="2998114" y="2564295"/>
                </a:lnTo>
                <a:lnTo>
                  <a:pt x="3005569" y="2551277"/>
                </a:lnTo>
                <a:lnTo>
                  <a:pt x="3005569" y="2546947"/>
                </a:lnTo>
                <a:close/>
              </a:path>
              <a:path w="16113125" h="9671685">
                <a:moveTo>
                  <a:pt x="3027197" y="2918993"/>
                </a:moveTo>
                <a:lnTo>
                  <a:pt x="3026118" y="2916834"/>
                </a:lnTo>
                <a:lnTo>
                  <a:pt x="3023946" y="2914662"/>
                </a:lnTo>
                <a:lnTo>
                  <a:pt x="3012948" y="2910268"/>
                </a:lnTo>
                <a:lnTo>
                  <a:pt x="3000019" y="2911144"/>
                </a:lnTo>
                <a:lnTo>
                  <a:pt x="2988513" y="2916491"/>
                </a:lnTo>
                <a:lnTo>
                  <a:pt x="2981769" y="2925483"/>
                </a:lnTo>
                <a:lnTo>
                  <a:pt x="2980690" y="2927642"/>
                </a:lnTo>
                <a:lnTo>
                  <a:pt x="2979610" y="2930893"/>
                </a:lnTo>
                <a:lnTo>
                  <a:pt x="2981769" y="2933052"/>
                </a:lnTo>
                <a:lnTo>
                  <a:pt x="2990519" y="2934538"/>
                </a:lnTo>
                <a:lnTo>
                  <a:pt x="3004756" y="2931972"/>
                </a:lnTo>
                <a:lnTo>
                  <a:pt x="3018574" y="2926969"/>
                </a:lnTo>
                <a:lnTo>
                  <a:pt x="3026118" y="2921152"/>
                </a:lnTo>
                <a:lnTo>
                  <a:pt x="3027197" y="2918993"/>
                </a:lnTo>
                <a:close/>
              </a:path>
              <a:path w="16113125" h="9671685">
                <a:moveTo>
                  <a:pt x="3039173" y="7718603"/>
                </a:moveTo>
                <a:lnTo>
                  <a:pt x="3035846" y="7705763"/>
                </a:lnTo>
                <a:lnTo>
                  <a:pt x="3035122" y="7704683"/>
                </a:lnTo>
                <a:lnTo>
                  <a:pt x="3033687" y="7702512"/>
                </a:lnTo>
                <a:lnTo>
                  <a:pt x="3030436" y="7702512"/>
                </a:lnTo>
                <a:lnTo>
                  <a:pt x="3026118" y="7704683"/>
                </a:lnTo>
                <a:lnTo>
                  <a:pt x="3014078" y="7715491"/>
                </a:lnTo>
                <a:lnTo>
                  <a:pt x="3007728" y="7731988"/>
                </a:lnTo>
                <a:lnTo>
                  <a:pt x="3007868" y="7749692"/>
                </a:lnTo>
                <a:lnTo>
                  <a:pt x="3015297" y="7764158"/>
                </a:lnTo>
                <a:lnTo>
                  <a:pt x="3018548" y="7767409"/>
                </a:lnTo>
                <a:lnTo>
                  <a:pt x="3020707" y="7770647"/>
                </a:lnTo>
                <a:lnTo>
                  <a:pt x="3025038" y="7768488"/>
                </a:lnTo>
                <a:lnTo>
                  <a:pt x="3032048" y="7758074"/>
                </a:lnTo>
                <a:lnTo>
                  <a:pt x="3037332" y="7738745"/>
                </a:lnTo>
                <a:lnTo>
                  <a:pt x="3039173" y="7718603"/>
                </a:lnTo>
                <a:close/>
              </a:path>
              <a:path w="16113125" h="9671685">
                <a:moveTo>
                  <a:pt x="3062884" y="5741733"/>
                </a:moveTo>
                <a:lnTo>
                  <a:pt x="3059646" y="5738495"/>
                </a:lnTo>
                <a:lnTo>
                  <a:pt x="3051175" y="5733389"/>
                </a:lnTo>
                <a:lnTo>
                  <a:pt x="3040583" y="5732538"/>
                </a:lnTo>
                <a:lnTo>
                  <a:pt x="3030588" y="5735752"/>
                </a:lnTo>
                <a:lnTo>
                  <a:pt x="3023946" y="5742813"/>
                </a:lnTo>
                <a:lnTo>
                  <a:pt x="3021787" y="5747143"/>
                </a:lnTo>
                <a:lnTo>
                  <a:pt x="3023946" y="5749302"/>
                </a:lnTo>
                <a:lnTo>
                  <a:pt x="3031071" y="5751220"/>
                </a:lnTo>
                <a:lnTo>
                  <a:pt x="3042742" y="5750788"/>
                </a:lnTo>
                <a:lnTo>
                  <a:pt x="3054210" y="5748540"/>
                </a:lnTo>
                <a:lnTo>
                  <a:pt x="3060725" y="5744984"/>
                </a:lnTo>
                <a:lnTo>
                  <a:pt x="3062884" y="5741733"/>
                </a:lnTo>
                <a:close/>
              </a:path>
              <a:path w="16113125" h="9671685">
                <a:moveTo>
                  <a:pt x="3073704" y="3325634"/>
                </a:moveTo>
                <a:lnTo>
                  <a:pt x="3069374" y="3320859"/>
                </a:lnTo>
                <a:lnTo>
                  <a:pt x="3062617" y="3318205"/>
                </a:lnTo>
                <a:lnTo>
                  <a:pt x="3055455" y="3318192"/>
                </a:lnTo>
                <a:lnTo>
                  <a:pt x="3049905" y="3321316"/>
                </a:lnTo>
                <a:lnTo>
                  <a:pt x="3047746" y="3323475"/>
                </a:lnTo>
                <a:lnTo>
                  <a:pt x="3047746" y="3325634"/>
                </a:lnTo>
                <a:lnTo>
                  <a:pt x="3052089" y="3328593"/>
                </a:lnTo>
                <a:lnTo>
                  <a:pt x="3059773" y="3330638"/>
                </a:lnTo>
                <a:lnTo>
                  <a:pt x="3067672" y="3331260"/>
                </a:lnTo>
                <a:lnTo>
                  <a:pt x="3072612" y="3329965"/>
                </a:lnTo>
                <a:lnTo>
                  <a:pt x="3073704" y="3328886"/>
                </a:lnTo>
                <a:lnTo>
                  <a:pt x="3073704" y="3325634"/>
                </a:lnTo>
                <a:close/>
              </a:path>
              <a:path w="16113125" h="9671685">
                <a:moveTo>
                  <a:pt x="3078022" y="395820"/>
                </a:moveTo>
                <a:lnTo>
                  <a:pt x="3076943" y="391502"/>
                </a:lnTo>
                <a:lnTo>
                  <a:pt x="3073692" y="387172"/>
                </a:lnTo>
                <a:lnTo>
                  <a:pt x="3059214" y="375272"/>
                </a:lnTo>
                <a:lnTo>
                  <a:pt x="3038957" y="370687"/>
                </a:lnTo>
                <a:lnTo>
                  <a:pt x="3018485" y="373786"/>
                </a:lnTo>
                <a:lnTo>
                  <a:pt x="3003397" y="385013"/>
                </a:lnTo>
                <a:lnTo>
                  <a:pt x="3001238" y="388251"/>
                </a:lnTo>
                <a:lnTo>
                  <a:pt x="2996908" y="392582"/>
                </a:lnTo>
                <a:lnTo>
                  <a:pt x="3000159" y="396913"/>
                </a:lnTo>
                <a:lnTo>
                  <a:pt x="3013164" y="403161"/>
                </a:lnTo>
                <a:lnTo>
                  <a:pt x="3036112" y="405561"/>
                </a:lnTo>
                <a:lnTo>
                  <a:pt x="3059468" y="403910"/>
                </a:lnTo>
                <a:lnTo>
                  <a:pt x="3073692" y="397992"/>
                </a:lnTo>
                <a:lnTo>
                  <a:pt x="3078022" y="395820"/>
                </a:lnTo>
                <a:close/>
              </a:path>
              <a:path w="16113125" h="9671685">
                <a:moveTo>
                  <a:pt x="3087763" y="6218682"/>
                </a:moveTo>
                <a:lnTo>
                  <a:pt x="3070593" y="6171235"/>
                </a:lnTo>
                <a:lnTo>
                  <a:pt x="3034766" y="6134328"/>
                </a:lnTo>
                <a:lnTo>
                  <a:pt x="3028277" y="6132157"/>
                </a:lnTo>
                <a:lnTo>
                  <a:pt x="3025038" y="6135408"/>
                </a:lnTo>
                <a:lnTo>
                  <a:pt x="3021787" y="6142977"/>
                </a:lnTo>
                <a:lnTo>
                  <a:pt x="3018917" y="6168441"/>
                </a:lnTo>
                <a:lnTo>
                  <a:pt x="3028823" y="6195022"/>
                </a:lnTo>
                <a:lnTo>
                  <a:pt x="3047644" y="6216129"/>
                </a:lnTo>
                <a:lnTo>
                  <a:pt x="3071533" y="6225171"/>
                </a:lnTo>
                <a:lnTo>
                  <a:pt x="3078022" y="6225171"/>
                </a:lnTo>
                <a:lnTo>
                  <a:pt x="3084512" y="6226251"/>
                </a:lnTo>
                <a:lnTo>
                  <a:pt x="3087763" y="6218682"/>
                </a:lnTo>
                <a:close/>
              </a:path>
              <a:path w="16113125" h="9671685">
                <a:moveTo>
                  <a:pt x="3096412" y="8041030"/>
                </a:moveTo>
                <a:lnTo>
                  <a:pt x="3095333" y="8036700"/>
                </a:lnTo>
                <a:lnTo>
                  <a:pt x="3091002" y="8035620"/>
                </a:lnTo>
                <a:lnTo>
                  <a:pt x="3086684" y="8036700"/>
                </a:lnTo>
                <a:lnTo>
                  <a:pt x="3070047" y="8044015"/>
                </a:lnTo>
                <a:lnTo>
                  <a:pt x="3057474" y="8059547"/>
                </a:lnTo>
                <a:lnTo>
                  <a:pt x="3051391" y="8078521"/>
                </a:lnTo>
                <a:lnTo>
                  <a:pt x="3054235" y="8096186"/>
                </a:lnTo>
                <a:lnTo>
                  <a:pt x="3056394" y="8100504"/>
                </a:lnTo>
                <a:lnTo>
                  <a:pt x="3057474" y="8104835"/>
                </a:lnTo>
                <a:lnTo>
                  <a:pt x="3063964" y="8103756"/>
                </a:lnTo>
                <a:lnTo>
                  <a:pt x="3074974" y="8095018"/>
                </a:lnTo>
                <a:lnTo>
                  <a:pt x="3087090" y="8076044"/>
                </a:lnTo>
                <a:lnTo>
                  <a:pt x="3095752" y="8055242"/>
                </a:lnTo>
                <a:lnTo>
                  <a:pt x="3096412" y="8041030"/>
                </a:lnTo>
                <a:close/>
              </a:path>
              <a:path w="16113125" h="9671685">
                <a:moveTo>
                  <a:pt x="3140760" y="6481496"/>
                </a:moveTo>
                <a:lnTo>
                  <a:pt x="3139681" y="6480403"/>
                </a:lnTo>
                <a:lnTo>
                  <a:pt x="3137509" y="6479324"/>
                </a:lnTo>
                <a:lnTo>
                  <a:pt x="3129356" y="6478346"/>
                </a:lnTo>
                <a:lnTo>
                  <a:pt x="3120885" y="6481216"/>
                </a:lnTo>
                <a:lnTo>
                  <a:pt x="3114243" y="6486931"/>
                </a:lnTo>
                <a:lnTo>
                  <a:pt x="3111550" y="6494462"/>
                </a:lnTo>
                <a:lnTo>
                  <a:pt x="3111550" y="6496634"/>
                </a:lnTo>
                <a:lnTo>
                  <a:pt x="3110471" y="6498793"/>
                </a:lnTo>
                <a:lnTo>
                  <a:pt x="3113722" y="6499873"/>
                </a:lnTo>
                <a:lnTo>
                  <a:pt x="3119767" y="6499161"/>
                </a:lnTo>
                <a:lnTo>
                  <a:pt x="3128861" y="6495008"/>
                </a:lnTo>
                <a:lnTo>
                  <a:pt x="3137141" y="6489230"/>
                </a:lnTo>
                <a:lnTo>
                  <a:pt x="3140760" y="6483655"/>
                </a:lnTo>
                <a:lnTo>
                  <a:pt x="3140760" y="6481496"/>
                </a:lnTo>
                <a:close/>
              </a:path>
              <a:path w="16113125" h="9671685">
                <a:moveTo>
                  <a:pt x="3143999" y="952804"/>
                </a:moveTo>
                <a:lnTo>
                  <a:pt x="3142919" y="951725"/>
                </a:lnTo>
                <a:lnTo>
                  <a:pt x="3139668" y="949566"/>
                </a:lnTo>
                <a:lnTo>
                  <a:pt x="3127197" y="948601"/>
                </a:lnTo>
                <a:lnTo>
                  <a:pt x="3114522" y="954024"/>
                </a:lnTo>
                <a:lnTo>
                  <a:pt x="3104692" y="963701"/>
                </a:lnTo>
                <a:lnTo>
                  <a:pt x="3100730" y="975512"/>
                </a:lnTo>
                <a:lnTo>
                  <a:pt x="3100730" y="982002"/>
                </a:lnTo>
                <a:lnTo>
                  <a:pt x="3103981" y="983081"/>
                </a:lnTo>
                <a:lnTo>
                  <a:pt x="3113430" y="981443"/>
                </a:lnTo>
                <a:lnTo>
                  <a:pt x="3126829" y="974026"/>
                </a:lnTo>
                <a:lnTo>
                  <a:pt x="3138805" y="964374"/>
                </a:lnTo>
                <a:lnTo>
                  <a:pt x="3143999" y="956043"/>
                </a:lnTo>
                <a:lnTo>
                  <a:pt x="3143999" y="952804"/>
                </a:lnTo>
                <a:close/>
              </a:path>
              <a:path w="16113125" h="9671685">
                <a:moveTo>
                  <a:pt x="3154134" y="8403869"/>
                </a:moveTo>
                <a:lnTo>
                  <a:pt x="3152597" y="8388363"/>
                </a:lnTo>
                <a:lnTo>
                  <a:pt x="3148330" y="8379536"/>
                </a:lnTo>
                <a:lnTo>
                  <a:pt x="3145078" y="8377377"/>
                </a:lnTo>
                <a:lnTo>
                  <a:pt x="3142919" y="8378457"/>
                </a:lnTo>
                <a:lnTo>
                  <a:pt x="3139668" y="8380616"/>
                </a:lnTo>
                <a:lnTo>
                  <a:pt x="3132391" y="8390776"/>
                </a:lnTo>
                <a:lnTo>
                  <a:pt x="3130080" y="8404276"/>
                </a:lnTo>
                <a:lnTo>
                  <a:pt x="3132823" y="8417573"/>
                </a:lnTo>
                <a:lnTo>
                  <a:pt x="3140760" y="8427123"/>
                </a:lnTo>
                <a:lnTo>
                  <a:pt x="3142919" y="8429295"/>
                </a:lnTo>
                <a:lnTo>
                  <a:pt x="3146158" y="8430374"/>
                </a:lnTo>
                <a:lnTo>
                  <a:pt x="3149409" y="8428203"/>
                </a:lnTo>
                <a:lnTo>
                  <a:pt x="3153041" y="8419389"/>
                </a:lnTo>
                <a:lnTo>
                  <a:pt x="3154134" y="8403869"/>
                </a:lnTo>
                <a:close/>
              </a:path>
              <a:path w="16113125" h="9671685">
                <a:moveTo>
                  <a:pt x="3234842" y="6146216"/>
                </a:moveTo>
                <a:lnTo>
                  <a:pt x="3233763" y="6146216"/>
                </a:lnTo>
                <a:lnTo>
                  <a:pt x="3232683" y="6145136"/>
                </a:lnTo>
                <a:lnTo>
                  <a:pt x="3226193" y="6142977"/>
                </a:lnTo>
                <a:lnTo>
                  <a:pt x="3215386" y="6150546"/>
                </a:lnTo>
                <a:lnTo>
                  <a:pt x="3216465" y="6158115"/>
                </a:lnTo>
                <a:lnTo>
                  <a:pt x="3216465" y="6161367"/>
                </a:lnTo>
                <a:lnTo>
                  <a:pt x="3217545" y="6161367"/>
                </a:lnTo>
                <a:lnTo>
                  <a:pt x="3220783" y="6162446"/>
                </a:lnTo>
                <a:lnTo>
                  <a:pt x="3234842" y="6151626"/>
                </a:lnTo>
                <a:lnTo>
                  <a:pt x="3234842" y="6146216"/>
                </a:lnTo>
                <a:close/>
              </a:path>
              <a:path w="16113125" h="9671685">
                <a:moveTo>
                  <a:pt x="3235922" y="5452973"/>
                </a:moveTo>
                <a:lnTo>
                  <a:pt x="3231604" y="5442153"/>
                </a:lnTo>
                <a:lnTo>
                  <a:pt x="3228352" y="5442153"/>
                </a:lnTo>
                <a:lnTo>
                  <a:pt x="3227273" y="5443232"/>
                </a:lnTo>
                <a:lnTo>
                  <a:pt x="3225114" y="5447563"/>
                </a:lnTo>
                <a:lnTo>
                  <a:pt x="3228352" y="5455132"/>
                </a:lnTo>
                <a:lnTo>
                  <a:pt x="3232683" y="5456212"/>
                </a:lnTo>
                <a:lnTo>
                  <a:pt x="3234842" y="5456212"/>
                </a:lnTo>
                <a:lnTo>
                  <a:pt x="3234842" y="5455132"/>
                </a:lnTo>
                <a:lnTo>
                  <a:pt x="3235922" y="5452973"/>
                </a:lnTo>
                <a:close/>
              </a:path>
              <a:path w="16113125" h="9671685">
                <a:moveTo>
                  <a:pt x="3244558" y="463943"/>
                </a:moveTo>
                <a:lnTo>
                  <a:pt x="3241332" y="452069"/>
                </a:lnTo>
                <a:lnTo>
                  <a:pt x="3238081" y="449897"/>
                </a:lnTo>
                <a:lnTo>
                  <a:pt x="3235922" y="449897"/>
                </a:lnTo>
                <a:lnTo>
                  <a:pt x="3231604" y="452069"/>
                </a:lnTo>
                <a:lnTo>
                  <a:pt x="3220529" y="462673"/>
                </a:lnTo>
                <a:lnTo>
                  <a:pt x="3215233" y="478561"/>
                </a:lnTo>
                <a:lnTo>
                  <a:pt x="3216237" y="495261"/>
                </a:lnTo>
                <a:lnTo>
                  <a:pt x="3224022" y="508304"/>
                </a:lnTo>
                <a:lnTo>
                  <a:pt x="3227273" y="510463"/>
                </a:lnTo>
                <a:lnTo>
                  <a:pt x="3229432" y="513715"/>
                </a:lnTo>
                <a:lnTo>
                  <a:pt x="3233763" y="511543"/>
                </a:lnTo>
                <a:lnTo>
                  <a:pt x="3239655" y="501497"/>
                </a:lnTo>
                <a:lnTo>
                  <a:pt x="3243630" y="483019"/>
                </a:lnTo>
                <a:lnTo>
                  <a:pt x="3244558" y="463943"/>
                </a:lnTo>
                <a:close/>
              </a:path>
              <a:path w="16113125" h="9671685">
                <a:moveTo>
                  <a:pt x="3248901" y="2396617"/>
                </a:moveTo>
                <a:lnTo>
                  <a:pt x="3247072" y="2382240"/>
                </a:lnTo>
                <a:lnTo>
                  <a:pt x="3236734" y="2361069"/>
                </a:lnTo>
                <a:lnTo>
                  <a:pt x="3222739" y="2341715"/>
                </a:lnTo>
                <a:lnTo>
                  <a:pt x="3219272" y="2339302"/>
                </a:lnTo>
                <a:lnTo>
                  <a:pt x="3209963" y="2332812"/>
                </a:lnTo>
                <a:lnTo>
                  <a:pt x="3205645" y="2331732"/>
                </a:lnTo>
                <a:lnTo>
                  <a:pt x="3203486" y="2333891"/>
                </a:lnTo>
                <a:lnTo>
                  <a:pt x="3200235" y="2339302"/>
                </a:lnTo>
                <a:lnTo>
                  <a:pt x="3197923" y="2358364"/>
                </a:lnTo>
                <a:lnTo>
                  <a:pt x="3205238" y="2378240"/>
                </a:lnTo>
                <a:lnTo>
                  <a:pt x="3219246" y="2394051"/>
                </a:lnTo>
                <a:lnTo>
                  <a:pt x="3237001" y="2400947"/>
                </a:lnTo>
                <a:lnTo>
                  <a:pt x="3241332" y="2400947"/>
                </a:lnTo>
                <a:lnTo>
                  <a:pt x="3246742" y="2402027"/>
                </a:lnTo>
                <a:lnTo>
                  <a:pt x="3248901" y="2396617"/>
                </a:lnTo>
                <a:close/>
              </a:path>
              <a:path w="16113125" h="9671685">
                <a:moveTo>
                  <a:pt x="3346234" y="1311871"/>
                </a:moveTo>
                <a:lnTo>
                  <a:pt x="3345154" y="1308620"/>
                </a:lnTo>
                <a:lnTo>
                  <a:pt x="3336239" y="1300187"/>
                </a:lnTo>
                <a:lnTo>
                  <a:pt x="3323259" y="1296314"/>
                </a:lnTo>
                <a:lnTo>
                  <a:pt x="3309874" y="1297520"/>
                </a:lnTo>
                <a:lnTo>
                  <a:pt x="3299739" y="1304290"/>
                </a:lnTo>
                <a:lnTo>
                  <a:pt x="3295408" y="1308620"/>
                </a:lnTo>
                <a:lnTo>
                  <a:pt x="3297567" y="1311871"/>
                </a:lnTo>
                <a:lnTo>
                  <a:pt x="3305619" y="1316647"/>
                </a:lnTo>
                <a:lnTo>
                  <a:pt x="3320554" y="1319301"/>
                </a:lnTo>
                <a:lnTo>
                  <a:pt x="3335896" y="1319314"/>
                </a:lnTo>
                <a:lnTo>
                  <a:pt x="3345154" y="1316189"/>
                </a:lnTo>
                <a:lnTo>
                  <a:pt x="3346234" y="1314030"/>
                </a:lnTo>
                <a:lnTo>
                  <a:pt x="3346234" y="1311871"/>
                </a:lnTo>
                <a:close/>
              </a:path>
              <a:path w="16113125" h="9671685">
                <a:moveTo>
                  <a:pt x="3364623" y="8830526"/>
                </a:moveTo>
                <a:lnTo>
                  <a:pt x="3362464" y="8827287"/>
                </a:lnTo>
                <a:lnTo>
                  <a:pt x="3351060" y="8817026"/>
                </a:lnTo>
                <a:lnTo>
                  <a:pt x="3334486" y="8812555"/>
                </a:lnTo>
                <a:lnTo>
                  <a:pt x="3317290" y="8814359"/>
                </a:lnTo>
                <a:lnTo>
                  <a:pt x="3304070" y="8822957"/>
                </a:lnTo>
                <a:lnTo>
                  <a:pt x="3301898" y="8826208"/>
                </a:lnTo>
                <a:lnTo>
                  <a:pt x="3298660" y="8828367"/>
                </a:lnTo>
                <a:lnTo>
                  <a:pt x="3300819" y="8832698"/>
                </a:lnTo>
                <a:lnTo>
                  <a:pt x="3311652" y="8838235"/>
                </a:lnTo>
                <a:lnTo>
                  <a:pt x="3330702" y="8841346"/>
                </a:lnTo>
                <a:lnTo>
                  <a:pt x="3349942" y="8841207"/>
                </a:lnTo>
                <a:lnTo>
                  <a:pt x="3361385" y="8837016"/>
                </a:lnTo>
                <a:lnTo>
                  <a:pt x="3364623" y="8833777"/>
                </a:lnTo>
                <a:lnTo>
                  <a:pt x="3364623" y="8830526"/>
                </a:lnTo>
                <a:close/>
              </a:path>
              <a:path w="16113125" h="9671685">
                <a:moveTo>
                  <a:pt x="3383965" y="6584645"/>
                </a:moveTo>
                <a:lnTo>
                  <a:pt x="3382048" y="6568808"/>
                </a:lnTo>
                <a:lnTo>
                  <a:pt x="3377603" y="6559359"/>
                </a:lnTo>
                <a:lnTo>
                  <a:pt x="3375444" y="6557200"/>
                </a:lnTo>
                <a:lnTo>
                  <a:pt x="3373285" y="6558280"/>
                </a:lnTo>
                <a:lnTo>
                  <a:pt x="3370034" y="6560439"/>
                </a:lnTo>
                <a:lnTo>
                  <a:pt x="3362756" y="6570764"/>
                </a:lnTo>
                <a:lnTo>
                  <a:pt x="3360432" y="6584645"/>
                </a:lnTo>
                <a:lnTo>
                  <a:pt x="3363188" y="6598310"/>
                </a:lnTo>
                <a:lnTo>
                  <a:pt x="3371113" y="6608026"/>
                </a:lnTo>
                <a:lnTo>
                  <a:pt x="3373285" y="6609105"/>
                </a:lnTo>
                <a:lnTo>
                  <a:pt x="3376523" y="6611277"/>
                </a:lnTo>
                <a:lnTo>
                  <a:pt x="3379774" y="6609105"/>
                </a:lnTo>
                <a:lnTo>
                  <a:pt x="3383229" y="6600266"/>
                </a:lnTo>
                <a:lnTo>
                  <a:pt x="3383965" y="6584645"/>
                </a:lnTo>
                <a:close/>
              </a:path>
              <a:path w="16113125" h="9671685">
                <a:moveTo>
                  <a:pt x="3398151" y="8578532"/>
                </a:moveTo>
                <a:lnTo>
                  <a:pt x="3397072" y="8574214"/>
                </a:lnTo>
                <a:lnTo>
                  <a:pt x="3394913" y="8573135"/>
                </a:lnTo>
                <a:lnTo>
                  <a:pt x="3390582" y="8573135"/>
                </a:lnTo>
                <a:lnTo>
                  <a:pt x="3376218" y="8576843"/>
                </a:lnTo>
                <a:lnTo>
                  <a:pt x="3364090" y="8587461"/>
                </a:lnTo>
                <a:lnTo>
                  <a:pt x="3356826" y="8601723"/>
                </a:lnTo>
                <a:lnTo>
                  <a:pt x="3357054" y="8616391"/>
                </a:lnTo>
                <a:lnTo>
                  <a:pt x="3359226" y="8622881"/>
                </a:lnTo>
                <a:lnTo>
                  <a:pt x="3363544" y="8623960"/>
                </a:lnTo>
                <a:lnTo>
                  <a:pt x="3373513" y="8618690"/>
                </a:lnTo>
                <a:lnTo>
                  <a:pt x="3385718" y="8605304"/>
                </a:lnTo>
                <a:lnTo>
                  <a:pt x="3395484" y="8589899"/>
                </a:lnTo>
                <a:lnTo>
                  <a:pt x="3398151" y="8578532"/>
                </a:lnTo>
                <a:close/>
              </a:path>
              <a:path w="16113125" h="9671685">
                <a:moveTo>
                  <a:pt x="3435616" y="4379455"/>
                </a:moveTo>
                <a:lnTo>
                  <a:pt x="3432352" y="4366463"/>
                </a:lnTo>
                <a:lnTo>
                  <a:pt x="3426866" y="4354068"/>
                </a:lnTo>
                <a:lnTo>
                  <a:pt x="3420859" y="4347667"/>
                </a:lnTo>
                <a:lnTo>
                  <a:pt x="3417620" y="4347667"/>
                </a:lnTo>
                <a:lnTo>
                  <a:pt x="3414369" y="4350918"/>
                </a:lnTo>
                <a:lnTo>
                  <a:pt x="3410775" y="4360938"/>
                </a:lnTo>
                <a:lnTo>
                  <a:pt x="3412350" y="4372673"/>
                </a:lnTo>
                <a:lnTo>
                  <a:pt x="3418179" y="4382998"/>
                </a:lnTo>
                <a:lnTo>
                  <a:pt x="3427349" y="4388764"/>
                </a:lnTo>
                <a:lnTo>
                  <a:pt x="3429520" y="4389844"/>
                </a:lnTo>
                <a:lnTo>
                  <a:pt x="3432759" y="4390923"/>
                </a:lnTo>
                <a:lnTo>
                  <a:pt x="3434918" y="4387685"/>
                </a:lnTo>
                <a:lnTo>
                  <a:pt x="3435616" y="4379455"/>
                </a:lnTo>
                <a:close/>
              </a:path>
              <a:path w="16113125" h="9671685">
                <a:moveTo>
                  <a:pt x="3452228" y="4828933"/>
                </a:moveTo>
                <a:lnTo>
                  <a:pt x="3451148" y="4826774"/>
                </a:lnTo>
                <a:lnTo>
                  <a:pt x="3444341" y="4819548"/>
                </a:lnTo>
                <a:lnTo>
                  <a:pt x="3433978" y="4815967"/>
                </a:lnTo>
                <a:lnTo>
                  <a:pt x="3423005" y="4816437"/>
                </a:lnTo>
                <a:lnTo>
                  <a:pt x="3414369" y="4821364"/>
                </a:lnTo>
                <a:lnTo>
                  <a:pt x="3413290" y="4823536"/>
                </a:lnTo>
                <a:lnTo>
                  <a:pt x="3411131" y="4824615"/>
                </a:lnTo>
                <a:lnTo>
                  <a:pt x="3412210" y="4827854"/>
                </a:lnTo>
                <a:lnTo>
                  <a:pt x="3418890" y="4831740"/>
                </a:lnTo>
                <a:lnTo>
                  <a:pt x="3430727" y="4834623"/>
                </a:lnTo>
                <a:lnTo>
                  <a:pt x="3442779" y="4835461"/>
                </a:lnTo>
                <a:lnTo>
                  <a:pt x="3450069" y="4833264"/>
                </a:lnTo>
                <a:lnTo>
                  <a:pt x="3452228" y="4831105"/>
                </a:lnTo>
                <a:lnTo>
                  <a:pt x="3452228" y="4828933"/>
                </a:lnTo>
                <a:close/>
              </a:path>
              <a:path w="16113125" h="9671685">
                <a:moveTo>
                  <a:pt x="3457638" y="9196083"/>
                </a:moveTo>
                <a:lnTo>
                  <a:pt x="3455479" y="9191752"/>
                </a:lnTo>
                <a:lnTo>
                  <a:pt x="3452228" y="9190672"/>
                </a:lnTo>
                <a:lnTo>
                  <a:pt x="3446818" y="9191752"/>
                </a:lnTo>
                <a:lnTo>
                  <a:pt x="3430397" y="9199867"/>
                </a:lnTo>
                <a:lnTo>
                  <a:pt x="3418433" y="9216085"/>
                </a:lnTo>
                <a:lnTo>
                  <a:pt x="3413366" y="9235554"/>
                </a:lnTo>
                <a:lnTo>
                  <a:pt x="3417620" y="9253398"/>
                </a:lnTo>
                <a:lnTo>
                  <a:pt x="3421951" y="9262059"/>
                </a:lnTo>
                <a:lnTo>
                  <a:pt x="3427361" y="9260967"/>
                </a:lnTo>
                <a:lnTo>
                  <a:pt x="3438017" y="9251442"/>
                </a:lnTo>
                <a:lnTo>
                  <a:pt x="3449396" y="9231770"/>
                </a:lnTo>
                <a:lnTo>
                  <a:pt x="3457321" y="9210484"/>
                </a:lnTo>
                <a:lnTo>
                  <a:pt x="3457638" y="9196083"/>
                </a:lnTo>
                <a:close/>
              </a:path>
              <a:path w="16113125" h="9671685">
                <a:moveTo>
                  <a:pt x="3475901" y="8836050"/>
                </a:moveTo>
                <a:lnTo>
                  <a:pt x="3475888" y="8819845"/>
                </a:lnTo>
                <a:lnTo>
                  <a:pt x="3473234" y="8803843"/>
                </a:lnTo>
                <a:lnTo>
                  <a:pt x="3468446" y="8794839"/>
                </a:lnTo>
                <a:lnTo>
                  <a:pt x="3465207" y="8792680"/>
                </a:lnTo>
                <a:lnTo>
                  <a:pt x="3463048" y="8792680"/>
                </a:lnTo>
                <a:lnTo>
                  <a:pt x="3459797" y="8795918"/>
                </a:lnTo>
                <a:lnTo>
                  <a:pt x="3452876" y="8807018"/>
                </a:lnTo>
                <a:lnTo>
                  <a:pt x="3451415" y="8821471"/>
                </a:lnTo>
                <a:lnTo>
                  <a:pt x="3455238" y="8835314"/>
                </a:lnTo>
                <a:lnTo>
                  <a:pt x="3464128" y="8844585"/>
                </a:lnTo>
                <a:lnTo>
                  <a:pt x="3467366" y="8845664"/>
                </a:lnTo>
                <a:lnTo>
                  <a:pt x="3469538" y="8847836"/>
                </a:lnTo>
                <a:lnTo>
                  <a:pt x="3472777" y="8845664"/>
                </a:lnTo>
                <a:lnTo>
                  <a:pt x="3475901" y="8836050"/>
                </a:lnTo>
                <a:close/>
              </a:path>
              <a:path w="16113125" h="9671685">
                <a:moveTo>
                  <a:pt x="3481425" y="6484734"/>
                </a:moveTo>
                <a:lnTo>
                  <a:pt x="3480346" y="6481496"/>
                </a:lnTo>
                <a:lnTo>
                  <a:pt x="3474351" y="6474701"/>
                </a:lnTo>
                <a:lnTo>
                  <a:pt x="3464801" y="6470942"/>
                </a:lnTo>
                <a:lnTo>
                  <a:pt x="3454641" y="6470840"/>
                </a:lnTo>
                <a:lnTo>
                  <a:pt x="3446818" y="6475006"/>
                </a:lnTo>
                <a:lnTo>
                  <a:pt x="3443579" y="6478244"/>
                </a:lnTo>
                <a:lnTo>
                  <a:pt x="3444659" y="6480403"/>
                </a:lnTo>
                <a:lnTo>
                  <a:pt x="3450539" y="6484315"/>
                </a:lnTo>
                <a:lnTo>
                  <a:pt x="3461689" y="6487300"/>
                </a:lnTo>
                <a:lnTo>
                  <a:pt x="3473246" y="6488468"/>
                </a:lnTo>
                <a:lnTo>
                  <a:pt x="3480346" y="6486893"/>
                </a:lnTo>
                <a:lnTo>
                  <a:pt x="3481425" y="6485814"/>
                </a:lnTo>
                <a:lnTo>
                  <a:pt x="3481425" y="6484734"/>
                </a:lnTo>
                <a:close/>
              </a:path>
              <a:path w="16113125" h="9671685">
                <a:moveTo>
                  <a:pt x="3486835" y="2291715"/>
                </a:moveTo>
                <a:lnTo>
                  <a:pt x="3483584" y="2288476"/>
                </a:lnTo>
                <a:lnTo>
                  <a:pt x="3479266" y="2286304"/>
                </a:lnTo>
                <a:lnTo>
                  <a:pt x="3460394" y="2284780"/>
                </a:lnTo>
                <a:lnTo>
                  <a:pt x="3441001" y="2292794"/>
                </a:lnTo>
                <a:lnTo>
                  <a:pt x="3425875" y="2307298"/>
                </a:lnTo>
                <a:lnTo>
                  <a:pt x="3419779" y="2325243"/>
                </a:lnTo>
                <a:lnTo>
                  <a:pt x="3419779" y="2329573"/>
                </a:lnTo>
                <a:lnTo>
                  <a:pt x="3418700" y="2334971"/>
                </a:lnTo>
                <a:lnTo>
                  <a:pt x="3459391" y="2323490"/>
                </a:lnTo>
                <a:lnTo>
                  <a:pt x="3485756" y="2296045"/>
                </a:lnTo>
                <a:lnTo>
                  <a:pt x="3486835" y="2291715"/>
                </a:lnTo>
                <a:close/>
              </a:path>
              <a:path w="16113125" h="9671685">
                <a:moveTo>
                  <a:pt x="3496576" y="9278277"/>
                </a:moveTo>
                <a:lnTo>
                  <a:pt x="3495484" y="9277198"/>
                </a:lnTo>
                <a:lnTo>
                  <a:pt x="3493325" y="9276118"/>
                </a:lnTo>
                <a:lnTo>
                  <a:pt x="3485959" y="9275115"/>
                </a:lnTo>
                <a:lnTo>
                  <a:pt x="3478187" y="9277871"/>
                </a:lnTo>
                <a:lnTo>
                  <a:pt x="3472040" y="9283268"/>
                </a:lnTo>
                <a:lnTo>
                  <a:pt x="3469538" y="9290177"/>
                </a:lnTo>
                <a:lnTo>
                  <a:pt x="3469538" y="9293415"/>
                </a:lnTo>
                <a:lnTo>
                  <a:pt x="3471697" y="9294495"/>
                </a:lnTo>
                <a:lnTo>
                  <a:pt x="3477412" y="9293809"/>
                </a:lnTo>
                <a:lnTo>
                  <a:pt x="3485756" y="9289771"/>
                </a:lnTo>
                <a:lnTo>
                  <a:pt x="3493287" y="9284310"/>
                </a:lnTo>
                <a:lnTo>
                  <a:pt x="3496576" y="9279357"/>
                </a:lnTo>
                <a:lnTo>
                  <a:pt x="3496576" y="9278277"/>
                </a:lnTo>
                <a:close/>
              </a:path>
              <a:path w="16113125" h="9671685">
                <a:moveTo>
                  <a:pt x="3497656" y="3534372"/>
                </a:moveTo>
                <a:lnTo>
                  <a:pt x="3496564" y="3533292"/>
                </a:lnTo>
                <a:lnTo>
                  <a:pt x="3495484" y="3531120"/>
                </a:lnTo>
                <a:lnTo>
                  <a:pt x="3488525" y="3528187"/>
                </a:lnTo>
                <a:lnTo>
                  <a:pt x="3480346" y="3528695"/>
                </a:lnTo>
                <a:lnTo>
                  <a:pt x="3472980" y="3532035"/>
                </a:lnTo>
                <a:lnTo>
                  <a:pt x="3468446" y="3537610"/>
                </a:lnTo>
                <a:lnTo>
                  <a:pt x="3467366" y="3539782"/>
                </a:lnTo>
                <a:lnTo>
                  <a:pt x="3467366" y="3540861"/>
                </a:lnTo>
                <a:lnTo>
                  <a:pt x="3468446" y="3543020"/>
                </a:lnTo>
                <a:lnTo>
                  <a:pt x="3473907" y="3543973"/>
                </a:lnTo>
                <a:lnTo>
                  <a:pt x="3482911" y="3542487"/>
                </a:lnTo>
                <a:lnTo>
                  <a:pt x="3491725" y="3539375"/>
                </a:lnTo>
                <a:lnTo>
                  <a:pt x="3496564" y="3535451"/>
                </a:lnTo>
                <a:lnTo>
                  <a:pt x="3497656" y="3534372"/>
                </a:lnTo>
                <a:close/>
              </a:path>
              <a:path w="16113125" h="9671685">
                <a:moveTo>
                  <a:pt x="3523602" y="3726878"/>
                </a:moveTo>
                <a:lnTo>
                  <a:pt x="3522522" y="3725799"/>
                </a:lnTo>
                <a:lnTo>
                  <a:pt x="3520363" y="3724719"/>
                </a:lnTo>
                <a:lnTo>
                  <a:pt x="3512223" y="3724694"/>
                </a:lnTo>
                <a:lnTo>
                  <a:pt x="3503866" y="3728631"/>
                </a:lnTo>
                <a:lnTo>
                  <a:pt x="3497554" y="3735209"/>
                </a:lnTo>
                <a:lnTo>
                  <a:pt x="3495484" y="3743096"/>
                </a:lnTo>
                <a:lnTo>
                  <a:pt x="3495484" y="3747427"/>
                </a:lnTo>
                <a:lnTo>
                  <a:pt x="3497656" y="3748506"/>
                </a:lnTo>
                <a:lnTo>
                  <a:pt x="3503993" y="3747287"/>
                </a:lnTo>
                <a:lnTo>
                  <a:pt x="3512655" y="3742017"/>
                </a:lnTo>
                <a:lnTo>
                  <a:pt x="3520313" y="3735120"/>
                </a:lnTo>
                <a:lnTo>
                  <a:pt x="3523602" y="3729037"/>
                </a:lnTo>
                <a:lnTo>
                  <a:pt x="3523602" y="3726878"/>
                </a:lnTo>
                <a:close/>
              </a:path>
              <a:path w="16113125" h="9671685">
                <a:moveTo>
                  <a:pt x="3537242" y="7175030"/>
                </a:moveTo>
                <a:lnTo>
                  <a:pt x="3536454" y="7162978"/>
                </a:lnTo>
                <a:lnTo>
                  <a:pt x="3533838" y="7151129"/>
                </a:lnTo>
                <a:lnTo>
                  <a:pt x="3530104" y="7144461"/>
                </a:lnTo>
                <a:lnTo>
                  <a:pt x="3527933" y="7143369"/>
                </a:lnTo>
                <a:lnTo>
                  <a:pt x="3525774" y="7144461"/>
                </a:lnTo>
                <a:lnTo>
                  <a:pt x="3523615" y="7146620"/>
                </a:lnTo>
                <a:lnTo>
                  <a:pt x="3518674" y="7155091"/>
                </a:lnTo>
                <a:lnTo>
                  <a:pt x="3518204" y="7165683"/>
                </a:lnTo>
                <a:lnTo>
                  <a:pt x="3521786" y="7175665"/>
                </a:lnTo>
                <a:lnTo>
                  <a:pt x="3529012" y="7182307"/>
                </a:lnTo>
                <a:lnTo>
                  <a:pt x="3533343" y="7184466"/>
                </a:lnTo>
                <a:lnTo>
                  <a:pt x="3535502" y="7182307"/>
                </a:lnTo>
                <a:lnTo>
                  <a:pt x="3537242" y="7175030"/>
                </a:lnTo>
                <a:close/>
              </a:path>
              <a:path w="16113125" h="9671685">
                <a:moveTo>
                  <a:pt x="3540810" y="4933048"/>
                </a:moveTo>
                <a:lnTo>
                  <a:pt x="3539833" y="4917618"/>
                </a:lnTo>
                <a:lnTo>
                  <a:pt x="3537661" y="4913300"/>
                </a:lnTo>
                <a:lnTo>
                  <a:pt x="3533343" y="4913300"/>
                </a:lnTo>
                <a:lnTo>
                  <a:pt x="3527933" y="4914379"/>
                </a:lnTo>
                <a:lnTo>
                  <a:pt x="3511435" y="4925047"/>
                </a:lnTo>
                <a:lnTo>
                  <a:pt x="3500628" y="4943716"/>
                </a:lnTo>
                <a:lnTo>
                  <a:pt x="3497516" y="4965027"/>
                </a:lnTo>
                <a:lnTo>
                  <a:pt x="3504146" y="4983594"/>
                </a:lnTo>
                <a:lnTo>
                  <a:pt x="3507384" y="4986845"/>
                </a:lnTo>
                <a:lnTo>
                  <a:pt x="3509543" y="4992243"/>
                </a:lnTo>
                <a:lnTo>
                  <a:pt x="3514953" y="4990084"/>
                </a:lnTo>
                <a:lnTo>
                  <a:pt x="3524923" y="4978920"/>
                </a:lnTo>
                <a:lnTo>
                  <a:pt x="3534689" y="4956695"/>
                </a:lnTo>
                <a:lnTo>
                  <a:pt x="3540810" y="4933048"/>
                </a:lnTo>
                <a:close/>
              </a:path>
              <a:path w="16113125" h="9671685">
                <a:moveTo>
                  <a:pt x="3597618" y="4713694"/>
                </a:moveTo>
                <a:lnTo>
                  <a:pt x="3596335" y="4702137"/>
                </a:lnTo>
                <a:lnTo>
                  <a:pt x="3593033" y="4690973"/>
                </a:lnTo>
                <a:lnTo>
                  <a:pt x="3589337" y="4686185"/>
                </a:lnTo>
                <a:lnTo>
                  <a:pt x="3588499" y="4685093"/>
                </a:lnTo>
                <a:lnTo>
                  <a:pt x="3587419" y="4684014"/>
                </a:lnTo>
                <a:lnTo>
                  <a:pt x="3583089" y="4686185"/>
                </a:lnTo>
                <a:lnTo>
                  <a:pt x="3578936" y="4694631"/>
                </a:lnTo>
                <a:lnTo>
                  <a:pt x="3579037" y="4705108"/>
                </a:lnTo>
                <a:lnTo>
                  <a:pt x="3582784" y="4714773"/>
                </a:lnTo>
                <a:lnTo>
                  <a:pt x="3589578" y="4720793"/>
                </a:lnTo>
                <a:lnTo>
                  <a:pt x="3593909" y="4722952"/>
                </a:lnTo>
                <a:lnTo>
                  <a:pt x="3596068" y="4720793"/>
                </a:lnTo>
                <a:lnTo>
                  <a:pt x="3597618" y="4713694"/>
                </a:lnTo>
                <a:close/>
              </a:path>
              <a:path w="16113125" h="9671685">
                <a:moveTo>
                  <a:pt x="3617696" y="5116627"/>
                </a:moveTo>
                <a:lnTo>
                  <a:pt x="3615537" y="5104727"/>
                </a:lnTo>
                <a:lnTo>
                  <a:pt x="3613378" y="5103647"/>
                </a:lnTo>
                <a:lnTo>
                  <a:pt x="3612286" y="5104727"/>
                </a:lnTo>
                <a:lnTo>
                  <a:pt x="3611207" y="5104727"/>
                </a:lnTo>
                <a:lnTo>
                  <a:pt x="3606889" y="5107965"/>
                </a:lnTo>
                <a:lnTo>
                  <a:pt x="3609048" y="5116627"/>
                </a:lnTo>
                <a:lnTo>
                  <a:pt x="3613378" y="5118786"/>
                </a:lnTo>
                <a:lnTo>
                  <a:pt x="3614458" y="5118786"/>
                </a:lnTo>
                <a:lnTo>
                  <a:pt x="3615537" y="5119865"/>
                </a:lnTo>
                <a:lnTo>
                  <a:pt x="3615537" y="5118786"/>
                </a:lnTo>
                <a:lnTo>
                  <a:pt x="3617696" y="5116627"/>
                </a:lnTo>
                <a:close/>
              </a:path>
              <a:path w="16113125" h="9671685">
                <a:moveTo>
                  <a:pt x="3637623" y="9337180"/>
                </a:moveTo>
                <a:lnTo>
                  <a:pt x="3635006" y="9326943"/>
                </a:lnTo>
                <a:lnTo>
                  <a:pt x="3632847" y="9323705"/>
                </a:lnTo>
                <a:lnTo>
                  <a:pt x="3630676" y="9323705"/>
                </a:lnTo>
                <a:lnTo>
                  <a:pt x="3626358" y="9325864"/>
                </a:lnTo>
                <a:lnTo>
                  <a:pt x="3616502" y="9335160"/>
                </a:lnTo>
                <a:lnTo>
                  <a:pt x="3611613" y="9349118"/>
                </a:lnTo>
                <a:lnTo>
                  <a:pt x="3612210" y="9363888"/>
                </a:lnTo>
                <a:lnTo>
                  <a:pt x="3618776" y="9375610"/>
                </a:lnTo>
                <a:lnTo>
                  <a:pt x="3623106" y="9379941"/>
                </a:lnTo>
                <a:lnTo>
                  <a:pt x="3627437" y="9378861"/>
                </a:lnTo>
                <a:lnTo>
                  <a:pt x="3632720" y="9369831"/>
                </a:lnTo>
                <a:lnTo>
                  <a:pt x="3636492" y="9353715"/>
                </a:lnTo>
                <a:lnTo>
                  <a:pt x="3637623" y="9337180"/>
                </a:lnTo>
                <a:close/>
              </a:path>
              <a:path w="16113125" h="9671685">
                <a:moveTo>
                  <a:pt x="3669614" y="6409029"/>
                </a:moveTo>
                <a:lnTo>
                  <a:pt x="3668534" y="6404699"/>
                </a:lnTo>
                <a:lnTo>
                  <a:pt x="3662045" y="6401460"/>
                </a:lnTo>
                <a:lnTo>
                  <a:pt x="3645636" y="6401765"/>
                </a:lnTo>
                <a:lnTo>
                  <a:pt x="3629736" y="6410376"/>
                </a:lnTo>
                <a:lnTo>
                  <a:pt x="3618090" y="6424269"/>
                </a:lnTo>
                <a:lnTo>
                  <a:pt x="3614458" y="6440398"/>
                </a:lnTo>
                <a:lnTo>
                  <a:pt x="3614458" y="6449047"/>
                </a:lnTo>
                <a:lnTo>
                  <a:pt x="3619868" y="6450127"/>
                </a:lnTo>
                <a:lnTo>
                  <a:pt x="3632352" y="6446748"/>
                </a:lnTo>
                <a:lnTo>
                  <a:pt x="3649205" y="6435255"/>
                </a:lnTo>
                <a:lnTo>
                  <a:pt x="3663823" y="6420929"/>
                </a:lnTo>
                <a:lnTo>
                  <a:pt x="3669614" y="6409029"/>
                </a:lnTo>
                <a:close/>
              </a:path>
              <a:path w="16113125" h="9671685">
                <a:moveTo>
                  <a:pt x="3702050" y="1714182"/>
                </a:moveTo>
                <a:lnTo>
                  <a:pt x="3699891" y="1710944"/>
                </a:lnTo>
                <a:lnTo>
                  <a:pt x="3695560" y="1707705"/>
                </a:lnTo>
                <a:lnTo>
                  <a:pt x="3678161" y="1702765"/>
                </a:lnTo>
                <a:lnTo>
                  <a:pt x="3658527" y="1706346"/>
                </a:lnTo>
                <a:lnTo>
                  <a:pt x="3641725" y="1716824"/>
                </a:lnTo>
                <a:lnTo>
                  <a:pt x="3632835" y="1732572"/>
                </a:lnTo>
                <a:lnTo>
                  <a:pt x="3630676" y="1741220"/>
                </a:lnTo>
                <a:lnTo>
                  <a:pt x="3635006" y="1744472"/>
                </a:lnTo>
                <a:lnTo>
                  <a:pt x="3648964" y="1744827"/>
                </a:lnTo>
                <a:lnTo>
                  <a:pt x="3670414" y="1738388"/>
                </a:lnTo>
                <a:lnTo>
                  <a:pt x="3690670" y="1728508"/>
                </a:lnTo>
                <a:lnTo>
                  <a:pt x="3700970" y="1718513"/>
                </a:lnTo>
                <a:lnTo>
                  <a:pt x="3702050" y="1714182"/>
                </a:lnTo>
                <a:close/>
              </a:path>
              <a:path w="16113125" h="9671685">
                <a:moveTo>
                  <a:pt x="3713950" y="2337143"/>
                </a:moveTo>
                <a:lnTo>
                  <a:pt x="3678402" y="2306040"/>
                </a:lnTo>
                <a:lnTo>
                  <a:pt x="3657320" y="2305672"/>
                </a:lnTo>
                <a:lnTo>
                  <a:pt x="3640404" y="2314422"/>
                </a:lnTo>
                <a:lnTo>
                  <a:pt x="3637165" y="2317673"/>
                </a:lnTo>
                <a:lnTo>
                  <a:pt x="3632835" y="2320912"/>
                </a:lnTo>
                <a:lnTo>
                  <a:pt x="3635006" y="2326322"/>
                </a:lnTo>
                <a:lnTo>
                  <a:pt x="3646944" y="2334907"/>
                </a:lnTo>
                <a:lnTo>
                  <a:pt x="3669741" y="2341461"/>
                </a:lnTo>
                <a:lnTo>
                  <a:pt x="3693553" y="2343962"/>
                </a:lnTo>
                <a:lnTo>
                  <a:pt x="3708539" y="2340381"/>
                </a:lnTo>
                <a:lnTo>
                  <a:pt x="3713950" y="2337143"/>
                </a:lnTo>
                <a:close/>
              </a:path>
              <a:path w="16113125" h="9671685">
                <a:moveTo>
                  <a:pt x="3717201" y="4973866"/>
                </a:moveTo>
                <a:lnTo>
                  <a:pt x="3715029" y="4971694"/>
                </a:lnTo>
                <a:lnTo>
                  <a:pt x="3711791" y="4971694"/>
                </a:lnTo>
                <a:lnTo>
                  <a:pt x="3698265" y="4972685"/>
                </a:lnTo>
                <a:lnTo>
                  <a:pt x="3685565" y="4980356"/>
                </a:lnTo>
                <a:lnTo>
                  <a:pt x="3676510" y="4992078"/>
                </a:lnTo>
                <a:lnTo>
                  <a:pt x="3673932" y="5005222"/>
                </a:lnTo>
                <a:lnTo>
                  <a:pt x="3673932" y="5011712"/>
                </a:lnTo>
                <a:lnTo>
                  <a:pt x="3678263" y="5012791"/>
                </a:lnTo>
                <a:lnTo>
                  <a:pt x="3688143" y="5009502"/>
                </a:lnTo>
                <a:lnTo>
                  <a:pt x="3701377" y="4999418"/>
                </a:lnTo>
                <a:lnTo>
                  <a:pt x="3712781" y="4987099"/>
                </a:lnTo>
                <a:lnTo>
                  <a:pt x="3717201" y="4977104"/>
                </a:lnTo>
                <a:lnTo>
                  <a:pt x="3717201" y="4973866"/>
                </a:lnTo>
                <a:close/>
              </a:path>
              <a:path w="16113125" h="9671685">
                <a:moveTo>
                  <a:pt x="3721392" y="4229989"/>
                </a:moveTo>
                <a:lnTo>
                  <a:pt x="3713950" y="4196257"/>
                </a:lnTo>
                <a:lnTo>
                  <a:pt x="3707638" y="4188841"/>
                </a:lnTo>
                <a:lnTo>
                  <a:pt x="3699891" y="4185577"/>
                </a:lnTo>
                <a:lnTo>
                  <a:pt x="3690531" y="4185767"/>
                </a:lnTo>
                <a:lnTo>
                  <a:pt x="3646487" y="4208957"/>
                </a:lnTo>
                <a:lnTo>
                  <a:pt x="3621227" y="4241635"/>
                </a:lnTo>
                <a:lnTo>
                  <a:pt x="3604857" y="4281830"/>
                </a:lnTo>
                <a:lnTo>
                  <a:pt x="3598672" y="4324629"/>
                </a:lnTo>
                <a:lnTo>
                  <a:pt x="3603968" y="4365155"/>
                </a:lnTo>
                <a:lnTo>
                  <a:pt x="3622027" y="4398492"/>
                </a:lnTo>
                <a:lnTo>
                  <a:pt x="3629101" y="4406531"/>
                </a:lnTo>
                <a:lnTo>
                  <a:pt x="3636492" y="4413237"/>
                </a:lnTo>
                <a:lnTo>
                  <a:pt x="3645293" y="4416907"/>
                </a:lnTo>
                <a:lnTo>
                  <a:pt x="3656634" y="4415802"/>
                </a:lnTo>
                <a:lnTo>
                  <a:pt x="3678796" y="4391418"/>
                </a:lnTo>
                <a:lnTo>
                  <a:pt x="3699700" y="4342422"/>
                </a:lnTo>
                <a:lnTo>
                  <a:pt x="3715270" y="4283659"/>
                </a:lnTo>
                <a:lnTo>
                  <a:pt x="3721392" y="4229989"/>
                </a:lnTo>
                <a:close/>
              </a:path>
              <a:path w="16113125" h="9671685">
                <a:moveTo>
                  <a:pt x="3742613" y="2607792"/>
                </a:moveTo>
                <a:lnTo>
                  <a:pt x="3742105" y="2588958"/>
                </a:lnTo>
                <a:lnTo>
                  <a:pt x="3737749" y="2577236"/>
                </a:lnTo>
                <a:lnTo>
                  <a:pt x="3735578" y="2576157"/>
                </a:lnTo>
                <a:lnTo>
                  <a:pt x="3732339" y="2576157"/>
                </a:lnTo>
                <a:lnTo>
                  <a:pt x="3729088" y="2578316"/>
                </a:lnTo>
                <a:lnTo>
                  <a:pt x="3718991" y="2589530"/>
                </a:lnTo>
                <a:lnTo>
                  <a:pt x="3714762" y="2605621"/>
                </a:lnTo>
                <a:lnTo>
                  <a:pt x="3716617" y="2622118"/>
                </a:lnTo>
                <a:lnTo>
                  <a:pt x="3724770" y="2634551"/>
                </a:lnTo>
                <a:lnTo>
                  <a:pt x="3728008" y="2636723"/>
                </a:lnTo>
                <a:lnTo>
                  <a:pt x="3730180" y="2639961"/>
                </a:lnTo>
                <a:lnTo>
                  <a:pt x="3734498" y="2636723"/>
                </a:lnTo>
                <a:lnTo>
                  <a:pt x="3739870" y="2626207"/>
                </a:lnTo>
                <a:lnTo>
                  <a:pt x="3742613" y="2607792"/>
                </a:lnTo>
                <a:close/>
              </a:path>
              <a:path w="16113125" h="9671685">
                <a:moveTo>
                  <a:pt x="3789654" y="476935"/>
                </a:moveTo>
                <a:lnTo>
                  <a:pt x="3786416" y="472617"/>
                </a:lnTo>
                <a:lnTo>
                  <a:pt x="3779926" y="467207"/>
                </a:lnTo>
                <a:lnTo>
                  <a:pt x="3754412" y="458114"/>
                </a:lnTo>
                <a:lnTo>
                  <a:pt x="3725037" y="461797"/>
                </a:lnTo>
                <a:lnTo>
                  <a:pt x="3699319" y="476034"/>
                </a:lnTo>
                <a:lnTo>
                  <a:pt x="3684752" y="498576"/>
                </a:lnTo>
                <a:lnTo>
                  <a:pt x="3682581" y="505053"/>
                </a:lnTo>
                <a:lnTo>
                  <a:pt x="3680422" y="510463"/>
                </a:lnTo>
                <a:lnTo>
                  <a:pt x="3686911" y="515874"/>
                </a:lnTo>
                <a:lnTo>
                  <a:pt x="3707625" y="517779"/>
                </a:lnTo>
                <a:lnTo>
                  <a:pt x="3739908" y="510057"/>
                </a:lnTo>
                <a:lnTo>
                  <a:pt x="3770566" y="496862"/>
                </a:lnTo>
                <a:lnTo>
                  <a:pt x="3786416" y="482346"/>
                </a:lnTo>
                <a:lnTo>
                  <a:pt x="3789654" y="476935"/>
                </a:lnTo>
                <a:close/>
              </a:path>
              <a:path w="16113125" h="9671685">
                <a:moveTo>
                  <a:pt x="3817772" y="1545475"/>
                </a:moveTo>
                <a:lnTo>
                  <a:pt x="3816693" y="1542224"/>
                </a:lnTo>
                <a:lnTo>
                  <a:pt x="3814534" y="1538986"/>
                </a:lnTo>
                <a:lnTo>
                  <a:pt x="3801745" y="1529422"/>
                </a:lnTo>
                <a:lnTo>
                  <a:pt x="3784384" y="1526552"/>
                </a:lnTo>
                <a:lnTo>
                  <a:pt x="3767226" y="1530159"/>
                </a:lnTo>
                <a:lnTo>
                  <a:pt x="3755047" y="1540065"/>
                </a:lnTo>
                <a:lnTo>
                  <a:pt x="3750716" y="1546555"/>
                </a:lnTo>
                <a:lnTo>
                  <a:pt x="3752888" y="1550885"/>
                </a:lnTo>
                <a:lnTo>
                  <a:pt x="3764508" y="1555559"/>
                </a:lnTo>
                <a:lnTo>
                  <a:pt x="3784244" y="1556689"/>
                </a:lnTo>
                <a:lnTo>
                  <a:pt x="3803980" y="1554378"/>
                </a:lnTo>
                <a:lnTo>
                  <a:pt x="3815613" y="1548714"/>
                </a:lnTo>
                <a:lnTo>
                  <a:pt x="3817772" y="1545475"/>
                </a:lnTo>
                <a:close/>
              </a:path>
              <a:path w="16113125" h="9671685">
                <a:moveTo>
                  <a:pt x="3853472" y="6995211"/>
                </a:moveTo>
                <a:lnTo>
                  <a:pt x="3852392" y="6991959"/>
                </a:lnTo>
                <a:lnTo>
                  <a:pt x="3849141" y="6987641"/>
                </a:lnTo>
                <a:lnTo>
                  <a:pt x="3835628" y="6975703"/>
                </a:lnTo>
                <a:lnTo>
                  <a:pt x="3816426" y="6970877"/>
                </a:lnTo>
                <a:lnTo>
                  <a:pt x="3796830" y="6973341"/>
                </a:lnTo>
                <a:lnTo>
                  <a:pt x="3782085" y="6983311"/>
                </a:lnTo>
                <a:lnTo>
                  <a:pt x="3779926" y="6986549"/>
                </a:lnTo>
                <a:lnTo>
                  <a:pt x="3776688" y="6989800"/>
                </a:lnTo>
                <a:lnTo>
                  <a:pt x="3778847" y="6995211"/>
                </a:lnTo>
                <a:lnTo>
                  <a:pt x="3790899" y="7001192"/>
                </a:lnTo>
                <a:lnTo>
                  <a:pt x="3812781" y="7004126"/>
                </a:lnTo>
                <a:lnTo>
                  <a:pt x="3835273" y="7003415"/>
                </a:lnTo>
                <a:lnTo>
                  <a:pt x="3849141" y="6998449"/>
                </a:lnTo>
                <a:lnTo>
                  <a:pt x="3853472" y="6995211"/>
                </a:lnTo>
                <a:close/>
              </a:path>
              <a:path w="16113125" h="9671685">
                <a:moveTo>
                  <a:pt x="3857790" y="1435163"/>
                </a:moveTo>
                <a:lnTo>
                  <a:pt x="3855631" y="1434071"/>
                </a:lnTo>
                <a:lnTo>
                  <a:pt x="3852380" y="1432991"/>
                </a:lnTo>
                <a:lnTo>
                  <a:pt x="3839654" y="1433626"/>
                </a:lnTo>
                <a:lnTo>
                  <a:pt x="3827640" y="1440434"/>
                </a:lnTo>
                <a:lnTo>
                  <a:pt x="3819080" y="1451089"/>
                </a:lnTo>
                <a:lnTo>
                  <a:pt x="3816693" y="1463281"/>
                </a:lnTo>
                <a:lnTo>
                  <a:pt x="3816693" y="1469771"/>
                </a:lnTo>
                <a:lnTo>
                  <a:pt x="3821023" y="1470850"/>
                </a:lnTo>
                <a:lnTo>
                  <a:pt x="3830116" y="1467904"/>
                </a:lnTo>
                <a:lnTo>
                  <a:pt x="3842651" y="1458683"/>
                </a:lnTo>
                <a:lnTo>
                  <a:pt x="3853561" y="1447431"/>
                </a:lnTo>
                <a:lnTo>
                  <a:pt x="3857790" y="1438402"/>
                </a:lnTo>
                <a:lnTo>
                  <a:pt x="3857790" y="1435163"/>
                </a:lnTo>
                <a:close/>
              </a:path>
              <a:path w="16113125" h="9671685">
                <a:moveTo>
                  <a:pt x="3865359" y="1081506"/>
                </a:moveTo>
                <a:lnTo>
                  <a:pt x="3864279" y="1079347"/>
                </a:lnTo>
                <a:lnTo>
                  <a:pt x="3863200" y="1078255"/>
                </a:lnTo>
                <a:lnTo>
                  <a:pt x="3859949" y="1078255"/>
                </a:lnTo>
                <a:lnTo>
                  <a:pt x="3851465" y="1081773"/>
                </a:lnTo>
                <a:lnTo>
                  <a:pt x="3844810" y="1089342"/>
                </a:lnTo>
                <a:lnTo>
                  <a:pt x="3841394" y="1098943"/>
                </a:lnTo>
                <a:lnTo>
                  <a:pt x="3842651" y="1108544"/>
                </a:lnTo>
                <a:lnTo>
                  <a:pt x="3844810" y="1112862"/>
                </a:lnTo>
                <a:lnTo>
                  <a:pt x="3846982" y="1112862"/>
                </a:lnTo>
                <a:lnTo>
                  <a:pt x="3852888" y="1108875"/>
                </a:lnTo>
                <a:lnTo>
                  <a:pt x="3859415" y="1099616"/>
                </a:lnTo>
                <a:lnTo>
                  <a:pt x="3864318" y="1089139"/>
                </a:lnTo>
                <a:lnTo>
                  <a:pt x="3865359" y="1081506"/>
                </a:lnTo>
                <a:close/>
              </a:path>
              <a:path w="16113125" h="9671685">
                <a:moveTo>
                  <a:pt x="3870769" y="4981435"/>
                </a:moveTo>
                <a:lnTo>
                  <a:pt x="3869690" y="4979276"/>
                </a:lnTo>
                <a:lnTo>
                  <a:pt x="3867531" y="4978184"/>
                </a:lnTo>
                <a:lnTo>
                  <a:pt x="3859428" y="4974679"/>
                </a:lnTo>
                <a:lnTo>
                  <a:pt x="3849814" y="4975212"/>
                </a:lnTo>
                <a:lnTo>
                  <a:pt x="3841216" y="4979403"/>
                </a:lnTo>
                <a:lnTo>
                  <a:pt x="3836162" y="4986845"/>
                </a:lnTo>
                <a:lnTo>
                  <a:pt x="3834003" y="4991163"/>
                </a:lnTo>
                <a:lnTo>
                  <a:pt x="3836162" y="4992243"/>
                </a:lnTo>
                <a:lnTo>
                  <a:pt x="3842918" y="4993487"/>
                </a:lnTo>
                <a:lnTo>
                  <a:pt x="3853738" y="4991570"/>
                </a:lnTo>
                <a:lnTo>
                  <a:pt x="3864152" y="4987836"/>
                </a:lnTo>
                <a:lnTo>
                  <a:pt x="3869690" y="4983594"/>
                </a:lnTo>
                <a:lnTo>
                  <a:pt x="3870769" y="4981435"/>
                </a:lnTo>
                <a:close/>
              </a:path>
              <a:path w="16113125" h="9671685">
                <a:moveTo>
                  <a:pt x="3879431" y="4160570"/>
                </a:moveTo>
                <a:lnTo>
                  <a:pt x="3878338" y="4156240"/>
                </a:lnTo>
                <a:lnTo>
                  <a:pt x="3876179" y="4154081"/>
                </a:lnTo>
                <a:lnTo>
                  <a:pt x="3874020" y="4154081"/>
                </a:lnTo>
                <a:lnTo>
                  <a:pt x="3868343" y="4155884"/>
                </a:lnTo>
                <a:lnTo>
                  <a:pt x="3863479" y="4160431"/>
                </a:lnTo>
                <a:lnTo>
                  <a:pt x="3860635" y="4166400"/>
                </a:lnTo>
                <a:lnTo>
                  <a:pt x="3861041" y="4172470"/>
                </a:lnTo>
                <a:lnTo>
                  <a:pt x="3861041" y="4173550"/>
                </a:lnTo>
                <a:lnTo>
                  <a:pt x="3862120" y="4175709"/>
                </a:lnTo>
                <a:lnTo>
                  <a:pt x="3868610" y="4175709"/>
                </a:lnTo>
                <a:lnTo>
                  <a:pt x="3879431" y="4160570"/>
                </a:lnTo>
                <a:close/>
              </a:path>
              <a:path w="16113125" h="9671685">
                <a:moveTo>
                  <a:pt x="3895648" y="1350797"/>
                </a:moveTo>
                <a:lnTo>
                  <a:pt x="3886987" y="1346479"/>
                </a:lnTo>
                <a:lnTo>
                  <a:pt x="3876179" y="1351876"/>
                </a:lnTo>
                <a:lnTo>
                  <a:pt x="3875100" y="1359458"/>
                </a:lnTo>
                <a:lnTo>
                  <a:pt x="3875100" y="1361617"/>
                </a:lnTo>
                <a:lnTo>
                  <a:pt x="3876179" y="1362697"/>
                </a:lnTo>
                <a:lnTo>
                  <a:pt x="3879418" y="1364856"/>
                </a:lnTo>
                <a:lnTo>
                  <a:pt x="3894556" y="1356207"/>
                </a:lnTo>
                <a:lnTo>
                  <a:pt x="3894556" y="1352969"/>
                </a:lnTo>
                <a:lnTo>
                  <a:pt x="3895648" y="1350797"/>
                </a:lnTo>
                <a:close/>
              </a:path>
              <a:path w="16113125" h="9671685">
                <a:moveTo>
                  <a:pt x="3901046" y="920356"/>
                </a:moveTo>
                <a:lnTo>
                  <a:pt x="3898887" y="919276"/>
                </a:lnTo>
                <a:lnTo>
                  <a:pt x="3895648" y="918197"/>
                </a:lnTo>
                <a:lnTo>
                  <a:pt x="3882390" y="918044"/>
                </a:lnTo>
                <a:lnTo>
                  <a:pt x="3869144" y="924280"/>
                </a:lnTo>
                <a:lnTo>
                  <a:pt x="3859149" y="934770"/>
                </a:lnTo>
                <a:lnTo>
                  <a:pt x="3855631" y="947394"/>
                </a:lnTo>
                <a:lnTo>
                  <a:pt x="3855631" y="953884"/>
                </a:lnTo>
                <a:lnTo>
                  <a:pt x="3858869" y="954963"/>
                </a:lnTo>
                <a:lnTo>
                  <a:pt x="3868483" y="952817"/>
                </a:lnTo>
                <a:lnTo>
                  <a:pt x="3882263" y="944283"/>
                </a:lnTo>
                <a:lnTo>
                  <a:pt x="3894607" y="933526"/>
                </a:lnTo>
                <a:lnTo>
                  <a:pt x="3899966" y="924687"/>
                </a:lnTo>
                <a:lnTo>
                  <a:pt x="3901046" y="920356"/>
                </a:lnTo>
                <a:close/>
              </a:path>
              <a:path w="16113125" h="9671685">
                <a:moveTo>
                  <a:pt x="3912959" y="7982623"/>
                </a:moveTo>
                <a:lnTo>
                  <a:pt x="3910787" y="7979384"/>
                </a:lnTo>
                <a:lnTo>
                  <a:pt x="3907548" y="7975054"/>
                </a:lnTo>
                <a:lnTo>
                  <a:pt x="3891775" y="7967192"/>
                </a:lnTo>
                <a:lnTo>
                  <a:pt x="3872268" y="7967345"/>
                </a:lnTo>
                <a:lnTo>
                  <a:pt x="3854158" y="7974597"/>
                </a:lnTo>
                <a:lnTo>
                  <a:pt x="3842651" y="7988033"/>
                </a:lnTo>
                <a:lnTo>
                  <a:pt x="3841572" y="7992364"/>
                </a:lnTo>
                <a:lnTo>
                  <a:pt x="3838333" y="7995602"/>
                </a:lnTo>
                <a:lnTo>
                  <a:pt x="3842651" y="7999933"/>
                </a:lnTo>
                <a:lnTo>
                  <a:pt x="3856177" y="8003057"/>
                </a:lnTo>
                <a:lnTo>
                  <a:pt x="3877805" y="8000606"/>
                </a:lnTo>
                <a:lnTo>
                  <a:pt x="3898620" y="7994307"/>
                </a:lnTo>
                <a:lnTo>
                  <a:pt x="3909707" y="7985874"/>
                </a:lnTo>
                <a:lnTo>
                  <a:pt x="3912959" y="7982623"/>
                </a:lnTo>
                <a:close/>
              </a:path>
              <a:path w="16113125" h="9671685">
                <a:moveTo>
                  <a:pt x="3932136" y="9549765"/>
                </a:moveTo>
                <a:lnTo>
                  <a:pt x="3929316" y="9527019"/>
                </a:lnTo>
                <a:lnTo>
                  <a:pt x="3922636" y="9505086"/>
                </a:lnTo>
                <a:lnTo>
                  <a:pt x="3914038" y="9493491"/>
                </a:lnTo>
                <a:lnTo>
                  <a:pt x="3910787" y="9490253"/>
                </a:lnTo>
                <a:lnTo>
                  <a:pt x="3907548" y="9491332"/>
                </a:lnTo>
                <a:lnTo>
                  <a:pt x="3903218" y="9495663"/>
                </a:lnTo>
                <a:lnTo>
                  <a:pt x="3894925" y="9512389"/>
                </a:lnTo>
                <a:lnTo>
                  <a:pt x="3895242" y="9532976"/>
                </a:lnTo>
                <a:lnTo>
                  <a:pt x="3903065" y="9551937"/>
                </a:lnTo>
                <a:lnTo>
                  <a:pt x="3917277" y="9563798"/>
                </a:lnTo>
                <a:lnTo>
                  <a:pt x="3925925" y="9568116"/>
                </a:lnTo>
                <a:lnTo>
                  <a:pt x="3929176" y="9563798"/>
                </a:lnTo>
                <a:lnTo>
                  <a:pt x="3932136" y="9549765"/>
                </a:lnTo>
                <a:close/>
              </a:path>
              <a:path w="16113125" h="9671685">
                <a:moveTo>
                  <a:pt x="3971569" y="2595334"/>
                </a:moveTo>
                <a:lnTo>
                  <a:pt x="3970274" y="2590215"/>
                </a:lnTo>
                <a:lnTo>
                  <a:pt x="3969194" y="2589136"/>
                </a:lnTo>
                <a:lnTo>
                  <a:pt x="3968102" y="2589136"/>
                </a:lnTo>
                <a:lnTo>
                  <a:pt x="3965943" y="2590215"/>
                </a:lnTo>
                <a:lnTo>
                  <a:pt x="3961168" y="2594559"/>
                </a:lnTo>
                <a:lnTo>
                  <a:pt x="3958513" y="2601430"/>
                </a:lnTo>
                <a:lnTo>
                  <a:pt x="3958488" y="2608923"/>
                </a:lnTo>
                <a:lnTo>
                  <a:pt x="3961612" y="2615082"/>
                </a:lnTo>
                <a:lnTo>
                  <a:pt x="3963784" y="2617254"/>
                </a:lnTo>
                <a:lnTo>
                  <a:pt x="3965943" y="2616174"/>
                </a:lnTo>
                <a:lnTo>
                  <a:pt x="3968902" y="2611653"/>
                </a:lnTo>
                <a:lnTo>
                  <a:pt x="3970947" y="2603601"/>
                </a:lnTo>
                <a:lnTo>
                  <a:pt x="3971569" y="2595334"/>
                </a:lnTo>
                <a:close/>
              </a:path>
              <a:path w="16113125" h="9671685">
                <a:moveTo>
                  <a:pt x="4003802" y="5715774"/>
                </a:moveTo>
                <a:lnTo>
                  <a:pt x="4001719" y="5703392"/>
                </a:lnTo>
                <a:lnTo>
                  <a:pt x="3992041" y="5685637"/>
                </a:lnTo>
                <a:lnTo>
                  <a:pt x="3979316" y="5669699"/>
                </a:lnTo>
                <a:lnTo>
                  <a:pt x="3968102" y="5662790"/>
                </a:lnTo>
                <a:lnTo>
                  <a:pt x="3964863" y="5662790"/>
                </a:lnTo>
                <a:lnTo>
                  <a:pt x="3962704" y="5664949"/>
                </a:lnTo>
                <a:lnTo>
                  <a:pt x="3960533" y="5669267"/>
                </a:lnTo>
                <a:lnTo>
                  <a:pt x="3959085" y="5685434"/>
                </a:lnTo>
                <a:lnTo>
                  <a:pt x="3965943" y="5701995"/>
                </a:lnTo>
                <a:lnTo>
                  <a:pt x="3978478" y="5714898"/>
                </a:lnTo>
                <a:lnTo>
                  <a:pt x="3994061" y="5720105"/>
                </a:lnTo>
                <a:lnTo>
                  <a:pt x="3998391" y="5720105"/>
                </a:lnTo>
                <a:lnTo>
                  <a:pt x="4001630" y="5721185"/>
                </a:lnTo>
                <a:lnTo>
                  <a:pt x="4003802" y="5715774"/>
                </a:lnTo>
                <a:close/>
              </a:path>
              <a:path w="16113125" h="9671685">
                <a:moveTo>
                  <a:pt x="4055707" y="9300985"/>
                </a:moveTo>
                <a:lnTo>
                  <a:pt x="4054627" y="9299905"/>
                </a:lnTo>
                <a:lnTo>
                  <a:pt x="4051389" y="9298826"/>
                </a:lnTo>
                <a:lnTo>
                  <a:pt x="4041317" y="9297949"/>
                </a:lnTo>
                <a:lnTo>
                  <a:pt x="4030840" y="9302344"/>
                </a:lnTo>
                <a:lnTo>
                  <a:pt x="4022788" y="9310383"/>
                </a:lnTo>
                <a:lnTo>
                  <a:pt x="4020020" y="9320454"/>
                </a:lnTo>
                <a:lnTo>
                  <a:pt x="4020020" y="9325864"/>
                </a:lnTo>
                <a:lnTo>
                  <a:pt x="4022179" y="9326943"/>
                </a:lnTo>
                <a:lnTo>
                  <a:pt x="4030014" y="9325369"/>
                </a:lnTo>
                <a:lnTo>
                  <a:pt x="4040975" y="9319235"/>
                </a:lnTo>
                <a:lnTo>
                  <a:pt x="4050931" y="9311284"/>
                </a:lnTo>
                <a:lnTo>
                  <a:pt x="4055707" y="9304236"/>
                </a:lnTo>
                <a:lnTo>
                  <a:pt x="4055707" y="9300985"/>
                </a:lnTo>
                <a:close/>
              </a:path>
              <a:path w="16113125" h="9671685">
                <a:moveTo>
                  <a:pt x="4060037" y="9477273"/>
                </a:moveTo>
                <a:lnTo>
                  <a:pt x="4057878" y="9474035"/>
                </a:lnTo>
                <a:lnTo>
                  <a:pt x="4057332" y="9472955"/>
                </a:lnTo>
                <a:lnTo>
                  <a:pt x="4056799" y="9471863"/>
                </a:lnTo>
                <a:lnTo>
                  <a:pt x="4055707" y="9471863"/>
                </a:lnTo>
                <a:lnTo>
                  <a:pt x="4054627" y="9472943"/>
                </a:lnTo>
                <a:lnTo>
                  <a:pt x="4049826" y="9476943"/>
                </a:lnTo>
                <a:lnTo>
                  <a:pt x="4047058" y="9482950"/>
                </a:lnTo>
                <a:lnTo>
                  <a:pt x="4046728" y="9489376"/>
                </a:lnTo>
                <a:lnTo>
                  <a:pt x="4049217" y="9494583"/>
                </a:lnTo>
                <a:lnTo>
                  <a:pt x="4051389" y="9496742"/>
                </a:lnTo>
                <a:lnTo>
                  <a:pt x="4052468" y="9496742"/>
                </a:lnTo>
                <a:lnTo>
                  <a:pt x="4055707" y="9495663"/>
                </a:lnTo>
                <a:lnTo>
                  <a:pt x="4060037" y="9477273"/>
                </a:lnTo>
                <a:close/>
              </a:path>
              <a:path w="16113125" h="9671685">
                <a:moveTo>
                  <a:pt x="4076255" y="4442841"/>
                </a:moveTo>
                <a:lnTo>
                  <a:pt x="4051770" y="4397667"/>
                </a:lnTo>
                <a:lnTo>
                  <a:pt x="4036237" y="4389844"/>
                </a:lnTo>
                <a:lnTo>
                  <a:pt x="4035158" y="4393095"/>
                </a:lnTo>
                <a:lnTo>
                  <a:pt x="4032999" y="4397413"/>
                </a:lnTo>
                <a:lnTo>
                  <a:pt x="4032148" y="4413555"/>
                </a:lnTo>
                <a:lnTo>
                  <a:pt x="4039222" y="4430001"/>
                </a:lnTo>
                <a:lnTo>
                  <a:pt x="4051554" y="4442587"/>
                </a:lnTo>
                <a:lnTo>
                  <a:pt x="4066527" y="4447171"/>
                </a:lnTo>
                <a:lnTo>
                  <a:pt x="4070845" y="4447171"/>
                </a:lnTo>
                <a:lnTo>
                  <a:pt x="4074096" y="4448251"/>
                </a:lnTo>
                <a:lnTo>
                  <a:pt x="4076255" y="4442841"/>
                </a:lnTo>
                <a:close/>
              </a:path>
              <a:path w="16113125" h="9671685">
                <a:moveTo>
                  <a:pt x="4079506" y="9199321"/>
                </a:moveTo>
                <a:lnTo>
                  <a:pt x="4077335" y="9197162"/>
                </a:lnTo>
                <a:lnTo>
                  <a:pt x="4067721" y="9191625"/>
                </a:lnTo>
                <a:lnTo>
                  <a:pt x="4055580" y="9190939"/>
                </a:lnTo>
                <a:lnTo>
                  <a:pt x="4044035" y="9194724"/>
                </a:lnTo>
                <a:lnTo>
                  <a:pt x="4036237" y="9202572"/>
                </a:lnTo>
                <a:lnTo>
                  <a:pt x="4035158" y="9204731"/>
                </a:lnTo>
                <a:lnTo>
                  <a:pt x="4032999" y="9206890"/>
                </a:lnTo>
                <a:lnTo>
                  <a:pt x="4036237" y="9210142"/>
                </a:lnTo>
                <a:lnTo>
                  <a:pt x="4044213" y="9212326"/>
                </a:lnTo>
                <a:lnTo>
                  <a:pt x="4057878" y="9211361"/>
                </a:lnTo>
                <a:lnTo>
                  <a:pt x="4071531" y="9208160"/>
                </a:lnTo>
                <a:lnTo>
                  <a:pt x="4079506" y="9203652"/>
                </a:lnTo>
                <a:lnTo>
                  <a:pt x="4079506" y="9199321"/>
                </a:lnTo>
                <a:close/>
              </a:path>
              <a:path w="16113125" h="9671685">
                <a:moveTo>
                  <a:pt x="4100055" y="4493679"/>
                </a:moveTo>
                <a:lnTo>
                  <a:pt x="4097896" y="4489348"/>
                </a:lnTo>
                <a:lnTo>
                  <a:pt x="4087431" y="4478718"/>
                </a:lnTo>
                <a:lnTo>
                  <a:pt x="4071797" y="4473257"/>
                </a:lnTo>
                <a:lnTo>
                  <a:pt x="4055160" y="4473676"/>
                </a:lnTo>
                <a:lnTo>
                  <a:pt x="4041648" y="4480699"/>
                </a:lnTo>
                <a:lnTo>
                  <a:pt x="4039489" y="4483938"/>
                </a:lnTo>
                <a:lnTo>
                  <a:pt x="4036250" y="4486097"/>
                </a:lnTo>
                <a:lnTo>
                  <a:pt x="4038409" y="4490428"/>
                </a:lnTo>
                <a:lnTo>
                  <a:pt x="4048290" y="4496498"/>
                </a:lnTo>
                <a:lnTo>
                  <a:pt x="4066387" y="4500842"/>
                </a:lnTo>
                <a:lnTo>
                  <a:pt x="4085094" y="4502137"/>
                </a:lnTo>
                <a:lnTo>
                  <a:pt x="4096804" y="4499076"/>
                </a:lnTo>
                <a:lnTo>
                  <a:pt x="4100055" y="4495838"/>
                </a:lnTo>
                <a:lnTo>
                  <a:pt x="4100055" y="4493679"/>
                </a:lnTo>
                <a:close/>
              </a:path>
              <a:path w="16113125" h="9671685">
                <a:moveTo>
                  <a:pt x="4147642" y="3903167"/>
                </a:moveTo>
                <a:lnTo>
                  <a:pt x="4146562" y="3898836"/>
                </a:lnTo>
                <a:lnTo>
                  <a:pt x="4143311" y="3894518"/>
                </a:lnTo>
                <a:lnTo>
                  <a:pt x="4131881" y="3885869"/>
                </a:lnTo>
                <a:lnTo>
                  <a:pt x="4127246" y="3882352"/>
                </a:lnTo>
                <a:lnTo>
                  <a:pt x="4105592" y="3878288"/>
                </a:lnTo>
                <a:lnTo>
                  <a:pt x="4084155" y="3882352"/>
                </a:lnTo>
                <a:lnTo>
                  <a:pt x="4068686" y="3894518"/>
                </a:lnTo>
                <a:lnTo>
                  <a:pt x="4066527" y="3898836"/>
                </a:lnTo>
                <a:lnTo>
                  <a:pt x="4062196" y="3902087"/>
                </a:lnTo>
                <a:lnTo>
                  <a:pt x="4066527" y="3907498"/>
                </a:lnTo>
                <a:lnTo>
                  <a:pt x="4080840" y="3913555"/>
                </a:lnTo>
                <a:lnTo>
                  <a:pt x="4103865" y="3915333"/>
                </a:lnTo>
                <a:lnTo>
                  <a:pt x="4102214" y="3921290"/>
                </a:lnTo>
                <a:lnTo>
                  <a:pt x="4104309" y="3940518"/>
                </a:lnTo>
                <a:lnTo>
                  <a:pt x="4114114" y="3955084"/>
                </a:lnTo>
                <a:lnTo>
                  <a:pt x="4117352" y="3957243"/>
                </a:lnTo>
                <a:lnTo>
                  <a:pt x="4120604" y="3961574"/>
                </a:lnTo>
                <a:lnTo>
                  <a:pt x="4126014" y="3958323"/>
                </a:lnTo>
                <a:lnTo>
                  <a:pt x="4132161" y="3946296"/>
                </a:lnTo>
                <a:lnTo>
                  <a:pt x="4135475" y="3924528"/>
                </a:lnTo>
                <a:lnTo>
                  <a:pt x="4135336" y="3915473"/>
                </a:lnTo>
                <a:lnTo>
                  <a:pt x="4135272" y="3911003"/>
                </a:lnTo>
                <a:lnTo>
                  <a:pt x="4145470" y="3906405"/>
                </a:lnTo>
                <a:lnTo>
                  <a:pt x="4147642" y="3903167"/>
                </a:lnTo>
                <a:close/>
              </a:path>
              <a:path w="16113125" h="9671685">
                <a:moveTo>
                  <a:pt x="4159542" y="8191360"/>
                </a:moveTo>
                <a:lnTo>
                  <a:pt x="4158450" y="8188109"/>
                </a:lnTo>
                <a:lnTo>
                  <a:pt x="4156291" y="8187029"/>
                </a:lnTo>
                <a:lnTo>
                  <a:pt x="4151973" y="8187029"/>
                </a:lnTo>
                <a:lnTo>
                  <a:pt x="4138942" y="8192300"/>
                </a:lnTo>
                <a:lnTo>
                  <a:pt x="4128846" y="8204073"/>
                </a:lnTo>
                <a:lnTo>
                  <a:pt x="4123829" y="8218665"/>
                </a:lnTo>
                <a:lnTo>
                  <a:pt x="4126014" y="8232457"/>
                </a:lnTo>
                <a:lnTo>
                  <a:pt x="4128173" y="8238947"/>
                </a:lnTo>
                <a:lnTo>
                  <a:pt x="4133583" y="8238947"/>
                </a:lnTo>
                <a:lnTo>
                  <a:pt x="4141889" y="8232267"/>
                </a:lnTo>
                <a:lnTo>
                  <a:pt x="4151426" y="8217992"/>
                </a:lnTo>
                <a:lnTo>
                  <a:pt x="4158526" y="8202295"/>
                </a:lnTo>
                <a:lnTo>
                  <a:pt x="4159542" y="8191360"/>
                </a:lnTo>
                <a:close/>
              </a:path>
              <a:path w="16113125" h="9671685">
                <a:moveTo>
                  <a:pt x="4171429" y="9187434"/>
                </a:moveTo>
                <a:lnTo>
                  <a:pt x="4169270" y="9185262"/>
                </a:lnTo>
                <a:lnTo>
                  <a:pt x="4161764" y="9180754"/>
                </a:lnTo>
                <a:lnTo>
                  <a:pt x="4152239" y="9179992"/>
                </a:lnTo>
                <a:lnTo>
                  <a:pt x="4143108" y="9182684"/>
                </a:lnTo>
                <a:lnTo>
                  <a:pt x="4136821" y="9188513"/>
                </a:lnTo>
                <a:lnTo>
                  <a:pt x="4135742" y="9190672"/>
                </a:lnTo>
                <a:lnTo>
                  <a:pt x="4134662" y="9191752"/>
                </a:lnTo>
                <a:lnTo>
                  <a:pt x="4136821" y="9193924"/>
                </a:lnTo>
                <a:lnTo>
                  <a:pt x="4142968" y="9195829"/>
                </a:lnTo>
                <a:lnTo>
                  <a:pt x="4153585" y="9195410"/>
                </a:lnTo>
                <a:lnTo>
                  <a:pt x="4164203" y="9193162"/>
                </a:lnTo>
                <a:lnTo>
                  <a:pt x="4170349" y="9189593"/>
                </a:lnTo>
                <a:lnTo>
                  <a:pt x="4171429" y="9188513"/>
                </a:lnTo>
                <a:lnTo>
                  <a:pt x="4171429" y="9187434"/>
                </a:lnTo>
                <a:close/>
              </a:path>
              <a:path w="16113125" h="9671685">
                <a:moveTo>
                  <a:pt x="4194149" y="8054010"/>
                </a:moveTo>
                <a:lnTo>
                  <a:pt x="4193070" y="8050758"/>
                </a:lnTo>
                <a:lnTo>
                  <a:pt x="4190898" y="8049679"/>
                </a:lnTo>
                <a:lnTo>
                  <a:pt x="4186580" y="8049679"/>
                </a:lnTo>
                <a:lnTo>
                  <a:pt x="4173359" y="8054162"/>
                </a:lnTo>
                <a:lnTo>
                  <a:pt x="4162780" y="8065224"/>
                </a:lnTo>
                <a:lnTo>
                  <a:pt x="4157065" y="8079333"/>
                </a:lnTo>
                <a:lnTo>
                  <a:pt x="4158450" y="8092935"/>
                </a:lnTo>
                <a:lnTo>
                  <a:pt x="4160621" y="8099425"/>
                </a:lnTo>
                <a:lnTo>
                  <a:pt x="4164939" y="8099425"/>
                </a:lnTo>
                <a:lnTo>
                  <a:pt x="4173613" y="8093545"/>
                </a:lnTo>
                <a:lnTo>
                  <a:pt x="4184002" y="8079968"/>
                </a:lnTo>
                <a:lnTo>
                  <a:pt x="4192168" y="8064754"/>
                </a:lnTo>
                <a:lnTo>
                  <a:pt x="4194149" y="8054010"/>
                </a:lnTo>
                <a:close/>
              </a:path>
              <a:path w="16113125" h="9671685">
                <a:moveTo>
                  <a:pt x="4227665" y="8686686"/>
                </a:moveTo>
                <a:lnTo>
                  <a:pt x="4211396" y="8647760"/>
                </a:lnTo>
                <a:lnTo>
                  <a:pt x="4199547" y="8640178"/>
                </a:lnTo>
                <a:lnTo>
                  <a:pt x="4197388" y="8641270"/>
                </a:lnTo>
                <a:lnTo>
                  <a:pt x="4196308" y="8644509"/>
                </a:lnTo>
                <a:lnTo>
                  <a:pt x="4193921" y="8657526"/>
                </a:lnTo>
                <a:lnTo>
                  <a:pt x="4198340" y="8671547"/>
                </a:lnTo>
                <a:lnTo>
                  <a:pt x="4207408" y="8683142"/>
                </a:lnTo>
                <a:lnTo>
                  <a:pt x="4219016" y="8688857"/>
                </a:lnTo>
                <a:lnTo>
                  <a:pt x="4222267" y="8688857"/>
                </a:lnTo>
                <a:lnTo>
                  <a:pt x="4225506" y="8689937"/>
                </a:lnTo>
                <a:lnTo>
                  <a:pt x="4227665" y="8686686"/>
                </a:lnTo>
                <a:close/>
              </a:path>
              <a:path w="16113125" h="9671685">
                <a:moveTo>
                  <a:pt x="4240644" y="6414440"/>
                </a:moveTo>
                <a:lnTo>
                  <a:pt x="4239603" y="6407759"/>
                </a:lnTo>
                <a:lnTo>
                  <a:pt x="4234700" y="6398349"/>
                </a:lnTo>
                <a:lnTo>
                  <a:pt x="4228173" y="6389954"/>
                </a:lnTo>
                <a:lnTo>
                  <a:pt x="4222267" y="6386322"/>
                </a:lnTo>
                <a:lnTo>
                  <a:pt x="4220095" y="6386322"/>
                </a:lnTo>
                <a:lnTo>
                  <a:pt x="4219016" y="6387401"/>
                </a:lnTo>
                <a:lnTo>
                  <a:pt x="4217936" y="6389560"/>
                </a:lnTo>
                <a:lnTo>
                  <a:pt x="4217136" y="6398349"/>
                </a:lnTo>
                <a:lnTo>
                  <a:pt x="4220502" y="6407137"/>
                </a:lnTo>
                <a:lnTo>
                  <a:pt x="4226915" y="6413894"/>
                </a:lnTo>
                <a:lnTo>
                  <a:pt x="4235247" y="6416599"/>
                </a:lnTo>
                <a:lnTo>
                  <a:pt x="4239565" y="6416599"/>
                </a:lnTo>
                <a:lnTo>
                  <a:pt x="4240644" y="6414440"/>
                </a:lnTo>
                <a:close/>
              </a:path>
              <a:path w="16113125" h="9671685">
                <a:moveTo>
                  <a:pt x="4253623" y="8869464"/>
                </a:moveTo>
                <a:lnTo>
                  <a:pt x="4251464" y="8866226"/>
                </a:lnTo>
                <a:lnTo>
                  <a:pt x="4249305" y="8866226"/>
                </a:lnTo>
                <a:lnTo>
                  <a:pt x="4247134" y="8867305"/>
                </a:lnTo>
                <a:lnTo>
                  <a:pt x="4238853" y="8871928"/>
                </a:lnTo>
                <a:lnTo>
                  <a:pt x="4232808" y="8880818"/>
                </a:lnTo>
                <a:lnTo>
                  <a:pt x="4230408" y="8891333"/>
                </a:lnTo>
                <a:lnTo>
                  <a:pt x="4233075" y="8900833"/>
                </a:lnTo>
                <a:lnTo>
                  <a:pt x="4235247" y="8905151"/>
                </a:lnTo>
                <a:lnTo>
                  <a:pt x="4238485" y="8904072"/>
                </a:lnTo>
                <a:lnTo>
                  <a:pt x="4244048" y="8898966"/>
                </a:lnTo>
                <a:lnTo>
                  <a:pt x="4249712" y="8888387"/>
                </a:lnTo>
                <a:lnTo>
                  <a:pt x="4253547" y="8876995"/>
                </a:lnTo>
                <a:lnTo>
                  <a:pt x="4253623" y="8869464"/>
                </a:lnTo>
                <a:close/>
              </a:path>
              <a:path w="16113125" h="9671685">
                <a:moveTo>
                  <a:pt x="4260113" y="742988"/>
                </a:moveTo>
                <a:lnTo>
                  <a:pt x="4257954" y="740829"/>
                </a:lnTo>
                <a:lnTo>
                  <a:pt x="4254703" y="738670"/>
                </a:lnTo>
                <a:lnTo>
                  <a:pt x="4239425" y="735101"/>
                </a:lnTo>
                <a:lnTo>
                  <a:pt x="4222534" y="739343"/>
                </a:lnTo>
                <a:lnTo>
                  <a:pt x="4208475" y="749465"/>
                </a:lnTo>
                <a:lnTo>
                  <a:pt x="4201706" y="763536"/>
                </a:lnTo>
                <a:lnTo>
                  <a:pt x="4200626" y="767867"/>
                </a:lnTo>
                <a:lnTo>
                  <a:pt x="4199547" y="771105"/>
                </a:lnTo>
                <a:lnTo>
                  <a:pt x="4203877" y="773277"/>
                </a:lnTo>
                <a:lnTo>
                  <a:pt x="4215993" y="772998"/>
                </a:lnTo>
                <a:lnTo>
                  <a:pt x="4234294" y="766241"/>
                </a:lnTo>
                <a:lnTo>
                  <a:pt x="4251172" y="756246"/>
                </a:lnTo>
                <a:lnTo>
                  <a:pt x="4259034" y="746239"/>
                </a:lnTo>
                <a:lnTo>
                  <a:pt x="4260113" y="742988"/>
                </a:lnTo>
                <a:close/>
              </a:path>
              <a:path w="16113125" h="9671685">
                <a:moveTo>
                  <a:pt x="4292155" y="2409736"/>
                </a:moveTo>
                <a:lnTo>
                  <a:pt x="4290072" y="2396401"/>
                </a:lnTo>
                <a:lnTo>
                  <a:pt x="4286072" y="2389047"/>
                </a:lnTo>
                <a:lnTo>
                  <a:pt x="4282821" y="2386888"/>
                </a:lnTo>
                <a:lnTo>
                  <a:pt x="4278503" y="2389047"/>
                </a:lnTo>
                <a:lnTo>
                  <a:pt x="4272623" y="2398052"/>
                </a:lnTo>
                <a:lnTo>
                  <a:pt x="4271200" y="2410002"/>
                </a:lnTo>
                <a:lnTo>
                  <a:pt x="4274236" y="2421750"/>
                </a:lnTo>
                <a:lnTo>
                  <a:pt x="4281741" y="2430145"/>
                </a:lnTo>
                <a:lnTo>
                  <a:pt x="4283913" y="2431224"/>
                </a:lnTo>
                <a:lnTo>
                  <a:pt x="4286072" y="2433396"/>
                </a:lnTo>
                <a:lnTo>
                  <a:pt x="4289310" y="2431224"/>
                </a:lnTo>
                <a:lnTo>
                  <a:pt x="4292003" y="2423274"/>
                </a:lnTo>
                <a:lnTo>
                  <a:pt x="4292155" y="2409736"/>
                </a:lnTo>
                <a:close/>
              </a:path>
              <a:path w="16113125" h="9671685">
                <a:moveTo>
                  <a:pt x="4295800" y="9614624"/>
                </a:moveTo>
                <a:lnTo>
                  <a:pt x="4293641" y="9613544"/>
                </a:lnTo>
                <a:lnTo>
                  <a:pt x="4290403" y="9613544"/>
                </a:lnTo>
                <a:lnTo>
                  <a:pt x="4279011" y="9616186"/>
                </a:lnTo>
                <a:lnTo>
                  <a:pt x="4269041" y="9624085"/>
                </a:lnTo>
                <a:lnTo>
                  <a:pt x="4262717" y="9634842"/>
                </a:lnTo>
                <a:lnTo>
                  <a:pt x="4262285" y="9645993"/>
                </a:lnTo>
                <a:lnTo>
                  <a:pt x="4263364" y="9648152"/>
                </a:lnTo>
                <a:lnTo>
                  <a:pt x="4263364" y="9651403"/>
                </a:lnTo>
                <a:lnTo>
                  <a:pt x="4292308" y="9626625"/>
                </a:lnTo>
                <a:lnTo>
                  <a:pt x="4294721" y="9617875"/>
                </a:lnTo>
                <a:lnTo>
                  <a:pt x="4295800" y="9614624"/>
                </a:lnTo>
                <a:close/>
              </a:path>
              <a:path w="16113125" h="9671685">
                <a:moveTo>
                  <a:pt x="4317441" y="9186342"/>
                </a:moveTo>
                <a:lnTo>
                  <a:pt x="4316349" y="9183103"/>
                </a:lnTo>
                <a:lnTo>
                  <a:pt x="4313110" y="9179852"/>
                </a:lnTo>
                <a:lnTo>
                  <a:pt x="4299877" y="9171280"/>
                </a:lnTo>
                <a:lnTo>
                  <a:pt x="4282694" y="9169578"/>
                </a:lnTo>
                <a:lnTo>
                  <a:pt x="4266120" y="9174378"/>
                </a:lnTo>
                <a:lnTo>
                  <a:pt x="4254703" y="9185262"/>
                </a:lnTo>
                <a:lnTo>
                  <a:pt x="4250385" y="9191752"/>
                </a:lnTo>
                <a:lnTo>
                  <a:pt x="4253623" y="9196083"/>
                </a:lnTo>
                <a:lnTo>
                  <a:pt x="4265066" y="9199626"/>
                </a:lnTo>
                <a:lnTo>
                  <a:pt x="4284319" y="9199321"/>
                </a:lnTo>
                <a:lnTo>
                  <a:pt x="4303357" y="9195778"/>
                </a:lnTo>
                <a:lnTo>
                  <a:pt x="4314190" y="9189593"/>
                </a:lnTo>
                <a:lnTo>
                  <a:pt x="4317441" y="9186342"/>
                </a:lnTo>
                <a:close/>
              </a:path>
              <a:path w="16113125" h="9671685">
                <a:moveTo>
                  <a:pt x="4324997" y="125450"/>
                </a:moveTo>
                <a:lnTo>
                  <a:pt x="4323918" y="124371"/>
                </a:lnTo>
                <a:lnTo>
                  <a:pt x="4321759" y="123291"/>
                </a:lnTo>
                <a:lnTo>
                  <a:pt x="4313580" y="121678"/>
                </a:lnTo>
                <a:lnTo>
                  <a:pt x="4304995" y="124231"/>
                </a:lnTo>
                <a:lnTo>
                  <a:pt x="4298035" y="129832"/>
                </a:lnTo>
                <a:lnTo>
                  <a:pt x="4294721" y="137350"/>
                </a:lnTo>
                <a:lnTo>
                  <a:pt x="4294721" y="139509"/>
                </a:lnTo>
                <a:lnTo>
                  <a:pt x="4293641" y="141668"/>
                </a:lnTo>
                <a:lnTo>
                  <a:pt x="4295800" y="142748"/>
                </a:lnTo>
                <a:lnTo>
                  <a:pt x="4301871" y="142062"/>
                </a:lnTo>
                <a:lnTo>
                  <a:pt x="4311078" y="138023"/>
                </a:lnTo>
                <a:lnTo>
                  <a:pt x="4319676" y="132562"/>
                </a:lnTo>
                <a:lnTo>
                  <a:pt x="4323918" y="127609"/>
                </a:lnTo>
                <a:lnTo>
                  <a:pt x="4324997" y="125450"/>
                </a:lnTo>
                <a:close/>
              </a:path>
              <a:path w="16113125" h="9671685">
                <a:moveTo>
                  <a:pt x="4337977" y="4752149"/>
                </a:moveTo>
                <a:lnTo>
                  <a:pt x="4335818" y="4746739"/>
                </a:lnTo>
                <a:lnTo>
                  <a:pt x="4323169" y="4732375"/>
                </a:lnTo>
                <a:lnTo>
                  <a:pt x="4303509" y="4724298"/>
                </a:lnTo>
                <a:lnTo>
                  <a:pt x="4282440" y="4723930"/>
                </a:lnTo>
                <a:lnTo>
                  <a:pt x="4265523" y="4732680"/>
                </a:lnTo>
                <a:lnTo>
                  <a:pt x="4262272" y="4735931"/>
                </a:lnTo>
                <a:lnTo>
                  <a:pt x="4257954" y="4739170"/>
                </a:lnTo>
                <a:lnTo>
                  <a:pt x="4260113" y="4744580"/>
                </a:lnTo>
                <a:lnTo>
                  <a:pt x="4272064" y="4753165"/>
                </a:lnTo>
                <a:lnTo>
                  <a:pt x="4294860" y="4759718"/>
                </a:lnTo>
                <a:lnTo>
                  <a:pt x="4318673" y="4762220"/>
                </a:lnTo>
                <a:lnTo>
                  <a:pt x="4333659" y="4758639"/>
                </a:lnTo>
                <a:lnTo>
                  <a:pt x="4337977" y="4756480"/>
                </a:lnTo>
                <a:lnTo>
                  <a:pt x="4337977" y="4752149"/>
                </a:lnTo>
                <a:close/>
              </a:path>
              <a:path w="16113125" h="9671685">
                <a:moveTo>
                  <a:pt x="4367187" y="8335200"/>
                </a:moveTo>
                <a:lnTo>
                  <a:pt x="4366107" y="8333029"/>
                </a:lnTo>
                <a:lnTo>
                  <a:pt x="4363936" y="8331949"/>
                </a:lnTo>
                <a:lnTo>
                  <a:pt x="4360697" y="8333029"/>
                </a:lnTo>
                <a:lnTo>
                  <a:pt x="4350029" y="8338210"/>
                </a:lnTo>
                <a:lnTo>
                  <a:pt x="4341901" y="8348446"/>
                </a:lnTo>
                <a:lnTo>
                  <a:pt x="4338040" y="8360715"/>
                </a:lnTo>
                <a:lnTo>
                  <a:pt x="4340149" y="8371967"/>
                </a:lnTo>
                <a:lnTo>
                  <a:pt x="4341228" y="8374126"/>
                </a:lnTo>
                <a:lnTo>
                  <a:pt x="4342308" y="8377377"/>
                </a:lnTo>
                <a:lnTo>
                  <a:pt x="4346638" y="8376298"/>
                </a:lnTo>
                <a:lnTo>
                  <a:pt x="4353649" y="8370481"/>
                </a:lnTo>
                <a:lnTo>
                  <a:pt x="4361370" y="8358175"/>
                </a:lnTo>
                <a:lnTo>
                  <a:pt x="4366869" y="8344662"/>
                </a:lnTo>
                <a:lnTo>
                  <a:pt x="4367187" y="8335200"/>
                </a:lnTo>
                <a:close/>
              </a:path>
              <a:path w="16113125" h="9671685">
                <a:moveTo>
                  <a:pt x="4368266" y="8480120"/>
                </a:moveTo>
                <a:lnTo>
                  <a:pt x="4367187" y="8476882"/>
                </a:lnTo>
                <a:lnTo>
                  <a:pt x="4363936" y="8472551"/>
                </a:lnTo>
                <a:lnTo>
                  <a:pt x="4349978" y="8461426"/>
                </a:lnTo>
                <a:lnTo>
                  <a:pt x="4330954" y="8457413"/>
                </a:lnTo>
                <a:lnTo>
                  <a:pt x="4311929" y="8460689"/>
                </a:lnTo>
                <a:lnTo>
                  <a:pt x="4297972" y="8471471"/>
                </a:lnTo>
                <a:lnTo>
                  <a:pt x="4295800" y="8474710"/>
                </a:lnTo>
                <a:lnTo>
                  <a:pt x="4292562" y="8477961"/>
                </a:lnTo>
                <a:lnTo>
                  <a:pt x="4295800" y="8483371"/>
                </a:lnTo>
                <a:lnTo>
                  <a:pt x="4308272" y="8489010"/>
                </a:lnTo>
                <a:lnTo>
                  <a:pt x="4329874" y="8491207"/>
                </a:lnTo>
                <a:lnTo>
                  <a:pt x="4351464" y="8489747"/>
                </a:lnTo>
                <a:lnTo>
                  <a:pt x="4363936" y="8484451"/>
                </a:lnTo>
                <a:lnTo>
                  <a:pt x="4368266" y="8480120"/>
                </a:lnTo>
                <a:close/>
              </a:path>
              <a:path w="16113125" h="9671685">
                <a:moveTo>
                  <a:pt x="4383405" y="7504595"/>
                </a:moveTo>
                <a:lnTo>
                  <a:pt x="4380166" y="7502436"/>
                </a:lnTo>
                <a:lnTo>
                  <a:pt x="4375836" y="7501356"/>
                </a:lnTo>
                <a:lnTo>
                  <a:pt x="4356709" y="7501585"/>
                </a:lnTo>
                <a:lnTo>
                  <a:pt x="4337990" y="7511364"/>
                </a:lnTo>
                <a:lnTo>
                  <a:pt x="4324134" y="7527214"/>
                </a:lnTo>
                <a:lnTo>
                  <a:pt x="4319600" y="7545692"/>
                </a:lnTo>
                <a:lnTo>
                  <a:pt x="4319600" y="7555433"/>
                </a:lnTo>
                <a:lnTo>
                  <a:pt x="4325010" y="7557592"/>
                </a:lnTo>
                <a:lnTo>
                  <a:pt x="4339310" y="7553973"/>
                </a:lnTo>
                <a:lnTo>
                  <a:pt x="4359072" y="7540828"/>
                </a:lnTo>
                <a:lnTo>
                  <a:pt x="4376407" y="7524432"/>
                </a:lnTo>
                <a:lnTo>
                  <a:pt x="4383405" y="7511085"/>
                </a:lnTo>
                <a:lnTo>
                  <a:pt x="4383405" y="7504595"/>
                </a:lnTo>
                <a:close/>
              </a:path>
              <a:path w="16113125" h="9671685">
                <a:moveTo>
                  <a:pt x="4384091" y="3890861"/>
                </a:moveTo>
                <a:lnTo>
                  <a:pt x="4382008" y="3877157"/>
                </a:lnTo>
                <a:lnTo>
                  <a:pt x="4378007" y="3869639"/>
                </a:lnTo>
                <a:lnTo>
                  <a:pt x="4374756" y="3867480"/>
                </a:lnTo>
                <a:lnTo>
                  <a:pt x="4370425" y="3869639"/>
                </a:lnTo>
                <a:lnTo>
                  <a:pt x="4364101" y="3878821"/>
                </a:lnTo>
                <a:lnTo>
                  <a:pt x="4362729" y="3891140"/>
                </a:lnTo>
                <a:lnTo>
                  <a:pt x="4366018" y="3903256"/>
                </a:lnTo>
                <a:lnTo>
                  <a:pt x="4373677" y="3911816"/>
                </a:lnTo>
                <a:lnTo>
                  <a:pt x="4375836" y="3912908"/>
                </a:lnTo>
                <a:lnTo>
                  <a:pt x="4378007" y="3915067"/>
                </a:lnTo>
                <a:lnTo>
                  <a:pt x="4381246" y="3912908"/>
                </a:lnTo>
                <a:lnTo>
                  <a:pt x="4383938" y="3904780"/>
                </a:lnTo>
                <a:lnTo>
                  <a:pt x="4384091" y="3890861"/>
                </a:lnTo>
                <a:close/>
              </a:path>
              <a:path w="16113125" h="9671685">
                <a:moveTo>
                  <a:pt x="4432071" y="1739061"/>
                </a:moveTo>
                <a:lnTo>
                  <a:pt x="4428833" y="1737982"/>
                </a:lnTo>
                <a:lnTo>
                  <a:pt x="4422343" y="1736902"/>
                </a:lnTo>
                <a:lnTo>
                  <a:pt x="4401921" y="1741170"/>
                </a:lnTo>
                <a:lnTo>
                  <a:pt x="4383951" y="1755686"/>
                </a:lnTo>
                <a:lnTo>
                  <a:pt x="4372457" y="1775688"/>
                </a:lnTo>
                <a:lnTo>
                  <a:pt x="4371505" y="1796389"/>
                </a:lnTo>
                <a:lnTo>
                  <a:pt x="4372584" y="1800707"/>
                </a:lnTo>
                <a:lnTo>
                  <a:pt x="4373677" y="1806117"/>
                </a:lnTo>
                <a:lnTo>
                  <a:pt x="4413008" y="1781517"/>
                </a:lnTo>
                <a:lnTo>
                  <a:pt x="4432071" y="1744472"/>
                </a:lnTo>
                <a:lnTo>
                  <a:pt x="4432071" y="1739061"/>
                </a:lnTo>
                <a:close/>
              </a:path>
              <a:path w="16113125" h="9671685">
                <a:moveTo>
                  <a:pt x="4448302" y="9488094"/>
                </a:moveTo>
                <a:lnTo>
                  <a:pt x="4447222" y="9484843"/>
                </a:lnTo>
                <a:lnTo>
                  <a:pt x="4443971" y="9480525"/>
                </a:lnTo>
                <a:lnTo>
                  <a:pt x="4429823" y="9468777"/>
                </a:lnTo>
                <a:lnTo>
                  <a:pt x="4410316" y="9464434"/>
                </a:lnTo>
                <a:lnTo>
                  <a:pt x="4390593" y="9467596"/>
                </a:lnTo>
                <a:lnTo>
                  <a:pt x="4375836" y="9478353"/>
                </a:lnTo>
                <a:lnTo>
                  <a:pt x="4373677" y="9481604"/>
                </a:lnTo>
                <a:lnTo>
                  <a:pt x="4370425" y="9484843"/>
                </a:lnTo>
                <a:lnTo>
                  <a:pt x="4373677" y="9490253"/>
                </a:lnTo>
                <a:lnTo>
                  <a:pt x="4386504" y="9496044"/>
                </a:lnTo>
                <a:lnTo>
                  <a:pt x="4408957" y="9498495"/>
                </a:lnTo>
                <a:lnTo>
                  <a:pt x="4431614" y="9497098"/>
                </a:lnTo>
                <a:lnTo>
                  <a:pt x="4445051" y="9491332"/>
                </a:lnTo>
                <a:lnTo>
                  <a:pt x="4448302" y="9488094"/>
                </a:lnTo>
                <a:close/>
              </a:path>
              <a:path w="16113125" h="9671685">
                <a:moveTo>
                  <a:pt x="4459808" y="8140852"/>
                </a:moveTo>
                <a:lnTo>
                  <a:pt x="4455871" y="8126463"/>
                </a:lnTo>
                <a:lnTo>
                  <a:pt x="4454791" y="8125384"/>
                </a:lnTo>
                <a:lnTo>
                  <a:pt x="4452620" y="8123225"/>
                </a:lnTo>
                <a:lnTo>
                  <a:pt x="4449381" y="8123225"/>
                </a:lnTo>
                <a:lnTo>
                  <a:pt x="4443971" y="8125384"/>
                </a:lnTo>
                <a:lnTo>
                  <a:pt x="4430115" y="8138655"/>
                </a:lnTo>
                <a:lnTo>
                  <a:pt x="4423156" y="8158505"/>
                </a:lnTo>
                <a:lnTo>
                  <a:pt x="4423892" y="8179371"/>
                </a:lnTo>
                <a:lnTo>
                  <a:pt x="4433163" y="8195678"/>
                </a:lnTo>
                <a:lnTo>
                  <a:pt x="4439640" y="8202168"/>
                </a:lnTo>
                <a:lnTo>
                  <a:pt x="4445051" y="8200009"/>
                </a:lnTo>
                <a:lnTo>
                  <a:pt x="4452671" y="8187449"/>
                </a:lnTo>
                <a:lnTo>
                  <a:pt x="4458170" y="8164449"/>
                </a:lnTo>
                <a:lnTo>
                  <a:pt x="4459808" y="8140852"/>
                </a:lnTo>
                <a:close/>
              </a:path>
              <a:path w="16113125" h="9671685">
                <a:moveTo>
                  <a:pt x="4460189" y="1914271"/>
                </a:moveTo>
                <a:lnTo>
                  <a:pt x="4458030" y="1911019"/>
                </a:lnTo>
                <a:lnTo>
                  <a:pt x="4449089" y="1901952"/>
                </a:lnTo>
                <a:lnTo>
                  <a:pt x="4435995" y="1897634"/>
                </a:lnTo>
                <a:lnTo>
                  <a:pt x="4422292" y="1898396"/>
                </a:lnTo>
                <a:lnTo>
                  <a:pt x="4411523" y="1904530"/>
                </a:lnTo>
                <a:lnTo>
                  <a:pt x="4407205" y="1908860"/>
                </a:lnTo>
                <a:lnTo>
                  <a:pt x="4409364" y="1912099"/>
                </a:lnTo>
                <a:lnTo>
                  <a:pt x="4417428" y="1917230"/>
                </a:lnTo>
                <a:lnTo>
                  <a:pt x="4432478" y="1920621"/>
                </a:lnTo>
                <a:lnTo>
                  <a:pt x="4448149" y="1921383"/>
                </a:lnTo>
                <a:lnTo>
                  <a:pt x="4458030" y="1918589"/>
                </a:lnTo>
                <a:lnTo>
                  <a:pt x="4460189" y="1916430"/>
                </a:lnTo>
                <a:lnTo>
                  <a:pt x="4460189" y="1914271"/>
                </a:lnTo>
                <a:close/>
              </a:path>
              <a:path w="16113125" h="9671685">
                <a:moveTo>
                  <a:pt x="4469930" y="3007677"/>
                </a:moveTo>
                <a:lnTo>
                  <a:pt x="4466679" y="3004426"/>
                </a:lnTo>
                <a:lnTo>
                  <a:pt x="4464520" y="3004426"/>
                </a:lnTo>
                <a:lnTo>
                  <a:pt x="4458030" y="3006598"/>
                </a:lnTo>
                <a:lnTo>
                  <a:pt x="4454791" y="3017405"/>
                </a:lnTo>
                <a:lnTo>
                  <a:pt x="4459109" y="3022816"/>
                </a:lnTo>
                <a:lnTo>
                  <a:pt x="4460189" y="3023895"/>
                </a:lnTo>
                <a:lnTo>
                  <a:pt x="4460189" y="3024975"/>
                </a:lnTo>
                <a:lnTo>
                  <a:pt x="4462361" y="3023895"/>
                </a:lnTo>
                <a:lnTo>
                  <a:pt x="4465599" y="3022816"/>
                </a:lnTo>
                <a:lnTo>
                  <a:pt x="4469930" y="3007677"/>
                </a:lnTo>
                <a:close/>
              </a:path>
              <a:path w="16113125" h="9671685">
                <a:moveTo>
                  <a:pt x="4494796" y="3608997"/>
                </a:moveTo>
                <a:lnTo>
                  <a:pt x="4493349" y="3600348"/>
                </a:lnTo>
                <a:lnTo>
                  <a:pt x="4486414" y="3587635"/>
                </a:lnTo>
                <a:lnTo>
                  <a:pt x="4477461" y="3576142"/>
                </a:lnTo>
                <a:lnTo>
                  <a:pt x="4469930" y="3571138"/>
                </a:lnTo>
                <a:lnTo>
                  <a:pt x="4466679" y="3571138"/>
                </a:lnTo>
                <a:lnTo>
                  <a:pt x="4464520" y="3572218"/>
                </a:lnTo>
                <a:lnTo>
                  <a:pt x="4463440" y="3575469"/>
                </a:lnTo>
                <a:lnTo>
                  <a:pt x="4462742" y="3587140"/>
                </a:lnTo>
                <a:lnTo>
                  <a:pt x="4467631" y="3599129"/>
                </a:lnTo>
                <a:lnTo>
                  <a:pt x="4476369" y="3608476"/>
                </a:lnTo>
                <a:lnTo>
                  <a:pt x="4487227" y="3612235"/>
                </a:lnTo>
                <a:lnTo>
                  <a:pt x="4492637" y="3612235"/>
                </a:lnTo>
                <a:lnTo>
                  <a:pt x="4494796" y="3608997"/>
                </a:lnTo>
                <a:close/>
              </a:path>
              <a:path w="16113125" h="9671685">
                <a:moveTo>
                  <a:pt x="4518596" y="34607"/>
                </a:moveTo>
                <a:lnTo>
                  <a:pt x="4517517" y="29197"/>
                </a:lnTo>
                <a:lnTo>
                  <a:pt x="4514266" y="28117"/>
                </a:lnTo>
                <a:lnTo>
                  <a:pt x="4509935" y="28117"/>
                </a:lnTo>
                <a:lnTo>
                  <a:pt x="4493857" y="32715"/>
                </a:lnTo>
                <a:lnTo>
                  <a:pt x="4480204" y="45415"/>
                </a:lnTo>
                <a:lnTo>
                  <a:pt x="4472229" y="62179"/>
                </a:lnTo>
                <a:lnTo>
                  <a:pt x="4473168" y="78943"/>
                </a:lnTo>
                <a:lnTo>
                  <a:pt x="4474248" y="83273"/>
                </a:lnTo>
                <a:lnTo>
                  <a:pt x="4475327" y="86512"/>
                </a:lnTo>
                <a:lnTo>
                  <a:pt x="4480738" y="87591"/>
                </a:lnTo>
                <a:lnTo>
                  <a:pt x="4491825" y="80835"/>
                </a:lnTo>
                <a:lnTo>
                  <a:pt x="4505350" y="65151"/>
                </a:lnTo>
                <a:lnTo>
                  <a:pt x="4516031" y="47447"/>
                </a:lnTo>
                <a:lnTo>
                  <a:pt x="4518596" y="34607"/>
                </a:lnTo>
                <a:close/>
              </a:path>
              <a:path w="16113125" h="9671685">
                <a:moveTo>
                  <a:pt x="4522914" y="3372142"/>
                </a:moveTo>
                <a:lnTo>
                  <a:pt x="4520755" y="3371062"/>
                </a:lnTo>
                <a:lnTo>
                  <a:pt x="4517517" y="3371062"/>
                </a:lnTo>
                <a:lnTo>
                  <a:pt x="4508843" y="3373932"/>
                </a:lnTo>
                <a:lnTo>
                  <a:pt x="4501693" y="3381070"/>
                </a:lnTo>
                <a:lnTo>
                  <a:pt x="4497590" y="3390227"/>
                </a:lnTo>
                <a:lnTo>
                  <a:pt x="4498048" y="3399180"/>
                </a:lnTo>
                <a:lnTo>
                  <a:pt x="4499127" y="3401339"/>
                </a:lnTo>
                <a:lnTo>
                  <a:pt x="4499127" y="3403511"/>
                </a:lnTo>
                <a:lnTo>
                  <a:pt x="4502366" y="3403511"/>
                </a:lnTo>
                <a:lnTo>
                  <a:pt x="4508449" y="3399688"/>
                </a:lnTo>
                <a:lnTo>
                  <a:pt x="4515345" y="3390798"/>
                </a:lnTo>
                <a:lnTo>
                  <a:pt x="4520616" y="3380689"/>
                </a:lnTo>
                <a:lnTo>
                  <a:pt x="4521835" y="3373221"/>
                </a:lnTo>
                <a:lnTo>
                  <a:pt x="4522914" y="3372142"/>
                </a:lnTo>
                <a:close/>
              </a:path>
              <a:path w="16113125" h="9671685">
                <a:moveTo>
                  <a:pt x="4533735" y="7458100"/>
                </a:moveTo>
                <a:lnTo>
                  <a:pt x="4532655" y="7457008"/>
                </a:lnTo>
                <a:lnTo>
                  <a:pt x="4529417" y="7457008"/>
                </a:lnTo>
                <a:lnTo>
                  <a:pt x="4520997" y="7457948"/>
                </a:lnTo>
                <a:lnTo>
                  <a:pt x="4513186" y="7462825"/>
                </a:lnTo>
                <a:lnTo>
                  <a:pt x="4507814" y="7469937"/>
                </a:lnTo>
                <a:lnTo>
                  <a:pt x="4506696" y="7477557"/>
                </a:lnTo>
                <a:lnTo>
                  <a:pt x="4506696" y="7481887"/>
                </a:lnTo>
                <a:lnTo>
                  <a:pt x="4509948" y="7481887"/>
                </a:lnTo>
                <a:lnTo>
                  <a:pt x="4515942" y="7479703"/>
                </a:lnTo>
                <a:lnTo>
                  <a:pt x="4523867" y="7473366"/>
                </a:lnTo>
                <a:lnTo>
                  <a:pt x="4530788" y="7465619"/>
                </a:lnTo>
                <a:lnTo>
                  <a:pt x="4533735" y="7459180"/>
                </a:lnTo>
                <a:lnTo>
                  <a:pt x="4533735" y="7458100"/>
                </a:lnTo>
                <a:close/>
              </a:path>
              <a:path w="16113125" h="9671685">
                <a:moveTo>
                  <a:pt x="4581322" y="9280436"/>
                </a:moveTo>
                <a:lnTo>
                  <a:pt x="4579163" y="9278277"/>
                </a:lnTo>
                <a:lnTo>
                  <a:pt x="4577004" y="9277198"/>
                </a:lnTo>
                <a:lnTo>
                  <a:pt x="4573752" y="9277198"/>
                </a:lnTo>
                <a:lnTo>
                  <a:pt x="4561941" y="9281325"/>
                </a:lnTo>
                <a:lnTo>
                  <a:pt x="4552264" y="9291523"/>
                </a:lnTo>
                <a:lnTo>
                  <a:pt x="4546841" y="9304566"/>
                </a:lnTo>
                <a:lnTo>
                  <a:pt x="4547794" y="9317215"/>
                </a:lnTo>
                <a:lnTo>
                  <a:pt x="4549965" y="9323705"/>
                </a:lnTo>
                <a:lnTo>
                  <a:pt x="4554283" y="9322625"/>
                </a:lnTo>
                <a:lnTo>
                  <a:pt x="4562614" y="9317241"/>
                </a:lnTo>
                <a:lnTo>
                  <a:pt x="4572266" y="9304769"/>
                </a:lnTo>
                <a:lnTo>
                  <a:pt x="4579683" y="9290685"/>
                </a:lnTo>
                <a:lnTo>
                  <a:pt x="4581322" y="9280436"/>
                </a:lnTo>
                <a:close/>
              </a:path>
              <a:path w="16113125" h="9671685">
                <a:moveTo>
                  <a:pt x="4623498" y="6918426"/>
                </a:moveTo>
                <a:lnTo>
                  <a:pt x="4622419" y="6915175"/>
                </a:lnTo>
                <a:lnTo>
                  <a:pt x="4620260" y="6909765"/>
                </a:lnTo>
                <a:lnTo>
                  <a:pt x="4607344" y="6897319"/>
                </a:lnTo>
                <a:lnTo>
                  <a:pt x="4588357" y="6891248"/>
                </a:lnTo>
                <a:lnTo>
                  <a:pt x="4568545" y="6892277"/>
                </a:lnTo>
                <a:lnTo>
                  <a:pt x="4553204" y="6901116"/>
                </a:lnTo>
                <a:lnTo>
                  <a:pt x="4546714" y="6907606"/>
                </a:lnTo>
                <a:lnTo>
                  <a:pt x="4549965" y="6913016"/>
                </a:lnTo>
                <a:lnTo>
                  <a:pt x="4561992" y="6920128"/>
                </a:lnTo>
                <a:lnTo>
                  <a:pt x="4583760" y="6924510"/>
                </a:lnTo>
                <a:lnTo>
                  <a:pt x="4605934" y="6925030"/>
                </a:lnTo>
                <a:lnTo>
                  <a:pt x="4619180" y="6920585"/>
                </a:lnTo>
                <a:lnTo>
                  <a:pt x="4623498" y="6918426"/>
                </a:lnTo>
                <a:close/>
              </a:path>
              <a:path w="16113125" h="9671685">
                <a:moveTo>
                  <a:pt x="4654397" y="9671088"/>
                </a:moveTo>
                <a:lnTo>
                  <a:pt x="4651718" y="9667621"/>
                </a:lnTo>
                <a:lnTo>
                  <a:pt x="4648378" y="9663290"/>
                </a:lnTo>
                <a:lnTo>
                  <a:pt x="4642967" y="9661131"/>
                </a:lnTo>
                <a:lnTo>
                  <a:pt x="4639729" y="9663290"/>
                </a:lnTo>
                <a:lnTo>
                  <a:pt x="4636478" y="9667621"/>
                </a:lnTo>
                <a:lnTo>
                  <a:pt x="4634903" y="9671088"/>
                </a:lnTo>
                <a:lnTo>
                  <a:pt x="4654397" y="9671088"/>
                </a:lnTo>
                <a:close/>
              </a:path>
              <a:path w="16113125" h="9671685">
                <a:moveTo>
                  <a:pt x="4661357" y="7902588"/>
                </a:moveTo>
                <a:lnTo>
                  <a:pt x="4651616" y="7887449"/>
                </a:lnTo>
                <a:lnTo>
                  <a:pt x="4646219" y="7887449"/>
                </a:lnTo>
                <a:lnTo>
                  <a:pt x="4645139" y="7889621"/>
                </a:lnTo>
                <a:lnTo>
                  <a:pt x="4642967" y="7897190"/>
                </a:lnTo>
                <a:lnTo>
                  <a:pt x="4649457" y="7907998"/>
                </a:lnTo>
                <a:lnTo>
                  <a:pt x="4657026" y="7906918"/>
                </a:lnTo>
                <a:lnTo>
                  <a:pt x="4660277" y="7906918"/>
                </a:lnTo>
                <a:lnTo>
                  <a:pt x="4660277" y="7905839"/>
                </a:lnTo>
                <a:lnTo>
                  <a:pt x="4661357" y="7902588"/>
                </a:lnTo>
                <a:close/>
              </a:path>
              <a:path w="16113125" h="9671685">
                <a:moveTo>
                  <a:pt x="4665675" y="9074950"/>
                </a:moveTo>
                <a:lnTo>
                  <a:pt x="4662436" y="9071712"/>
                </a:lnTo>
                <a:lnTo>
                  <a:pt x="4653026" y="9066936"/>
                </a:lnTo>
                <a:lnTo>
                  <a:pt x="4641481" y="9066835"/>
                </a:lnTo>
                <a:lnTo>
                  <a:pt x="4630953" y="9070797"/>
                </a:lnTo>
                <a:lnTo>
                  <a:pt x="4624578" y="9078201"/>
                </a:lnTo>
                <a:lnTo>
                  <a:pt x="4622419" y="9082519"/>
                </a:lnTo>
                <a:lnTo>
                  <a:pt x="4624578" y="9084691"/>
                </a:lnTo>
                <a:lnTo>
                  <a:pt x="4632210" y="9086698"/>
                </a:lnTo>
                <a:lnTo>
                  <a:pt x="4644999" y="9085364"/>
                </a:lnTo>
                <a:lnTo>
                  <a:pt x="4657585" y="9081795"/>
                </a:lnTo>
                <a:lnTo>
                  <a:pt x="4664595" y="9077109"/>
                </a:lnTo>
                <a:lnTo>
                  <a:pt x="4665675" y="9074950"/>
                </a:lnTo>
                <a:close/>
              </a:path>
              <a:path w="16113125" h="9671685">
                <a:moveTo>
                  <a:pt x="4710023" y="109232"/>
                </a:moveTo>
                <a:lnTo>
                  <a:pt x="4707852" y="105981"/>
                </a:lnTo>
                <a:lnTo>
                  <a:pt x="4699876" y="97358"/>
                </a:lnTo>
                <a:lnTo>
                  <a:pt x="4687849" y="93002"/>
                </a:lnTo>
                <a:lnTo>
                  <a:pt x="4675009" y="93510"/>
                </a:lnTo>
                <a:lnTo>
                  <a:pt x="4664595" y="99491"/>
                </a:lnTo>
                <a:lnTo>
                  <a:pt x="4660265" y="103822"/>
                </a:lnTo>
                <a:lnTo>
                  <a:pt x="4662436" y="107061"/>
                </a:lnTo>
                <a:lnTo>
                  <a:pt x="4669993" y="111721"/>
                </a:lnTo>
                <a:lnTo>
                  <a:pt x="4683925" y="115176"/>
                </a:lnTo>
                <a:lnTo>
                  <a:pt x="4698479" y="116192"/>
                </a:lnTo>
                <a:lnTo>
                  <a:pt x="4707852" y="113550"/>
                </a:lnTo>
                <a:lnTo>
                  <a:pt x="4710023" y="111391"/>
                </a:lnTo>
                <a:lnTo>
                  <a:pt x="4710023" y="109232"/>
                </a:lnTo>
                <a:close/>
              </a:path>
              <a:path w="16113125" h="9671685">
                <a:moveTo>
                  <a:pt x="4739221" y="3109341"/>
                </a:moveTo>
                <a:lnTo>
                  <a:pt x="4738141" y="3106089"/>
                </a:lnTo>
                <a:lnTo>
                  <a:pt x="4734890" y="3105010"/>
                </a:lnTo>
                <a:lnTo>
                  <a:pt x="4731651" y="3105010"/>
                </a:lnTo>
                <a:lnTo>
                  <a:pt x="4718228" y="3108528"/>
                </a:lnTo>
                <a:lnTo>
                  <a:pt x="4707052" y="3118535"/>
                </a:lnTo>
                <a:lnTo>
                  <a:pt x="4700321" y="3131782"/>
                </a:lnTo>
                <a:lnTo>
                  <a:pt x="4700282" y="3145028"/>
                </a:lnTo>
                <a:lnTo>
                  <a:pt x="4702454" y="3151517"/>
                </a:lnTo>
                <a:lnTo>
                  <a:pt x="4706772" y="3151517"/>
                </a:lnTo>
                <a:lnTo>
                  <a:pt x="4715802" y="3146602"/>
                </a:lnTo>
                <a:lnTo>
                  <a:pt x="4727054" y="3134080"/>
                </a:lnTo>
                <a:lnTo>
                  <a:pt x="4736287" y="3119729"/>
                </a:lnTo>
                <a:lnTo>
                  <a:pt x="4739221" y="3109341"/>
                </a:lnTo>
                <a:close/>
              </a:path>
              <a:path w="16113125" h="9671685">
                <a:moveTo>
                  <a:pt x="4778159" y="601319"/>
                </a:moveTo>
                <a:lnTo>
                  <a:pt x="4775987" y="600227"/>
                </a:lnTo>
                <a:lnTo>
                  <a:pt x="4771669" y="599147"/>
                </a:lnTo>
                <a:lnTo>
                  <a:pt x="4758423" y="598995"/>
                </a:lnTo>
                <a:lnTo>
                  <a:pt x="4745164" y="605231"/>
                </a:lnTo>
                <a:lnTo>
                  <a:pt x="4735169" y="615734"/>
                </a:lnTo>
                <a:lnTo>
                  <a:pt x="4731651" y="628357"/>
                </a:lnTo>
                <a:lnTo>
                  <a:pt x="4731651" y="634834"/>
                </a:lnTo>
                <a:lnTo>
                  <a:pt x="4734890" y="635927"/>
                </a:lnTo>
                <a:lnTo>
                  <a:pt x="4745139" y="633780"/>
                </a:lnTo>
                <a:lnTo>
                  <a:pt x="4759223" y="625246"/>
                </a:lnTo>
                <a:lnTo>
                  <a:pt x="4771695" y="614476"/>
                </a:lnTo>
                <a:lnTo>
                  <a:pt x="4777067" y="605637"/>
                </a:lnTo>
                <a:lnTo>
                  <a:pt x="4778159" y="601319"/>
                </a:lnTo>
                <a:close/>
              </a:path>
              <a:path w="16113125" h="9671685">
                <a:moveTo>
                  <a:pt x="4801959" y="6742138"/>
                </a:moveTo>
                <a:lnTo>
                  <a:pt x="4800866" y="6738887"/>
                </a:lnTo>
                <a:lnTo>
                  <a:pt x="4794237" y="6732270"/>
                </a:lnTo>
                <a:lnTo>
                  <a:pt x="4784242" y="6728892"/>
                </a:lnTo>
                <a:lnTo>
                  <a:pt x="4773650" y="6729158"/>
                </a:lnTo>
                <a:lnTo>
                  <a:pt x="4765179" y="6733476"/>
                </a:lnTo>
                <a:lnTo>
                  <a:pt x="4764100" y="6735648"/>
                </a:lnTo>
                <a:lnTo>
                  <a:pt x="4761941" y="6736728"/>
                </a:lnTo>
                <a:lnTo>
                  <a:pt x="4763020" y="6739966"/>
                </a:lnTo>
                <a:lnTo>
                  <a:pt x="4769066" y="6743700"/>
                </a:lnTo>
                <a:lnTo>
                  <a:pt x="4780597" y="6746329"/>
                </a:lnTo>
                <a:lnTo>
                  <a:pt x="4792523" y="6747116"/>
                </a:lnTo>
                <a:lnTo>
                  <a:pt x="4799787" y="6745376"/>
                </a:lnTo>
                <a:lnTo>
                  <a:pt x="4801959" y="6743217"/>
                </a:lnTo>
                <a:lnTo>
                  <a:pt x="4801959" y="6742138"/>
                </a:lnTo>
                <a:close/>
              </a:path>
              <a:path w="16113125" h="9671685">
                <a:moveTo>
                  <a:pt x="4805197" y="5455132"/>
                </a:moveTo>
                <a:lnTo>
                  <a:pt x="4804118" y="5455132"/>
                </a:lnTo>
                <a:lnTo>
                  <a:pt x="4803038" y="5454053"/>
                </a:lnTo>
                <a:lnTo>
                  <a:pt x="4797234" y="5452681"/>
                </a:lnTo>
                <a:lnTo>
                  <a:pt x="4790732" y="5454459"/>
                </a:lnTo>
                <a:lnTo>
                  <a:pt x="4785233" y="5458460"/>
                </a:lnTo>
                <a:lnTo>
                  <a:pt x="4782490" y="5463781"/>
                </a:lnTo>
                <a:lnTo>
                  <a:pt x="4782490" y="5464873"/>
                </a:lnTo>
                <a:lnTo>
                  <a:pt x="4781397" y="5467032"/>
                </a:lnTo>
                <a:lnTo>
                  <a:pt x="4783569" y="5468112"/>
                </a:lnTo>
                <a:lnTo>
                  <a:pt x="4788166" y="5467947"/>
                </a:lnTo>
                <a:lnTo>
                  <a:pt x="4795190" y="5465140"/>
                </a:lnTo>
                <a:lnTo>
                  <a:pt x="4801819" y="5461114"/>
                </a:lnTo>
                <a:lnTo>
                  <a:pt x="4805197" y="5457291"/>
                </a:lnTo>
                <a:lnTo>
                  <a:pt x="4805197" y="5455132"/>
                </a:lnTo>
                <a:close/>
              </a:path>
              <a:path w="16113125" h="9671685">
                <a:moveTo>
                  <a:pt x="4807356" y="9130106"/>
                </a:moveTo>
                <a:lnTo>
                  <a:pt x="4805197" y="9126868"/>
                </a:lnTo>
                <a:lnTo>
                  <a:pt x="4798111" y="9121216"/>
                </a:lnTo>
                <a:lnTo>
                  <a:pt x="4788293" y="9119019"/>
                </a:lnTo>
                <a:lnTo>
                  <a:pt x="4778273" y="9120480"/>
                </a:lnTo>
                <a:lnTo>
                  <a:pt x="4770590" y="9125788"/>
                </a:lnTo>
                <a:lnTo>
                  <a:pt x="4769510" y="9127947"/>
                </a:lnTo>
                <a:lnTo>
                  <a:pt x="4767338" y="9129027"/>
                </a:lnTo>
                <a:lnTo>
                  <a:pt x="4769510" y="9132278"/>
                </a:lnTo>
                <a:lnTo>
                  <a:pt x="4776000" y="9135326"/>
                </a:lnTo>
                <a:lnTo>
                  <a:pt x="4787354" y="9136469"/>
                </a:lnTo>
                <a:lnTo>
                  <a:pt x="4798707" y="9135770"/>
                </a:lnTo>
                <a:lnTo>
                  <a:pt x="4805197" y="9133357"/>
                </a:lnTo>
                <a:lnTo>
                  <a:pt x="4807356" y="9131186"/>
                </a:lnTo>
                <a:lnTo>
                  <a:pt x="4807356" y="9130106"/>
                </a:lnTo>
                <a:close/>
              </a:path>
              <a:path w="16113125" h="9671685">
                <a:moveTo>
                  <a:pt x="4861433" y="5924512"/>
                </a:moveTo>
                <a:lnTo>
                  <a:pt x="4858194" y="5922353"/>
                </a:lnTo>
                <a:lnTo>
                  <a:pt x="4852784" y="5921260"/>
                </a:lnTo>
                <a:lnTo>
                  <a:pt x="4833048" y="5922480"/>
                </a:lnTo>
                <a:lnTo>
                  <a:pt x="4814125" y="5933427"/>
                </a:lnTo>
                <a:lnTo>
                  <a:pt x="4800460" y="5950470"/>
                </a:lnTo>
                <a:lnTo>
                  <a:pt x="4796548" y="5969940"/>
                </a:lnTo>
                <a:lnTo>
                  <a:pt x="4797628" y="5974258"/>
                </a:lnTo>
                <a:lnTo>
                  <a:pt x="4796548" y="5979668"/>
                </a:lnTo>
                <a:lnTo>
                  <a:pt x="4837379" y="5962904"/>
                </a:lnTo>
                <a:lnTo>
                  <a:pt x="4860353" y="5931001"/>
                </a:lnTo>
                <a:lnTo>
                  <a:pt x="4861433" y="5924512"/>
                </a:lnTo>
                <a:close/>
              </a:path>
              <a:path w="16113125" h="9671685">
                <a:moveTo>
                  <a:pt x="4875492" y="6248959"/>
                </a:moveTo>
                <a:lnTo>
                  <a:pt x="4874412" y="6247879"/>
                </a:lnTo>
                <a:lnTo>
                  <a:pt x="4872253" y="6246800"/>
                </a:lnTo>
                <a:lnTo>
                  <a:pt x="4870094" y="6246800"/>
                </a:lnTo>
                <a:lnTo>
                  <a:pt x="4860188" y="6250825"/>
                </a:lnTo>
                <a:lnTo>
                  <a:pt x="4852517" y="6259512"/>
                </a:lnTo>
                <a:lnTo>
                  <a:pt x="4848491" y="6270218"/>
                </a:lnTo>
                <a:lnTo>
                  <a:pt x="4849546" y="6280328"/>
                </a:lnTo>
                <a:lnTo>
                  <a:pt x="4850625" y="6282487"/>
                </a:lnTo>
                <a:lnTo>
                  <a:pt x="4851705" y="6285738"/>
                </a:lnTo>
                <a:lnTo>
                  <a:pt x="4854943" y="6284658"/>
                </a:lnTo>
                <a:lnTo>
                  <a:pt x="4861357" y="6279985"/>
                </a:lnTo>
                <a:lnTo>
                  <a:pt x="4868875" y="6269240"/>
                </a:lnTo>
                <a:lnTo>
                  <a:pt x="4874565" y="6257277"/>
                </a:lnTo>
                <a:lnTo>
                  <a:pt x="4875492" y="6248959"/>
                </a:lnTo>
                <a:close/>
              </a:path>
              <a:path w="16113125" h="9671685">
                <a:moveTo>
                  <a:pt x="4877651" y="2523159"/>
                </a:moveTo>
                <a:lnTo>
                  <a:pt x="4876571" y="2521000"/>
                </a:lnTo>
                <a:lnTo>
                  <a:pt x="4873333" y="2517749"/>
                </a:lnTo>
                <a:lnTo>
                  <a:pt x="4858791" y="2512237"/>
                </a:lnTo>
                <a:lnTo>
                  <a:pt x="4842230" y="2514231"/>
                </a:lnTo>
                <a:lnTo>
                  <a:pt x="4827702" y="2522309"/>
                </a:lnTo>
                <a:lnTo>
                  <a:pt x="4819256" y="2535059"/>
                </a:lnTo>
                <a:lnTo>
                  <a:pt x="4818177" y="2538298"/>
                </a:lnTo>
                <a:lnTo>
                  <a:pt x="4816005" y="2542629"/>
                </a:lnTo>
                <a:lnTo>
                  <a:pt x="4820336" y="2544788"/>
                </a:lnTo>
                <a:lnTo>
                  <a:pt x="4832032" y="2546172"/>
                </a:lnTo>
                <a:lnTo>
                  <a:pt x="4850612" y="2542082"/>
                </a:lnTo>
                <a:lnTo>
                  <a:pt x="4868392" y="2534755"/>
                </a:lnTo>
                <a:lnTo>
                  <a:pt x="4877651" y="2526398"/>
                </a:lnTo>
                <a:lnTo>
                  <a:pt x="4877651" y="2523159"/>
                </a:lnTo>
                <a:close/>
              </a:path>
              <a:path w="16113125" h="9671685">
                <a:moveTo>
                  <a:pt x="4893881" y="8650999"/>
                </a:moveTo>
                <a:lnTo>
                  <a:pt x="4891722" y="8649919"/>
                </a:lnTo>
                <a:lnTo>
                  <a:pt x="4889551" y="8649919"/>
                </a:lnTo>
                <a:lnTo>
                  <a:pt x="4880699" y="8652002"/>
                </a:lnTo>
                <a:lnTo>
                  <a:pt x="4873066" y="8658441"/>
                </a:lnTo>
                <a:lnTo>
                  <a:pt x="4868265" y="8667102"/>
                </a:lnTo>
                <a:lnTo>
                  <a:pt x="4867922" y="8675878"/>
                </a:lnTo>
                <a:lnTo>
                  <a:pt x="4869002" y="8678037"/>
                </a:lnTo>
                <a:lnTo>
                  <a:pt x="4869002" y="8680196"/>
                </a:lnTo>
                <a:lnTo>
                  <a:pt x="4872253" y="8680196"/>
                </a:lnTo>
                <a:lnTo>
                  <a:pt x="4878209" y="8676716"/>
                </a:lnTo>
                <a:lnTo>
                  <a:pt x="4885906" y="8668575"/>
                </a:lnTo>
                <a:lnTo>
                  <a:pt x="4892179" y="8659216"/>
                </a:lnTo>
                <a:lnTo>
                  <a:pt x="4893881" y="8652078"/>
                </a:lnTo>
                <a:lnTo>
                  <a:pt x="4893881" y="8650999"/>
                </a:lnTo>
                <a:close/>
              </a:path>
              <a:path w="16113125" h="9671685">
                <a:moveTo>
                  <a:pt x="4916589" y="7929626"/>
                </a:moveTo>
                <a:lnTo>
                  <a:pt x="4913350" y="7926387"/>
                </a:lnTo>
                <a:lnTo>
                  <a:pt x="4904092" y="7921472"/>
                </a:lnTo>
                <a:lnTo>
                  <a:pt x="4892802" y="7921117"/>
                </a:lnTo>
                <a:lnTo>
                  <a:pt x="4882324" y="7925016"/>
                </a:lnTo>
                <a:lnTo>
                  <a:pt x="4875492" y="7932877"/>
                </a:lnTo>
                <a:lnTo>
                  <a:pt x="4873333" y="7937208"/>
                </a:lnTo>
                <a:lnTo>
                  <a:pt x="4875492" y="7939367"/>
                </a:lnTo>
                <a:lnTo>
                  <a:pt x="4883112" y="7941526"/>
                </a:lnTo>
                <a:lnTo>
                  <a:pt x="4895913" y="7940446"/>
                </a:lnTo>
                <a:lnTo>
                  <a:pt x="4908499" y="7936928"/>
                </a:lnTo>
                <a:lnTo>
                  <a:pt x="4915509" y="7931798"/>
                </a:lnTo>
                <a:lnTo>
                  <a:pt x="4916589" y="7929626"/>
                </a:lnTo>
                <a:close/>
              </a:path>
              <a:path w="16113125" h="9671685">
                <a:moveTo>
                  <a:pt x="4944707" y="4130281"/>
                </a:moveTo>
                <a:lnTo>
                  <a:pt x="4943627" y="4130281"/>
                </a:lnTo>
                <a:lnTo>
                  <a:pt x="4943627" y="4129201"/>
                </a:lnTo>
                <a:lnTo>
                  <a:pt x="4942548" y="4128122"/>
                </a:lnTo>
                <a:lnTo>
                  <a:pt x="4937137" y="4124871"/>
                </a:lnTo>
                <a:lnTo>
                  <a:pt x="4927409" y="4129201"/>
                </a:lnTo>
                <a:lnTo>
                  <a:pt x="4926330" y="4134612"/>
                </a:lnTo>
                <a:lnTo>
                  <a:pt x="4926330" y="4135691"/>
                </a:lnTo>
                <a:lnTo>
                  <a:pt x="4925238" y="4136771"/>
                </a:lnTo>
                <a:lnTo>
                  <a:pt x="4927409" y="4137850"/>
                </a:lnTo>
                <a:lnTo>
                  <a:pt x="4929568" y="4140022"/>
                </a:lnTo>
                <a:lnTo>
                  <a:pt x="4943627" y="4133532"/>
                </a:lnTo>
                <a:lnTo>
                  <a:pt x="4944707" y="4130281"/>
                </a:lnTo>
                <a:close/>
              </a:path>
              <a:path w="16113125" h="9671685">
                <a:moveTo>
                  <a:pt x="4954448" y="8962479"/>
                </a:moveTo>
                <a:lnTo>
                  <a:pt x="4953368" y="8960307"/>
                </a:lnTo>
                <a:lnTo>
                  <a:pt x="4950117" y="8959228"/>
                </a:lnTo>
                <a:lnTo>
                  <a:pt x="4940820" y="8957996"/>
                </a:lnTo>
                <a:lnTo>
                  <a:pt x="4930927" y="8961526"/>
                </a:lnTo>
                <a:lnTo>
                  <a:pt x="4923053" y="8968511"/>
                </a:lnTo>
                <a:lnTo>
                  <a:pt x="4919840" y="8977617"/>
                </a:lnTo>
                <a:lnTo>
                  <a:pt x="4919840" y="8979776"/>
                </a:lnTo>
                <a:lnTo>
                  <a:pt x="4918761" y="8981948"/>
                </a:lnTo>
                <a:lnTo>
                  <a:pt x="4921999" y="8984107"/>
                </a:lnTo>
                <a:lnTo>
                  <a:pt x="4929200" y="8983345"/>
                </a:lnTo>
                <a:lnTo>
                  <a:pt x="4939843" y="8978024"/>
                </a:lnTo>
                <a:lnTo>
                  <a:pt x="4949685" y="8970874"/>
                </a:lnTo>
                <a:lnTo>
                  <a:pt x="4954448" y="8964638"/>
                </a:lnTo>
                <a:lnTo>
                  <a:pt x="4954448" y="8962479"/>
                </a:lnTo>
                <a:close/>
              </a:path>
              <a:path w="16113125" h="9671685">
                <a:moveTo>
                  <a:pt x="4960937" y="8338439"/>
                </a:moveTo>
                <a:lnTo>
                  <a:pt x="4958766" y="8335200"/>
                </a:lnTo>
                <a:lnTo>
                  <a:pt x="4955527" y="8331949"/>
                </a:lnTo>
                <a:lnTo>
                  <a:pt x="4939512" y="8325853"/>
                </a:lnTo>
                <a:lnTo>
                  <a:pt x="4920653" y="8327758"/>
                </a:lnTo>
                <a:lnTo>
                  <a:pt x="4903813" y="8336369"/>
                </a:lnTo>
                <a:lnTo>
                  <a:pt x="4893881" y="8350339"/>
                </a:lnTo>
                <a:lnTo>
                  <a:pt x="4892802" y="8354669"/>
                </a:lnTo>
                <a:lnTo>
                  <a:pt x="4890630" y="8357908"/>
                </a:lnTo>
                <a:lnTo>
                  <a:pt x="4894961" y="8362239"/>
                </a:lnTo>
                <a:lnTo>
                  <a:pt x="4908131" y="8363890"/>
                </a:lnTo>
                <a:lnTo>
                  <a:pt x="4928895" y="8359267"/>
                </a:lnTo>
                <a:lnTo>
                  <a:pt x="4948644" y="8350986"/>
                </a:lnTo>
                <a:lnTo>
                  <a:pt x="4958766" y="8341690"/>
                </a:lnTo>
                <a:lnTo>
                  <a:pt x="4960937" y="8338439"/>
                </a:lnTo>
                <a:close/>
              </a:path>
              <a:path w="16113125" h="9671685">
                <a:moveTo>
                  <a:pt x="4984305" y="5467642"/>
                </a:moveTo>
                <a:lnTo>
                  <a:pt x="4977562" y="5428361"/>
                </a:lnTo>
                <a:lnTo>
                  <a:pt x="4964125" y="5390312"/>
                </a:lnTo>
                <a:lnTo>
                  <a:pt x="4947958" y="5369699"/>
                </a:lnTo>
                <a:lnTo>
                  <a:pt x="4940389" y="5365369"/>
                </a:lnTo>
                <a:lnTo>
                  <a:pt x="4934978" y="5368620"/>
                </a:lnTo>
                <a:lnTo>
                  <a:pt x="4929568" y="5376189"/>
                </a:lnTo>
                <a:lnTo>
                  <a:pt x="4916640" y="5405691"/>
                </a:lnTo>
                <a:lnTo>
                  <a:pt x="4918621" y="5441073"/>
                </a:lnTo>
                <a:lnTo>
                  <a:pt x="4933366" y="5473217"/>
                </a:lnTo>
                <a:lnTo>
                  <a:pt x="4958766" y="5492991"/>
                </a:lnTo>
                <a:lnTo>
                  <a:pt x="4964277" y="5494794"/>
                </a:lnTo>
                <a:lnTo>
                  <a:pt x="4969586" y="5496103"/>
                </a:lnTo>
                <a:lnTo>
                  <a:pt x="4974895" y="5495569"/>
                </a:lnTo>
                <a:lnTo>
                  <a:pt x="4980406" y="5491912"/>
                </a:lnTo>
                <a:lnTo>
                  <a:pt x="4984305" y="5467642"/>
                </a:lnTo>
                <a:close/>
              </a:path>
              <a:path w="16113125" h="9671685">
                <a:moveTo>
                  <a:pt x="5010683" y="8922461"/>
                </a:moveTo>
                <a:lnTo>
                  <a:pt x="5009604" y="8920289"/>
                </a:lnTo>
                <a:lnTo>
                  <a:pt x="5008524" y="8917051"/>
                </a:lnTo>
                <a:lnTo>
                  <a:pt x="5000739" y="8909380"/>
                </a:lnTo>
                <a:lnTo>
                  <a:pt x="4989322" y="8905964"/>
                </a:lnTo>
                <a:lnTo>
                  <a:pt x="4977498" y="8907018"/>
                </a:lnTo>
                <a:lnTo>
                  <a:pt x="4968506" y="8912720"/>
                </a:lnTo>
                <a:lnTo>
                  <a:pt x="4965255" y="8915971"/>
                </a:lnTo>
                <a:lnTo>
                  <a:pt x="4966335" y="8919210"/>
                </a:lnTo>
                <a:lnTo>
                  <a:pt x="4973536" y="8923388"/>
                </a:lnTo>
                <a:lnTo>
                  <a:pt x="4986617" y="8925839"/>
                </a:lnTo>
                <a:lnTo>
                  <a:pt x="5000104" y="8926055"/>
                </a:lnTo>
                <a:lnTo>
                  <a:pt x="5008524" y="8923541"/>
                </a:lnTo>
                <a:lnTo>
                  <a:pt x="5010683" y="8922461"/>
                </a:lnTo>
                <a:close/>
              </a:path>
              <a:path w="16113125" h="9671685">
                <a:moveTo>
                  <a:pt x="5089626" y="4426623"/>
                </a:moveTo>
                <a:lnTo>
                  <a:pt x="5088547" y="4425531"/>
                </a:lnTo>
                <a:lnTo>
                  <a:pt x="5084229" y="4424451"/>
                </a:lnTo>
                <a:lnTo>
                  <a:pt x="5071503" y="4425073"/>
                </a:lnTo>
                <a:lnTo>
                  <a:pt x="5059489" y="4431893"/>
                </a:lnTo>
                <a:lnTo>
                  <a:pt x="5050917" y="4442549"/>
                </a:lnTo>
                <a:lnTo>
                  <a:pt x="5048529" y="4454741"/>
                </a:lnTo>
                <a:lnTo>
                  <a:pt x="5048529" y="4461230"/>
                </a:lnTo>
                <a:lnTo>
                  <a:pt x="5052860" y="4462310"/>
                </a:lnTo>
                <a:lnTo>
                  <a:pt x="5061953" y="4459541"/>
                </a:lnTo>
                <a:lnTo>
                  <a:pt x="5074488" y="4450677"/>
                </a:lnTo>
                <a:lnTo>
                  <a:pt x="5085410" y="4439793"/>
                </a:lnTo>
                <a:lnTo>
                  <a:pt x="5089626" y="4430941"/>
                </a:lnTo>
                <a:lnTo>
                  <a:pt x="5089626" y="4426623"/>
                </a:lnTo>
                <a:close/>
              </a:path>
              <a:path w="16113125" h="9671685">
                <a:moveTo>
                  <a:pt x="5112029" y="7472642"/>
                </a:moveTo>
                <a:lnTo>
                  <a:pt x="5110175" y="7464577"/>
                </a:lnTo>
                <a:lnTo>
                  <a:pt x="5108016" y="7461339"/>
                </a:lnTo>
                <a:lnTo>
                  <a:pt x="5105857" y="7461339"/>
                </a:lnTo>
                <a:lnTo>
                  <a:pt x="5103698" y="7462418"/>
                </a:lnTo>
                <a:lnTo>
                  <a:pt x="5095494" y="7468794"/>
                </a:lnTo>
                <a:lnTo>
                  <a:pt x="5090846" y="7479322"/>
                </a:lnTo>
                <a:lnTo>
                  <a:pt x="5090465" y="7490854"/>
                </a:lnTo>
                <a:lnTo>
                  <a:pt x="5095037" y="7500277"/>
                </a:lnTo>
                <a:lnTo>
                  <a:pt x="5097208" y="7502436"/>
                </a:lnTo>
                <a:lnTo>
                  <a:pt x="5098288" y="7504595"/>
                </a:lnTo>
                <a:lnTo>
                  <a:pt x="5101526" y="7503515"/>
                </a:lnTo>
                <a:lnTo>
                  <a:pt x="5106378" y="7497280"/>
                </a:lnTo>
                <a:lnTo>
                  <a:pt x="5110315" y="7485266"/>
                </a:lnTo>
                <a:lnTo>
                  <a:pt x="5112029" y="7472642"/>
                </a:lnTo>
                <a:close/>
              </a:path>
              <a:path w="16113125" h="9671685">
                <a:moveTo>
                  <a:pt x="5138305" y="9506471"/>
                </a:moveTo>
                <a:lnTo>
                  <a:pt x="5136134" y="9504312"/>
                </a:lnTo>
                <a:lnTo>
                  <a:pt x="5130724" y="9499981"/>
                </a:lnTo>
                <a:lnTo>
                  <a:pt x="5118836" y="9503232"/>
                </a:lnTo>
                <a:lnTo>
                  <a:pt x="5117757" y="9510801"/>
                </a:lnTo>
                <a:lnTo>
                  <a:pt x="5117757" y="9511881"/>
                </a:lnTo>
                <a:lnTo>
                  <a:pt x="5116665" y="9512960"/>
                </a:lnTo>
                <a:lnTo>
                  <a:pt x="5117757" y="9514040"/>
                </a:lnTo>
                <a:lnTo>
                  <a:pt x="5120995" y="9516212"/>
                </a:lnTo>
                <a:lnTo>
                  <a:pt x="5136134" y="9510801"/>
                </a:lnTo>
                <a:lnTo>
                  <a:pt x="5137213" y="9507550"/>
                </a:lnTo>
                <a:lnTo>
                  <a:pt x="5138305" y="9506471"/>
                </a:lnTo>
                <a:close/>
              </a:path>
              <a:path w="16113125" h="9671685">
                <a:moveTo>
                  <a:pt x="5144795" y="8577453"/>
                </a:moveTo>
                <a:lnTo>
                  <a:pt x="5142623" y="8576373"/>
                </a:lnTo>
                <a:lnTo>
                  <a:pt x="5140464" y="8574214"/>
                </a:lnTo>
                <a:lnTo>
                  <a:pt x="5130800" y="8571395"/>
                </a:lnTo>
                <a:lnTo>
                  <a:pt x="5119916" y="8573541"/>
                </a:lnTo>
                <a:lnTo>
                  <a:pt x="5110658" y="8579536"/>
                </a:lnTo>
                <a:lnTo>
                  <a:pt x="5105857" y="8588273"/>
                </a:lnTo>
                <a:lnTo>
                  <a:pt x="5105857" y="8590432"/>
                </a:lnTo>
                <a:lnTo>
                  <a:pt x="5104777" y="8592604"/>
                </a:lnTo>
                <a:lnTo>
                  <a:pt x="5106936" y="8594763"/>
                </a:lnTo>
                <a:lnTo>
                  <a:pt x="5114645" y="8594852"/>
                </a:lnTo>
                <a:lnTo>
                  <a:pt x="5126406" y="8591385"/>
                </a:lnTo>
                <a:lnTo>
                  <a:pt x="5137353" y="8586089"/>
                </a:lnTo>
                <a:lnTo>
                  <a:pt x="5142623" y="8580704"/>
                </a:lnTo>
                <a:lnTo>
                  <a:pt x="5144795" y="8577453"/>
                </a:lnTo>
                <a:close/>
              </a:path>
              <a:path w="16113125" h="9671685">
                <a:moveTo>
                  <a:pt x="5154511" y="1503273"/>
                </a:moveTo>
                <a:lnTo>
                  <a:pt x="5153444" y="1495729"/>
                </a:lnTo>
                <a:lnTo>
                  <a:pt x="5152364" y="1493558"/>
                </a:lnTo>
                <a:lnTo>
                  <a:pt x="5148034" y="1493558"/>
                </a:lnTo>
                <a:lnTo>
                  <a:pt x="5140274" y="1499425"/>
                </a:lnTo>
                <a:lnTo>
                  <a:pt x="5135461" y="1508836"/>
                </a:lnTo>
                <a:lnTo>
                  <a:pt x="5134495" y="1519262"/>
                </a:lnTo>
                <a:lnTo>
                  <a:pt x="5138293" y="1528165"/>
                </a:lnTo>
                <a:lnTo>
                  <a:pt x="5139385" y="1530337"/>
                </a:lnTo>
                <a:lnTo>
                  <a:pt x="5141544" y="1532496"/>
                </a:lnTo>
                <a:lnTo>
                  <a:pt x="5143703" y="1531416"/>
                </a:lnTo>
                <a:lnTo>
                  <a:pt x="5148123" y="1525689"/>
                </a:lnTo>
                <a:lnTo>
                  <a:pt x="5152225" y="1514779"/>
                </a:lnTo>
                <a:lnTo>
                  <a:pt x="5154511" y="1503273"/>
                </a:lnTo>
                <a:close/>
              </a:path>
              <a:path w="16113125" h="9671685">
                <a:moveTo>
                  <a:pt x="5164252" y="4963045"/>
                </a:moveTo>
                <a:lnTo>
                  <a:pt x="5163172" y="4959807"/>
                </a:lnTo>
                <a:lnTo>
                  <a:pt x="5161013" y="4958727"/>
                </a:lnTo>
                <a:lnTo>
                  <a:pt x="5155603" y="4958715"/>
                </a:lnTo>
                <a:lnTo>
                  <a:pt x="5140820" y="4964366"/>
                </a:lnTo>
                <a:lnTo>
                  <a:pt x="5128971" y="4977104"/>
                </a:lnTo>
                <a:lnTo>
                  <a:pt x="5122596" y="4993094"/>
                </a:lnTo>
                <a:lnTo>
                  <a:pt x="5124247" y="5008473"/>
                </a:lnTo>
                <a:lnTo>
                  <a:pt x="5125326" y="5011712"/>
                </a:lnTo>
                <a:lnTo>
                  <a:pt x="5126406" y="5016043"/>
                </a:lnTo>
                <a:lnTo>
                  <a:pt x="5131816" y="5016043"/>
                </a:lnTo>
                <a:lnTo>
                  <a:pt x="5142052" y="5009286"/>
                </a:lnTo>
                <a:lnTo>
                  <a:pt x="5153711" y="4993602"/>
                </a:lnTo>
                <a:lnTo>
                  <a:pt x="5162537" y="4975885"/>
                </a:lnTo>
                <a:lnTo>
                  <a:pt x="5164252" y="4963045"/>
                </a:lnTo>
                <a:close/>
              </a:path>
              <a:path w="16113125" h="9671685">
                <a:moveTo>
                  <a:pt x="5195214" y="729068"/>
                </a:moveTo>
                <a:lnTo>
                  <a:pt x="5191544" y="702081"/>
                </a:lnTo>
                <a:lnTo>
                  <a:pt x="5183721" y="686752"/>
                </a:lnTo>
                <a:lnTo>
                  <a:pt x="5179390" y="682421"/>
                </a:lnTo>
                <a:lnTo>
                  <a:pt x="5175072" y="683514"/>
                </a:lnTo>
                <a:lnTo>
                  <a:pt x="5170741" y="687832"/>
                </a:lnTo>
                <a:lnTo>
                  <a:pt x="5158168" y="705853"/>
                </a:lnTo>
                <a:lnTo>
                  <a:pt x="5154523" y="729742"/>
                </a:lnTo>
                <a:lnTo>
                  <a:pt x="5159794" y="753237"/>
                </a:lnTo>
                <a:lnTo>
                  <a:pt x="5173992" y="770026"/>
                </a:lnTo>
                <a:lnTo>
                  <a:pt x="5182641" y="776516"/>
                </a:lnTo>
                <a:lnTo>
                  <a:pt x="5188051" y="772198"/>
                </a:lnTo>
                <a:lnTo>
                  <a:pt x="5194211" y="756259"/>
                </a:lnTo>
                <a:lnTo>
                  <a:pt x="5195214" y="729068"/>
                </a:lnTo>
                <a:close/>
              </a:path>
              <a:path w="16113125" h="9671685">
                <a:moveTo>
                  <a:pt x="5222659" y="7075233"/>
                </a:moveTo>
                <a:lnTo>
                  <a:pt x="5219420" y="7071995"/>
                </a:lnTo>
                <a:lnTo>
                  <a:pt x="5211305" y="7068629"/>
                </a:lnTo>
                <a:lnTo>
                  <a:pt x="5201564" y="7069429"/>
                </a:lnTo>
                <a:lnTo>
                  <a:pt x="5192649" y="7073671"/>
                </a:lnTo>
                <a:lnTo>
                  <a:pt x="5186972" y="7080644"/>
                </a:lnTo>
                <a:lnTo>
                  <a:pt x="5184813" y="7084974"/>
                </a:lnTo>
                <a:lnTo>
                  <a:pt x="5186972" y="7086054"/>
                </a:lnTo>
                <a:lnTo>
                  <a:pt x="5193728" y="7087273"/>
                </a:lnTo>
                <a:lnTo>
                  <a:pt x="5204549" y="7085241"/>
                </a:lnTo>
                <a:lnTo>
                  <a:pt x="5214950" y="7081190"/>
                </a:lnTo>
                <a:lnTo>
                  <a:pt x="5220500" y="7076313"/>
                </a:lnTo>
                <a:lnTo>
                  <a:pt x="5222659" y="7075233"/>
                </a:lnTo>
                <a:close/>
              </a:path>
              <a:path w="16113125" h="9671685">
                <a:moveTo>
                  <a:pt x="5225910" y="8154581"/>
                </a:moveTo>
                <a:lnTo>
                  <a:pt x="5220500" y="8149183"/>
                </a:lnTo>
                <a:lnTo>
                  <a:pt x="5206441" y="8144281"/>
                </a:lnTo>
                <a:lnTo>
                  <a:pt x="5189944" y="8146478"/>
                </a:lnTo>
                <a:lnTo>
                  <a:pt x="5175478" y="8154352"/>
                </a:lnTo>
                <a:lnTo>
                  <a:pt x="5167503" y="8166481"/>
                </a:lnTo>
                <a:lnTo>
                  <a:pt x="5165344" y="8172971"/>
                </a:lnTo>
                <a:lnTo>
                  <a:pt x="5168582" y="8176222"/>
                </a:lnTo>
                <a:lnTo>
                  <a:pt x="5180088" y="8177454"/>
                </a:lnTo>
                <a:lnTo>
                  <a:pt x="5198186" y="8173110"/>
                </a:lnTo>
                <a:lnTo>
                  <a:pt x="5215280" y="8165719"/>
                </a:lnTo>
                <a:lnTo>
                  <a:pt x="5223738" y="8157832"/>
                </a:lnTo>
                <a:lnTo>
                  <a:pt x="5225910" y="8154581"/>
                </a:lnTo>
                <a:close/>
              </a:path>
              <a:path w="16113125" h="9671685">
                <a:moveTo>
                  <a:pt x="5230228" y="8782939"/>
                </a:moveTo>
                <a:lnTo>
                  <a:pt x="5229149" y="8779700"/>
                </a:lnTo>
                <a:lnTo>
                  <a:pt x="5224818" y="8775370"/>
                </a:lnTo>
                <a:lnTo>
                  <a:pt x="5209667" y="8766365"/>
                </a:lnTo>
                <a:lnTo>
                  <a:pt x="5190350" y="8764968"/>
                </a:lnTo>
                <a:lnTo>
                  <a:pt x="5172049" y="8770658"/>
                </a:lnTo>
                <a:lnTo>
                  <a:pt x="5159934" y="8782939"/>
                </a:lnTo>
                <a:lnTo>
                  <a:pt x="5157762" y="8787270"/>
                </a:lnTo>
                <a:lnTo>
                  <a:pt x="5155603" y="8790521"/>
                </a:lnTo>
                <a:lnTo>
                  <a:pt x="5158854" y="8794839"/>
                </a:lnTo>
                <a:lnTo>
                  <a:pt x="5171922" y="8798662"/>
                </a:lnTo>
                <a:lnTo>
                  <a:pt x="5193728" y="8797811"/>
                </a:lnTo>
                <a:lnTo>
                  <a:pt x="5215115" y="8793315"/>
                </a:lnTo>
                <a:lnTo>
                  <a:pt x="5226990" y="8786190"/>
                </a:lnTo>
                <a:lnTo>
                  <a:pt x="5230228" y="8782939"/>
                </a:lnTo>
                <a:close/>
              </a:path>
              <a:path w="16113125" h="9671685">
                <a:moveTo>
                  <a:pt x="5286464" y="1816938"/>
                </a:moveTo>
                <a:lnTo>
                  <a:pt x="5253748" y="1745411"/>
                </a:lnTo>
                <a:lnTo>
                  <a:pt x="5221071" y="1708188"/>
                </a:lnTo>
                <a:lnTo>
                  <a:pt x="5182641" y="1691474"/>
                </a:lnTo>
                <a:lnTo>
                  <a:pt x="5178310" y="1697964"/>
                </a:lnTo>
                <a:lnTo>
                  <a:pt x="5175072" y="1707705"/>
                </a:lnTo>
                <a:lnTo>
                  <a:pt x="5174158" y="1747291"/>
                </a:lnTo>
                <a:lnTo>
                  <a:pt x="5192915" y="1786788"/>
                </a:lnTo>
                <a:lnTo>
                  <a:pt x="5224653" y="1816747"/>
                </a:lnTo>
                <a:lnTo>
                  <a:pt x="5262664" y="1827745"/>
                </a:lnTo>
                <a:lnTo>
                  <a:pt x="5269890" y="1827733"/>
                </a:lnTo>
                <a:lnTo>
                  <a:pt x="5276596" y="1826806"/>
                </a:lnTo>
                <a:lnTo>
                  <a:pt x="5282285" y="1823643"/>
                </a:lnTo>
                <a:lnTo>
                  <a:pt x="5286464" y="1816938"/>
                </a:lnTo>
                <a:close/>
              </a:path>
              <a:path w="16113125" h="9671685">
                <a:moveTo>
                  <a:pt x="5298364" y="3175304"/>
                </a:moveTo>
                <a:lnTo>
                  <a:pt x="5297284" y="3172066"/>
                </a:lnTo>
                <a:lnTo>
                  <a:pt x="5294033" y="3168815"/>
                </a:lnTo>
                <a:lnTo>
                  <a:pt x="5278691" y="3159201"/>
                </a:lnTo>
                <a:lnTo>
                  <a:pt x="5258892" y="3157601"/>
                </a:lnTo>
                <a:lnTo>
                  <a:pt x="5239893" y="3163493"/>
                </a:lnTo>
                <a:lnTo>
                  <a:pt x="5226977" y="3176397"/>
                </a:lnTo>
                <a:lnTo>
                  <a:pt x="5224818" y="3180715"/>
                </a:lnTo>
                <a:lnTo>
                  <a:pt x="5222659" y="3183966"/>
                </a:lnTo>
                <a:lnTo>
                  <a:pt x="5225897" y="3188284"/>
                </a:lnTo>
                <a:lnTo>
                  <a:pt x="5239169" y="3192259"/>
                </a:lnTo>
                <a:lnTo>
                  <a:pt x="5261457" y="3191662"/>
                </a:lnTo>
                <a:lnTo>
                  <a:pt x="5283543" y="3187217"/>
                </a:lnTo>
                <a:lnTo>
                  <a:pt x="5296205" y="3179635"/>
                </a:lnTo>
                <a:lnTo>
                  <a:pt x="5298364" y="3175304"/>
                </a:lnTo>
                <a:close/>
              </a:path>
              <a:path w="16113125" h="9671685">
                <a:moveTo>
                  <a:pt x="5304853" y="7579220"/>
                </a:moveTo>
                <a:lnTo>
                  <a:pt x="5302694" y="7578141"/>
                </a:lnTo>
                <a:lnTo>
                  <a:pt x="5302694" y="7577061"/>
                </a:lnTo>
                <a:lnTo>
                  <a:pt x="5301602" y="7577061"/>
                </a:lnTo>
                <a:lnTo>
                  <a:pt x="5300523" y="7578141"/>
                </a:lnTo>
                <a:lnTo>
                  <a:pt x="5296205" y="7580300"/>
                </a:lnTo>
                <a:lnTo>
                  <a:pt x="5296205" y="7588961"/>
                </a:lnTo>
                <a:lnTo>
                  <a:pt x="5300523" y="7592200"/>
                </a:lnTo>
                <a:lnTo>
                  <a:pt x="5301602" y="7592200"/>
                </a:lnTo>
                <a:lnTo>
                  <a:pt x="5301602" y="7593279"/>
                </a:lnTo>
                <a:lnTo>
                  <a:pt x="5302694" y="7592200"/>
                </a:lnTo>
                <a:lnTo>
                  <a:pt x="5304853" y="7591120"/>
                </a:lnTo>
                <a:lnTo>
                  <a:pt x="5304853" y="7579220"/>
                </a:lnTo>
                <a:close/>
              </a:path>
              <a:path w="16113125" h="9671685">
                <a:moveTo>
                  <a:pt x="5316372" y="1504962"/>
                </a:moveTo>
                <a:lnTo>
                  <a:pt x="5313235" y="1492338"/>
                </a:lnTo>
                <a:lnTo>
                  <a:pt x="5308066" y="1480324"/>
                </a:lnTo>
                <a:lnTo>
                  <a:pt x="5302682" y="1474089"/>
                </a:lnTo>
                <a:lnTo>
                  <a:pt x="5300523" y="1471930"/>
                </a:lnTo>
                <a:lnTo>
                  <a:pt x="5298364" y="1473009"/>
                </a:lnTo>
                <a:lnTo>
                  <a:pt x="5297284" y="1476260"/>
                </a:lnTo>
                <a:lnTo>
                  <a:pt x="5293665" y="1486128"/>
                </a:lnTo>
                <a:lnTo>
                  <a:pt x="5314581" y="1516278"/>
                </a:lnTo>
                <a:lnTo>
                  <a:pt x="5315661" y="1513027"/>
                </a:lnTo>
                <a:lnTo>
                  <a:pt x="5316372" y="1504962"/>
                </a:lnTo>
                <a:close/>
              </a:path>
              <a:path w="16113125" h="9671685">
                <a:moveTo>
                  <a:pt x="5324411" y="7055955"/>
                </a:moveTo>
                <a:lnTo>
                  <a:pt x="5322290" y="7037248"/>
                </a:lnTo>
                <a:lnTo>
                  <a:pt x="5317134" y="7019150"/>
                </a:lnTo>
                <a:lnTo>
                  <a:pt x="5310263" y="7009270"/>
                </a:lnTo>
                <a:lnTo>
                  <a:pt x="5307012" y="7007098"/>
                </a:lnTo>
                <a:lnTo>
                  <a:pt x="5304853" y="7008190"/>
                </a:lnTo>
                <a:lnTo>
                  <a:pt x="5301615" y="7011429"/>
                </a:lnTo>
                <a:lnTo>
                  <a:pt x="5294782" y="7025081"/>
                </a:lnTo>
                <a:lnTo>
                  <a:pt x="5294846" y="7041985"/>
                </a:lnTo>
                <a:lnTo>
                  <a:pt x="5301005" y="7057669"/>
                </a:lnTo>
                <a:lnTo>
                  <a:pt x="5312422" y="7067664"/>
                </a:lnTo>
                <a:lnTo>
                  <a:pt x="5315674" y="7068744"/>
                </a:lnTo>
                <a:lnTo>
                  <a:pt x="5318912" y="7070915"/>
                </a:lnTo>
                <a:lnTo>
                  <a:pt x="5322163" y="7067664"/>
                </a:lnTo>
                <a:lnTo>
                  <a:pt x="5324411" y="7055955"/>
                </a:lnTo>
                <a:close/>
              </a:path>
              <a:path w="16113125" h="9671685">
                <a:moveTo>
                  <a:pt x="5326481" y="9400489"/>
                </a:moveTo>
                <a:lnTo>
                  <a:pt x="5325402" y="9400489"/>
                </a:lnTo>
                <a:lnTo>
                  <a:pt x="5323243" y="9399410"/>
                </a:lnTo>
                <a:lnTo>
                  <a:pt x="5314988" y="9400502"/>
                </a:lnTo>
                <a:lnTo>
                  <a:pt x="5307558" y="9405760"/>
                </a:lnTo>
                <a:lnTo>
                  <a:pt x="5302555" y="9413240"/>
                </a:lnTo>
                <a:lnTo>
                  <a:pt x="5301602" y="9421038"/>
                </a:lnTo>
                <a:lnTo>
                  <a:pt x="5301602" y="9425356"/>
                </a:lnTo>
                <a:lnTo>
                  <a:pt x="5304853" y="9425356"/>
                </a:lnTo>
                <a:lnTo>
                  <a:pt x="5310670" y="9423032"/>
                </a:lnTo>
                <a:lnTo>
                  <a:pt x="5318099" y="9416440"/>
                </a:lnTo>
                <a:lnTo>
                  <a:pt x="5324322" y="9408630"/>
                </a:lnTo>
                <a:lnTo>
                  <a:pt x="5326481" y="9402648"/>
                </a:lnTo>
                <a:lnTo>
                  <a:pt x="5326481" y="9400489"/>
                </a:lnTo>
                <a:close/>
              </a:path>
              <a:path w="16113125" h="9671685">
                <a:moveTo>
                  <a:pt x="5369738" y="2864916"/>
                </a:moveTo>
                <a:lnTo>
                  <a:pt x="5368658" y="2862757"/>
                </a:lnTo>
                <a:lnTo>
                  <a:pt x="5365420" y="2859506"/>
                </a:lnTo>
                <a:lnTo>
                  <a:pt x="5353685" y="2853105"/>
                </a:lnTo>
                <a:lnTo>
                  <a:pt x="5338915" y="2852890"/>
                </a:lnTo>
                <a:lnTo>
                  <a:pt x="5324957" y="2858135"/>
                </a:lnTo>
                <a:lnTo>
                  <a:pt x="5315661" y="2868155"/>
                </a:lnTo>
                <a:lnTo>
                  <a:pt x="5314581" y="2871406"/>
                </a:lnTo>
                <a:lnTo>
                  <a:pt x="5312422" y="2873565"/>
                </a:lnTo>
                <a:lnTo>
                  <a:pt x="5315661" y="2876816"/>
                </a:lnTo>
                <a:lnTo>
                  <a:pt x="5325910" y="2879242"/>
                </a:lnTo>
                <a:lnTo>
                  <a:pt x="5342433" y="2877629"/>
                </a:lnTo>
                <a:lnTo>
                  <a:pt x="5358549" y="2873159"/>
                </a:lnTo>
                <a:lnTo>
                  <a:pt x="5367579" y="2867075"/>
                </a:lnTo>
                <a:lnTo>
                  <a:pt x="5369738" y="2864916"/>
                </a:lnTo>
                <a:close/>
              </a:path>
              <a:path w="16113125" h="9671685">
                <a:moveTo>
                  <a:pt x="5372989" y="6505283"/>
                </a:moveTo>
                <a:lnTo>
                  <a:pt x="5363946" y="6491224"/>
                </a:lnTo>
                <a:lnTo>
                  <a:pt x="5363261" y="6490144"/>
                </a:lnTo>
                <a:lnTo>
                  <a:pt x="5360009" y="6489065"/>
                </a:lnTo>
                <a:lnTo>
                  <a:pt x="5357850" y="6489065"/>
                </a:lnTo>
                <a:lnTo>
                  <a:pt x="5356771" y="6490144"/>
                </a:lnTo>
                <a:lnTo>
                  <a:pt x="5356771" y="6491224"/>
                </a:lnTo>
                <a:lnTo>
                  <a:pt x="5353520" y="6497714"/>
                </a:lnTo>
                <a:lnTo>
                  <a:pt x="5360009" y="6509613"/>
                </a:lnTo>
                <a:lnTo>
                  <a:pt x="5370830" y="6509613"/>
                </a:lnTo>
                <a:lnTo>
                  <a:pt x="5370830" y="6508521"/>
                </a:lnTo>
                <a:lnTo>
                  <a:pt x="5372989" y="6505283"/>
                </a:lnTo>
                <a:close/>
              </a:path>
              <a:path w="16113125" h="9671685">
                <a:moveTo>
                  <a:pt x="5389207" y="3686860"/>
                </a:moveTo>
                <a:lnTo>
                  <a:pt x="5385968" y="3683622"/>
                </a:lnTo>
                <a:lnTo>
                  <a:pt x="5385968" y="3682542"/>
                </a:lnTo>
                <a:lnTo>
                  <a:pt x="5384889" y="3682542"/>
                </a:lnTo>
                <a:lnTo>
                  <a:pt x="5382730" y="3683622"/>
                </a:lnTo>
                <a:lnTo>
                  <a:pt x="5378551" y="3687445"/>
                </a:lnTo>
                <a:lnTo>
                  <a:pt x="5376100" y="3693083"/>
                </a:lnTo>
                <a:lnTo>
                  <a:pt x="5375884" y="3699129"/>
                </a:lnTo>
                <a:lnTo>
                  <a:pt x="5378399" y="3704171"/>
                </a:lnTo>
                <a:lnTo>
                  <a:pt x="5380558" y="3706330"/>
                </a:lnTo>
                <a:lnTo>
                  <a:pt x="5381637" y="3705250"/>
                </a:lnTo>
                <a:lnTo>
                  <a:pt x="5384889" y="3704171"/>
                </a:lnTo>
                <a:lnTo>
                  <a:pt x="5389207" y="3686860"/>
                </a:lnTo>
                <a:close/>
              </a:path>
              <a:path w="16113125" h="9671685">
                <a:moveTo>
                  <a:pt x="5417324" y="648906"/>
                </a:moveTo>
                <a:lnTo>
                  <a:pt x="5413006" y="645655"/>
                </a:lnTo>
                <a:lnTo>
                  <a:pt x="5406517" y="642416"/>
                </a:lnTo>
                <a:lnTo>
                  <a:pt x="5380228" y="639102"/>
                </a:lnTo>
                <a:lnTo>
                  <a:pt x="5352847" y="649173"/>
                </a:lnTo>
                <a:lnTo>
                  <a:pt x="5330926" y="668566"/>
                </a:lnTo>
                <a:lnTo>
                  <a:pt x="5321071" y="693242"/>
                </a:lnTo>
                <a:lnTo>
                  <a:pt x="5321071" y="699731"/>
                </a:lnTo>
                <a:lnTo>
                  <a:pt x="5318912" y="706221"/>
                </a:lnTo>
                <a:lnTo>
                  <a:pt x="5327561" y="709460"/>
                </a:lnTo>
                <a:lnTo>
                  <a:pt x="5347500" y="706945"/>
                </a:lnTo>
                <a:lnTo>
                  <a:pt x="5376773" y="692569"/>
                </a:lnTo>
                <a:lnTo>
                  <a:pt x="5403608" y="673112"/>
                </a:lnTo>
                <a:lnTo>
                  <a:pt x="5416245" y="655383"/>
                </a:lnTo>
                <a:lnTo>
                  <a:pt x="5417324" y="648906"/>
                </a:lnTo>
                <a:close/>
              </a:path>
              <a:path w="16113125" h="9671685">
                <a:moveTo>
                  <a:pt x="5431396" y="8143316"/>
                </a:moveTo>
                <a:lnTo>
                  <a:pt x="5430304" y="8128228"/>
                </a:lnTo>
                <a:lnTo>
                  <a:pt x="5426799" y="8113331"/>
                </a:lnTo>
                <a:lnTo>
                  <a:pt x="5421655" y="8104835"/>
                </a:lnTo>
                <a:lnTo>
                  <a:pt x="5417324" y="8103756"/>
                </a:lnTo>
                <a:lnTo>
                  <a:pt x="5415165" y="8104835"/>
                </a:lnTo>
                <a:lnTo>
                  <a:pt x="5413006" y="8106994"/>
                </a:lnTo>
                <a:lnTo>
                  <a:pt x="5407037" y="8117751"/>
                </a:lnTo>
                <a:lnTo>
                  <a:pt x="5406656" y="8131340"/>
                </a:lnTo>
                <a:lnTo>
                  <a:pt x="5411330" y="8144103"/>
                </a:lnTo>
                <a:lnTo>
                  <a:pt x="5420576" y="8152422"/>
                </a:lnTo>
                <a:lnTo>
                  <a:pt x="5422735" y="8153501"/>
                </a:lnTo>
                <a:lnTo>
                  <a:pt x="5425986" y="8155673"/>
                </a:lnTo>
                <a:lnTo>
                  <a:pt x="5429224" y="8152422"/>
                </a:lnTo>
                <a:lnTo>
                  <a:pt x="5431396" y="8143316"/>
                </a:lnTo>
                <a:close/>
              </a:path>
              <a:path w="16113125" h="9671685">
                <a:moveTo>
                  <a:pt x="5442204" y="5764441"/>
                </a:moveTo>
                <a:lnTo>
                  <a:pt x="5432603" y="5727141"/>
                </a:lnTo>
                <a:lnTo>
                  <a:pt x="5407596" y="5696305"/>
                </a:lnTo>
                <a:lnTo>
                  <a:pt x="5402186" y="5694146"/>
                </a:lnTo>
                <a:lnTo>
                  <a:pt x="5400027" y="5697398"/>
                </a:lnTo>
                <a:lnTo>
                  <a:pt x="5396776" y="5701716"/>
                </a:lnTo>
                <a:lnTo>
                  <a:pt x="5398401" y="5742000"/>
                </a:lnTo>
                <a:lnTo>
                  <a:pt x="5429224" y="5767692"/>
                </a:lnTo>
                <a:lnTo>
                  <a:pt x="5438965" y="5769851"/>
                </a:lnTo>
                <a:lnTo>
                  <a:pt x="5442204" y="5764441"/>
                </a:lnTo>
                <a:close/>
              </a:path>
              <a:path w="16113125" h="9671685">
                <a:moveTo>
                  <a:pt x="5504396" y="9165831"/>
                </a:moveTo>
                <a:lnTo>
                  <a:pt x="5503850" y="9157144"/>
                </a:lnTo>
                <a:lnTo>
                  <a:pt x="5502770" y="9156065"/>
                </a:lnTo>
                <a:lnTo>
                  <a:pt x="5500611" y="9154985"/>
                </a:lnTo>
                <a:lnTo>
                  <a:pt x="5497360" y="9156065"/>
                </a:lnTo>
                <a:lnTo>
                  <a:pt x="5488013" y="9161831"/>
                </a:lnTo>
                <a:lnTo>
                  <a:pt x="5481815" y="9172156"/>
                </a:lnTo>
                <a:lnTo>
                  <a:pt x="5479872" y="9183891"/>
                </a:lnTo>
                <a:lnTo>
                  <a:pt x="5483301" y="9193924"/>
                </a:lnTo>
                <a:lnTo>
                  <a:pt x="5484380" y="9196083"/>
                </a:lnTo>
                <a:lnTo>
                  <a:pt x="5486539" y="9198242"/>
                </a:lnTo>
                <a:lnTo>
                  <a:pt x="5489791" y="9197162"/>
                </a:lnTo>
                <a:lnTo>
                  <a:pt x="5495328" y="9190914"/>
                </a:lnTo>
                <a:lnTo>
                  <a:pt x="5500878" y="9178773"/>
                </a:lnTo>
                <a:lnTo>
                  <a:pt x="5504396" y="9165831"/>
                </a:lnTo>
                <a:close/>
              </a:path>
              <a:path w="16113125" h="9671685">
                <a:moveTo>
                  <a:pt x="5504929" y="7044957"/>
                </a:moveTo>
                <a:lnTo>
                  <a:pt x="5503850" y="7044957"/>
                </a:lnTo>
                <a:lnTo>
                  <a:pt x="5501691" y="7043877"/>
                </a:lnTo>
                <a:lnTo>
                  <a:pt x="5493715" y="7043687"/>
                </a:lnTo>
                <a:lnTo>
                  <a:pt x="5485739" y="7047255"/>
                </a:lnTo>
                <a:lnTo>
                  <a:pt x="5479783" y="7053453"/>
                </a:lnTo>
                <a:lnTo>
                  <a:pt x="5477891" y="7061174"/>
                </a:lnTo>
                <a:lnTo>
                  <a:pt x="5477891" y="7065505"/>
                </a:lnTo>
                <a:lnTo>
                  <a:pt x="5480062" y="7065505"/>
                </a:lnTo>
                <a:lnTo>
                  <a:pt x="5485765" y="7064299"/>
                </a:lnTo>
                <a:lnTo>
                  <a:pt x="5494121" y="7059155"/>
                </a:lnTo>
                <a:lnTo>
                  <a:pt x="5501652" y="7052577"/>
                </a:lnTo>
                <a:lnTo>
                  <a:pt x="5504853" y="7047255"/>
                </a:lnTo>
                <a:lnTo>
                  <a:pt x="5504929" y="7044957"/>
                </a:lnTo>
                <a:close/>
              </a:path>
              <a:path w="16113125" h="9671685">
                <a:moveTo>
                  <a:pt x="5513679" y="9427947"/>
                </a:moveTo>
                <a:lnTo>
                  <a:pt x="5511685" y="9411170"/>
                </a:lnTo>
                <a:lnTo>
                  <a:pt x="5506859" y="9394990"/>
                </a:lnTo>
                <a:lnTo>
                  <a:pt x="5500611" y="9386430"/>
                </a:lnTo>
                <a:lnTo>
                  <a:pt x="5498439" y="9385351"/>
                </a:lnTo>
                <a:lnTo>
                  <a:pt x="5495201" y="9386430"/>
                </a:lnTo>
                <a:lnTo>
                  <a:pt x="5493029" y="9388589"/>
                </a:lnTo>
                <a:lnTo>
                  <a:pt x="5486793" y="9400921"/>
                </a:lnTo>
                <a:lnTo>
                  <a:pt x="5486946" y="9415894"/>
                </a:lnTo>
                <a:lnTo>
                  <a:pt x="5492585" y="9429648"/>
                </a:lnTo>
                <a:lnTo>
                  <a:pt x="5502770" y="9438335"/>
                </a:lnTo>
                <a:lnTo>
                  <a:pt x="5506009" y="9439415"/>
                </a:lnTo>
                <a:lnTo>
                  <a:pt x="5509260" y="9441586"/>
                </a:lnTo>
                <a:lnTo>
                  <a:pt x="5511419" y="9438335"/>
                </a:lnTo>
                <a:lnTo>
                  <a:pt x="5513679" y="9427947"/>
                </a:lnTo>
                <a:close/>
              </a:path>
              <a:path w="16113125" h="9671685">
                <a:moveTo>
                  <a:pt x="5582805" y="5866104"/>
                </a:moveTo>
                <a:lnTo>
                  <a:pt x="5580634" y="5863945"/>
                </a:lnTo>
                <a:lnTo>
                  <a:pt x="5577395" y="5862866"/>
                </a:lnTo>
                <a:lnTo>
                  <a:pt x="5563806" y="5862091"/>
                </a:lnTo>
                <a:lnTo>
                  <a:pt x="5549811" y="5867997"/>
                </a:lnTo>
                <a:lnTo>
                  <a:pt x="5539067" y="5878373"/>
                </a:lnTo>
                <a:lnTo>
                  <a:pt x="5535219" y="5890984"/>
                </a:lnTo>
                <a:lnTo>
                  <a:pt x="5535219" y="5894222"/>
                </a:lnTo>
                <a:lnTo>
                  <a:pt x="5534126" y="5897473"/>
                </a:lnTo>
                <a:lnTo>
                  <a:pt x="5538457" y="5899632"/>
                </a:lnTo>
                <a:lnTo>
                  <a:pt x="5549036" y="5897638"/>
                </a:lnTo>
                <a:lnTo>
                  <a:pt x="5563870" y="5889358"/>
                </a:lnTo>
                <a:lnTo>
                  <a:pt x="5577090" y="5878652"/>
                </a:lnTo>
                <a:lnTo>
                  <a:pt x="5582805" y="5869356"/>
                </a:lnTo>
                <a:lnTo>
                  <a:pt x="5582805" y="5866104"/>
                </a:lnTo>
                <a:close/>
              </a:path>
              <a:path w="16113125" h="9671685">
                <a:moveTo>
                  <a:pt x="5618492" y="4978184"/>
                </a:moveTo>
                <a:lnTo>
                  <a:pt x="5614162" y="4976025"/>
                </a:lnTo>
                <a:lnTo>
                  <a:pt x="5604764" y="4975733"/>
                </a:lnTo>
                <a:lnTo>
                  <a:pt x="5595785" y="4980216"/>
                </a:lnTo>
                <a:lnTo>
                  <a:pt x="5589219" y="4987734"/>
                </a:lnTo>
                <a:lnTo>
                  <a:pt x="5587123" y="4996573"/>
                </a:lnTo>
                <a:lnTo>
                  <a:pt x="5587123" y="5000904"/>
                </a:lnTo>
                <a:lnTo>
                  <a:pt x="5589295" y="5001984"/>
                </a:lnTo>
                <a:lnTo>
                  <a:pt x="5596115" y="5000422"/>
                </a:lnTo>
                <a:lnTo>
                  <a:pt x="5605780" y="4994414"/>
                </a:lnTo>
                <a:lnTo>
                  <a:pt x="5614238" y="4986769"/>
                </a:lnTo>
                <a:lnTo>
                  <a:pt x="5618492" y="4978184"/>
                </a:lnTo>
                <a:close/>
              </a:path>
              <a:path w="16113125" h="9671685">
                <a:moveTo>
                  <a:pt x="5623306" y="8992857"/>
                </a:moveTo>
                <a:lnTo>
                  <a:pt x="5621731" y="8986266"/>
                </a:lnTo>
                <a:lnTo>
                  <a:pt x="5620651" y="8985186"/>
                </a:lnTo>
                <a:lnTo>
                  <a:pt x="5618492" y="8985186"/>
                </a:lnTo>
                <a:lnTo>
                  <a:pt x="5616321" y="8986266"/>
                </a:lnTo>
                <a:lnTo>
                  <a:pt x="5610136" y="8991765"/>
                </a:lnTo>
                <a:lnTo>
                  <a:pt x="5606593" y="9000198"/>
                </a:lnTo>
                <a:lnTo>
                  <a:pt x="5606288" y="9009228"/>
                </a:lnTo>
                <a:lnTo>
                  <a:pt x="5609844" y="9016555"/>
                </a:lnTo>
                <a:lnTo>
                  <a:pt x="5610923" y="9017635"/>
                </a:lnTo>
                <a:lnTo>
                  <a:pt x="5612003" y="9019794"/>
                </a:lnTo>
                <a:lnTo>
                  <a:pt x="5615241" y="9018714"/>
                </a:lnTo>
                <a:lnTo>
                  <a:pt x="5619153" y="9013342"/>
                </a:lnTo>
                <a:lnTo>
                  <a:pt x="5622137" y="9003297"/>
                </a:lnTo>
                <a:lnTo>
                  <a:pt x="5623306" y="8992857"/>
                </a:lnTo>
                <a:close/>
              </a:path>
              <a:path w="16113125" h="9671685">
                <a:moveTo>
                  <a:pt x="5626062" y="6916255"/>
                </a:moveTo>
                <a:lnTo>
                  <a:pt x="5624982" y="6910845"/>
                </a:lnTo>
                <a:lnTo>
                  <a:pt x="5620651" y="6909765"/>
                </a:lnTo>
                <a:lnTo>
                  <a:pt x="5615241" y="6909765"/>
                </a:lnTo>
                <a:lnTo>
                  <a:pt x="5597487" y="6916661"/>
                </a:lnTo>
                <a:lnTo>
                  <a:pt x="5583479" y="6932473"/>
                </a:lnTo>
                <a:lnTo>
                  <a:pt x="5576163" y="6952348"/>
                </a:lnTo>
                <a:lnTo>
                  <a:pt x="5578475" y="6971411"/>
                </a:lnTo>
                <a:lnTo>
                  <a:pt x="5580634" y="6975742"/>
                </a:lnTo>
                <a:lnTo>
                  <a:pt x="5581726" y="6980060"/>
                </a:lnTo>
                <a:lnTo>
                  <a:pt x="5588216" y="6980060"/>
                </a:lnTo>
                <a:lnTo>
                  <a:pt x="5600357" y="6971309"/>
                </a:lnTo>
                <a:lnTo>
                  <a:pt x="5614035" y="6952221"/>
                </a:lnTo>
                <a:lnTo>
                  <a:pt x="5624258" y="6931088"/>
                </a:lnTo>
                <a:lnTo>
                  <a:pt x="5626062" y="6916255"/>
                </a:lnTo>
                <a:close/>
              </a:path>
              <a:path w="16113125" h="9671685">
                <a:moveTo>
                  <a:pt x="5634101" y="7389812"/>
                </a:moveTo>
                <a:lnTo>
                  <a:pt x="5623420" y="7351509"/>
                </a:lnTo>
                <a:lnTo>
                  <a:pt x="5610923" y="7340206"/>
                </a:lnTo>
                <a:lnTo>
                  <a:pt x="5605513" y="7345616"/>
                </a:lnTo>
                <a:lnTo>
                  <a:pt x="5599227" y="7360501"/>
                </a:lnTo>
                <a:lnTo>
                  <a:pt x="5600649" y="7377925"/>
                </a:lnTo>
                <a:lnTo>
                  <a:pt x="5608548" y="7393521"/>
                </a:lnTo>
                <a:lnTo>
                  <a:pt x="5621731" y="7402931"/>
                </a:lnTo>
                <a:lnTo>
                  <a:pt x="5624982" y="7404024"/>
                </a:lnTo>
                <a:lnTo>
                  <a:pt x="5629300" y="7406183"/>
                </a:lnTo>
                <a:lnTo>
                  <a:pt x="5632551" y="7401852"/>
                </a:lnTo>
                <a:lnTo>
                  <a:pt x="5634101" y="7389812"/>
                </a:lnTo>
                <a:close/>
              </a:path>
              <a:path w="16113125" h="9671685">
                <a:moveTo>
                  <a:pt x="5673864" y="8207527"/>
                </a:moveTo>
                <a:lnTo>
                  <a:pt x="5673242" y="8198523"/>
                </a:lnTo>
                <a:lnTo>
                  <a:pt x="5671197" y="8189722"/>
                </a:lnTo>
                <a:lnTo>
                  <a:pt x="5668238" y="8184870"/>
                </a:lnTo>
                <a:lnTo>
                  <a:pt x="5666079" y="8183791"/>
                </a:lnTo>
                <a:lnTo>
                  <a:pt x="5665000" y="8184870"/>
                </a:lnTo>
                <a:lnTo>
                  <a:pt x="5662828" y="8185950"/>
                </a:lnTo>
                <a:lnTo>
                  <a:pt x="5659094" y="8192300"/>
                </a:lnTo>
                <a:lnTo>
                  <a:pt x="5658917" y="8200276"/>
                </a:lnTo>
                <a:lnTo>
                  <a:pt x="5661774" y="8207845"/>
                </a:lnTo>
                <a:lnTo>
                  <a:pt x="5667159" y="8212988"/>
                </a:lnTo>
                <a:lnTo>
                  <a:pt x="5669318" y="8214068"/>
                </a:lnTo>
                <a:lnTo>
                  <a:pt x="5670397" y="8215147"/>
                </a:lnTo>
                <a:lnTo>
                  <a:pt x="5672569" y="8212988"/>
                </a:lnTo>
                <a:lnTo>
                  <a:pt x="5673864" y="8207527"/>
                </a:lnTo>
                <a:close/>
              </a:path>
              <a:path w="16113125" h="9671685">
                <a:moveTo>
                  <a:pt x="5692394" y="4510316"/>
                </a:moveTo>
                <a:lnTo>
                  <a:pt x="5683631" y="4469790"/>
                </a:lnTo>
                <a:lnTo>
                  <a:pt x="5672569" y="4455820"/>
                </a:lnTo>
                <a:lnTo>
                  <a:pt x="5670410" y="4456900"/>
                </a:lnTo>
                <a:lnTo>
                  <a:pt x="5666079" y="4461230"/>
                </a:lnTo>
                <a:lnTo>
                  <a:pt x="5658828" y="4476635"/>
                </a:lnTo>
                <a:lnTo>
                  <a:pt x="5659183" y="4495292"/>
                </a:lnTo>
                <a:lnTo>
                  <a:pt x="5666232" y="4512335"/>
                </a:lnTo>
                <a:lnTo>
                  <a:pt x="5679059" y="4522876"/>
                </a:lnTo>
                <a:lnTo>
                  <a:pt x="5683377" y="4523956"/>
                </a:lnTo>
                <a:lnTo>
                  <a:pt x="5686628" y="4526115"/>
                </a:lnTo>
                <a:lnTo>
                  <a:pt x="5689866" y="4522876"/>
                </a:lnTo>
                <a:lnTo>
                  <a:pt x="5692394" y="4510316"/>
                </a:lnTo>
                <a:close/>
              </a:path>
              <a:path w="16113125" h="9671685">
                <a:moveTo>
                  <a:pt x="5701779" y="2724505"/>
                </a:moveTo>
                <a:lnTo>
                  <a:pt x="5701766" y="2715666"/>
                </a:lnTo>
                <a:lnTo>
                  <a:pt x="5700687" y="2712428"/>
                </a:lnTo>
                <a:lnTo>
                  <a:pt x="5698515" y="2712428"/>
                </a:lnTo>
                <a:lnTo>
                  <a:pt x="5695277" y="2713507"/>
                </a:lnTo>
                <a:lnTo>
                  <a:pt x="5684952" y="2718663"/>
                </a:lnTo>
                <a:lnTo>
                  <a:pt x="5677560" y="2728785"/>
                </a:lnTo>
                <a:lnTo>
                  <a:pt x="5674436" y="2740723"/>
                </a:lnTo>
                <a:lnTo>
                  <a:pt x="5676887" y="2751353"/>
                </a:lnTo>
                <a:lnTo>
                  <a:pt x="5677967" y="2753525"/>
                </a:lnTo>
                <a:lnTo>
                  <a:pt x="5679046" y="2756763"/>
                </a:lnTo>
                <a:lnTo>
                  <a:pt x="5683377" y="2755684"/>
                </a:lnTo>
                <a:lnTo>
                  <a:pt x="5690057" y="2749893"/>
                </a:lnTo>
                <a:lnTo>
                  <a:pt x="5697029" y="2737701"/>
                </a:lnTo>
                <a:lnTo>
                  <a:pt x="5701779" y="2724505"/>
                </a:lnTo>
                <a:close/>
              </a:path>
              <a:path w="16113125" h="9671685">
                <a:moveTo>
                  <a:pt x="5727725" y="149237"/>
                </a:moveTo>
                <a:lnTo>
                  <a:pt x="5726633" y="145999"/>
                </a:lnTo>
                <a:lnTo>
                  <a:pt x="5722315" y="142748"/>
                </a:lnTo>
                <a:lnTo>
                  <a:pt x="5706275" y="135839"/>
                </a:lnTo>
                <a:lnTo>
                  <a:pt x="5687301" y="136944"/>
                </a:lnTo>
                <a:lnTo>
                  <a:pt x="5670143" y="144729"/>
                </a:lnTo>
                <a:lnTo>
                  <a:pt x="5659590" y="157899"/>
                </a:lnTo>
                <a:lnTo>
                  <a:pt x="5658497" y="162217"/>
                </a:lnTo>
                <a:lnTo>
                  <a:pt x="5656338" y="165468"/>
                </a:lnTo>
                <a:lnTo>
                  <a:pt x="5660669" y="169786"/>
                </a:lnTo>
                <a:lnTo>
                  <a:pt x="5673852" y="171958"/>
                </a:lnTo>
                <a:lnTo>
                  <a:pt x="5694731" y="168440"/>
                </a:lnTo>
                <a:lnTo>
                  <a:pt x="5714809" y="161277"/>
                </a:lnTo>
                <a:lnTo>
                  <a:pt x="5725553" y="152488"/>
                </a:lnTo>
                <a:lnTo>
                  <a:pt x="5727725" y="149237"/>
                </a:lnTo>
                <a:close/>
              </a:path>
              <a:path w="16113125" h="9671685">
                <a:moveTo>
                  <a:pt x="5728805" y="705142"/>
                </a:moveTo>
                <a:lnTo>
                  <a:pt x="5727725" y="704062"/>
                </a:lnTo>
                <a:lnTo>
                  <a:pt x="5727725" y="702970"/>
                </a:lnTo>
                <a:lnTo>
                  <a:pt x="5723560" y="698360"/>
                </a:lnTo>
                <a:lnTo>
                  <a:pt x="5717171" y="696087"/>
                </a:lnTo>
                <a:lnTo>
                  <a:pt x="5710377" y="696442"/>
                </a:lnTo>
                <a:lnTo>
                  <a:pt x="5705005" y="699731"/>
                </a:lnTo>
                <a:lnTo>
                  <a:pt x="5702846" y="701890"/>
                </a:lnTo>
                <a:lnTo>
                  <a:pt x="5703925" y="704062"/>
                </a:lnTo>
                <a:lnTo>
                  <a:pt x="5708104" y="706386"/>
                </a:lnTo>
                <a:lnTo>
                  <a:pt x="5715419" y="708113"/>
                </a:lnTo>
                <a:lnTo>
                  <a:pt x="5722937" y="708621"/>
                </a:lnTo>
                <a:lnTo>
                  <a:pt x="5727725" y="707301"/>
                </a:lnTo>
                <a:lnTo>
                  <a:pt x="5728805" y="705142"/>
                </a:lnTo>
                <a:close/>
              </a:path>
              <a:path w="16113125" h="9671685">
                <a:moveTo>
                  <a:pt x="5748134" y="8873795"/>
                </a:moveTo>
                <a:lnTo>
                  <a:pt x="5747004" y="8863546"/>
                </a:lnTo>
                <a:lnTo>
                  <a:pt x="5743943" y="8857564"/>
                </a:lnTo>
                <a:lnTo>
                  <a:pt x="5742864" y="8856485"/>
                </a:lnTo>
                <a:lnTo>
                  <a:pt x="5741784" y="8857564"/>
                </a:lnTo>
                <a:lnTo>
                  <a:pt x="5739625" y="8858644"/>
                </a:lnTo>
                <a:lnTo>
                  <a:pt x="5734748" y="8865362"/>
                </a:lnTo>
                <a:lnTo>
                  <a:pt x="5733135" y="8874201"/>
                </a:lnTo>
                <a:lnTo>
                  <a:pt x="5734748" y="8882837"/>
                </a:lnTo>
                <a:lnTo>
                  <a:pt x="5739625" y="8888933"/>
                </a:lnTo>
                <a:lnTo>
                  <a:pt x="5741784" y="8890013"/>
                </a:lnTo>
                <a:lnTo>
                  <a:pt x="5742864" y="8891092"/>
                </a:lnTo>
                <a:lnTo>
                  <a:pt x="5745023" y="8890013"/>
                </a:lnTo>
                <a:lnTo>
                  <a:pt x="5747448" y="8884031"/>
                </a:lnTo>
                <a:lnTo>
                  <a:pt x="5748134" y="8873795"/>
                </a:lnTo>
                <a:close/>
              </a:path>
              <a:path w="16113125" h="9671685">
                <a:moveTo>
                  <a:pt x="5759094" y="6960603"/>
                </a:moveTo>
                <a:lnTo>
                  <a:pt x="5758002" y="6958431"/>
                </a:lnTo>
                <a:lnTo>
                  <a:pt x="5751550" y="6951993"/>
                </a:lnTo>
                <a:lnTo>
                  <a:pt x="5742051" y="6949110"/>
                </a:lnTo>
                <a:lnTo>
                  <a:pt x="5732157" y="6950075"/>
                </a:lnTo>
                <a:lnTo>
                  <a:pt x="5724474" y="6955193"/>
                </a:lnTo>
                <a:lnTo>
                  <a:pt x="5723394" y="6957352"/>
                </a:lnTo>
                <a:lnTo>
                  <a:pt x="5721235" y="6958431"/>
                </a:lnTo>
                <a:lnTo>
                  <a:pt x="5722315" y="6960603"/>
                </a:lnTo>
                <a:lnTo>
                  <a:pt x="5728030" y="6964146"/>
                </a:lnTo>
                <a:lnTo>
                  <a:pt x="5738812" y="6966280"/>
                </a:lnTo>
                <a:lnTo>
                  <a:pt x="5750001" y="6966382"/>
                </a:lnTo>
                <a:lnTo>
                  <a:pt x="5756922" y="6963842"/>
                </a:lnTo>
                <a:lnTo>
                  <a:pt x="5759094" y="6961683"/>
                </a:lnTo>
                <a:lnTo>
                  <a:pt x="5759094" y="6960603"/>
                </a:lnTo>
                <a:close/>
              </a:path>
              <a:path w="16113125" h="9671685">
                <a:moveTo>
                  <a:pt x="5772061" y="4083774"/>
                </a:moveTo>
                <a:lnTo>
                  <a:pt x="5770981" y="4081615"/>
                </a:lnTo>
                <a:lnTo>
                  <a:pt x="5769902" y="4080535"/>
                </a:lnTo>
                <a:lnTo>
                  <a:pt x="5767743" y="4080535"/>
                </a:lnTo>
                <a:lnTo>
                  <a:pt x="5760466" y="4082885"/>
                </a:lnTo>
                <a:lnTo>
                  <a:pt x="5754217" y="4088777"/>
                </a:lnTo>
                <a:lnTo>
                  <a:pt x="5750395" y="4096499"/>
                </a:lnTo>
                <a:lnTo>
                  <a:pt x="5750433" y="4104322"/>
                </a:lnTo>
                <a:lnTo>
                  <a:pt x="5751512" y="4106494"/>
                </a:lnTo>
                <a:lnTo>
                  <a:pt x="5751512" y="4107573"/>
                </a:lnTo>
                <a:lnTo>
                  <a:pt x="5753684" y="4108653"/>
                </a:lnTo>
                <a:lnTo>
                  <a:pt x="5758980" y="4105529"/>
                </a:lnTo>
                <a:lnTo>
                  <a:pt x="5765304" y="4098239"/>
                </a:lnTo>
                <a:lnTo>
                  <a:pt x="5770410" y="4089946"/>
                </a:lnTo>
                <a:lnTo>
                  <a:pt x="5772061" y="4083774"/>
                </a:lnTo>
                <a:close/>
              </a:path>
              <a:path w="16113125" h="9671685">
                <a:moveTo>
                  <a:pt x="5787225" y="174815"/>
                </a:moveTo>
                <a:lnTo>
                  <a:pt x="5786259" y="161277"/>
                </a:lnTo>
                <a:lnTo>
                  <a:pt x="5783059" y="147942"/>
                </a:lnTo>
                <a:lnTo>
                  <a:pt x="5778551" y="140589"/>
                </a:lnTo>
                <a:lnTo>
                  <a:pt x="5775312" y="138430"/>
                </a:lnTo>
                <a:lnTo>
                  <a:pt x="5773140" y="139509"/>
                </a:lnTo>
                <a:lnTo>
                  <a:pt x="5770981" y="141668"/>
                </a:lnTo>
                <a:lnTo>
                  <a:pt x="5765609" y="151282"/>
                </a:lnTo>
                <a:lnTo>
                  <a:pt x="5765304" y="163436"/>
                </a:lnTo>
                <a:lnTo>
                  <a:pt x="5769457" y="174980"/>
                </a:lnTo>
                <a:lnTo>
                  <a:pt x="5777471" y="182765"/>
                </a:lnTo>
                <a:lnTo>
                  <a:pt x="5779630" y="183845"/>
                </a:lnTo>
                <a:lnTo>
                  <a:pt x="5781789" y="186016"/>
                </a:lnTo>
                <a:lnTo>
                  <a:pt x="5785040" y="182765"/>
                </a:lnTo>
                <a:lnTo>
                  <a:pt x="5787225" y="174815"/>
                </a:lnTo>
                <a:close/>
              </a:path>
              <a:path w="16113125" h="9671685">
                <a:moveTo>
                  <a:pt x="5798832" y="5075936"/>
                </a:moveTo>
                <a:lnTo>
                  <a:pt x="5798566" y="5064252"/>
                </a:lnTo>
                <a:lnTo>
                  <a:pt x="5795861" y="5057140"/>
                </a:lnTo>
                <a:lnTo>
                  <a:pt x="5794781" y="5054981"/>
                </a:lnTo>
                <a:lnTo>
                  <a:pt x="5792609" y="5054981"/>
                </a:lnTo>
                <a:lnTo>
                  <a:pt x="5790450" y="5057140"/>
                </a:lnTo>
                <a:lnTo>
                  <a:pt x="5784012" y="5064214"/>
                </a:lnTo>
                <a:lnTo>
                  <a:pt x="5781116" y="5074031"/>
                </a:lnTo>
                <a:lnTo>
                  <a:pt x="5782081" y="5084064"/>
                </a:lnTo>
                <a:lnTo>
                  <a:pt x="5787199" y="5091747"/>
                </a:lnTo>
                <a:lnTo>
                  <a:pt x="5789371" y="5092827"/>
                </a:lnTo>
                <a:lnTo>
                  <a:pt x="5790450" y="5094986"/>
                </a:lnTo>
                <a:lnTo>
                  <a:pt x="5793689" y="5093906"/>
                </a:lnTo>
                <a:lnTo>
                  <a:pt x="5797080" y="5087404"/>
                </a:lnTo>
                <a:lnTo>
                  <a:pt x="5798832" y="5075936"/>
                </a:lnTo>
                <a:close/>
              </a:path>
              <a:path w="16113125" h="9671685">
                <a:moveTo>
                  <a:pt x="5820727" y="8620722"/>
                </a:moveTo>
                <a:lnTo>
                  <a:pt x="5819648" y="8619630"/>
                </a:lnTo>
                <a:lnTo>
                  <a:pt x="5817489" y="8618550"/>
                </a:lnTo>
                <a:lnTo>
                  <a:pt x="5810275" y="8617369"/>
                </a:lnTo>
                <a:lnTo>
                  <a:pt x="5802757" y="8619630"/>
                </a:lnTo>
                <a:lnTo>
                  <a:pt x="5796648" y="8624329"/>
                </a:lnTo>
                <a:lnTo>
                  <a:pt x="5793689" y="8630450"/>
                </a:lnTo>
                <a:lnTo>
                  <a:pt x="5793689" y="8632609"/>
                </a:lnTo>
                <a:lnTo>
                  <a:pt x="5792609" y="8633701"/>
                </a:lnTo>
                <a:lnTo>
                  <a:pt x="5794781" y="8634781"/>
                </a:lnTo>
                <a:lnTo>
                  <a:pt x="5800331" y="8634425"/>
                </a:lnTo>
                <a:lnTo>
                  <a:pt x="5808434" y="8631123"/>
                </a:lnTo>
                <a:lnTo>
                  <a:pt x="5815914" y="8626411"/>
                </a:lnTo>
                <a:lnTo>
                  <a:pt x="5819648" y="8621801"/>
                </a:lnTo>
                <a:lnTo>
                  <a:pt x="5820727" y="8620722"/>
                </a:lnTo>
                <a:close/>
              </a:path>
              <a:path w="16113125" h="9671685">
                <a:moveTo>
                  <a:pt x="5836958" y="6664261"/>
                </a:moveTo>
                <a:lnTo>
                  <a:pt x="5823978" y="6639395"/>
                </a:lnTo>
                <a:lnTo>
                  <a:pt x="5820740" y="6639395"/>
                </a:lnTo>
                <a:lnTo>
                  <a:pt x="5819648" y="6641554"/>
                </a:lnTo>
                <a:lnTo>
                  <a:pt x="5818492" y="6648920"/>
                </a:lnTo>
                <a:lnTo>
                  <a:pt x="5820867" y="6656692"/>
                </a:lnTo>
                <a:lnTo>
                  <a:pt x="5825883" y="6662839"/>
                </a:lnTo>
                <a:lnTo>
                  <a:pt x="5832627" y="6665341"/>
                </a:lnTo>
                <a:lnTo>
                  <a:pt x="5834799" y="6665341"/>
                </a:lnTo>
                <a:lnTo>
                  <a:pt x="5835878" y="6666433"/>
                </a:lnTo>
                <a:lnTo>
                  <a:pt x="5836958" y="6664261"/>
                </a:lnTo>
                <a:close/>
              </a:path>
              <a:path w="16113125" h="9671685">
                <a:moveTo>
                  <a:pt x="5868187" y="4716335"/>
                </a:moveTo>
                <a:lnTo>
                  <a:pt x="5867793" y="4705769"/>
                </a:lnTo>
                <a:lnTo>
                  <a:pt x="5865076" y="4699165"/>
                </a:lnTo>
                <a:lnTo>
                  <a:pt x="5863996" y="4698073"/>
                </a:lnTo>
                <a:lnTo>
                  <a:pt x="5861837" y="4698073"/>
                </a:lnTo>
                <a:lnTo>
                  <a:pt x="5859665" y="4700244"/>
                </a:lnTo>
                <a:lnTo>
                  <a:pt x="5854027" y="4706505"/>
                </a:lnTo>
                <a:lnTo>
                  <a:pt x="5851830" y="4715522"/>
                </a:lnTo>
                <a:lnTo>
                  <a:pt x="5853277" y="4724730"/>
                </a:lnTo>
                <a:lnTo>
                  <a:pt x="5858586" y="4731601"/>
                </a:lnTo>
                <a:lnTo>
                  <a:pt x="5860745" y="4732693"/>
                </a:lnTo>
                <a:lnTo>
                  <a:pt x="5861837" y="4734852"/>
                </a:lnTo>
                <a:lnTo>
                  <a:pt x="5863996" y="4732693"/>
                </a:lnTo>
                <a:lnTo>
                  <a:pt x="5866752" y="4726686"/>
                </a:lnTo>
                <a:lnTo>
                  <a:pt x="5868187" y="4716335"/>
                </a:lnTo>
                <a:close/>
              </a:path>
              <a:path w="16113125" h="9671685">
                <a:moveTo>
                  <a:pt x="5870930" y="2248433"/>
                </a:moveTo>
                <a:lnTo>
                  <a:pt x="5868314" y="2238718"/>
                </a:lnTo>
                <a:lnTo>
                  <a:pt x="5866155" y="2236559"/>
                </a:lnTo>
                <a:lnTo>
                  <a:pt x="5863996" y="2236559"/>
                </a:lnTo>
                <a:lnTo>
                  <a:pt x="5860745" y="2237638"/>
                </a:lnTo>
                <a:lnTo>
                  <a:pt x="5851499" y="2245957"/>
                </a:lnTo>
                <a:lnTo>
                  <a:pt x="5846826" y="2258733"/>
                </a:lnTo>
                <a:lnTo>
                  <a:pt x="5847207" y="2272322"/>
                </a:lnTo>
                <a:lnTo>
                  <a:pt x="5853176" y="2283066"/>
                </a:lnTo>
                <a:lnTo>
                  <a:pt x="5857506" y="2287384"/>
                </a:lnTo>
                <a:lnTo>
                  <a:pt x="5860745" y="2286304"/>
                </a:lnTo>
                <a:lnTo>
                  <a:pt x="5866041" y="2278418"/>
                </a:lnTo>
                <a:lnTo>
                  <a:pt x="5869800" y="2263737"/>
                </a:lnTo>
                <a:lnTo>
                  <a:pt x="5870930" y="2248433"/>
                </a:lnTo>
                <a:close/>
              </a:path>
              <a:path w="16113125" h="9671685">
                <a:moveTo>
                  <a:pt x="5874804" y="4011790"/>
                </a:moveTo>
                <a:lnTo>
                  <a:pt x="5872378" y="4004018"/>
                </a:lnTo>
                <a:lnTo>
                  <a:pt x="5868721" y="3996652"/>
                </a:lnTo>
                <a:lnTo>
                  <a:pt x="5865076" y="3992930"/>
                </a:lnTo>
                <a:lnTo>
                  <a:pt x="5862917" y="3992930"/>
                </a:lnTo>
                <a:lnTo>
                  <a:pt x="5860745" y="3995089"/>
                </a:lnTo>
                <a:lnTo>
                  <a:pt x="5859221" y="4001681"/>
                </a:lnTo>
                <a:lnTo>
                  <a:pt x="5860745" y="4008882"/>
                </a:lnTo>
                <a:lnTo>
                  <a:pt x="5864707" y="4014863"/>
                </a:lnTo>
                <a:lnTo>
                  <a:pt x="5870486" y="4017810"/>
                </a:lnTo>
                <a:lnTo>
                  <a:pt x="5871565" y="4017810"/>
                </a:lnTo>
                <a:lnTo>
                  <a:pt x="5873724" y="4018889"/>
                </a:lnTo>
                <a:lnTo>
                  <a:pt x="5874804" y="4016730"/>
                </a:lnTo>
                <a:lnTo>
                  <a:pt x="5874804" y="4011790"/>
                </a:lnTo>
                <a:close/>
              </a:path>
              <a:path w="16113125" h="9671685">
                <a:moveTo>
                  <a:pt x="5881294" y="8716975"/>
                </a:moveTo>
                <a:lnTo>
                  <a:pt x="5880214" y="8714803"/>
                </a:lnTo>
                <a:lnTo>
                  <a:pt x="5878055" y="8713724"/>
                </a:lnTo>
                <a:lnTo>
                  <a:pt x="5874804" y="8713724"/>
                </a:lnTo>
                <a:lnTo>
                  <a:pt x="5864403" y="8717140"/>
                </a:lnTo>
                <a:lnTo>
                  <a:pt x="5855614" y="8725624"/>
                </a:lnTo>
                <a:lnTo>
                  <a:pt x="5850471" y="8736546"/>
                </a:lnTo>
                <a:lnTo>
                  <a:pt x="5851017" y="8747252"/>
                </a:lnTo>
                <a:lnTo>
                  <a:pt x="5852096" y="8749411"/>
                </a:lnTo>
                <a:lnTo>
                  <a:pt x="5852096" y="8752662"/>
                </a:lnTo>
                <a:lnTo>
                  <a:pt x="5856427" y="8752662"/>
                </a:lnTo>
                <a:lnTo>
                  <a:pt x="5863806" y="8748154"/>
                </a:lnTo>
                <a:lnTo>
                  <a:pt x="5872505" y="8737651"/>
                </a:lnTo>
                <a:lnTo>
                  <a:pt x="5879389" y="8725738"/>
                </a:lnTo>
                <a:lnTo>
                  <a:pt x="5881294" y="8716975"/>
                </a:lnTo>
                <a:close/>
              </a:path>
              <a:path w="16113125" h="9671685">
                <a:moveTo>
                  <a:pt x="5913742" y="8446592"/>
                </a:moveTo>
                <a:lnTo>
                  <a:pt x="5890780" y="8395487"/>
                </a:lnTo>
                <a:lnTo>
                  <a:pt x="5874804" y="8386026"/>
                </a:lnTo>
                <a:lnTo>
                  <a:pt x="5872645" y="8388197"/>
                </a:lnTo>
                <a:lnTo>
                  <a:pt x="5870486" y="8392515"/>
                </a:lnTo>
                <a:lnTo>
                  <a:pt x="5868251" y="8409838"/>
                </a:lnTo>
                <a:lnTo>
                  <a:pt x="5874537" y="8428076"/>
                </a:lnTo>
                <a:lnTo>
                  <a:pt x="5886907" y="8442858"/>
                </a:lnTo>
                <a:lnTo>
                  <a:pt x="5902922" y="8449843"/>
                </a:lnTo>
                <a:lnTo>
                  <a:pt x="5907252" y="8449843"/>
                </a:lnTo>
                <a:lnTo>
                  <a:pt x="5911583" y="8450923"/>
                </a:lnTo>
                <a:lnTo>
                  <a:pt x="5913742" y="8446592"/>
                </a:lnTo>
                <a:close/>
              </a:path>
              <a:path w="16113125" h="9671685">
                <a:moveTo>
                  <a:pt x="5961329" y="2059190"/>
                </a:moveTo>
                <a:lnTo>
                  <a:pt x="5960249" y="2057031"/>
                </a:lnTo>
                <a:lnTo>
                  <a:pt x="5959170" y="2055952"/>
                </a:lnTo>
                <a:lnTo>
                  <a:pt x="5954839" y="2055952"/>
                </a:lnTo>
                <a:lnTo>
                  <a:pt x="5949429" y="2061349"/>
                </a:lnTo>
                <a:lnTo>
                  <a:pt x="5950509" y="2065680"/>
                </a:lnTo>
                <a:lnTo>
                  <a:pt x="5950509" y="2067839"/>
                </a:lnTo>
                <a:lnTo>
                  <a:pt x="5953760" y="2067839"/>
                </a:lnTo>
                <a:lnTo>
                  <a:pt x="5961329" y="2059190"/>
                </a:lnTo>
                <a:close/>
              </a:path>
              <a:path w="16113125" h="9671685">
                <a:moveTo>
                  <a:pt x="5976467" y="207645"/>
                </a:moveTo>
                <a:lnTo>
                  <a:pt x="5974308" y="205486"/>
                </a:lnTo>
                <a:lnTo>
                  <a:pt x="5971057" y="205486"/>
                </a:lnTo>
                <a:lnTo>
                  <a:pt x="5965647" y="207645"/>
                </a:lnTo>
                <a:lnTo>
                  <a:pt x="5963488" y="218452"/>
                </a:lnTo>
                <a:lnTo>
                  <a:pt x="5968898" y="223862"/>
                </a:lnTo>
                <a:lnTo>
                  <a:pt x="5968898" y="224942"/>
                </a:lnTo>
                <a:lnTo>
                  <a:pt x="5971057" y="223862"/>
                </a:lnTo>
                <a:lnTo>
                  <a:pt x="5974308" y="222783"/>
                </a:lnTo>
                <a:lnTo>
                  <a:pt x="5976467" y="207645"/>
                </a:lnTo>
                <a:close/>
              </a:path>
              <a:path w="16113125" h="9671685">
                <a:moveTo>
                  <a:pt x="5981878" y="5184762"/>
                </a:moveTo>
                <a:lnTo>
                  <a:pt x="5980798" y="5181511"/>
                </a:lnTo>
                <a:lnTo>
                  <a:pt x="5977547" y="5179352"/>
                </a:lnTo>
                <a:lnTo>
                  <a:pt x="5962828" y="5173840"/>
                </a:lnTo>
                <a:lnTo>
                  <a:pt x="5945784" y="5175834"/>
                </a:lnTo>
                <a:lnTo>
                  <a:pt x="5930557" y="5183911"/>
                </a:lnTo>
                <a:lnTo>
                  <a:pt x="5921311" y="5196649"/>
                </a:lnTo>
                <a:lnTo>
                  <a:pt x="5920232" y="5199900"/>
                </a:lnTo>
                <a:lnTo>
                  <a:pt x="5918073" y="5204218"/>
                </a:lnTo>
                <a:lnTo>
                  <a:pt x="5922391" y="5207470"/>
                </a:lnTo>
                <a:lnTo>
                  <a:pt x="5934253" y="5208854"/>
                </a:lnTo>
                <a:lnTo>
                  <a:pt x="5953214" y="5204765"/>
                </a:lnTo>
                <a:lnTo>
                  <a:pt x="5971362" y="5197424"/>
                </a:lnTo>
                <a:lnTo>
                  <a:pt x="5980798" y="5189080"/>
                </a:lnTo>
                <a:lnTo>
                  <a:pt x="5981878" y="5184762"/>
                </a:lnTo>
                <a:close/>
              </a:path>
              <a:path w="16113125" h="9671685">
                <a:moveTo>
                  <a:pt x="6001347" y="2912503"/>
                </a:moveTo>
                <a:lnTo>
                  <a:pt x="5999175" y="2907093"/>
                </a:lnTo>
                <a:lnTo>
                  <a:pt x="5995936" y="2906014"/>
                </a:lnTo>
                <a:lnTo>
                  <a:pt x="5990526" y="2906014"/>
                </a:lnTo>
                <a:lnTo>
                  <a:pt x="5971629" y="2912300"/>
                </a:lnTo>
                <a:lnTo>
                  <a:pt x="5956185" y="2927908"/>
                </a:lnTo>
                <a:lnTo>
                  <a:pt x="5947638" y="2947987"/>
                </a:lnTo>
                <a:lnTo>
                  <a:pt x="5949429" y="2967659"/>
                </a:lnTo>
                <a:lnTo>
                  <a:pt x="5951588" y="2971990"/>
                </a:lnTo>
                <a:lnTo>
                  <a:pt x="5952680" y="2977388"/>
                </a:lnTo>
                <a:lnTo>
                  <a:pt x="5959157" y="2977388"/>
                </a:lnTo>
                <a:lnTo>
                  <a:pt x="5971984" y="2969082"/>
                </a:lnTo>
                <a:lnTo>
                  <a:pt x="5987148" y="2949816"/>
                </a:lnTo>
                <a:lnTo>
                  <a:pt x="5998857" y="2928112"/>
                </a:lnTo>
                <a:lnTo>
                  <a:pt x="6001347" y="2912503"/>
                </a:lnTo>
                <a:close/>
              </a:path>
              <a:path w="16113125" h="9671685">
                <a:moveTo>
                  <a:pt x="6003506" y="4597501"/>
                </a:moveTo>
                <a:lnTo>
                  <a:pt x="6000267" y="4596422"/>
                </a:lnTo>
                <a:lnTo>
                  <a:pt x="6000267" y="4594250"/>
                </a:lnTo>
                <a:lnTo>
                  <a:pt x="5999188" y="4594250"/>
                </a:lnTo>
                <a:lnTo>
                  <a:pt x="5998095" y="4595330"/>
                </a:lnTo>
                <a:lnTo>
                  <a:pt x="5993777" y="4598581"/>
                </a:lnTo>
                <a:lnTo>
                  <a:pt x="5992698" y="4608309"/>
                </a:lnTo>
                <a:lnTo>
                  <a:pt x="5997016" y="4611560"/>
                </a:lnTo>
                <a:lnTo>
                  <a:pt x="5998095" y="4612640"/>
                </a:lnTo>
                <a:lnTo>
                  <a:pt x="6000267" y="4612640"/>
                </a:lnTo>
                <a:lnTo>
                  <a:pt x="6002426" y="4611560"/>
                </a:lnTo>
                <a:lnTo>
                  <a:pt x="6003506" y="4597501"/>
                </a:lnTo>
                <a:close/>
              </a:path>
              <a:path w="16113125" h="9671685">
                <a:moveTo>
                  <a:pt x="6036627" y="9064142"/>
                </a:moveTo>
                <a:lnTo>
                  <a:pt x="6035256" y="9047074"/>
                </a:lnTo>
                <a:lnTo>
                  <a:pt x="6030544" y="9037104"/>
                </a:lnTo>
                <a:lnTo>
                  <a:pt x="6029464" y="9033853"/>
                </a:lnTo>
                <a:lnTo>
                  <a:pt x="6026213" y="9034932"/>
                </a:lnTo>
                <a:lnTo>
                  <a:pt x="6022975" y="9037104"/>
                </a:lnTo>
                <a:lnTo>
                  <a:pt x="6014288" y="9047950"/>
                </a:lnTo>
                <a:lnTo>
                  <a:pt x="6011075" y="9063050"/>
                </a:lnTo>
                <a:lnTo>
                  <a:pt x="6013551" y="9078163"/>
                </a:lnTo>
                <a:lnTo>
                  <a:pt x="6021895" y="9089009"/>
                </a:lnTo>
                <a:lnTo>
                  <a:pt x="6025134" y="9091181"/>
                </a:lnTo>
                <a:lnTo>
                  <a:pt x="6027305" y="9093340"/>
                </a:lnTo>
                <a:lnTo>
                  <a:pt x="6030544" y="9091181"/>
                </a:lnTo>
                <a:lnTo>
                  <a:pt x="6034951" y="9081211"/>
                </a:lnTo>
                <a:lnTo>
                  <a:pt x="6036627" y="9064142"/>
                </a:lnTo>
                <a:close/>
              </a:path>
              <a:path w="16113125" h="9671685">
                <a:moveTo>
                  <a:pt x="6039193" y="2654020"/>
                </a:moveTo>
                <a:lnTo>
                  <a:pt x="6038113" y="2652941"/>
                </a:lnTo>
                <a:lnTo>
                  <a:pt x="6034875" y="2651861"/>
                </a:lnTo>
                <a:lnTo>
                  <a:pt x="6024067" y="2652738"/>
                </a:lnTo>
                <a:lnTo>
                  <a:pt x="6014186" y="2658884"/>
                </a:lnTo>
                <a:lnTo>
                  <a:pt x="6007341" y="2668282"/>
                </a:lnTo>
                <a:lnTo>
                  <a:pt x="6005665" y="2678900"/>
                </a:lnTo>
                <a:lnTo>
                  <a:pt x="6005665" y="2684297"/>
                </a:lnTo>
                <a:lnTo>
                  <a:pt x="6008916" y="2685389"/>
                </a:lnTo>
                <a:lnTo>
                  <a:pt x="6016358" y="2682354"/>
                </a:lnTo>
                <a:lnTo>
                  <a:pt x="6026353" y="2674162"/>
                </a:lnTo>
                <a:lnTo>
                  <a:pt x="6034913" y="2664549"/>
                </a:lnTo>
                <a:lnTo>
                  <a:pt x="6038113" y="2657271"/>
                </a:lnTo>
                <a:lnTo>
                  <a:pt x="6039193" y="2654020"/>
                </a:lnTo>
                <a:close/>
              </a:path>
              <a:path w="16113125" h="9671685">
                <a:moveTo>
                  <a:pt x="6044031" y="1466113"/>
                </a:moveTo>
                <a:lnTo>
                  <a:pt x="6042977" y="1456245"/>
                </a:lnTo>
                <a:lnTo>
                  <a:pt x="6040310" y="1446377"/>
                </a:lnTo>
                <a:lnTo>
                  <a:pt x="6037034" y="1440561"/>
                </a:lnTo>
                <a:lnTo>
                  <a:pt x="6033782" y="1440561"/>
                </a:lnTo>
                <a:lnTo>
                  <a:pt x="6031623" y="1442732"/>
                </a:lnTo>
                <a:lnTo>
                  <a:pt x="6027902" y="1450035"/>
                </a:lnTo>
                <a:lnTo>
                  <a:pt x="6027839" y="1458950"/>
                </a:lnTo>
                <a:lnTo>
                  <a:pt x="6031014" y="1467065"/>
                </a:lnTo>
                <a:lnTo>
                  <a:pt x="6037034" y="1471930"/>
                </a:lnTo>
                <a:lnTo>
                  <a:pt x="6039193" y="1473009"/>
                </a:lnTo>
                <a:lnTo>
                  <a:pt x="6040272" y="1474089"/>
                </a:lnTo>
                <a:lnTo>
                  <a:pt x="6042444" y="1471930"/>
                </a:lnTo>
                <a:lnTo>
                  <a:pt x="6044031" y="1466113"/>
                </a:lnTo>
                <a:close/>
              </a:path>
              <a:path w="16113125" h="9671685">
                <a:moveTo>
                  <a:pt x="6066231" y="7915567"/>
                </a:moveTo>
                <a:lnTo>
                  <a:pt x="6061913" y="7911249"/>
                </a:lnTo>
                <a:lnTo>
                  <a:pt x="6050737" y="7906245"/>
                </a:lnTo>
                <a:lnTo>
                  <a:pt x="6037440" y="7906918"/>
                </a:lnTo>
                <a:lnTo>
                  <a:pt x="6025566" y="7912468"/>
                </a:lnTo>
                <a:lnTo>
                  <a:pt x="6018644" y="7922057"/>
                </a:lnTo>
                <a:lnTo>
                  <a:pt x="6017565" y="7925308"/>
                </a:lnTo>
                <a:lnTo>
                  <a:pt x="6016485" y="7927467"/>
                </a:lnTo>
                <a:lnTo>
                  <a:pt x="6018644" y="7929626"/>
                </a:lnTo>
                <a:lnTo>
                  <a:pt x="6027572" y="7931277"/>
                </a:lnTo>
                <a:lnTo>
                  <a:pt x="6042177" y="7928953"/>
                </a:lnTo>
                <a:lnTo>
                  <a:pt x="6056363" y="7924000"/>
                </a:lnTo>
                <a:lnTo>
                  <a:pt x="6064072" y="7917739"/>
                </a:lnTo>
                <a:lnTo>
                  <a:pt x="6066231" y="7915567"/>
                </a:lnTo>
                <a:close/>
              </a:path>
              <a:path w="16113125" h="9671685">
                <a:moveTo>
                  <a:pt x="6110579" y="3006598"/>
                </a:moveTo>
                <a:lnTo>
                  <a:pt x="6109627" y="2998266"/>
                </a:lnTo>
                <a:lnTo>
                  <a:pt x="6103810" y="2986176"/>
                </a:lnTo>
                <a:lnTo>
                  <a:pt x="6095974" y="2975114"/>
                </a:lnTo>
                <a:lnTo>
                  <a:pt x="6088939" y="2969818"/>
                </a:lnTo>
                <a:lnTo>
                  <a:pt x="6086780" y="2967659"/>
                </a:lnTo>
                <a:lnTo>
                  <a:pt x="6084621" y="2969818"/>
                </a:lnTo>
                <a:lnTo>
                  <a:pt x="6083541" y="2973070"/>
                </a:lnTo>
                <a:lnTo>
                  <a:pt x="6081877" y="2983966"/>
                </a:lnTo>
                <a:lnTo>
                  <a:pt x="6085700" y="2995371"/>
                </a:lnTo>
                <a:lnTo>
                  <a:pt x="6093574" y="3004553"/>
                </a:lnTo>
                <a:lnTo>
                  <a:pt x="6104090" y="3008757"/>
                </a:lnTo>
                <a:lnTo>
                  <a:pt x="6106249" y="3008757"/>
                </a:lnTo>
                <a:lnTo>
                  <a:pt x="6109487" y="3009836"/>
                </a:lnTo>
                <a:lnTo>
                  <a:pt x="6110579" y="3006598"/>
                </a:lnTo>
                <a:close/>
              </a:path>
              <a:path w="16113125" h="9671685">
                <a:moveTo>
                  <a:pt x="6131738" y="8892603"/>
                </a:moveTo>
                <a:lnTo>
                  <a:pt x="6129502" y="8883396"/>
                </a:lnTo>
                <a:lnTo>
                  <a:pt x="6125654" y="8874785"/>
                </a:lnTo>
                <a:lnTo>
                  <a:pt x="6123559" y="8872715"/>
                </a:lnTo>
                <a:lnTo>
                  <a:pt x="6121387" y="8870544"/>
                </a:lnTo>
                <a:lnTo>
                  <a:pt x="6119228" y="8869464"/>
                </a:lnTo>
                <a:lnTo>
                  <a:pt x="6115990" y="8872715"/>
                </a:lnTo>
                <a:lnTo>
                  <a:pt x="6113399" y="8880284"/>
                </a:lnTo>
                <a:lnTo>
                  <a:pt x="6114770" y="8888666"/>
                </a:lnTo>
                <a:lnTo>
                  <a:pt x="6119177" y="8895829"/>
                </a:lnTo>
                <a:lnTo>
                  <a:pt x="6125718" y="8899754"/>
                </a:lnTo>
                <a:lnTo>
                  <a:pt x="6127877" y="8899754"/>
                </a:lnTo>
                <a:lnTo>
                  <a:pt x="6128956" y="8900833"/>
                </a:lnTo>
                <a:lnTo>
                  <a:pt x="6131128" y="8898661"/>
                </a:lnTo>
                <a:lnTo>
                  <a:pt x="6131738" y="8892603"/>
                </a:lnTo>
                <a:close/>
              </a:path>
              <a:path w="16113125" h="9671685">
                <a:moveTo>
                  <a:pt x="6137643" y="4141660"/>
                </a:moveTo>
                <a:lnTo>
                  <a:pt x="6137618" y="4128122"/>
                </a:lnTo>
                <a:lnTo>
                  <a:pt x="6136538" y="4124871"/>
                </a:lnTo>
                <a:lnTo>
                  <a:pt x="6128956" y="4124871"/>
                </a:lnTo>
                <a:lnTo>
                  <a:pt x="6114085" y="4132275"/>
                </a:lnTo>
                <a:lnTo>
                  <a:pt x="6103277" y="4146778"/>
                </a:lnTo>
                <a:lnTo>
                  <a:pt x="6098540" y="4164114"/>
                </a:lnTo>
                <a:lnTo>
                  <a:pt x="6101918" y="4180027"/>
                </a:lnTo>
                <a:lnTo>
                  <a:pt x="6104090" y="4183278"/>
                </a:lnTo>
                <a:lnTo>
                  <a:pt x="6105169" y="4187609"/>
                </a:lnTo>
                <a:lnTo>
                  <a:pt x="6110579" y="4186517"/>
                </a:lnTo>
                <a:lnTo>
                  <a:pt x="6120269" y="4178465"/>
                </a:lnTo>
                <a:lnTo>
                  <a:pt x="6130582" y="4160977"/>
                </a:lnTo>
                <a:lnTo>
                  <a:pt x="6137643" y="4141660"/>
                </a:lnTo>
                <a:close/>
              </a:path>
              <a:path w="16113125" h="9671685">
                <a:moveTo>
                  <a:pt x="6170053" y="1232916"/>
                </a:moveTo>
                <a:lnTo>
                  <a:pt x="6167894" y="1231836"/>
                </a:lnTo>
                <a:lnTo>
                  <a:pt x="6160998" y="1226362"/>
                </a:lnTo>
                <a:lnTo>
                  <a:pt x="6151677" y="1224534"/>
                </a:lnTo>
                <a:lnTo>
                  <a:pt x="6142342" y="1226362"/>
                </a:lnTo>
                <a:lnTo>
                  <a:pt x="6135446" y="1231836"/>
                </a:lnTo>
                <a:lnTo>
                  <a:pt x="6134366" y="1233995"/>
                </a:lnTo>
                <a:lnTo>
                  <a:pt x="6133287" y="1235075"/>
                </a:lnTo>
                <a:lnTo>
                  <a:pt x="6134366" y="1237246"/>
                </a:lnTo>
                <a:lnTo>
                  <a:pt x="6140513" y="1239672"/>
                </a:lnTo>
                <a:lnTo>
                  <a:pt x="6151130" y="1240485"/>
                </a:lnTo>
                <a:lnTo>
                  <a:pt x="6161748" y="1239672"/>
                </a:lnTo>
                <a:lnTo>
                  <a:pt x="6167894" y="1237246"/>
                </a:lnTo>
                <a:lnTo>
                  <a:pt x="6170053" y="1235075"/>
                </a:lnTo>
                <a:lnTo>
                  <a:pt x="6170053" y="1232916"/>
                </a:lnTo>
                <a:close/>
              </a:path>
              <a:path w="16113125" h="9671685">
                <a:moveTo>
                  <a:pt x="6192774" y="6523672"/>
                </a:moveTo>
                <a:lnTo>
                  <a:pt x="6190615" y="6521501"/>
                </a:lnTo>
                <a:lnTo>
                  <a:pt x="6186284" y="6518262"/>
                </a:lnTo>
                <a:lnTo>
                  <a:pt x="6169380" y="6513474"/>
                </a:lnTo>
                <a:lnTo>
                  <a:pt x="6150864" y="6517310"/>
                </a:lnTo>
                <a:lnTo>
                  <a:pt x="6135179" y="6527838"/>
                </a:lnTo>
                <a:lnTo>
                  <a:pt x="6126797" y="6543129"/>
                </a:lnTo>
                <a:lnTo>
                  <a:pt x="6124638" y="6551790"/>
                </a:lnTo>
                <a:lnTo>
                  <a:pt x="6128969" y="6553949"/>
                </a:lnTo>
                <a:lnTo>
                  <a:pt x="6142418" y="6554305"/>
                </a:lnTo>
                <a:lnTo>
                  <a:pt x="6162764" y="6547866"/>
                </a:lnTo>
                <a:lnTo>
                  <a:pt x="6181890" y="6537985"/>
                </a:lnTo>
                <a:lnTo>
                  <a:pt x="6191694" y="6527990"/>
                </a:lnTo>
                <a:lnTo>
                  <a:pt x="6192774" y="6523672"/>
                </a:lnTo>
                <a:close/>
              </a:path>
              <a:path w="16113125" h="9671685">
                <a:moveTo>
                  <a:pt x="6193853" y="978763"/>
                </a:moveTo>
                <a:lnTo>
                  <a:pt x="6187630" y="972629"/>
                </a:lnTo>
                <a:lnTo>
                  <a:pt x="6180061" y="970508"/>
                </a:lnTo>
                <a:lnTo>
                  <a:pt x="6172085" y="971448"/>
                </a:lnTo>
                <a:lnTo>
                  <a:pt x="6165735" y="975512"/>
                </a:lnTo>
                <a:lnTo>
                  <a:pt x="6163564" y="977684"/>
                </a:lnTo>
                <a:lnTo>
                  <a:pt x="6164643" y="979843"/>
                </a:lnTo>
                <a:lnTo>
                  <a:pt x="6169495" y="982611"/>
                </a:lnTo>
                <a:lnTo>
                  <a:pt x="6178308" y="984173"/>
                </a:lnTo>
                <a:lnTo>
                  <a:pt x="6187313" y="984097"/>
                </a:lnTo>
                <a:lnTo>
                  <a:pt x="6192774" y="982002"/>
                </a:lnTo>
                <a:lnTo>
                  <a:pt x="6193853" y="980922"/>
                </a:lnTo>
                <a:lnTo>
                  <a:pt x="6193853" y="978763"/>
                </a:lnTo>
                <a:close/>
              </a:path>
              <a:path w="16113125" h="9671685">
                <a:moveTo>
                  <a:pt x="6196012" y="9259887"/>
                </a:moveTo>
                <a:lnTo>
                  <a:pt x="6192774" y="9256649"/>
                </a:lnTo>
                <a:lnTo>
                  <a:pt x="6183274" y="9254452"/>
                </a:lnTo>
                <a:lnTo>
                  <a:pt x="6172759" y="9256916"/>
                </a:lnTo>
                <a:lnTo>
                  <a:pt x="6163881" y="9263037"/>
                </a:lnTo>
                <a:lnTo>
                  <a:pt x="6159246" y="9271787"/>
                </a:lnTo>
                <a:lnTo>
                  <a:pt x="6159246" y="9273946"/>
                </a:lnTo>
                <a:lnTo>
                  <a:pt x="6158166" y="9276118"/>
                </a:lnTo>
                <a:lnTo>
                  <a:pt x="6160325" y="9278277"/>
                </a:lnTo>
                <a:lnTo>
                  <a:pt x="6167869" y="9278023"/>
                </a:lnTo>
                <a:lnTo>
                  <a:pt x="6179248" y="9273819"/>
                </a:lnTo>
                <a:lnTo>
                  <a:pt x="6189827" y="9267787"/>
                </a:lnTo>
                <a:lnTo>
                  <a:pt x="6194933" y="9262059"/>
                </a:lnTo>
                <a:lnTo>
                  <a:pt x="6196012" y="9259887"/>
                </a:lnTo>
                <a:close/>
              </a:path>
              <a:path w="16113125" h="9671685">
                <a:moveTo>
                  <a:pt x="6200584" y="9581820"/>
                </a:moveTo>
                <a:lnTo>
                  <a:pt x="6195199" y="9560687"/>
                </a:lnTo>
                <a:lnTo>
                  <a:pt x="6186182" y="9540557"/>
                </a:lnTo>
                <a:lnTo>
                  <a:pt x="6176543" y="9530270"/>
                </a:lnTo>
                <a:lnTo>
                  <a:pt x="6171146" y="9527019"/>
                </a:lnTo>
                <a:lnTo>
                  <a:pt x="6167894" y="9529191"/>
                </a:lnTo>
                <a:lnTo>
                  <a:pt x="6165735" y="9533509"/>
                </a:lnTo>
                <a:lnTo>
                  <a:pt x="6159982" y="9550159"/>
                </a:lnTo>
                <a:lnTo>
                  <a:pt x="6162764" y="9569336"/>
                </a:lnTo>
                <a:lnTo>
                  <a:pt x="6172428" y="9586290"/>
                </a:lnTo>
                <a:lnTo>
                  <a:pt x="6187364" y="9596234"/>
                </a:lnTo>
                <a:lnTo>
                  <a:pt x="6191694" y="9597326"/>
                </a:lnTo>
                <a:lnTo>
                  <a:pt x="6196012" y="9599485"/>
                </a:lnTo>
                <a:lnTo>
                  <a:pt x="6199263" y="9595155"/>
                </a:lnTo>
                <a:lnTo>
                  <a:pt x="6200584" y="9581820"/>
                </a:lnTo>
                <a:close/>
              </a:path>
              <a:path w="16113125" h="9671685">
                <a:moveTo>
                  <a:pt x="6206833" y="5974258"/>
                </a:moveTo>
                <a:lnTo>
                  <a:pt x="6204674" y="5969940"/>
                </a:lnTo>
                <a:lnTo>
                  <a:pt x="6192278" y="5958421"/>
                </a:lnTo>
                <a:lnTo>
                  <a:pt x="6174524" y="5953303"/>
                </a:lnTo>
                <a:lnTo>
                  <a:pt x="6156147" y="5954877"/>
                </a:lnTo>
                <a:lnTo>
                  <a:pt x="6141936" y="5963450"/>
                </a:lnTo>
                <a:lnTo>
                  <a:pt x="6139777" y="5966688"/>
                </a:lnTo>
                <a:lnTo>
                  <a:pt x="6136538" y="5969940"/>
                </a:lnTo>
                <a:lnTo>
                  <a:pt x="6138697" y="5974258"/>
                </a:lnTo>
                <a:lnTo>
                  <a:pt x="6150064" y="5980582"/>
                </a:lnTo>
                <a:lnTo>
                  <a:pt x="6170460" y="5984265"/>
                </a:lnTo>
                <a:lnTo>
                  <a:pt x="6191466" y="5984303"/>
                </a:lnTo>
                <a:lnTo>
                  <a:pt x="6204674" y="5979668"/>
                </a:lnTo>
                <a:lnTo>
                  <a:pt x="6206833" y="5977509"/>
                </a:lnTo>
                <a:lnTo>
                  <a:pt x="6206833" y="5974258"/>
                </a:lnTo>
                <a:close/>
              </a:path>
              <a:path w="16113125" h="9671685">
                <a:moveTo>
                  <a:pt x="6225451" y="7915592"/>
                </a:moveTo>
                <a:lnTo>
                  <a:pt x="6222250" y="7904086"/>
                </a:lnTo>
                <a:lnTo>
                  <a:pt x="6217005" y="7893190"/>
                </a:lnTo>
                <a:lnTo>
                  <a:pt x="6213360" y="7889621"/>
                </a:lnTo>
                <a:lnTo>
                  <a:pt x="6211163" y="7887449"/>
                </a:lnTo>
                <a:lnTo>
                  <a:pt x="6208992" y="7886370"/>
                </a:lnTo>
                <a:lnTo>
                  <a:pt x="6205753" y="7889621"/>
                </a:lnTo>
                <a:lnTo>
                  <a:pt x="6202756" y="7899133"/>
                </a:lnTo>
                <a:lnTo>
                  <a:pt x="6204534" y="7909763"/>
                </a:lnTo>
                <a:lnTo>
                  <a:pt x="6210160" y="7918971"/>
                </a:lnTo>
                <a:lnTo>
                  <a:pt x="6218733" y="7924228"/>
                </a:lnTo>
                <a:lnTo>
                  <a:pt x="6220892" y="7924228"/>
                </a:lnTo>
                <a:lnTo>
                  <a:pt x="6223051" y="7925308"/>
                </a:lnTo>
                <a:lnTo>
                  <a:pt x="6225222" y="7923149"/>
                </a:lnTo>
                <a:lnTo>
                  <a:pt x="6225451" y="7915592"/>
                </a:lnTo>
                <a:close/>
              </a:path>
              <a:path w="16113125" h="9671685">
                <a:moveTo>
                  <a:pt x="6252261" y="7997774"/>
                </a:moveTo>
                <a:lnTo>
                  <a:pt x="6250089" y="7995602"/>
                </a:lnTo>
                <a:lnTo>
                  <a:pt x="6243167" y="7993481"/>
                </a:lnTo>
                <a:lnTo>
                  <a:pt x="6235217" y="7994790"/>
                </a:lnTo>
                <a:lnTo>
                  <a:pt x="6228499" y="7998955"/>
                </a:lnTo>
                <a:lnTo>
                  <a:pt x="6225222" y="8005343"/>
                </a:lnTo>
                <a:lnTo>
                  <a:pt x="6225222" y="8007502"/>
                </a:lnTo>
                <a:lnTo>
                  <a:pt x="6224143" y="8008582"/>
                </a:lnTo>
                <a:lnTo>
                  <a:pt x="6226302" y="8009661"/>
                </a:lnTo>
                <a:lnTo>
                  <a:pt x="6232029" y="8010106"/>
                </a:lnTo>
                <a:lnTo>
                  <a:pt x="6240500" y="8007502"/>
                </a:lnTo>
                <a:lnTo>
                  <a:pt x="6248349" y="8003273"/>
                </a:lnTo>
                <a:lnTo>
                  <a:pt x="6252172" y="7998955"/>
                </a:lnTo>
                <a:lnTo>
                  <a:pt x="6252261" y="7997774"/>
                </a:lnTo>
                <a:close/>
              </a:path>
              <a:path w="16113125" h="9671685">
                <a:moveTo>
                  <a:pt x="6261989" y="456387"/>
                </a:moveTo>
                <a:lnTo>
                  <a:pt x="6259817" y="454228"/>
                </a:lnTo>
                <a:lnTo>
                  <a:pt x="6252146" y="449732"/>
                </a:lnTo>
                <a:lnTo>
                  <a:pt x="6242253" y="449097"/>
                </a:lnTo>
                <a:lnTo>
                  <a:pt x="6232753" y="452094"/>
                </a:lnTo>
                <a:lnTo>
                  <a:pt x="6226289" y="458558"/>
                </a:lnTo>
                <a:lnTo>
                  <a:pt x="6225210" y="460717"/>
                </a:lnTo>
                <a:lnTo>
                  <a:pt x="6224130" y="461797"/>
                </a:lnTo>
                <a:lnTo>
                  <a:pt x="6226289" y="465048"/>
                </a:lnTo>
                <a:lnTo>
                  <a:pt x="6233071" y="466953"/>
                </a:lnTo>
                <a:lnTo>
                  <a:pt x="6244006" y="466534"/>
                </a:lnTo>
                <a:lnTo>
                  <a:pt x="6254737" y="464286"/>
                </a:lnTo>
                <a:lnTo>
                  <a:pt x="6260909" y="460717"/>
                </a:lnTo>
                <a:lnTo>
                  <a:pt x="6261989" y="457479"/>
                </a:lnTo>
                <a:lnTo>
                  <a:pt x="6261989" y="456387"/>
                </a:lnTo>
                <a:close/>
              </a:path>
              <a:path w="16113125" h="9671685">
                <a:moveTo>
                  <a:pt x="6275667" y="765378"/>
                </a:moveTo>
                <a:lnTo>
                  <a:pt x="6272530" y="753135"/>
                </a:lnTo>
                <a:lnTo>
                  <a:pt x="6267361" y="741489"/>
                </a:lnTo>
                <a:lnTo>
                  <a:pt x="6261989" y="735418"/>
                </a:lnTo>
                <a:lnTo>
                  <a:pt x="6259817" y="734339"/>
                </a:lnTo>
                <a:lnTo>
                  <a:pt x="6257658" y="735418"/>
                </a:lnTo>
                <a:lnTo>
                  <a:pt x="6255499" y="737590"/>
                </a:lnTo>
                <a:lnTo>
                  <a:pt x="6252502" y="747433"/>
                </a:lnTo>
                <a:lnTo>
                  <a:pt x="6254280" y="758812"/>
                </a:lnTo>
                <a:lnTo>
                  <a:pt x="6259906" y="768756"/>
                </a:lnTo>
                <a:lnTo>
                  <a:pt x="6268478" y="774357"/>
                </a:lnTo>
                <a:lnTo>
                  <a:pt x="6272796" y="776516"/>
                </a:lnTo>
                <a:lnTo>
                  <a:pt x="6274968" y="773277"/>
                </a:lnTo>
                <a:lnTo>
                  <a:pt x="6275667" y="765378"/>
                </a:lnTo>
                <a:close/>
              </a:path>
              <a:path w="16113125" h="9671685">
                <a:moveTo>
                  <a:pt x="6310795" y="8175536"/>
                </a:moveTo>
                <a:lnTo>
                  <a:pt x="6309055" y="8157032"/>
                </a:lnTo>
                <a:lnTo>
                  <a:pt x="6304165" y="8145932"/>
                </a:lnTo>
                <a:lnTo>
                  <a:pt x="6302006" y="8143773"/>
                </a:lnTo>
                <a:lnTo>
                  <a:pt x="6295517" y="8147012"/>
                </a:lnTo>
                <a:lnTo>
                  <a:pt x="6286385" y="8158823"/>
                </a:lnTo>
                <a:lnTo>
                  <a:pt x="6283350" y="8175003"/>
                </a:lnTo>
                <a:lnTo>
                  <a:pt x="6286385" y="8190966"/>
                </a:lnTo>
                <a:lnTo>
                  <a:pt x="6295517" y="8202168"/>
                </a:lnTo>
                <a:lnTo>
                  <a:pt x="6298755" y="8204340"/>
                </a:lnTo>
                <a:lnTo>
                  <a:pt x="6300927" y="8206499"/>
                </a:lnTo>
                <a:lnTo>
                  <a:pt x="6305245" y="8204340"/>
                </a:lnTo>
                <a:lnTo>
                  <a:pt x="6309487" y="8193837"/>
                </a:lnTo>
                <a:lnTo>
                  <a:pt x="6310795" y="8175536"/>
                </a:lnTo>
                <a:close/>
              </a:path>
              <a:path w="16113125" h="9671685">
                <a:moveTo>
                  <a:pt x="6316065" y="7945856"/>
                </a:moveTo>
                <a:lnTo>
                  <a:pt x="6314986" y="7944777"/>
                </a:lnTo>
                <a:lnTo>
                  <a:pt x="6313906" y="7944777"/>
                </a:lnTo>
                <a:lnTo>
                  <a:pt x="6309576" y="7943697"/>
                </a:lnTo>
                <a:lnTo>
                  <a:pt x="6302006" y="7949095"/>
                </a:lnTo>
                <a:lnTo>
                  <a:pt x="6303086" y="7954505"/>
                </a:lnTo>
                <a:lnTo>
                  <a:pt x="6303086" y="7956664"/>
                </a:lnTo>
                <a:lnTo>
                  <a:pt x="6304165" y="7956664"/>
                </a:lnTo>
                <a:lnTo>
                  <a:pt x="6306324" y="7957756"/>
                </a:lnTo>
                <a:lnTo>
                  <a:pt x="6316065" y="7949095"/>
                </a:lnTo>
                <a:lnTo>
                  <a:pt x="6314986" y="7946936"/>
                </a:lnTo>
                <a:lnTo>
                  <a:pt x="6316065" y="7945856"/>
                </a:lnTo>
                <a:close/>
              </a:path>
              <a:path w="16113125" h="9671685">
                <a:moveTo>
                  <a:pt x="6316065" y="6518262"/>
                </a:moveTo>
                <a:lnTo>
                  <a:pt x="6313906" y="6512852"/>
                </a:lnTo>
                <a:lnTo>
                  <a:pt x="6303086" y="6510693"/>
                </a:lnTo>
                <a:lnTo>
                  <a:pt x="6297676" y="6516090"/>
                </a:lnTo>
                <a:lnTo>
                  <a:pt x="6296596" y="6516090"/>
                </a:lnTo>
                <a:lnTo>
                  <a:pt x="6297676" y="6518262"/>
                </a:lnTo>
                <a:lnTo>
                  <a:pt x="6298755" y="6521501"/>
                </a:lnTo>
                <a:lnTo>
                  <a:pt x="6313906" y="6523672"/>
                </a:lnTo>
                <a:lnTo>
                  <a:pt x="6316065" y="6521501"/>
                </a:lnTo>
                <a:lnTo>
                  <a:pt x="6316065" y="6518262"/>
                </a:lnTo>
                <a:close/>
              </a:path>
              <a:path w="16113125" h="9671685">
                <a:moveTo>
                  <a:pt x="6355004" y="7817155"/>
                </a:moveTo>
                <a:lnTo>
                  <a:pt x="6352832" y="7817155"/>
                </a:lnTo>
                <a:lnTo>
                  <a:pt x="6350673" y="7816075"/>
                </a:lnTo>
                <a:lnTo>
                  <a:pt x="6342431" y="7817015"/>
                </a:lnTo>
                <a:lnTo>
                  <a:pt x="6334988" y="7822019"/>
                </a:lnTo>
                <a:lnTo>
                  <a:pt x="6329985" y="7829461"/>
                </a:lnTo>
                <a:lnTo>
                  <a:pt x="6329045" y="7837703"/>
                </a:lnTo>
                <a:lnTo>
                  <a:pt x="6329045" y="7842034"/>
                </a:lnTo>
                <a:lnTo>
                  <a:pt x="6332283" y="7842034"/>
                </a:lnTo>
                <a:lnTo>
                  <a:pt x="6338113" y="7839697"/>
                </a:lnTo>
                <a:lnTo>
                  <a:pt x="6345669" y="7833106"/>
                </a:lnTo>
                <a:lnTo>
                  <a:pt x="6352210" y="7825308"/>
                </a:lnTo>
                <a:lnTo>
                  <a:pt x="6355004" y="7819314"/>
                </a:lnTo>
                <a:lnTo>
                  <a:pt x="6355004" y="7817155"/>
                </a:lnTo>
                <a:close/>
              </a:path>
              <a:path w="16113125" h="9671685">
                <a:moveTo>
                  <a:pt x="6411239" y="2891955"/>
                </a:moveTo>
                <a:lnTo>
                  <a:pt x="6409068" y="2890875"/>
                </a:lnTo>
                <a:lnTo>
                  <a:pt x="6406909" y="2890875"/>
                </a:lnTo>
                <a:lnTo>
                  <a:pt x="6399809" y="2892412"/>
                </a:lnTo>
                <a:lnTo>
                  <a:pt x="6393929" y="2897492"/>
                </a:lnTo>
                <a:lnTo>
                  <a:pt x="6390487" y="2904413"/>
                </a:lnTo>
                <a:lnTo>
                  <a:pt x="6390691" y="2911424"/>
                </a:lnTo>
                <a:lnTo>
                  <a:pt x="6391770" y="2913583"/>
                </a:lnTo>
                <a:lnTo>
                  <a:pt x="6391770" y="2914662"/>
                </a:lnTo>
                <a:lnTo>
                  <a:pt x="6393929" y="2914662"/>
                </a:lnTo>
                <a:lnTo>
                  <a:pt x="6398615" y="2911894"/>
                </a:lnTo>
                <a:lnTo>
                  <a:pt x="6404610" y="2905468"/>
                </a:lnTo>
                <a:lnTo>
                  <a:pt x="6409588" y="2898241"/>
                </a:lnTo>
                <a:lnTo>
                  <a:pt x="6411239" y="2893034"/>
                </a:lnTo>
                <a:lnTo>
                  <a:pt x="6411239" y="2891955"/>
                </a:lnTo>
                <a:close/>
              </a:path>
              <a:path w="16113125" h="9671685">
                <a:moveTo>
                  <a:pt x="6420967" y="8475789"/>
                </a:moveTo>
                <a:lnTo>
                  <a:pt x="6417729" y="8474710"/>
                </a:lnTo>
                <a:lnTo>
                  <a:pt x="6413398" y="8473630"/>
                </a:lnTo>
                <a:lnTo>
                  <a:pt x="6399289" y="8475916"/>
                </a:lnTo>
                <a:lnTo>
                  <a:pt x="6386500" y="8485391"/>
                </a:lnTo>
                <a:lnTo>
                  <a:pt x="6377965" y="8498726"/>
                </a:lnTo>
                <a:lnTo>
                  <a:pt x="6376632" y="8512569"/>
                </a:lnTo>
                <a:lnTo>
                  <a:pt x="6377622" y="8515540"/>
                </a:lnTo>
                <a:lnTo>
                  <a:pt x="6377711" y="8519058"/>
                </a:lnTo>
                <a:lnTo>
                  <a:pt x="6416256" y="8489721"/>
                </a:lnTo>
                <a:lnTo>
                  <a:pt x="6419888" y="8479041"/>
                </a:lnTo>
                <a:lnTo>
                  <a:pt x="6420967" y="8475789"/>
                </a:lnTo>
                <a:close/>
              </a:path>
              <a:path w="16113125" h="9671685">
                <a:moveTo>
                  <a:pt x="6471806" y="5359959"/>
                </a:moveTo>
                <a:lnTo>
                  <a:pt x="6470713" y="5358879"/>
                </a:lnTo>
                <a:lnTo>
                  <a:pt x="6469634" y="5358879"/>
                </a:lnTo>
                <a:lnTo>
                  <a:pt x="6462877" y="5357546"/>
                </a:lnTo>
                <a:lnTo>
                  <a:pt x="6455308" y="5359552"/>
                </a:lnTo>
                <a:lnTo>
                  <a:pt x="6448958" y="5364200"/>
                </a:lnTo>
                <a:lnTo>
                  <a:pt x="6445847" y="5370779"/>
                </a:lnTo>
                <a:lnTo>
                  <a:pt x="6445847" y="5372938"/>
                </a:lnTo>
                <a:lnTo>
                  <a:pt x="6444767" y="5374017"/>
                </a:lnTo>
                <a:lnTo>
                  <a:pt x="6446926" y="5375097"/>
                </a:lnTo>
                <a:lnTo>
                  <a:pt x="6452489" y="5374767"/>
                </a:lnTo>
                <a:lnTo>
                  <a:pt x="6460579" y="5371592"/>
                </a:lnTo>
                <a:lnTo>
                  <a:pt x="6468059" y="5367198"/>
                </a:lnTo>
                <a:lnTo>
                  <a:pt x="6471806" y="5363210"/>
                </a:lnTo>
                <a:lnTo>
                  <a:pt x="6471806" y="5359959"/>
                </a:lnTo>
                <a:close/>
              </a:path>
              <a:path w="16113125" h="9671685">
                <a:moveTo>
                  <a:pt x="6479807" y="3460800"/>
                </a:moveTo>
                <a:lnTo>
                  <a:pt x="6476124" y="3436493"/>
                </a:lnTo>
                <a:lnTo>
                  <a:pt x="6468389" y="3413010"/>
                </a:lnTo>
                <a:lnTo>
                  <a:pt x="6458826" y="3400260"/>
                </a:lnTo>
                <a:lnTo>
                  <a:pt x="6455575" y="3397021"/>
                </a:lnTo>
                <a:lnTo>
                  <a:pt x="6452336" y="3399180"/>
                </a:lnTo>
                <a:lnTo>
                  <a:pt x="6448006" y="3403511"/>
                </a:lnTo>
                <a:lnTo>
                  <a:pt x="6439890" y="3421824"/>
                </a:lnTo>
                <a:lnTo>
                  <a:pt x="6440703" y="3443795"/>
                </a:lnTo>
                <a:lnTo>
                  <a:pt x="6449225" y="3463734"/>
                </a:lnTo>
                <a:lnTo>
                  <a:pt x="6464224" y="3475964"/>
                </a:lnTo>
                <a:lnTo>
                  <a:pt x="6472885" y="3480295"/>
                </a:lnTo>
                <a:lnTo>
                  <a:pt x="6477203" y="3475964"/>
                </a:lnTo>
                <a:lnTo>
                  <a:pt x="6479807" y="3460800"/>
                </a:lnTo>
                <a:close/>
              </a:path>
              <a:path w="16113125" h="9671685">
                <a:moveTo>
                  <a:pt x="6482613" y="5676849"/>
                </a:moveTo>
                <a:lnTo>
                  <a:pt x="6476124" y="5664949"/>
                </a:lnTo>
                <a:lnTo>
                  <a:pt x="6472885" y="5663870"/>
                </a:lnTo>
                <a:lnTo>
                  <a:pt x="6470713" y="5663870"/>
                </a:lnTo>
                <a:lnTo>
                  <a:pt x="6469634" y="5664949"/>
                </a:lnTo>
                <a:lnTo>
                  <a:pt x="6469634" y="5666029"/>
                </a:lnTo>
                <a:lnTo>
                  <a:pt x="6467475" y="5671439"/>
                </a:lnTo>
                <a:lnTo>
                  <a:pt x="6471806" y="5680087"/>
                </a:lnTo>
                <a:lnTo>
                  <a:pt x="6480454" y="5680087"/>
                </a:lnTo>
                <a:lnTo>
                  <a:pt x="6481534" y="5679008"/>
                </a:lnTo>
                <a:lnTo>
                  <a:pt x="6482613" y="5676849"/>
                </a:lnTo>
                <a:close/>
              </a:path>
              <a:path w="16113125" h="9671685">
                <a:moveTo>
                  <a:pt x="6524790" y="8606663"/>
                </a:moveTo>
                <a:lnTo>
                  <a:pt x="6522631" y="8604491"/>
                </a:lnTo>
                <a:lnTo>
                  <a:pt x="6517221" y="8602332"/>
                </a:lnTo>
                <a:lnTo>
                  <a:pt x="6498082" y="8602396"/>
                </a:lnTo>
                <a:lnTo>
                  <a:pt x="6479235" y="8611794"/>
                </a:lnTo>
                <a:lnTo>
                  <a:pt x="6465062" y="8627275"/>
                </a:lnTo>
                <a:lnTo>
                  <a:pt x="6459906" y="8645588"/>
                </a:lnTo>
                <a:lnTo>
                  <a:pt x="6459906" y="8655329"/>
                </a:lnTo>
                <a:lnTo>
                  <a:pt x="6465316" y="8657488"/>
                </a:lnTo>
                <a:lnTo>
                  <a:pt x="6479629" y="8654047"/>
                </a:lnTo>
                <a:lnTo>
                  <a:pt x="6499517" y="8641270"/>
                </a:lnTo>
                <a:lnTo>
                  <a:pt x="6517170" y="8625243"/>
                </a:lnTo>
                <a:lnTo>
                  <a:pt x="6524790" y="8612060"/>
                </a:lnTo>
                <a:lnTo>
                  <a:pt x="6524790" y="8606663"/>
                </a:lnTo>
                <a:close/>
              </a:path>
              <a:path w="16113125" h="9671685">
                <a:moveTo>
                  <a:pt x="6581038" y="6500952"/>
                </a:moveTo>
                <a:lnTo>
                  <a:pt x="6578867" y="6496634"/>
                </a:lnTo>
                <a:lnTo>
                  <a:pt x="6570218" y="6496634"/>
                </a:lnTo>
                <a:lnTo>
                  <a:pt x="6566979" y="6500952"/>
                </a:lnTo>
                <a:lnTo>
                  <a:pt x="6566979" y="6502032"/>
                </a:lnTo>
                <a:lnTo>
                  <a:pt x="6565900" y="6502032"/>
                </a:lnTo>
                <a:lnTo>
                  <a:pt x="6566979" y="6503124"/>
                </a:lnTo>
                <a:lnTo>
                  <a:pt x="6568059" y="6505283"/>
                </a:lnTo>
                <a:lnTo>
                  <a:pt x="6579959" y="6505283"/>
                </a:lnTo>
                <a:lnTo>
                  <a:pt x="6581038" y="6503124"/>
                </a:lnTo>
                <a:lnTo>
                  <a:pt x="6581038" y="6500952"/>
                </a:lnTo>
                <a:close/>
              </a:path>
              <a:path w="16113125" h="9671685">
                <a:moveTo>
                  <a:pt x="6587528" y="7009270"/>
                </a:moveTo>
                <a:lnTo>
                  <a:pt x="6584277" y="7007098"/>
                </a:lnTo>
                <a:lnTo>
                  <a:pt x="6578867" y="7006018"/>
                </a:lnTo>
                <a:lnTo>
                  <a:pt x="6559321" y="7007403"/>
                </a:lnTo>
                <a:lnTo>
                  <a:pt x="6540881" y="7018731"/>
                </a:lnTo>
                <a:lnTo>
                  <a:pt x="6527927" y="7036130"/>
                </a:lnTo>
                <a:lnTo>
                  <a:pt x="6524790" y="7055777"/>
                </a:lnTo>
                <a:lnTo>
                  <a:pt x="6525882" y="7060095"/>
                </a:lnTo>
                <a:lnTo>
                  <a:pt x="6525882" y="7065505"/>
                </a:lnTo>
                <a:lnTo>
                  <a:pt x="6565087" y="7047116"/>
                </a:lnTo>
                <a:lnTo>
                  <a:pt x="6587528" y="7014680"/>
                </a:lnTo>
                <a:lnTo>
                  <a:pt x="6587528" y="7009270"/>
                </a:lnTo>
                <a:close/>
              </a:path>
              <a:path w="16113125" h="9671685">
                <a:moveTo>
                  <a:pt x="6620053" y="3538499"/>
                </a:moveTo>
                <a:lnTo>
                  <a:pt x="6619964" y="3531120"/>
                </a:lnTo>
                <a:lnTo>
                  <a:pt x="6617805" y="3528961"/>
                </a:lnTo>
                <a:lnTo>
                  <a:pt x="6613474" y="3528961"/>
                </a:lnTo>
                <a:lnTo>
                  <a:pt x="6605371" y="3533571"/>
                </a:lnTo>
                <a:lnTo>
                  <a:pt x="6599682" y="3542347"/>
                </a:lnTo>
                <a:lnTo>
                  <a:pt x="6597663" y="3552533"/>
                </a:lnTo>
                <a:lnTo>
                  <a:pt x="6600495" y="3561410"/>
                </a:lnTo>
                <a:lnTo>
                  <a:pt x="6602666" y="3565741"/>
                </a:lnTo>
                <a:lnTo>
                  <a:pt x="6605905" y="3564648"/>
                </a:lnTo>
                <a:lnTo>
                  <a:pt x="6611302" y="3559721"/>
                </a:lnTo>
                <a:lnTo>
                  <a:pt x="6616586" y="3549510"/>
                </a:lnTo>
                <a:lnTo>
                  <a:pt x="6620053" y="3538499"/>
                </a:lnTo>
                <a:close/>
              </a:path>
              <a:path w="16113125" h="9671685">
                <a:moveTo>
                  <a:pt x="6621043" y="2188972"/>
                </a:moveTo>
                <a:lnTo>
                  <a:pt x="6618884" y="2184641"/>
                </a:lnTo>
                <a:lnTo>
                  <a:pt x="6615633" y="2183561"/>
                </a:lnTo>
                <a:lnTo>
                  <a:pt x="6610236" y="2183561"/>
                </a:lnTo>
                <a:lnTo>
                  <a:pt x="6592303" y="2190292"/>
                </a:lnTo>
                <a:lnTo>
                  <a:pt x="6577927" y="2205736"/>
                </a:lnTo>
                <a:lnTo>
                  <a:pt x="6570231" y="2225230"/>
                </a:lnTo>
                <a:lnTo>
                  <a:pt x="6572377" y="2244128"/>
                </a:lnTo>
                <a:lnTo>
                  <a:pt x="6574536" y="2248458"/>
                </a:lnTo>
                <a:lnTo>
                  <a:pt x="6575628" y="2252776"/>
                </a:lnTo>
                <a:lnTo>
                  <a:pt x="6582118" y="2252776"/>
                </a:lnTo>
                <a:lnTo>
                  <a:pt x="6594437" y="2244636"/>
                </a:lnTo>
                <a:lnTo>
                  <a:pt x="6608470" y="2225738"/>
                </a:lnTo>
                <a:lnTo>
                  <a:pt x="6619075" y="2204415"/>
                </a:lnTo>
                <a:lnTo>
                  <a:pt x="6621043" y="2188972"/>
                </a:lnTo>
                <a:close/>
              </a:path>
              <a:path w="16113125" h="9671685">
                <a:moveTo>
                  <a:pt x="6661061" y="8708314"/>
                </a:moveTo>
                <a:lnTo>
                  <a:pt x="6659981" y="8707234"/>
                </a:lnTo>
                <a:lnTo>
                  <a:pt x="6657822" y="8706155"/>
                </a:lnTo>
                <a:lnTo>
                  <a:pt x="6650266" y="8705012"/>
                </a:lnTo>
                <a:lnTo>
                  <a:pt x="6641998" y="8707514"/>
                </a:lnTo>
                <a:lnTo>
                  <a:pt x="6635166" y="8712848"/>
                </a:lnTo>
                <a:lnTo>
                  <a:pt x="6631864" y="8720214"/>
                </a:lnTo>
                <a:lnTo>
                  <a:pt x="6631864" y="8722385"/>
                </a:lnTo>
                <a:lnTo>
                  <a:pt x="6630784" y="8723465"/>
                </a:lnTo>
                <a:lnTo>
                  <a:pt x="6632943" y="8725624"/>
                </a:lnTo>
                <a:lnTo>
                  <a:pt x="6638849" y="8725103"/>
                </a:lnTo>
                <a:lnTo>
                  <a:pt x="6647688" y="8721433"/>
                </a:lnTo>
                <a:lnTo>
                  <a:pt x="6655917" y="8716353"/>
                </a:lnTo>
                <a:lnTo>
                  <a:pt x="6659981" y="8711565"/>
                </a:lnTo>
                <a:lnTo>
                  <a:pt x="6661061" y="8708314"/>
                </a:lnTo>
                <a:close/>
              </a:path>
              <a:path w="16113125" h="9671685">
                <a:moveTo>
                  <a:pt x="6685864" y="3157512"/>
                </a:moveTo>
                <a:lnTo>
                  <a:pt x="6683502" y="3141103"/>
                </a:lnTo>
                <a:lnTo>
                  <a:pt x="6678295" y="3125305"/>
                </a:lnTo>
                <a:lnTo>
                  <a:pt x="6671881" y="3116910"/>
                </a:lnTo>
                <a:lnTo>
                  <a:pt x="6669710" y="3114738"/>
                </a:lnTo>
                <a:lnTo>
                  <a:pt x="6667551" y="3115830"/>
                </a:lnTo>
                <a:lnTo>
                  <a:pt x="6664312" y="3119069"/>
                </a:lnTo>
                <a:lnTo>
                  <a:pt x="6658699" y="3131388"/>
                </a:lnTo>
                <a:lnTo>
                  <a:pt x="6659169" y="3146247"/>
                </a:lnTo>
                <a:lnTo>
                  <a:pt x="6664922" y="3159683"/>
                </a:lnTo>
                <a:lnTo>
                  <a:pt x="6675120" y="3167735"/>
                </a:lnTo>
                <a:lnTo>
                  <a:pt x="6678371" y="3168815"/>
                </a:lnTo>
                <a:lnTo>
                  <a:pt x="6681610" y="3170986"/>
                </a:lnTo>
                <a:lnTo>
                  <a:pt x="6683781" y="3167735"/>
                </a:lnTo>
                <a:lnTo>
                  <a:pt x="6685864" y="3157512"/>
                </a:lnTo>
                <a:close/>
              </a:path>
              <a:path w="16113125" h="9671685">
                <a:moveTo>
                  <a:pt x="6711899" y="8242186"/>
                </a:moveTo>
                <a:lnTo>
                  <a:pt x="6709727" y="8233537"/>
                </a:lnTo>
                <a:lnTo>
                  <a:pt x="6702158" y="8232457"/>
                </a:lnTo>
                <a:lnTo>
                  <a:pt x="6692430" y="8234616"/>
                </a:lnTo>
                <a:lnTo>
                  <a:pt x="6661302" y="8250910"/>
                </a:lnTo>
                <a:lnTo>
                  <a:pt x="6638899" y="8282203"/>
                </a:lnTo>
                <a:lnTo>
                  <a:pt x="6629463" y="8319173"/>
                </a:lnTo>
                <a:lnTo>
                  <a:pt x="6637274" y="8352498"/>
                </a:lnTo>
                <a:lnTo>
                  <a:pt x="6641592" y="8360067"/>
                </a:lnTo>
                <a:lnTo>
                  <a:pt x="6644843" y="8367649"/>
                </a:lnTo>
                <a:lnTo>
                  <a:pt x="6655663" y="8366557"/>
                </a:lnTo>
                <a:lnTo>
                  <a:pt x="6675704" y="8348802"/>
                </a:lnTo>
                <a:lnTo>
                  <a:pt x="6696761" y="8311274"/>
                </a:lnTo>
                <a:lnTo>
                  <a:pt x="6711315" y="8270291"/>
                </a:lnTo>
                <a:lnTo>
                  <a:pt x="6711899" y="8242186"/>
                </a:lnTo>
                <a:close/>
              </a:path>
              <a:path w="16113125" h="9671685">
                <a:moveTo>
                  <a:pt x="6749745" y="1229677"/>
                </a:moveTo>
                <a:lnTo>
                  <a:pt x="6746507" y="1224267"/>
                </a:lnTo>
                <a:lnTo>
                  <a:pt x="6737845" y="1218857"/>
                </a:lnTo>
                <a:lnTo>
                  <a:pt x="6705740" y="1208582"/>
                </a:lnTo>
                <a:lnTo>
                  <a:pt x="6669176" y="1214526"/>
                </a:lnTo>
                <a:lnTo>
                  <a:pt x="6637477" y="1233462"/>
                </a:lnTo>
                <a:lnTo>
                  <a:pt x="6619964" y="1262113"/>
                </a:lnTo>
                <a:lnTo>
                  <a:pt x="6618338" y="1267929"/>
                </a:lnTo>
                <a:lnTo>
                  <a:pt x="6617525" y="1273746"/>
                </a:lnTo>
                <a:lnTo>
                  <a:pt x="6618745" y="1279156"/>
                </a:lnTo>
                <a:lnTo>
                  <a:pt x="6623215" y="1283741"/>
                </a:lnTo>
                <a:lnTo>
                  <a:pt x="6648856" y="1285316"/>
                </a:lnTo>
                <a:lnTo>
                  <a:pt x="6688912" y="1274419"/>
                </a:lnTo>
                <a:lnTo>
                  <a:pt x="6726936" y="1256830"/>
                </a:lnTo>
                <a:lnTo>
                  <a:pt x="6746507" y="1238326"/>
                </a:lnTo>
                <a:lnTo>
                  <a:pt x="6749745" y="1229677"/>
                </a:lnTo>
                <a:close/>
              </a:path>
              <a:path w="16113125" h="9671685">
                <a:moveTo>
                  <a:pt x="6752984" y="726770"/>
                </a:moveTo>
                <a:lnTo>
                  <a:pt x="6751790" y="720432"/>
                </a:lnTo>
                <a:lnTo>
                  <a:pt x="6746634" y="711758"/>
                </a:lnTo>
                <a:lnTo>
                  <a:pt x="6740068" y="704113"/>
                </a:lnTo>
                <a:lnTo>
                  <a:pt x="6734607" y="700811"/>
                </a:lnTo>
                <a:lnTo>
                  <a:pt x="6732435" y="700811"/>
                </a:lnTo>
                <a:lnTo>
                  <a:pt x="6731355" y="701890"/>
                </a:lnTo>
                <a:lnTo>
                  <a:pt x="6730276" y="704062"/>
                </a:lnTo>
                <a:lnTo>
                  <a:pt x="6729641" y="712050"/>
                </a:lnTo>
                <a:lnTo>
                  <a:pt x="6733248" y="720140"/>
                </a:lnTo>
                <a:lnTo>
                  <a:pt x="6739712" y="726414"/>
                </a:lnTo>
                <a:lnTo>
                  <a:pt x="6747586" y="728929"/>
                </a:lnTo>
                <a:lnTo>
                  <a:pt x="6751904" y="728929"/>
                </a:lnTo>
                <a:lnTo>
                  <a:pt x="6752984" y="726770"/>
                </a:lnTo>
                <a:close/>
              </a:path>
              <a:path w="16113125" h="9671685">
                <a:moveTo>
                  <a:pt x="6764883" y="9390748"/>
                </a:moveTo>
                <a:lnTo>
                  <a:pt x="6763804" y="9388589"/>
                </a:lnTo>
                <a:lnTo>
                  <a:pt x="6761645" y="9386430"/>
                </a:lnTo>
                <a:lnTo>
                  <a:pt x="6751256" y="9381236"/>
                </a:lnTo>
                <a:lnTo>
                  <a:pt x="6738531" y="9381426"/>
                </a:lnTo>
                <a:lnTo>
                  <a:pt x="6726822" y="9386278"/>
                </a:lnTo>
                <a:lnTo>
                  <a:pt x="6719468" y="9395079"/>
                </a:lnTo>
                <a:lnTo>
                  <a:pt x="6718389" y="9397238"/>
                </a:lnTo>
                <a:lnTo>
                  <a:pt x="6717297" y="9400489"/>
                </a:lnTo>
                <a:lnTo>
                  <a:pt x="6719468" y="9402648"/>
                </a:lnTo>
                <a:lnTo>
                  <a:pt x="6728219" y="9404477"/>
                </a:lnTo>
                <a:lnTo>
                  <a:pt x="6742443" y="9402648"/>
                </a:lnTo>
                <a:lnTo>
                  <a:pt x="6756273" y="9398394"/>
                </a:lnTo>
                <a:lnTo>
                  <a:pt x="6763804" y="9392920"/>
                </a:lnTo>
                <a:lnTo>
                  <a:pt x="6764883" y="9390748"/>
                </a:lnTo>
                <a:close/>
              </a:path>
              <a:path w="16113125" h="9671685">
                <a:moveTo>
                  <a:pt x="6840601" y="5180431"/>
                </a:moveTo>
                <a:lnTo>
                  <a:pt x="6839521" y="5178272"/>
                </a:lnTo>
                <a:lnTo>
                  <a:pt x="6836270" y="5177193"/>
                </a:lnTo>
                <a:lnTo>
                  <a:pt x="6824053" y="5174450"/>
                </a:lnTo>
                <a:lnTo>
                  <a:pt x="6810718" y="5177993"/>
                </a:lnTo>
                <a:lnTo>
                  <a:pt x="6799618" y="5186007"/>
                </a:lnTo>
                <a:lnTo>
                  <a:pt x="6794093" y="5196649"/>
                </a:lnTo>
                <a:lnTo>
                  <a:pt x="6794093" y="5199900"/>
                </a:lnTo>
                <a:lnTo>
                  <a:pt x="6793014" y="5202059"/>
                </a:lnTo>
                <a:lnTo>
                  <a:pt x="6796252" y="5204231"/>
                </a:lnTo>
                <a:lnTo>
                  <a:pt x="6805600" y="5203888"/>
                </a:lnTo>
                <a:lnTo>
                  <a:pt x="6819913" y="5198275"/>
                </a:lnTo>
                <a:lnTo>
                  <a:pt x="6833209" y="5190236"/>
                </a:lnTo>
                <a:lnTo>
                  <a:pt x="6839521" y="5182590"/>
                </a:lnTo>
                <a:lnTo>
                  <a:pt x="6840601" y="5180431"/>
                </a:lnTo>
                <a:close/>
              </a:path>
              <a:path w="16113125" h="9671685">
                <a:moveTo>
                  <a:pt x="6849250" y="9472143"/>
                </a:moveTo>
                <a:lnTo>
                  <a:pt x="6848335" y="9448406"/>
                </a:lnTo>
                <a:lnTo>
                  <a:pt x="6842760" y="9434017"/>
                </a:lnTo>
                <a:lnTo>
                  <a:pt x="6839509" y="9430766"/>
                </a:lnTo>
                <a:lnTo>
                  <a:pt x="6836270" y="9431845"/>
                </a:lnTo>
                <a:lnTo>
                  <a:pt x="6831939" y="9434017"/>
                </a:lnTo>
                <a:lnTo>
                  <a:pt x="6819405" y="9448508"/>
                </a:lnTo>
                <a:lnTo>
                  <a:pt x="6814363" y="9468891"/>
                </a:lnTo>
                <a:lnTo>
                  <a:pt x="6817042" y="9489681"/>
                </a:lnTo>
                <a:lnTo>
                  <a:pt x="6827621" y="9505391"/>
                </a:lnTo>
                <a:lnTo>
                  <a:pt x="6830860" y="9508642"/>
                </a:lnTo>
                <a:lnTo>
                  <a:pt x="6835191" y="9511881"/>
                </a:lnTo>
                <a:lnTo>
                  <a:pt x="6839509" y="9508642"/>
                </a:lnTo>
                <a:lnTo>
                  <a:pt x="6846100" y="9495460"/>
                </a:lnTo>
                <a:lnTo>
                  <a:pt x="6849250" y="9472143"/>
                </a:lnTo>
                <a:close/>
              </a:path>
              <a:path w="16113125" h="9671685">
                <a:moveTo>
                  <a:pt x="6867626" y="7480808"/>
                </a:moveTo>
                <a:lnTo>
                  <a:pt x="6866547" y="7480808"/>
                </a:lnTo>
                <a:lnTo>
                  <a:pt x="6866547" y="7479728"/>
                </a:lnTo>
                <a:lnTo>
                  <a:pt x="6865467" y="7479728"/>
                </a:lnTo>
                <a:lnTo>
                  <a:pt x="6860057" y="7477557"/>
                </a:lnTo>
                <a:lnTo>
                  <a:pt x="6852488" y="7482967"/>
                </a:lnTo>
                <a:lnTo>
                  <a:pt x="6852488" y="7490536"/>
                </a:lnTo>
                <a:lnTo>
                  <a:pt x="6853568" y="7490536"/>
                </a:lnTo>
                <a:lnTo>
                  <a:pt x="6855739" y="7491616"/>
                </a:lnTo>
                <a:lnTo>
                  <a:pt x="6867626" y="7484046"/>
                </a:lnTo>
                <a:lnTo>
                  <a:pt x="6867626" y="7480808"/>
                </a:lnTo>
                <a:close/>
              </a:path>
              <a:path w="16113125" h="9671685">
                <a:moveTo>
                  <a:pt x="6894677" y="6887057"/>
                </a:moveTo>
                <a:lnTo>
                  <a:pt x="6891426" y="6883806"/>
                </a:lnTo>
                <a:lnTo>
                  <a:pt x="6883082" y="6882371"/>
                </a:lnTo>
                <a:lnTo>
                  <a:pt x="6874129" y="6885292"/>
                </a:lnTo>
                <a:lnTo>
                  <a:pt x="6866788" y="6891261"/>
                </a:lnTo>
                <a:lnTo>
                  <a:pt x="6863308" y="6898957"/>
                </a:lnTo>
                <a:lnTo>
                  <a:pt x="6863308" y="6901116"/>
                </a:lnTo>
                <a:lnTo>
                  <a:pt x="6862229" y="6903275"/>
                </a:lnTo>
                <a:lnTo>
                  <a:pt x="6865467" y="6904355"/>
                </a:lnTo>
                <a:lnTo>
                  <a:pt x="6872160" y="6903504"/>
                </a:lnTo>
                <a:lnTo>
                  <a:pt x="6881698" y="6899084"/>
                </a:lnTo>
                <a:lnTo>
                  <a:pt x="6890410" y="6893255"/>
                </a:lnTo>
                <a:lnTo>
                  <a:pt x="6894677" y="6888137"/>
                </a:lnTo>
                <a:lnTo>
                  <a:pt x="6894677" y="6887057"/>
                </a:lnTo>
                <a:close/>
              </a:path>
              <a:path w="16113125" h="9671685">
                <a:moveTo>
                  <a:pt x="6932727" y="4524870"/>
                </a:moveTo>
                <a:lnTo>
                  <a:pt x="6930898" y="4501515"/>
                </a:lnTo>
                <a:lnTo>
                  <a:pt x="6925018" y="4478566"/>
                </a:lnTo>
                <a:lnTo>
                  <a:pt x="6916306" y="4465548"/>
                </a:lnTo>
                <a:lnTo>
                  <a:pt x="6910895" y="4463389"/>
                </a:lnTo>
                <a:lnTo>
                  <a:pt x="6907644" y="4465548"/>
                </a:lnTo>
                <a:lnTo>
                  <a:pt x="6904406" y="4468800"/>
                </a:lnTo>
                <a:lnTo>
                  <a:pt x="6895312" y="4485716"/>
                </a:lnTo>
                <a:lnTo>
                  <a:pt x="6894944" y="4506785"/>
                </a:lnTo>
                <a:lnTo>
                  <a:pt x="6902272" y="4526432"/>
                </a:lnTo>
                <a:lnTo>
                  <a:pt x="6916306" y="4539094"/>
                </a:lnTo>
                <a:lnTo>
                  <a:pt x="6924954" y="4543425"/>
                </a:lnTo>
                <a:lnTo>
                  <a:pt x="6929272" y="4539094"/>
                </a:lnTo>
                <a:lnTo>
                  <a:pt x="6932727" y="4524870"/>
                </a:lnTo>
                <a:close/>
              </a:path>
              <a:path w="16113125" h="9671685">
                <a:moveTo>
                  <a:pt x="6965035" y="475284"/>
                </a:moveTo>
                <a:lnTo>
                  <a:pt x="6963880" y="460717"/>
                </a:lnTo>
                <a:lnTo>
                  <a:pt x="6962800" y="457466"/>
                </a:lnTo>
                <a:lnTo>
                  <a:pt x="6959562" y="456387"/>
                </a:lnTo>
                <a:lnTo>
                  <a:pt x="6954152" y="457466"/>
                </a:lnTo>
                <a:lnTo>
                  <a:pt x="6938873" y="466966"/>
                </a:lnTo>
                <a:lnTo>
                  <a:pt x="6928459" y="483971"/>
                </a:lnTo>
                <a:lnTo>
                  <a:pt x="6924954" y="503402"/>
                </a:lnTo>
                <a:lnTo>
                  <a:pt x="6930352" y="520204"/>
                </a:lnTo>
                <a:lnTo>
                  <a:pt x="6932523" y="523443"/>
                </a:lnTo>
                <a:lnTo>
                  <a:pt x="6934682" y="527773"/>
                </a:lnTo>
                <a:lnTo>
                  <a:pt x="6940093" y="526694"/>
                </a:lnTo>
                <a:lnTo>
                  <a:pt x="6949897" y="516991"/>
                </a:lnTo>
                <a:lnTo>
                  <a:pt x="6959282" y="496951"/>
                </a:lnTo>
                <a:lnTo>
                  <a:pt x="6965035" y="475284"/>
                </a:lnTo>
                <a:close/>
              </a:path>
              <a:path w="16113125" h="9671685">
                <a:moveTo>
                  <a:pt x="6974700" y="8773211"/>
                </a:moveTo>
                <a:lnTo>
                  <a:pt x="6972541" y="8769960"/>
                </a:lnTo>
                <a:lnTo>
                  <a:pt x="6968210" y="8767801"/>
                </a:lnTo>
                <a:lnTo>
                  <a:pt x="6951332" y="8763978"/>
                </a:lnTo>
                <a:lnTo>
                  <a:pt x="6932930" y="8768880"/>
                </a:lnTo>
                <a:lnTo>
                  <a:pt x="6917576" y="8780272"/>
                </a:lnTo>
                <a:lnTo>
                  <a:pt x="6909816" y="8795918"/>
                </a:lnTo>
                <a:lnTo>
                  <a:pt x="6907644" y="8804580"/>
                </a:lnTo>
                <a:lnTo>
                  <a:pt x="6913054" y="8806739"/>
                </a:lnTo>
                <a:lnTo>
                  <a:pt x="6964616" y="8787879"/>
                </a:lnTo>
                <a:lnTo>
                  <a:pt x="6974700" y="8773211"/>
                </a:lnTo>
                <a:close/>
              </a:path>
              <a:path w="16113125" h="9671685">
                <a:moveTo>
                  <a:pt x="7035266" y="6640474"/>
                </a:moveTo>
                <a:lnTo>
                  <a:pt x="7034187" y="6638303"/>
                </a:lnTo>
                <a:lnTo>
                  <a:pt x="7028878" y="6632918"/>
                </a:lnTo>
                <a:lnTo>
                  <a:pt x="7020941" y="6630060"/>
                </a:lnTo>
                <a:lnTo>
                  <a:pt x="7012584" y="6630251"/>
                </a:lnTo>
                <a:lnTo>
                  <a:pt x="7006069" y="6633985"/>
                </a:lnTo>
                <a:lnTo>
                  <a:pt x="7004990" y="6635064"/>
                </a:lnTo>
                <a:lnTo>
                  <a:pt x="7002818" y="6636144"/>
                </a:lnTo>
                <a:lnTo>
                  <a:pt x="7003910" y="6638303"/>
                </a:lnTo>
                <a:lnTo>
                  <a:pt x="7008927" y="6641262"/>
                </a:lnTo>
                <a:lnTo>
                  <a:pt x="7018096" y="6643306"/>
                </a:lnTo>
                <a:lnTo>
                  <a:pt x="7027481" y="6643941"/>
                </a:lnTo>
                <a:lnTo>
                  <a:pt x="7033107" y="6642633"/>
                </a:lnTo>
                <a:lnTo>
                  <a:pt x="7035266" y="6641554"/>
                </a:lnTo>
                <a:lnTo>
                  <a:pt x="7035266" y="6640474"/>
                </a:lnTo>
                <a:close/>
              </a:path>
              <a:path w="16113125" h="9671685">
                <a:moveTo>
                  <a:pt x="7041693" y="4430573"/>
                </a:moveTo>
                <a:lnTo>
                  <a:pt x="7039597" y="4419041"/>
                </a:lnTo>
                <a:lnTo>
                  <a:pt x="7037425" y="4414723"/>
                </a:lnTo>
                <a:lnTo>
                  <a:pt x="7035266" y="4414723"/>
                </a:lnTo>
                <a:lnTo>
                  <a:pt x="7030936" y="4416882"/>
                </a:lnTo>
                <a:lnTo>
                  <a:pt x="7019493" y="4426547"/>
                </a:lnTo>
                <a:lnTo>
                  <a:pt x="7013232" y="4441495"/>
                </a:lnTo>
                <a:lnTo>
                  <a:pt x="7012838" y="4457649"/>
                </a:lnTo>
                <a:lnTo>
                  <a:pt x="7019049" y="4470959"/>
                </a:lnTo>
                <a:lnTo>
                  <a:pt x="7021208" y="4473118"/>
                </a:lnTo>
                <a:lnTo>
                  <a:pt x="7023367" y="4476369"/>
                </a:lnTo>
                <a:lnTo>
                  <a:pt x="7027697" y="4475289"/>
                </a:lnTo>
                <a:lnTo>
                  <a:pt x="7034111" y="4466196"/>
                </a:lnTo>
                <a:lnTo>
                  <a:pt x="7039318" y="4448784"/>
                </a:lnTo>
                <a:lnTo>
                  <a:pt x="7041693" y="4430573"/>
                </a:lnTo>
                <a:close/>
              </a:path>
              <a:path w="16113125" h="9671685">
                <a:moveTo>
                  <a:pt x="7054736" y="5141493"/>
                </a:moveTo>
                <a:lnTo>
                  <a:pt x="7053656" y="5138255"/>
                </a:lnTo>
                <a:lnTo>
                  <a:pt x="7050405" y="5135003"/>
                </a:lnTo>
                <a:lnTo>
                  <a:pt x="7035686" y="5125212"/>
                </a:lnTo>
                <a:lnTo>
                  <a:pt x="7016204" y="5123116"/>
                </a:lnTo>
                <a:lnTo>
                  <a:pt x="6997332" y="5128323"/>
                </a:lnTo>
                <a:lnTo>
                  <a:pt x="6984441" y="5140414"/>
                </a:lnTo>
                <a:lnTo>
                  <a:pt x="6982269" y="5143665"/>
                </a:lnTo>
                <a:lnTo>
                  <a:pt x="6979031" y="5147983"/>
                </a:lnTo>
                <a:lnTo>
                  <a:pt x="6983362" y="5152314"/>
                </a:lnTo>
                <a:lnTo>
                  <a:pt x="6996455" y="5156466"/>
                </a:lnTo>
                <a:lnTo>
                  <a:pt x="7018375" y="5156365"/>
                </a:lnTo>
                <a:lnTo>
                  <a:pt x="7040080" y="5152618"/>
                </a:lnTo>
                <a:lnTo>
                  <a:pt x="7052577" y="5145824"/>
                </a:lnTo>
                <a:lnTo>
                  <a:pt x="7054736" y="5141493"/>
                </a:lnTo>
                <a:close/>
              </a:path>
              <a:path w="16113125" h="9671685">
                <a:moveTo>
                  <a:pt x="7056895" y="2241969"/>
                </a:moveTo>
                <a:lnTo>
                  <a:pt x="7055815" y="2236559"/>
                </a:lnTo>
                <a:lnTo>
                  <a:pt x="7051484" y="2235479"/>
                </a:lnTo>
                <a:lnTo>
                  <a:pt x="7046074" y="2235479"/>
                </a:lnTo>
                <a:lnTo>
                  <a:pt x="7027342" y="2242388"/>
                </a:lnTo>
                <a:lnTo>
                  <a:pt x="7012152" y="2258326"/>
                </a:lnTo>
                <a:lnTo>
                  <a:pt x="7003643" y="2278519"/>
                </a:lnTo>
                <a:lnTo>
                  <a:pt x="7004977" y="2298204"/>
                </a:lnTo>
                <a:lnTo>
                  <a:pt x="7007149" y="2302535"/>
                </a:lnTo>
                <a:lnTo>
                  <a:pt x="7008228" y="2307933"/>
                </a:lnTo>
                <a:lnTo>
                  <a:pt x="7014718" y="2307933"/>
                </a:lnTo>
                <a:lnTo>
                  <a:pt x="7027545" y="2299449"/>
                </a:lnTo>
                <a:lnTo>
                  <a:pt x="7042696" y="2279815"/>
                </a:lnTo>
                <a:lnTo>
                  <a:pt x="7054405" y="2257755"/>
                </a:lnTo>
                <a:lnTo>
                  <a:pt x="7056895" y="2241969"/>
                </a:lnTo>
                <a:close/>
              </a:path>
              <a:path w="16113125" h="9671685">
                <a:moveTo>
                  <a:pt x="7063384" y="462876"/>
                </a:moveTo>
                <a:lnTo>
                  <a:pt x="7062305" y="460717"/>
                </a:lnTo>
                <a:lnTo>
                  <a:pt x="7060133" y="458558"/>
                </a:lnTo>
                <a:lnTo>
                  <a:pt x="7050341" y="452069"/>
                </a:lnTo>
                <a:lnTo>
                  <a:pt x="7037692" y="450443"/>
                </a:lnTo>
                <a:lnTo>
                  <a:pt x="7025462" y="453682"/>
                </a:lnTo>
                <a:lnTo>
                  <a:pt x="7016877" y="461797"/>
                </a:lnTo>
                <a:lnTo>
                  <a:pt x="7015797" y="463956"/>
                </a:lnTo>
                <a:lnTo>
                  <a:pt x="7013638" y="466128"/>
                </a:lnTo>
                <a:lnTo>
                  <a:pt x="7015797" y="469366"/>
                </a:lnTo>
                <a:lnTo>
                  <a:pt x="7024116" y="472516"/>
                </a:lnTo>
                <a:lnTo>
                  <a:pt x="7038505" y="472617"/>
                </a:lnTo>
                <a:lnTo>
                  <a:pt x="7052907" y="470281"/>
                </a:lnTo>
                <a:lnTo>
                  <a:pt x="7061225" y="466128"/>
                </a:lnTo>
                <a:lnTo>
                  <a:pt x="7063384" y="462876"/>
                </a:lnTo>
                <a:close/>
              </a:path>
              <a:path w="16113125" h="9671685">
                <a:moveTo>
                  <a:pt x="7083933" y="1720672"/>
                </a:moveTo>
                <a:lnTo>
                  <a:pt x="7082853" y="1719592"/>
                </a:lnTo>
                <a:lnTo>
                  <a:pt x="7081774" y="1719592"/>
                </a:lnTo>
                <a:lnTo>
                  <a:pt x="7075284" y="1717433"/>
                </a:lnTo>
                <a:lnTo>
                  <a:pt x="7065543" y="1723923"/>
                </a:lnTo>
                <a:lnTo>
                  <a:pt x="7065543" y="1733651"/>
                </a:lnTo>
                <a:lnTo>
                  <a:pt x="7066623" y="1734743"/>
                </a:lnTo>
                <a:lnTo>
                  <a:pt x="7069874" y="1735823"/>
                </a:lnTo>
                <a:lnTo>
                  <a:pt x="7083933" y="1726082"/>
                </a:lnTo>
                <a:lnTo>
                  <a:pt x="7083933" y="1720672"/>
                </a:lnTo>
                <a:close/>
              </a:path>
              <a:path w="16113125" h="9671685">
                <a:moveTo>
                  <a:pt x="7114222" y="6060783"/>
                </a:moveTo>
                <a:lnTo>
                  <a:pt x="7113130" y="6059703"/>
                </a:lnTo>
                <a:lnTo>
                  <a:pt x="7112051" y="6059703"/>
                </a:lnTo>
                <a:lnTo>
                  <a:pt x="7110971" y="6058611"/>
                </a:lnTo>
                <a:lnTo>
                  <a:pt x="7104469" y="6059017"/>
                </a:lnTo>
                <a:lnTo>
                  <a:pt x="7098665" y="6062675"/>
                </a:lnTo>
                <a:lnTo>
                  <a:pt x="7094702" y="6068352"/>
                </a:lnTo>
                <a:lnTo>
                  <a:pt x="7093674" y="6074842"/>
                </a:lnTo>
                <a:lnTo>
                  <a:pt x="7093674" y="6078080"/>
                </a:lnTo>
                <a:lnTo>
                  <a:pt x="7095833" y="6078080"/>
                </a:lnTo>
                <a:lnTo>
                  <a:pt x="7100532" y="6076442"/>
                </a:lnTo>
                <a:lnTo>
                  <a:pt x="7106640" y="6071463"/>
                </a:lnTo>
                <a:lnTo>
                  <a:pt x="7111949" y="6065456"/>
                </a:lnTo>
                <a:lnTo>
                  <a:pt x="7114222" y="6060783"/>
                </a:lnTo>
                <a:close/>
              </a:path>
              <a:path w="16113125" h="9671685">
                <a:moveTo>
                  <a:pt x="7119633" y="4910061"/>
                </a:moveTo>
                <a:lnTo>
                  <a:pt x="7118159" y="4900257"/>
                </a:lnTo>
                <a:lnTo>
                  <a:pt x="7111111" y="4885995"/>
                </a:lnTo>
                <a:lnTo>
                  <a:pt x="7101827" y="4872952"/>
                </a:lnTo>
                <a:lnTo>
                  <a:pt x="7093674" y="4866792"/>
                </a:lnTo>
                <a:lnTo>
                  <a:pt x="7090423" y="4866792"/>
                </a:lnTo>
                <a:lnTo>
                  <a:pt x="7089343" y="4868951"/>
                </a:lnTo>
                <a:lnTo>
                  <a:pt x="7087184" y="4872202"/>
                </a:lnTo>
                <a:lnTo>
                  <a:pt x="7085444" y="4885017"/>
                </a:lnTo>
                <a:lnTo>
                  <a:pt x="7090296" y="4898428"/>
                </a:lnTo>
                <a:lnTo>
                  <a:pt x="7099808" y="4909007"/>
                </a:lnTo>
                <a:lnTo>
                  <a:pt x="7112051" y="4913300"/>
                </a:lnTo>
                <a:lnTo>
                  <a:pt x="7115302" y="4913300"/>
                </a:lnTo>
                <a:lnTo>
                  <a:pt x="7118540" y="4914379"/>
                </a:lnTo>
                <a:lnTo>
                  <a:pt x="7119633" y="4910061"/>
                </a:lnTo>
                <a:close/>
              </a:path>
              <a:path w="16113125" h="9671685">
                <a:moveTo>
                  <a:pt x="7126110" y="3739858"/>
                </a:moveTo>
                <a:lnTo>
                  <a:pt x="7125030" y="3735527"/>
                </a:lnTo>
                <a:lnTo>
                  <a:pt x="7121792" y="3734447"/>
                </a:lnTo>
                <a:lnTo>
                  <a:pt x="7116381" y="3735527"/>
                </a:lnTo>
                <a:lnTo>
                  <a:pt x="7101522" y="3743096"/>
                </a:lnTo>
                <a:lnTo>
                  <a:pt x="7090829" y="3757968"/>
                </a:lnTo>
                <a:lnTo>
                  <a:pt x="7086422" y="3775684"/>
                </a:lnTo>
                <a:lnTo>
                  <a:pt x="7090423" y="3791775"/>
                </a:lnTo>
                <a:lnTo>
                  <a:pt x="7092582" y="3795014"/>
                </a:lnTo>
                <a:lnTo>
                  <a:pt x="7093661" y="3799344"/>
                </a:lnTo>
                <a:lnTo>
                  <a:pt x="7099071" y="3798265"/>
                </a:lnTo>
                <a:lnTo>
                  <a:pt x="7108622" y="3789591"/>
                </a:lnTo>
                <a:lnTo>
                  <a:pt x="7118680" y="3771900"/>
                </a:lnTo>
                <a:lnTo>
                  <a:pt x="7125690" y="3752786"/>
                </a:lnTo>
                <a:lnTo>
                  <a:pt x="7126110" y="3739858"/>
                </a:lnTo>
                <a:close/>
              </a:path>
              <a:path w="16113125" h="9671685">
                <a:moveTo>
                  <a:pt x="7140651" y="4490161"/>
                </a:moveTo>
                <a:lnTo>
                  <a:pt x="7139356" y="4479341"/>
                </a:lnTo>
                <a:lnTo>
                  <a:pt x="7136054" y="4468927"/>
                </a:lnTo>
                <a:lnTo>
                  <a:pt x="7131520" y="4463389"/>
                </a:lnTo>
                <a:lnTo>
                  <a:pt x="7130440" y="4461230"/>
                </a:lnTo>
                <a:lnTo>
                  <a:pt x="7127189" y="4464469"/>
                </a:lnTo>
                <a:lnTo>
                  <a:pt x="7123493" y="4472584"/>
                </a:lnTo>
                <a:lnTo>
                  <a:pt x="7123544" y="4482312"/>
                </a:lnTo>
                <a:lnTo>
                  <a:pt x="7127037" y="4491240"/>
                </a:lnTo>
                <a:lnTo>
                  <a:pt x="7133679" y="4496917"/>
                </a:lnTo>
                <a:lnTo>
                  <a:pt x="7138009" y="4499076"/>
                </a:lnTo>
                <a:lnTo>
                  <a:pt x="7139089" y="4496917"/>
                </a:lnTo>
                <a:lnTo>
                  <a:pt x="7140651" y="4490161"/>
                </a:lnTo>
                <a:close/>
              </a:path>
              <a:path w="16113125" h="9671685">
                <a:moveTo>
                  <a:pt x="7161809" y="7533805"/>
                </a:moveTo>
                <a:lnTo>
                  <a:pt x="7160717" y="7531633"/>
                </a:lnTo>
                <a:lnTo>
                  <a:pt x="7160717" y="7530554"/>
                </a:lnTo>
                <a:lnTo>
                  <a:pt x="7159638" y="7530554"/>
                </a:lnTo>
                <a:lnTo>
                  <a:pt x="7154227" y="7527315"/>
                </a:lnTo>
                <a:lnTo>
                  <a:pt x="7143420" y="7531633"/>
                </a:lnTo>
                <a:lnTo>
                  <a:pt x="7142340" y="7538123"/>
                </a:lnTo>
                <a:lnTo>
                  <a:pt x="7142340" y="7539202"/>
                </a:lnTo>
                <a:lnTo>
                  <a:pt x="7141261" y="7540282"/>
                </a:lnTo>
                <a:lnTo>
                  <a:pt x="7143420" y="7541374"/>
                </a:lnTo>
                <a:lnTo>
                  <a:pt x="7146658" y="7543533"/>
                </a:lnTo>
                <a:lnTo>
                  <a:pt x="7160717" y="7537043"/>
                </a:lnTo>
                <a:lnTo>
                  <a:pt x="7161809" y="7533805"/>
                </a:lnTo>
                <a:close/>
              </a:path>
              <a:path w="16113125" h="9671685">
                <a:moveTo>
                  <a:pt x="7213714" y="8832698"/>
                </a:moveTo>
                <a:lnTo>
                  <a:pt x="7212635" y="8832698"/>
                </a:lnTo>
                <a:lnTo>
                  <a:pt x="7208304" y="8829446"/>
                </a:lnTo>
                <a:lnTo>
                  <a:pt x="7200735" y="8832698"/>
                </a:lnTo>
                <a:lnTo>
                  <a:pt x="7199655" y="8838095"/>
                </a:lnTo>
                <a:lnTo>
                  <a:pt x="7199655" y="8840267"/>
                </a:lnTo>
                <a:lnTo>
                  <a:pt x="7201814" y="8841346"/>
                </a:lnTo>
                <a:lnTo>
                  <a:pt x="7212635" y="8837016"/>
                </a:lnTo>
                <a:lnTo>
                  <a:pt x="7212635" y="8834857"/>
                </a:lnTo>
                <a:lnTo>
                  <a:pt x="7213714" y="8833777"/>
                </a:lnTo>
                <a:lnTo>
                  <a:pt x="7213714" y="8832698"/>
                </a:lnTo>
                <a:close/>
              </a:path>
              <a:path w="16113125" h="9671685">
                <a:moveTo>
                  <a:pt x="7218045" y="5006314"/>
                </a:moveTo>
                <a:lnTo>
                  <a:pt x="7216965" y="5003063"/>
                </a:lnTo>
                <a:lnTo>
                  <a:pt x="7214794" y="5001984"/>
                </a:lnTo>
                <a:lnTo>
                  <a:pt x="7212635" y="5001984"/>
                </a:lnTo>
                <a:lnTo>
                  <a:pt x="7206145" y="5003063"/>
                </a:lnTo>
                <a:lnTo>
                  <a:pt x="7200735" y="5012804"/>
                </a:lnTo>
                <a:lnTo>
                  <a:pt x="7203986" y="5019294"/>
                </a:lnTo>
                <a:lnTo>
                  <a:pt x="7205065" y="5020373"/>
                </a:lnTo>
                <a:lnTo>
                  <a:pt x="7205065" y="5021453"/>
                </a:lnTo>
                <a:lnTo>
                  <a:pt x="7210476" y="5021453"/>
                </a:lnTo>
                <a:lnTo>
                  <a:pt x="7218045" y="5006314"/>
                </a:lnTo>
                <a:close/>
              </a:path>
              <a:path w="16113125" h="9671685">
                <a:moveTo>
                  <a:pt x="7246163" y="120040"/>
                </a:moveTo>
                <a:lnTo>
                  <a:pt x="7245070" y="117881"/>
                </a:lnTo>
                <a:lnTo>
                  <a:pt x="7241832" y="115709"/>
                </a:lnTo>
                <a:lnTo>
                  <a:pt x="7229246" y="111709"/>
                </a:lnTo>
                <a:lnTo>
                  <a:pt x="7214933" y="113690"/>
                </a:lnTo>
                <a:lnTo>
                  <a:pt x="7202437" y="120738"/>
                </a:lnTo>
                <a:lnTo>
                  <a:pt x="7195325" y="131940"/>
                </a:lnTo>
                <a:lnTo>
                  <a:pt x="7193166" y="138430"/>
                </a:lnTo>
                <a:lnTo>
                  <a:pt x="7196404" y="140589"/>
                </a:lnTo>
                <a:lnTo>
                  <a:pt x="7206272" y="141541"/>
                </a:lnTo>
                <a:lnTo>
                  <a:pt x="7221817" y="137617"/>
                </a:lnTo>
                <a:lnTo>
                  <a:pt x="7236561" y="130860"/>
                </a:lnTo>
                <a:lnTo>
                  <a:pt x="7243991" y="123291"/>
                </a:lnTo>
                <a:lnTo>
                  <a:pt x="7246163" y="120040"/>
                </a:lnTo>
                <a:close/>
              </a:path>
              <a:path w="16113125" h="9671685">
                <a:moveTo>
                  <a:pt x="7256970" y="468287"/>
                </a:moveTo>
                <a:lnTo>
                  <a:pt x="7255891" y="465048"/>
                </a:lnTo>
                <a:lnTo>
                  <a:pt x="7252652" y="461797"/>
                </a:lnTo>
                <a:lnTo>
                  <a:pt x="7239584" y="453047"/>
                </a:lnTo>
                <a:lnTo>
                  <a:pt x="7222769" y="450989"/>
                </a:lnTo>
                <a:lnTo>
                  <a:pt x="7206564" y="455409"/>
                </a:lnTo>
                <a:lnTo>
                  <a:pt x="7195325" y="466128"/>
                </a:lnTo>
                <a:lnTo>
                  <a:pt x="7190994" y="472617"/>
                </a:lnTo>
                <a:lnTo>
                  <a:pt x="7194245" y="475856"/>
                </a:lnTo>
                <a:lnTo>
                  <a:pt x="7205523" y="479590"/>
                </a:lnTo>
                <a:lnTo>
                  <a:pt x="7224395" y="479780"/>
                </a:lnTo>
                <a:lnTo>
                  <a:pt x="7243064" y="476923"/>
                </a:lnTo>
                <a:lnTo>
                  <a:pt x="7253732" y="471538"/>
                </a:lnTo>
                <a:lnTo>
                  <a:pt x="7256970" y="468287"/>
                </a:lnTo>
                <a:close/>
              </a:path>
              <a:path w="16113125" h="9671685">
                <a:moveTo>
                  <a:pt x="7258063" y="7353186"/>
                </a:moveTo>
                <a:lnTo>
                  <a:pt x="7256970" y="7351027"/>
                </a:lnTo>
                <a:lnTo>
                  <a:pt x="7252983" y="7346391"/>
                </a:lnTo>
                <a:lnTo>
                  <a:pt x="7246975" y="7343991"/>
                </a:lnTo>
                <a:lnTo>
                  <a:pt x="7240549" y="7344029"/>
                </a:lnTo>
                <a:lnTo>
                  <a:pt x="7235342" y="7346696"/>
                </a:lnTo>
                <a:lnTo>
                  <a:pt x="7233183" y="7348855"/>
                </a:lnTo>
                <a:lnTo>
                  <a:pt x="7234263" y="7349947"/>
                </a:lnTo>
                <a:lnTo>
                  <a:pt x="7235342" y="7353186"/>
                </a:lnTo>
                <a:lnTo>
                  <a:pt x="7254811" y="7357516"/>
                </a:lnTo>
                <a:lnTo>
                  <a:pt x="7256970" y="7354265"/>
                </a:lnTo>
                <a:lnTo>
                  <a:pt x="7258063" y="7354265"/>
                </a:lnTo>
                <a:lnTo>
                  <a:pt x="7258063" y="7353186"/>
                </a:lnTo>
                <a:close/>
              </a:path>
              <a:path w="16113125" h="9671685">
                <a:moveTo>
                  <a:pt x="7304557" y="6003455"/>
                </a:moveTo>
                <a:lnTo>
                  <a:pt x="7303478" y="6002375"/>
                </a:lnTo>
                <a:lnTo>
                  <a:pt x="7300239" y="5996965"/>
                </a:lnTo>
                <a:lnTo>
                  <a:pt x="7288339" y="5996965"/>
                </a:lnTo>
                <a:lnTo>
                  <a:pt x="7284009" y="6002375"/>
                </a:lnTo>
                <a:lnTo>
                  <a:pt x="7282929" y="6003455"/>
                </a:lnTo>
                <a:lnTo>
                  <a:pt x="7282929" y="6005627"/>
                </a:lnTo>
                <a:lnTo>
                  <a:pt x="7285101" y="6008865"/>
                </a:lnTo>
                <a:lnTo>
                  <a:pt x="7301319" y="6008865"/>
                </a:lnTo>
                <a:lnTo>
                  <a:pt x="7302398" y="6005627"/>
                </a:lnTo>
                <a:lnTo>
                  <a:pt x="7304557" y="6004547"/>
                </a:lnTo>
                <a:lnTo>
                  <a:pt x="7304557" y="6003455"/>
                </a:lnTo>
                <a:close/>
              </a:path>
              <a:path w="16113125" h="9671685">
                <a:moveTo>
                  <a:pt x="7313219" y="5700636"/>
                </a:moveTo>
                <a:lnTo>
                  <a:pt x="7312126" y="5697398"/>
                </a:lnTo>
                <a:lnTo>
                  <a:pt x="7309967" y="5697398"/>
                </a:lnTo>
                <a:lnTo>
                  <a:pt x="7306729" y="5696305"/>
                </a:lnTo>
                <a:lnTo>
                  <a:pt x="7293762" y="5699658"/>
                </a:lnTo>
                <a:lnTo>
                  <a:pt x="7282523" y="5709285"/>
                </a:lnTo>
                <a:lnTo>
                  <a:pt x="7275550" y="5722163"/>
                </a:lnTo>
                <a:lnTo>
                  <a:pt x="7275360" y="5735244"/>
                </a:lnTo>
                <a:lnTo>
                  <a:pt x="7276439" y="5738495"/>
                </a:lnTo>
                <a:lnTo>
                  <a:pt x="7276439" y="5741733"/>
                </a:lnTo>
                <a:lnTo>
                  <a:pt x="7280770" y="5741733"/>
                </a:lnTo>
                <a:lnTo>
                  <a:pt x="7289787" y="5737136"/>
                </a:lnTo>
                <a:lnTo>
                  <a:pt x="7301052" y="5725236"/>
                </a:lnTo>
                <a:lnTo>
                  <a:pt x="7310272" y="5711317"/>
                </a:lnTo>
                <a:lnTo>
                  <a:pt x="7313219" y="5700636"/>
                </a:lnTo>
                <a:close/>
              </a:path>
              <a:path w="16113125" h="9671685">
                <a:moveTo>
                  <a:pt x="7343495" y="932256"/>
                </a:moveTo>
                <a:lnTo>
                  <a:pt x="7340244" y="919276"/>
                </a:lnTo>
                <a:lnTo>
                  <a:pt x="7337006" y="918197"/>
                </a:lnTo>
                <a:lnTo>
                  <a:pt x="7334834" y="918197"/>
                </a:lnTo>
                <a:lnTo>
                  <a:pt x="7334847" y="919276"/>
                </a:lnTo>
                <a:lnTo>
                  <a:pt x="7330516" y="923607"/>
                </a:lnTo>
                <a:lnTo>
                  <a:pt x="7332675" y="933335"/>
                </a:lnTo>
                <a:lnTo>
                  <a:pt x="7338085" y="934415"/>
                </a:lnTo>
                <a:lnTo>
                  <a:pt x="7339165" y="934415"/>
                </a:lnTo>
                <a:lnTo>
                  <a:pt x="7340244" y="935494"/>
                </a:lnTo>
                <a:lnTo>
                  <a:pt x="7343495" y="932256"/>
                </a:lnTo>
                <a:close/>
              </a:path>
              <a:path w="16113125" h="9671685">
                <a:moveTo>
                  <a:pt x="7346734" y="3880459"/>
                </a:moveTo>
                <a:lnTo>
                  <a:pt x="7344042" y="3868572"/>
                </a:lnTo>
                <a:lnTo>
                  <a:pt x="7334034" y="3851935"/>
                </a:lnTo>
                <a:lnTo>
                  <a:pt x="7321194" y="3837114"/>
                </a:lnTo>
                <a:lnTo>
                  <a:pt x="7309967" y="3830701"/>
                </a:lnTo>
                <a:lnTo>
                  <a:pt x="7305637" y="3830701"/>
                </a:lnTo>
                <a:lnTo>
                  <a:pt x="7303478" y="3832872"/>
                </a:lnTo>
                <a:lnTo>
                  <a:pt x="7302398" y="3837190"/>
                </a:lnTo>
                <a:lnTo>
                  <a:pt x="7301725" y="3852989"/>
                </a:lnTo>
                <a:lnTo>
                  <a:pt x="7309155" y="3868686"/>
                </a:lnTo>
                <a:lnTo>
                  <a:pt x="7321867" y="3880535"/>
                </a:lnTo>
                <a:lnTo>
                  <a:pt x="7337006" y="3884777"/>
                </a:lnTo>
                <a:lnTo>
                  <a:pt x="7344575" y="3884777"/>
                </a:lnTo>
                <a:lnTo>
                  <a:pt x="7346734" y="3880459"/>
                </a:lnTo>
                <a:close/>
              </a:path>
              <a:path w="16113125" h="9671685">
                <a:moveTo>
                  <a:pt x="7365124" y="3002267"/>
                </a:moveTo>
                <a:lnTo>
                  <a:pt x="7361885" y="2996857"/>
                </a:lnTo>
                <a:lnTo>
                  <a:pt x="7355395" y="2990367"/>
                </a:lnTo>
                <a:lnTo>
                  <a:pt x="7324293" y="2977794"/>
                </a:lnTo>
                <a:lnTo>
                  <a:pt x="7287527" y="2980639"/>
                </a:lnTo>
                <a:lnTo>
                  <a:pt x="7254405" y="2996450"/>
                </a:lnTo>
                <a:lnTo>
                  <a:pt x="7234263" y="3022816"/>
                </a:lnTo>
                <a:lnTo>
                  <a:pt x="7232459" y="3028492"/>
                </a:lnTo>
                <a:lnTo>
                  <a:pt x="7231151" y="3034169"/>
                </a:lnTo>
                <a:lnTo>
                  <a:pt x="7231672" y="3039846"/>
                </a:lnTo>
                <a:lnTo>
                  <a:pt x="7235342" y="3045523"/>
                </a:lnTo>
                <a:lnTo>
                  <a:pt x="7260730" y="3049092"/>
                </a:lnTo>
                <a:lnTo>
                  <a:pt x="7301319" y="3041612"/>
                </a:lnTo>
                <a:lnTo>
                  <a:pt x="7340282" y="3027426"/>
                </a:lnTo>
                <a:lnTo>
                  <a:pt x="7360793" y="3010916"/>
                </a:lnTo>
                <a:lnTo>
                  <a:pt x="7365124" y="3002267"/>
                </a:lnTo>
                <a:close/>
              </a:path>
              <a:path w="16113125" h="9671685">
                <a:moveTo>
                  <a:pt x="7369454" y="6603695"/>
                </a:moveTo>
                <a:lnTo>
                  <a:pt x="7368375" y="6601536"/>
                </a:lnTo>
                <a:lnTo>
                  <a:pt x="7367295" y="6601536"/>
                </a:lnTo>
                <a:lnTo>
                  <a:pt x="7365124" y="6600457"/>
                </a:lnTo>
                <a:lnTo>
                  <a:pt x="7357846" y="6601993"/>
                </a:lnTo>
                <a:lnTo>
                  <a:pt x="7351471" y="6607073"/>
                </a:lnTo>
                <a:lnTo>
                  <a:pt x="7347331" y="6613995"/>
                </a:lnTo>
                <a:lnTo>
                  <a:pt x="7346747" y="6621005"/>
                </a:lnTo>
                <a:lnTo>
                  <a:pt x="7346747" y="6623164"/>
                </a:lnTo>
                <a:lnTo>
                  <a:pt x="7347826" y="6624244"/>
                </a:lnTo>
                <a:lnTo>
                  <a:pt x="7349985" y="6625336"/>
                </a:lnTo>
                <a:lnTo>
                  <a:pt x="7355002" y="6623164"/>
                </a:lnTo>
                <a:lnTo>
                  <a:pt x="7361745" y="6616954"/>
                </a:lnTo>
                <a:lnTo>
                  <a:pt x="7367473" y="6609512"/>
                </a:lnTo>
                <a:lnTo>
                  <a:pt x="7369454" y="6603695"/>
                </a:lnTo>
                <a:close/>
              </a:path>
              <a:path w="16113125" h="9671685">
                <a:moveTo>
                  <a:pt x="7383513" y="5555716"/>
                </a:moveTo>
                <a:lnTo>
                  <a:pt x="7380262" y="5554637"/>
                </a:lnTo>
                <a:lnTo>
                  <a:pt x="7375944" y="5554637"/>
                </a:lnTo>
                <a:lnTo>
                  <a:pt x="7361225" y="5557571"/>
                </a:lnTo>
                <a:lnTo>
                  <a:pt x="7348233" y="5567616"/>
                </a:lnTo>
                <a:lnTo>
                  <a:pt x="7339901" y="5581701"/>
                </a:lnTo>
                <a:lnTo>
                  <a:pt x="7339165" y="5596814"/>
                </a:lnTo>
                <a:lnTo>
                  <a:pt x="7340257" y="5600052"/>
                </a:lnTo>
                <a:lnTo>
                  <a:pt x="7340257" y="5604383"/>
                </a:lnTo>
                <a:lnTo>
                  <a:pt x="7345654" y="5604383"/>
                </a:lnTo>
                <a:lnTo>
                  <a:pt x="7355980" y="5599430"/>
                </a:lnTo>
                <a:lnTo>
                  <a:pt x="7369048" y="5586679"/>
                </a:lnTo>
                <a:lnTo>
                  <a:pt x="7379881" y="5571680"/>
                </a:lnTo>
                <a:lnTo>
                  <a:pt x="7383513" y="5560047"/>
                </a:lnTo>
                <a:lnTo>
                  <a:pt x="7383513" y="5555716"/>
                </a:lnTo>
                <a:close/>
              </a:path>
              <a:path w="16113125" h="9671685">
                <a:moveTo>
                  <a:pt x="7432180" y="1490319"/>
                </a:moveTo>
                <a:lnTo>
                  <a:pt x="7430008" y="1489240"/>
                </a:lnTo>
                <a:lnTo>
                  <a:pt x="7427849" y="1487068"/>
                </a:lnTo>
                <a:lnTo>
                  <a:pt x="7416952" y="1485226"/>
                </a:lnTo>
                <a:lnTo>
                  <a:pt x="7405548" y="1488554"/>
                </a:lnTo>
                <a:lnTo>
                  <a:pt x="7396366" y="1495742"/>
                </a:lnTo>
                <a:lnTo>
                  <a:pt x="7392162" y="1505458"/>
                </a:lnTo>
                <a:lnTo>
                  <a:pt x="7392162" y="1507617"/>
                </a:lnTo>
                <a:lnTo>
                  <a:pt x="7391082" y="1510868"/>
                </a:lnTo>
                <a:lnTo>
                  <a:pt x="7394321" y="1511947"/>
                </a:lnTo>
                <a:lnTo>
                  <a:pt x="7402817" y="1511338"/>
                </a:lnTo>
                <a:lnTo>
                  <a:pt x="7415276" y="1506270"/>
                </a:lnTo>
                <a:lnTo>
                  <a:pt x="7426719" y="1499171"/>
                </a:lnTo>
                <a:lnTo>
                  <a:pt x="7432180" y="1492478"/>
                </a:lnTo>
                <a:lnTo>
                  <a:pt x="7432180" y="1490319"/>
                </a:lnTo>
                <a:close/>
              </a:path>
              <a:path w="16113125" h="9671685">
                <a:moveTo>
                  <a:pt x="7437590" y="7249363"/>
                </a:moveTo>
                <a:lnTo>
                  <a:pt x="7434339" y="7248284"/>
                </a:lnTo>
                <a:lnTo>
                  <a:pt x="7428941" y="7249363"/>
                </a:lnTo>
                <a:lnTo>
                  <a:pt x="7413892" y="7256767"/>
                </a:lnTo>
                <a:lnTo>
                  <a:pt x="7402716" y="7271258"/>
                </a:lnTo>
                <a:lnTo>
                  <a:pt x="7397610" y="7288606"/>
                </a:lnTo>
                <a:lnTo>
                  <a:pt x="7400823" y="7304519"/>
                </a:lnTo>
                <a:lnTo>
                  <a:pt x="7402982" y="7307758"/>
                </a:lnTo>
                <a:lnTo>
                  <a:pt x="7404062" y="7312088"/>
                </a:lnTo>
                <a:lnTo>
                  <a:pt x="7436993" y="7266597"/>
                </a:lnTo>
                <a:lnTo>
                  <a:pt x="7437590" y="7253681"/>
                </a:lnTo>
                <a:lnTo>
                  <a:pt x="7437590" y="7249363"/>
                </a:lnTo>
                <a:close/>
              </a:path>
              <a:path w="16113125" h="9671685">
                <a:moveTo>
                  <a:pt x="7460297" y="1206957"/>
                </a:moveTo>
                <a:lnTo>
                  <a:pt x="7459218" y="1203718"/>
                </a:lnTo>
                <a:lnTo>
                  <a:pt x="7457046" y="1199388"/>
                </a:lnTo>
                <a:lnTo>
                  <a:pt x="7445832" y="1189278"/>
                </a:lnTo>
                <a:lnTo>
                  <a:pt x="7429741" y="1185062"/>
                </a:lnTo>
                <a:lnTo>
                  <a:pt x="7413244" y="1186916"/>
                </a:lnTo>
                <a:lnTo>
                  <a:pt x="7400811" y="1195057"/>
                </a:lnTo>
                <a:lnTo>
                  <a:pt x="7398652" y="1198308"/>
                </a:lnTo>
                <a:lnTo>
                  <a:pt x="7395400" y="1200467"/>
                </a:lnTo>
                <a:lnTo>
                  <a:pt x="7398652" y="1204798"/>
                </a:lnTo>
                <a:lnTo>
                  <a:pt x="7409154" y="1210170"/>
                </a:lnTo>
                <a:lnTo>
                  <a:pt x="7427582" y="1212913"/>
                </a:lnTo>
                <a:lnTo>
                  <a:pt x="7446404" y="1212405"/>
                </a:lnTo>
                <a:lnTo>
                  <a:pt x="7458138" y="1208036"/>
                </a:lnTo>
                <a:lnTo>
                  <a:pt x="7460297" y="1206957"/>
                </a:lnTo>
                <a:close/>
              </a:path>
              <a:path w="16113125" h="9671685">
                <a:moveTo>
                  <a:pt x="7462469" y="8285454"/>
                </a:moveTo>
                <a:lnTo>
                  <a:pt x="7460297" y="8283283"/>
                </a:lnTo>
                <a:lnTo>
                  <a:pt x="7455979" y="8282203"/>
                </a:lnTo>
                <a:lnTo>
                  <a:pt x="7441489" y="8282749"/>
                </a:lnTo>
                <a:lnTo>
                  <a:pt x="7427722" y="8290585"/>
                </a:lnTo>
                <a:lnTo>
                  <a:pt x="7417803" y="8302892"/>
                </a:lnTo>
                <a:lnTo>
                  <a:pt x="7414882" y="8316811"/>
                </a:lnTo>
                <a:lnTo>
                  <a:pt x="7414882" y="8324380"/>
                </a:lnTo>
                <a:lnTo>
                  <a:pt x="7419200" y="8325459"/>
                </a:lnTo>
                <a:lnTo>
                  <a:pt x="7429601" y="8322157"/>
                </a:lnTo>
                <a:lnTo>
                  <a:pt x="7443940" y="8311947"/>
                </a:lnTo>
                <a:lnTo>
                  <a:pt x="7456462" y="8299310"/>
                </a:lnTo>
                <a:lnTo>
                  <a:pt x="7461377" y="8288693"/>
                </a:lnTo>
                <a:lnTo>
                  <a:pt x="7462469" y="8285454"/>
                </a:lnTo>
                <a:close/>
              </a:path>
              <a:path w="16113125" h="9671685">
                <a:moveTo>
                  <a:pt x="7464615" y="552640"/>
                </a:moveTo>
                <a:lnTo>
                  <a:pt x="7463536" y="549402"/>
                </a:lnTo>
                <a:lnTo>
                  <a:pt x="7459218" y="545071"/>
                </a:lnTo>
                <a:lnTo>
                  <a:pt x="7440892" y="536968"/>
                </a:lnTo>
                <a:lnTo>
                  <a:pt x="7418933" y="537781"/>
                </a:lnTo>
                <a:lnTo>
                  <a:pt x="7398982" y="546290"/>
                </a:lnTo>
                <a:lnTo>
                  <a:pt x="7386752" y="561301"/>
                </a:lnTo>
                <a:lnTo>
                  <a:pt x="7382421" y="569950"/>
                </a:lnTo>
                <a:lnTo>
                  <a:pt x="7386752" y="574281"/>
                </a:lnTo>
                <a:lnTo>
                  <a:pt x="7401928" y="577049"/>
                </a:lnTo>
                <a:lnTo>
                  <a:pt x="7426223" y="573735"/>
                </a:lnTo>
                <a:lnTo>
                  <a:pt x="7449718" y="566369"/>
                </a:lnTo>
                <a:lnTo>
                  <a:pt x="7462456" y="556971"/>
                </a:lnTo>
                <a:lnTo>
                  <a:pt x="7464615" y="552640"/>
                </a:lnTo>
                <a:close/>
              </a:path>
              <a:path w="16113125" h="9671685">
                <a:moveTo>
                  <a:pt x="7528433" y="2287384"/>
                </a:moveTo>
                <a:lnTo>
                  <a:pt x="7524102" y="2281986"/>
                </a:lnTo>
                <a:lnTo>
                  <a:pt x="7516533" y="2276576"/>
                </a:lnTo>
                <a:lnTo>
                  <a:pt x="7484237" y="2265654"/>
                </a:lnTo>
                <a:lnTo>
                  <a:pt x="7447178" y="2271166"/>
                </a:lnTo>
                <a:lnTo>
                  <a:pt x="7414793" y="2289657"/>
                </a:lnTo>
                <a:lnTo>
                  <a:pt x="7396493" y="2317673"/>
                </a:lnTo>
                <a:lnTo>
                  <a:pt x="7394867" y="2323503"/>
                </a:lnTo>
                <a:lnTo>
                  <a:pt x="7394054" y="2329434"/>
                </a:lnTo>
                <a:lnTo>
                  <a:pt x="7395273" y="2335161"/>
                </a:lnTo>
                <a:lnTo>
                  <a:pt x="7399731" y="2340381"/>
                </a:lnTo>
                <a:lnTo>
                  <a:pt x="7425728" y="2342121"/>
                </a:lnTo>
                <a:lnTo>
                  <a:pt x="7466520" y="2331593"/>
                </a:lnTo>
                <a:lnTo>
                  <a:pt x="7505281" y="2314371"/>
                </a:lnTo>
                <a:lnTo>
                  <a:pt x="7525182" y="2296045"/>
                </a:lnTo>
                <a:lnTo>
                  <a:pt x="7528433" y="2287384"/>
                </a:lnTo>
                <a:close/>
              </a:path>
              <a:path w="16113125" h="9671685">
                <a:moveTo>
                  <a:pt x="7540333" y="1734731"/>
                </a:moveTo>
                <a:lnTo>
                  <a:pt x="7517727" y="1693633"/>
                </a:lnTo>
                <a:lnTo>
                  <a:pt x="7507884" y="1687156"/>
                </a:lnTo>
                <a:lnTo>
                  <a:pt x="7503554" y="1687156"/>
                </a:lnTo>
                <a:lnTo>
                  <a:pt x="7501395" y="1689315"/>
                </a:lnTo>
                <a:lnTo>
                  <a:pt x="7500315" y="1693633"/>
                </a:lnTo>
                <a:lnTo>
                  <a:pt x="7499286" y="1708645"/>
                </a:lnTo>
                <a:lnTo>
                  <a:pt x="7505852" y="1723656"/>
                </a:lnTo>
                <a:lnTo>
                  <a:pt x="7517498" y="1735010"/>
                </a:lnTo>
                <a:lnTo>
                  <a:pt x="7531671" y="1739061"/>
                </a:lnTo>
                <a:lnTo>
                  <a:pt x="7534923" y="1739061"/>
                </a:lnTo>
                <a:lnTo>
                  <a:pt x="7539241" y="1740141"/>
                </a:lnTo>
                <a:lnTo>
                  <a:pt x="7540333" y="1734731"/>
                </a:lnTo>
                <a:close/>
              </a:path>
              <a:path w="16113125" h="9671685">
                <a:moveTo>
                  <a:pt x="7541412" y="8618550"/>
                </a:moveTo>
                <a:lnTo>
                  <a:pt x="7538174" y="8617471"/>
                </a:lnTo>
                <a:lnTo>
                  <a:pt x="7532764" y="8615312"/>
                </a:lnTo>
                <a:lnTo>
                  <a:pt x="7513383" y="8617140"/>
                </a:lnTo>
                <a:lnTo>
                  <a:pt x="7495311" y="8628291"/>
                </a:lnTo>
                <a:lnTo>
                  <a:pt x="7482726" y="8645119"/>
                </a:lnTo>
                <a:lnTo>
                  <a:pt x="7479766" y="8663978"/>
                </a:lnTo>
                <a:lnTo>
                  <a:pt x="7480846" y="8668309"/>
                </a:lnTo>
                <a:lnTo>
                  <a:pt x="7480846" y="8673706"/>
                </a:lnTo>
                <a:lnTo>
                  <a:pt x="7518705" y="8655456"/>
                </a:lnTo>
                <a:lnTo>
                  <a:pt x="7541412" y="8623960"/>
                </a:lnTo>
                <a:lnTo>
                  <a:pt x="7541412" y="8618550"/>
                </a:lnTo>
                <a:close/>
              </a:path>
              <a:path w="16113125" h="9671685">
                <a:moveTo>
                  <a:pt x="7566850" y="9628073"/>
                </a:moveTo>
                <a:lnTo>
                  <a:pt x="7565885" y="9605162"/>
                </a:lnTo>
                <a:lnTo>
                  <a:pt x="7561059" y="9582658"/>
                </a:lnTo>
                <a:lnTo>
                  <a:pt x="7553312" y="9570288"/>
                </a:lnTo>
                <a:lnTo>
                  <a:pt x="7550061" y="9567037"/>
                </a:lnTo>
                <a:lnTo>
                  <a:pt x="7546822" y="9568116"/>
                </a:lnTo>
                <a:lnTo>
                  <a:pt x="7542492" y="9571368"/>
                </a:lnTo>
                <a:lnTo>
                  <a:pt x="7533043" y="9587509"/>
                </a:lnTo>
                <a:lnTo>
                  <a:pt x="7531811" y="9608007"/>
                </a:lnTo>
                <a:lnTo>
                  <a:pt x="7538085" y="9627489"/>
                </a:lnTo>
                <a:lnTo>
                  <a:pt x="7551140" y="9640583"/>
                </a:lnTo>
                <a:lnTo>
                  <a:pt x="7555471" y="9642742"/>
                </a:lnTo>
                <a:lnTo>
                  <a:pt x="7558722" y="9644913"/>
                </a:lnTo>
                <a:lnTo>
                  <a:pt x="7563040" y="9641662"/>
                </a:lnTo>
                <a:lnTo>
                  <a:pt x="7566850" y="9628073"/>
                </a:lnTo>
                <a:close/>
              </a:path>
              <a:path w="16113125" h="9671685">
                <a:moveTo>
                  <a:pt x="7612799" y="7322909"/>
                </a:moveTo>
                <a:lnTo>
                  <a:pt x="7610627" y="7319658"/>
                </a:lnTo>
                <a:lnTo>
                  <a:pt x="7606309" y="7316419"/>
                </a:lnTo>
                <a:lnTo>
                  <a:pt x="7587729" y="7310247"/>
                </a:lnTo>
                <a:lnTo>
                  <a:pt x="7566419" y="7313308"/>
                </a:lnTo>
                <a:lnTo>
                  <a:pt x="7547750" y="7323874"/>
                </a:lnTo>
                <a:lnTo>
                  <a:pt x="7537082" y="7340206"/>
                </a:lnTo>
                <a:lnTo>
                  <a:pt x="7536002" y="7344537"/>
                </a:lnTo>
                <a:lnTo>
                  <a:pt x="7533843" y="7348855"/>
                </a:lnTo>
                <a:lnTo>
                  <a:pt x="7539253" y="7353186"/>
                </a:lnTo>
                <a:lnTo>
                  <a:pt x="7554049" y="7354151"/>
                </a:lnTo>
                <a:lnTo>
                  <a:pt x="7577379" y="7347915"/>
                </a:lnTo>
                <a:lnTo>
                  <a:pt x="7599477" y="7337831"/>
                </a:lnTo>
                <a:lnTo>
                  <a:pt x="7610627" y="7327227"/>
                </a:lnTo>
                <a:lnTo>
                  <a:pt x="7612799" y="7322909"/>
                </a:lnTo>
                <a:close/>
              </a:path>
              <a:path w="16113125" h="9671685">
                <a:moveTo>
                  <a:pt x="7618196" y="8297342"/>
                </a:moveTo>
                <a:lnTo>
                  <a:pt x="7590218" y="8243202"/>
                </a:lnTo>
                <a:lnTo>
                  <a:pt x="7573861" y="8233537"/>
                </a:lnTo>
                <a:lnTo>
                  <a:pt x="7570610" y="8236775"/>
                </a:lnTo>
                <a:lnTo>
                  <a:pt x="7568451" y="8241106"/>
                </a:lnTo>
                <a:lnTo>
                  <a:pt x="7566761" y="8260004"/>
                </a:lnTo>
                <a:lnTo>
                  <a:pt x="7574394" y="8279498"/>
                </a:lnTo>
                <a:lnTo>
                  <a:pt x="7588529" y="8294941"/>
                </a:lnTo>
                <a:lnTo>
                  <a:pt x="7606309" y="8301672"/>
                </a:lnTo>
                <a:lnTo>
                  <a:pt x="7610627" y="8301672"/>
                </a:lnTo>
                <a:lnTo>
                  <a:pt x="7616037" y="8302752"/>
                </a:lnTo>
                <a:lnTo>
                  <a:pt x="7618196" y="8297342"/>
                </a:lnTo>
                <a:close/>
              </a:path>
              <a:path w="16113125" h="9671685">
                <a:moveTo>
                  <a:pt x="7629017" y="7600848"/>
                </a:moveTo>
                <a:lnTo>
                  <a:pt x="7626858" y="7597610"/>
                </a:lnTo>
                <a:lnTo>
                  <a:pt x="7624686" y="7596530"/>
                </a:lnTo>
                <a:lnTo>
                  <a:pt x="7622527" y="7597610"/>
                </a:lnTo>
                <a:lnTo>
                  <a:pt x="7614056" y="7601445"/>
                </a:lnTo>
                <a:lnTo>
                  <a:pt x="7607516" y="7609637"/>
                </a:lnTo>
                <a:lnTo>
                  <a:pt x="7604430" y="7619657"/>
                </a:lnTo>
                <a:lnTo>
                  <a:pt x="7606309" y="7628979"/>
                </a:lnTo>
                <a:lnTo>
                  <a:pt x="7608468" y="7633297"/>
                </a:lnTo>
                <a:lnTo>
                  <a:pt x="7611707" y="7633297"/>
                </a:lnTo>
                <a:lnTo>
                  <a:pt x="7617612" y="7628534"/>
                </a:lnTo>
                <a:lnTo>
                  <a:pt x="7624013" y="7618704"/>
                </a:lnTo>
                <a:lnTo>
                  <a:pt x="7628598" y="7608049"/>
                </a:lnTo>
                <a:lnTo>
                  <a:pt x="7629017" y="7600848"/>
                </a:lnTo>
                <a:close/>
              </a:path>
              <a:path w="16113125" h="9671685">
                <a:moveTo>
                  <a:pt x="7681468" y="5639536"/>
                </a:moveTo>
                <a:lnTo>
                  <a:pt x="7678661" y="5611114"/>
                </a:lnTo>
                <a:lnTo>
                  <a:pt x="7671194" y="5594655"/>
                </a:lnTo>
                <a:lnTo>
                  <a:pt x="7666863" y="5589244"/>
                </a:lnTo>
                <a:lnTo>
                  <a:pt x="7662545" y="5591403"/>
                </a:lnTo>
                <a:lnTo>
                  <a:pt x="7657135" y="5594655"/>
                </a:lnTo>
                <a:lnTo>
                  <a:pt x="7643139" y="5613031"/>
                </a:lnTo>
                <a:lnTo>
                  <a:pt x="7638478" y="5637911"/>
                </a:lnTo>
                <a:lnTo>
                  <a:pt x="7643139" y="5662790"/>
                </a:lnTo>
                <a:lnTo>
                  <a:pt x="7657135" y="5681167"/>
                </a:lnTo>
                <a:lnTo>
                  <a:pt x="7661465" y="5684418"/>
                </a:lnTo>
                <a:lnTo>
                  <a:pt x="7665783" y="5688736"/>
                </a:lnTo>
                <a:lnTo>
                  <a:pt x="7672273" y="5684418"/>
                </a:lnTo>
                <a:lnTo>
                  <a:pt x="7679410" y="5667959"/>
                </a:lnTo>
                <a:lnTo>
                  <a:pt x="7681468" y="5639536"/>
                </a:lnTo>
                <a:close/>
              </a:path>
              <a:path w="16113125" h="9671685">
                <a:moveTo>
                  <a:pt x="7713370" y="8051838"/>
                </a:moveTo>
                <a:lnTo>
                  <a:pt x="7711211" y="8050758"/>
                </a:lnTo>
                <a:lnTo>
                  <a:pt x="7706881" y="8049679"/>
                </a:lnTo>
                <a:lnTo>
                  <a:pt x="7692212" y="8050047"/>
                </a:lnTo>
                <a:lnTo>
                  <a:pt x="7677950" y="8057515"/>
                </a:lnTo>
                <a:lnTo>
                  <a:pt x="7667345" y="8069453"/>
                </a:lnTo>
                <a:lnTo>
                  <a:pt x="7663624" y="8083207"/>
                </a:lnTo>
                <a:lnTo>
                  <a:pt x="7663624" y="8090776"/>
                </a:lnTo>
                <a:lnTo>
                  <a:pt x="7667955" y="8091856"/>
                </a:lnTo>
                <a:lnTo>
                  <a:pt x="7678687" y="8089176"/>
                </a:lnTo>
                <a:lnTo>
                  <a:pt x="7693774" y="8079283"/>
                </a:lnTo>
                <a:lnTo>
                  <a:pt x="7707033" y="8066760"/>
                </a:lnTo>
                <a:lnTo>
                  <a:pt x="7712291" y="8056169"/>
                </a:lnTo>
                <a:lnTo>
                  <a:pt x="7713370" y="8051838"/>
                </a:lnTo>
                <a:close/>
              </a:path>
              <a:path w="16113125" h="9671685">
                <a:moveTo>
                  <a:pt x="7729055" y="7813776"/>
                </a:moveTo>
                <a:lnTo>
                  <a:pt x="7727810" y="7794904"/>
                </a:lnTo>
                <a:lnTo>
                  <a:pt x="7723111" y="7783627"/>
                </a:lnTo>
                <a:lnTo>
                  <a:pt x="7720939" y="7780388"/>
                </a:lnTo>
                <a:lnTo>
                  <a:pt x="7718780" y="7780388"/>
                </a:lnTo>
                <a:lnTo>
                  <a:pt x="7714450" y="7783627"/>
                </a:lnTo>
                <a:lnTo>
                  <a:pt x="7704531" y="7795476"/>
                </a:lnTo>
                <a:lnTo>
                  <a:pt x="7700797" y="7811884"/>
                </a:lnTo>
                <a:lnTo>
                  <a:pt x="7703350" y="7828496"/>
                </a:lnTo>
                <a:lnTo>
                  <a:pt x="7712291" y="7840954"/>
                </a:lnTo>
                <a:lnTo>
                  <a:pt x="7715542" y="7843113"/>
                </a:lnTo>
                <a:lnTo>
                  <a:pt x="7717701" y="7846352"/>
                </a:lnTo>
                <a:lnTo>
                  <a:pt x="7722032" y="7843113"/>
                </a:lnTo>
                <a:lnTo>
                  <a:pt x="7727061" y="7832445"/>
                </a:lnTo>
                <a:lnTo>
                  <a:pt x="7729055" y="7813776"/>
                </a:lnTo>
                <a:close/>
              </a:path>
              <a:path w="16113125" h="9671685">
                <a:moveTo>
                  <a:pt x="7746898" y="2698369"/>
                </a:moveTo>
                <a:lnTo>
                  <a:pt x="7745819" y="2691879"/>
                </a:lnTo>
                <a:lnTo>
                  <a:pt x="7741488" y="2689707"/>
                </a:lnTo>
                <a:lnTo>
                  <a:pt x="7733919" y="2688628"/>
                </a:lnTo>
                <a:lnTo>
                  <a:pt x="7709230" y="2693390"/>
                </a:lnTo>
                <a:lnTo>
                  <a:pt x="7687284" y="2710535"/>
                </a:lnTo>
                <a:lnTo>
                  <a:pt x="7673238" y="2734564"/>
                </a:lnTo>
                <a:lnTo>
                  <a:pt x="7672273" y="2760014"/>
                </a:lnTo>
                <a:lnTo>
                  <a:pt x="7674432" y="2765412"/>
                </a:lnTo>
                <a:lnTo>
                  <a:pt x="7674432" y="2771902"/>
                </a:lnTo>
                <a:lnTo>
                  <a:pt x="7683093" y="2772994"/>
                </a:lnTo>
                <a:lnTo>
                  <a:pt x="7700505" y="2764675"/>
                </a:lnTo>
                <a:lnTo>
                  <a:pt x="7722692" y="2742971"/>
                </a:lnTo>
                <a:lnTo>
                  <a:pt x="7741031" y="2717622"/>
                </a:lnTo>
                <a:lnTo>
                  <a:pt x="7746898" y="2698369"/>
                </a:lnTo>
                <a:close/>
              </a:path>
              <a:path w="16113125" h="9671685">
                <a:moveTo>
                  <a:pt x="7846403" y="8777541"/>
                </a:moveTo>
                <a:lnTo>
                  <a:pt x="7829817" y="8731148"/>
                </a:lnTo>
                <a:lnTo>
                  <a:pt x="7816113" y="8721306"/>
                </a:lnTo>
                <a:lnTo>
                  <a:pt x="7813954" y="8723465"/>
                </a:lnTo>
                <a:lnTo>
                  <a:pt x="7811795" y="8726703"/>
                </a:lnTo>
                <a:lnTo>
                  <a:pt x="7808227" y="8741829"/>
                </a:lnTo>
                <a:lnTo>
                  <a:pt x="7812468" y="8758479"/>
                </a:lnTo>
                <a:lnTo>
                  <a:pt x="7822590" y="8772487"/>
                </a:lnTo>
                <a:lnTo>
                  <a:pt x="7836662" y="8779700"/>
                </a:lnTo>
                <a:lnTo>
                  <a:pt x="7839913" y="8779700"/>
                </a:lnTo>
                <a:lnTo>
                  <a:pt x="7844231" y="8781859"/>
                </a:lnTo>
                <a:lnTo>
                  <a:pt x="7846403" y="8777541"/>
                </a:lnTo>
                <a:close/>
              </a:path>
              <a:path w="16113125" h="9671685">
                <a:moveTo>
                  <a:pt x="7909128" y="6341973"/>
                </a:moveTo>
                <a:lnTo>
                  <a:pt x="7906956" y="6338735"/>
                </a:lnTo>
                <a:lnTo>
                  <a:pt x="7897393" y="6330467"/>
                </a:lnTo>
                <a:lnTo>
                  <a:pt x="7883982" y="6326975"/>
                </a:lnTo>
                <a:lnTo>
                  <a:pt x="7870152" y="6328537"/>
                </a:lnTo>
                <a:lnTo>
                  <a:pt x="7859382" y="6335484"/>
                </a:lnTo>
                <a:lnTo>
                  <a:pt x="7855051" y="6339814"/>
                </a:lnTo>
                <a:lnTo>
                  <a:pt x="7857210" y="6344132"/>
                </a:lnTo>
                <a:lnTo>
                  <a:pt x="7865897" y="6348755"/>
                </a:lnTo>
                <a:lnTo>
                  <a:pt x="7881277" y="6351029"/>
                </a:lnTo>
                <a:lnTo>
                  <a:pt x="7897063" y="6350673"/>
                </a:lnTo>
                <a:lnTo>
                  <a:pt x="7906956" y="6347384"/>
                </a:lnTo>
                <a:lnTo>
                  <a:pt x="7909128" y="6344132"/>
                </a:lnTo>
                <a:lnTo>
                  <a:pt x="7909128" y="6341973"/>
                </a:lnTo>
                <a:close/>
              </a:path>
              <a:path w="16113125" h="9671685">
                <a:moveTo>
                  <a:pt x="7919936" y="4689424"/>
                </a:moveTo>
                <a:lnTo>
                  <a:pt x="7918856" y="4684014"/>
                </a:lnTo>
                <a:lnTo>
                  <a:pt x="7915618" y="4682934"/>
                </a:lnTo>
                <a:lnTo>
                  <a:pt x="7910208" y="4682934"/>
                </a:lnTo>
                <a:lnTo>
                  <a:pt x="7892339" y="4687113"/>
                </a:lnTo>
                <a:lnTo>
                  <a:pt x="7876819" y="4700105"/>
                </a:lnTo>
                <a:lnTo>
                  <a:pt x="7867167" y="4717758"/>
                </a:lnTo>
                <a:lnTo>
                  <a:pt x="7866951" y="4735931"/>
                </a:lnTo>
                <a:lnTo>
                  <a:pt x="7869110" y="4744580"/>
                </a:lnTo>
                <a:lnTo>
                  <a:pt x="7874521" y="4745660"/>
                </a:lnTo>
                <a:lnTo>
                  <a:pt x="7887094" y="4739157"/>
                </a:lnTo>
                <a:lnTo>
                  <a:pt x="7902905" y="4722812"/>
                </a:lnTo>
                <a:lnTo>
                  <a:pt x="7915884" y="4703838"/>
                </a:lnTo>
                <a:lnTo>
                  <a:pt x="7919936" y="4689424"/>
                </a:lnTo>
                <a:close/>
              </a:path>
              <a:path w="16113125" h="9671685">
                <a:moveTo>
                  <a:pt x="7955635" y="6788632"/>
                </a:moveTo>
                <a:lnTo>
                  <a:pt x="7954543" y="6787553"/>
                </a:lnTo>
                <a:lnTo>
                  <a:pt x="7951305" y="6786473"/>
                </a:lnTo>
                <a:lnTo>
                  <a:pt x="7941919" y="6786994"/>
                </a:lnTo>
                <a:lnTo>
                  <a:pt x="7933055" y="6792290"/>
                </a:lnTo>
                <a:lnTo>
                  <a:pt x="7926819" y="6800621"/>
                </a:lnTo>
                <a:lnTo>
                  <a:pt x="7925346" y="6810273"/>
                </a:lnTo>
                <a:lnTo>
                  <a:pt x="7925346" y="6814591"/>
                </a:lnTo>
                <a:lnTo>
                  <a:pt x="7928597" y="6815671"/>
                </a:lnTo>
                <a:lnTo>
                  <a:pt x="7935709" y="6813156"/>
                </a:lnTo>
                <a:lnTo>
                  <a:pt x="7944955" y="6806082"/>
                </a:lnTo>
                <a:lnTo>
                  <a:pt x="7952778" y="6797573"/>
                </a:lnTo>
                <a:lnTo>
                  <a:pt x="7955635" y="6790804"/>
                </a:lnTo>
                <a:lnTo>
                  <a:pt x="7955635" y="6788632"/>
                </a:lnTo>
                <a:close/>
              </a:path>
              <a:path w="16113125" h="9671685">
                <a:moveTo>
                  <a:pt x="7965922" y="5063477"/>
                </a:moveTo>
                <a:lnTo>
                  <a:pt x="7963611" y="5047805"/>
                </a:lnTo>
                <a:lnTo>
                  <a:pt x="7958658" y="5032756"/>
                </a:lnTo>
                <a:lnTo>
                  <a:pt x="7952384" y="5024691"/>
                </a:lnTo>
                <a:lnTo>
                  <a:pt x="7950225" y="5023612"/>
                </a:lnTo>
                <a:lnTo>
                  <a:pt x="7948054" y="5024691"/>
                </a:lnTo>
                <a:lnTo>
                  <a:pt x="7944815" y="5026850"/>
                </a:lnTo>
                <a:lnTo>
                  <a:pt x="7939202" y="5038382"/>
                </a:lnTo>
                <a:lnTo>
                  <a:pt x="7939672" y="5052542"/>
                </a:lnTo>
                <a:lnTo>
                  <a:pt x="7945425" y="5065484"/>
                </a:lnTo>
                <a:lnTo>
                  <a:pt x="7955635" y="5073358"/>
                </a:lnTo>
                <a:lnTo>
                  <a:pt x="7958874" y="5074437"/>
                </a:lnTo>
                <a:lnTo>
                  <a:pt x="7961033" y="5076609"/>
                </a:lnTo>
                <a:lnTo>
                  <a:pt x="7964284" y="5073358"/>
                </a:lnTo>
                <a:lnTo>
                  <a:pt x="7965922" y="5063477"/>
                </a:lnTo>
                <a:close/>
              </a:path>
              <a:path w="16113125" h="9671685">
                <a:moveTo>
                  <a:pt x="7982674" y="8352510"/>
                </a:moveTo>
                <a:lnTo>
                  <a:pt x="7960614" y="8298053"/>
                </a:lnTo>
                <a:lnTo>
                  <a:pt x="7943736" y="8286534"/>
                </a:lnTo>
                <a:lnTo>
                  <a:pt x="7941577" y="8289772"/>
                </a:lnTo>
                <a:lnTo>
                  <a:pt x="7939405" y="8294103"/>
                </a:lnTo>
                <a:lnTo>
                  <a:pt x="7935950" y="8312404"/>
                </a:lnTo>
                <a:lnTo>
                  <a:pt x="7941704" y="8331822"/>
                </a:lnTo>
                <a:lnTo>
                  <a:pt x="7954162" y="8347786"/>
                </a:lnTo>
                <a:lnTo>
                  <a:pt x="7970774" y="8355749"/>
                </a:lnTo>
                <a:lnTo>
                  <a:pt x="7975105" y="8355749"/>
                </a:lnTo>
                <a:lnTo>
                  <a:pt x="7979423" y="8357908"/>
                </a:lnTo>
                <a:lnTo>
                  <a:pt x="7982674" y="8352510"/>
                </a:lnTo>
                <a:close/>
              </a:path>
              <a:path w="16113125" h="9671685">
                <a:moveTo>
                  <a:pt x="7992402" y="4873282"/>
                </a:moveTo>
                <a:lnTo>
                  <a:pt x="7991322" y="4871123"/>
                </a:lnTo>
                <a:lnTo>
                  <a:pt x="7985392" y="4866068"/>
                </a:lnTo>
                <a:lnTo>
                  <a:pt x="7977124" y="4863947"/>
                </a:lnTo>
                <a:lnTo>
                  <a:pt x="7968653" y="4864887"/>
                </a:lnTo>
                <a:lnTo>
                  <a:pt x="7962112" y="4868951"/>
                </a:lnTo>
                <a:lnTo>
                  <a:pt x="7961033" y="4870031"/>
                </a:lnTo>
                <a:lnTo>
                  <a:pt x="7959953" y="4872202"/>
                </a:lnTo>
                <a:lnTo>
                  <a:pt x="7961033" y="4874361"/>
                </a:lnTo>
                <a:lnTo>
                  <a:pt x="7966227" y="4876965"/>
                </a:lnTo>
                <a:lnTo>
                  <a:pt x="7975778" y="4878146"/>
                </a:lnTo>
                <a:lnTo>
                  <a:pt x="7985519" y="4877714"/>
                </a:lnTo>
                <a:lnTo>
                  <a:pt x="7991322" y="4875441"/>
                </a:lnTo>
                <a:lnTo>
                  <a:pt x="7992402" y="4874361"/>
                </a:lnTo>
                <a:lnTo>
                  <a:pt x="7992402" y="4873282"/>
                </a:lnTo>
                <a:close/>
              </a:path>
              <a:path w="16113125" h="9671685">
                <a:moveTo>
                  <a:pt x="7996733" y="8527707"/>
                </a:moveTo>
                <a:lnTo>
                  <a:pt x="7995653" y="8525548"/>
                </a:lnTo>
                <a:lnTo>
                  <a:pt x="7993481" y="8522297"/>
                </a:lnTo>
                <a:lnTo>
                  <a:pt x="7982369" y="8514728"/>
                </a:lnTo>
                <a:lnTo>
                  <a:pt x="7967802" y="8512835"/>
                </a:lnTo>
                <a:lnTo>
                  <a:pt x="7953642" y="8516214"/>
                </a:lnTo>
                <a:lnTo>
                  <a:pt x="7943736" y="8524469"/>
                </a:lnTo>
                <a:lnTo>
                  <a:pt x="7942656" y="8527707"/>
                </a:lnTo>
                <a:lnTo>
                  <a:pt x="7939405" y="8529866"/>
                </a:lnTo>
                <a:lnTo>
                  <a:pt x="7942656" y="8533117"/>
                </a:lnTo>
                <a:lnTo>
                  <a:pt x="7952283" y="8536407"/>
                </a:lnTo>
                <a:lnTo>
                  <a:pt x="7968615" y="8536762"/>
                </a:lnTo>
                <a:lnTo>
                  <a:pt x="7984934" y="8534489"/>
                </a:lnTo>
                <a:lnTo>
                  <a:pt x="7994561" y="8529866"/>
                </a:lnTo>
                <a:lnTo>
                  <a:pt x="7996733" y="8527707"/>
                </a:lnTo>
                <a:close/>
              </a:path>
              <a:path w="16113125" h="9671685">
                <a:moveTo>
                  <a:pt x="8039049" y="5842990"/>
                </a:moveTo>
                <a:lnTo>
                  <a:pt x="8037335" y="5830773"/>
                </a:lnTo>
                <a:lnTo>
                  <a:pt x="8033499" y="5823928"/>
                </a:lnTo>
                <a:lnTo>
                  <a:pt x="8030261" y="5820689"/>
                </a:lnTo>
                <a:lnTo>
                  <a:pt x="8027009" y="5823928"/>
                </a:lnTo>
                <a:lnTo>
                  <a:pt x="8021117" y="5832132"/>
                </a:lnTo>
                <a:lnTo>
                  <a:pt x="8019580" y="5843257"/>
                </a:lnTo>
                <a:lnTo>
                  <a:pt x="8022298" y="5854192"/>
                </a:lnTo>
                <a:lnTo>
                  <a:pt x="8029181" y="5861786"/>
                </a:lnTo>
                <a:lnTo>
                  <a:pt x="8031340" y="5862866"/>
                </a:lnTo>
                <a:lnTo>
                  <a:pt x="8033499" y="5865025"/>
                </a:lnTo>
                <a:lnTo>
                  <a:pt x="8035658" y="5862866"/>
                </a:lnTo>
                <a:lnTo>
                  <a:pt x="8038516" y="5855411"/>
                </a:lnTo>
                <a:lnTo>
                  <a:pt x="8039049" y="5842990"/>
                </a:lnTo>
                <a:close/>
              </a:path>
              <a:path w="16113125" h="9671685">
                <a:moveTo>
                  <a:pt x="8048638" y="3185045"/>
                </a:moveTo>
                <a:lnTo>
                  <a:pt x="8047558" y="3180715"/>
                </a:lnTo>
                <a:lnTo>
                  <a:pt x="8044307" y="3175304"/>
                </a:lnTo>
                <a:lnTo>
                  <a:pt x="8027695" y="3161906"/>
                </a:lnTo>
                <a:lnTo>
                  <a:pt x="8004696" y="3157334"/>
                </a:lnTo>
                <a:lnTo>
                  <a:pt x="7981505" y="3161474"/>
                </a:lnTo>
                <a:lnTo>
                  <a:pt x="7964284" y="3174225"/>
                </a:lnTo>
                <a:lnTo>
                  <a:pt x="7957794" y="3182874"/>
                </a:lnTo>
                <a:lnTo>
                  <a:pt x="7961033" y="3188284"/>
                </a:lnTo>
                <a:lnTo>
                  <a:pt x="7976019" y="3195129"/>
                </a:lnTo>
                <a:lnTo>
                  <a:pt x="8002270" y="3197618"/>
                </a:lnTo>
                <a:lnTo>
                  <a:pt x="8028711" y="3195434"/>
                </a:lnTo>
                <a:lnTo>
                  <a:pt x="8044307" y="3188284"/>
                </a:lnTo>
                <a:lnTo>
                  <a:pt x="8048638" y="3185045"/>
                </a:lnTo>
                <a:close/>
              </a:path>
              <a:path w="16113125" h="9671685">
                <a:moveTo>
                  <a:pt x="8063776" y="672693"/>
                </a:moveTo>
                <a:lnTo>
                  <a:pt x="8060537" y="668362"/>
                </a:lnTo>
                <a:lnTo>
                  <a:pt x="8052968" y="664044"/>
                </a:lnTo>
                <a:lnTo>
                  <a:pt x="8024203" y="657771"/>
                </a:lnTo>
                <a:lnTo>
                  <a:pt x="7993215" y="665797"/>
                </a:lnTo>
                <a:lnTo>
                  <a:pt x="7967485" y="684568"/>
                </a:lnTo>
                <a:lnTo>
                  <a:pt x="7954543" y="710552"/>
                </a:lnTo>
                <a:lnTo>
                  <a:pt x="7953464" y="717042"/>
                </a:lnTo>
                <a:lnTo>
                  <a:pt x="7951305" y="724611"/>
                </a:lnTo>
                <a:lnTo>
                  <a:pt x="7958874" y="728929"/>
                </a:lnTo>
                <a:lnTo>
                  <a:pt x="7981315" y="728154"/>
                </a:lnTo>
                <a:lnTo>
                  <a:pt x="8015110" y="715416"/>
                </a:lnTo>
                <a:lnTo>
                  <a:pt x="8046479" y="696988"/>
                </a:lnTo>
                <a:lnTo>
                  <a:pt x="8061617" y="679183"/>
                </a:lnTo>
                <a:lnTo>
                  <a:pt x="8063776" y="672693"/>
                </a:lnTo>
                <a:close/>
              </a:path>
              <a:path w="16113125" h="9671685">
                <a:moveTo>
                  <a:pt x="8063789" y="7949095"/>
                </a:moveTo>
                <a:lnTo>
                  <a:pt x="8062696" y="7949095"/>
                </a:lnTo>
                <a:lnTo>
                  <a:pt x="8058378" y="7945856"/>
                </a:lnTo>
                <a:lnTo>
                  <a:pt x="8049717" y="7948015"/>
                </a:lnTo>
                <a:lnTo>
                  <a:pt x="8047558" y="7953426"/>
                </a:lnTo>
                <a:lnTo>
                  <a:pt x="8047558" y="7954505"/>
                </a:lnTo>
                <a:lnTo>
                  <a:pt x="8046479" y="7955585"/>
                </a:lnTo>
                <a:lnTo>
                  <a:pt x="8049717" y="7958836"/>
                </a:lnTo>
                <a:lnTo>
                  <a:pt x="8062696" y="7954505"/>
                </a:lnTo>
                <a:lnTo>
                  <a:pt x="8062696" y="7952346"/>
                </a:lnTo>
                <a:lnTo>
                  <a:pt x="8063789" y="7950187"/>
                </a:lnTo>
                <a:lnTo>
                  <a:pt x="8063789" y="7949095"/>
                </a:lnTo>
                <a:close/>
              </a:path>
              <a:path w="16113125" h="9671685">
                <a:moveTo>
                  <a:pt x="8065935" y="335267"/>
                </a:moveTo>
                <a:lnTo>
                  <a:pt x="8063776" y="317957"/>
                </a:lnTo>
                <a:lnTo>
                  <a:pt x="8060537" y="316877"/>
                </a:lnTo>
                <a:lnTo>
                  <a:pt x="8059458" y="315798"/>
                </a:lnTo>
                <a:lnTo>
                  <a:pt x="8057286" y="317957"/>
                </a:lnTo>
                <a:lnTo>
                  <a:pt x="8051876" y="322287"/>
                </a:lnTo>
                <a:lnTo>
                  <a:pt x="8054048" y="335267"/>
                </a:lnTo>
                <a:lnTo>
                  <a:pt x="8060537" y="337426"/>
                </a:lnTo>
                <a:lnTo>
                  <a:pt x="8061617" y="338505"/>
                </a:lnTo>
                <a:lnTo>
                  <a:pt x="8062696" y="338505"/>
                </a:lnTo>
                <a:lnTo>
                  <a:pt x="8065935" y="335267"/>
                </a:lnTo>
                <a:close/>
              </a:path>
              <a:path w="16113125" h="9671685">
                <a:moveTo>
                  <a:pt x="8118932" y="1730413"/>
                </a:moveTo>
                <a:lnTo>
                  <a:pt x="8117853" y="1727161"/>
                </a:lnTo>
                <a:lnTo>
                  <a:pt x="8114614" y="1723923"/>
                </a:lnTo>
                <a:lnTo>
                  <a:pt x="8100669" y="1713598"/>
                </a:lnTo>
                <a:lnTo>
                  <a:pt x="8081759" y="1710270"/>
                </a:lnTo>
                <a:lnTo>
                  <a:pt x="8063052" y="1714042"/>
                </a:lnTo>
                <a:lnTo>
                  <a:pt x="8049717" y="1725002"/>
                </a:lnTo>
                <a:lnTo>
                  <a:pt x="8047558" y="1728254"/>
                </a:lnTo>
                <a:lnTo>
                  <a:pt x="8044307" y="1731492"/>
                </a:lnTo>
                <a:lnTo>
                  <a:pt x="8047558" y="1736902"/>
                </a:lnTo>
                <a:lnTo>
                  <a:pt x="8060029" y="1742211"/>
                </a:lnTo>
                <a:lnTo>
                  <a:pt x="8081619" y="1743659"/>
                </a:lnTo>
                <a:lnTo>
                  <a:pt x="8103222" y="1741462"/>
                </a:lnTo>
                <a:lnTo>
                  <a:pt x="8115694" y="1735823"/>
                </a:lnTo>
                <a:lnTo>
                  <a:pt x="8118932" y="1730413"/>
                </a:lnTo>
                <a:close/>
              </a:path>
              <a:path w="16113125" h="9671685">
                <a:moveTo>
                  <a:pt x="8157337" y="3984142"/>
                </a:moveTo>
                <a:lnTo>
                  <a:pt x="8155343" y="3965270"/>
                </a:lnTo>
                <a:lnTo>
                  <a:pt x="8150301" y="3953992"/>
                </a:lnTo>
                <a:lnTo>
                  <a:pt x="8148142" y="3950754"/>
                </a:lnTo>
                <a:lnTo>
                  <a:pt x="8144891" y="3951833"/>
                </a:lnTo>
                <a:lnTo>
                  <a:pt x="8141652" y="3953992"/>
                </a:lnTo>
                <a:lnTo>
                  <a:pt x="8132521" y="3966451"/>
                </a:lnTo>
                <a:lnTo>
                  <a:pt x="8129486" y="3983063"/>
                </a:lnTo>
                <a:lnTo>
                  <a:pt x="8132521" y="3999471"/>
                </a:lnTo>
                <a:lnTo>
                  <a:pt x="8141652" y="4011320"/>
                </a:lnTo>
                <a:lnTo>
                  <a:pt x="8144891" y="4013479"/>
                </a:lnTo>
                <a:lnTo>
                  <a:pt x="8147063" y="4015638"/>
                </a:lnTo>
                <a:lnTo>
                  <a:pt x="8151381" y="4013479"/>
                </a:lnTo>
                <a:lnTo>
                  <a:pt x="8156080" y="4002811"/>
                </a:lnTo>
                <a:lnTo>
                  <a:pt x="8157337" y="3984142"/>
                </a:lnTo>
                <a:close/>
              </a:path>
              <a:path w="16113125" h="9671685">
                <a:moveTo>
                  <a:pt x="8164982" y="6499238"/>
                </a:moveTo>
                <a:lnTo>
                  <a:pt x="8164360" y="6494462"/>
                </a:lnTo>
                <a:lnTo>
                  <a:pt x="8164360" y="6493383"/>
                </a:lnTo>
                <a:lnTo>
                  <a:pt x="8164360" y="6492303"/>
                </a:lnTo>
                <a:lnTo>
                  <a:pt x="8163280" y="6492303"/>
                </a:lnTo>
                <a:lnTo>
                  <a:pt x="8161121" y="6493383"/>
                </a:lnTo>
                <a:lnTo>
                  <a:pt x="8155813" y="6496761"/>
                </a:lnTo>
                <a:lnTo>
                  <a:pt x="8151927" y="6502578"/>
                </a:lnTo>
                <a:lnTo>
                  <a:pt x="8150466" y="6509207"/>
                </a:lnTo>
                <a:lnTo>
                  <a:pt x="8152460" y="6515011"/>
                </a:lnTo>
                <a:lnTo>
                  <a:pt x="8153552" y="6516103"/>
                </a:lnTo>
                <a:lnTo>
                  <a:pt x="8153552" y="6517183"/>
                </a:lnTo>
                <a:lnTo>
                  <a:pt x="8155711" y="6517183"/>
                </a:lnTo>
                <a:lnTo>
                  <a:pt x="8159343" y="6513627"/>
                </a:lnTo>
                <a:lnTo>
                  <a:pt x="8162874" y="6506629"/>
                </a:lnTo>
                <a:lnTo>
                  <a:pt x="8164982" y="6499238"/>
                </a:lnTo>
                <a:close/>
              </a:path>
              <a:path w="16113125" h="9671685">
                <a:moveTo>
                  <a:pt x="8248713" y="9602724"/>
                </a:moveTo>
                <a:lnTo>
                  <a:pt x="8247964" y="9589808"/>
                </a:lnTo>
                <a:lnTo>
                  <a:pt x="8240204" y="9570695"/>
                </a:lnTo>
                <a:lnTo>
                  <a:pt x="8229409" y="9553003"/>
                </a:lnTo>
                <a:lnTo>
                  <a:pt x="8219516" y="9544329"/>
                </a:lnTo>
                <a:lnTo>
                  <a:pt x="8215185" y="9544329"/>
                </a:lnTo>
                <a:lnTo>
                  <a:pt x="8209788" y="9549740"/>
                </a:lnTo>
                <a:lnTo>
                  <a:pt x="8206575" y="9566275"/>
                </a:lnTo>
                <a:lnTo>
                  <a:pt x="8211680" y="9583941"/>
                </a:lnTo>
                <a:lnTo>
                  <a:pt x="8222869" y="9598558"/>
                </a:lnTo>
                <a:lnTo>
                  <a:pt x="8237906" y="9605975"/>
                </a:lnTo>
                <a:lnTo>
                  <a:pt x="8242224" y="9605975"/>
                </a:lnTo>
                <a:lnTo>
                  <a:pt x="8245475" y="9608134"/>
                </a:lnTo>
                <a:lnTo>
                  <a:pt x="8248713" y="9602724"/>
                </a:lnTo>
                <a:close/>
              </a:path>
              <a:path w="16113125" h="9671685">
                <a:moveTo>
                  <a:pt x="8286572" y="1434084"/>
                </a:moveTo>
                <a:lnTo>
                  <a:pt x="8285493" y="1432991"/>
                </a:lnTo>
                <a:lnTo>
                  <a:pt x="8283321" y="1431912"/>
                </a:lnTo>
                <a:lnTo>
                  <a:pt x="8275142" y="1430312"/>
                </a:lnTo>
                <a:lnTo>
                  <a:pt x="8266557" y="1432864"/>
                </a:lnTo>
                <a:lnTo>
                  <a:pt x="8259597" y="1438452"/>
                </a:lnTo>
                <a:lnTo>
                  <a:pt x="8256283" y="1445971"/>
                </a:lnTo>
                <a:lnTo>
                  <a:pt x="8256283" y="1448142"/>
                </a:lnTo>
                <a:lnTo>
                  <a:pt x="8255203" y="1450301"/>
                </a:lnTo>
                <a:lnTo>
                  <a:pt x="8257375" y="1451381"/>
                </a:lnTo>
                <a:lnTo>
                  <a:pt x="8263433" y="1450682"/>
                </a:lnTo>
                <a:lnTo>
                  <a:pt x="8272640" y="1446644"/>
                </a:lnTo>
                <a:lnTo>
                  <a:pt x="8281251" y="1441196"/>
                </a:lnTo>
                <a:lnTo>
                  <a:pt x="8285493" y="1436243"/>
                </a:lnTo>
                <a:lnTo>
                  <a:pt x="8286572" y="1434084"/>
                </a:lnTo>
                <a:close/>
              </a:path>
              <a:path w="16113125" h="9671685">
                <a:moveTo>
                  <a:pt x="8306041" y="5672518"/>
                </a:moveTo>
                <a:lnTo>
                  <a:pt x="8303882" y="5669280"/>
                </a:lnTo>
                <a:lnTo>
                  <a:pt x="8303882" y="5668200"/>
                </a:lnTo>
                <a:lnTo>
                  <a:pt x="8301710" y="5668200"/>
                </a:lnTo>
                <a:lnTo>
                  <a:pt x="8295221" y="5669280"/>
                </a:lnTo>
                <a:lnTo>
                  <a:pt x="8290903" y="5679008"/>
                </a:lnTo>
                <a:lnTo>
                  <a:pt x="8294141" y="5684418"/>
                </a:lnTo>
                <a:lnTo>
                  <a:pt x="8295221" y="5685498"/>
                </a:lnTo>
                <a:lnTo>
                  <a:pt x="8295221" y="5686577"/>
                </a:lnTo>
                <a:lnTo>
                  <a:pt x="8299551" y="5686577"/>
                </a:lnTo>
                <a:lnTo>
                  <a:pt x="8306041" y="5672518"/>
                </a:lnTo>
                <a:close/>
              </a:path>
              <a:path w="16113125" h="9671685">
                <a:moveTo>
                  <a:pt x="8387689" y="2150986"/>
                </a:moveTo>
                <a:lnTo>
                  <a:pt x="8386445" y="2132850"/>
                </a:lnTo>
                <a:lnTo>
                  <a:pt x="8381746" y="2121916"/>
                </a:lnTo>
                <a:lnTo>
                  <a:pt x="8379574" y="2119757"/>
                </a:lnTo>
                <a:lnTo>
                  <a:pt x="8376336" y="2119757"/>
                </a:lnTo>
                <a:lnTo>
                  <a:pt x="8373084" y="2121916"/>
                </a:lnTo>
                <a:lnTo>
                  <a:pt x="8363775" y="2133574"/>
                </a:lnTo>
                <a:lnTo>
                  <a:pt x="8360245" y="2149500"/>
                </a:lnTo>
                <a:lnTo>
                  <a:pt x="8362594" y="2165413"/>
                </a:lnTo>
                <a:lnTo>
                  <a:pt x="8370925" y="2177072"/>
                </a:lnTo>
                <a:lnTo>
                  <a:pt x="8374177" y="2179243"/>
                </a:lnTo>
                <a:lnTo>
                  <a:pt x="8376336" y="2181402"/>
                </a:lnTo>
                <a:lnTo>
                  <a:pt x="8380666" y="2179243"/>
                </a:lnTo>
                <a:lnTo>
                  <a:pt x="8385696" y="2168918"/>
                </a:lnTo>
                <a:lnTo>
                  <a:pt x="8387689" y="2150986"/>
                </a:lnTo>
                <a:close/>
              </a:path>
              <a:path w="16113125" h="9671685">
                <a:moveTo>
                  <a:pt x="8463940" y="5600052"/>
                </a:moveTo>
                <a:lnTo>
                  <a:pt x="8459610" y="5597893"/>
                </a:lnTo>
                <a:lnTo>
                  <a:pt x="8448459" y="5598147"/>
                </a:lnTo>
                <a:lnTo>
                  <a:pt x="8437715" y="5603976"/>
                </a:lnTo>
                <a:lnTo>
                  <a:pt x="8429803" y="5613260"/>
                </a:lnTo>
                <a:lnTo>
                  <a:pt x="8427174" y="5623852"/>
                </a:lnTo>
                <a:lnTo>
                  <a:pt x="8427174" y="5629262"/>
                </a:lnTo>
                <a:lnTo>
                  <a:pt x="8430412" y="5630342"/>
                </a:lnTo>
                <a:lnTo>
                  <a:pt x="8438388" y="5628094"/>
                </a:lnTo>
                <a:lnTo>
                  <a:pt x="8449615" y="5620474"/>
                </a:lnTo>
                <a:lnTo>
                  <a:pt x="8459610" y="5611025"/>
                </a:lnTo>
                <a:lnTo>
                  <a:pt x="8463940" y="5603303"/>
                </a:lnTo>
                <a:lnTo>
                  <a:pt x="8463940" y="5600052"/>
                </a:lnTo>
                <a:close/>
              </a:path>
              <a:path w="16113125" h="9671685">
                <a:moveTo>
                  <a:pt x="8469351" y="8887854"/>
                </a:moveTo>
                <a:lnTo>
                  <a:pt x="8468271" y="8886774"/>
                </a:lnTo>
                <a:lnTo>
                  <a:pt x="8465020" y="8884602"/>
                </a:lnTo>
                <a:lnTo>
                  <a:pt x="8454580" y="8882761"/>
                </a:lnTo>
                <a:lnTo>
                  <a:pt x="8443125" y="8886088"/>
                </a:lnTo>
                <a:lnTo>
                  <a:pt x="8433689" y="8893277"/>
                </a:lnTo>
                <a:lnTo>
                  <a:pt x="8429333" y="8902992"/>
                </a:lnTo>
                <a:lnTo>
                  <a:pt x="8429333" y="8905151"/>
                </a:lnTo>
                <a:lnTo>
                  <a:pt x="8428253" y="8908402"/>
                </a:lnTo>
                <a:lnTo>
                  <a:pt x="8431492" y="8909482"/>
                </a:lnTo>
                <a:lnTo>
                  <a:pt x="8439988" y="8908872"/>
                </a:lnTo>
                <a:lnTo>
                  <a:pt x="8452447" y="8903805"/>
                </a:lnTo>
                <a:lnTo>
                  <a:pt x="8463890" y="8896706"/>
                </a:lnTo>
                <a:lnTo>
                  <a:pt x="8469351" y="8890013"/>
                </a:lnTo>
                <a:lnTo>
                  <a:pt x="8469351" y="8887854"/>
                </a:lnTo>
                <a:close/>
              </a:path>
              <a:path w="16113125" h="9671685">
                <a:moveTo>
                  <a:pt x="8469351" y="5485422"/>
                </a:moveTo>
                <a:lnTo>
                  <a:pt x="8468271" y="5477853"/>
                </a:lnTo>
                <a:lnTo>
                  <a:pt x="8462861" y="5475681"/>
                </a:lnTo>
                <a:lnTo>
                  <a:pt x="8455292" y="5474601"/>
                </a:lnTo>
                <a:lnTo>
                  <a:pt x="8427250" y="5480113"/>
                </a:lnTo>
                <a:lnTo>
                  <a:pt x="8402155" y="5499201"/>
                </a:lnTo>
                <a:lnTo>
                  <a:pt x="8385784" y="5526011"/>
                </a:lnTo>
                <a:lnTo>
                  <a:pt x="8383905" y="5554637"/>
                </a:lnTo>
                <a:lnTo>
                  <a:pt x="8386077" y="5561127"/>
                </a:lnTo>
                <a:lnTo>
                  <a:pt x="8386077" y="5568696"/>
                </a:lnTo>
                <a:lnTo>
                  <a:pt x="8395805" y="5569775"/>
                </a:lnTo>
                <a:lnTo>
                  <a:pt x="8415655" y="5560390"/>
                </a:lnTo>
                <a:lnTo>
                  <a:pt x="8441093" y="5536108"/>
                </a:lnTo>
                <a:lnTo>
                  <a:pt x="8462264" y="5507571"/>
                </a:lnTo>
                <a:lnTo>
                  <a:pt x="8469351" y="5485422"/>
                </a:lnTo>
                <a:close/>
              </a:path>
              <a:path w="16113125" h="9671685">
                <a:moveTo>
                  <a:pt x="8475840" y="7475398"/>
                </a:moveTo>
                <a:lnTo>
                  <a:pt x="8474761" y="7473239"/>
                </a:lnTo>
                <a:lnTo>
                  <a:pt x="8472589" y="7469987"/>
                </a:lnTo>
                <a:lnTo>
                  <a:pt x="8462454" y="7463498"/>
                </a:lnTo>
                <a:lnTo>
                  <a:pt x="8449069" y="7461885"/>
                </a:lnTo>
                <a:lnTo>
                  <a:pt x="8436089" y="7465123"/>
                </a:lnTo>
                <a:lnTo>
                  <a:pt x="8427174" y="7473239"/>
                </a:lnTo>
                <a:lnTo>
                  <a:pt x="8426082" y="7475398"/>
                </a:lnTo>
                <a:lnTo>
                  <a:pt x="8423923" y="7478636"/>
                </a:lnTo>
                <a:lnTo>
                  <a:pt x="8426082" y="7480808"/>
                </a:lnTo>
                <a:lnTo>
                  <a:pt x="8435022" y="7483932"/>
                </a:lnTo>
                <a:lnTo>
                  <a:pt x="8449742" y="7483919"/>
                </a:lnTo>
                <a:lnTo>
                  <a:pt x="8464258" y="7481265"/>
                </a:lnTo>
                <a:lnTo>
                  <a:pt x="8472589" y="7476477"/>
                </a:lnTo>
                <a:lnTo>
                  <a:pt x="8475840" y="7475398"/>
                </a:lnTo>
                <a:close/>
              </a:path>
              <a:path w="16113125" h="9671685">
                <a:moveTo>
                  <a:pt x="8489899" y="9657893"/>
                </a:moveTo>
                <a:lnTo>
                  <a:pt x="8487727" y="9655721"/>
                </a:lnTo>
                <a:lnTo>
                  <a:pt x="8485568" y="9654642"/>
                </a:lnTo>
                <a:lnTo>
                  <a:pt x="8481238" y="9655721"/>
                </a:lnTo>
                <a:lnTo>
                  <a:pt x="8470163" y="9662046"/>
                </a:lnTo>
                <a:lnTo>
                  <a:pt x="8464144" y="9671088"/>
                </a:lnTo>
                <a:lnTo>
                  <a:pt x="8488972" y="9671088"/>
                </a:lnTo>
                <a:lnTo>
                  <a:pt x="8489899" y="9668192"/>
                </a:lnTo>
                <a:lnTo>
                  <a:pt x="8489899" y="9657893"/>
                </a:lnTo>
                <a:close/>
              </a:path>
              <a:path w="16113125" h="9671685">
                <a:moveTo>
                  <a:pt x="8490979" y="4416882"/>
                </a:moveTo>
                <a:lnTo>
                  <a:pt x="8488807" y="4414723"/>
                </a:lnTo>
                <a:lnTo>
                  <a:pt x="8485568" y="4410392"/>
                </a:lnTo>
                <a:lnTo>
                  <a:pt x="8468233" y="4403077"/>
                </a:lnTo>
                <a:lnTo>
                  <a:pt x="8447443" y="4404576"/>
                </a:lnTo>
                <a:lnTo>
                  <a:pt x="8428685" y="4413593"/>
                </a:lnTo>
                <a:lnTo>
                  <a:pt x="8417433" y="4428782"/>
                </a:lnTo>
                <a:lnTo>
                  <a:pt x="8416353" y="4433113"/>
                </a:lnTo>
                <a:lnTo>
                  <a:pt x="8414194" y="4437431"/>
                </a:lnTo>
                <a:lnTo>
                  <a:pt x="8418512" y="4441761"/>
                </a:lnTo>
                <a:lnTo>
                  <a:pt x="8433168" y="4444187"/>
                </a:lnTo>
                <a:lnTo>
                  <a:pt x="8456231" y="4440136"/>
                </a:lnTo>
                <a:lnTo>
                  <a:pt x="8478291" y="4432020"/>
                </a:lnTo>
                <a:lnTo>
                  <a:pt x="8489899" y="4422292"/>
                </a:lnTo>
                <a:lnTo>
                  <a:pt x="8490979" y="4416882"/>
                </a:lnTo>
                <a:close/>
              </a:path>
              <a:path w="16113125" h="9671685">
                <a:moveTo>
                  <a:pt x="8499627" y="7084974"/>
                </a:moveTo>
                <a:lnTo>
                  <a:pt x="8496389" y="7081723"/>
                </a:lnTo>
                <a:lnTo>
                  <a:pt x="8494217" y="7080644"/>
                </a:lnTo>
                <a:lnTo>
                  <a:pt x="8493138" y="7080644"/>
                </a:lnTo>
                <a:lnTo>
                  <a:pt x="8492058" y="7081723"/>
                </a:lnTo>
                <a:lnTo>
                  <a:pt x="8488070" y="7085889"/>
                </a:lnTo>
                <a:lnTo>
                  <a:pt x="8486115" y="7092277"/>
                </a:lnTo>
                <a:lnTo>
                  <a:pt x="8486584" y="7099071"/>
                </a:lnTo>
                <a:lnTo>
                  <a:pt x="8489899" y="7104443"/>
                </a:lnTo>
                <a:lnTo>
                  <a:pt x="8492058" y="7106602"/>
                </a:lnTo>
                <a:lnTo>
                  <a:pt x="8494217" y="7105523"/>
                </a:lnTo>
                <a:lnTo>
                  <a:pt x="8497468" y="7103364"/>
                </a:lnTo>
                <a:lnTo>
                  <a:pt x="8499627" y="7084974"/>
                </a:lnTo>
                <a:close/>
              </a:path>
              <a:path w="16113125" h="9671685">
                <a:moveTo>
                  <a:pt x="8506117" y="9438335"/>
                </a:moveTo>
                <a:lnTo>
                  <a:pt x="8503958" y="9434017"/>
                </a:lnTo>
                <a:lnTo>
                  <a:pt x="8493328" y="9422587"/>
                </a:lnTo>
                <a:lnTo>
                  <a:pt x="8477326" y="9416440"/>
                </a:lnTo>
                <a:lnTo>
                  <a:pt x="8460308" y="9416377"/>
                </a:lnTo>
                <a:lnTo>
                  <a:pt x="8446630" y="9423197"/>
                </a:lnTo>
                <a:lnTo>
                  <a:pt x="8444471" y="9426448"/>
                </a:lnTo>
                <a:lnTo>
                  <a:pt x="8441233" y="9428607"/>
                </a:lnTo>
                <a:lnTo>
                  <a:pt x="8443392" y="9432938"/>
                </a:lnTo>
                <a:lnTo>
                  <a:pt x="8453463" y="9439783"/>
                </a:lnTo>
                <a:lnTo>
                  <a:pt x="8472056" y="9444698"/>
                </a:lnTo>
                <a:lnTo>
                  <a:pt x="8491449" y="9446158"/>
                </a:lnTo>
                <a:lnTo>
                  <a:pt x="8503958" y="9442666"/>
                </a:lnTo>
                <a:lnTo>
                  <a:pt x="8506117" y="9441586"/>
                </a:lnTo>
                <a:lnTo>
                  <a:pt x="8506117" y="9438335"/>
                </a:lnTo>
                <a:close/>
              </a:path>
              <a:path w="16113125" h="9671685">
                <a:moveTo>
                  <a:pt x="8517039" y="5040808"/>
                </a:moveTo>
                <a:lnTo>
                  <a:pt x="8516937" y="5029022"/>
                </a:lnTo>
                <a:lnTo>
                  <a:pt x="8514766" y="5025771"/>
                </a:lnTo>
                <a:lnTo>
                  <a:pt x="8512607" y="5024691"/>
                </a:lnTo>
                <a:lnTo>
                  <a:pt x="8508276" y="5025771"/>
                </a:lnTo>
                <a:lnTo>
                  <a:pt x="8494992" y="5032972"/>
                </a:lnTo>
                <a:lnTo>
                  <a:pt x="8485568" y="5046865"/>
                </a:lnTo>
                <a:lnTo>
                  <a:pt x="8481822" y="5063185"/>
                </a:lnTo>
                <a:lnTo>
                  <a:pt x="8485568" y="5077688"/>
                </a:lnTo>
                <a:lnTo>
                  <a:pt x="8487727" y="5080927"/>
                </a:lnTo>
                <a:lnTo>
                  <a:pt x="8488807" y="5084178"/>
                </a:lnTo>
                <a:lnTo>
                  <a:pt x="8494217" y="5083099"/>
                </a:lnTo>
                <a:lnTo>
                  <a:pt x="8502637" y="5074945"/>
                </a:lnTo>
                <a:lnTo>
                  <a:pt x="8511248" y="5058486"/>
                </a:lnTo>
                <a:lnTo>
                  <a:pt x="8517039" y="5040808"/>
                </a:lnTo>
                <a:close/>
              </a:path>
              <a:path w="16113125" h="9671685">
                <a:moveTo>
                  <a:pt x="8548294" y="7238543"/>
                </a:moveTo>
                <a:lnTo>
                  <a:pt x="8546135" y="7236384"/>
                </a:lnTo>
                <a:lnTo>
                  <a:pt x="8537740" y="7228878"/>
                </a:lnTo>
                <a:lnTo>
                  <a:pt x="8525993" y="7225843"/>
                </a:lnTo>
                <a:lnTo>
                  <a:pt x="8514042" y="7227265"/>
                </a:lnTo>
                <a:lnTo>
                  <a:pt x="8505038" y="7233145"/>
                </a:lnTo>
                <a:lnTo>
                  <a:pt x="8502879" y="7235304"/>
                </a:lnTo>
                <a:lnTo>
                  <a:pt x="8501786" y="7237463"/>
                </a:lnTo>
                <a:lnTo>
                  <a:pt x="8502879" y="7240714"/>
                </a:lnTo>
                <a:lnTo>
                  <a:pt x="8510245" y="7244715"/>
                </a:lnTo>
                <a:lnTo>
                  <a:pt x="8523694" y="7246798"/>
                </a:lnTo>
                <a:lnTo>
                  <a:pt x="8537550" y="7246645"/>
                </a:lnTo>
                <a:lnTo>
                  <a:pt x="8546135" y="7243953"/>
                </a:lnTo>
                <a:lnTo>
                  <a:pt x="8548294" y="7240714"/>
                </a:lnTo>
                <a:lnTo>
                  <a:pt x="8548294" y="7238543"/>
                </a:lnTo>
                <a:close/>
              </a:path>
              <a:path w="16113125" h="9671685">
                <a:moveTo>
                  <a:pt x="8568919" y="9241930"/>
                </a:moveTo>
                <a:lnTo>
                  <a:pt x="8567763" y="9231770"/>
                </a:lnTo>
                <a:lnTo>
                  <a:pt x="8565604" y="9229611"/>
                </a:lnTo>
                <a:lnTo>
                  <a:pt x="8563432" y="9228531"/>
                </a:lnTo>
                <a:lnTo>
                  <a:pt x="8560194" y="9229611"/>
                </a:lnTo>
                <a:lnTo>
                  <a:pt x="8550237" y="9236532"/>
                </a:lnTo>
                <a:lnTo>
                  <a:pt x="8543836" y="9248534"/>
                </a:lnTo>
                <a:lnTo>
                  <a:pt x="8542096" y="9262161"/>
                </a:lnTo>
                <a:lnTo>
                  <a:pt x="8546135" y="9273946"/>
                </a:lnTo>
                <a:lnTo>
                  <a:pt x="8548294" y="9276118"/>
                </a:lnTo>
                <a:lnTo>
                  <a:pt x="8549373" y="9279357"/>
                </a:lnTo>
                <a:lnTo>
                  <a:pt x="8553704" y="9278277"/>
                </a:lnTo>
                <a:lnTo>
                  <a:pt x="8559851" y="9271165"/>
                </a:lnTo>
                <a:lnTo>
                  <a:pt x="8565604" y="9257055"/>
                </a:lnTo>
                <a:lnTo>
                  <a:pt x="8568919" y="9241930"/>
                </a:lnTo>
                <a:close/>
              </a:path>
              <a:path w="16113125" h="9671685">
                <a:moveTo>
                  <a:pt x="8582901" y="6161367"/>
                </a:moveTo>
                <a:lnTo>
                  <a:pt x="8581822" y="6158115"/>
                </a:lnTo>
                <a:lnTo>
                  <a:pt x="8579663" y="6155956"/>
                </a:lnTo>
                <a:lnTo>
                  <a:pt x="8576412" y="6154877"/>
                </a:lnTo>
                <a:lnTo>
                  <a:pt x="8561413" y="6153836"/>
                </a:lnTo>
                <a:lnTo>
                  <a:pt x="8546401" y="6160414"/>
                </a:lnTo>
                <a:lnTo>
                  <a:pt x="8535048" y="6172060"/>
                </a:lnTo>
                <a:lnTo>
                  <a:pt x="8530996" y="6186233"/>
                </a:lnTo>
                <a:lnTo>
                  <a:pt x="8530996" y="6193802"/>
                </a:lnTo>
                <a:lnTo>
                  <a:pt x="8535314" y="6194882"/>
                </a:lnTo>
                <a:lnTo>
                  <a:pt x="8546401" y="6192545"/>
                </a:lnTo>
                <a:lnTo>
                  <a:pt x="8562353" y="6183401"/>
                </a:lnTo>
                <a:lnTo>
                  <a:pt x="8576691" y="6171616"/>
                </a:lnTo>
                <a:lnTo>
                  <a:pt x="8582901" y="6161367"/>
                </a:lnTo>
                <a:close/>
              </a:path>
              <a:path w="16113125" h="9671685">
                <a:moveTo>
                  <a:pt x="8587486" y="4247794"/>
                </a:moveTo>
                <a:lnTo>
                  <a:pt x="8581961" y="4230319"/>
                </a:lnTo>
                <a:lnTo>
                  <a:pt x="8573389" y="4213657"/>
                </a:lnTo>
                <a:lnTo>
                  <a:pt x="8564524" y="4204906"/>
                </a:lnTo>
                <a:lnTo>
                  <a:pt x="8560194" y="4203827"/>
                </a:lnTo>
                <a:lnTo>
                  <a:pt x="8558035" y="4205986"/>
                </a:lnTo>
                <a:lnTo>
                  <a:pt x="8555863" y="4209237"/>
                </a:lnTo>
                <a:lnTo>
                  <a:pt x="8551951" y="4223575"/>
                </a:lnTo>
                <a:lnTo>
                  <a:pt x="8555330" y="4239653"/>
                </a:lnTo>
                <a:lnTo>
                  <a:pt x="8564385" y="4253496"/>
                </a:lnTo>
                <a:lnTo>
                  <a:pt x="8577491" y="4261142"/>
                </a:lnTo>
                <a:lnTo>
                  <a:pt x="8580742" y="4262221"/>
                </a:lnTo>
                <a:lnTo>
                  <a:pt x="8585073" y="4263314"/>
                </a:lnTo>
                <a:lnTo>
                  <a:pt x="8587232" y="4258983"/>
                </a:lnTo>
                <a:lnTo>
                  <a:pt x="8587486" y="4247794"/>
                </a:lnTo>
                <a:close/>
              </a:path>
              <a:path w="16113125" h="9671685">
                <a:moveTo>
                  <a:pt x="8633727" y="487756"/>
                </a:moveTo>
                <a:lnTo>
                  <a:pt x="8632647" y="482346"/>
                </a:lnTo>
                <a:lnTo>
                  <a:pt x="8629409" y="481266"/>
                </a:lnTo>
                <a:lnTo>
                  <a:pt x="8623998" y="481266"/>
                </a:lnTo>
                <a:lnTo>
                  <a:pt x="8607450" y="486676"/>
                </a:lnTo>
                <a:lnTo>
                  <a:pt x="8593849" y="500189"/>
                </a:lnTo>
                <a:lnTo>
                  <a:pt x="8586127" y="517766"/>
                </a:lnTo>
                <a:lnTo>
                  <a:pt x="8587232" y="535343"/>
                </a:lnTo>
                <a:lnTo>
                  <a:pt x="8589391" y="543991"/>
                </a:lnTo>
                <a:lnTo>
                  <a:pt x="8595881" y="543991"/>
                </a:lnTo>
                <a:lnTo>
                  <a:pt x="8607425" y="536879"/>
                </a:lnTo>
                <a:lnTo>
                  <a:pt x="8620887" y="520331"/>
                </a:lnTo>
                <a:lnTo>
                  <a:pt x="8631314" y="501561"/>
                </a:lnTo>
                <a:lnTo>
                  <a:pt x="8633727" y="487756"/>
                </a:lnTo>
                <a:close/>
              </a:path>
              <a:path w="16113125" h="9671685">
                <a:moveTo>
                  <a:pt x="8659266" y="716648"/>
                </a:moveTo>
                <a:lnTo>
                  <a:pt x="8658466" y="706894"/>
                </a:lnTo>
                <a:lnTo>
                  <a:pt x="8655850" y="697344"/>
                </a:lnTo>
                <a:lnTo>
                  <a:pt x="8652116" y="692162"/>
                </a:lnTo>
                <a:lnTo>
                  <a:pt x="8649957" y="691083"/>
                </a:lnTo>
                <a:lnTo>
                  <a:pt x="8647798" y="693242"/>
                </a:lnTo>
                <a:lnTo>
                  <a:pt x="8644052" y="700392"/>
                </a:lnTo>
                <a:lnTo>
                  <a:pt x="8643874" y="709053"/>
                </a:lnTo>
                <a:lnTo>
                  <a:pt x="8646731" y="717118"/>
                </a:lnTo>
                <a:lnTo>
                  <a:pt x="8652116" y="722439"/>
                </a:lnTo>
                <a:lnTo>
                  <a:pt x="8654275" y="723519"/>
                </a:lnTo>
                <a:lnTo>
                  <a:pt x="8655367" y="724611"/>
                </a:lnTo>
                <a:lnTo>
                  <a:pt x="8657526" y="722439"/>
                </a:lnTo>
                <a:lnTo>
                  <a:pt x="8659266" y="716648"/>
                </a:lnTo>
                <a:close/>
              </a:path>
              <a:path w="16113125" h="9671685">
                <a:moveTo>
                  <a:pt x="8664016" y="5996965"/>
                </a:moveTo>
                <a:lnTo>
                  <a:pt x="8662937" y="5993727"/>
                </a:lnTo>
                <a:lnTo>
                  <a:pt x="8659685" y="5990488"/>
                </a:lnTo>
                <a:lnTo>
                  <a:pt x="8646668" y="5983313"/>
                </a:lnTo>
                <a:lnTo>
                  <a:pt x="8630082" y="5982640"/>
                </a:lnTo>
                <a:lnTo>
                  <a:pt x="8614524" y="5988050"/>
                </a:lnTo>
                <a:lnTo>
                  <a:pt x="8604529" y="5999137"/>
                </a:lnTo>
                <a:lnTo>
                  <a:pt x="8603450" y="6002375"/>
                </a:lnTo>
                <a:lnTo>
                  <a:pt x="8601291" y="6005627"/>
                </a:lnTo>
                <a:lnTo>
                  <a:pt x="8604529" y="6008865"/>
                </a:lnTo>
                <a:lnTo>
                  <a:pt x="8615616" y="6011913"/>
                </a:lnTo>
                <a:lnTo>
                  <a:pt x="8634006" y="6010491"/>
                </a:lnTo>
                <a:lnTo>
                  <a:pt x="8651989" y="6005830"/>
                </a:lnTo>
                <a:lnTo>
                  <a:pt x="8661857" y="5999137"/>
                </a:lnTo>
                <a:lnTo>
                  <a:pt x="8664016" y="5996965"/>
                </a:lnTo>
                <a:close/>
              </a:path>
              <a:path w="16113125" h="9671685">
                <a:moveTo>
                  <a:pt x="8712683" y="3066072"/>
                </a:moveTo>
                <a:lnTo>
                  <a:pt x="8710524" y="3063913"/>
                </a:lnTo>
                <a:lnTo>
                  <a:pt x="8701519" y="3058185"/>
                </a:lnTo>
                <a:lnTo>
                  <a:pt x="8689569" y="3057017"/>
                </a:lnTo>
                <a:lnTo>
                  <a:pt x="8677821" y="3060115"/>
                </a:lnTo>
                <a:lnTo>
                  <a:pt x="8669426" y="3067164"/>
                </a:lnTo>
                <a:lnTo>
                  <a:pt x="8668347" y="3069323"/>
                </a:lnTo>
                <a:lnTo>
                  <a:pt x="8666175" y="3071482"/>
                </a:lnTo>
                <a:lnTo>
                  <a:pt x="8668347" y="3074733"/>
                </a:lnTo>
                <a:lnTo>
                  <a:pt x="8676297" y="3077248"/>
                </a:lnTo>
                <a:lnTo>
                  <a:pt x="8689835" y="3077032"/>
                </a:lnTo>
                <a:lnTo>
                  <a:pt x="8703170" y="3074581"/>
                </a:lnTo>
                <a:lnTo>
                  <a:pt x="8710524" y="3070402"/>
                </a:lnTo>
                <a:lnTo>
                  <a:pt x="8712683" y="3068243"/>
                </a:lnTo>
                <a:lnTo>
                  <a:pt x="8712683" y="3066072"/>
                </a:lnTo>
                <a:close/>
              </a:path>
              <a:path w="16113125" h="9671685">
                <a:moveTo>
                  <a:pt x="8726741" y="6674002"/>
                </a:moveTo>
                <a:lnTo>
                  <a:pt x="8723503" y="6668592"/>
                </a:lnTo>
                <a:lnTo>
                  <a:pt x="8717013" y="6661023"/>
                </a:lnTo>
                <a:lnTo>
                  <a:pt x="8685822" y="6645288"/>
                </a:lnTo>
                <a:lnTo>
                  <a:pt x="8647519" y="6645478"/>
                </a:lnTo>
                <a:lnTo>
                  <a:pt x="8612073" y="6659651"/>
                </a:lnTo>
                <a:lnTo>
                  <a:pt x="8589391" y="6685889"/>
                </a:lnTo>
                <a:lnTo>
                  <a:pt x="8586965" y="6691566"/>
                </a:lnTo>
                <a:lnTo>
                  <a:pt x="8585340" y="6697243"/>
                </a:lnTo>
                <a:lnTo>
                  <a:pt x="8585746" y="6702933"/>
                </a:lnTo>
                <a:lnTo>
                  <a:pt x="8589391" y="6708610"/>
                </a:lnTo>
                <a:lnTo>
                  <a:pt x="8615655" y="6714414"/>
                </a:lnTo>
                <a:lnTo>
                  <a:pt x="8658339" y="6709689"/>
                </a:lnTo>
                <a:lnTo>
                  <a:pt x="8699805" y="6697650"/>
                </a:lnTo>
                <a:lnTo>
                  <a:pt x="8722423" y="6681571"/>
                </a:lnTo>
                <a:lnTo>
                  <a:pt x="8726741" y="6674002"/>
                </a:lnTo>
                <a:close/>
              </a:path>
              <a:path w="16113125" h="9671685">
                <a:moveTo>
                  <a:pt x="8773249" y="2634551"/>
                </a:moveTo>
                <a:lnTo>
                  <a:pt x="8771090" y="2632392"/>
                </a:lnTo>
                <a:lnTo>
                  <a:pt x="8765680" y="2631313"/>
                </a:lnTo>
                <a:lnTo>
                  <a:pt x="8747341" y="2631173"/>
                </a:lnTo>
                <a:lnTo>
                  <a:pt x="8729307" y="2639961"/>
                </a:lnTo>
                <a:lnTo>
                  <a:pt x="8715946" y="2654427"/>
                </a:lnTo>
                <a:lnTo>
                  <a:pt x="8711603" y="2671330"/>
                </a:lnTo>
                <a:lnTo>
                  <a:pt x="8711603" y="2679979"/>
                </a:lnTo>
                <a:lnTo>
                  <a:pt x="8717013" y="2682138"/>
                </a:lnTo>
                <a:lnTo>
                  <a:pt x="8730361" y="2679027"/>
                </a:lnTo>
                <a:lnTo>
                  <a:pt x="8749182" y="2667000"/>
                </a:lnTo>
                <a:lnTo>
                  <a:pt x="8765984" y="2651722"/>
                </a:lnTo>
                <a:lnTo>
                  <a:pt x="8773249" y="2638882"/>
                </a:lnTo>
                <a:lnTo>
                  <a:pt x="8773249" y="2634551"/>
                </a:lnTo>
                <a:close/>
              </a:path>
              <a:path w="16113125" h="9671685">
                <a:moveTo>
                  <a:pt x="8785149" y="6161367"/>
                </a:moveTo>
                <a:lnTo>
                  <a:pt x="8784069" y="6159195"/>
                </a:lnTo>
                <a:lnTo>
                  <a:pt x="8781898" y="6158115"/>
                </a:lnTo>
                <a:lnTo>
                  <a:pt x="8773820" y="6154928"/>
                </a:lnTo>
                <a:lnTo>
                  <a:pt x="8764321" y="6156083"/>
                </a:lnTo>
                <a:lnTo>
                  <a:pt x="8756053" y="6160706"/>
                </a:lnTo>
                <a:lnTo>
                  <a:pt x="8751621" y="6167856"/>
                </a:lnTo>
                <a:lnTo>
                  <a:pt x="8750541" y="6170015"/>
                </a:lnTo>
                <a:lnTo>
                  <a:pt x="8750541" y="6172174"/>
                </a:lnTo>
                <a:lnTo>
                  <a:pt x="8752700" y="6173254"/>
                </a:lnTo>
                <a:lnTo>
                  <a:pt x="8759292" y="6173851"/>
                </a:lnTo>
                <a:lnTo>
                  <a:pt x="8769731" y="6171501"/>
                </a:lnTo>
                <a:lnTo>
                  <a:pt x="8779777" y="6167323"/>
                </a:lnTo>
                <a:lnTo>
                  <a:pt x="8785149" y="6162446"/>
                </a:lnTo>
                <a:lnTo>
                  <a:pt x="8785149" y="6161367"/>
                </a:lnTo>
                <a:close/>
              </a:path>
              <a:path w="16113125" h="9671685">
                <a:moveTo>
                  <a:pt x="8812187" y="8541766"/>
                </a:moveTo>
                <a:lnTo>
                  <a:pt x="8811108" y="8537435"/>
                </a:lnTo>
                <a:lnTo>
                  <a:pt x="8808936" y="8536356"/>
                </a:lnTo>
                <a:lnTo>
                  <a:pt x="8805697" y="8536356"/>
                </a:lnTo>
                <a:lnTo>
                  <a:pt x="8793721" y="8540140"/>
                </a:lnTo>
                <a:lnTo>
                  <a:pt x="8783663" y="8549602"/>
                </a:lnTo>
                <a:lnTo>
                  <a:pt x="8777859" y="8561908"/>
                </a:lnTo>
                <a:lnTo>
                  <a:pt x="8778659" y="8574214"/>
                </a:lnTo>
                <a:lnTo>
                  <a:pt x="8779739" y="8577453"/>
                </a:lnTo>
                <a:lnTo>
                  <a:pt x="8780818" y="8579625"/>
                </a:lnTo>
                <a:lnTo>
                  <a:pt x="8784069" y="8580704"/>
                </a:lnTo>
                <a:lnTo>
                  <a:pt x="8792108" y="8575688"/>
                </a:lnTo>
                <a:lnTo>
                  <a:pt x="8802179" y="8564067"/>
                </a:lnTo>
                <a:lnTo>
                  <a:pt x="8810219" y="8551050"/>
                </a:lnTo>
                <a:lnTo>
                  <a:pt x="8812187" y="8541766"/>
                </a:lnTo>
                <a:close/>
              </a:path>
              <a:path w="16113125" h="9671685">
                <a:moveTo>
                  <a:pt x="8814346" y="8663978"/>
                </a:moveTo>
                <a:lnTo>
                  <a:pt x="8812187" y="8660727"/>
                </a:lnTo>
                <a:lnTo>
                  <a:pt x="8808936" y="8657488"/>
                </a:lnTo>
                <a:lnTo>
                  <a:pt x="8792921" y="8651215"/>
                </a:lnTo>
                <a:lnTo>
                  <a:pt x="8774062" y="8652751"/>
                </a:lnTo>
                <a:lnTo>
                  <a:pt x="8757234" y="8660981"/>
                </a:lnTo>
                <a:lnTo>
                  <a:pt x="8747290" y="8674798"/>
                </a:lnTo>
                <a:lnTo>
                  <a:pt x="8746211" y="8679116"/>
                </a:lnTo>
                <a:lnTo>
                  <a:pt x="8744052" y="8682368"/>
                </a:lnTo>
                <a:lnTo>
                  <a:pt x="8748370" y="8686686"/>
                </a:lnTo>
                <a:lnTo>
                  <a:pt x="8761539" y="8688527"/>
                </a:lnTo>
                <a:lnTo>
                  <a:pt x="8782304" y="8684387"/>
                </a:lnTo>
                <a:lnTo>
                  <a:pt x="8802065" y="8676805"/>
                </a:lnTo>
                <a:lnTo>
                  <a:pt x="8812187" y="8668309"/>
                </a:lnTo>
                <a:lnTo>
                  <a:pt x="8814346" y="8663978"/>
                </a:lnTo>
                <a:close/>
              </a:path>
              <a:path w="16113125" h="9671685">
                <a:moveTo>
                  <a:pt x="8833193" y="6885635"/>
                </a:moveTo>
                <a:lnTo>
                  <a:pt x="8830704" y="6877050"/>
                </a:lnTo>
                <a:lnTo>
                  <a:pt x="8826805" y="6868871"/>
                </a:lnTo>
                <a:lnTo>
                  <a:pt x="8824811" y="6866509"/>
                </a:lnTo>
                <a:lnTo>
                  <a:pt x="8822995" y="6864350"/>
                </a:lnTo>
                <a:lnTo>
                  <a:pt x="8821915" y="6863258"/>
                </a:lnTo>
                <a:lnTo>
                  <a:pt x="8820836" y="6864350"/>
                </a:lnTo>
                <a:lnTo>
                  <a:pt x="8819756" y="6866509"/>
                </a:lnTo>
                <a:lnTo>
                  <a:pt x="8817610" y="6873456"/>
                </a:lnTo>
                <a:lnTo>
                  <a:pt x="8818804" y="6881508"/>
                </a:lnTo>
                <a:lnTo>
                  <a:pt x="8822639" y="6888556"/>
                </a:lnTo>
                <a:lnTo>
                  <a:pt x="8828405" y="6892468"/>
                </a:lnTo>
                <a:lnTo>
                  <a:pt x="8830577" y="6892468"/>
                </a:lnTo>
                <a:lnTo>
                  <a:pt x="8831656" y="6893547"/>
                </a:lnTo>
                <a:lnTo>
                  <a:pt x="8832736" y="6891388"/>
                </a:lnTo>
                <a:lnTo>
                  <a:pt x="8833193" y="6885635"/>
                </a:lnTo>
                <a:close/>
              </a:path>
              <a:path w="16113125" h="9671685">
                <a:moveTo>
                  <a:pt x="8920340" y="9266377"/>
                </a:moveTo>
                <a:lnTo>
                  <a:pt x="8918169" y="9264218"/>
                </a:lnTo>
                <a:lnTo>
                  <a:pt x="8913851" y="9260967"/>
                </a:lnTo>
                <a:lnTo>
                  <a:pt x="8898369" y="9256446"/>
                </a:lnTo>
                <a:lnTo>
                  <a:pt x="8880856" y="9259621"/>
                </a:lnTo>
                <a:lnTo>
                  <a:pt x="8865794" y="9268879"/>
                </a:lnTo>
                <a:lnTo>
                  <a:pt x="8857602" y="9282608"/>
                </a:lnTo>
                <a:lnTo>
                  <a:pt x="8856523" y="9286926"/>
                </a:lnTo>
                <a:lnTo>
                  <a:pt x="8855443" y="9290177"/>
                </a:lnTo>
                <a:lnTo>
                  <a:pt x="8859774" y="9293415"/>
                </a:lnTo>
                <a:lnTo>
                  <a:pt x="8872258" y="9293962"/>
                </a:lnTo>
                <a:lnTo>
                  <a:pt x="8891537" y="9288005"/>
                </a:lnTo>
                <a:lnTo>
                  <a:pt x="8909812" y="9278823"/>
                </a:lnTo>
                <a:lnTo>
                  <a:pt x="8919248" y="9269628"/>
                </a:lnTo>
                <a:lnTo>
                  <a:pt x="8920340" y="9266377"/>
                </a:lnTo>
                <a:close/>
              </a:path>
              <a:path w="16113125" h="9671685">
                <a:moveTo>
                  <a:pt x="8936863" y="2766060"/>
                </a:moveTo>
                <a:lnTo>
                  <a:pt x="8935199" y="2754871"/>
                </a:lnTo>
                <a:lnTo>
                  <a:pt x="8931516" y="2744089"/>
                </a:lnTo>
                <a:lnTo>
                  <a:pt x="8927719" y="2739466"/>
                </a:lnTo>
                <a:lnTo>
                  <a:pt x="8926830" y="2738374"/>
                </a:lnTo>
                <a:lnTo>
                  <a:pt x="8924658" y="2736215"/>
                </a:lnTo>
                <a:lnTo>
                  <a:pt x="8921420" y="2739466"/>
                </a:lnTo>
                <a:lnTo>
                  <a:pt x="8917889" y="2747746"/>
                </a:lnTo>
                <a:lnTo>
                  <a:pt x="8918308" y="2757843"/>
                </a:lnTo>
                <a:lnTo>
                  <a:pt x="8922182" y="2767139"/>
                </a:lnTo>
                <a:lnTo>
                  <a:pt x="8928989" y="2772981"/>
                </a:lnTo>
                <a:lnTo>
                  <a:pt x="8933307" y="2775153"/>
                </a:lnTo>
                <a:lnTo>
                  <a:pt x="8935479" y="2772981"/>
                </a:lnTo>
                <a:lnTo>
                  <a:pt x="8936863" y="2766060"/>
                </a:lnTo>
                <a:close/>
              </a:path>
              <a:path w="16113125" h="9671685">
                <a:moveTo>
                  <a:pt x="8954402" y="5172316"/>
                </a:moveTo>
                <a:lnTo>
                  <a:pt x="8953957" y="5162448"/>
                </a:lnTo>
                <a:lnTo>
                  <a:pt x="8952116" y="5157724"/>
                </a:lnTo>
                <a:lnTo>
                  <a:pt x="8951697" y="5156632"/>
                </a:lnTo>
                <a:lnTo>
                  <a:pt x="8948458" y="5156632"/>
                </a:lnTo>
                <a:lnTo>
                  <a:pt x="8946286" y="5157724"/>
                </a:lnTo>
                <a:lnTo>
                  <a:pt x="8941257" y="5163807"/>
                </a:lnTo>
                <a:lnTo>
                  <a:pt x="8939263" y="5172316"/>
                </a:lnTo>
                <a:lnTo>
                  <a:pt x="8940508" y="5180838"/>
                </a:lnTo>
                <a:lnTo>
                  <a:pt x="8945207" y="5186921"/>
                </a:lnTo>
                <a:lnTo>
                  <a:pt x="8946286" y="5188001"/>
                </a:lnTo>
                <a:lnTo>
                  <a:pt x="8948458" y="5189080"/>
                </a:lnTo>
                <a:lnTo>
                  <a:pt x="8950617" y="5188001"/>
                </a:lnTo>
                <a:lnTo>
                  <a:pt x="8953221" y="5182184"/>
                </a:lnTo>
                <a:lnTo>
                  <a:pt x="8954402" y="5172316"/>
                </a:lnTo>
                <a:close/>
              </a:path>
              <a:path w="16113125" h="9671685">
                <a:moveTo>
                  <a:pt x="8956027" y="8237868"/>
                </a:moveTo>
                <a:lnTo>
                  <a:pt x="8954948" y="8234616"/>
                </a:lnTo>
                <a:lnTo>
                  <a:pt x="8952776" y="8230286"/>
                </a:lnTo>
                <a:lnTo>
                  <a:pt x="8940597" y="8219745"/>
                </a:lnTo>
                <a:lnTo>
                  <a:pt x="8923439" y="8215693"/>
                </a:lnTo>
                <a:lnTo>
                  <a:pt x="8906091" y="8218119"/>
                </a:lnTo>
                <a:lnTo>
                  <a:pt x="8893302" y="8227047"/>
                </a:lnTo>
                <a:lnTo>
                  <a:pt x="8891130" y="8230286"/>
                </a:lnTo>
                <a:lnTo>
                  <a:pt x="8887892" y="8232457"/>
                </a:lnTo>
                <a:lnTo>
                  <a:pt x="8891130" y="8237868"/>
                </a:lnTo>
                <a:lnTo>
                  <a:pt x="8902154" y="8243214"/>
                </a:lnTo>
                <a:lnTo>
                  <a:pt x="8921686" y="8245843"/>
                </a:lnTo>
                <a:lnTo>
                  <a:pt x="8941625" y="8245005"/>
                </a:lnTo>
                <a:lnTo>
                  <a:pt x="8953868" y="8240027"/>
                </a:lnTo>
                <a:lnTo>
                  <a:pt x="8956027" y="8237868"/>
                </a:lnTo>
                <a:close/>
              </a:path>
              <a:path w="16113125" h="9671685">
                <a:moveTo>
                  <a:pt x="8956027" y="2904934"/>
                </a:moveTo>
                <a:lnTo>
                  <a:pt x="8954948" y="2901683"/>
                </a:lnTo>
                <a:lnTo>
                  <a:pt x="8951697" y="2897365"/>
                </a:lnTo>
                <a:lnTo>
                  <a:pt x="8936190" y="2887751"/>
                </a:lnTo>
                <a:lnTo>
                  <a:pt x="8916010" y="2886138"/>
                </a:lnTo>
                <a:lnTo>
                  <a:pt x="8896642" y="2892044"/>
                </a:lnTo>
                <a:lnTo>
                  <a:pt x="8883561" y="2904934"/>
                </a:lnTo>
                <a:lnTo>
                  <a:pt x="8881402" y="2909252"/>
                </a:lnTo>
                <a:lnTo>
                  <a:pt x="8878151" y="2912503"/>
                </a:lnTo>
                <a:lnTo>
                  <a:pt x="8882482" y="2916834"/>
                </a:lnTo>
                <a:lnTo>
                  <a:pt x="8895918" y="2921254"/>
                </a:lnTo>
                <a:lnTo>
                  <a:pt x="8918575" y="2920619"/>
                </a:lnTo>
                <a:lnTo>
                  <a:pt x="8941041" y="2915920"/>
                </a:lnTo>
                <a:lnTo>
                  <a:pt x="8953856" y="2908173"/>
                </a:lnTo>
                <a:lnTo>
                  <a:pt x="8956027" y="2904934"/>
                </a:lnTo>
                <a:close/>
              </a:path>
              <a:path w="16113125" h="9671685">
                <a:moveTo>
                  <a:pt x="8966835" y="2094877"/>
                </a:moveTo>
                <a:lnTo>
                  <a:pt x="8964676" y="2094877"/>
                </a:lnTo>
                <a:lnTo>
                  <a:pt x="8958186" y="2091639"/>
                </a:lnTo>
                <a:lnTo>
                  <a:pt x="8947366" y="2097049"/>
                </a:lnTo>
                <a:lnTo>
                  <a:pt x="8946286" y="2104618"/>
                </a:lnTo>
                <a:lnTo>
                  <a:pt x="8946286" y="2106777"/>
                </a:lnTo>
                <a:lnTo>
                  <a:pt x="8947366" y="2107857"/>
                </a:lnTo>
                <a:lnTo>
                  <a:pt x="8950617" y="2110016"/>
                </a:lnTo>
                <a:lnTo>
                  <a:pt x="8965755" y="2101367"/>
                </a:lnTo>
                <a:lnTo>
                  <a:pt x="8965755" y="2097049"/>
                </a:lnTo>
                <a:lnTo>
                  <a:pt x="8966835" y="2095957"/>
                </a:lnTo>
                <a:lnTo>
                  <a:pt x="8966835" y="2094877"/>
                </a:lnTo>
                <a:close/>
              </a:path>
              <a:path w="16113125" h="9671685">
                <a:moveTo>
                  <a:pt x="8999283" y="7373734"/>
                </a:moveTo>
                <a:lnTo>
                  <a:pt x="8997124" y="7370496"/>
                </a:lnTo>
                <a:lnTo>
                  <a:pt x="8992794" y="7367244"/>
                </a:lnTo>
                <a:lnTo>
                  <a:pt x="8975801" y="7359917"/>
                </a:lnTo>
                <a:lnTo>
                  <a:pt x="8955748" y="7361301"/>
                </a:lnTo>
                <a:lnTo>
                  <a:pt x="8937739" y="7369988"/>
                </a:lnTo>
                <a:lnTo>
                  <a:pt x="8926830" y="7384555"/>
                </a:lnTo>
                <a:lnTo>
                  <a:pt x="8925738" y="7388873"/>
                </a:lnTo>
                <a:lnTo>
                  <a:pt x="8923579" y="7393203"/>
                </a:lnTo>
                <a:lnTo>
                  <a:pt x="8927909" y="7396442"/>
                </a:lnTo>
                <a:lnTo>
                  <a:pt x="8941587" y="7398436"/>
                </a:lnTo>
                <a:lnTo>
                  <a:pt x="8963596" y="7394549"/>
                </a:lnTo>
                <a:lnTo>
                  <a:pt x="8984780" y="7387018"/>
                </a:lnTo>
                <a:lnTo>
                  <a:pt x="8996045" y="7378065"/>
                </a:lnTo>
                <a:lnTo>
                  <a:pt x="8999283" y="7373734"/>
                </a:lnTo>
                <a:close/>
              </a:path>
              <a:path w="16113125" h="9671685">
                <a:moveTo>
                  <a:pt x="9020912" y="1175600"/>
                </a:moveTo>
                <a:lnTo>
                  <a:pt x="9018753" y="1173429"/>
                </a:lnTo>
                <a:lnTo>
                  <a:pt x="9015501" y="1172349"/>
                </a:lnTo>
                <a:lnTo>
                  <a:pt x="9003030" y="1171219"/>
                </a:lnTo>
                <a:lnTo>
                  <a:pt x="8990355" y="1176274"/>
                </a:lnTo>
                <a:lnTo>
                  <a:pt x="8980526" y="1185583"/>
                </a:lnTo>
                <a:lnTo>
                  <a:pt x="8976576" y="1197229"/>
                </a:lnTo>
                <a:lnTo>
                  <a:pt x="8976576" y="1200467"/>
                </a:lnTo>
                <a:lnTo>
                  <a:pt x="8975484" y="1203718"/>
                </a:lnTo>
                <a:lnTo>
                  <a:pt x="9014638" y="1186091"/>
                </a:lnTo>
                <a:lnTo>
                  <a:pt x="9019832" y="1177759"/>
                </a:lnTo>
                <a:lnTo>
                  <a:pt x="9020912" y="1175600"/>
                </a:lnTo>
                <a:close/>
              </a:path>
              <a:path w="16113125" h="9671685">
                <a:moveTo>
                  <a:pt x="9058770" y="7923149"/>
                </a:moveTo>
                <a:lnTo>
                  <a:pt x="9053360" y="7913408"/>
                </a:lnTo>
                <a:lnTo>
                  <a:pt x="9051201" y="7912328"/>
                </a:lnTo>
                <a:lnTo>
                  <a:pt x="9050122" y="7912328"/>
                </a:lnTo>
                <a:lnTo>
                  <a:pt x="9049029" y="7913408"/>
                </a:lnTo>
                <a:lnTo>
                  <a:pt x="9049029" y="7914487"/>
                </a:lnTo>
                <a:lnTo>
                  <a:pt x="9046870" y="7918818"/>
                </a:lnTo>
                <a:lnTo>
                  <a:pt x="9051201" y="7926387"/>
                </a:lnTo>
                <a:lnTo>
                  <a:pt x="9057691" y="7926387"/>
                </a:lnTo>
                <a:lnTo>
                  <a:pt x="9057691" y="7925308"/>
                </a:lnTo>
                <a:lnTo>
                  <a:pt x="9058770" y="7923149"/>
                </a:lnTo>
                <a:close/>
              </a:path>
              <a:path w="16113125" h="9671685">
                <a:moveTo>
                  <a:pt x="9063088" y="3572218"/>
                </a:moveTo>
                <a:lnTo>
                  <a:pt x="9058770" y="3568979"/>
                </a:lnTo>
                <a:lnTo>
                  <a:pt x="9051188" y="3566820"/>
                </a:lnTo>
                <a:lnTo>
                  <a:pt x="9024264" y="3567658"/>
                </a:lnTo>
                <a:lnTo>
                  <a:pt x="8997925" y="3581692"/>
                </a:lnTo>
                <a:lnTo>
                  <a:pt x="8978494" y="3604234"/>
                </a:lnTo>
                <a:lnTo>
                  <a:pt x="8972245" y="3630625"/>
                </a:lnTo>
                <a:lnTo>
                  <a:pt x="8973325" y="3637115"/>
                </a:lnTo>
                <a:lnTo>
                  <a:pt x="8972245" y="3643604"/>
                </a:lnTo>
                <a:lnTo>
                  <a:pt x="9028747" y="3622243"/>
                </a:lnTo>
                <a:lnTo>
                  <a:pt x="9062009" y="3579799"/>
                </a:lnTo>
                <a:lnTo>
                  <a:pt x="9063088" y="3572218"/>
                </a:lnTo>
                <a:close/>
              </a:path>
              <a:path w="16113125" h="9671685">
                <a:moveTo>
                  <a:pt x="9089149" y="5051971"/>
                </a:moveTo>
                <a:lnTo>
                  <a:pt x="9089047" y="5039830"/>
                </a:lnTo>
                <a:lnTo>
                  <a:pt x="9086888" y="5035512"/>
                </a:lnTo>
                <a:lnTo>
                  <a:pt x="9083637" y="5035512"/>
                </a:lnTo>
                <a:lnTo>
                  <a:pt x="9079319" y="5036591"/>
                </a:lnTo>
                <a:lnTo>
                  <a:pt x="9066047" y="5044427"/>
                </a:lnTo>
                <a:lnTo>
                  <a:pt x="9056738" y="5058765"/>
                </a:lnTo>
                <a:lnTo>
                  <a:pt x="9053309" y="5075529"/>
                </a:lnTo>
                <a:lnTo>
                  <a:pt x="9057691" y="5090668"/>
                </a:lnTo>
                <a:lnTo>
                  <a:pt x="9059850" y="5093906"/>
                </a:lnTo>
                <a:lnTo>
                  <a:pt x="9060929" y="5097157"/>
                </a:lnTo>
                <a:lnTo>
                  <a:pt x="9066339" y="5096078"/>
                </a:lnTo>
                <a:lnTo>
                  <a:pt x="9074760" y="5087594"/>
                </a:lnTo>
                <a:lnTo>
                  <a:pt x="9083370" y="5070386"/>
                </a:lnTo>
                <a:lnTo>
                  <a:pt x="9089149" y="5051971"/>
                </a:lnTo>
                <a:close/>
              </a:path>
              <a:path w="16113125" h="9671685">
                <a:moveTo>
                  <a:pt x="9112847" y="201155"/>
                </a:moveTo>
                <a:lnTo>
                  <a:pt x="9111755" y="198996"/>
                </a:lnTo>
                <a:lnTo>
                  <a:pt x="9109596" y="195745"/>
                </a:lnTo>
                <a:lnTo>
                  <a:pt x="9100045" y="187490"/>
                </a:lnTo>
                <a:lnTo>
                  <a:pt x="9086748" y="183984"/>
                </a:lnTo>
                <a:lnTo>
                  <a:pt x="9073248" y="185559"/>
                </a:lnTo>
                <a:lnTo>
                  <a:pt x="9063088" y="192506"/>
                </a:lnTo>
                <a:lnTo>
                  <a:pt x="9058770" y="196824"/>
                </a:lnTo>
                <a:lnTo>
                  <a:pt x="9060929" y="200075"/>
                </a:lnTo>
                <a:lnTo>
                  <a:pt x="9069603" y="204216"/>
                </a:lnTo>
                <a:lnTo>
                  <a:pt x="9084856" y="206425"/>
                </a:lnTo>
                <a:lnTo>
                  <a:pt x="9100325" y="206006"/>
                </a:lnTo>
                <a:lnTo>
                  <a:pt x="9109596" y="202234"/>
                </a:lnTo>
                <a:lnTo>
                  <a:pt x="9112847" y="201155"/>
                </a:lnTo>
                <a:close/>
              </a:path>
              <a:path w="16113125" h="9671685">
                <a:moveTo>
                  <a:pt x="9138793" y="1151801"/>
                </a:moveTo>
                <a:lnTo>
                  <a:pt x="9137713" y="1147470"/>
                </a:lnTo>
                <a:lnTo>
                  <a:pt x="9135554" y="1143152"/>
                </a:lnTo>
                <a:lnTo>
                  <a:pt x="9121953" y="1128687"/>
                </a:lnTo>
                <a:lnTo>
                  <a:pt x="9101353" y="1121524"/>
                </a:lnTo>
                <a:lnTo>
                  <a:pt x="9079738" y="1122464"/>
                </a:lnTo>
                <a:lnTo>
                  <a:pt x="9063088" y="1132332"/>
                </a:lnTo>
                <a:lnTo>
                  <a:pt x="9059850" y="1135583"/>
                </a:lnTo>
                <a:lnTo>
                  <a:pt x="9055519" y="1138821"/>
                </a:lnTo>
                <a:lnTo>
                  <a:pt x="9058770" y="1144231"/>
                </a:lnTo>
                <a:lnTo>
                  <a:pt x="9071661" y="1152309"/>
                </a:lnTo>
                <a:lnTo>
                  <a:pt x="9095397" y="1157744"/>
                </a:lnTo>
                <a:lnTo>
                  <a:pt x="9119756" y="1159141"/>
                </a:lnTo>
                <a:lnTo>
                  <a:pt x="9134475" y="1155052"/>
                </a:lnTo>
                <a:lnTo>
                  <a:pt x="9138793" y="1151801"/>
                </a:lnTo>
                <a:close/>
              </a:path>
              <a:path w="16113125" h="9671685">
                <a:moveTo>
                  <a:pt x="9175572" y="1076096"/>
                </a:moveTo>
                <a:lnTo>
                  <a:pt x="9173400" y="1072857"/>
                </a:lnTo>
                <a:lnTo>
                  <a:pt x="9172321" y="1071765"/>
                </a:lnTo>
                <a:lnTo>
                  <a:pt x="9171241" y="1071765"/>
                </a:lnTo>
                <a:lnTo>
                  <a:pt x="9170162" y="1072857"/>
                </a:lnTo>
                <a:lnTo>
                  <a:pt x="9165526" y="1077010"/>
                </a:lnTo>
                <a:lnTo>
                  <a:pt x="9163126" y="1083398"/>
                </a:lnTo>
                <a:lnTo>
                  <a:pt x="9163164" y="1090193"/>
                </a:lnTo>
                <a:lnTo>
                  <a:pt x="9165831" y="1095565"/>
                </a:lnTo>
                <a:lnTo>
                  <a:pt x="9168003" y="1097724"/>
                </a:lnTo>
                <a:lnTo>
                  <a:pt x="9169082" y="1096645"/>
                </a:lnTo>
                <a:lnTo>
                  <a:pt x="9172321" y="1095565"/>
                </a:lnTo>
                <a:lnTo>
                  <a:pt x="9175572" y="1076096"/>
                </a:lnTo>
                <a:close/>
              </a:path>
              <a:path w="16113125" h="9671685">
                <a:moveTo>
                  <a:pt x="9186837" y="6971563"/>
                </a:moveTo>
                <a:lnTo>
                  <a:pt x="9171153" y="6936803"/>
                </a:lnTo>
                <a:lnTo>
                  <a:pt x="9163672" y="6931393"/>
                </a:lnTo>
                <a:lnTo>
                  <a:pt x="9161513" y="6933565"/>
                </a:lnTo>
                <a:lnTo>
                  <a:pt x="9159354" y="6936803"/>
                </a:lnTo>
                <a:lnTo>
                  <a:pt x="9155684" y="6950176"/>
                </a:lnTo>
                <a:lnTo>
                  <a:pt x="9158402" y="6965061"/>
                </a:lnTo>
                <a:lnTo>
                  <a:pt x="9166187" y="6977710"/>
                </a:lnTo>
                <a:lnTo>
                  <a:pt x="9177731" y="6984390"/>
                </a:lnTo>
                <a:lnTo>
                  <a:pt x="9184221" y="6986549"/>
                </a:lnTo>
                <a:lnTo>
                  <a:pt x="9186393" y="6982231"/>
                </a:lnTo>
                <a:lnTo>
                  <a:pt x="9186837" y="6971563"/>
                </a:lnTo>
                <a:close/>
              </a:path>
              <a:path w="16113125" h="9671685">
                <a:moveTo>
                  <a:pt x="9203626" y="9624390"/>
                </a:moveTo>
                <a:lnTo>
                  <a:pt x="9201531" y="9613544"/>
                </a:lnTo>
                <a:lnTo>
                  <a:pt x="9199359" y="9610306"/>
                </a:lnTo>
                <a:lnTo>
                  <a:pt x="9197200" y="9610306"/>
                </a:lnTo>
                <a:lnTo>
                  <a:pt x="9192870" y="9611385"/>
                </a:lnTo>
                <a:lnTo>
                  <a:pt x="9182494" y="9620072"/>
                </a:lnTo>
                <a:lnTo>
                  <a:pt x="9176385" y="9633826"/>
                </a:lnTo>
                <a:lnTo>
                  <a:pt x="9175534" y="9648800"/>
                </a:lnTo>
                <a:lnTo>
                  <a:pt x="9180982" y="9661131"/>
                </a:lnTo>
                <a:lnTo>
                  <a:pt x="9183141" y="9663290"/>
                </a:lnTo>
                <a:lnTo>
                  <a:pt x="9185300" y="9666541"/>
                </a:lnTo>
                <a:lnTo>
                  <a:pt x="9189631" y="9665462"/>
                </a:lnTo>
                <a:lnTo>
                  <a:pt x="9196057" y="9657042"/>
                </a:lnTo>
                <a:lnTo>
                  <a:pt x="9201252" y="9641129"/>
                </a:lnTo>
                <a:lnTo>
                  <a:pt x="9203626" y="9624390"/>
                </a:lnTo>
                <a:close/>
              </a:path>
              <a:path w="16113125" h="9671685">
                <a:moveTo>
                  <a:pt x="9245867" y="4547743"/>
                </a:moveTo>
                <a:lnTo>
                  <a:pt x="9244787" y="4546663"/>
                </a:lnTo>
                <a:lnTo>
                  <a:pt x="9242628" y="4545584"/>
                </a:lnTo>
                <a:lnTo>
                  <a:pt x="9233687" y="4545114"/>
                </a:lnTo>
                <a:lnTo>
                  <a:pt x="9224645" y="4549102"/>
                </a:lnTo>
                <a:lnTo>
                  <a:pt x="9217838" y="4555922"/>
                </a:lnTo>
                <a:lnTo>
                  <a:pt x="9215590" y="4563973"/>
                </a:lnTo>
                <a:lnTo>
                  <a:pt x="9215590" y="4568291"/>
                </a:lnTo>
                <a:lnTo>
                  <a:pt x="9217749" y="4569371"/>
                </a:lnTo>
                <a:lnTo>
                  <a:pt x="9224429" y="4568012"/>
                </a:lnTo>
                <a:lnTo>
                  <a:pt x="9233840" y="4562487"/>
                </a:lnTo>
                <a:lnTo>
                  <a:pt x="9242234" y="4555541"/>
                </a:lnTo>
                <a:lnTo>
                  <a:pt x="9245867" y="4549914"/>
                </a:lnTo>
                <a:lnTo>
                  <a:pt x="9245867" y="4547743"/>
                </a:lnTo>
                <a:close/>
              </a:path>
              <a:path w="16113125" h="9671685">
                <a:moveTo>
                  <a:pt x="9256687" y="2555608"/>
                </a:moveTo>
                <a:lnTo>
                  <a:pt x="9255608" y="2554528"/>
                </a:lnTo>
                <a:lnTo>
                  <a:pt x="9253436" y="2554528"/>
                </a:lnTo>
                <a:lnTo>
                  <a:pt x="9247353" y="2553779"/>
                </a:lnTo>
                <a:lnTo>
                  <a:pt x="9241269" y="2555875"/>
                </a:lnTo>
                <a:lnTo>
                  <a:pt x="9236405" y="2560002"/>
                </a:lnTo>
                <a:lnTo>
                  <a:pt x="9233967" y="2565336"/>
                </a:lnTo>
                <a:lnTo>
                  <a:pt x="9233967" y="2568587"/>
                </a:lnTo>
                <a:lnTo>
                  <a:pt x="9235059" y="2568587"/>
                </a:lnTo>
                <a:lnTo>
                  <a:pt x="9238297" y="2570746"/>
                </a:lnTo>
                <a:lnTo>
                  <a:pt x="9254515" y="2561005"/>
                </a:lnTo>
                <a:lnTo>
                  <a:pt x="9254515" y="2556687"/>
                </a:lnTo>
                <a:lnTo>
                  <a:pt x="9256687" y="2555608"/>
                </a:lnTo>
                <a:close/>
              </a:path>
              <a:path w="16113125" h="9671685">
                <a:moveTo>
                  <a:pt x="9305671" y="8038236"/>
                </a:moveTo>
                <a:lnTo>
                  <a:pt x="9303868" y="8030350"/>
                </a:lnTo>
                <a:lnTo>
                  <a:pt x="9300642" y="8022653"/>
                </a:lnTo>
                <a:lnTo>
                  <a:pt x="9296705" y="8018310"/>
                </a:lnTo>
                <a:lnTo>
                  <a:pt x="9295625" y="8017230"/>
                </a:lnTo>
                <a:lnTo>
                  <a:pt x="9294546" y="8017230"/>
                </a:lnTo>
                <a:lnTo>
                  <a:pt x="9293454" y="8019402"/>
                </a:lnTo>
                <a:lnTo>
                  <a:pt x="9291142" y="8025549"/>
                </a:lnTo>
                <a:lnTo>
                  <a:pt x="9291968" y="8032915"/>
                </a:lnTo>
                <a:lnTo>
                  <a:pt x="9295435" y="8039468"/>
                </a:lnTo>
                <a:lnTo>
                  <a:pt x="9301023" y="8043189"/>
                </a:lnTo>
                <a:lnTo>
                  <a:pt x="9302115" y="8043189"/>
                </a:lnTo>
                <a:lnTo>
                  <a:pt x="9304274" y="8044269"/>
                </a:lnTo>
                <a:lnTo>
                  <a:pt x="9305353" y="8043189"/>
                </a:lnTo>
                <a:lnTo>
                  <a:pt x="9305671" y="8038236"/>
                </a:lnTo>
                <a:close/>
              </a:path>
              <a:path w="16113125" h="9671685">
                <a:moveTo>
                  <a:pt x="9324810" y="715949"/>
                </a:moveTo>
                <a:lnTo>
                  <a:pt x="9320492" y="712711"/>
                </a:lnTo>
                <a:lnTo>
                  <a:pt x="9311843" y="710552"/>
                </a:lnTo>
                <a:lnTo>
                  <a:pt x="9283230" y="712876"/>
                </a:lnTo>
                <a:lnTo>
                  <a:pt x="9256547" y="729208"/>
                </a:lnTo>
                <a:lnTo>
                  <a:pt x="9237777" y="754049"/>
                </a:lnTo>
                <a:lnTo>
                  <a:pt x="9232887" y="781926"/>
                </a:lnTo>
                <a:lnTo>
                  <a:pt x="9233967" y="788416"/>
                </a:lnTo>
                <a:lnTo>
                  <a:pt x="9233967" y="795985"/>
                </a:lnTo>
                <a:lnTo>
                  <a:pt x="9291295" y="769213"/>
                </a:lnTo>
                <a:lnTo>
                  <a:pt x="9323730" y="722439"/>
                </a:lnTo>
                <a:lnTo>
                  <a:pt x="9324810" y="715949"/>
                </a:lnTo>
                <a:close/>
              </a:path>
              <a:path w="16113125" h="9671685">
                <a:moveTo>
                  <a:pt x="9334551" y="6617754"/>
                </a:moveTo>
                <a:lnTo>
                  <a:pt x="9333471" y="6616674"/>
                </a:lnTo>
                <a:lnTo>
                  <a:pt x="9331312" y="6616674"/>
                </a:lnTo>
                <a:lnTo>
                  <a:pt x="9325089" y="6616916"/>
                </a:lnTo>
                <a:lnTo>
                  <a:pt x="9318866" y="6620192"/>
                </a:lnTo>
                <a:lnTo>
                  <a:pt x="9314269" y="6625501"/>
                </a:lnTo>
                <a:lnTo>
                  <a:pt x="9312923" y="6631813"/>
                </a:lnTo>
                <a:lnTo>
                  <a:pt x="9312923" y="6635064"/>
                </a:lnTo>
                <a:lnTo>
                  <a:pt x="9315082" y="6635064"/>
                </a:lnTo>
                <a:lnTo>
                  <a:pt x="9319958" y="6633591"/>
                </a:lnTo>
                <a:lnTo>
                  <a:pt x="9326448" y="6628981"/>
                </a:lnTo>
                <a:lnTo>
                  <a:pt x="9332125" y="6623355"/>
                </a:lnTo>
                <a:lnTo>
                  <a:pt x="9334551" y="6618846"/>
                </a:lnTo>
                <a:lnTo>
                  <a:pt x="9334551" y="6617754"/>
                </a:lnTo>
                <a:close/>
              </a:path>
              <a:path w="16113125" h="9671685">
                <a:moveTo>
                  <a:pt x="9357804" y="2134489"/>
                </a:moveTo>
                <a:lnTo>
                  <a:pt x="9356623" y="2125688"/>
                </a:lnTo>
                <a:lnTo>
                  <a:pt x="9354020" y="2120836"/>
                </a:lnTo>
                <a:lnTo>
                  <a:pt x="9352940" y="2119757"/>
                </a:lnTo>
                <a:lnTo>
                  <a:pt x="9351861" y="2119757"/>
                </a:lnTo>
                <a:lnTo>
                  <a:pt x="9349689" y="2120836"/>
                </a:lnTo>
                <a:lnTo>
                  <a:pt x="9345447" y="2126577"/>
                </a:lnTo>
                <a:lnTo>
                  <a:pt x="9344152" y="2134349"/>
                </a:lnTo>
                <a:lnTo>
                  <a:pt x="9345892" y="2142134"/>
                </a:lnTo>
                <a:lnTo>
                  <a:pt x="9350769" y="2147874"/>
                </a:lnTo>
                <a:lnTo>
                  <a:pt x="9351848" y="2148954"/>
                </a:lnTo>
                <a:lnTo>
                  <a:pt x="9354020" y="2150033"/>
                </a:lnTo>
                <a:lnTo>
                  <a:pt x="9355099" y="2148954"/>
                </a:lnTo>
                <a:lnTo>
                  <a:pt x="9357360" y="2143493"/>
                </a:lnTo>
                <a:lnTo>
                  <a:pt x="9357804" y="2134489"/>
                </a:lnTo>
                <a:close/>
              </a:path>
              <a:path w="16113125" h="9671685">
                <a:moveTo>
                  <a:pt x="9405937" y="4699152"/>
                </a:moveTo>
                <a:lnTo>
                  <a:pt x="9404845" y="4698073"/>
                </a:lnTo>
                <a:lnTo>
                  <a:pt x="9401607" y="4698073"/>
                </a:lnTo>
                <a:lnTo>
                  <a:pt x="9392145" y="4701133"/>
                </a:lnTo>
                <a:lnTo>
                  <a:pt x="9384297" y="4708753"/>
                </a:lnTo>
                <a:lnTo>
                  <a:pt x="9379699" y="4718609"/>
                </a:lnTo>
                <a:lnTo>
                  <a:pt x="9379979" y="4728362"/>
                </a:lnTo>
                <a:lnTo>
                  <a:pt x="9381058" y="4730521"/>
                </a:lnTo>
                <a:lnTo>
                  <a:pt x="9381058" y="4732680"/>
                </a:lnTo>
                <a:lnTo>
                  <a:pt x="9384297" y="4732680"/>
                </a:lnTo>
                <a:lnTo>
                  <a:pt x="9390723" y="4728692"/>
                </a:lnTo>
                <a:lnTo>
                  <a:pt x="9398368" y="4719434"/>
                </a:lnTo>
                <a:lnTo>
                  <a:pt x="9404375" y="4708957"/>
                </a:lnTo>
                <a:lnTo>
                  <a:pt x="9405937" y="4701324"/>
                </a:lnTo>
                <a:lnTo>
                  <a:pt x="9405937" y="4699152"/>
                </a:lnTo>
                <a:close/>
              </a:path>
              <a:path w="16113125" h="9671685">
                <a:moveTo>
                  <a:pt x="9415666" y="7361834"/>
                </a:moveTo>
                <a:lnTo>
                  <a:pt x="9414586" y="7357516"/>
                </a:lnTo>
                <a:lnTo>
                  <a:pt x="9405455" y="7347496"/>
                </a:lnTo>
                <a:lnTo>
                  <a:pt x="9391866" y="7342238"/>
                </a:lnTo>
                <a:lnTo>
                  <a:pt x="9377477" y="7342454"/>
                </a:lnTo>
                <a:lnTo>
                  <a:pt x="9365920" y="7348855"/>
                </a:lnTo>
                <a:lnTo>
                  <a:pt x="9363748" y="7351027"/>
                </a:lnTo>
                <a:lnTo>
                  <a:pt x="9360510" y="7353186"/>
                </a:lnTo>
                <a:lnTo>
                  <a:pt x="9362669" y="7357516"/>
                </a:lnTo>
                <a:lnTo>
                  <a:pt x="9371089" y="7362965"/>
                </a:lnTo>
                <a:lnTo>
                  <a:pt x="9387002" y="7367105"/>
                </a:lnTo>
                <a:lnTo>
                  <a:pt x="9403740" y="7368616"/>
                </a:lnTo>
                <a:lnTo>
                  <a:pt x="9414586" y="7366165"/>
                </a:lnTo>
                <a:lnTo>
                  <a:pt x="9415666" y="7364006"/>
                </a:lnTo>
                <a:lnTo>
                  <a:pt x="9415666" y="7361834"/>
                </a:lnTo>
                <a:close/>
              </a:path>
              <a:path w="16113125" h="9671685">
                <a:moveTo>
                  <a:pt x="9453575" y="5813971"/>
                </a:moveTo>
                <a:lnTo>
                  <a:pt x="9452572" y="5804598"/>
                </a:lnTo>
                <a:lnTo>
                  <a:pt x="9450159" y="5795416"/>
                </a:lnTo>
                <a:lnTo>
                  <a:pt x="9447035" y="5790400"/>
                </a:lnTo>
                <a:lnTo>
                  <a:pt x="9443783" y="5789320"/>
                </a:lnTo>
                <a:lnTo>
                  <a:pt x="9442704" y="5789320"/>
                </a:lnTo>
                <a:lnTo>
                  <a:pt x="9441624" y="5791479"/>
                </a:lnTo>
                <a:lnTo>
                  <a:pt x="9437903" y="5798464"/>
                </a:lnTo>
                <a:lnTo>
                  <a:pt x="9437840" y="5806757"/>
                </a:lnTo>
                <a:lnTo>
                  <a:pt x="9441015" y="5814453"/>
                </a:lnTo>
                <a:lnTo>
                  <a:pt x="9447035" y="5819597"/>
                </a:lnTo>
                <a:lnTo>
                  <a:pt x="9449194" y="5820689"/>
                </a:lnTo>
                <a:lnTo>
                  <a:pt x="9450273" y="5821769"/>
                </a:lnTo>
                <a:lnTo>
                  <a:pt x="9452432" y="5819597"/>
                </a:lnTo>
                <a:lnTo>
                  <a:pt x="9453575" y="5813971"/>
                </a:lnTo>
                <a:close/>
              </a:path>
              <a:path w="16113125" h="9671685">
                <a:moveTo>
                  <a:pt x="9458846" y="1541843"/>
                </a:moveTo>
                <a:lnTo>
                  <a:pt x="9458795" y="1532089"/>
                </a:lnTo>
                <a:lnTo>
                  <a:pt x="9456915" y="1522539"/>
                </a:lnTo>
                <a:lnTo>
                  <a:pt x="9453512" y="1517357"/>
                </a:lnTo>
                <a:lnTo>
                  <a:pt x="9452432" y="1515186"/>
                </a:lnTo>
                <a:lnTo>
                  <a:pt x="9451353" y="1516265"/>
                </a:lnTo>
                <a:lnTo>
                  <a:pt x="9449194" y="1517357"/>
                </a:lnTo>
                <a:lnTo>
                  <a:pt x="9445117" y="1524050"/>
                </a:lnTo>
                <a:lnTo>
                  <a:pt x="9444190" y="1532763"/>
                </a:lnTo>
                <a:lnTo>
                  <a:pt x="9446298" y="1541081"/>
                </a:lnTo>
                <a:lnTo>
                  <a:pt x="9451353" y="1546555"/>
                </a:lnTo>
                <a:lnTo>
                  <a:pt x="9453512" y="1547634"/>
                </a:lnTo>
                <a:lnTo>
                  <a:pt x="9454604" y="1548714"/>
                </a:lnTo>
                <a:lnTo>
                  <a:pt x="9456763" y="1547634"/>
                </a:lnTo>
                <a:lnTo>
                  <a:pt x="9458846" y="1541843"/>
                </a:lnTo>
                <a:close/>
              </a:path>
              <a:path w="16113125" h="9671685">
                <a:moveTo>
                  <a:pt x="9461094" y="9006815"/>
                </a:moveTo>
                <a:lnTo>
                  <a:pt x="9460928" y="9002217"/>
                </a:lnTo>
                <a:lnTo>
                  <a:pt x="9458122" y="8995194"/>
                </a:lnTo>
                <a:lnTo>
                  <a:pt x="9454096" y="8988565"/>
                </a:lnTo>
                <a:lnTo>
                  <a:pt x="9450273" y="8985186"/>
                </a:lnTo>
                <a:lnTo>
                  <a:pt x="9449194" y="8985186"/>
                </a:lnTo>
                <a:lnTo>
                  <a:pt x="9447035" y="8987345"/>
                </a:lnTo>
                <a:lnTo>
                  <a:pt x="9445663" y="8993607"/>
                </a:lnTo>
                <a:lnTo>
                  <a:pt x="9447441" y="9000058"/>
                </a:lnTo>
                <a:lnTo>
                  <a:pt x="9451442" y="9005291"/>
                </a:lnTo>
                <a:lnTo>
                  <a:pt x="9456763" y="9007894"/>
                </a:lnTo>
                <a:lnTo>
                  <a:pt x="9457842" y="9007894"/>
                </a:lnTo>
                <a:lnTo>
                  <a:pt x="9460014" y="9008986"/>
                </a:lnTo>
                <a:lnTo>
                  <a:pt x="9461094" y="9006815"/>
                </a:lnTo>
                <a:close/>
              </a:path>
              <a:path w="16113125" h="9671685">
                <a:moveTo>
                  <a:pt x="9473336" y="1406144"/>
                </a:moveTo>
                <a:lnTo>
                  <a:pt x="9472981" y="1397304"/>
                </a:lnTo>
                <a:lnTo>
                  <a:pt x="9471901" y="1394066"/>
                </a:lnTo>
                <a:lnTo>
                  <a:pt x="9469742" y="1394066"/>
                </a:lnTo>
                <a:lnTo>
                  <a:pt x="9466491" y="1395145"/>
                </a:lnTo>
                <a:lnTo>
                  <a:pt x="9456966" y="1400759"/>
                </a:lnTo>
                <a:lnTo>
                  <a:pt x="9450273" y="1410830"/>
                </a:lnTo>
                <a:lnTo>
                  <a:pt x="9447632" y="1422514"/>
                </a:lnTo>
                <a:lnTo>
                  <a:pt x="9450273" y="1432991"/>
                </a:lnTo>
                <a:lnTo>
                  <a:pt x="9452432" y="1437322"/>
                </a:lnTo>
                <a:lnTo>
                  <a:pt x="9456763" y="1437322"/>
                </a:lnTo>
                <a:lnTo>
                  <a:pt x="9463100" y="1431531"/>
                </a:lnTo>
                <a:lnTo>
                  <a:pt x="9469336" y="1419339"/>
                </a:lnTo>
                <a:lnTo>
                  <a:pt x="9473336" y="1406144"/>
                </a:lnTo>
                <a:close/>
              </a:path>
              <a:path w="16113125" h="9671685">
                <a:moveTo>
                  <a:pt x="9510128" y="6572644"/>
                </a:moveTo>
                <a:lnTo>
                  <a:pt x="9509760" y="6564770"/>
                </a:lnTo>
                <a:lnTo>
                  <a:pt x="9508680" y="6561518"/>
                </a:lnTo>
                <a:lnTo>
                  <a:pt x="9504350" y="6561518"/>
                </a:lnTo>
                <a:lnTo>
                  <a:pt x="9495447" y="6566332"/>
                </a:lnTo>
                <a:lnTo>
                  <a:pt x="9489072" y="6575717"/>
                </a:lnTo>
                <a:lnTo>
                  <a:pt x="9486557" y="6586918"/>
                </a:lnTo>
                <a:lnTo>
                  <a:pt x="9489211" y="6597205"/>
                </a:lnTo>
                <a:lnTo>
                  <a:pt x="9491370" y="6601536"/>
                </a:lnTo>
                <a:lnTo>
                  <a:pt x="9494622" y="6601536"/>
                </a:lnTo>
                <a:lnTo>
                  <a:pt x="9500337" y="6596100"/>
                </a:lnTo>
                <a:lnTo>
                  <a:pt x="9506242" y="6584772"/>
                </a:lnTo>
                <a:lnTo>
                  <a:pt x="9510128" y="6572644"/>
                </a:lnTo>
                <a:close/>
              </a:path>
              <a:path w="16113125" h="9671685">
                <a:moveTo>
                  <a:pt x="9511919" y="8668309"/>
                </a:moveTo>
                <a:lnTo>
                  <a:pt x="9511741" y="8653386"/>
                </a:lnTo>
                <a:lnTo>
                  <a:pt x="9503943" y="8630856"/>
                </a:lnTo>
                <a:lnTo>
                  <a:pt x="9492297" y="8609749"/>
                </a:lnTo>
                <a:lnTo>
                  <a:pt x="9480563" y="8599081"/>
                </a:lnTo>
                <a:lnTo>
                  <a:pt x="9476232" y="8599081"/>
                </a:lnTo>
                <a:lnTo>
                  <a:pt x="9472981" y="8601253"/>
                </a:lnTo>
                <a:lnTo>
                  <a:pt x="9469742" y="8605571"/>
                </a:lnTo>
                <a:lnTo>
                  <a:pt x="9464878" y="8624405"/>
                </a:lnTo>
                <a:lnTo>
                  <a:pt x="9469742" y="8645055"/>
                </a:lnTo>
                <a:lnTo>
                  <a:pt x="9481909" y="8662454"/>
                </a:lnTo>
                <a:lnTo>
                  <a:pt x="9498940" y="8671547"/>
                </a:lnTo>
                <a:lnTo>
                  <a:pt x="9503270" y="8672627"/>
                </a:lnTo>
                <a:lnTo>
                  <a:pt x="9508680" y="8673706"/>
                </a:lnTo>
                <a:lnTo>
                  <a:pt x="9511919" y="8668309"/>
                </a:lnTo>
                <a:close/>
              </a:path>
              <a:path w="16113125" h="9671685">
                <a:moveTo>
                  <a:pt x="9519006" y="6347396"/>
                </a:moveTo>
                <a:lnTo>
                  <a:pt x="9517329" y="6334404"/>
                </a:lnTo>
                <a:lnTo>
                  <a:pt x="9515170" y="6330074"/>
                </a:lnTo>
                <a:lnTo>
                  <a:pt x="9511919" y="6330074"/>
                </a:lnTo>
                <a:lnTo>
                  <a:pt x="9507601" y="6331153"/>
                </a:lnTo>
                <a:lnTo>
                  <a:pt x="9493453" y="6340932"/>
                </a:lnTo>
                <a:lnTo>
                  <a:pt x="9484474" y="6357391"/>
                </a:lnTo>
                <a:lnTo>
                  <a:pt x="9482201" y="6375870"/>
                </a:lnTo>
                <a:lnTo>
                  <a:pt x="9488132" y="6391719"/>
                </a:lnTo>
                <a:lnTo>
                  <a:pt x="9492463" y="6398209"/>
                </a:lnTo>
                <a:lnTo>
                  <a:pt x="9497860" y="6397130"/>
                </a:lnTo>
                <a:lnTo>
                  <a:pt x="9506534" y="6387173"/>
                </a:lnTo>
                <a:lnTo>
                  <a:pt x="9514497" y="6367793"/>
                </a:lnTo>
                <a:lnTo>
                  <a:pt x="9519006" y="6347396"/>
                </a:lnTo>
                <a:close/>
              </a:path>
              <a:path w="16113125" h="9671685">
                <a:moveTo>
                  <a:pt x="9529229" y="5688736"/>
                </a:moveTo>
                <a:lnTo>
                  <a:pt x="9528137" y="5687657"/>
                </a:lnTo>
                <a:lnTo>
                  <a:pt x="9525978" y="5686577"/>
                </a:lnTo>
                <a:lnTo>
                  <a:pt x="9518421" y="5685409"/>
                </a:lnTo>
                <a:lnTo>
                  <a:pt x="9510166" y="5687796"/>
                </a:lnTo>
                <a:lnTo>
                  <a:pt x="9503321" y="5692813"/>
                </a:lnTo>
                <a:lnTo>
                  <a:pt x="9500019" y="5699557"/>
                </a:lnTo>
                <a:lnTo>
                  <a:pt x="9500019" y="5701716"/>
                </a:lnTo>
                <a:lnTo>
                  <a:pt x="9498940" y="5702795"/>
                </a:lnTo>
                <a:lnTo>
                  <a:pt x="9501099" y="5704967"/>
                </a:lnTo>
                <a:lnTo>
                  <a:pt x="9506979" y="5704433"/>
                </a:lnTo>
                <a:lnTo>
                  <a:pt x="9515704" y="5700776"/>
                </a:lnTo>
                <a:lnTo>
                  <a:pt x="9523616" y="5695683"/>
                </a:lnTo>
                <a:lnTo>
                  <a:pt x="9527057" y="5690908"/>
                </a:lnTo>
                <a:lnTo>
                  <a:pt x="9529229" y="5688736"/>
                </a:lnTo>
                <a:close/>
              </a:path>
              <a:path w="16113125" h="9671685">
                <a:moveTo>
                  <a:pt x="9569869" y="2009876"/>
                </a:moveTo>
                <a:lnTo>
                  <a:pt x="9567075" y="2000783"/>
                </a:lnTo>
                <a:lnTo>
                  <a:pt x="9564916" y="1999703"/>
                </a:lnTo>
                <a:lnTo>
                  <a:pt x="9562744" y="1999703"/>
                </a:lnTo>
                <a:lnTo>
                  <a:pt x="9559506" y="2000783"/>
                </a:lnTo>
                <a:lnTo>
                  <a:pt x="9550883" y="2008936"/>
                </a:lnTo>
                <a:lnTo>
                  <a:pt x="9546526" y="2021332"/>
                </a:lnTo>
                <a:lnTo>
                  <a:pt x="9547034" y="2034552"/>
                </a:lnTo>
                <a:lnTo>
                  <a:pt x="9553016" y="2045131"/>
                </a:lnTo>
                <a:lnTo>
                  <a:pt x="9557347" y="2049462"/>
                </a:lnTo>
                <a:lnTo>
                  <a:pt x="9560585" y="2047290"/>
                </a:lnTo>
                <a:lnTo>
                  <a:pt x="9565703" y="2039416"/>
                </a:lnTo>
                <a:lnTo>
                  <a:pt x="9569107" y="2024849"/>
                </a:lnTo>
                <a:lnTo>
                  <a:pt x="9569869" y="2009876"/>
                </a:lnTo>
                <a:close/>
              </a:path>
              <a:path w="16113125" h="9671685">
                <a:moveTo>
                  <a:pt x="9571406" y="187096"/>
                </a:moveTo>
                <a:lnTo>
                  <a:pt x="9547606" y="147078"/>
                </a:lnTo>
                <a:lnTo>
                  <a:pt x="9545447" y="145999"/>
                </a:lnTo>
                <a:lnTo>
                  <a:pt x="9543275" y="148158"/>
                </a:lnTo>
                <a:lnTo>
                  <a:pt x="9542196" y="151409"/>
                </a:lnTo>
                <a:lnTo>
                  <a:pt x="9540710" y="163245"/>
                </a:lnTo>
                <a:lnTo>
                  <a:pt x="9544901" y="175602"/>
                </a:lnTo>
                <a:lnTo>
                  <a:pt x="9553156" y="185318"/>
                </a:lnTo>
                <a:lnTo>
                  <a:pt x="9563824" y="189255"/>
                </a:lnTo>
                <a:lnTo>
                  <a:pt x="9567075" y="189255"/>
                </a:lnTo>
                <a:lnTo>
                  <a:pt x="9569234" y="190334"/>
                </a:lnTo>
                <a:lnTo>
                  <a:pt x="9571406" y="187096"/>
                </a:lnTo>
                <a:close/>
              </a:path>
              <a:path w="16113125" h="9671685">
                <a:moveTo>
                  <a:pt x="9578467" y="8308416"/>
                </a:moveTo>
                <a:lnTo>
                  <a:pt x="9576816" y="8299513"/>
                </a:lnTo>
                <a:lnTo>
                  <a:pt x="9575736" y="8298434"/>
                </a:lnTo>
                <a:lnTo>
                  <a:pt x="9574644" y="8297342"/>
                </a:lnTo>
                <a:lnTo>
                  <a:pt x="9572485" y="8297342"/>
                </a:lnTo>
                <a:lnTo>
                  <a:pt x="9569247" y="8298434"/>
                </a:lnTo>
                <a:lnTo>
                  <a:pt x="9560103" y="8305774"/>
                </a:lnTo>
                <a:lnTo>
                  <a:pt x="9554502" y="8317484"/>
                </a:lnTo>
                <a:lnTo>
                  <a:pt x="9553575" y="8330209"/>
                </a:lnTo>
                <a:lnTo>
                  <a:pt x="9558426" y="8340611"/>
                </a:lnTo>
                <a:lnTo>
                  <a:pt x="9560585" y="8342770"/>
                </a:lnTo>
                <a:lnTo>
                  <a:pt x="9561665" y="8344929"/>
                </a:lnTo>
                <a:lnTo>
                  <a:pt x="9565996" y="8343849"/>
                </a:lnTo>
                <a:lnTo>
                  <a:pt x="9571634" y="8336775"/>
                </a:lnTo>
                <a:lnTo>
                  <a:pt x="9576270" y="8322894"/>
                </a:lnTo>
                <a:lnTo>
                  <a:pt x="9578467" y="8308416"/>
                </a:lnTo>
                <a:close/>
              </a:path>
              <a:path w="16113125" h="9671685">
                <a:moveTo>
                  <a:pt x="9579343" y="6069381"/>
                </a:moveTo>
                <a:lnTo>
                  <a:pt x="9578975" y="6060376"/>
                </a:lnTo>
                <a:lnTo>
                  <a:pt x="9576981" y="6051575"/>
                </a:lnTo>
                <a:lnTo>
                  <a:pt x="9573565" y="6046724"/>
                </a:lnTo>
                <a:lnTo>
                  <a:pt x="9572485" y="6046724"/>
                </a:lnTo>
                <a:lnTo>
                  <a:pt x="9570326" y="6047803"/>
                </a:lnTo>
                <a:lnTo>
                  <a:pt x="9566415" y="6054153"/>
                </a:lnTo>
                <a:lnTo>
                  <a:pt x="9565856" y="6062129"/>
                </a:lnTo>
                <a:lnTo>
                  <a:pt x="9568345" y="6069698"/>
                </a:lnTo>
                <a:lnTo>
                  <a:pt x="9574644" y="6075921"/>
                </a:lnTo>
                <a:lnTo>
                  <a:pt x="9576816" y="6077001"/>
                </a:lnTo>
                <a:lnTo>
                  <a:pt x="9577895" y="6074842"/>
                </a:lnTo>
                <a:lnTo>
                  <a:pt x="9579343" y="6069381"/>
                </a:lnTo>
                <a:close/>
              </a:path>
              <a:path w="16113125" h="9671685">
                <a:moveTo>
                  <a:pt x="9623654" y="4187406"/>
                </a:moveTo>
                <a:lnTo>
                  <a:pt x="9619526" y="4174083"/>
                </a:lnTo>
                <a:lnTo>
                  <a:pt x="9612973" y="4161574"/>
                </a:lnTo>
                <a:lnTo>
                  <a:pt x="9606013" y="4155160"/>
                </a:lnTo>
                <a:lnTo>
                  <a:pt x="9603854" y="4154081"/>
                </a:lnTo>
                <a:lnTo>
                  <a:pt x="9599524" y="4158399"/>
                </a:lnTo>
                <a:lnTo>
                  <a:pt x="9596272" y="4169206"/>
                </a:lnTo>
                <a:lnTo>
                  <a:pt x="9598711" y="4181525"/>
                </a:lnTo>
                <a:lnTo>
                  <a:pt x="9605607" y="4192016"/>
                </a:lnTo>
                <a:lnTo>
                  <a:pt x="9615741" y="4197337"/>
                </a:lnTo>
                <a:lnTo>
                  <a:pt x="9617913" y="4197337"/>
                </a:lnTo>
                <a:lnTo>
                  <a:pt x="9621152" y="4198416"/>
                </a:lnTo>
                <a:lnTo>
                  <a:pt x="9623311" y="4196257"/>
                </a:lnTo>
                <a:lnTo>
                  <a:pt x="9623654" y="4187406"/>
                </a:lnTo>
                <a:close/>
              </a:path>
              <a:path w="16113125" h="9671685">
                <a:moveTo>
                  <a:pt x="9626562" y="5326431"/>
                </a:moveTo>
                <a:lnTo>
                  <a:pt x="9622231" y="5326431"/>
                </a:lnTo>
                <a:lnTo>
                  <a:pt x="9613214" y="5328526"/>
                </a:lnTo>
                <a:lnTo>
                  <a:pt x="9605200" y="5335092"/>
                </a:lnTo>
                <a:lnTo>
                  <a:pt x="9600032" y="5344071"/>
                </a:lnTo>
                <a:lnTo>
                  <a:pt x="9599524" y="5353469"/>
                </a:lnTo>
                <a:lnTo>
                  <a:pt x="9600603" y="5355641"/>
                </a:lnTo>
                <a:lnTo>
                  <a:pt x="9600603" y="5357800"/>
                </a:lnTo>
                <a:lnTo>
                  <a:pt x="9603854" y="5357800"/>
                </a:lnTo>
                <a:lnTo>
                  <a:pt x="9610433" y="5354777"/>
                </a:lnTo>
                <a:lnTo>
                  <a:pt x="9618447" y="5346573"/>
                </a:lnTo>
                <a:lnTo>
                  <a:pt x="9624835" y="5336959"/>
                </a:lnTo>
                <a:lnTo>
                  <a:pt x="9626562" y="5329682"/>
                </a:lnTo>
                <a:lnTo>
                  <a:pt x="9626562" y="5326431"/>
                </a:lnTo>
                <a:close/>
              </a:path>
              <a:path w="16113125" h="9671685">
                <a:moveTo>
                  <a:pt x="9637382" y="7954505"/>
                </a:moveTo>
                <a:lnTo>
                  <a:pt x="9635211" y="7949095"/>
                </a:lnTo>
                <a:lnTo>
                  <a:pt x="9631972" y="7949095"/>
                </a:lnTo>
                <a:lnTo>
                  <a:pt x="9626562" y="7950174"/>
                </a:lnTo>
                <a:lnTo>
                  <a:pt x="9610306" y="7958912"/>
                </a:lnTo>
                <a:lnTo>
                  <a:pt x="9598711" y="7975460"/>
                </a:lnTo>
                <a:lnTo>
                  <a:pt x="9594012" y="7995044"/>
                </a:lnTo>
                <a:lnTo>
                  <a:pt x="9598444" y="8012912"/>
                </a:lnTo>
                <a:lnTo>
                  <a:pt x="9600603" y="8016151"/>
                </a:lnTo>
                <a:lnTo>
                  <a:pt x="9602775" y="8020482"/>
                </a:lnTo>
                <a:lnTo>
                  <a:pt x="9608172" y="8020482"/>
                </a:lnTo>
                <a:lnTo>
                  <a:pt x="9618675" y="8010931"/>
                </a:lnTo>
                <a:lnTo>
                  <a:pt x="9629673" y="7991145"/>
                </a:lnTo>
                <a:lnTo>
                  <a:pt x="9637230" y="7969529"/>
                </a:lnTo>
                <a:lnTo>
                  <a:pt x="9637382" y="7954505"/>
                </a:lnTo>
                <a:close/>
              </a:path>
              <a:path w="16113125" h="9671685">
                <a:moveTo>
                  <a:pt x="9669920" y="5933364"/>
                </a:moveTo>
                <a:lnTo>
                  <a:pt x="9669818" y="5926671"/>
                </a:lnTo>
                <a:lnTo>
                  <a:pt x="9668739" y="5924512"/>
                </a:lnTo>
                <a:lnTo>
                  <a:pt x="9665500" y="5924512"/>
                </a:lnTo>
                <a:lnTo>
                  <a:pt x="9658147" y="5928449"/>
                </a:lnTo>
                <a:lnTo>
                  <a:pt x="9652927" y="5935726"/>
                </a:lnTo>
                <a:lnTo>
                  <a:pt x="9650743" y="5944438"/>
                </a:lnTo>
                <a:lnTo>
                  <a:pt x="9652521" y="5952629"/>
                </a:lnTo>
                <a:lnTo>
                  <a:pt x="9653600" y="5954788"/>
                </a:lnTo>
                <a:lnTo>
                  <a:pt x="9654680" y="5955868"/>
                </a:lnTo>
                <a:lnTo>
                  <a:pt x="9656839" y="5955868"/>
                </a:lnTo>
                <a:lnTo>
                  <a:pt x="9661601" y="5951613"/>
                </a:lnTo>
                <a:lnTo>
                  <a:pt x="9666580" y="5942889"/>
                </a:lnTo>
                <a:lnTo>
                  <a:pt x="9669920" y="5933364"/>
                </a:lnTo>
                <a:close/>
              </a:path>
              <a:path w="16113125" h="9671685">
                <a:moveTo>
                  <a:pt x="9679559" y="5212880"/>
                </a:moveTo>
                <a:lnTo>
                  <a:pt x="9678467" y="5211788"/>
                </a:lnTo>
                <a:lnTo>
                  <a:pt x="9676308" y="5211788"/>
                </a:lnTo>
                <a:lnTo>
                  <a:pt x="9669107" y="5210632"/>
                </a:lnTo>
                <a:lnTo>
                  <a:pt x="9661703" y="5213007"/>
                </a:lnTo>
                <a:lnTo>
                  <a:pt x="9655924" y="5218023"/>
                </a:lnTo>
                <a:lnTo>
                  <a:pt x="9653600" y="5224767"/>
                </a:lnTo>
                <a:lnTo>
                  <a:pt x="9653600" y="5226939"/>
                </a:lnTo>
                <a:lnTo>
                  <a:pt x="9652521" y="5228018"/>
                </a:lnTo>
                <a:lnTo>
                  <a:pt x="9654680" y="5229098"/>
                </a:lnTo>
                <a:lnTo>
                  <a:pt x="9660217" y="5228590"/>
                </a:lnTo>
                <a:lnTo>
                  <a:pt x="9668192" y="5225046"/>
                </a:lnTo>
                <a:lnTo>
                  <a:pt x="9675368" y="5220271"/>
                </a:lnTo>
                <a:lnTo>
                  <a:pt x="9678467" y="5216118"/>
                </a:lnTo>
                <a:lnTo>
                  <a:pt x="9679559" y="5212880"/>
                </a:lnTo>
                <a:close/>
              </a:path>
              <a:path w="16113125" h="9671685">
                <a:moveTo>
                  <a:pt x="9702267" y="3263989"/>
                </a:moveTo>
                <a:lnTo>
                  <a:pt x="9699015" y="3259671"/>
                </a:lnTo>
                <a:lnTo>
                  <a:pt x="9692526" y="3255340"/>
                </a:lnTo>
                <a:lnTo>
                  <a:pt x="9666567" y="3247212"/>
                </a:lnTo>
                <a:lnTo>
                  <a:pt x="9637370" y="3251962"/>
                </a:lnTo>
                <a:lnTo>
                  <a:pt x="9612224" y="3267049"/>
                </a:lnTo>
                <a:lnTo>
                  <a:pt x="9598431" y="3289947"/>
                </a:lnTo>
                <a:lnTo>
                  <a:pt x="9597352" y="3296437"/>
                </a:lnTo>
                <a:lnTo>
                  <a:pt x="9594113" y="3302927"/>
                </a:lnTo>
                <a:lnTo>
                  <a:pt x="9601683" y="3307257"/>
                </a:lnTo>
                <a:lnTo>
                  <a:pt x="9622384" y="3308654"/>
                </a:lnTo>
                <a:lnTo>
                  <a:pt x="9654540" y="3299815"/>
                </a:lnTo>
                <a:lnTo>
                  <a:pt x="9684868" y="3285502"/>
                </a:lnTo>
                <a:lnTo>
                  <a:pt x="9700095" y="3270478"/>
                </a:lnTo>
                <a:lnTo>
                  <a:pt x="9702267" y="3263989"/>
                </a:lnTo>
                <a:close/>
              </a:path>
              <a:path w="16113125" h="9671685">
                <a:moveTo>
                  <a:pt x="9743364" y="3892346"/>
                </a:moveTo>
                <a:lnTo>
                  <a:pt x="9742284" y="3889108"/>
                </a:lnTo>
                <a:lnTo>
                  <a:pt x="9737954" y="3886949"/>
                </a:lnTo>
                <a:lnTo>
                  <a:pt x="9723082" y="3881602"/>
                </a:lnTo>
                <a:lnTo>
                  <a:pt x="9705784" y="3883964"/>
                </a:lnTo>
                <a:lnTo>
                  <a:pt x="9690506" y="3892423"/>
                </a:lnTo>
                <a:lnTo>
                  <a:pt x="9681718" y="3905326"/>
                </a:lnTo>
                <a:lnTo>
                  <a:pt x="9680638" y="3908577"/>
                </a:lnTo>
                <a:lnTo>
                  <a:pt x="9679559" y="3912895"/>
                </a:lnTo>
                <a:lnTo>
                  <a:pt x="9682797" y="3916146"/>
                </a:lnTo>
                <a:lnTo>
                  <a:pt x="9695116" y="3917188"/>
                </a:lnTo>
                <a:lnTo>
                  <a:pt x="9714027" y="3912362"/>
                </a:lnTo>
                <a:lnTo>
                  <a:pt x="9731921" y="3904284"/>
                </a:lnTo>
                <a:lnTo>
                  <a:pt x="9741205" y="3895598"/>
                </a:lnTo>
                <a:lnTo>
                  <a:pt x="9743364" y="3892346"/>
                </a:lnTo>
                <a:close/>
              </a:path>
              <a:path w="16113125" h="9671685">
                <a:moveTo>
                  <a:pt x="9767164" y="9029535"/>
                </a:moveTo>
                <a:lnTo>
                  <a:pt x="9766084" y="9027363"/>
                </a:lnTo>
                <a:lnTo>
                  <a:pt x="9761753" y="9027363"/>
                </a:lnTo>
                <a:lnTo>
                  <a:pt x="9751238" y="9031745"/>
                </a:lnTo>
                <a:lnTo>
                  <a:pt x="9743364" y="9041295"/>
                </a:lnTo>
                <a:lnTo>
                  <a:pt x="9739541" y="9053068"/>
                </a:lnTo>
                <a:lnTo>
                  <a:pt x="9741205" y="9064142"/>
                </a:lnTo>
                <a:lnTo>
                  <a:pt x="9742284" y="9066301"/>
                </a:lnTo>
                <a:lnTo>
                  <a:pt x="9743364" y="9069540"/>
                </a:lnTo>
                <a:lnTo>
                  <a:pt x="9746615" y="9068460"/>
                </a:lnTo>
                <a:lnTo>
                  <a:pt x="9753625" y="9062987"/>
                </a:lnTo>
                <a:lnTo>
                  <a:pt x="9761347" y="9051430"/>
                </a:lnTo>
                <a:lnTo>
                  <a:pt x="9766833" y="9038653"/>
                </a:lnTo>
                <a:lnTo>
                  <a:pt x="9767164" y="9029535"/>
                </a:lnTo>
                <a:close/>
              </a:path>
              <a:path w="16113125" h="9671685">
                <a:moveTo>
                  <a:pt x="9866655" y="3857739"/>
                </a:moveTo>
                <a:lnTo>
                  <a:pt x="9865576" y="3844760"/>
                </a:lnTo>
                <a:lnTo>
                  <a:pt x="9862325" y="3843680"/>
                </a:lnTo>
                <a:lnTo>
                  <a:pt x="9861245" y="3842601"/>
                </a:lnTo>
                <a:lnTo>
                  <a:pt x="9860166" y="3842601"/>
                </a:lnTo>
                <a:lnTo>
                  <a:pt x="9859086" y="3843680"/>
                </a:lnTo>
                <a:lnTo>
                  <a:pt x="9854755" y="3846931"/>
                </a:lnTo>
                <a:lnTo>
                  <a:pt x="9855835" y="3856659"/>
                </a:lnTo>
                <a:lnTo>
                  <a:pt x="9861245" y="3859911"/>
                </a:lnTo>
                <a:lnTo>
                  <a:pt x="9862325" y="3859911"/>
                </a:lnTo>
                <a:lnTo>
                  <a:pt x="9863404" y="3860990"/>
                </a:lnTo>
                <a:lnTo>
                  <a:pt x="9866655" y="3857739"/>
                </a:lnTo>
                <a:close/>
              </a:path>
              <a:path w="16113125" h="9671685">
                <a:moveTo>
                  <a:pt x="9875317" y="9029535"/>
                </a:moveTo>
                <a:lnTo>
                  <a:pt x="9874225" y="9026284"/>
                </a:lnTo>
                <a:lnTo>
                  <a:pt x="9869907" y="9021953"/>
                </a:lnTo>
                <a:lnTo>
                  <a:pt x="9854120" y="9013139"/>
                </a:lnTo>
                <a:lnTo>
                  <a:pt x="9834486" y="9012225"/>
                </a:lnTo>
                <a:lnTo>
                  <a:pt x="9816059" y="9018613"/>
                </a:lnTo>
                <a:lnTo>
                  <a:pt x="9803930" y="9031694"/>
                </a:lnTo>
                <a:lnTo>
                  <a:pt x="9801771" y="9036025"/>
                </a:lnTo>
                <a:lnTo>
                  <a:pt x="9799599" y="9039263"/>
                </a:lnTo>
                <a:lnTo>
                  <a:pt x="9803930" y="9043594"/>
                </a:lnTo>
                <a:lnTo>
                  <a:pt x="9817176" y="9047074"/>
                </a:lnTo>
                <a:lnTo>
                  <a:pt x="9839350" y="9045486"/>
                </a:lnTo>
                <a:lnTo>
                  <a:pt x="9861118" y="9040241"/>
                </a:lnTo>
                <a:lnTo>
                  <a:pt x="9873145" y="9032773"/>
                </a:lnTo>
                <a:lnTo>
                  <a:pt x="9875317" y="9029535"/>
                </a:lnTo>
                <a:close/>
              </a:path>
              <a:path w="16113125" h="9671685">
                <a:moveTo>
                  <a:pt x="9879635" y="718121"/>
                </a:moveTo>
                <a:lnTo>
                  <a:pt x="9878543" y="717029"/>
                </a:lnTo>
                <a:lnTo>
                  <a:pt x="9878543" y="715949"/>
                </a:lnTo>
                <a:lnTo>
                  <a:pt x="9877463" y="715949"/>
                </a:lnTo>
                <a:lnTo>
                  <a:pt x="9873145" y="713790"/>
                </a:lnTo>
                <a:lnTo>
                  <a:pt x="9864484" y="718121"/>
                </a:lnTo>
                <a:lnTo>
                  <a:pt x="9864484" y="725690"/>
                </a:lnTo>
                <a:lnTo>
                  <a:pt x="9865576" y="725690"/>
                </a:lnTo>
                <a:lnTo>
                  <a:pt x="9867735" y="726770"/>
                </a:lnTo>
                <a:lnTo>
                  <a:pt x="9878543" y="720280"/>
                </a:lnTo>
                <a:lnTo>
                  <a:pt x="9879635" y="718121"/>
                </a:lnTo>
                <a:close/>
              </a:path>
              <a:path w="16113125" h="9671685">
                <a:moveTo>
                  <a:pt x="9894570" y="8099577"/>
                </a:moveTo>
                <a:lnTo>
                  <a:pt x="9893694" y="8091856"/>
                </a:lnTo>
                <a:lnTo>
                  <a:pt x="9892614" y="8089697"/>
                </a:lnTo>
                <a:lnTo>
                  <a:pt x="9890455" y="8089697"/>
                </a:lnTo>
                <a:lnTo>
                  <a:pt x="9888283" y="8090776"/>
                </a:lnTo>
                <a:lnTo>
                  <a:pt x="9879889" y="8096186"/>
                </a:lnTo>
                <a:lnTo>
                  <a:pt x="9874631" y="8105648"/>
                </a:lnTo>
                <a:lnTo>
                  <a:pt x="9873234" y="8116329"/>
                </a:lnTo>
                <a:lnTo>
                  <a:pt x="9876384" y="8125384"/>
                </a:lnTo>
                <a:lnTo>
                  <a:pt x="9878555" y="8129714"/>
                </a:lnTo>
                <a:lnTo>
                  <a:pt x="9881794" y="8128635"/>
                </a:lnTo>
                <a:lnTo>
                  <a:pt x="9887001" y="8122729"/>
                </a:lnTo>
                <a:lnTo>
                  <a:pt x="9891801" y="8111464"/>
                </a:lnTo>
                <a:lnTo>
                  <a:pt x="9894570" y="8099577"/>
                </a:lnTo>
                <a:close/>
              </a:path>
              <a:path w="16113125" h="9671685">
                <a:moveTo>
                  <a:pt x="9899117" y="7995971"/>
                </a:moveTo>
                <a:lnTo>
                  <a:pt x="9894367" y="7981543"/>
                </a:lnTo>
                <a:lnTo>
                  <a:pt x="9887394" y="7967929"/>
                </a:lnTo>
                <a:lnTo>
                  <a:pt x="9884880" y="7965326"/>
                </a:lnTo>
                <a:lnTo>
                  <a:pt x="9880714" y="7960995"/>
                </a:lnTo>
                <a:lnTo>
                  <a:pt x="9878555" y="7959915"/>
                </a:lnTo>
                <a:lnTo>
                  <a:pt x="9876384" y="7962074"/>
                </a:lnTo>
                <a:lnTo>
                  <a:pt x="9874225" y="7965326"/>
                </a:lnTo>
                <a:lnTo>
                  <a:pt x="9871151" y="7977543"/>
                </a:lnTo>
                <a:lnTo>
                  <a:pt x="9873958" y="7990878"/>
                </a:lnTo>
                <a:lnTo>
                  <a:pt x="9881222" y="8001978"/>
                </a:lnTo>
                <a:lnTo>
                  <a:pt x="9891535" y="8007502"/>
                </a:lnTo>
                <a:lnTo>
                  <a:pt x="9894773" y="8008582"/>
                </a:lnTo>
                <a:lnTo>
                  <a:pt x="9896932" y="8009661"/>
                </a:lnTo>
                <a:lnTo>
                  <a:pt x="9899104" y="8005343"/>
                </a:lnTo>
                <a:lnTo>
                  <a:pt x="9899117" y="7995971"/>
                </a:lnTo>
                <a:close/>
              </a:path>
              <a:path w="16113125" h="9671685">
                <a:moveTo>
                  <a:pt x="9915322" y="374192"/>
                </a:moveTo>
                <a:lnTo>
                  <a:pt x="9914242" y="366623"/>
                </a:lnTo>
                <a:lnTo>
                  <a:pt x="9907753" y="363385"/>
                </a:lnTo>
                <a:lnTo>
                  <a:pt x="9896932" y="363385"/>
                </a:lnTo>
                <a:lnTo>
                  <a:pt x="9893567" y="364312"/>
                </a:lnTo>
                <a:lnTo>
                  <a:pt x="9892601" y="352564"/>
                </a:lnTo>
                <a:lnTo>
                  <a:pt x="9888131" y="347446"/>
                </a:lnTo>
                <a:lnTo>
                  <a:pt x="9882734" y="344855"/>
                </a:lnTo>
                <a:lnTo>
                  <a:pt x="9876333" y="344500"/>
                </a:lnTo>
                <a:lnTo>
                  <a:pt x="9868814" y="346075"/>
                </a:lnTo>
                <a:lnTo>
                  <a:pt x="9835807" y="367398"/>
                </a:lnTo>
                <a:lnTo>
                  <a:pt x="9814065" y="404749"/>
                </a:lnTo>
                <a:lnTo>
                  <a:pt x="9807524" y="447370"/>
                </a:lnTo>
                <a:lnTo>
                  <a:pt x="9819500" y="482625"/>
                </a:lnTo>
                <a:lnTo>
                  <a:pt x="9820148" y="487756"/>
                </a:lnTo>
                <a:lnTo>
                  <a:pt x="9822434" y="487756"/>
                </a:lnTo>
                <a:lnTo>
                  <a:pt x="9824148" y="490194"/>
                </a:lnTo>
                <a:lnTo>
                  <a:pt x="9828670" y="495058"/>
                </a:lnTo>
                <a:lnTo>
                  <a:pt x="9834601" y="497890"/>
                </a:lnTo>
                <a:lnTo>
                  <a:pt x="9842856" y="497484"/>
                </a:lnTo>
                <a:lnTo>
                  <a:pt x="9851873" y="487756"/>
                </a:lnTo>
                <a:lnTo>
                  <a:pt x="9863404" y="475297"/>
                </a:lnTo>
                <a:lnTo>
                  <a:pt x="9872078" y="455891"/>
                </a:lnTo>
                <a:lnTo>
                  <a:pt x="9885439" y="440715"/>
                </a:lnTo>
                <a:lnTo>
                  <a:pt x="9908845" y="402590"/>
                </a:lnTo>
                <a:lnTo>
                  <a:pt x="9915322" y="374192"/>
                </a:lnTo>
                <a:close/>
              </a:path>
              <a:path w="16113125" h="9671685">
                <a:moveTo>
                  <a:pt x="9928301" y="2965500"/>
                </a:moveTo>
                <a:lnTo>
                  <a:pt x="9927222" y="2964421"/>
                </a:lnTo>
                <a:lnTo>
                  <a:pt x="9923970" y="2962249"/>
                </a:lnTo>
                <a:lnTo>
                  <a:pt x="9912477" y="2961563"/>
                </a:lnTo>
                <a:lnTo>
                  <a:pt x="9900996" y="2966440"/>
                </a:lnTo>
                <a:lnTo>
                  <a:pt x="9892335" y="2975178"/>
                </a:lnTo>
                <a:lnTo>
                  <a:pt x="9889363" y="2986049"/>
                </a:lnTo>
                <a:lnTo>
                  <a:pt x="9889363" y="2991447"/>
                </a:lnTo>
                <a:lnTo>
                  <a:pt x="9892614" y="2992539"/>
                </a:lnTo>
                <a:lnTo>
                  <a:pt x="9900920" y="2991078"/>
                </a:lnTo>
                <a:lnTo>
                  <a:pt x="9912883" y="2984157"/>
                </a:lnTo>
                <a:lnTo>
                  <a:pt x="9923628" y="2975191"/>
                </a:lnTo>
                <a:lnTo>
                  <a:pt x="9928301" y="2967659"/>
                </a:lnTo>
                <a:lnTo>
                  <a:pt x="9928301" y="2965500"/>
                </a:lnTo>
                <a:close/>
              </a:path>
              <a:path w="16113125" h="9671685">
                <a:moveTo>
                  <a:pt x="9984537" y="2768663"/>
                </a:moveTo>
                <a:lnTo>
                  <a:pt x="9983457" y="2763253"/>
                </a:lnTo>
                <a:lnTo>
                  <a:pt x="9979127" y="2755684"/>
                </a:lnTo>
                <a:lnTo>
                  <a:pt x="9958603" y="2735402"/>
                </a:lnTo>
                <a:lnTo>
                  <a:pt x="9928428" y="2725674"/>
                </a:lnTo>
                <a:lnTo>
                  <a:pt x="9896856" y="2727693"/>
                </a:lnTo>
                <a:lnTo>
                  <a:pt x="9872053" y="2742704"/>
                </a:lnTo>
                <a:lnTo>
                  <a:pt x="9867735" y="2748115"/>
                </a:lnTo>
                <a:lnTo>
                  <a:pt x="9862325" y="2752433"/>
                </a:lnTo>
                <a:lnTo>
                  <a:pt x="9865576" y="2761094"/>
                </a:lnTo>
                <a:lnTo>
                  <a:pt x="9884804" y="2772549"/>
                </a:lnTo>
                <a:lnTo>
                  <a:pt x="9919640" y="2779750"/>
                </a:lnTo>
                <a:lnTo>
                  <a:pt x="9955301" y="2780868"/>
                </a:lnTo>
                <a:lnTo>
                  <a:pt x="9976968" y="2774073"/>
                </a:lnTo>
                <a:lnTo>
                  <a:pt x="9984537" y="2768663"/>
                </a:lnTo>
                <a:close/>
              </a:path>
              <a:path w="16113125" h="9671685">
                <a:moveTo>
                  <a:pt x="9995357" y="7857172"/>
                </a:moveTo>
                <a:lnTo>
                  <a:pt x="9993198" y="7853921"/>
                </a:lnTo>
                <a:lnTo>
                  <a:pt x="9987788" y="7851762"/>
                </a:lnTo>
                <a:lnTo>
                  <a:pt x="9969335" y="7848943"/>
                </a:lnTo>
                <a:lnTo>
                  <a:pt x="9949663" y="7855140"/>
                </a:lnTo>
                <a:lnTo>
                  <a:pt x="9933648" y="7868031"/>
                </a:lnTo>
                <a:lnTo>
                  <a:pt x="9926142" y="7885290"/>
                </a:lnTo>
                <a:lnTo>
                  <a:pt x="9926142" y="7889621"/>
                </a:lnTo>
                <a:lnTo>
                  <a:pt x="9925063" y="7893939"/>
                </a:lnTo>
                <a:lnTo>
                  <a:pt x="9929381" y="7897190"/>
                </a:lnTo>
                <a:lnTo>
                  <a:pt x="9943770" y="7895717"/>
                </a:lnTo>
                <a:lnTo>
                  <a:pt x="9964941" y="7886230"/>
                </a:lnTo>
                <a:lnTo>
                  <a:pt x="9984283" y="7873314"/>
                </a:lnTo>
                <a:lnTo>
                  <a:pt x="9993198" y="7861490"/>
                </a:lnTo>
                <a:lnTo>
                  <a:pt x="9995357" y="7857172"/>
                </a:lnTo>
                <a:close/>
              </a:path>
              <a:path w="16113125" h="9671685">
                <a:moveTo>
                  <a:pt x="10036454" y="9245829"/>
                </a:moveTo>
                <a:lnTo>
                  <a:pt x="10033203" y="9244749"/>
                </a:lnTo>
                <a:lnTo>
                  <a:pt x="10027806" y="9242590"/>
                </a:lnTo>
                <a:lnTo>
                  <a:pt x="10008425" y="9244406"/>
                </a:lnTo>
                <a:lnTo>
                  <a:pt x="9990353" y="9255569"/>
                </a:lnTo>
                <a:lnTo>
                  <a:pt x="9977768" y="9272397"/>
                </a:lnTo>
                <a:lnTo>
                  <a:pt x="9974809" y="9291256"/>
                </a:lnTo>
                <a:lnTo>
                  <a:pt x="9975888" y="9295587"/>
                </a:lnTo>
                <a:lnTo>
                  <a:pt x="9975888" y="9300985"/>
                </a:lnTo>
                <a:lnTo>
                  <a:pt x="10014153" y="9282608"/>
                </a:lnTo>
                <a:lnTo>
                  <a:pt x="10036454" y="9250159"/>
                </a:lnTo>
                <a:lnTo>
                  <a:pt x="10036454" y="9245829"/>
                </a:lnTo>
                <a:close/>
              </a:path>
              <a:path w="16113125" h="9671685">
                <a:moveTo>
                  <a:pt x="10054565" y="4044708"/>
                </a:moveTo>
                <a:lnTo>
                  <a:pt x="10052736" y="4023169"/>
                </a:lnTo>
                <a:lnTo>
                  <a:pt x="10047719" y="4011320"/>
                </a:lnTo>
                <a:lnTo>
                  <a:pt x="10047262" y="4010241"/>
                </a:lnTo>
                <a:lnTo>
                  <a:pt x="10042944" y="4006989"/>
                </a:lnTo>
                <a:lnTo>
                  <a:pt x="10039693" y="4008069"/>
                </a:lnTo>
                <a:lnTo>
                  <a:pt x="10036454" y="4011320"/>
                </a:lnTo>
                <a:lnTo>
                  <a:pt x="10025951" y="4025112"/>
                </a:lnTo>
                <a:lnTo>
                  <a:pt x="10022256" y="4043769"/>
                </a:lnTo>
                <a:lnTo>
                  <a:pt x="10025659" y="4062425"/>
                </a:lnTo>
                <a:lnTo>
                  <a:pt x="10036454" y="4076204"/>
                </a:lnTo>
                <a:lnTo>
                  <a:pt x="10039693" y="4078376"/>
                </a:lnTo>
                <a:lnTo>
                  <a:pt x="10042944" y="4081615"/>
                </a:lnTo>
                <a:lnTo>
                  <a:pt x="10047262" y="4078376"/>
                </a:lnTo>
                <a:lnTo>
                  <a:pt x="10052736" y="4066057"/>
                </a:lnTo>
                <a:lnTo>
                  <a:pt x="10054565" y="4044708"/>
                </a:lnTo>
                <a:close/>
              </a:path>
              <a:path w="16113125" h="9671685">
                <a:moveTo>
                  <a:pt x="10061321" y="1120444"/>
                </a:moveTo>
                <a:lnTo>
                  <a:pt x="10058082" y="1116114"/>
                </a:lnTo>
                <a:lnTo>
                  <a:pt x="10046246" y="1107160"/>
                </a:lnTo>
                <a:lnTo>
                  <a:pt x="10029965" y="1104480"/>
                </a:lnTo>
                <a:lnTo>
                  <a:pt x="10013671" y="1107897"/>
                </a:lnTo>
                <a:lnTo>
                  <a:pt x="10001847" y="1117193"/>
                </a:lnTo>
                <a:lnTo>
                  <a:pt x="9999675" y="1120444"/>
                </a:lnTo>
                <a:lnTo>
                  <a:pt x="9997516" y="1122603"/>
                </a:lnTo>
                <a:lnTo>
                  <a:pt x="9999675" y="1126921"/>
                </a:lnTo>
                <a:lnTo>
                  <a:pt x="10010165" y="1131150"/>
                </a:lnTo>
                <a:lnTo>
                  <a:pt x="10028479" y="1132332"/>
                </a:lnTo>
                <a:lnTo>
                  <a:pt x="10046983" y="1130274"/>
                </a:lnTo>
                <a:lnTo>
                  <a:pt x="10058082" y="1124762"/>
                </a:lnTo>
                <a:lnTo>
                  <a:pt x="10061321" y="1122603"/>
                </a:lnTo>
                <a:lnTo>
                  <a:pt x="10061321" y="1120444"/>
                </a:lnTo>
                <a:close/>
              </a:path>
              <a:path w="16113125" h="9671685">
                <a:moveTo>
                  <a:pt x="10069982" y="7370496"/>
                </a:moveTo>
                <a:lnTo>
                  <a:pt x="10068903" y="7369403"/>
                </a:lnTo>
                <a:lnTo>
                  <a:pt x="10065652" y="7369403"/>
                </a:lnTo>
                <a:lnTo>
                  <a:pt x="10056635" y="7371499"/>
                </a:lnTo>
                <a:lnTo>
                  <a:pt x="10048621" y="7378065"/>
                </a:lnTo>
                <a:lnTo>
                  <a:pt x="10043452" y="7387056"/>
                </a:lnTo>
                <a:lnTo>
                  <a:pt x="10042944" y="7396442"/>
                </a:lnTo>
                <a:lnTo>
                  <a:pt x="10044024" y="7398613"/>
                </a:lnTo>
                <a:lnTo>
                  <a:pt x="10044024" y="7400772"/>
                </a:lnTo>
                <a:lnTo>
                  <a:pt x="10047262" y="7400772"/>
                </a:lnTo>
                <a:lnTo>
                  <a:pt x="10053853" y="7397750"/>
                </a:lnTo>
                <a:lnTo>
                  <a:pt x="10061867" y="7389546"/>
                </a:lnTo>
                <a:lnTo>
                  <a:pt x="10068255" y="7379932"/>
                </a:lnTo>
                <a:lnTo>
                  <a:pt x="10069982" y="7372655"/>
                </a:lnTo>
                <a:lnTo>
                  <a:pt x="10069982" y="7370496"/>
                </a:lnTo>
                <a:close/>
              </a:path>
              <a:path w="16113125" h="9671685">
                <a:moveTo>
                  <a:pt x="10101720" y="4678121"/>
                </a:moveTo>
                <a:lnTo>
                  <a:pt x="10099180" y="4665637"/>
                </a:lnTo>
                <a:lnTo>
                  <a:pt x="10095941" y="4663465"/>
                </a:lnTo>
                <a:lnTo>
                  <a:pt x="10093769" y="4663465"/>
                </a:lnTo>
                <a:lnTo>
                  <a:pt x="10089451" y="4664545"/>
                </a:lnTo>
                <a:lnTo>
                  <a:pt x="10077234" y="4674552"/>
                </a:lnTo>
                <a:lnTo>
                  <a:pt x="10070389" y="4690237"/>
                </a:lnTo>
                <a:lnTo>
                  <a:pt x="10069830" y="4707128"/>
                </a:lnTo>
                <a:lnTo>
                  <a:pt x="10076472" y="4720793"/>
                </a:lnTo>
                <a:lnTo>
                  <a:pt x="10078631" y="4722952"/>
                </a:lnTo>
                <a:lnTo>
                  <a:pt x="10080790" y="4727283"/>
                </a:lnTo>
                <a:lnTo>
                  <a:pt x="10086200" y="4725111"/>
                </a:lnTo>
                <a:lnTo>
                  <a:pt x="10093401" y="4715662"/>
                </a:lnTo>
                <a:lnTo>
                  <a:pt x="10099180" y="4697400"/>
                </a:lnTo>
                <a:lnTo>
                  <a:pt x="10101720" y="4678121"/>
                </a:lnTo>
                <a:close/>
              </a:path>
              <a:path w="16113125" h="9671685">
                <a:moveTo>
                  <a:pt x="10103498" y="701890"/>
                </a:moveTo>
                <a:lnTo>
                  <a:pt x="10102418" y="700811"/>
                </a:lnTo>
                <a:lnTo>
                  <a:pt x="10095713" y="696112"/>
                </a:lnTo>
                <a:lnTo>
                  <a:pt x="10086873" y="694867"/>
                </a:lnTo>
                <a:lnTo>
                  <a:pt x="10078237" y="696861"/>
                </a:lnTo>
                <a:lnTo>
                  <a:pt x="10072141" y="701890"/>
                </a:lnTo>
                <a:lnTo>
                  <a:pt x="10071062" y="704062"/>
                </a:lnTo>
                <a:lnTo>
                  <a:pt x="10069970" y="705142"/>
                </a:lnTo>
                <a:lnTo>
                  <a:pt x="10071062" y="707301"/>
                </a:lnTo>
                <a:lnTo>
                  <a:pt x="10076866" y="709561"/>
                </a:lnTo>
                <a:lnTo>
                  <a:pt x="10086734" y="710006"/>
                </a:lnTo>
                <a:lnTo>
                  <a:pt x="10096614" y="708825"/>
                </a:lnTo>
                <a:lnTo>
                  <a:pt x="10102418" y="706221"/>
                </a:lnTo>
                <a:lnTo>
                  <a:pt x="10103498" y="704062"/>
                </a:lnTo>
                <a:lnTo>
                  <a:pt x="10103498" y="701890"/>
                </a:lnTo>
                <a:close/>
              </a:path>
              <a:path w="16113125" h="9671685">
                <a:moveTo>
                  <a:pt x="10113239" y="7000608"/>
                </a:moveTo>
                <a:lnTo>
                  <a:pt x="10112159" y="6999529"/>
                </a:lnTo>
                <a:lnTo>
                  <a:pt x="10110000" y="6998449"/>
                </a:lnTo>
                <a:lnTo>
                  <a:pt x="10102609" y="6997281"/>
                </a:lnTo>
                <a:lnTo>
                  <a:pt x="10094722" y="6999668"/>
                </a:lnTo>
                <a:lnTo>
                  <a:pt x="10088245" y="7004685"/>
                </a:lnTo>
                <a:lnTo>
                  <a:pt x="10085121" y="7011429"/>
                </a:lnTo>
                <a:lnTo>
                  <a:pt x="10085121" y="7013588"/>
                </a:lnTo>
                <a:lnTo>
                  <a:pt x="10084041" y="7014667"/>
                </a:lnTo>
                <a:lnTo>
                  <a:pt x="10086200" y="7015759"/>
                </a:lnTo>
                <a:lnTo>
                  <a:pt x="10091928" y="7015226"/>
                </a:lnTo>
                <a:lnTo>
                  <a:pt x="10100399" y="7011568"/>
                </a:lnTo>
                <a:lnTo>
                  <a:pt x="10108247" y="7006476"/>
                </a:lnTo>
                <a:lnTo>
                  <a:pt x="10112159" y="7001700"/>
                </a:lnTo>
                <a:lnTo>
                  <a:pt x="10113239" y="7000608"/>
                </a:lnTo>
                <a:close/>
              </a:path>
              <a:path w="16113125" h="9671685">
                <a:moveTo>
                  <a:pt x="10148037" y="5666727"/>
                </a:moveTo>
                <a:lnTo>
                  <a:pt x="10147846" y="5657380"/>
                </a:lnTo>
                <a:lnTo>
                  <a:pt x="10146767" y="5655208"/>
                </a:lnTo>
                <a:lnTo>
                  <a:pt x="10143515" y="5654129"/>
                </a:lnTo>
                <a:lnTo>
                  <a:pt x="10140277" y="5655208"/>
                </a:lnTo>
                <a:lnTo>
                  <a:pt x="10129990" y="5661177"/>
                </a:lnTo>
                <a:lnTo>
                  <a:pt x="10122840" y="5672112"/>
                </a:lnTo>
                <a:lnTo>
                  <a:pt x="10120351" y="5684875"/>
                </a:lnTo>
                <a:lnTo>
                  <a:pt x="10124059" y="5696305"/>
                </a:lnTo>
                <a:lnTo>
                  <a:pt x="10126218" y="5698477"/>
                </a:lnTo>
                <a:lnTo>
                  <a:pt x="10127297" y="5701716"/>
                </a:lnTo>
                <a:lnTo>
                  <a:pt x="10130549" y="5700636"/>
                </a:lnTo>
                <a:lnTo>
                  <a:pt x="10137051" y="5694337"/>
                </a:lnTo>
                <a:lnTo>
                  <a:pt x="10143655" y="5681040"/>
                </a:lnTo>
                <a:lnTo>
                  <a:pt x="10148037" y="5666727"/>
                </a:lnTo>
                <a:close/>
              </a:path>
              <a:path w="16113125" h="9671685">
                <a:moveTo>
                  <a:pt x="10150018" y="9536760"/>
                </a:moveTo>
                <a:lnTo>
                  <a:pt x="10149510" y="9531210"/>
                </a:lnTo>
                <a:lnTo>
                  <a:pt x="10145954" y="9523235"/>
                </a:lnTo>
                <a:lnTo>
                  <a:pt x="10141191" y="9516072"/>
                </a:lnTo>
                <a:lnTo>
                  <a:pt x="10137038" y="9512960"/>
                </a:lnTo>
                <a:lnTo>
                  <a:pt x="10134867" y="9512960"/>
                </a:lnTo>
                <a:lnTo>
                  <a:pt x="10132708" y="9515132"/>
                </a:lnTo>
                <a:lnTo>
                  <a:pt x="10131539" y="9522320"/>
                </a:lnTo>
                <a:lnTo>
                  <a:pt x="10133927" y="9529724"/>
                </a:lnTo>
                <a:lnTo>
                  <a:pt x="10138943" y="9535503"/>
                </a:lnTo>
                <a:lnTo>
                  <a:pt x="10145687" y="9537840"/>
                </a:lnTo>
                <a:lnTo>
                  <a:pt x="10147846" y="9537840"/>
                </a:lnTo>
                <a:lnTo>
                  <a:pt x="10148926" y="9538919"/>
                </a:lnTo>
                <a:lnTo>
                  <a:pt x="10150018" y="9536760"/>
                </a:lnTo>
                <a:close/>
              </a:path>
              <a:path w="16113125" h="9671685">
                <a:moveTo>
                  <a:pt x="10152443" y="4829340"/>
                </a:moveTo>
                <a:lnTo>
                  <a:pt x="10151059" y="4816919"/>
                </a:lnTo>
                <a:lnTo>
                  <a:pt x="10147846" y="4809477"/>
                </a:lnTo>
                <a:lnTo>
                  <a:pt x="10145687" y="4808385"/>
                </a:lnTo>
                <a:lnTo>
                  <a:pt x="10141356" y="4810557"/>
                </a:lnTo>
                <a:lnTo>
                  <a:pt x="10135438" y="4818583"/>
                </a:lnTo>
                <a:lnTo>
                  <a:pt x="10133787" y="4829340"/>
                </a:lnTo>
                <a:lnTo>
                  <a:pt x="10136187" y="4839906"/>
                </a:lnTo>
                <a:lnTo>
                  <a:pt x="10142436" y="4847323"/>
                </a:lnTo>
                <a:lnTo>
                  <a:pt x="10144608" y="4848403"/>
                </a:lnTo>
                <a:lnTo>
                  <a:pt x="10146767" y="4850574"/>
                </a:lnTo>
                <a:lnTo>
                  <a:pt x="10148926" y="4848403"/>
                </a:lnTo>
                <a:lnTo>
                  <a:pt x="10151796" y="4841557"/>
                </a:lnTo>
                <a:lnTo>
                  <a:pt x="10152443" y="4829340"/>
                </a:lnTo>
                <a:close/>
              </a:path>
              <a:path w="16113125" h="9671685">
                <a:moveTo>
                  <a:pt x="10170554" y="6944373"/>
                </a:moveTo>
                <a:lnTo>
                  <a:pt x="10167315" y="6941134"/>
                </a:lnTo>
                <a:lnTo>
                  <a:pt x="10159022" y="6936803"/>
                </a:lnTo>
                <a:lnTo>
                  <a:pt x="10148799" y="6936537"/>
                </a:lnTo>
                <a:lnTo>
                  <a:pt x="10139172" y="6939915"/>
                </a:lnTo>
                <a:lnTo>
                  <a:pt x="10132708" y="6946532"/>
                </a:lnTo>
                <a:lnTo>
                  <a:pt x="10130549" y="6950862"/>
                </a:lnTo>
                <a:lnTo>
                  <a:pt x="10132708" y="6953021"/>
                </a:lnTo>
                <a:lnTo>
                  <a:pt x="10139807" y="6954748"/>
                </a:lnTo>
                <a:lnTo>
                  <a:pt x="10151364" y="6953834"/>
                </a:lnTo>
                <a:lnTo>
                  <a:pt x="10162515" y="6950900"/>
                </a:lnTo>
                <a:lnTo>
                  <a:pt x="10168395" y="6946532"/>
                </a:lnTo>
                <a:lnTo>
                  <a:pt x="10170554" y="6944373"/>
                </a:lnTo>
                <a:close/>
              </a:path>
              <a:path w="16113125" h="9671685">
                <a:moveTo>
                  <a:pt x="10178123" y="4765129"/>
                </a:moveTo>
                <a:lnTo>
                  <a:pt x="10175964" y="4762970"/>
                </a:lnTo>
                <a:lnTo>
                  <a:pt x="10175964" y="4761890"/>
                </a:lnTo>
                <a:lnTo>
                  <a:pt x="10173805" y="4761890"/>
                </a:lnTo>
                <a:lnTo>
                  <a:pt x="10168395" y="4762970"/>
                </a:lnTo>
                <a:lnTo>
                  <a:pt x="10166236" y="4772698"/>
                </a:lnTo>
                <a:lnTo>
                  <a:pt x="10169474" y="4777029"/>
                </a:lnTo>
                <a:lnTo>
                  <a:pt x="10170554" y="4778108"/>
                </a:lnTo>
                <a:lnTo>
                  <a:pt x="10170554" y="4779188"/>
                </a:lnTo>
                <a:lnTo>
                  <a:pt x="10171646" y="4778108"/>
                </a:lnTo>
                <a:lnTo>
                  <a:pt x="10173805" y="4777029"/>
                </a:lnTo>
                <a:lnTo>
                  <a:pt x="10178123" y="4765129"/>
                </a:lnTo>
                <a:close/>
              </a:path>
              <a:path w="16113125" h="9671685">
                <a:moveTo>
                  <a:pt x="10203612" y="5535904"/>
                </a:moveTo>
                <a:lnTo>
                  <a:pt x="10201377" y="5527332"/>
                </a:lnTo>
                <a:lnTo>
                  <a:pt x="10197528" y="5519153"/>
                </a:lnTo>
                <a:lnTo>
                  <a:pt x="10195306" y="5516778"/>
                </a:lnTo>
                <a:lnTo>
                  <a:pt x="10193274" y="5514619"/>
                </a:lnTo>
                <a:lnTo>
                  <a:pt x="10192194" y="5514619"/>
                </a:lnTo>
                <a:lnTo>
                  <a:pt x="10190023" y="5516778"/>
                </a:lnTo>
                <a:lnTo>
                  <a:pt x="10187876" y="5523725"/>
                </a:lnTo>
                <a:lnTo>
                  <a:pt x="10189083" y="5531790"/>
                </a:lnTo>
                <a:lnTo>
                  <a:pt x="10192918" y="5538838"/>
                </a:lnTo>
                <a:lnTo>
                  <a:pt x="10198671" y="5542737"/>
                </a:lnTo>
                <a:lnTo>
                  <a:pt x="10200843" y="5542737"/>
                </a:lnTo>
                <a:lnTo>
                  <a:pt x="10201923" y="5543816"/>
                </a:lnTo>
                <a:lnTo>
                  <a:pt x="10203002" y="5541657"/>
                </a:lnTo>
                <a:lnTo>
                  <a:pt x="10203612" y="5535904"/>
                </a:lnTo>
                <a:close/>
              </a:path>
              <a:path w="16113125" h="9671685">
                <a:moveTo>
                  <a:pt x="10205174" y="9285389"/>
                </a:moveTo>
                <a:lnTo>
                  <a:pt x="10204094" y="9270301"/>
                </a:lnTo>
                <a:lnTo>
                  <a:pt x="10200576" y="9255417"/>
                </a:lnTo>
                <a:lnTo>
                  <a:pt x="10195433" y="9246908"/>
                </a:lnTo>
                <a:lnTo>
                  <a:pt x="10191115" y="9244749"/>
                </a:lnTo>
                <a:lnTo>
                  <a:pt x="10188943" y="9245829"/>
                </a:lnTo>
                <a:lnTo>
                  <a:pt x="10186784" y="9249080"/>
                </a:lnTo>
                <a:lnTo>
                  <a:pt x="10180815" y="9259824"/>
                </a:lnTo>
                <a:lnTo>
                  <a:pt x="10180434" y="9273413"/>
                </a:lnTo>
                <a:lnTo>
                  <a:pt x="10185108" y="9286189"/>
                </a:lnTo>
                <a:lnTo>
                  <a:pt x="10194353" y="9294495"/>
                </a:lnTo>
                <a:lnTo>
                  <a:pt x="10197605" y="9295574"/>
                </a:lnTo>
                <a:lnTo>
                  <a:pt x="10199764" y="9297746"/>
                </a:lnTo>
                <a:lnTo>
                  <a:pt x="10203002" y="9294495"/>
                </a:lnTo>
                <a:lnTo>
                  <a:pt x="10205174" y="9285389"/>
                </a:lnTo>
                <a:close/>
              </a:path>
              <a:path w="16113125" h="9671685">
                <a:moveTo>
                  <a:pt x="10212337" y="8025612"/>
                </a:moveTo>
                <a:lnTo>
                  <a:pt x="10212146" y="8007604"/>
                </a:lnTo>
                <a:lnTo>
                  <a:pt x="10208412" y="7996682"/>
                </a:lnTo>
                <a:lnTo>
                  <a:pt x="10205174" y="7995602"/>
                </a:lnTo>
                <a:lnTo>
                  <a:pt x="10203002" y="7995602"/>
                </a:lnTo>
                <a:lnTo>
                  <a:pt x="10198684" y="7997774"/>
                </a:lnTo>
                <a:lnTo>
                  <a:pt x="10189032" y="8008633"/>
                </a:lnTo>
                <a:lnTo>
                  <a:pt x="10184752" y="8023860"/>
                </a:lnTo>
                <a:lnTo>
                  <a:pt x="10186365" y="8039290"/>
                </a:lnTo>
                <a:lnTo>
                  <a:pt x="10194353" y="8050758"/>
                </a:lnTo>
                <a:lnTo>
                  <a:pt x="10197605" y="8052930"/>
                </a:lnTo>
                <a:lnTo>
                  <a:pt x="10199764" y="8055089"/>
                </a:lnTo>
                <a:lnTo>
                  <a:pt x="10204094" y="8052930"/>
                </a:lnTo>
                <a:lnTo>
                  <a:pt x="10209479" y="8043227"/>
                </a:lnTo>
                <a:lnTo>
                  <a:pt x="10212337" y="8025612"/>
                </a:lnTo>
                <a:close/>
              </a:path>
              <a:path w="16113125" h="9671685">
                <a:moveTo>
                  <a:pt x="10218141" y="1155052"/>
                </a:moveTo>
                <a:lnTo>
                  <a:pt x="10215982" y="1152880"/>
                </a:lnTo>
                <a:lnTo>
                  <a:pt x="10208831" y="1149172"/>
                </a:lnTo>
                <a:lnTo>
                  <a:pt x="10200157" y="1149096"/>
                </a:lnTo>
                <a:lnTo>
                  <a:pt x="10192106" y="1152271"/>
                </a:lnTo>
                <a:lnTo>
                  <a:pt x="10186784" y="1158290"/>
                </a:lnTo>
                <a:lnTo>
                  <a:pt x="10185692" y="1160449"/>
                </a:lnTo>
                <a:lnTo>
                  <a:pt x="10184613" y="1161542"/>
                </a:lnTo>
                <a:lnTo>
                  <a:pt x="10186784" y="1163701"/>
                </a:lnTo>
                <a:lnTo>
                  <a:pt x="10192575" y="1164818"/>
                </a:lnTo>
                <a:lnTo>
                  <a:pt x="10202329" y="1163701"/>
                </a:lnTo>
                <a:lnTo>
                  <a:pt x="10211867" y="1160957"/>
                </a:lnTo>
                <a:lnTo>
                  <a:pt x="10217061" y="1157211"/>
                </a:lnTo>
                <a:lnTo>
                  <a:pt x="10218141" y="1156131"/>
                </a:lnTo>
                <a:lnTo>
                  <a:pt x="10218141" y="1155052"/>
                </a:lnTo>
                <a:close/>
              </a:path>
              <a:path w="16113125" h="9671685">
                <a:moveTo>
                  <a:pt x="10231945" y="4498721"/>
                </a:moveTo>
                <a:lnTo>
                  <a:pt x="10230040" y="4492587"/>
                </a:lnTo>
                <a:lnTo>
                  <a:pt x="10227881" y="4490428"/>
                </a:lnTo>
                <a:lnTo>
                  <a:pt x="10226802" y="4490428"/>
                </a:lnTo>
                <a:lnTo>
                  <a:pt x="10224630" y="4491507"/>
                </a:lnTo>
                <a:lnTo>
                  <a:pt x="10218636" y="4497629"/>
                </a:lnTo>
                <a:lnTo>
                  <a:pt x="10215575" y="4506379"/>
                </a:lnTo>
                <a:lnTo>
                  <a:pt x="10215969" y="4515536"/>
                </a:lnTo>
                <a:lnTo>
                  <a:pt x="10220312" y="4522876"/>
                </a:lnTo>
                <a:lnTo>
                  <a:pt x="10223551" y="4526115"/>
                </a:lnTo>
                <a:lnTo>
                  <a:pt x="10225710" y="4525035"/>
                </a:lnTo>
                <a:lnTo>
                  <a:pt x="10229278" y="4519511"/>
                </a:lnTo>
                <a:lnTo>
                  <a:pt x="10231526" y="4509224"/>
                </a:lnTo>
                <a:lnTo>
                  <a:pt x="10231945" y="4498721"/>
                </a:lnTo>
                <a:close/>
              </a:path>
              <a:path w="16113125" h="9671685">
                <a:moveTo>
                  <a:pt x="10233990" y="1681556"/>
                </a:moveTo>
                <a:lnTo>
                  <a:pt x="10231120" y="1669846"/>
                </a:lnTo>
                <a:lnTo>
                  <a:pt x="10227881" y="1665516"/>
                </a:lnTo>
                <a:lnTo>
                  <a:pt x="10225710" y="1665516"/>
                </a:lnTo>
                <a:lnTo>
                  <a:pt x="10221392" y="1667687"/>
                </a:lnTo>
                <a:lnTo>
                  <a:pt x="10209809" y="1677682"/>
                </a:lnTo>
                <a:lnTo>
                  <a:pt x="10203409" y="1693367"/>
                </a:lnTo>
                <a:lnTo>
                  <a:pt x="10203294" y="1710270"/>
                </a:lnTo>
                <a:lnTo>
                  <a:pt x="10210571" y="1723923"/>
                </a:lnTo>
                <a:lnTo>
                  <a:pt x="10215982" y="1729333"/>
                </a:lnTo>
                <a:lnTo>
                  <a:pt x="10220300" y="1728254"/>
                </a:lnTo>
                <a:lnTo>
                  <a:pt x="10227170" y="1718360"/>
                </a:lnTo>
                <a:lnTo>
                  <a:pt x="10232199" y="1700263"/>
                </a:lnTo>
                <a:lnTo>
                  <a:pt x="10233990" y="1681556"/>
                </a:lnTo>
                <a:close/>
              </a:path>
              <a:path w="16113125" h="9671685">
                <a:moveTo>
                  <a:pt x="10240861" y="5074437"/>
                </a:moveTo>
                <a:lnTo>
                  <a:pt x="10238689" y="5073358"/>
                </a:lnTo>
                <a:lnTo>
                  <a:pt x="10236530" y="5073358"/>
                </a:lnTo>
                <a:lnTo>
                  <a:pt x="10227323" y="5074488"/>
                </a:lnTo>
                <a:lnTo>
                  <a:pt x="10218826" y="5079987"/>
                </a:lnTo>
                <a:lnTo>
                  <a:pt x="10212959" y="5088115"/>
                </a:lnTo>
                <a:lnTo>
                  <a:pt x="10211651" y="5097157"/>
                </a:lnTo>
                <a:lnTo>
                  <a:pt x="10211651" y="5101475"/>
                </a:lnTo>
                <a:lnTo>
                  <a:pt x="10214902" y="5102568"/>
                </a:lnTo>
                <a:lnTo>
                  <a:pt x="10221849" y="5100040"/>
                </a:lnTo>
                <a:lnTo>
                  <a:pt x="10230714" y="5092966"/>
                </a:lnTo>
                <a:lnTo>
                  <a:pt x="10238168" y="5084457"/>
                </a:lnTo>
                <a:lnTo>
                  <a:pt x="10240861" y="5077688"/>
                </a:lnTo>
                <a:lnTo>
                  <a:pt x="10240861" y="5074437"/>
                </a:lnTo>
                <a:close/>
              </a:path>
              <a:path w="16113125" h="9671685">
                <a:moveTo>
                  <a:pt x="10247351" y="5901804"/>
                </a:moveTo>
                <a:lnTo>
                  <a:pt x="10245179" y="5897473"/>
                </a:lnTo>
                <a:lnTo>
                  <a:pt x="10233406" y="5885002"/>
                </a:lnTo>
                <a:lnTo>
                  <a:pt x="10215842" y="5878817"/>
                </a:lnTo>
                <a:lnTo>
                  <a:pt x="10197274" y="5879528"/>
                </a:lnTo>
                <a:lnTo>
                  <a:pt x="10182454" y="5887732"/>
                </a:lnTo>
                <a:lnTo>
                  <a:pt x="10179215" y="5890984"/>
                </a:lnTo>
                <a:lnTo>
                  <a:pt x="10175964" y="5893143"/>
                </a:lnTo>
                <a:lnTo>
                  <a:pt x="10179215" y="5898553"/>
                </a:lnTo>
                <a:lnTo>
                  <a:pt x="10190124" y="5905398"/>
                </a:lnTo>
                <a:lnTo>
                  <a:pt x="10210571" y="5910313"/>
                </a:lnTo>
                <a:lnTo>
                  <a:pt x="10231831" y="5911786"/>
                </a:lnTo>
                <a:lnTo>
                  <a:pt x="10245179" y="5908294"/>
                </a:lnTo>
                <a:lnTo>
                  <a:pt x="10247351" y="5905043"/>
                </a:lnTo>
                <a:lnTo>
                  <a:pt x="10247351" y="5901804"/>
                </a:lnTo>
                <a:close/>
              </a:path>
              <a:path w="16113125" h="9671685">
                <a:moveTo>
                  <a:pt x="10264648" y="4993335"/>
                </a:moveTo>
                <a:lnTo>
                  <a:pt x="10263568" y="4992243"/>
                </a:lnTo>
                <a:lnTo>
                  <a:pt x="10261409" y="4991163"/>
                </a:lnTo>
                <a:lnTo>
                  <a:pt x="10254031" y="4990173"/>
                </a:lnTo>
                <a:lnTo>
                  <a:pt x="10246258" y="4992929"/>
                </a:lnTo>
                <a:lnTo>
                  <a:pt x="10240112" y="4998313"/>
                </a:lnTo>
                <a:lnTo>
                  <a:pt x="10237610" y="5005222"/>
                </a:lnTo>
                <a:lnTo>
                  <a:pt x="10237610" y="5008473"/>
                </a:lnTo>
                <a:lnTo>
                  <a:pt x="10239769" y="5009553"/>
                </a:lnTo>
                <a:lnTo>
                  <a:pt x="10245484" y="5008854"/>
                </a:lnTo>
                <a:lnTo>
                  <a:pt x="10253840" y="5004816"/>
                </a:lnTo>
                <a:lnTo>
                  <a:pt x="10261371" y="4999367"/>
                </a:lnTo>
                <a:lnTo>
                  <a:pt x="10264648" y="4994414"/>
                </a:lnTo>
                <a:lnTo>
                  <a:pt x="10264648" y="4993335"/>
                </a:lnTo>
                <a:close/>
              </a:path>
              <a:path w="16113125" h="9671685">
                <a:moveTo>
                  <a:pt x="10285197" y="5278844"/>
                </a:moveTo>
                <a:lnTo>
                  <a:pt x="10283558" y="5269230"/>
                </a:lnTo>
                <a:lnTo>
                  <a:pt x="10276141" y="5255463"/>
                </a:lnTo>
                <a:lnTo>
                  <a:pt x="10266489" y="5243106"/>
                </a:lnTo>
                <a:lnTo>
                  <a:pt x="10264889" y="5242077"/>
                </a:lnTo>
                <a:lnTo>
                  <a:pt x="10258158" y="5237746"/>
                </a:lnTo>
                <a:lnTo>
                  <a:pt x="10253840" y="5236667"/>
                </a:lnTo>
                <a:lnTo>
                  <a:pt x="10252748" y="5237746"/>
                </a:lnTo>
                <a:lnTo>
                  <a:pt x="10251669" y="5242077"/>
                </a:lnTo>
                <a:lnTo>
                  <a:pt x="10250703" y="5254714"/>
                </a:lnTo>
                <a:lnTo>
                  <a:pt x="10256139" y="5267757"/>
                </a:lnTo>
                <a:lnTo>
                  <a:pt x="10265816" y="5277967"/>
                </a:lnTo>
                <a:lnTo>
                  <a:pt x="10277627" y="5282095"/>
                </a:lnTo>
                <a:lnTo>
                  <a:pt x="10280879" y="5282095"/>
                </a:lnTo>
                <a:lnTo>
                  <a:pt x="10284117" y="5283174"/>
                </a:lnTo>
                <a:lnTo>
                  <a:pt x="10285197" y="5278844"/>
                </a:lnTo>
                <a:close/>
              </a:path>
              <a:path w="16113125" h="9671685">
                <a:moveTo>
                  <a:pt x="10292778" y="8190281"/>
                </a:moveTo>
                <a:lnTo>
                  <a:pt x="10291686" y="8187029"/>
                </a:lnTo>
                <a:lnTo>
                  <a:pt x="10289527" y="8183791"/>
                </a:lnTo>
                <a:lnTo>
                  <a:pt x="10277157" y="8173085"/>
                </a:lnTo>
                <a:lnTo>
                  <a:pt x="10259517" y="8168780"/>
                </a:lnTo>
                <a:lnTo>
                  <a:pt x="10241470" y="8171167"/>
                </a:lnTo>
                <a:lnTo>
                  <a:pt x="10227881" y="8180540"/>
                </a:lnTo>
                <a:lnTo>
                  <a:pt x="10225722" y="8183791"/>
                </a:lnTo>
                <a:lnTo>
                  <a:pt x="10222471" y="8187029"/>
                </a:lnTo>
                <a:lnTo>
                  <a:pt x="10224643" y="8191360"/>
                </a:lnTo>
                <a:lnTo>
                  <a:pt x="10235819" y="8197189"/>
                </a:lnTo>
                <a:lnTo>
                  <a:pt x="10255733" y="8199869"/>
                </a:lnTo>
                <a:lnTo>
                  <a:pt x="10276040" y="8199120"/>
                </a:lnTo>
                <a:lnTo>
                  <a:pt x="10288448" y="8194599"/>
                </a:lnTo>
                <a:lnTo>
                  <a:pt x="10292778" y="8190281"/>
                </a:lnTo>
                <a:close/>
              </a:path>
              <a:path w="16113125" h="9671685">
                <a:moveTo>
                  <a:pt x="10322649" y="3042958"/>
                </a:moveTo>
                <a:lnTo>
                  <a:pt x="10320566" y="3030740"/>
                </a:lnTo>
                <a:lnTo>
                  <a:pt x="10316566" y="3023895"/>
                </a:lnTo>
                <a:lnTo>
                  <a:pt x="10314394" y="3021736"/>
                </a:lnTo>
                <a:lnTo>
                  <a:pt x="10312235" y="3021736"/>
                </a:lnTo>
                <a:lnTo>
                  <a:pt x="10310076" y="3023895"/>
                </a:lnTo>
                <a:lnTo>
                  <a:pt x="10304348" y="3032544"/>
                </a:lnTo>
                <a:lnTo>
                  <a:pt x="10303180" y="3043631"/>
                </a:lnTo>
                <a:lnTo>
                  <a:pt x="10306266" y="3054312"/>
                </a:lnTo>
                <a:lnTo>
                  <a:pt x="10313314" y="3061754"/>
                </a:lnTo>
                <a:lnTo>
                  <a:pt x="10315473" y="3062833"/>
                </a:lnTo>
                <a:lnTo>
                  <a:pt x="10317645" y="3064992"/>
                </a:lnTo>
                <a:lnTo>
                  <a:pt x="10319804" y="3062833"/>
                </a:lnTo>
                <a:lnTo>
                  <a:pt x="10322496" y="3055378"/>
                </a:lnTo>
                <a:lnTo>
                  <a:pt x="10322649" y="3042958"/>
                </a:lnTo>
                <a:close/>
              </a:path>
              <a:path w="16113125" h="9671685">
                <a:moveTo>
                  <a:pt x="10326294" y="6112014"/>
                </a:moveTo>
                <a:lnTo>
                  <a:pt x="10326167" y="6092774"/>
                </a:lnTo>
                <a:lnTo>
                  <a:pt x="10321976" y="6081331"/>
                </a:lnTo>
                <a:lnTo>
                  <a:pt x="10321430" y="6080252"/>
                </a:lnTo>
                <a:lnTo>
                  <a:pt x="10319804" y="6077001"/>
                </a:lnTo>
                <a:lnTo>
                  <a:pt x="10316566" y="6078080"/>
                </a:lnTo>
                <a:lnTo>
                  <a:pt x="10312235" y="6080252"/>
                </a:lnTo>
                <a:lnTo>
                  <a:pt x="10301529" y="6091656"/>
                </a:lnTo>
                <a:lnTo>
                  <a:pt x="10297096" y="6108230"/>
                </a:lnTo>
                <a:lnTo>
                  <a:pt x="10299154" y="6125413"/>
                </a:lnTo>
                <a:lnTo>
                  <a:pt x="10307904" y="6138646"/>
                </a:lnTo>
                <a:lnTo>
                  <a:pt x="10311155" y="6140818"/>
                </a:lnTo>
                <a:lnTo>
                  <a:pt x="10313314" y="6144057"/>
                </a:lnTo>
                <a:lnTo>
                  <a:pt x="10317645" y="6141898"/>
                </a:lnTo>
                <a:lnTo>
                  <a:pt x="10323182" y="6131064"/>
                </a:lnTo>
                <a:lnTo>
                  <a:pt x="10326294" y="6112014"/>
                </a:lnTo>
                <a:close/>
              </a:path>
              <a:path w="16113125" h="9671685">
                <a:moveTo>
                  <a:pt x="10336035" y="5994806"/>
                </a:moveTo>
                <a:lnTo>
                  <a:pt x="10333863" y="5992647"/>
                </a:lnTo>
                <a:lnTo>
                  <a:pt x="10330624" y="5992647"/>
                </a:lnTo>
                <a:lnTo>
                  <a:pt x="10318686" y="5993727"/>
                </a:lnTo>
                <a:lnTo>
                  <a:pt x="10307371" y="6000483"/>
                </a:lnTo>
                <a:lnTo>
                  <a:pt x="10299294" y="6010897"/>
                </a:lnTo>
                <a:lnTo>
                  <a:pt x="10297096" y="6022924"/>
                </a:lnTo>
                <a:lnTo>
                  <a:pt x="10297096" y="6028334"/>
                </a:lnTo>
                <a:lnTo>
                  <a:pt x="10301427" y="6029414"/>
                </a:lnTo>
                <a:lnTo>
                  <a:pt x="10310177" y="6026645"/>
                </a:lnTo>
                <a:lnTo>
                  <a:pt x="10321976" y="6017793"/>
                </a:lnTo>
                <a:lnTo>
                  <a:pt x="10332148" y="6006909"/>
                </a:lnTo>
                <a:lnTo>
                  <a:pt x="10336035" y="5998057"/>
                </a:lnTo>
                <a:lnTo>
                  <a:pt x="10336035" y="5994806"/>
                </a:lnTo>
                <a:close/>
              </a:path>
              <a:path w="16113125" h="9671685">
                <a:moveTo>
                  <a:pt x="10361981" y="6776745"/>
                </a:moveTo>
                <a:lnTo>
                  <a:pt x="10360901" y="6773494"/>
                </a:lnTo>
                <a:lnTo>
                  <a:pt x="10357663" y="6769176"/>
                </a:lnTo>
                <a:lnTo>
                  <a:pt x="10341940" y="6757797"/>
                </a:lnTo>
                <a:lnTo>
                  <a:pt x="10321163" y="6754431"/>
                </a:lnTo>
                <a:lnTo>
                  <a:pt x="10300779" y="6758978"/>
                </a:lnTo>
                <a:lnTo>
                  <a:pt x="10286276" y="6771335"/>
                </a:lnTo>
                <a:lnTo>
                  <a:pt x="10284117" y="6775666"/>
                </a:lnTo>
                <a:lnTo>
                  <a:pt x="10280879" y="6778904"/>
                </a:lnTo>
                <a:lnTo>
                  <a:pt x="10284117" y="6784314"/>
                </a:lnTo>
                <a:lnTo>
                  <a:pt x="10297884" y="6789585"/>
                </a:lnTo>
                <a:lnTo>
                  <a:pt x="10321290" y="6790804"/>
                </a:lnTo>
                <a:lnTo>
                  <a:pt x="10344493" y="6787959"/>
                </a:lnTo>
                <a:lnTo>
                  <a:pt x="10357663" y="6781063"/>
                </a:lnTo>
                <a:lnTo>
                  <a:pt x="10361981" y="6776745"/>
                </a:lnTo>
                <a:close/>
              </a:path>
              <a:path w="16113125" h="9671685">
                <a:moveTo>
                  <a:pt x="10373881" y="2406358"/>
                </a:moveTo>
                <a:lnTo>
                  <a:pt x="10371722" y="2402027"/>
                </a:lnTo>
                <a:lnTo>
                  <a:pt x="10367391" y="2397709"/>
                </a:lnTo>
                <a:lnTo>
                  <a:pt x="10347236" y="2387142"/>
                </a:lnTo>
                <a:lnTo>
                  <a:pt x="10322103" y="2387028"/>
                </a:lnTo>
                <a:lnTo>
                  <a:pt x="10298798" y="2396032"/>
                </a:lnTo>
                <a:lnTo>
                  <a:pt x="10284117" y="2412847"/>
                </a:lnTo>
                <a:lnTo>
                  <a:pt x="10281945" y="2418257"/>
                </a:lnTo>
                <a:lnTo>
                  <a:pt x="10278707" y="2422575"/>
                </a:lnTo>
                <a:lnTo>
                  <a:pt x="10284117" y="2427986"/>
                </a:lnTo>
                <a:lnTo>
                  <a:pt x="10301300" y="2431986"/>
                </a:lnTo>
                <a:lnTo>
                  <a:pt x="10329126" y="2429205"/>
                </a:lnTo>
                <a:lnTo>
                  <a:pt x="10356355" y="2421750"/>
                </a:lnTo>
                <a:lnTo>
                  <a:pt x="10371722" y="2411768"/>
                </a:lnTo>
                <a:lnTo>
                  <a:pt x="10373881" y="2406358"/>
                </a:lnTo>
                <a:close/>
              </a:path>
              <a:path w="16113125" h="9671685">
                <a:moveTo>
                  <a:pt x="10374147" y="4598581"/>
                </a:moveTo>
                <a:lnTo>
                  <a:pt x="10371988" y="4581512"/>
                </a:lnTo>
                <a:lnTo>
                  <a:pt x="10367391" y="4571543"/>
                </a:lnTo>
                <a:lnTo>
                  <a:pt x="10363073" y="4569371"/>
                </a:lnTo>
                <a:lnTo>
                  <a:pt x="10360901" y="4570463"/>
                </a:lnTo>
                <a:lnTo>
                  <a:pt x="10357663" y="4572622"/>
                </a:lnTo>
                <a:lnTo>
                  <a:pt x="10349332" y="4584077"/>
                </a:lnTo>
                <a:lnTo>
                  <a:pt x="10346982" y="4599394"/>
                </a:lnTo>
                <a:lnTo>
                  <a:pt x="10350513" y="4614291"/>
                </a:lnTo>
                <a:lnTo>
                  <a:pt x="10359822" y="4624540"/>
                </a:lnTo>
                <a:lnTo>
                  <a:pt x="10363073" y="4626699"/>
                </a:lnTo>
                <a:lnTo>
                  <a:pt x="10365232" y="4628858"/>
                </a:lnTo>
                <a:lnTo>
                  <a:pt x="10369563" y="4625619"/>
                </a:lnTo>
                <a:lnTo>
                  <a:pt x="10373474" y="4615650"/>
                </a:lnTo>
                <a:lnTo>
                  <a:pt x="10374147" y="4598581"/>
                </a:lnTo>
                <a:close/>
              </a:path>
              <a:path w="16113125" h="9671685">
                <a:moveTo>
                  <a:pt x="10400919" y="7649527"/>
                </a:moveTo>
                <a:lnTo>
                  <a:pt x="10399839" y="7647356"/>
                </a:lnTo>
                <a:lnTo>
                  <a:pt x="10397680" y="7645197"/>
                </a:lnTo>
                <a:lnTo>
                  <a:pt x="10387978" y="7641412"/>
                </a:lnTo>
                <a:lnTo>
                  <a:pt x="10376865" y="7642492"/>
                </a:lnTo>
                <a:lnTo>
                  <a:pt x="10366959" y="7647622"/>
                </a:lnTo>
                <a:lnTo>
                  <a:pt x="10360901" y="7656004"/>
                </a:lnTo>
                <a:lnTo>
                  <a:pt x="10358742" y="7660335"/>
                </a:lnTo>
                <a:lnTo>
                  <a:pt x="10361993" y="7662494"/>
                </a:lnTo>
                <a:lnTo>
                  <a:pt x="10369880" y="7663535"/>
                </a:lnTo>
                <a:lnTo>
                  <a:pt x="10382136" y="7661008"/>
                </a:lnTo>
                <a:lnTo>
                  <a:pt x="10393769" y="7656258"/>
                </a:lnTo>
                <a:lnTo>
                  <a:pt x="10399839" y="7650607"/>
                </a:lnTo>
                <a:lnTo>
                  <a:pt x="10400919" y="7649527"/>
                </a:lnTo>
                <a:close/>
              </a:path>
              <a:path w="16113125" h="9671685">
                <a:moveTo>
                  <a:pt x="10414978" y="6914096"/>
                </a:moveTo>
                <a:lnTo>
                  <a:pt x="10413898" y="6910845"/>
                </a:lnTo>
                <a:lnTo>
                  <a:pt x="10410660" y="6910845"/>
                </a:lnTo>
                <a:lnTo>
                  <a:pt x="10402773" y="6913372"/>
                </a:lnTo>
                <a:lnTo>
                  <a:pt x="10396322" y="6919633"/>
                </a:lnTo>
                <a:lnTo>
                  <a:pt x="10392702" y="6927736"/>
                </a:lnTo>
                <a:lnTo>
                  <a:pt x="10393350" y="6935724"/>
                </a:lnTo>
                <a:lnTo>
                  <a:pt x="10394429" y="6937883"/>
                </a:lnTo>
                <a:lnTo>
                  <a:pt x="10394429" y="6940055"/>
                </a:lnTo>
                <a:lnTo>
                  <a:pt x="10396588" y="6940055"/>
                </a:lnTo>
                <a:lnTo>
                  <a:pt x="10402049" y="6936753"/>
                </a:lnTo>
                <a:lnTo>
                  <a:pt x="10408628" y="6929094"/>
                </a:lnTo>
                <a:lnTo>
                  <a:pt x="10413784" y="6920433"/>
                </a:lnTo>
                <a:lnTo>
                  <a:pt x="10414978" y="6914096"/>
                </a:lnTo>
                <a:close/>
              </a:path>
              <a:path w="16113125" h="9671685">
                <a:moveTo>
                  <a:pt x="10418762" y="7850416"/>
                </a:moveTo>
                <a:lnTo>
                  <a:pt x="10417480" y="7826311"/>
                </a:lnTo>
                <a:lnTo>
                  <a:pt x="10411739" y="7811744"/>
                </a:lnTo>
                <a:lnTo>
                  <a:pt x="10408488" y="7807426"/>
                </a:lnTo>
                <a:lnTo>
                  <a:pt x="10405250" y="7808506"/>
                </a:lnTo>
                <a:lnTo>
                  <a:pt x="10399839" y="7811744"/>
                </a:lnTo>
                <a:lnTo>
                  <a:pt x="10387317" y="7826413"/>
                </a:lnTo>
                <a:lnTo>
                  <a:pt x="10382402" y="7847165"/>
                </a:lnTo>
                <a:lnTo>
                  <a:pt x="10385400" y="7868323"/>
                </a:lnTo>
                <a:lnTo>
                  <a:pt x="10396601" y="7884211"/>
                </a:lnTo>
                <a:lnTo>
                  <a:pt x="10400919" y="7887449"/>
                </a:lnTo>
                <a:lnTo>
                  <a:pt x="10404170" y="7890700"/>
                </a:lnTo>
                <a:lnTo>
                  <a:pt x="10409580" y="7887449"/>
                </a:lnTo>
                <a:lnTo>
                  <a:pt x="10415994" y="7874101"/>
                </a:lnTo>
                <a:lnTo>
                  <a:pt x="10418762" y="7850416"/>
                </a:lnTo>
                <a:close/>
              </a:path>
              <a:path w="16113125" h="9671685">
                <a:moveTo>
                  <a:pt x="10444175" y="3149358"/>
                </a:moveTo>
                <a:lnTo>
                  <a:pt x="10443096" y="3147187"/>
                </a:lnTo>
                <a:lnTo>
                  <a:pt x="10439857" y="3143948"/>
                </a:lnTo>
                <a:lnTo>
                  <a:pt x="10426802" y="3136303"/>
                </a:lnTo>
                <a:lnTo>
                  <a:pt x="10410114" y="3135566"/>
                </a:lnTo>
                <a:lnTo>
                  <a:pt x="10394226" y="3140900"/>
                </a:lnTo>
                <a:lnTo>
                  <a:pt x="10383609" y="3151517"/>
                </a:lnTo>
                <a:lnTo>
                  <a:pt x="10382529" y="3154756"/>
                </a:lnTo>
                <a:lnTo>
                  <a:pt x="10379291" y="3158007"/>
                </a:lnTo>
                <a:lnTo>
                  <a:pt x="10383609" y="3161246"/>
                </a:lnTo>
                <a:lnTo>
                  <a:pt x="10394874" y="3164459"/>
                </a:lnTo>
                <a:lnTo>
                  <a:pt x="10413632" y="3163417"/>
                </a:lnTo>
                <a:lnTo>
                  <a:pt x="10431983" y="3159125"/>
                </a:lnTo>
                <a:lnTo>
                  <a:pt x="10442016" y="3152597"/>
                </a:lnTo>
                <a:lnTo>
                  <a:pt x="10444175" y="3149358"/>
                </a:lnTo>
                <a:close/>
              </a:path>
              <a:path w="16113125" h="9671685">
                <a:moveTo>
                  <a:pt x="10445204" y="7393406"/>
                </a:moveTo>
                <a:lnTo>
                  <a:pt x="10443108" y="7382383"/>
                </a:lnTo>
                <a:lnTo>
                  <a:pt x="10440937" y="7380224"/>
                </a:lnTo>
                <a:lnTo>
                  <a:pt x="10438778" y="7380224"/>
                </a:lnTo>
                <a:lnTo>
                  <a:pt x="10434447" y="7381303"/>
                </a:lnTo>
                <a:lnTo>
                  <a:pt x="10423614" y="7390155"/>
                </a:lnTo>
                <a:lnTo>
                  <a:pt x="10417556" y="7404290"/>
                </a:lnTo>
                <a:lnTo>
                  <a:pt x="10416959" y="7419632"/>
                </a:lnTo>
                <a:lnTo>
                  <a:pt x="10422560" y="7432141"/>
                </a:lnTo>
                <a:lnTo>
                  <a:pt x="10424719" y="7434300"/>
                </a:lnTo>
                <a:lnTo>
                  <a:pt x="10426878" y="7437539"/>
                </a:lnTo>
                <a:lnTo>
                  <a:pt x="10431208" y="7435380"/>
                </a:lnTo>
                <a:lnTo>
                  <a:pt x="10437622" y="7426795"/>
                </a:lnTo>
                <a:lnTo>
                  <a:pt x="10442829" y="7410501"/>
                </a:lnTo>
                <a:lnTo>
                  <a:pt x="10445204" y="7393406"/>
                </a:lnTo>
                <a:close/>
              </a:path>
              <a:path w="16113125" h="9671685">
                <a:moveTo>
                  <a:pt x="10483596" y="355130"/>
                </a:moveTo>
                <a:lnTo>
                  <a:pt x="10475138" y="321741"/>
                </a:lnTo>
                <a:lnTo>
                  <a:pt x="10461193" y="289979"/>
                </a:lnTo>
                <a:lnTo>
                  <a:pt x="10446347" y="273621"/>
                </a:lnTo>
                <a:lnTo>
                  <a:pt x="10439857" y="270370"/>
                </a:lnTo>
                <a:lnTo>
                  <a:pt x="10435526" y="273621"/>
                </a:lnTo>
                <a:lnTo>
                  <a:pt x="10430116" y="280111"/>
                </a:lnTo>
                <a:lnTo>
                  <a:pt x="10421214" y="306590"/>
                </a:lnTo>
                <a:lnTo>
                  <a:pt x="10425392" y="337019"/>
                </a:lnTo>
                <a:lnTo>
                  <a:pt x="10440302" y="363601"/>
                </a:lnTo>
                <a:lnTo>
                  <a:pt x="10463644" y="378523"/>
                </a:lnTo>
                <a:lnTo>
                  <a:pt x="10476624" y="382854"/>
                </a:lnTo>
                <a:lnTo>
                  <a:pt x="10482034" y="376364"/>
                </a:lnTo>
                <a:lnTo>
                  <a:pt x="10483596" y="355130"/>
                </a:lnTo>
                <a:close/>
              </a:path>
              <a:path w="16113125" h="9671685">
                <a:moveTo>
                  <a:pt x="10498239" y="1309839"/>
                </a:moveTo>
                <a:lnTo>
                  <a:pt x="10496093" y="1285913"/>
                </a:lnTo>
                <a:lnTo>
                  <a:pt x="10492842" y="1279423"/>
                </a:lnTo>
                <a:lnTo>
                  <a:pt x="10487444" y="1279423"/>
                </a:lnTo>
                <a:lnTo>
                  <a:pt x="10478783" y="1281582"/>
                </a:lnTo>
                <a:lnTo>
                  <a:pt x="10453560" y="1297673"/>
                </a:lnTo>
                <a:lnTo>
                  <a:pt x="10436746" y="1325930"/>
                </a:lnTo>
                <a:lnTo>
                  <a:pt x="10431488" y="1358239"/>
                </a:lnTo>
                <a:lnTo>
                  <a:pt x="10440937" y="1386497"/>
                </a:lnTo>
                <a:lnTo>
                  <a:pt x="10445255" y="1391894"/>
                </a:lnTo>
                <a:lnTo>
                  <a:pt x="10448506" y="1399463"/>
                </a:lnTo>
                <a:lnTo>
                  <a:pt x="10458234" y="1396225"/>
                </a:lnTo>
                <a:lnTo>
                  <a:pt x="10473728" y="1379601"/>
                </a:lnTo>
                <a:lnTo>
                  <a:pt x="10488930" y="1345933"/>
                </a:lnTo>
                <a:lnTo>
                  <a:pt x="10498239" y="1309839"/>
                </a:lnTo>
                <a:close/>
              </a:path>
              <a:path w="16113125" h="9671685">
                <a:moveTo>
                  <a:pt x="10523131" y="6114859"/>
                </a:moveTo>
                <a:lnTo>
                  <a:pt x="10515803" y="6102959"/>
                </a:lnTo>
                <a:lnTo>
                  <a:pt x="10514482" y="6100800"/>
                </a:lnTo>
                <a:lnTo>
                  <a:pt x="10510152" y="6100800"/>
                </a:lnTo>
                <a:lnTo>
                  <a:pt x="10509072" y="6099721"/>
                </a:lnTo>
                <a:lnTo>
                  <a:pt x="10507993" y="6100800"/>
                </a:lnTo>
                <a:lnTo>
                  <a:pt x="10507993" y="6102959"/>
                </a:lnTo>
                <a:lnTo>
                  <a:pt x="10504741" y="6109449"/>
                </a:lnTo>
                <a:lnTo>
                  <a:pt x="10512311" y="6119177"/>
                </a:lnTo>
                <a:lnTo>
                  <a:pt x="10520972" y="6119177"/>
                </a:lnTo>
                <a:lnTo>
                  <a:pt x="10522052" y="6118098"/>
                </a:lnTo>
                <a:lnTo>
                  <a:pt x="10523131" y="6114859"/>
                </a:lnTo>
                <a:close/>
              </a:path>
              <a:path w="16113125" h="9671685">
                <a:moveTo>
                  <a:pt x="10621556" y="9119298"/>
                </a:moveTo>
                <a:lnTo>
                  <a:pt x="10619384" y="9116047"/>
                </a:lnTo>
                <a:lnTo>
                  <a:pt x="10615066" y="9113888"/>
                </a:lnTo>
                <a:lnTo>
                  <a:pt x="10598379" y="9111475"/>
                </a:lnTo>
                <a:lnTo>
                  <a:pt x="10580586" y="9117266"/>
                </a:lnTo>
                <a:lnTo>
                  <a:pt x="10566248" y="9128938"/>
                </a:lnTo>
                <a:lnTo>
                  <a:pt x="10559910" y="9144165"/>
                </a:lnTo>
                <a:lnTo>
                  <a:pt x="10559910" y="9148496"/>
                </a:lnTo>
                <a:lnTo>
                  <a:pt x="10558818" y="9152826"/>
                </a:lnTo>
                <a:lnTo>
                  <a:pt x="10563149" y="9154985"/>
                </a:lnTo>
                <a:lnTo>
                  <a:pt x="10576065" y="9153868"/>
                </a:lnTo>
                <a:lnTo>
                  <a:pt x="10595051" y="9145245"/>
                </a:lnTo>
                <a:lnTo>
                  <a:pt x="10612425" y="9133383"/>
                </a:lnTo>
                <a:lnTo>
                  <a:pt x="10620464" y="9122537"/>
                </a:lnTo>
                <a:lnTo>
                  <a:pt x="10621556" y="9119298"/>
                </a:lnTo>
                <a:close/>
              </a:path>
              <a:path w="16113125" h="9671685">
                <a:moveTo>
                  <a:pt x="10659402" y="9220962"/>
                </a:moveTo>
                <a:lnTo>
                  <a:pt x="10658323" y="9218790"/>
                </a:lnTo>
                <a:lnTo>
                  <a:pt x="10655071" y="9215552"/>
                </a:lnTo>
                <a:lnTo>
                  <a:pt x="10642994" y="9208033"/>
                </a:lnTo>
                <a:lnTo>
                  <a:pt x="10627360" y="9206497"/>
                </a:lnTo>
                <a:lnTo>
                  <a:pt x="10612336" y="9210840"/>
                </a:lnTo>
                <a:lnTo>
                  <a:pt x="10602087" y="9220962"/>
                </a:lnTo>
                <a:lnTo>
                  <a:pt x="10601008" y="9224200"/>
                </a:lnTo>
                <a:lnTo>
                  <a:pt x="10597756" y="9226359"/>
                </a:lnTo>
                <a:lnTo>
                  <a:pt x="10601008" y="9230690"/>
                </a:lnTo>
                <a:lnTo>
                  <a:pt x="10611295" y="9234259"/>
                </a:lnTo>
                <a:lnTo>
                  <a:pt x="10628986" y="9234068"/>
                </a:lnTo>
                <a:lnTo>
                  <a:pt x="10646474" y="9230843"/>
                </a:lnTo>
                <a:lnTo>
                  <a:pt x="10656164" y="9225280"/>
                </a:lnTo>
                <a:lnTo>
                  <a:pt x="10659402" y="9220962"/>
                </a:lnTo>
                <a:close/>
              </a:path>
              <a:path w="16113125" h="9671685">
                <a:moveTo>
                  <a:pt x="10708513" y="2250617"/>
                </a:moveTo>
                <a:lnTo>
                  <a:pt x="10707434" y="2248458"/>
                </a:lnTo>
                <a:lnTo>
                  <a:pt x="10705275" y="2247379"/>
                </a:lnTo>
                <a:lnTo>
                  <a:pt x="10702023" y="2248458"/>
                </a:lnTo>
                <a:lnTo>
                  <a:pt x="10692155" y="2253272"/>
                </a:lnTo>
                <a:lnTo>
                  <a:pt x="10684726" y="2262644"/>
                </a:lnTo>
                <a:lnTo>
                  <a:pt x="10681348" y="2273858"/>
                </a:lnTo>
                <a:lnTo>
                  <a:pt x="10683646" y="2284145"/>
                </a:lnTo>
                <a:lnTo>
                  <a:pt x="10685805" y="2288476"/>
                </a:lnTo>
                <a:lnTo>
                  <a:pt x="10689044" y="2288476"/>
                </a:lnTo>
                <a:lnTo>
                  <a:pt x="10695280" y="2283015"/>
                </a:lnTo>
                <a:lnTo>
                  <a:pt x="10702430" y="2271572"/>
                </a:lnTo>
                <a:lnTo>
                  <a:pt x="10707751" y="2259114"/>
                </a:lnTo>
                <a:lnTo>
                  <a:pt x="10708513" y="2250617"/>
                </a:lnTo>
                <a:close/>
              </a:path>
              <a:path w="16113125" h="9671685">
                <a:moveTo>
                  <a:pt x="10710177" y="956589"/>
                </a:moveTo>
                <a:lnTo>
                  <a:pt x="10697261" y="914146"/>
                </a:lnTo>
                <a:lnTo>
                  <a:pt x="10683634" y="900887"/>
                </a:lnTo>
                <a:lnTo>
                  <a:pt x="10680395" y="903058"/>
                </a:lnTo>
                <a:lnTo>
                  <a:pt x="10677157" y="907376"/>
                </a:lnTo>
                <a:lnTo>
                  <a:pt x="10670616" y="924191"/>
                </a:lnTo>
                <a:lnTo>
                  <a:pt x="10672686" y="943749"/>
                </a:lnTo>
                <a:lnTo>
                  <a:pt x="10681868" y="961072"/>
                </a:lnTo>
                <a:lnTo>
                  <a:pt x="10696613" y="971194"/>
                </a:lnTo>
                <a:lnTo>
                  <a:pt x="10700944" y="972273"/>
                </a:lnTo>
                <a:lnTo>
                  <a:pt x="10705275" y="974432"/>
                </a:lnTo>
                <a:lnTo>
                  <a:pt x="10708513" y="970114"/>
                </a:lnTo>
                <a:lnTo>
                  <a:pt x="10710177" y="956589"/>
                </a:lnTo>
                <a:close/>
              </a:path>
              <a:path w="16113125" h="9671685">
                <a:moveTo>
                  <a:pt x="10764749" y="82194"/>
                </a:moveTo>
                <a:lnTo>
                  <a:pt x="10761510" y="75704"/>
                </a:lnTo>
                <a:lnTo>
                  <a:pt x="10756100" y="75704"/>
                </a:lnTo>
                <a:lnTo>
                  <a:pt x="10749610" y="76784"/>
                </a:lnTo>
                <a:lnTo>
                  <a:pt x="10727258" y="88633"/>
                </a:lnTo>
                <a:lnTo>
                  <a:pt x="10711078" y="111518"/>
                </a:lnTo>
                <a:lnTo>
                  <a:pt x="10704436" y="138684"/>
                </a:lnTo>
                <a:lnTo>
                  <a:pt x="10710672" y="163296"/>
                </a:lnTo>
                <a:lnTo>
                  <a:pt x="10713923" y="168706"/>
                </a:lnTo>
                <a:lnTo>
                  <a:pt x="10716082" y="174117"/>
                </a:lnTo>
                <a:lnTo>
                  <a:pt x="10724731" y="173037"/>
                </a:lnTo>
                <a:lnTo>
                  <a:pt x="10739044" y="160210"/>
                </a:lnTo>
                <a:lnTo>
                  <a:pt x="10754068" y="132880"/>
                </a:lnTo>
                <a:lnTo>
                  <a:pt x="10764431" y="102920"/>
                </a:lnTo>
                <a:lnTo>
                  <a:pt x="10764749" y="82194"/>
                </a:lnTo>
                <a:close/>
              </a:path>
              <a:path w="16113125" h="9671685">
                <a:moveTo>
                  <a:pt x="10778820" y="2091639"/>
                </a:moveTo>
                <a:lnTo>
                  <a:pt x="10776649" y="2090559"/>
                </a:lnTo>
                <a:lnTo>
                  <a:pt x="10774490" y="2090559"/>
                </a:lnTo>
                <a:lnTo>
                  <a:pt x="10764126" y="2091258"/>
                </a:lnTo>
                <a:lnTo>
                  <a:pt x="10754081" y="2097049"/>
                </a:lnTo>
                <a:lnTo>
                  <a:pt x="10746651" y="2106066"/>
                </a:lnTo>
                <a:lnTo>
                  <a:pt x="10744200" y="2116505"/>
                </a:lnTo>
                <a:lnTo>
                  <a:pt x="10744200" y="2121916"/>
                </a:lnTo>
                <a:lnTo>
                  <a:pt x="10747451" y="2122995"/>
                </a:lnTo>
                <a:lnTo>
                  <a:pt x="10755084" y="2120747"/>
                </a:lnTo>
                <a:lnTo>
                  <a:pt x="10765561" y="2113127"/>
                </a:lnTo>
                <a:lnTo>
                  <a:pt x="10774832" y="2103678"/>
                </a:lnTo>
                <a:lnTo>
                  <a:pt x="10778820" y="2095957"/>
                </a:lnTo>
                <a:lnTo>
                  <a:pt x="10778820" y="2091639"/>
                </a:lnTo>
                <a:close/>
              </a:path>
              <a:path w="16113125" h="9671685">
                <a:moveTo>
                  <a:pt x="10782059" y="7233132"/>
                </a:moveTo>
                <a:lnTo>
                  <a:pt x="10780979" y="7227735"/>
                </a:lnTo>
                <a:lnTo>
                  <a:pt x="10777728" y="7226655"/>
                </a:lnTo>
                <a:lnTo>
                  <a:pt x="10772331" y="7227735"/>
                </a:lnTo>
                <a:lnTo>
                  <a:pt x="10754398" y="7234631"/>
                </a:lnTo>
                <a:lnTo>
                  <a:pt x="10740022" y="7250443"/>
                </a:lnTo>
                <a:lnTo>
                  <a:pt x="10732326" y="7270318"/>
                </a:lnTo>
                <a:lnTo>
                  <a:pt x="10734472" y="7289381"/>
                </a:lnTo>
                <a:lnTo>
                  <a:pt x="10736631" y="7293699"/>
                </a:lnTo>
                <a:lnTo>
                  <a:pt x="10737723" y="7298029"/>
                </a:lnTo>
                <a:lnTo>
                  <a:pt x="10744213" y="7298029"/>
                </a:lnTo>
                <a:lnTo>
                  <a:pt x="10756506" y="7289101"/>
                </a:lnTo>
                <a:lnTo>
                  <a:pt x="10770438" y="7269645"/>
                </a:lnTo>
                <a:lnTo>
                  <a:pt x="10780713" y="7248144"/>
                </a:lnTo>
                <a:lnTo>
                  <a:pt x="10782059" y="7233132"/>
                </a:lnTo>
                <a:close/>
              </a:path>
              <a:path w="16113125" h="9671685">
                <a:moveTo>
                  <a:pt x="10791165" y="4564126"/>
                </a:moveTo>
                <a:lnTo>
                  <a:pt x="10790707" y="4558563"/>
                </a:lnTo>
                <a:lnTo>
                  <a:pt x="10790707" y="4557484"/>
                </a:lnTo>
                <a:lnTo>
                  <a:pt x="10787469" y="4557484"/>
                </a:lnTo>
                <a:lnTo>
                  <a:pt x="10781538" y="4561052"/>
                </a:lnTo>
                <a:lnTo>
                  <a:pt x="10777322" y="4567352"/>
                </a:lnTo>
                <a:lnTo>
                  <a:pt x="10775760" y="4574667"/>
                </a:lnTo>
                <a:lnTo>
                  <a:pt x="10777728" y="4581271"/>
                </a:lnTo>
                <a:lnTo>
                  <a:pt x="10778820" y="4582350"/>
                </a:lnTo>
                <a:lnTo>
                  <a:pt x="10778820" y="4584522"/>
                </a:lnTo>
                <a:lnTo>
                  <a:pt x="10780979" y="4583442"/>
                </a:lnTo>
                <a:lnTo>
                  <a:pt x="10784777" y="4579709"/>
                </a:lnTo>
                <a:lnTo>
                  <a:pt x="10788688" y="4572216"/>
                </a:lnTo>
                <a:lnTo>
                  <a:pt x="10791165" y="4564126"/>
                </a:lnTo>
                <a:close/>
              </a:path>
              <a:path w="16113125" h="9671685">
                <a:moveTo>
                  <a:pt x="10797197" y="8526628"/>
                </a:moveTo>
                <a:lnTo>
                  <a:pt x="10796118" y="8525548"/>
                </a:lnTo>
                <a:lnTo>
                  <a:pt x="10793959" y="8524469"/>
                </a:lnTo>
                <a:lnTo>
                  <a:pt x="10784205" y="8523376"/>
                </a:lnTo>
                <a:lnTo>
                  <a:pt x="10774350" y="8527161"/>
                </a:lnTo>
                <a:lnTo>
                  <a:pt x="10766730" y="8534197"/>
                </a:lnTo>
                <a:lnTo>
                  <a:pt x="10763669" y="8542845"/>
                </a:lnTo>
                <a:lnTo>
                  <a:pt x="10763669" y="8547176"/>
                </a:lnTo>
                <a:lnTo>
                  <a:pt x="10765841" y="8548256"/>
                </a:lnTo>
                <a:lnTo>
                  <a:pt x="10773016" y="8547024"/>
                </a:lnTo>
                <a:lnTo>
                  <a:pt x="10783545" y="8541626"/>
                </a:lnTo>
                <a:lnTo>
                  <a:pt x="10793057" y="8534413"/>
                </a:lnTo>
                <a:lnTo>
                  <a:pt x="10797197" y="8527707"/>
                </a:lnTo>
                <a:lnTo>
                  <a:pt x="10797197" y="8526628"/>
                </a:lnTo>
                <a:close/>
              </a:path>
              <a:path w="16113125" h="9671685">
                <a:moveTo>
                  <a:pt x="10825251" y="7875841"/>
                </a:moveTo>
                <a:lnTo>
                  <a:pt x="10824020" y="7862087"/>
                </a:lnTo>
                <a:lnTo>
                  <a:pt x="10821480" y="7856093"/>
                </a:lnTo>
                <a:lnTo>
                  <a:pt x="10814914" y="7840535"/>
                </a:lnTo>
                <a:lnTo>
                  <a:pt x="10802353" y="7820825"/>
                </a:lnTo>
                <a:lnTo>
                  <a:pt x="10790707" y="7811744"/>
                </a:lnTo>
                <a:lnTo>
                  <a:pt x="10785310" y="7809585"/>
                </a:lnTo>
                <a:lnTo>
                  <a:pt x="10783138" y="7811744"/>
                </a:lnTo>
                <a:lnTo>
                  <a:pt x="10780979" y="7817155"/>
                </a:lnTo>
                <a:lnTo>
                  <a:pt x="10777677" y="7835773"/>
                </a:lnTo>
                <a:lnTo>
                  <a:pt x="10783811" y="7855813"/>
                </a:lnTo>
                <a:lnTo>
                  <a:pt x="10787393" y="7860398"/>
                </a:lnTo>
                <a:lnTo>
                  <a:pt x="10787063" y="7865567"/>
                </a:lnTo>
                <a:lnTo>
                  <a:pt x="10789895" y="7871904"/>
                </a:lnTo>
                <a:lnTo>
                  <a:pt x="10794771" y="7876819"/>
                </a:lnTo>
                <a:lnTo>
                  <a:pt x="10800448" y="7878800"/>
                </a:lnTo>
                <a:lnTo>
                  <a:pt x="10803687" y="7878800"/>
                </a:lnTo>
                <a:lnTo>
                  <a:pt x="10804677" y="7876819"/>
                </a:lnTo>
                <a:lnTo>
                  <a:pt x="10804589" y="7875841"/>
                </a:lnTo>
                <a:lnTo>
                  <a:pt x="10813428" y="7879880"/>
                </a:lnTo>
                <a:lnTo>
                  <a:pt x="10817746" y="7879880"/>
                </a:lnTo>
                <a:lnTo>
                  <a:pt x="10822076" y="7882039"/>
                </a:lnTo>
                <a:lnTo>
                  <a:pt x="10825213" y="7876819"/>
                </a:lnTo>
                <a:lnTo>
                  <a:pt x="10825251" y="7875841"/>
                </a:lnTo>
                <a:close/>
              </a:path>
              <a:path w="16113125" h="9671685">
                <a:moveTo>
                  <a:pt x="10856951" y="6548107"/>
                </a:moveTo>
                <a:lnTo>
                  <a:pt x="10856684" y="6536652"/>
                </a:lnTo>
                <a:lnTo>
                  <a:pt x="10855604" y="6533401"/>
                </a:lnTo>
                <a:lnTo>
                  <a:pt x="10852366" y="6532321"/>
                </a:lnTo>
                <a:lnTo>
                  <a:pt x="10849115" y="6533401"/>
                </a:lnTo>
                <a:lnTo>
                  <a:pt x="10836605" y="6540259"/>
                </a:lnTo>
                <a:lnTo>
                  <a:pt x="10827753" y="6553416"/>
                </a:lnTo>
                <a:lnTo>
                  <a:pt x="10824172" y="6568986"/>
                </a:lnTo>
                <a:lnTo>
                  <a:pt x="10827487" y="6583146"/>
                </a:lnTo>
                <a:lnTo>
                  <a:pt x="10829646" y="6586398"/>
                </a:lnTo>
                <a:lnTo>
                  <a:pt x="10830725" y="6589636"/>
                </a:lnTo>
                <a:lnTo>
                  <a:pt x="10835056" y="6588557"/>
                </a:lnTo>
                <a:lnTo>
                  <a:pt x="10843298" y="6580746"/>
                </a:lnTo>
                <a:lnTo>
                  <a:pt x="10851553" y="6565036"/>
                </a:lnTo>
                <a:lnTo>
                  <a:pt x="10856951" y="6548107"/>
                </a:lnTo>
                <a:close/>
              </a:path>
              <a:path w="16113125" h="9671685">
                <a:moveTo>
                  <a:pt x="10861891" y="6499720"/>
                </a:moveTo>
                <a:lnTo>
                  <a:pt x="10859122" y="6487846"/>
                </a:lnTo>
                <a:lnTo>
                  <a:pt x="10854322" y="6476568"/>
                </a:lnTo>
                <a:lnTo>
                  <a:pt x="10849115" y="6470675"/>
                </a:lnTo>
                <a:lnTo>
                  <a:pt x="10846956" y="6470675"/>
                </a:lnTo>
                <a:lnTo>
                  <a:pt x="10843705" y="6473914"/>
                </a:lnTo>
                <a:lnTo>
                  <a:pt x="10840530" y="6482982"/>
                </a:lnTo>
                <a:lnTo>
                  <a:pt x="10841812" y="6493662"/>
                </a:lnTo>
                <a:lnTo>
                  <a:pt x="10846753" y="6503124"/>
                </a:lnTo>
                <a:lnTo>
                  <a:pt x="10854525" y="6508521"/>
                </a:lnTo>
                <a:lnTo>
                  <a:pt x="10858843" y="6510693"/>
                </a:lnTo>
                <a:lnTo>
                  <a:pt x="10861015" y="6507442"/>
                </a:lnTo>
                <a:lnTo>
                  <a:pt x="10861891" y="6499720"/>
                </a:lnTo>
                <a:close/>
              </a:path>
              <a:path w="16113125" h="9671685">
                <a:moveTo>
                  <a:pt x="10876229" y="4373664"/>
                </a:moveTo>
                <a:lnTo>
                  <a:pt x="10872902" y="4360646"/>
                </a:lnTo>
                <a:lnTo>
                  <a:pt x="10871822" y="4357408"/>
                </a:lnTo>
                <a:lnTo>
                  <a:pt x="10868584" y="4357408"/>
                </a:lnTo>
                <a:lnTo>
                  <a:pt x="10864253" y="4359567"/>
                </a:lnTo>
                <a:lnTo>
                  <a:pt x="10852048" y="4370552"/>
                </a:lnTo>
                <a:lnTo>
                  <a:pt x="10845330" y="4387418"/>
                </a:lnTo>
                <a:lnTo>
                  <a:pt x="10845089" y="4405490"/>
                </a:lnTo>
                <a:lnTo>
                  <a:pt x="10852353" y="4420133"/>
                </a:lnTo>
                <a:lnTo>
                  <a:pt x="10855604" y="4423372"/>
                </a:lnTo>
                <a:lnTo>
                  <a:pt x="10857763" y="4426623"/>
                </a:lnTo>
                <a:lnTo>
                  <a:pt x="10862094" y="4424451"/>
                </a:lnTo>
                <a:lnTo>
                  <a:pt x="10869105" y="4413872"/>
                </a:lnTo>
                <a:lnTo>
                  <a:pt x="10874388" y="4394174"/>
                </a:lnTo>
                <a:lnTo>
                  <a:pt x="10876229" y="4373664"/>
                </a:lnTo>
                <a:close/>
              </a:path>
              <a:path w="16113125" h="9671685">
                <a:moveTo>
                  <a:pt x="10884802" y="4455820"/>
                </a:moveTo>
                <a:lnTo>
                  <a:pt x="10883722" y="4454741"/>
                </a:lnTo>
                <a:lnTo>
                  <a:pt x="10873918" y="4454690"/>
                </a:lnTo>
                <a:lnTo>
                  <a:pt x="10866692" y="4458386"/>
                </a:lnTo>
                <a:lnTo>
                  <a:pt x="10861485" y="4464316"/>
                </a:lnTo>
                <a:lnTo>
                  <a:pt x="10859922" y="4470959"/>
                </a:lnTo>
                <a:lnTo>
                  <a:pt x="10859922" y="4474210"/>
                </a:lnTo>
                <a:lnTo>
                  <a:pt x="10862094" y="4475289"/>
                </a:lnTo>
                <a:lnTo>
                  <a:pt x="10867466" y="4473651"/>
                </a:lnTo>
                <a:lnTo>
                  <a:pt x="10875074" y="4468660"/>
                </a:lnTo>
                <a:lnTo>
                  <a:pt x="10881868" y="4462665"/>
                </a:lnTo>
                <a:lnTo>
                  <a:pt x="10884802" y="4457979"/>
                </a:lnTo>
                <a:lnTo>
                  <a:pt x="10884802" y="4455820"/>
                </a:lnTo>
                <a:close/>
              </a:path>
              <a:path w="16113125" h="9671685">
                <a:moveTo>
                  <a:pt x="10890212" y="6393891"/>
                </a:moveTo>
                <a:lnTo>
                  <a:pt x="10888053" y="6381991"/>
                </a:lnTo>
                <a:lnTo>
                  <a:pt x="10885881" y="6379832"/>
                </a:lnTo>
                <a:lnTo>
                  <a:pt x="10883722" y="6379832"/>
                </a:lnTo>
                <a:lnTo>
                  <a:pt x="10883722" y="6380912"/>
                </a:lnTo>
                <a:lnTo>
                  <a:pt x="10880484" y="6384150"/>
                </a:lnTo>
                <a:lnTo>
                  <a:pt x="10881563" y="6392812"/>
                </a:lnTo>
                <a:lnTo>
                  <a:pt x="10885881" y="6394971"/>
                </a:lnTo>
                <a:lnTo>
                  <a:pt x="10886973" y="6394971"/>
                </a:lnTo>
                <a:lnTo>
                  <a:pt x="10886973" y="6396050"/>
                </a:lnTo>
                <a:lnTo>
                  <a:pt x="10888053" y="6394971"/>
                </a:lnTo>
                <a:lnTo>
                  <a:pt x="10890212" y="6393891"/>
                </a:lnTo>
                <a:close/>
              </a:path>
              <a:path w="16113125" h="9671685">
                <a:moveTo>
                  <a:pt x="10892104" y="4689678"/>
                </a:moveTo>
                <a:lnTo>
                  <a:pt x="10889132" y="4675365"/>
                </a:lnTo>
                <a:lnTo>
                  <a:pt x="10885881" y="4672127"/>
                </a:lnTo>
                <a:lnTo>
                  <a:pt x="10882643" y="4672127"/>
                </a:lnTo>
                <a:lnTo>
                  <a:pt x="10878312" y="4674286"/>
                </a:lnTo>
                <a:lnTo>
                  <a:pt x="10864558" y="4685957"/>
                </a:lnTo>
                <a:lnTo>
                  <a:pt x="10856684" y="4704435"/>
                </a:lnTo>
                <a:lnTo>
                  <a:pt x="10856112" y="4724324"/>
                </a:lnTo>
                <a:lnTo>
                  <a:pt x="10864253" y="4740262"/>
                </a:lnTo>
                <a:lnTo>
                  <a:pt x="10867504" y="4743501"/>
                </a:lnTo>
                <a:lnTo>
                  <a:pt x="10869663" y="4746739"/>
                </a:lnTo>
                <a:lnTo>
                  <a:pt x="10875074" y="4744580"/>
                </a:lnTo>
                <a:lnTo>
                  <a:pt x="10883049" y="4733315"/>
                </a:lnTo>
                <a:lnTo>
                  <a:pt x="10889399" y="4712005"/>
                </a:lnTo>
                <a:lnTo>
                  <a:pt x="10892104" y="4689678"/>
                </a:lnTo>
                <a:close/>
              </a:path>
              <a:path w="16113125" h="9671685">
                <a:moveTo>
                  <a:pt x="10899216" y="9576625"/>
                </a:moveTo>
                <a:lnTo>
                  <a:pt x="10896562" y="9557169"/>
                </a:lnTo>
                <a:lnTo>
                  <a:pt x="10890466" y="9538322"/>
                </a:lnTo>
                <a:lnTo>
                  <a:pt x="10884294" y="9530270"/>
                </a:lnTo>
                <a:lnTo>
                  <a:pt x="10882643" y="9528099"/>
                </a:lnTo>
                <a:lnTo>
                  <a:pt x="10879392" y="9524860"/>
                </a:lnTo>
                <a:lnTo>
                  <a:pt x="10876153" y="9527019"/>
                </a:lnTo>
                <a:lnTo>
                  <a:pt x="10872902" y="9530270"/>
                </a:lnTo>
                <a:lnTo>
                  <a:pt x="10866260" y="9544710"/>
                </a:lnTo>
                <a:lnTo>
                  <a:pt x="10866819" y="9562313"/>
                </a:lnTo>
                <a:lnTo>
                  <a:pt x="10873664" y="9578480"/>
                </a:lnTo>
                <a:lnTo>
                  <a:pt x="10885881" y="9588665"/>
                </a:lnTo>
                <a:lnTo>
                  <a:pt x="10889132" y="9589745"/>
                </a:lnTo>
                <a:lnTo>
                  <a:pt x="10893450" y="9591916"/>
                </a:lnTo>
                <a:lnTo>
                  <a:pt x="10896702" y="9588665"/>
                </a:lnTo>
                <a:lnTo>
                  <a:pt x="10899216" y="9576625"/>
                </a:lnTo>
                <a:close/>
              </a:path>
              <a:path w="16113125" h="9671685">
                <a:moveTo>
                  <a:pt x="10940313" y="1840331"/>
                </a:moveTo>
                <a:lnTo>
                  <a:pt x="10940098" y="1826806"/>
                </a:lnTo>
                <a:lnTo>
                  <a:pt x="10937646" y="1813471"/>
                </a:lnTo>
                <a:lnTo>
                  <a:pt x="10934078" y="1807197"/>
                </a:lnTo>
                <a:lnTo>
                  <a:pt x="10933468" y="1806117"/>
                </a:lnTo>
                <a:lnTo>
                  <a:pt x="10931309" y="1805038"/>
                </a:lnTo>
                <a:lnTo>
                  <a:pt x="10926978" y="1807197"/>
                </a:lnTo>
                <a:lnTo>
                  <a:pt x="10921251" y="1816188"/>
                </a:lnTo>
                <a:lnTo>
                  <a:pt x="10920082" y="1828012"/>
                </a:lnTo>
                <a:lnTo>
                  <a:pt x="10923181" y="1839442"/>
                </a:lnTo>
                <a:lnTo>
                  <a:pt x="10930230" y="1847215"/>
                </a:lnTo>
                <a:lnTo>
                  <a:pt x="10932389" y="1848294"/>
                </a:lnTo>
                <a:lnTo>
                  <a:pt x="10934548" y="1850453"/>
                </a:lnTo>
                <a:lnTo>
                  <a:pt x="10937799" y="1848294"/>
                </a:lnTo>
                <a:lnTo>
                  <a:pt x="10940313" y="1840331"/>
                </a:lnTo>
                <a:close/>
              </a:path>
              <a:path w="16113125" h="9671685">
                <a:moveTo>
                  <a:pt x="10947527" y="1476260"/>
                </a:moveTo>
                <a:lnTo>
                  <a:pt x="10945368" y="1474089"/>
                </a:lnTo>
                <a:lnTo>
                  <a:pt x="10942117" y="1471930"/>
                </a:lnTo>
                <a:lnTo>
                  <a:pt x="10926826" y="1468031"/>
                </a:lnTo>
                <a:lnTo>
                  <a:pt x="10909808" y="1471523"/>
                </a:lnTo>
                <a:lnTo>
                  <a:pt x="10895432" y="1480908"/>
                </a:lnTo>
                <a:lnTo>
                  <a:pt x="10888040" y="1494637"/>
                </a:lnTo>
                <a:lnTo>
                  <a:pt x="10886961" y="1497888"/>
                </a:lnTo>
                <a:lnTo>
                  <a:pt x="10885881" y="1502206"/>
                </a:lnTo>
                <a:lnTo>
                  <a:pt x="10890212" y="1505458"/>
                </a:lnTo>
                <a:lnTo>
                  <a:pt x="10902340" y="1505546"/>
                </a:lnTo>
                <a:lnTo>
                  <a:pt x="10920755" y="1499641"/>
                </a:lnTo>
                <a:lnTo>
                  <a:pt x="10937964" y="1490700"/>
                </a:lnTo>
                <a:lnTo>
                  <a:pt x="10946448" y="1481658"/>
                </a:lnTo>
                <a:lnTo>
                  <a:pt x="10947527" y="1476260"/>
                </a:lnTo>
                <a:close/>
              </a:path>
              <a:path w="16113125" h="9671685">
                <a:moveTo>
                  <a:pt x="10956252" y="2962033"/>
                </a:moveTo>
                <a:lnTo>
                  <a:pt x="10952937" y="2942780"/>
                </a:lnTo>
                <a:lnTo>
                  <a:pt x="10948607" y="2938462"/>
                </a:lnTo>
                <a:lnTo>
                  <a:pt x="10944289" y="2938462"/>
                </a:lnTo>
                <a:lnTo>
                  <a:pt x="10937799" y="2940621"/>
                </a:lnTo>
                <a:lnTo>
                  <a:pt x="10918596" y="2956306"/>
                </a:lnTo>
                <a:lnTo>
                  <a:pt x="10907509" y="2980906"/>
                </a:lnTo>
                <a:lnTo>
                  <a:pt x="10906163" y="3007537"/>
                </a:lnTo>
                <a:lnTo>
                  <a:pt x="10916171" y="3029305"/>
                </a:lnTo>
                <a:lnTo>
                  <a:pt x="10920489" y="3033636"/>
                </a:lnTo>
                <a:lnTo>
                  <a:pt x="10923740" y="3039033"/>
                </a:lnTo>
                <a:lnTo>
                  <a:pt x="10931309" y="3035795"/>
                </a:lnTo>
                <a:lnTo>
                  <a:pt x="10942599" y="3020809"/>
                </a:lnTo>
                <a:lnTo>
                  <a:pt x="10951858" y="2992132"/>
                </a:lnTo>
                <a:lnTo>
                  <a:pt x="10956252" y="2962033"/>
                </a:lnTo>
                <a:close/>
              </a:path>
              <a:path w="16113125" h="9671685">
                <a:moveTo>
                  <a:pt x="10959427" y="7521905"/>
                </a:moveTo>
                <a:lnTo>
                  <a:pt x="10957268" y="7517574"/>
                </a:lnTo>
                <a:lnTo>
                  <a:pt x="10946460" y="7506170"/>
                </a:lnTo>
                <a:lnTo>
                  <a:pt x="10930090" y="7500137"/>
                </a:lnTo>
                <a:lnTo>
                  <a:pt x="10912704" y="7500391"/>
                </a:lnTo>
                <a:lnTo>
                  <a:pt x="10898861" y="7507846"/>
                </a:lnTo>
                <a:lnTo>
                  <a:pt x="10896702" y="7511085"/>
                </a:lnTo>
                <a:lnTo>
                  <a:pt x="10893450" y="7513244"/>
                </a:lnTo>
                <a:lnTo>
                  <a:pt x="10895622" y="7517574"/>
                </a:lnTo>
                <a:lnTo>
                  <a:pt x="10905846" y="7524255"/>
                </a:lnTo>
                <a:lnTo>
                  <a:pt x="10924680" y="7528801"/>
                </a:lnTo>
                <a:lnTo>
                  <a:pt x="10944136" y="7529893"/>
                </a:lnTo>
                <a:lnTo>
                  <a:pt x="10956188" y="7526223"/>
                </a:lnTo>
                <a:lnTo>
                  <a:pt x="10959427" y="7525144"/>
                </a:lnTo>
                <a:lnTo>
                  <a:pt x="10959427" y="7521905"/>
                </a:lnTo>
                <a:close/>
              </a:path>
              <a:path w="16113125" h="9671685">
                <a:moveTo>
                  <a:pt x="10963681" y="14592"/>
                </a:moveTo>
                <a:lnTo>
                  <a:pt x="10961586" y="3238"/>
                </a:lnTo>
                <a:lnTo>
                  <a:pt x="10960862" y="2159"/>
                </a:lnTo>
                <a:lnTo>
                  <a:pt x="10959427" y="0"/>
                </a:lnTo>
                <a:lnTo>
                  <a:pt x="10956176" y="0"/>
                </a:lnTo>
                <a:lnTo>
                  <a:pt x="10952937" y="2159"/>
                </a:lnTo>
                <a:lnTo>
                  <a:pt x="10941952" y="11176"/>
                </a:lnTo>
                <a:lnTo>
                  <a:pt x="10935627" y="25679"/>
                </a:lnTo>
                <a:lnTo>
                  <a:pt x="10934992" y="41402"/>
                </a:lnTo>
                <a:lnTo>
                  <a:pt x="10941037" y="54063"/>
                </a:lnTo>
                <a:lnTo>
                  <a:pt x="10943196" y="56235"/>
                </a:lnTo>
                <a:lnTo>
                  <a:pt x="10945368" y="59474"/>
                </a:lnTo>
                <a:lnTo>
                  <a:pt x="10949686" y="58394"/>
                </a:lnTo>
                <a:lnTo>
                  <a:pt x="10956112" y="49479"/>
                </a:lnTo>
                <a:lnTo>
                  <a:pt x="10961319" y="32435"/>
                </a:lnTo>
                <a:lnTo>
                  <a:pt x="10963681" y="14592"/>
                </a:lnTo>
                <a:close/>
              </a:path>
              <a:path w="16113125" h="9671685">
                <a:moveTo>
                  <a:pt x="10968253" y="9319704"/>
                </a:moveTo>
                <a:lnTo>
                  <a:pt x="10964837" y="9309633"/>
                </a:lnTo>
                <a:lnTo>
                  <a:pt x="10961586" y="9307474"/>
                </a:lnTo>
                <a:lnTo>
                  <a:pt x="10959427" y="9308554"/>
                </a:lnTo>
                <a:lnTo>
                  <a:pt x="10956188" y="9309633"/>
                </a:lnTo>
                <a:lnTo>
                  <a:pt x="10946968" y="9318917"/>
                </a:lnTo>
                <a:lnTo>
                  <a:pt x="10942523" y="9332760"/>
                </a:lnTo>
                <a:lnTo>
                  <a:pt x="10943565" y="9347200"/>
                </a:lnTo>
                <a:lnTo>
                  <a:pt x="10950778" y="9358312"/>
                </a:lnTo>
                <a:lnTo>
                  <a:pt x="10955096" y="9362630"/>
                </a:lnTo>
                <a:lnTo>
                  <a:pt x="10959427" y="9360471"/>
                </a:lnTo>
                <a:lnTo>
                  <a:pt x="10964532" y="9351620"/>
                </a:lnTo>
                <a:lnTo>
                  <a:pt x="10967809" y="9335872"/>
                </a:lnTo>
                <a:lnTo>
                  <a:pt x="10968253" y="9319704"/>
                </a:lnTo>
                <a:close/>
              </a:path>
              <a:path w="16113125" h="9671685">
                <a:moveTo>
                  <a:pt x="11004855" y="6745376"/>
                </a:moveTo>
                <a:lnTo>
                  <a:pt x="11003775" y="6741058"/>
                </a:lnTo>
                <a:lnTo>
                  <a:pt x="10995114" y="6741058"/>
                </a:lnTo>
                <a:lnTo>
                  <a:pt x="10978502" y="6749186"/>
                </a:lnTo>
                <a:lnTo>
                  <a:pt x="10966056" y="6765518"/>
                </a:lnTo>
                <a:lnTo>
                  <a:pt x="10960291" y="6785305"/>
                </a:lnTo>
                <a:lnTo>
                  <a:pt x="10963758" y="6803784"/>
                </a:lnTo>
                <a:lnTo>
                  <a:pt x="10968076" y="6812432"/>
                </a:lnTo>
                <a:lnTo>
                  <a:pt x="10973486" y="6811353"/>
                </a:lnTo>
                <a:lnTo>
                  <a:pt x="10984319" y="6802260"/>
                </a:lnTo>
                <a:lnTo>
                  <a:pt x="10996066" y="6782422"/>
                </a:lnTo>
                <a:lnTo>
                  <a:pt x="11004360" y="6760553"/>
                </a:lnTo>
                <a:lnTo>
                  <a:pt x="11004855" y="6745376"/>
                </a:lnTo>
                <a:close/>
              </a:path>
              <a:path w="16113125" h="9671685">
                <a:moveTo>
                  <a:pt x="11024807" y="5658142"/>
                </a:moveTo>
                <a:lnTo>
                  <a:pt x="11023232" y="5645480"/>
                </a:lnTo>
                <a:lnTo>
                  <a:pt x="11021797" y="5643321"/>
                </a:lnTo>
                <a:lnTo>
                  <a:pt x="11021073" y="5642241"/>
                </a:lnTo>
                <a:lnTo>
                  <a:pt x="11017834" y="5642241"/>
                </a:lnTo>
                <a:lnTo>
                  <a:pt x="11013504" y="5643321"/>
                </a:lnTo>
                <a:lnTo>
                  <a:pt x="11000931" y="5652897"/>
                </a:lnTo>
                <a:lnTo>
                  <a:pt x="10993222" y="5668873"/>
                </a:lnTo>
                <a:lnTo>
                  <a:pt x="10991596" y="5686666"/>
                </a:lnTo>
                <a:lnTo>
                  <a:pt x="10997286" y="5701716"/>
                </a:lnTo>
                <a:lnTo>
                  <a:pt x="11001604" y="5708205"/>
                </a:lnTo>
                <a:lnTo>
                  <a:pt x="11007014" y="5706046"/>
                </a:lnTo>
                <a:lnTo>
                  <a:pt x="11014570" y="5696432"/>
                </a:lnTo>
                <a:lnTo>
                  <a:pt x="11021212" y="5677789"/>
                </a:lnTo>
                <a:lnTo>
                  <a:pt x="11024807" y="5658142"/>
                </a:lnTo>
                <a:close/>
              </a:path>
              <a:path w="16113125" h="9671685">
                <a:moveTo>
                  <a:pt x="11030801" y="3404590"/>
                </a:moveTo>
                <a:lnTo>
                  <a:pt x="11029721" y="3401352"/>
                </a:lnTo>
                <a:lnTo>
                  <a:pt x="11021581" y="3392538"/>
                </a:lnTo>
                <a:lnTo>
                  <a:pt x="11009173" y="3387687"/>
                </a:lnTo>
                <a:lnTo>
                  <a:pt x="10995965" y="3387509"/>
                </a:lnTo>
                <a:lnTo>
                  <a:pt x="10985386" y="3392690"/>
                </a:lnTo>
                <a:lnTo>
                  <a:pt x="10981055" y="3397021"/>
                </a:lnTo>
                <a:lnTo>
                  <a:pt x="10982135" y="3400260"/>
                </a:lnTo>
                <a:lnTo>
                  <a:pt x="10989856" y="3405568"/>
                </a:lnTo>
                <a:lnTo>
                  <a:pt x="11004169" y="3409454"/>
                </a:lnTo>
                <a:lnTo>
                  <a:pt x="11019092" y="3410915"/>
                </a:lnTo>
                <a:lnTo>
                  <a:pt x="11028642" y="3408921"/>
                </a:lnTo>
                <a:lnTo>
                  <a:pt x="11030801" y="3406749"/>
                </a:lnTo>
                <a:lnTo>
                  <a:pt x="11030801" y="3404590"/>
                </a:lnTo>
                <a:close/>
              </a:path>
              <a:path w="16113125" h="9671685">
                <a:moveTo>
                  <a:pt x="11061764" y="923061"/>
                </a:moveTo>
                <a:lnTo>
                  <a:pt x="11057357" y="895388"/>
                </a:lnTo>
                <a:lnTo>
                  <a:pt x="11049191" y="879259"/>
                </a:lnTo>
                <a:lnTo>
                  <a:pt x="11043780" y="874941"/>
                </a:lnTo>
                <a:lnTo>
                  <a:pt x="11039462" y="876020"/>
                </a:lnTo>
                <a:lnTo>
                  <a:pt x="11035132" y="880338"/>
                </a:lnTo>
                <a:lnTo>
                  <a:pt x="11022902" y="899147"/>
                </a:lnTo>
                <a:lnTo>
                  <a:pt x="11019993" y="923734"/>
                </a:lnTo>
                <a:lnTo>
                  <a:pt x="11026000" y="947724"/>
                </a:lnTo>
                <a:lnTo>
                  <a:pt x="11040542" y="964704"/>
                </a:lnTo>
                <a:lnTo>
                  <a:pt x="11044860" y="966863"/>
                </a:lnTo>
                <a:lnTo>
                  <a:pt x="11049191" y="971194"/>
                </a:lnTo>
                <a:lnTo>
                  <a:pt x="11055680" y="966863"/>
                </a:lnTo>
                <a:lnTo>
                  <a:pt x="11061510" y="950747"/>
                </a:lnTo>
                <a:lnTo>
                  <a:pt x="11061764" y="923061"/>
                </a:lnTo>
                <a:close/>
              </a:path>
              <a:path w="16113125" h="9671685">
                <a:moveTo>
                  <a:pt x="11178870" y="3635159"/>
                </a:moveTo>
                <a:lnTo>
                  <a:pt x="11175733" y="3621976"/>
                </a:lnTo>
                <a:lnTo>
                  <a:pt x="11173562" y="3618725"/>
                </a:lnTo>
                <a:lnTo>
                  <a:pt x="11170323" y="3618725"/>
                </a:lnTo>
                <a:lnTo>
                  <a:pt x="11164913" y="3620897"/>
                </a:lnTo>
                <a:lnTo>
                  <a:pt x="11151934" y="3632047"/>
                </a:lnTo>
                <a:lnTo>
                  <a:pt x="11144631" y="3649281"/>
                </a:lnTo>
                <a:lnTo>
                  <a:pt x="11144225" y="3667734"/>
                </a:lnTo>
                <a:lnTo>
                  <a:pt x="11151934" y="3682542"/>
                </a:lnTo>
                <a:lnTo>
                  <a:pt x="11155185" y="3685781"/>
                </a:lnTo>
                <a:lnTo>
                  <a:pt x="11157344" y="3689032"/>
                </a:lnTo>
                <a:lnTo>
                  <a:pt x="11162754" y="3686860"/>
                </a:lnTo>
                <a:lnTo>
                  <a:pt x="11170552" y="3676116"/>
                </a:lnTo>
                <a:lnTo>
                  <a:pt x="11176533" y="3656038"/>
                </a:lnTo>
                <a:lnTo>
                  <a:pt x="11178870" y="3635159"/>
                </a:lnTo>
                <a:close/>
              </a:path>
              <a:path w="16113125" h="9671685">
                <a:moveTo>
                  <a:pt x="11190872" y="1356207"/>
                </a:moveTo>
                <a:lnTo>
                  <a:pt x="11188700" y="1354048"/>
                </a:lnTo>
                <a:lnTo>
                  <a:pt x="11184382" y="1352969"/>
                </a:lnTo>
                <a:lnTo>
                  <a:pt x="11169726" y="1353172"/>
                </a:lnTo>
                <a:lnTo>
                  <a:pt x="11155578" y="1360258"/>
                </a:lnTo>
                <a:lnTo>
                  <a:pt x="11145291" y="1371828"/>
                </a:lnTo>
                <a:lnTo>
                  <a:pt x="11142205" y="1385404"/>
                </a:lnTo>
                <a:lnTo>
                  <a:pt x="11142205" y="1392974"/>
                </a:lnTo>
                <a:lnTo>
                  <a:pt x="11146523" y="1394066"/>
                </a:lnTo>
                <a:lnTo>
                  <a:pt x="11157102" y="1391539"/>
                </a:lnTo>
                <a:lnTo>
                  <a:pt x="11171936" y="1382026"/>
                </a:lnTo>
                <a:lnTo>
                  <a:pt x="11185157" y="1369885"/>
                </a:lnTo>
                <a:lnTo>
                  <a:pt x="11190872" y="1359458"/>
                </a:lnTo>
                <a:lnTo>
                  <a:pt x="11190872" y="1356207"/>
                </a:lnTo>
                <a:close/>
              </a:path>
              <a:path w="16113125" h="9671685">
                <a:moveTo>
                  <a:pt x="11221149" y="5021453"/>
                </a:moveTo>
                <a:lnTo>
                  <a:pt x="11218990" y="5019281"/>
                </a:lnTo>
                <a:lnTo>
                  <a:pt x="11214659" y="5018202"/>
                </a:lnTo>
                <a:lnTo>
                  <a:pt x="11199025" y="5017986"/>
                </a:lnTo>
                <a:lnTo>
                  <a:pt x="11183709" y="5025364"/>
                </a:lnTo>
                <a:lnTo>
                  <a:pt x="11172228" y="5037823"/>
                </a:lnTo>
                <a:lnTo>
                  <a:pt x="11168164" y="5052809"/>
                </a:lnTo>
                <a:lnTo>
                  <a:pt x="11168164" y="5060378"/>
                </a:lnTo>
                <a:lnTo>
                  <a:pt x="11172482" y="5062550"/>
                </a:lnTo>
                <a:lnTo>
                  <a:pt x="11184179" y="5059692"/>
                </a:lnTo>
                <a:lnTo>
                  <a:pt x="11200333" y="5049431"/>
                </a:lnTo>
                <a:lnTo>
                  <a:pt x="11214456" y="5036540"/>
                </a:lnTo>
                <a:lnTo>
                  <a:pt x="11220069" y="5025771"/>
                </a:lnTo>
                <a:lnTo>
                  <a:pt x="11221149" y="5021453"/>
                </a:lnTo>
                <a:close/>
              </a:path>
              <a:path w="16113125" h="9671685">
                <a:moveTo>
                  <a:pt x="11266576" y="5155552"/>
                </a:moveTo>
                <a:lnTo>
                  <a:pt x="11265497" y="5153393"/>
                </a:lnTo>
                <a:lnTo>
                  <a:pt x="11264417" y="5150155"/>
                </a:lnTo>
                <a:lnTo>
                  <a:pt x="11255832" y="5142496"/>
                </a:lnTo>
                <a:lnTo>
                  <a:pt x="11243589" y="5139194"/>
                </a:lnTo>
                <a:lnTo>
                  <a:pt x="11230953" y="5140566"/>
                </a:lnTo>
                <a:lnTo>
                  <a:pt x="11221149" y="5146903"/>
                </a:lnTo>
                <a:lnTo>
                  <a:pt x="11216831" y="5151234"/>
                </a:lnTo>
                <a:lnTo>
                  <a:pt x="11218990" y="5154473"/>
                </a:lnTo>
                <a:lnTo>
                  <a:pt x="11226698" y="5158486"/>
                </a:lnTo>
                <a:lnTo>
                  <a:pt x="11240884" y="5160556"/>
                </a:lnTo>
                <a:lnTo>
                  <a:pt x="11255489" y="5160403"/>
                </a:lnTo>
                <a:lnTo>
                  <a:pt x="11264417" y="5157724"/>
                </a:lnTo>
                <a:lnTo>
                  <a:pt x="11266576" y="5155552"/>
                </a:lnTo>
                <a:close/>
              </a:path>
              <a:path w="16113125" h="9671685">
                <a:moveTo>
                  <a:pt x="11300104" y="2614003"/>
                </a:moveTo>
                <a:lnTo>
                  <a:pt x="11277587" y="2564727"/>
                </a:lnTo>
                <a:lnTo>
                  <a:pt x="11262246" y="2555608"/>
                </a:lnTo>
                <a:lnTo>
                  <a:pt x="11260087" y="2557767"/>
                </a:lnTo>
                <a:lnTo>
                  <a:pt x="11257928" y="2562098"/>
                </a:lnTo>
                <a:lnTo>
                  <a:pt x="11255680" y="2579230"/>
                </a:lnTo>
                <a:lnTo>
                  <a:pt x="11261839" y="2596972"/>
                </a:lnTo>
                <a:lnTo>
                  <a:pt x="11273892" y="2611069"/>
                </a:lnTo>
                <a:lnTo>
                  <a:pt x="11289284" y="2617254"/>
                </a:lnTo>
                <a:lnTo>
                  <a:pt x="11293615" y="2617254"/>
                </a:lnTo>
                <a:lnTo>
                  <a:pt x="11297933" y="2618333"/>
                </a:lnTo>
                <a:lnTo>
                  <a:pt x="11300104" y="2614003"/>
                </a:lnTo>
                <a:close/>
              </a:path>
              <a:path w="16113125" h="9671685">
                <a:moveTo>
                  <a:pt x="11301501" y="6467869"/>
                </a:moveTo>
                <a:lnTo>
                  <a:pt x="11300104" y="6460934"/>
                </a:lnTo>
                <a:lnTo>
                  <a:pt x="11299025" y="6459855"/>
                </a:lnTo>
                <a:lnTo>
                  <a:pt x="11296866" y="6459855"/>
                </a:lnTo>
                <a:lnTo>
                  <a:pt x="11294694" y="6460934"/>
                </a:lnTo>
                <a:lnTo>
                  <a:pt x="11287735" y="6466776"/>
                </a:lnTo>
                <a:lnTo>
                  <a:pt x="11283607" y="6475946"/>
                </a:lnTo>
                <a:lnTo>
                  <a:pt x="11283137" y="6485725"/>
                </a:lnTo>
                <a:lnTo>
                  <a:pt x="11287125" y="6493383"/>
                </a:lnTo>
                <a:lnTo>
                  <a:pt x="11290376" y="6496634"/>
                </a:lnTo>
                <a:lnTo>
                  <a:pt x="11292535" y="6495555"/>
                </a:lnTo>
                <a:lnTo>
                  <a:pt x="11296612" y="6489840"/>
                </a:lnTo>
                <a:lnTo>
                  <a:pt x="11299965" y="6479057"/>
                </a:lnTo>
                <a:lnTo>
                  <a:pt x="11301501" y="6467869"/>
                </a:lnTo>
                <a:close/>
              </a:path>
              <a:path w="16113125" h="9671685">
                <a:moveTo>
                  <a:pt x="11349850" y="434759"/>
                </a:moveTo>
                <a:lnTo>
                  <a:pt x="11345520" y="432600"/>
                </a:lnTo>
                <a:lnTo>
                  <a:pt x="11339030" y="431520"/>
                </a:lnTo>
                <a:lnTo>
                  <a:pt x="11315103" y="435762"/>
                </a:lnTo>
                <a:lnTo>
                  <a:pt x="11293615" y="451662"/>
                </a:lnTo>
                <a:lnTo>
                  <a:pt x="11279416" y="474256"/>
                </a:lnTo>
                <a:lnTo>
                  <a:pt x="11277384" y="498576"/>
                </a:lnTo>
                <a:lnTo>
                  <a:pt x="11278426" y="503758"/>
                </a:lnTo>
                <a:lnTo>
                  <a:pt x="11279556" y="510463"/>
                </a:lnTo>
                <a:lnTo>
                  <a:pt x="11325784" y="483298"/>
                </a:lnTo>
                <a:lnTo>
                  <a:pt x="11349850" y="441248"/>
                </a:lnTo>
                <a:lnTo>
                  <a:pt x="11349850" y="434759"/>
                </a:lnTo>
                <a:close/>
              </a:path>
              <a:path w="16113125" h="9671685">
                <a:moveTo>
                  <a:pt x="11368240" y="6639395"/>
                </a:moveTo>
                <a:lnTo>
                  <a:pt x="11367160" y="6633985"/>
                </a:lnTo>
                <a:lnTo>
                  <a:pt x="11363909" y="6632905"/>
                </a:lnTo>
                <a:lnTo>
                  <a:pt x="11358512" y="6632905"/>
                </a:lnTo>
                <a:lnTo>
                  <a:pt x="11341799" y="6638303"/>
                </a:lnTo>
                <a:lnTo>
                  <a:pt x="11327816" y="6651828"/>
                </a:lnTo>
                <a:lnTo>
                  <a:pt x="11319726" y="6669405"/>
                </a:lnTo>
                <a:lnTo>
                  <a:pt x="11320653" y="6686982"/>
                </a:lnTo>
                <a:lnTo>
                  <a:pt x="11322812" y="6695630"/>
                </a:lnTo>
                <a:lnTo>
                  <a:pt x="11329302" y="6695630"/>
                </a:lnTo>
                <a:lnTo>
                  <a:pt x="11341011" y="6688366"/>
                </a:lnTo>
                <a:lnTo>
                  <a:pt x="11354854" y="6671564"/>
                </a:lnTo>
                <a:lnTo>
                  <a:pt x="11365649" y="6652742"/>
                </a:lnTo>
                <a:lnTo>
                  <a:pt x="11368240" y="6639395"/>
                </a:lnTo>
                <a:close/>
              </a:path>
              <a:path w="16113125" h="9671685">
                <a:moveTo>
                  <a:pt x="11390948" y="1077175"/>
                </a:moveTo>
                <a:lnTo>
                  <a:pt x="11389868" y="1073937"/>
                </a:lnTo>
                <a:lnTo>
                  <a:pt x="11387696" y="1072857"/>
                </a:lnTo>
                <a:lnTo>
                  <a:pt x="11384458" y="1072857"/>
                </a:lnTo>
                <a:lnTo>
                  <a:pt x="11372291" y="1075855"/>
                </a:lnTo>
                <a:lnTo>
                  <a:pt x="11361750" y="1084745"/>
                </a:lnTo>
                <a:lnTo>
                  <a:pt x="11355261" y="1096886"/>
                </a:lnTo>
                <a:lnTo>
                  <a:pt x="11355261" y="1109624"/>
                </a:lnTo>
                <a:lnTo>
                  <a:pt x="11356340" y="1112862"/>
                </a:lnTo>
                <a:lnTo>
                  <a:pt x="11356340" y="1116114"/>
                </a:lnTo>
                <a:lnTo>
                  <a:pt x="11360658" y="1116114"/>
                </a:lnTo>
                <a:lnTo>
                  <a:pt x="11369345" y="1111707"/>
                </a:lnTo>
                <a:lnTo>
                  <a:pt x="11379860" y="1100289"/>
                </a:lnTo>
                <a:lnTo>
                  <a:pt x="11388344" y="1087069"/>
                </a:lnTo>
                <a:lnTo>
                  <a:pt x="11390948" y="1077175"/>
                </a:lnTo>
                <a:close/>
              </a:path>
              <a:path w="16113125" h="9671685">
                <a:moveTo>
                  <a:pt x="11417376" y="8499551"/>
                </a:moveTo>
                <a:lnTo>
                  <a:pt x="11416094" y="8486877"/>
                </a:lnTo>
                <a:lnTo>
                  <a:pt x="11412779" y="8474608"/>
                </a:lnTo>
                <a:lnTo>
                  <a:pt x="11408258" y="8468220"/>
                </a:lnTo>
                <a:lnTo>
                  <a:pt x="11406086" y="8467141"/>
                </a:lnTo>
                <a:lnTo>
                  <a:pt x="11403927" y="8467141"/>
                </a:lnTo>
                <a:lnTo>
                  <a:pt x="11401768" y="8469300"/>
                </a:lnTo>
                <a:lnTo>
                  <a:pt x="11397018" y="8478571"/>
                </a:lnTo>
                <a:lnTo>
                  <a:pt x="11397031" y="8489848"/>
                </a:lnTo>
                <a:lnTo>
                  <a:pt x="11401311" y="8500326"/>
                </a:lnTo>
                <a:lnTo>
                  <a:pt x="11409337" y="8507158"/>
                </a:lnTo>
                <a:lnTo>
                  <a:pt x="11413655" y="8509317"/>
                </a:lnTo>
                <a:lnTo>
                  <a:pt x="11415827" y="8507158"/>
                </a:lnTo>
                <a:lnTo>
                  <a:pt x="11417376" y="8499551"/>
                </a:lnTo>
                <a:close/>
              </a:path>
              <a:path w="16113125" h="9671685">
                <a:moveTo>
                  <a:pt x="11420145" y="2076500"/>
                </a:moveTo>
                <a:lnTo>
                  <a:pt x="11417986" y="2075408"/>
                </a:lnTo>
                <a:lnTo>
                  <a:pt x="11414735" y="2075408"/>
                </a:lnTo>
                <a:lnTo>
                  <a:pt x="11401933" y="2078583"/>
                </a:lnTo>
                <a:lnTo>
                  <a:pt x="11390948" y="2087854"/>
                </a:lnTo>
                <a:lnTo>
                  <a:pt x="11384013" y="2100351"/>
                </a:lnTo>
                <a:lnTo>
                  <a:pt x="11383378" y="2113267"/>
                </a:lnTo>
                <a:lnTo>
                  <a:pt x="11384458" y="2116505"/>
                </a:lnTo>
                <a:lnTo>
                  <a:pt x="11384458" y="2119757"/>
                </a:lnTo>
                <a:lnTo>
                  <a:pt x="11388789" y="2119757"/>
                </a:lnTo>
                <a:lnTo>
                  <a:pt x="11397793" y="2115172"/>
                </a:lnTo>
                <a:lnTo>
                  <a:pt x="11408931" y="2103399"/>
                </a:lnTo>
                <a:lnTo>
                  <a:pt x="11417833" y="2089797"/>
                </a:lnTo>
                <a:lnTo>
                  <a:pt x="11420145" y="2079739"/>
                </a:lnTo>
                <a:lnTo>
                  <a:pt x="11420145" y="2076500"/>
                </a:lnTo>
                <a:close/>
              </a:path>
              <a:path w="16113125" h="9671685">
                <a:moveTo>
                  <a:pt x="11438534" y="2020252"/>
                </a:moveTo>
                <a:lnTo>
                  <a:pt x="11437455" y="2018093"/>
                </a:lnTo>
                <a:lnTo>
                  <a:pt x="11435283" y="2017014"/>
                </a:lnTo>
                <a:lnTo>
                  <a:pt x="11425974" y="2015756"/>
                </a:lnTo>
                <a:lnTo>
                  <a:pt x="11415954" y="2019173"/>
                </a:lnTo>
                <a:lnTo>
                  <a:pt x="11407762" y="2025827"/>
                </a:lnTo>
                <a:lnTo>
                  <a:pt x="11403927" y="2034311"/>
                </a:lnTo>
                <a:lnTo>
                  <a:pt x="11403927" y="2036483"/>
                </a:lnTo>
                <a:lnTo>
                  <a:pt x="11402847" y="2038642"/>
                </a:lnTo>
                <a:lnTo>
                  <a:pt x="11406086" y="2040801"/>
                </a:lnTo>
                <a:lnTo>
                  <a:pt x="11413287" y="2040216"/>
                </a:lnTo>
                <a:lnTo>
                  <a:pt x="11423929" y="2035263"/>
                </a:lnTo>
                <a:lnTo>
                  <a:pt x="11433772" y="2028482"/>
                </a:lnTo>
                <a:lnTo>
                  <a:pt x="11438534" y="2022424"/>
                </a:lnTo>
                <a:lnTo>
                  <a:pt x="11438534" y="2020252"/>
                </a:lnTo>
                <a:close/>
              </a:path>
              <a:path w="16113125" h="9671685">
                <a:moveTo>
                  <a:pt x="11443246" y="2897073"/>
                </a:moveTo>
                <a:lnTo>
                  <a:pt x="11441773" y="2891955"/>
                </a:lnTo>
                <a:lnTo>
                  <a:pt x="11440693" y="2890875"/>
                </a:lnTo>
                <a:lnTo>
                  <a:pt x="11439614" y="2890875"/>
                </a:lnTo>
                <a:lnTo>
                  <a:pt x="11437455" y="2891955"/>
                </a:lnTo>
                <a:lnTo>
                  <a:pt x="11432845" y="2896908"/>
                </a:lnTo>
                <a:lnTo>
                  <a:pt x="11430559" y="2903982"/>
                </a:lnTo>
                <a:lnTo>
                  <a:pt x="11430914" y="2911271"/>
                </a:lnTo>
                <a:lnTo>
                  <a:pt x="11434204" y="2916834"/>
                </a:lnTo>
                <a:lnTo>
                  <a:pt x="11436375" y="2918993"/>
                </a:lnTo>
                <a:lnTo>
                  <a:pt x="11438534" y="2917914"/>
                </a:lnTo>
                <a:lnTo>
                  <a:pt x="11441328" y="2913392"/>
                </a:lnTo>
                <a:lnTo>
                  <a:pt x="11442992" y="2905341"/>
                </a:lnTo>
                <a:lnTo>
                  <a:pt x="11443246" y="2897073"/>
                </a:lnTo>
                <a:close/>
              </a:path>
              <a:path w="16113125" h="9671685">
                <a:moveTo>
                  <a:pt x="11466652" y="2165185"/>
                </a:moveTo>
                <a:lnTo>
                  <a:pt x="11463414" y="2163013"/>
                </a:lnTo>
                <a:lnTo>
                  <a:pt x="11463414" y="2161933"/>
                </a:lnTo>
                <a:lnTo>
                  <a:pt x="11462322" y="2163013"/>
                </a:lnTo>
                <a:lnTo>
                  <a:pt x="11460163" y="2163013"/>
                </a:lnTo>
                <a:lnTo>
                  <a:pt x="11455540" y="2167001"/>
                </a:lnTo>
                <a:lnTo>
                  <a:pt x="11453139" y="2173020"/>
                </a:lnTo>
                <a:lnTo>
                  <a:pt x="11453165" y="2179447"/>
                </a:lnTo>
                <a:lnTo>
                  <a:pt x="11455832" y="2184641"/>
                </a:lnTo>
                <a:lnTo>
                  <a:pt x="11458004" y="2186813"/>
                </a:lnTo>
                <a:lnTo>
                  <a:pt x="11459083" y="2185733"/>
                </a:lnTo>
                <a:lnTo>
                  <a:pt x="11462322" y="2184641"/>
                </a:lnTo>
                <a:lnTo>
                  <a:pt x="11466652" y="2165185"/>
                </a:lnTo>
                <a:close/>
              </a:path>
              <a:path w="16113125" h="9671685">
                <a:moveTo>
                  <a:pt x="11468341" y="7436307"/>
                </a:moveTo>
                <a:lnTo>
                  <a:pt x="11465039" y="7413079"/>
                </a:lnTo>
                <a:lnTo>
                  <a:pt x="11457661" y="7390447"/>
                </a:lnTo>
                <a:lnTo>
                  <a:pt x="11448275" y="7378065"/>
                </a:lnTo>
                <a:lnTo>
                  <a:pt x="11445024" y="7375893"/>
                </a:lnTo>
                <a:lnTo>
                  <a:pt x="11441786" y="7378065"/>
                </a:lnTo>
                <a:lnTo>
                  <a:pt x="11437455" y="7381303"/>
                </a:lnTo>
                <a:lnTo>
                  <a:pt x="11429327" y="7398664"/>
                </a:lnTo>
                <a:lnTo>
                  <a:pt x="11430025" y="7419568"/>
                </a:lnTo>
                <a:lnTo>
                  <a:pt x="11438217" y="7438644"/>
                </a:lnTo>
                <a:lnTo>
                  <a:pt x="11452593" y="7450518"/>
                </a:lnTo>
                <a:lnTo>
                  <a:pt x="11456924" y="7451611"/>
                </a:lnTo>
                <a:lnTo>
                  <a:pt x="11461255" y="7454849"/>
                </a:lnTo>
                <a:lnTo>
                  <a:pt x="11465573" y="7450518"/>
                </a:lnTo>
                <a:lnTo>
                  <a:pt x="11468341" y="7436307"/>
                </a:lnTo>
                <a:close/>
              </a:path>
              <a:path w="16113125" h="9671685">
                <a:moveTo>
                  <a:pt x="11470107" y="3754666"/>
                </a:moveTo>
                <a:lnTo>
                  <a:pt x="11469903" y="3740937"/>
                </a:lnTo>
                <a:lnTo>
                  <a:pt x="11467732" y="3737699"/>
                </a:lnTo>
                <a:lnTo>
                  <a:pt x="11464493" y="3736619"/>
                </a:lnTo>
                <a:lnTo>
                  <a:pt x="11459083" y="3737699"/>
                </a:lnTo>
                <a:lnTo>
                  <a:pt x="11444249" y="3745890"/>
                </a:lnTo>
                <a:lnTo>
                  <a:pt x="11433670" y="3761079"/>
                </a:lnTo>
                <a:lnTo>
                  <a:pt x="11429581" y="3778910"/>
                </a:lnTo>
                <a:lnTo>
                  <a:pt x="11434204" y="3795014"/>
                </a:lnTo>
                <a:lnTo>
                  <a:pt x="11436375" y="3798265"/>
                </a:lnTo>
                <a:lnTo>
                  <a:pt x="11438534" y="3802583"/>
                </a:lnTo>
                <a:lnTo>
                  <a:pt x="11443945" y="3801503"/>
                </a:lnTo>
                <a:lnTo>
                  <a:pt x="11453470" y="3792651"/>
                </a:lnTo>
                <a:lnTo>
                  <a:pt x="11463414" y="3774465"/>
                </a:lnTo>
                <a:lnTo>
                  <a:pt x="11470107" y="3754666"/>
                </a:lnTo>
                <a:close/>
              </a:path>
              <a:path w="16113125" h="9671685">
                <a:moveTo>
                  <a:pt x="11526139" y="9432938"/>
                </a:moveTo>
                <a:lnTo>
                  <a:pt x="11525060" y="9429686"/>
                </a:lnTo>
                <a:lnTo>
                  <a:pt x="11521808" y="9425368"/>
                </a:lnTo>
                <a:lnTo>
                  <a:pt x="11505502" y="9415932"/>
                </a:lnTo>
                <a:lnTo>
                  <a:pt x="11484635" y="9414815"/>
                </a:lnTo>
                <a:lnTo>
                  <a:pt x="11464785" y="9421406"/>
                </a:lnTo>
                <a:lnTo>
                  <a:pt x="11451514" y="9435097"/>
                </a:lnTo>
                <a:lnTo>
                  <a:pt x="11449355" y="9439427"/>
                </a:lnTo>
                <a:lnTo>
                  <a:pt x="11447196" y="9442666"/>
                </a:lnTo>
                <a:lnTo>
                  <a:pt x="11450434" y="9448076"/>
                </a:lnTo>
                <a:lnTo>
                  <a:pt x="11464646" y="9452165"/>
                </a:lnTo>
                <a:lnTo>
                  <a:pt x="11487887" y="9450781"/>
                </a:lnTo>
                <a:lnTo>
                  <a:pt x="11510505" y="9445333"/>
                </a:lnTo>
                <a:lnTo>
                  <a:pt x="11522901" y="9437256"/>
                </a:lnTo>
                <a:lnTo>
                  <a:pt x="11526139" y="9432938"/>
                </a:lnTo>
                <a:close/>
              </a:path>
              <a:path w="16113125" h="9671685">
                <a:moveTo>
                  <a:pt x="11562702" y="5866562"/>
                </a:moveTo>
                <a:lnTo>
                  <a:pt x="11561280" y="5847321"/>
                </a:lnTo>
                <a:lnTo>
                  <a:pt x="11556619" y="5828271"/>
                </a:lnTo>
                <a:lnTo>
                  <a:pt x="11549926" y="5817438"/>
                </a:lnTo>
                <a:lnTo>
                  <a:pt x="11546688" y="5816358"/>
                </a:lnTo>
                <a:lnTo>
                  <a:pt x="11543436" y="5817438"/>
                </a:lnTo>
                <a:lnTo>
                  <a:pt x="11540198" y="5820689"/>
                </a:lnTo>
                <a:lnTo>
                  <a:pt x="11532578" y="5834354"/>
                </a:lnTo>
                <a:lnTo>
                  <a:pt x="11531956" y="5851372"/>
                </a:lnTo>
                <a:lnTo>
                  <a:pt x="11537607" y="5867374"/>
                </a:lnTo>
                <a:lnTo>
                  <a:pt x="11548847" y="5878004"/>
                </a:lnTo>
                <a:lnTo>
                  <a:pt x="11552098" y="5879084"/>
                </a:lnTo>
                <a:lnTo>
                  <a:pt x="11555336" y="5882335"/>
                </a:lnTo>
                <a:lnTo>
                  <a:pt x="11559667" y="5878004"/>
                </a:lnTo>
                <a:lnTo>
                  <a:pt x="11562702" y="5866562"/>
                </a:lnTo>
                <a:close/>
              </a:path>
              <a:path w="16113125" h="9671685">
                <a:moveTo>
                  <a:pt x="11583454" y="9082253"/>
                </a:moveTo>
                <a:lnTo>
                  <a:pt x="11583353" y="9068397"/>
                </a:lnTo>
                <a:lnTo>
                  <a:pt x="11580216" y="9059812"/>
                </a:lnTo>
                <a:lnTo>
                  <a:pt x="11578057" y="9057653"/>
                </a:lnTo>
                <a:lnTo>
                  <a:pt x="11575885" y="9058732"/>
                </a:lnTo>
                <a:lnTo>
                  <a:pt x="11572646" y="9059812"/>
                </a:lnTo>
                <a:lnTo>
                  <a:pt x="11564988" y="9068206"/>
                </a:lnTo>
                <a:lnTo>
                  <a:pt x="11561699" y="9079954"/>
                </a:lnTo>
                <a:lnTo>
                  <a:pt x="11563058" y="9091905"/>
                </a:lnTo>
                <a:lnTo>
                  <a:pt x="11569395" y="9100909"/>
                </a:lnTo>
                <a:lnTo>
                  <a:pt x="11571567" y="9103068"/>
                </a:lnTo>
                <a:lnTo>
                  <a:pt x="11573726" y="9104147"/>
                </a:lnTo>
                <a:lnTo>
                  <a:pt x="11576964" y="9103068"/>
                </a:lnTo>
                <a:lnTo>
                  <a:pt x="11581130" y="9095702"/>
                </a:lnTo>
                <a:lnTo>
                  <a:pt x="11583454" y="9082253"/>
                </a:lnTo>
                <a:close/>
              </a:path>
              <a:path w="16113125" h="9671685">
                <a:moveTo>
                  <a:pt x="11585626" y="4489348"/>
                </a:moveTo>
                <a:lnTo>
                  <a:pt x="11568430" y="4444784"/>
                </a:lnTo>
                <a:lnTo>
                  <a:pt x="11555336" y="4436351"/>
                </a:lnTo>
                <a:lnTo>
                  <a:pt x="11553177" y="4437431"/>
                </a:lnTo>
                <a:lnTo>
                  <a:pt x="11551006" y="4441761"/>
                </a:lnTo>
                <a:lnTo>
                  <a:pt x="11548059" y="4456531"/>
                </a:lnTo>
                <a:lnTo>
                  <a:pt x="11552504" y="4472317"/>
                </a:lnTo>
                <a:lnTo>
                  <a:pt x="11562423" y="4485259"/>
                </a:lnTo>
                <a:lnTo>
                  <a:pt x="11575885" y="4491507"/>
                </a:lnTo>
                <a:lnTo>
                  <a:pt x="11579136" y="4491507"/>
                </a:lnTo>
                <a:lnTo>
                  <a:pt x="11583454" y="4492587"/>
                </a:lnTo>
                <a:lnTo>
                  <a:pt x="11585626" y="4489348"/>
                </a:lnTo>
                <a:close/>
              </a:path>
              <a:path w="16113125" h="9671685">
                <a:moveTo>
                  <a:pt x="11590896" y="4651578"/>
                </a:moveTo>
                <a:lnTo>
                  <a:pt x="11587467" y="4631829"/>
                </a:lnTo>
                <a:lnTo>
                  <a:pt x="11582438" y="4622368"/>
                </a:lnTo>
                <a:lnTo>
                  <a:pt x="11581295" y="4620209"/>
                </a:lnTo>
                <a:lnTo>
                  <a:pt x="11578044" y="4618050"/>
                </a:lnTo>
                <a:lnTo>
                  <a:pt x="11574805" y="4619129"/>
                </a:lnTo>
                <a:lnTo>
                  <a:pt x="11571554" y="4622368"/>
                </a:lnTo>
                <a:lnTo>
                  <a:pt x="11562804" y="4635766"/>
                </a:lnTo>
                <a:lnTo>
                  <a:pt x="11560747" y="4653331"/>
                </a:lnTo>
                <a:lnTo>
                  <a:pt x="11565179" y="4670285"/>
                </a:lnTo>
                <a:lnTo>
                  <a:pt x="11575885" y="4681855"/>
                </a:lnTo>
                <a:lnTo>
                  <a:pt x="11582375" y="4686185"/>
                </a:lnTo>
                <a:lnTo>
                  <a:pt x="11586705" y="4682934"/>
                </a:lnTo>
                <a:lnTo>
                  <a:pt x="11590871" y="4671314"/>
                </a:lnTo>
                <a:lnTo>
                  <a:pt x="11590896" y="4651578"/>
                </a:lnTo>
                <a:close/>
              </a:path>
              <a:path w="16113125" h="9671685">
                <a:moveTo>
                  <a:pt x="11613731" y="244411"/>
                </a:moveTo>
                <a:lnTo>
                  <a:pt x="11610492" y="242252"/>
                </a:lnTo>
                <a:lnTo>
                  <a:pt x="11607254" y="242252"/>
                </a:lnTo>
                <a:lnTo>
                  <a:pt x="11593119" y="244208"/>
                </a:lnTo>
                <a:lnTo>
                  <a:pt x="11580216" y="253072"/>
                </a:lnTo>
                <a:lnTo>
                  <a:pt x="11571351" y="265976"/>
                </a:lnTo>
                <a:lnTo>
                  <a:pt x="11569395" y="280111"/>
                </a:lnTo>
                <a:lnTo>
                  <a:pt x="11570475" y="283349"/>
                </a:lnTo>
                <a:lnTo>
                  <a:pt x="11570475" y="286588"/>
                </a:lnTo>
                <a:lnTo>
                  <a:pt x="11609781" y="259232"/>
                </a:lnTo>
                <a:lnTo>
                  <a:pt x="11613731" y="248742"/>
                </a:lnTo>
                <a:lnTo>
                  <a:pt x="11613731" y="244411"/>
                </a:lnTo>
                <a:close/>
              </a:path>
              <a:path w="16113125" h="9671685">
                <a:moveTo>
                  <a:pt x="11617643" y="6508801"/>
                </a:moveTo>
                <a:lnTo>
                  <a:pt x="11615903" y="6502044"/>
                </a:lnTo>
                <a:lnTo>
                  <a:pt x="11613744" y="6499873"/>
                </a:lnTo>
                <a:lnTo>
                  <a:pt x="11612664" y="6500952"/>
                </a:lnTo>
                <a:lnTo>
                  <a:pt x="11610492" y="6502044"/>
                </a:lnTo>
                <a:lnTo>
                  <a:pt x="11604485" y="6507696"/>
                </a:lnTo>
                <a:lnTo>
                  <a:pt x="11601310" y="6516510"/>
                </a:lnTo>
                <a:lnTo>
                  <a:pt x="11601374" y="6525920"/>
                </a:lnTo>
                <a:lnTo>
                  <a:pt x="11605095" y="6533401"/>
                </a:lnTo>
                <a:lnTo>
                  <a:pt x="11608333" y="6536652"/>
                </a:lnTo>
                <a:lnTo>
                  <a:pt x="11610492" y="6535560"/>
                </a:lnTo>
                <a:lnTo>
                  <a:pt x="11614226" y="6530022"/>
                </a:lnTo>
                <a:lnTo>
                  <a:pt x="11616855" y="6519608"/>
                </a:lnTo>
                <a:lnTo>
                  <a:pt x="11617643" y="6508801"/>
                </a:lnTo>
                <a:close/>
              </a:path>
              <a:path w="16113125" h="9671685">
                <a:moveTo>
                  <a:pt x="11646179" y="3406749"/>
                </a:moveTo>
                <a:lnTo>
                  <a:pt x="11644020" y="3403511"/>
                </a:lnTo>
                <a:lnTo>
                  <a:pt x="11639690" y="3400260"/>
                </a:lnTo>
                <a:lnTo>
                  <a:pt x="11622088" y="3393910"/>
                </a:lnTo>
                <a:lnTo>
                  <a:pt x="11601844" y="3396475"/>
                </a:lnTo>
                <a:lnTo>
                  <a:pt x="11584026" y="3406343"/>
                </a:lnTo>
                <a:lnTo>
                  <a:pt x="11573726" y="3421900"/>
                </a:lnTo>
                <a:lnTo>
                  <a:pt x="11572646" y="3426218"/>
                </a:lnTo>
                <a:lnTo>
                  <a:pt x="11570475" y="3430549"/>
                </a:lnTo>
                <a:lnTo>
                  <a:pt x="11574805" y="3433788"/>
                </a:lnTo>
                <a:lnTo>
                  <a:pt x="11589106" y="3435096"/>
                </a:lnTo>
                <a:lnTo>
                  <a:pt x="11611305" y="3429597"/>
                </a:lnTo>
                <a:lnTo>
                  <a:pt x="11632298" y="3420249"/>
                </a:lnTo>
                <a:lnTo>
                  <a:pt x="11642941" y="3410000"/>
                </a:lnTo>
                <a:lnTo>
                  <a:pt x="11646179" y="3406749"/>
                </a:lnTo>
                <a:close/>
              </a:path>
              <a:path w="16113125" h="9671685">
                <a:moveTo>
                  <a:pt x="11663490" y="6760515"/>
                </a:moveTo>
                <a:lnTo>
                  <a:pt x="11661331" y="6752945"/>
                </a:lnTo>
                <a:lnTo>
                  <a:pt x="11654841" y="6750786"/>
                </a:lnTo>
                <a:lnTo>
                  <a:pt x="11646179" y="6750786"/>
                </a:lnTo>
                <a:lnTo>
                  <a:pt x="11616766" y="6761289"/>
                </a:lnTo>
                <a:lnTo>
                  <a:pt x="11593322" y="6786207"/>
                </a:lnTo>
                <a:lnTo>
                  <a:pt x="11580635" y="6818008"/>
                </a:lnTo>
                <a:lnTo>
                  <a:pt x="11583454" y="6849199"/>
                </a:lnTo>
                <a:lnTo>
                  <a:pt x="11586705" y="6855688"/>
                </a:lnTo>
                <a:lnTo>
                  <a:pt x="11588864" y="6863258"/>
                </a:lnTo>
                <a:lnTo>
                  <a:pt x="11598605" y="6863258"/>
                </a:lnTo>
                <a:lnTo>
                  <a:pt x="11618468" y="6850100"/>
                </a:lnTo>
                <a:lnTo>
                  <a:pt x="11641595" y="6819595"/>
                </a:lnTo>
                <a:lnTo>
                  <a:pt x="11659438" y="6785242"/>
                </a:lnTo>
                <a:lnTo>
                  <a:pt x="11663490" y="6760515"/>
                </a:lnTo>
                <a:close/>
              </a:path>
              <a:path w="16113125" h="9671685">
                <a:moveTo>
                  <a:pt x="11679987" y="7254799"/>
                </a:moveTo>
                <a:lnTo>
                  <a:pt x="11675923" y="7232053"/>
                </a:lnTo>
                <a:lnTo>
                  <a:pt x="11667820" y="7210120"/>
                </a:lnTo>
                <a:lnTo>
                  <a:pt x="11658079" y="7198538"/>
                </a:lnTo>
                <a:lnTo>
                  <a:pt x="11653761" y="7195286"/>
                </a:lnTo>
                <a:lnTo>
                  <a:pt x="11647272" y="7201776"/>
                </a:lnTo>
                <a:lnTo>
                  <a:pt x="11639931" y="7219112"/>
                </a:lnTo>
                <a:lnTo>
                  <a:pt x="11641315" y="7239902"/>
                </a:lnTo>
                <a:lnTo>
                  <a:pt x="11650002" y="7258659"/>
                </a:lnTo>
                <a:lnTo>
                  <a:pt x="11664569" y="7269912"/>
                </a:lnTo>
                <a:lnTo>
                  <a:pt x="11668900" y="7270991"/>
                </a:lnTo>
                <a:lnTo>
                  <a:pt x="11673230" y="7273150"/>
                </a:lnTo>
                <a:lnTo>
                  <a:pt x="11677548" y="7268832"/>
                </a:lnTo>
                <a:lnTo>
                  <a:pt x="11679987" y="7254799"/>
                </a:lnTo>
                <a:close/>
              </a:path>
              <a:path w="16113125" h="9671685">
                <a:moveTo>
                  <a:pt x="11687277" y="8136204"/>
                </a:moveTo>
                <a:lnTo>
                  <a:pt x="11684038" y="8135112"/>
                </a:lnTo>
                <a:lnTo>
                  <a:pt x="11680800" y="8135112"/>
                </a:lnTo>
                <a:lnTo>
                  <a:pt x="11667566" y="8139595"/>
                </a:lnTo>
                <a:lnTo>
                  <a:pt x="11656860" y="8150669"/>
                </a:lnTo>
                <a:lnTo>
                  <a:pt x="11650828" y="8164779"/>
                </a:lnTo>
                <a:lnTo>
                  <a:pt x="11651590" y="8178381"/>
                </a:lnTo>
                <a:lnTo>
                  <a:pt x="11653761" y="8184870"/>
                </a:lnTo>
                <a:lnTo>
                  <a:pt x="11658079" y="8184870"/>
                </a:lnTo>
                <a:lnTo>
                  <a:pt x="11685765" y="8150187"/>
                </a:lnTo>
                <a:lnTo>
                  <a:pt x="11687277" y="8136204"/>
                </a:lnTo>
                <a:close/>
              </a:path>
              <a:path w="16113125" h="9671685">
                <a:moveTo>
                  <a:pt x="11708917" y="5057140"/>
                </a:moveTo>
                <a:lnTo>
                  <a:pt x="11707825" y="5053889"/>
                </a:lnTo>
                <a:lnTo>
                  <a:pt x="11704587" y="5049571"/>
                </a:lnTo>
                <a:lnTo>
                  <a:pt x="11689321" y="5038179"/>
                </a:lnTo>
                <a:lnTo>
                  <a:pt x="11668493" y="5034699"/>
                </a:lnTo>
                <a:lnTo>
                  <a:pt x="11647856" y="5038915"/>
                </a:lnTo>
                <a:lnTo>
                  <a:pt x="11633213" y="5050650"/>
                </a:lnTo>
                <a:lnTo>
                  <a:pt x="11631041" y="5054981"/>
                </a:lnTo>
                <a:lnTo>
                  <a:pt x="11627803" y="5058219"/>
                </a:lnTo>
                <a:lnTo>
                  <a:pt x="11631041" y="5063629"/>
                </a:lnTo>
                <a:lnTo>
                  <a:pt x="11644833" y="5068913"/>
                </a:lnTo>
                <a:lnTo>
                  <a:pt x="11668354" y="5070246"/>
                </a:lnTo>
                <a:lnTo>
                  <a:pt x="11691874" y="5067732"/>
                </a:lnTo>
                <a:lnTo>
                  <a:pt x="11705666" y="5061470"/>
                </a:lnTo>
                <a:lnTo>
                  <a:pt x="11708917" y="5057140"/>
                </a:lnTo>
                <a:close/>
              </a:path>
              <a:path w="16113125" h="9671685">
                <a:moveTo>
                  <a:pt x="11711076" y="4119473"/>
                </a:moveTo>
                <a:lnTo>
                  <a:pt x="11709997" y="4118381"/>
                </a:lnTo>
                <a:lnTo>
                  <a:pt x="11707825" y="4114063"/>
                </a:lnTo>
                <a:lnTo>
                  <a:pt x="11699177" y="4111904"/>
                </a:lnTo>
                <a:lnTo>
                  <a:pt x="11695938" y="4116222"/>
                </a:lnTo>
                <a:lnTo>
                  <a:pt x="11694859" y="4117302"/>
                </a:lnTo>
                <a:lnTo>
                  <a:pt x="11694859" y="4118381"/>
                </a:lnTo>
                <a:lnTo>
                  <a:pt x="11695938" y="4120553"/>
                </a:lnTo>
                <a:lnTo>
                  <a:pt x="11707825" y="4122712"/>
                </a:lnTo>
                <a:lnTo>
                  <a:pt x="11711076" y="4119473"/>
                </a:lnTo>
                <a:close/>
              </a:path>
              <a:path w="16113125" h="9671685">
                <a:moveTo>
                  <a:pt x="11733784" y="1736902"/>
                </a:moveTo>
                <a:lnTo>
                  <a:pt x="11733263" y="1731187"/>
                </a:lnTo>
                <a:lnTo>
                  <a:pt x="11729593" y="1722843"/>
                </a:lnTo>
                <a:lnTo>
                  <a:pt x="11724513" y="1715300"/>
                </a:lnTo>
                <a:lnTo>
                  <a:pt x="11719725" y="1712023"/>
                </a:lnTo>
                <a:lnTo>
                  <a:pt x="11717566" y="1709864"/>
                </a:lnTo>
                <a:lnTo>
                  <a:pt x="11716474" y="1710944"/>
                </a:lnTo>
                <a:lnTo>
                  <a:pt x="11715394" y="1713103"/>
                </a:lnTo>
                <a:lnTo>
                  <a:pt x="11714404" y="1720494"/>
                </a:lnTo>
                <a:lnTo>
                  <a:pt x="11717160" y="1728381"/>
                </a:lnTo>
                <a:lnTo>
                  <a:pt x="11722545" y="1734858"/>
                </a:lnTo>
                <a:lnTo>
                  <a:pt x="11729453" y="1737982"/>
                </a:lnTo>
                <a:lnTo>
                  <a:pt x="11731625" y="1737982"/>
                </a:lnTo>
                <a:lnTo>
                  <a:pt x="11732705" y="1739061"/>
                </a:lnTo>
                <a:lnTo>
                  <a:pt x="11733784" y="1736902"/>
                </a:lnTo>
                <a:close/>
              </a:path>
              <a:path w="16113125" h="9671685">
                <a:moveTo>
                  <a:pt x="11736134" y="9286202"/>
                </a:moveTo>
                <a:lnTo>
                  <a:pt x="11735956" y="9277198"/>
                </a:lnTo>
                <a:lnTo>
                  <a:pt x="11734876" y="9273946"/>
                </a:lnTo>
                <a:lnTo>
                  <a:pt x="11732705" y="9273946"/>
                </a:lnTo>
                <a:lnTo>
                  <a:pt x="11729466" y="9275039"/>
                </a:lnTo>
                <a:lnTo>
                  <a:pt x="11719306" y="9280817"/>
                </a:lnTo>
                <a:lnTo>
                  <a:pt x="11712296" y="9291256"/>
                </a:lnTo>
                <a:lnTo>
                  <a:pt x="11709540" y="9303321"/>
                </a:lnTo>
                <a:lnTo>
                  <a:pt x="11712156" y="9313964"/>
                </a:lnTo>
                <a:lnTo>
                  <a:pt x="11713235" y="9316136"/>
                </a:lnTo>
                <a:lnTo>
                  <a:pt x="11714328" y="9319374"/>
                </a:lnTo>
                <a:lnTo>
                  <a:pt x="11718646" y="9318295"/>
                </a:lnTo>
                <a:lnTo>
                  <a:pt x="11725148" y="9312326"/>
                </a:lnTo>
                <a:lnTo>
                  <a:pt x="11731765" y="9299778"/>
                </a:lnTo>
                <a:lnTo>
                  <a:pt x="11736134" y="9286202"/>
                </a:lnTo>
                <a:close/>
              </a:path>
              <a:path w="16113125" h="9671685">
                <a:moveTo>
                  <a:pt x="11819585" y="8252930"/>
                </a:moveTo>
                <a:lnTo>
                  <a:pt x="11817058" y="8244345"/>
                </a:lnTo>
                <a:lnTo>
                  <a:pt x="11814899" y="8242186"/>
                </a:lnTo>
                <a:lnTo>
                  <a:pt x="11812740" y="8242186"/>
                </a:lnTo>
                <a:lnTo>
                  <a:pt x="11809489" y="8244345"/>
                </a:lnTo>
                <a:lnTo>
                  <a:pt x="11801818" y="8252295"/>
                </a:lnTo>
                <a:lnTo>
                  <a:pt x="11798402" y="8264093"/>
                </a:lnTo>
                <a:lnTo>
                  <a:pt x="11799456" y="8276285"/>
                </a:lnTo>
                <a:lnTo>
                  <a:pt x="11805171" y="8285442"/>
                </a:lnTo>
                <a:lnTo>
                  <a:pt x="11809489" y="8289772"/>
                </a:lnTo>
                <a:lnTo>
                  <a:pt x="11812740" y="8287613"/>
                </a:lnTo>
                <a:lnTo>
                  <a:pt x="11816906" y="8280247"/>
                </a:lnTo>
                <a:lnTo>
                  <a:pt x="11819357" y="8266785"/>
                </a:lnTo>
                <a:lnTo>
                  <a:pt x="11819585" y="8252930"/>
                </a:lnTo>
                <a:close/>
              </a:path>
              <a:path w="16113125" h="9671685">
                <a:moveTo>
                  <a:pt x="11824627" y="1070686"/>
                </a:moveTo>
                <a:lnTo>
                  <a:pt x="11821389" y="1069606"/>
                </a:lnTo>
                <a:lnTo>
                  <a:pt x="11817058" y="1068527"/>
                </a:lnTo>
                <a:lnTo>
                  <a:pt x="11801208" y="1071194"/>
                </a:lnTo>
                <a:lnTo>
                  <a:pt x="11786781" y="1081773"/>
                </a:lnTo>
                <a:lnTo>
                  <a:pt x="11777218" y="1096810"/>
                </a:lnTo>
                <a:lnTo>
                  <a:pt x="11775961" y="1112862"/>
                </a:lnTo>
                <a:lnTo>
                  <a:pt x="11776913" y="1116685"/>
                </a:lnTo>
                <a:lnTo>
                  <a:pt x="11777040" y="1120444"/>
                </a:lnTo>
                <a:lnTo>
                  <a:pt x="11820931" y="1087145"/>
                </a:lnTo>
                <a:lnTo>
                  <a:pt x="11824627" y="1075016"/>
                </a:lnTo>
                <a:lnTo>
                  <a:pt x="11824627" y="1070686"/>
                </a:lnTo>
                <a:close/>
              </a:path>
              <a:path w="16113125" h="9671685">
                <a:moveTo>
                  <a:pt x="11849506" y="7442949"/>
                </a:moveTo>
                <a:lnTo>
                  <a:pt x="11847347" y="7440790"/>
                </a:lnTo>
                <a:lnTo>
                  <a:pt x="11845188" y="7440790"/>
                </a:lnTo>
                <a:lnTo>
                  <a:pt x="11840858" y="7442949"/>
                </a:lnTo>
                <a:lnTo>
                  <a:pt x="11838699" y="7451611"/>
                </a:lnTo>
                <a:lnTo>
                  <a:pt x="11843017" y="7454849"/>
                </a:lnTo>
                <a:lnTo>
                  <a:pt x="11844109" y="7455929"/>
                </a:lnTo>
                <a:lnTo>
                  <a:pt x="11845188" y="7455929"/>
                </a:lnTo>
                <a:lnTo>
                  <a:pt x="11847347" y="7454849"/>
                </a:lnTo>
                <a:lnTo>
                  <a:pt x="11849506" y="7442949"/>
                </a:lnTo>
                <a:close/>
              </a:path>
              <a:path w="16113125" h="9671685">
                <a:moveTo>
                  <a:pt x="11894934" y="5231257"/>
                </a:moveTo>
                <a:lnTo>
                  <a:pt x="11878348" y="5181676"/>
                </a:lnTo>
                <a:lnTo>
                  <a:pt x="11864645" y="5170703"/>
                </a:lnTo>
                <a:lnTo>
                  <a:pt x="11861406" y="5172862"/>
                </a:lnTo>
                <a:lnTo>
                  <a:pt x="11859247" y="5177180"/>
                </a:lnTo>
                <a:lnTo>
                  <a:pt x="11855069" y="5193271"/>
                </a:lnTo>
                <a:lnTo>
                  <a:pt x="11859108" y="5210988"/>
                </a:lnTo>
                <a:lnTo>
                  <a:pt x="11869433" y="5225859"/>
                </a:lnTo>
                <a:lnTo>
                  <a:pt x="11884114" y="5233428"/>
                </a:lnTo>
                <a:lnTo>
                  <a:pt x="11888445" y="5234508"/>
                </a:lnTo>
                <a:lnTo>
                  <a:pt x="11891683" y="5235587"/>
                </a:lnTo>
                <a:lnTo>
                  <a:pt x="11894934" y="5231257"/>
                </a:lnTo>
                <a:close/>
              </a:path>
              <a:path w="16113125" h="9671685">
                <a:moveTo>
                  <a:pt x="11903583" y="8249755"/>
                </a:moveTo>
                <a:lnTo>
                  <a:pt x="11902504" y="8248675"/>
                </a:lnTo>
                <a:lnTo>
                  <a:pt x="11900345" y="8243265"/>
                </a:lnTo>
                <a:lnTo>
                  <a:pt x="11889524" y="8241106"/>
                </a:lnTo>
                <a:lnTo>
                  <a:pt x="11884114" y="8246516"/>
                </a:lnTo>
                <a:lnTo>
                  <a:pt x="11883034" y="8246516"/>
                </a:lnTo>
                <a:lnTo>
                  <a:pt x="11884114" y="8248675"/>
                </a:lnTo>
                <a:lnTo>
                  <a:pt x="11885193" y="8251926"/>
                </a:lnTo>
                <a:lnTo>
                  <a:pt x="11900345" y="8254085"/>
                </a:lnTo>
                <a:lnTo>
                  <a:pt x="11903583" y="8250834"/>
                </a:lnTo>
                <a:lnTo>
                  <a:pt x="11903583" y="8249755"/>
                </a:lnTo>
                <a:close/>
              </a:path>
              <a:path w="16113125" h="9671685">
                <a:moveTo>
                  <a:pt x="11923052" y="5973178"/>
                </a:moveTo>
                <a:lnTo>
                  <a:pt x="11902504" y="5934240"/>
                </a:lnTo>
                <a:lnTo>
                  <a:pt x="11899252" y="5933160"/>
                </a:lnTo>
                <a:lnTo>
                  <a:pt x="11898173" y="5934240"/>
                </a:lnTo>
                <a:lnTo>
                  <a:pt x="11896014" y="5937491"/>
                </a:lnTo>
                <a:lnTo>
                  <a:pt x="11894337" y="5948578"/>
                </a:lnTo>
                <a:lnTo>
                  <a:pt x="11898046" y="5960465"/>
                </a:lnTo>
                <a:lnTo>
                  <a:pt x="11905590" y="5970333"/>
                </a:lnTo>
                <a:lnTo>
                  <a:pt x="11915483" y="5975337"/>
                </a:lnTo>
                <a:lnTo>
                  <a:pt x="11918721" y="5975337"/>
                </a:lnTo>
                <a:lnTo>
                  <a:pt x="11920893" y="5976417"/>
                </a:lnTo>
                <a:lnTo>
                  <a:pt x="11923052" y="5973178"/>
                </a:lnTo>
                <a:close/>
              </a:path>
              <a:path w="16113125" h="9671685">
                <a:moveTo>
                  <a:pt x="11927383" y="6721589"/>
                </a:moveTo>
                <a:lnTo>
                  <a:pt x="11925211" y="6719417"/>
                </a:lnTo>
                <a:lnTo>
                  <a:pt x="11924132" y="6717258"/>
                </a:lnTo>
                <a:lnTo>
                  <a:pt x="11923052" y="6717258"/>
                </a:lnTo>
                <a:lnTo>
                  <a:pt x="11921973" y="6718338"/>
                </a:lnTo>
                <a:lnTo>
                  <a:pt x="11915483" y="6721589"/>
                </a:lnTo>
                <a:lnTo>
                  <a:pt x="11913324" y="6732397"/>
                </a:lnTo>
                <a:lnTo>
                  <a:pt x="11920893" y="6739966"/>
                </a:lnTo>
                <a:lnTo>
                  <a:pt x="11921973" y="6738887"/>
                </a:lnTo>
                <a:lnTo>
                  <a:pt x="11925211" y="6737807"/>
                </a:lnTo>
                <a:lnTo>
                  <a:pt x="11927383" y="6721589"/>
                </a:lnTo>
                <a:close/>
              </a:path>
              <a:path w="16113125" h="9671685">
                <a:moveTo>
                  <a:pt x="11931701" y="2219248"/>
                </a:moveTo>
                <a:lnTo>
                  <a:pt x="11928462" y="2217089"/>
                </a:lnTo>
                <a:lnTo>
                  <a:pt x="11928462" y="2216010"/>
                </a:lnTo>
                <a:lnTo>
                  <a:pt x="11927370" y="2217089"/>
                </a:lnTo>
                <a:lnTo>
                  <a:pt x="11926291" y="2217089"/>
                </a:lnTo>
                <a:lnTo>
                  <a:pt x="11920880" y="2220341"/>
                </a:lnTo>
                <a:lnTo>
                  <a:pt x="11920880" y="2232228"/>
                </a:lnTo>
                <a:lnTo>
                  <a:pt x="11926291" y="2235479"/>
                </a:lnTo>
                <a:lnTo>
                  <a:pt x="11927370" y="2236559"/>
                </a:lnTo>
                <a:lnTo>
                  <a:pt x="11929542" y="2236559"/>
                </a:lnTo>
                <a:lnTo>
                  <a:pt x="11931701" y="2234400"/>
                </a:lnTo>
                <a:lnTo>
                  <a:pt x="11931701" y="2219248"/>
                </a:lnTo>
                <a:close/>
              </a:path>
              <a:path w="16113125" h="9671685">
                <a:moveTo>
                  <a:pt x="11938191" y="7532713"/>
                </a:moveTo>
                <a:lnTo>
                  <a:pt x="11937111" y="7531633"/>
                </a:lnTo>
                <a:lnTo>
                  <a:pt x="11933873" y="7529474"/>
                </a:lnTo>
                <a:lnTo>
                  <a:pt x="11923255" y="7527010"/>
                </a:lnTo>
                <a:lnTo>
                  <a:pt x="11911432" y="7530020"/>
                </a:lnTo>
                <a:lnTo>
                  <a:pt x="11901627" y="7537082"/>
                </a:lnTo>
                <a:lnTo>
                  <a:pt x="11897093" y="7546772"/>
                </a:lnTo>
                <a:lnTo>
                  <a:pt x="11897004" y="7549210"/>
                </a:lnTo>
                <a:lnTo>
                  <a:pt x="11896014" y="7552182"/>
                </a:lnTo>
                <a:lnTo>
                  <a:pt x="11899265" y="7554354"/>
                </a:lnTo>
                <a:lnTo>
                  <a:pt x="11907926" y="7553909"/>
                </a:lnTo>
                <a:lnTo>
                  <a:pt x="11920753" y="7549210"/>
                </a:lnTo>
                <a:lnTo>
                  <a:pt x="11932564" y="7542492"/>
                </a:lnTo>
                <a:lnTo>
                  <a:pt x="11938191" y="7535964"/>
                </a:lnTo>
                <a:lnTo>
                  <a:pt x="11938191" y="7532713"/>
                </a:lnTo>
                <a:close/>
              </a:path>
              <a:path w="16113125" h="9671685">
                <a:moveTo>
                  <a:pt x="11967388" y="2341461"/>
                </a:moveTo>
                <a:lnTo>
                  <a:pt x="11951424" y="2306180"/>
                </a:lnTo>
                <a:lnTo>
                  <a:pt x="11940350" y="2299284"/>
                </a:lnTo>
                <a:lnTo>
                  <a:pt x="11939270" y="2301443"/>
                </a:lnTo>
                <a:lnTo>
                  <a:pt x="11937111" y="2304694"/>
                </a:lnTo>
                <a:lnTo>
                  <a:pt x="11935638" y="2316708"/>
                </a:lnTo>
                <a:lnTo>
                  <a:pt x="11939943" y="2329434"/>
                </a:lnTo>
                <a:lnTo>
                  <a:pt x="11948516" y="2339517"/>
                </a:lnTo>
                <a:lnTo>
                  <a:pt x="11959819" y="2343632"/>
                </a:lnTo>
                <a:lnTo>
                  <a:pt x="11963070" y="2343632"/>
                </a:lnTo>
                <a:lnTo>
                  <a:pt x="11965229" y="2344712"/>
                </a:lnTo>
                <a:lnTo>
                  <a:pt x="11967388" y="2341461"/>
                </a:lnTo>
                <a:close/>
              </a:path>
              <a:path w="16113125" h="9671685">
                <a:moveTo>
                  <a:pt x="11970639" y="8975458"/>
                </a:moveTo>
                <a:lnTo>
                  <a:pt x="11969560" y="8974366"/>
                </a:lnTo>
                <a:lnTo>
                  <a:pt x="11964416" y="8968969"/>
                </a:lnTo>
                <a:lnTo>
                  <a:pt x="11956847" y="8965984"/>
                </a:lnTo>
                <a:lnTo>
                  <a:pt x="11948871" y="8965857"/>
                </a:lnTo>
                <a:lnTo>
                  <a:pt x="11942521" y="8968969"/>
                </a:lnTo>
                <a:lnTo>
                  <a:pt x="11941442" y="8970048"/>
                </a:lnTo>
                <a:lnTo>
                  <a:pt x="11939270" y="8971128"/>
                </a:lnTo>
                <a:lnTo>
                  <a:pt x="11940362" y="8973287"/>
                </a:lnTo>
                <a:lnTo>
                  <a:pt x="11945226" y="8976411"/>
                </a:lnTo>
                <a:lnTo>
                  <a:pt x="11954142" y="8978836"/>
                </a:lnTo>
                <a:lnTo>
                  <a:pt x="11963476" y="8979827"/>
                </a:lnTo>
                <a:lnTo>
                  <a:pt x="11969560" y="8978697"/>
                </a:lnTo>
                <a:lnTo>
                  <a:pt x="11970639" y="8977617"/>
                </a:lnTo>
                <a:lnTo>
                  <a:pt x="11970639" y="8975458"/>
                </a:lnTo>
                <a:close/>
              </a:path>
              <a:path w="16113125" h="9671685">
                <a:moveTo>
                  <a:pt x="11980367" y="4051338"/>
                </a:moveTo>
                <a:lnTo>
                  <a:pt x="11977129" y="4048087"/>
                </a:lnTo>
                <a:lnTo>
                  <a:pt x="11976049" y="4049166"/>
                </a:lnTo>
                <a:lnTo>
                  <a:pt x="11974957" y="4049166"/>
                </a:lnTo>
                <a:lnTo>
                  <a:pt x="11970639" y="4052417"/>
                </a:lnTo>
                <a:lnTo>
                  <a:pt x="11970639" y="4062145"/>
                </a:lnTo>
                <a:lnTo>
                  <a:pt x="11974957" y="4065397"/>
                </a:lnTo>
                <a:lnTo>
                  <a:pt x="11976049" y="4066476"/>
                </a:lnTo>
                <a:lnTo>
                  <a:pt x="11978208" y="4066476"/>
                </a:lnTo>
                <a:lnTo>
                  <a:pt x="11980367" y="4065397"/>
                </a:lnTo>
                <a:lnTo>
                  <a:pt x="11980367" y="4051338"/>
                </a:lnTo>
                <a:close/>
              </a:path>
              <a:path w="16113125" h="9671685">
                <a:moveTo>
                  <a:pt x="11990108" y="5667108"/>
                </a:moveTo>
                <a:lnTo>
                  <a:pt x="11987936" y="5664949"/>
                </a:lnTo>
                <a:lnTo>
                  <a:pt x="11984698" y="5662790"/>
                </a:lnTo>
                <a:lnTo>
                  <a:pt x="11968963" y="5659386"/>
                </a:lnTo>
                <a:lnTo>
                  <a:pt x="11952122" y="5663997"/>
                </a:lnTo>
                <a:lnTo>
                  <a:pt x="11938305" y="5674499"/>
                </a:lnTo>
                <a:lnTo>
                  <a:pt x="11931701" y="5688736"/>
                </a:lnTo>
                <a:lnTo>
                  <a:pt x="11931701" y="5693067"/>
                </a:lnTo>
                <a:lnTo>
                  <a:pt x="11929542" y="5696305"/>
                </a:lnTo>
                <a:lnTo>
                  <a:pt x="11934952" y="5698477"/>
                </a:lnTo>
                <a:lnTo>
                  <a:pt x="11946915" y="5698058"/>
                </a:lnTo>
                <a:lnTo>
                  <a:pt x="11964962" y="5691035"/>
                </a:lnTo>
                <a:lnTo>
                  <a:pt x="11981790" y="5680989"/>
                </a:lnTo>
                <a:lnTo>
                  <a:pt x="11990108" y="5671439"/>
                </a:lnTo>
                <a:lnTo>
                  <a:pt x="11990108" y="5667108"/>
                </a:lnTo>
                <a:close/>
              </a:path>
              <a:path w="16113125" h="9671685">
                <a:moveTo>
                  <a:pt x="11992216" y="3391497"/>
                </a:moveTo>
                <a:lnTo>
                  <a:pt x="11986184" y="3356864"/>
                </a:lnTo>
                <a:lnTo>
                  <a:pt x="11974271" y="3323666"/>
                </a:lnTo>
                <a:lnTo>
                  <a:pt x="11959819" y="3306178"/>
                </a:lnTo>
                <a:lnTo>
                  <a:pt x="11952249" y="3302927"/>
                </a:lnTo>
                <a:lnTo>
                  <a:pt x="11947919" y="3305086"/>
                </a:lnTo>
                <a:lnTo>
                  <a:pt x="11942521" y="3311575"/>
                </a:lnTo>
                <a:lnTo>
                  <a:pt x="11931231" y="3337826"/>
                </a:lnTo>
                <a:lnTo>
                  <a:pt x="11933326" y="3369030"/>
                </a:lnTo>
                <a:lnTo>
                  <a:pt x="11946776" y="3397199"/>
                </a:lnTo>
                <a:lnTo>
                  <a:pt x="11969560" y="3414318"/>
                </a:lnTo>
                <a:lnTo>
                  <a:pt x="11976049" y="3416490"/>
                </a:lnTo>
                <a:lnTo>
                  <a:pt x="11982526" y="3419729"/>
                </a:lnTo>
                <a:lnTo>
                  <a:pt x="11989016" y="3413239"/>
                </a:lnTo>
                <a:lnTo>
                  <a:pt x="11992216" y="3391497"/>
                </a:lnTo>
                <a:close/>
              </a:path>
              <a:path w="16113125" h="9671685">
                <a:moveTo>
                  <a:pt x="12032285" y="433679"/>
                </a:moveTo>
                <a:lnTo>
                  <a:pt x="12031205" y="432600"/>
                </a:lnTo>
                <a:lnTo>
                  <a:pt x="12027954" y="431520"/>
                </a:lnTo>
                <a:lnTo>
                  <a:pt x="12017261" y="431431"/>
                </a:lnTo>
                <a:lnTo>
                  <a:pt x="12006466" y="436524"/>
                </a:lnTo>
                <a:lnTo>
                  <a:pt x="11998300" y="445058"/>
                </a:lnTo>
                <a:lnTo>
                  <a:pt x="11995506" y="455307"/>
                </a:lnTo>
                <a:lnTo>
                  <a:pt x="11995506" y="460717"/>
                </a:lnTo>
                <a:lnTo>
                  <a:pt x="11998757" y="461797"/>
                </a:lnTo>
                <a:lnTo>
                  <a:pt x="12006732" y="459892"/>
                </a:lnTo>
                <a:lnTo>
                  <a:pt x="12017947" y="453009"/>
                </a:lnTo>
                <a:lnTo>
                  <a:pt x="12027954" y="444309"/>
                </a:lnTo>
                <a:lnTo>
                  <a:pt x="12032285" y="436918"/>
                </a:lnTo>
                <a:lnTo>
                  <a:pt x="12032285" y="433679"/>
                </a:lnTo>
                <a:close/>
              </a:path>
              <a:path w="16113125" h="9671685">
                <a:moveTo>
                  <a:pt x="12042026" y="7412672"/>
                </a:moveTo>
                <a:lnTo>
                  <a:pt x="12040934" y="7411593"/>
                </a:lnTo>
                <a:lnTo>
                  <a:pt x="12039854" y="7411593"/>
                </a:lnTo>
                <a:lnTo>
                  <a:pt x="12034228" y="7410844"/>
                </a:lnTo>
                <a:lnTo>
                  <a:pt x="12028094" y="7412939"/>
                </a:lnTo>
                <a:lnTo>
                  <a:pt x="12022976" y="7417067"/>
                </a:lnTo>
                <a:lnTo>
                  <a:pt x="12020385" y="7422401"/>
                </a:lnTo>
                <a:lnTo>
                  <a:pt x="12020385" y="7425652"/>
                </a:lnTo>
                <a:lnTo>
                  <a:pt x="12021464" y="7425652"/>
                </a:lnTo>
                <a:lnTo>
                  <a:pt x="12024716" y="7427811"/>
                </a:lnTo>
                <a:lnTo>
                  <a:pt x="12040934" y="7418083"/>
                </a:lnTo>
                <a:lnTo>
                  <a:pt x="12040934" y="7413752"/>
                </a:lnTo>
                <a:lnTo>
                  <a:pt x="12042026" y="7412672"/>
                </a:lnTo>
                <a:close/>
              </a:path>
              <a:path w="16113125" h="9671685">
                <a:moveTo>
                  <a:pt x="12073382" y="1875332"/>
                </a:moveTo>
                <a:lnTo>
                  <a:pt x="12073128" y="1868474"/>
                </a:lnTo>
                <a:lnTo>
                  <a:pt x="12068912" y="1858568"/>
                </a:lnTo>
                <a:lnTo>
                  <a:pt x="12062879" y="1849475"/>
                </a:lnTo>
                <a:lnTo>
                  <a:pt x="12057151" y="1845056"/>
                </a:lnTo>
                <a:lnTo>
                  <a:pt x="12054992" y="1845056"/>
                </a:lnTo>
                <a:lnTo>
                  <a:pt x="12053913" y="1846135"/>
                </a:lnTo>
                <a:lnTo>
                  <a:pt x="12052833" y="1848294"/>
                </a:lnTo>
                <a:lnTo>
                  <a:pt x="12051246" y="1856816"/>
                </a:lnTo>
                <a:lnTo>
                  <a:pt x="12053913" y="1866138"/>
                </a:lnTo>
                <a:lnTo>
                  <a:pt x="12059831" y="1873846"/>
                </a:lnTo>
                <a:lnTo>
                  <a:pt x="12067972" y="1877491"/>
                </a:lnTo>
                <a:lnTo>
                  <a:pt x="12070131" y="1877491"/>
                </a:lnTo>
                <a:lnTo>
                  <a:pt x="12072303" y="1878584"/>
                </a:lnTo>
                <a:lnTo>
                  <a:pt x="12073382" y="1875332"/>
                </a:lnTo>
                <a:close/>
              </a:path>
              <a:path w="16113125" h="9671685">
                <a:moveTo>
                  <a:pt x="12080646" y="2478341"/>
                </a:moveTo>
                <a:lnTo>
                  <a:pt x="12078792" y="2471242"/>
                </a:lnTo>
                <a:lnTo>
                  <a:pt x="12077700" y="2469083"/>
                </a:lnTo>
                <a:lnTo>
                  <a:pt x="12075541" y="2470162"/>
                </a:lnTo>
                <a:lnTo>
                  <a:pt x="12073382" y="2470162"/>
                </a:lnTo>
                <a:lnTo>
                  <a:pt x="12065965" y="2476182"/>
                </a:lnTo>
                <a:lnTo>
                  <a:pt x="12061889" y="2485847"/>
                </a:lnTo>
                <a:lnTo>
                  <a:pt x="12061673" y="2496324"/>
                </a:lnTo>
                <a:lnTo>
                  <a:pt x="12065813" y="2504770"/>
                </a:lnTo>
                <a:lnTo>
                  <a:pt x="12066892" y="2506942"/>
                </a:lnTo>
                <a:lnTo>
                  <a:pt x="12069051" y="2508021"/>
                </a:lnTo>
                <a:lnTo>
                  <a:pt x="12071210" y="2506942"/>
                </a:lnTo>
                <a:lnTo>
                  <a:pt x="12075439" y="2501049"/>
                </a:lnTo>
                <a:lnTo>
                  <a:pt x="12079059" y="2489898"/>
                </a:lnTo>
                <a:lnTo>
                  <a:pt x="12080646" y="2478341"/>
                </a:lnTo>
                <a:close/>
              </a:path>
              <a:path w="16113125" h="9671685">
                <a:moveTo>
                  <a:pt x="12098261" y="8829446"/>
                </a:moveTo>
                <a:lnTo>
                  <a:pt x="12096090" y="8827287"/>
                </a:lnTo>
                <a:lnTo>
                  <a:pt x="12091772" y="8826208"/>
                </a:lnTo>
                <a:lnTo>
                  <a:pt x="12076125" y="8825357"/>
                </a:lnTo>
                <a:lnTo>
                  <a:pt x="12060669" y="8832418"/>
                </a:lnTo>
                <a:lnTo>
                  <a:pt x="12048884" y="8844763"/>
                </a:lnTo>
                <a:lnTo>
                  <a:pt x="12044185" y="8859736"/>
                </a:lnTo>
                <a:lnTo>
                  <a:pt x="12044185" y="8867305"/>
                </a:lnTo>
                <a:lnTo>
                  <a:pt x="12048503" y="8869464"/>
                </a:lnTo>
                <a:lnTo>
                  <a:pt x="12060225" y="8866949"/>
                </a:lnTo>
                <a:lnTo>
                  <a:pt x="12076494" y="8857437"/>
                </a:lnTo>
                <a:lnTo>
                  <a:pt x="12090946" y="8845283"/>
                </a:lnTo>
                <a:lnTo>
                  <a:pt x="12097182" y="8834857"/>
                </a:lnTo>
                <a:lnTo>
                  <a:pt x="12098261" y="8829446"/>
                </a:lnTo>
                <a:close/>
              </a:path>
              <a:path w="16113125" h="9671685">
                <a:moveTo>
                  <a:pt x="12101500" y="7986954"/>
                </a:moveTo>
                <a:lnTo>
                  <a:pt x="12098261" y="7985874"/>
                </a:lnTo>
                <a:lnTo>
                  <a:pt x="12095010" y="7985874"/>
                </a:lnTo>
                <a:lnTo>
                  <a:pt x="12081408" y="7988605"/>
                </a:lnTo>
                <a:lnTo>
                  <a:pt x="12069737" y="7998041"/>
                </a:lnTo>
                <a:lnTo>
                  <a:pt x="12062308" y="8011122"/>
                </a:lnTo>
                <a:lnTo>
                  <a:pt x="12061482" y="8024800"/>
                </a:lnTo>
                <a:lnTo>
                  <a:pt x="12062473" y="8027771"/>
                </a:lnTo>
                <a:lnTo>
                  <a:pt x="12062562" y="8031289"/>
                </a:lnTo>
                <a:lnTo>
                  <a:pt x="12098223" y="8001952"/>
                </a:lnTo>
                <a:lnTo>
                  <a:pt x="12101500" y="7991272"/>
                </a:lnTo>
                <a:lnTo>
                  <a:pt x="12101500" y="7986954"/>
                </a:lnTo>
                <a:close/>
              </a:path>
              <a:path w="16113125" h="9671685">
                <a:moveTo>
                  <a:pt x="12109069" y="840333"/>
                </a:moveTo>
                <a:lnTo>
                  <a:pt x="12106910" y="834923"/>
                </a:lnTo>
                <a:lnTo>
                  <a:pt x="12099328" y="834923"/>
                </a:lnTo>
                <a:lnTo>
                  <a:pt x="12082971" y="841273"/>
                </a:lnTo>
                <a:lnTo>
                  <a:pt x="12069864" y="855738"/>
                </a:lnTo>
                <a:lnTo>
                  <a:pt x="12062828" y="873848"/>
                </a:lnTo>
                <a:lnTo>
                  <a:pt x="12064721" y="891120"/>
                </a:lnTo>
                <a:lnTo>
                  <a:pt x="12066892" y="895489"/>
                </a:lnTo>
                <a:lnTo>
                  <a:pt x="12067972" y="899807"/>
                </a:lnTo>
                <a:lnTo>
                  <a:pt x="12073382" y="898728"/>
                </a:lnTo>
                <a:lnTo>
                  <a:pt x="12084583" y="891120"/>
                </a:lnTo>
                <a:lnTo>
                  <a:pt x="12097309" y="873582"/>
                </a:lnTo>
                <a:lnTo>
                  <a:pt x="12106986" y="854011"/>
                </a:lnTo>
                <a:lnTo>
                  <a:pt x="12109069" y="840333"/>
                </a:lnTo>
                <a:close/>
              </a:path>
              <a:path w="16113125" h="9671685">
                <a:moveTo>
                  <a:pt x="12164632" y="2450427"/>
                </a:moveTo>
                <a:lnTo>
                  <a:pt x="12164009" y="2394826"/>
                </a:lnTo>
                <a:lnTo>
                  <a:pt x="12152325" y="2360930"/>
                </a:lnTo>
                <a:lnTo>
                  <a:pt x="12146420" y="2356828"/>
                </a:lnTo>
                <a:lnTo>
                  <a:pt x="12139892" y="2355659"/>
                </a:lnTo>
                <a:lnTo>
                  <a:pt x="12132564" y="2357132"/>
                </a:lnTo>
                <a:lnTo>
                  <a:pt x="12124207" y="2360930"/>
                </a:lnTo>
                <a:lnTo>
                  <a:pt x="12094350" y="2394254"/>
                </a:lnTo>
                <a:lnTo>
                  <a:pt x="12081624" y="2441778"/>
                </a:lnTo>
                <a:lnTo>
                  <a:pt x="12086946" y="2490508"/>
                </a:lnTo>
                <a:lnTo>
                  <a:pt x="12111228" y="2527490"/>
                </a:lnTo>
                <a:lnTo>
                  <a:pt x="12117616" y="2532469"/>
                </a:lnTo>
                <a:lnTo>
                  <a:pt x="12124207" y="2536545"/>
                </a:lnTo>
                <a:lnTo>
                  <a:pt x="12131612" y="2537980"/>
                </a:lnTo>
                <a:lnTo>
                  <a:pt x="12140438" y="2535059"/>
                </a:lnTo>
                <a:lnTo>
                  <a:pt x="12156135" y="2504808"/>
                </a:lnTo>
                <a:lnTo>
                  <a:pt x="12164632" y="2450427"/>
                </a:lnTo>
                <a:close/>
              </a:path>
              <a:path w="16113125" h="9671685">
                <a:moveTo>
                  <a:pt x="12194515" y="9424276"/>
                </a:moveTo>
                <a:lnTo>
                  <a:pt x="12193422" y="9423197"/>
                </a:lnTo>
                <a:lnTo>
                  <a:pt x="12191263" y="9422117"/>
                </a:lnTo>
                <a:lnTo>
                  <a:pt x="12182119" y="9420695"/>
                </a:lnTo>
                <a:lnTo>
                  <a:pt x="12172480" y="9423743"/>
                </a:lnTo>
                <a:lnTo>
                  <a:pt x="12164644" y="9430029"/>
                </a:lnTo>
                <a:lnTo>
                  <a:pt x="12160987" y="9438335"/>
                </a:lnTo>
                <a:lnTo>
                  <a:pt x="12160987" y="9440507"/>
                </a:lnTo>
                <a:lnTo>
                  <a:pt x="12159907" y="9442666"/>
                </a:lnTo>
                <a:lnTo>
                  <a:pt x="12163146" y="9443745"/>
                </a:lnTo>
                <a:lnTo>
                  <a:pt x="12170181" y="9443326"/>
                </a:lnTo>
                <a:lnTo>
                  <a:pt x="12180456" y="9438742"/>
                </a:lnTo>
                <a:lnTo>
                  <a:pt x="12189917" y="9432341"/>
                </a:lnTo>
                <a:lnTo>
                  <a:pt x="12194515" y="9426448"/>
                </a:lnTo>
                <a:lnTo>
                  <a:pt x="12194515" y="9424276"/>
                </a:lnTo>
                <a:close/>
              </a:path>
              <a:path w="16113125" h="9671685">
                <a:moveTo>
                  <a:pt x="12231281" y="6334404"/>
                </a:moveTo>
                <a:lnTo>
                  <a:pt x="12229478" y="6320523"/>
                </a:lnTo>
                <a:lnTo>
                  <a:pt x="12219254" y="6300470"/>
                </a:lnTo>
                <a:lnTo>
                  <a:pt x="12205576" y="6282233"/>
                </a:lnTo>
                <a:lnTo>
                  <a:pt x="12193422" y="6273838"/>
                </a:lnTo>
                <a:lnTo>
                  <a:pt x="12188025" y="6273838"/>
                </a:lnTo>
                <a:lnTo>
                  <a:pt x="12185853" y="6275997"/>
                </a:lnTo>
                <a:lnTo>
                  <a:pt x="12183694" y="6280328"/>
                </a:lnTo>
                <a:lnTo>
                  <a:pt x="12181815" y="6298425"/>
                </a:lnTo>
                <a:lnTo>
                  <a:pt x="12188965" y="6317234"/>
                </a:lnTo>
                <a:lnTo>
                  <a:pt x="12202401" y="6332194"/>
                </a:lnTo>
                <a:lnTo>
                  <a:pt x="12219381" y="6338735"/>
                </a:lnTo>
                <a:lnTo>
                  <a:pt x="12223712" y="6338735"/>
                </a:lnTo>
                <a:lnTo>
                  <a:pt x="12228043" y="6339814"/>
                </a:lnTo>
                <a:lnTo>
                  <a:pt x="12231281" y="6334404"/>
                </a:lnTo>
                <a:close/>
              </a:path>
              <a:path w="16113125" h="9671685">
                <a:moveTo>
                  <a:pt x="12232361" y="8828367"/>
                </a:moveTo>
                <a:lnTo>
                  <a:pt x="12230633" y="8816315"/>
                </a:lnTo>
                <a:lnTo>
                  <a:pt x="12221820" y="8799297"/>
                </a:lnTo>
                <a:lnTo>
                  <a:pt x="12210161" y="8784107"/>
                </a:lnTo>
                <a:lnTo>
                  <a:pt x="12199912" y="8777541"/>
                </a:lnTo>
                <a:lnTo>
                  <a:pt x="12196674" y="8775370"/>
                </a:lnTo>
                <a:lnTo>
                  <a:pt x="12194515" y="8777541"/>
                </a:lnTo>
                <a:lnTo>
                  <a:pt x="12192343" y="8781859"/>
                </a:lnTo>
                <a:lnTo>
                  <a:pt x="12190540" y="8797239"/>
                </a:lnTo>
                <a:lnTo>
                  <a:pt x="12196534" y="8813228"/>
                </a:lnTo>
                <a:lnTo>
                  <a:pt x="12208015" y="8825967"/>
                </a:lnTo>
                <a:lnTo>
                  <a:pt x="12222632" y="8831618"/>
                </a:lnTo>
                <a:lnTo>
                  <a:pt x="12225871" y="8831618"/>
                </a:lnTo>
                <a:lnTo>
                  <a:pt x="12230202" y="8832698"/>
                </a:lnTo>
                <a:lnTo>
                  <a:pt x="12232361" y="8828367"/>
                </a:lnTo>
                <a:close/>
              </a:path>
              <a:path w="16113125" h="9671685">
                <a:moveTo>
                  <a:pt x="12234520" y="202234"/>
                </a:moveTo>
                <a:lnTo>
                  <a:pt x="12233440" y="196824"/>
                </a:lnTo>
                <a:lnTo>
                  <a:pt x="12230202" y="194665"/>
                </a:lnTo>
                <a:lnTo>
                  <a:pt x="12223712" y="194665"/>
                </a:lnTo>
                <a:lnTo>
                  <a:pt x="12202668" y="198945"/>
                </a:lnTo>
                <a:lnTo>
                  <a:pt x="12184367" y="213461"/>
                </a:lnTo>
                <a:lnTo>
                  <a:pt x="12172760" y="233451"/>
                </a:lnTo>
                <a:lnTo>
                  <a:pt x="12171794" y="254152"/>
                </a:lnTo>
                <a:lnTo>
                  <a:pt x="12173953" y="264960"/>
                </a:lnTo>
                <a:lnTo>
                  <a:pt x="12180443" y="264960"/>
                </a:lnTo>
                <a:lnTo>
                  <a:pt x="12195289" y="258051"/>
                </a:lnTo>
                <a:lnTo>
                  <a:pt x="12213971" y="239687"/>
                </a:lnTo>
                <a:lnTo>
                  <a:pt x="12229414" y="218274"/>
                </a:lnTo>
                <a:lnTo>
                  <a:pt x="12234520" y="202234"/>
                </a:lnTo>
                <a:close/>
              </a:path>
              <a:path w="16113125" h="9671685">
                <a:moveTo>
                  <a:pt x="12262307" y="1483601"/>
                </a:moveTo>
                <a:lnTo>
                  <a:pt x="12260478" y="1468691"/>
                </a:lnTo>
                <a:lnTo>
                  <a:pt x="12259399" y="1466519"/>
                </a:lnTo>
                <a:lnTo>
                  <a:pt x="12258319" y="1464360"/>
                </a:lnTo>
                <a:lnTo>
                  <a:pt x="12255068" y="1464360"/>
                </a:lnTo>
                <a:lnTo>
                  <a:pt x="12249658" y="1466519"/>
                </a:lnTo>
                <a:lnTo>
                  <a:pt x="12234913" y="1477441"/>
                </a:lnTo>
                <a:lnTo>
                  <a:pt x="12225731" y="1495450"/>
                </a:lnTo>
                <a:lnTo>
                  <a:pt x="12223661" y="1515491"/>
                </a:lnTo>
                <a:lnTo>
                  <a:pt x="12230202" y="1532496"/>
                </a:lnTo>
                <a:lnTo>
                  <a:pt x="12233440" y="1535734"/>
                </a:lnTo>
                <a:lnTo>
                  <a:pt x="12235599" y="1540065"/>
                </a:lnTo>
                <a:lnTo>
                  <a:pt x="12241009" y="1537906"/>
                </a:lnTo>
                <a:lnTo>
                  <a:pt x="12250141" y="1527238"/>
                </a:lnTo>
                <a:lnTo>
                  <a:pt x="12258040" y="1506131"/>
                </a:lnTo>
                <a:lnTo>
                  <a:pt x="12262307" y="1483601"/>
                </a:lnTo>
                <a:close/>
              </a:path>
              <a:path w="16113125" h="9671685">
                <a:moveTo>
                  <a:pt x="12274537" y="4596409"/>
                </a:moveTo>
                <a:lnTo>
                  <a:pt x="12272378" y="4593171"/>
                </a:lnTo>
                <a:lnTo>
                  <a:pt x="12266968" y="4591012"/>
                </a:lnTo>
                <a:lnTo>
                  <a:pt x="12247740" y="4588713"/>
                </a:lnTo>
                <a:lnTo>
                  <a:pt x="12227497" y="4596142"/>
                </a:lnTo>
                <a:lnTo>
                  <a:pt x="12211304" y="4610468"/>
                </a:lnTo>
                <a:lnTo>
                  <a:pt x="12204243" y="4628858"/>
                </a:lnTo>
                <a:lnTo>
                  <a:pt x="12204243" y="4633188"/>
                </a:lnTo>
                <a:lnTo>
                  <a:pt x="12203163" y="4638599"/>
                </a:lnTo>
                <a:lnTo>
                  <a:pt x="12208574" y="4640758"/>
                </a:lnTo>
                <a:lnTo>
                  <a:pt x="12223572" y="4638764"/>
                </a:lnTo>
                <a:lnTo>
                  <a:pt x="12245073" y="4628045"/>
                </a:lnTo>
                <a:lnTo>
                  <a:pt x="12264542" y="4613681"/>
                </a:lnTo>
                <a:lnTo>
                  <a:pt x="12273458" y="4600740"/>
                </a:lnTo>
                <a:lnTo>
                  <a:pt x="12274537" y="4596409"/>
                </a:lnTo>
                <a:close/>
              </a:path>
              <a:path w="16113125" h="9671685">
                <a:moveTo>
                  <a:pt x="12282767" y="5495417"/>
                </a:moveTo>
                <a:lnTo>
                  <a:pt x="12281027" y="5488660"/>
                </a:lnTo>
                <a:lnTo>
                  <a:pt x="12279948" y="5485422"/>
                </a:lnTo>
                <a:lnTo>
                  <a:pt x="12275617" y="5487581"/>
                </a:lnTo>
                <a:lnTo>
                  <a:pt x="12269000" y="5493258"/>
                </a:lnTo>
                <a:lnTo>
                  <a:pt x="12265622" y="5502186"/>
                </a:lnTo>
                <a:lnTo>
                  <a:pt x="12265889" y="5511914"/>
                </a:lnTo>
                <a:lnTo>
                  <a:pt x="12270219" y="5520029"/>
                </a:lnTo>
                <a:lnTo>
                  <a:pt x="12273458" y="5523268"/>
                </a:lnTo>
                <a:lnTo>
                  <a:pt x="12275617" y="5522188"/>
                </a:lnTo>
                <a:lnTo>
                  <a:pt x="12279351" y="5516651"/>
                </a:lnTo>
                <a:lnTo>
                  <a:pt x="12281980" y="5506237"/>
                </a:lnTo>
                <a:lnTo>
                  <a:pt x="12282767" y="5495417"/>
                </a:lnTo>
                <a:close/>
              </a:path>
              <a:path w="16113125" h="9671685">
                <a:moveTo>
                  <a:pt x="12297245" y="1333500"/>
                </a:moveTo>
                <a:lnTo>
                  <a:pt x="12296165" y="1330248"/>
                </a:lnTo>
                <a:lnTo>
                  <a:pt x="12294006" y="1329169"/>
                </a:lnTo>
                <a:lnTo>
                  <a:pt x="12290755" y="1329169"/>
                </a:lnTo>
                <a:lnTo>
                  <a:pt x="12279389" y="1331988"/>
                </a:lnTo>
                <a:lnTo>
                  <a:pt x="12269534" y="1340396"/>
                </a:lnTo>
                <a:lnTo>
                  <a:pt x="12263539" y="1351826"/>
                </a:lnTo>
                <a:lnTo>
                  <a:pt x="12263730" y="1363776"/>
                </a:lnTo>
                <a:lnTo>
                  <a:pt x="12264809" y="1365935"/>
                </a:lnTo>
                <a:lnTo>
                  <a:pt x="12264809" y="1369187"/>
                </a:lnTo>
                <a:lnTo>
                  <a:pt x="12269127" y="1369187"/>
                </a:lnTo>
                <a:lnTo>
                  <a:pt x="12277027" y="1365135"/>
                </a:lnTo>
                <a:lnTo>
                  <a:pt x="12286844" y="1354582"/>
                </a:lnTo>
                <a:lnTo>
                  <a:pt x="12294832" y="1342415"/>
                </a:lnTo>
                <a:lnTo>
                  <a:pt x="12297245" y="1333500"/>
                </a:lnTo>
                <a:close/>
              </a:path>
              <a:path w="16113125" h="9671685">
                <a:moveTo>
                  <a:pt x="12350242" y="8816467"/>
                </a:moveTo>
                <a:lnTo>
                  <a:pt x="12347004" y="8814308"/>
                </a:lnTo>
                <a:lnTo>
                  <a:pt x="12342673" y="8814308"/>
                </a:lnTo>
                <a:lnTo>
                  <a:pt x="12325579" y="8817331"/>
                </a:lnTo>
                <a:lnTo>
                  <a:pt x="12310504" y="8828773"/>
                </a:lnTo>
                <a:lnTo>
                  <a:pt x="12300699" y="8844877"/>
                </a:lnTo>
                <a:lnTo>
                  <a:pt x="12299417" y="8861895"/>
                </a:lnTo>
                <a:lnTo>
                  <a:pt x="12300496" y="8866226"/>
                </a:lnTo>
                <a:lnTo>
                  <a:pt x="12300496" y="8870544"/>
                </a:lnTo>
                <a:lnTo>
                  <a:pt x="12346203" y="8834971"/>
                </a:lnTo>
                <a:lnTo>
                  <a:pt x="12350242" y="8821877"/>
                </a:lnTo>
                <a:lnTo>
                  <a:pt x="12350242" y="8816467"/>
                </a:lnTo>
                <a:close/>
              </a:path>
              <a:path w="16113125" h="9671685">
                <a:moveTo>
                  <a:pt x="12407875" y="9468167"/>
                </a:moveTo>
                <a:lnTo>
                  <a:pt x="12407570" y="9449283"/>
                </a:lnTo>
                <a:lnTo>
                  <a:pt x="12404014" y="9430614"/>
                </a:lnTo>
                <a:lnTo>
                  <a:pt x="12397829" y="9419958"/>
                </a:lnTo>
                <a:lnTo>
                  <a:pt x="12395670" y="9416707"/>
                </a:lnTo>
                <a:lnTo>
                  <a:pt x="12392431" y="9417787"/>
                </a:lnTo>
                <a:lnTo>
                  <a:pt x="12389180" y="9421038"/>
                </a:lnTo>
                <a:lnTo>
                  <a:pt x="12381205" y="9434093"/>
                </a:lnTo>
                <a:lnTo>
                  <a:pt x="12379719" y="9450908"/>
                </a:lnTo>
                <a:lnTo>
                  <a:pt x="12384316" y="9467113"/>
                </a:lnTo>
                <a:lnTo>
                  <a:pt x="12394590" y="9478353"/>
                </a:lnTo>
                <a:lnTo>
                  <a:pt x="12401080" y="9482684"/>
                </a:lnTo>
                <a:lnTo>
                  <a:pt x="12404319" y="9479432"/>
                </a:lnTo>
                <a:lnTo>
                  <a:pt x="12407875" y="9468167"/>
                </a:lnTo>
                <a:close/>
              </a:path>
              <a:path w="16113125" h="9671685">
                <a:moveTo>
                  <a:pt x="12427039" y="8581784"/>
                </a:moveTo>
                <a:lnTo>
                  <a:pt x="12425947" y="8580704"/>
                </a:lnTo>
                <a:lnTo>
                  <a:pt x="12424867" y="8578532"/>
                </a:lnTo>
                <a:lnTo>
                  <a:pt x="12417019" y="8573414"/>
                </a:lnTo>
                <a:lnTo>
                  <a:pt x="12406617" y="8572449"/>
                </a:lnTo>
                <a:lnTo>
                  <a:pt x="12396432" y="8575345"/>
                </a:lnTo>
                <a:lnTo>
                  <a:pt x="12389180" y="8581784"/>
                </a:lnTo>
                <a:lnTo>
                  <a:pt x="12387021" y="8586114"/>
                </a:lnTo>
                <a:lnTo>
                  <a:pt x="12388101" y="8588273"/>
                </a:lnTo>
                <a:lnTo>
                  <a:pt x="12395213" y="8590356"/>
                </a:lnTo>
                <a:lnTo>
                  <a:pt x="12406897" y="8590305"/>
                </a:lnTo>
                <a:lnTo>
                  <a:pt x="12418365" y="8588426"/>
                </a:lnTo>
                <a:lnTo>
                  <a:pt x="12424867" y="8585022"/>
                </a:lnTo>
                <a:lnTo>
                  <a:pt x="12427039" y="8581784"/>
                </a:lnTo>
                <a:close/>
              </a:path>
              <a:path w="16113125" h="9671685">
                <a:moveTo>
                  <a:pt x="12427039" y="6930314"/>
                </a:moveTo>
                <a:lnTo>
                  <a:pt x="12424867" y="6929234"/>
                </a:lnTo>
                <a:lnTo>
                  <a:pt x="12421629" y="6927075"/>
                </a:lnTo>
                <a:lnTo>
                  <a:pt x="12408192" y="6926300"/>
                </a:lnTo>
                <a:lnTo>
                  <a:pt x="12394451" y="6932206"/>
                </a:lnTo>
                <a:lnTo>
                  <a:pt x="12383757" y="6942582"/>
                </a:lnTo>
                <a:lnTo>
                  <a:pt x="12379452" y="6955193"/>
                </a:lnTo>
                <a:lnTo>
                  <a:pt x="12379452" y="6961683"/>
                </a:lnTo>
                <a:lnTo>
                  <a:pt x="12382691" y="6963842"/>
                </a:lnTo>
                <a:lnTo>
                  <a:pt x="12393105" y="6961848"/>
                </a:lnTo>
                <a:lnTo>
                  <a:pt x="12407570" y="6953567"/>
                </a:lnTo>
                <a:lnTo>
                  <a:pt x="12420410" y="6942861"/>
                </a:lnTo>
                <a:lnTo>
                  <a:pt x="12425959" y="6933565"/>
                </a:lnTo>
                <a:lnTo>
                  <a:pt x="12427039" y="6930314"/>
                </a:lnTo>
                <a:close/>
              </a:path>
              <a:path w="16113125" h="9671685">
                <a:moveTo>
                  <a:pt x="12445416" y="2635631"/>
                </a:moveTo>
                <a:lnTo>
                  <a:pt x="12442177" y="2633472"/>
                </a:lnTo>
                <a:lnTo>
                  <a:pt x="12437847" y="2631313"/>
                </a:lnTo>
                <a:lnTo>
                  <a:pt x="12418619" y="2628989"/>
                </a:lnTo>
                <a:lnTo>
                  <a:pt x="12398375" y="2636316"/>
                </a:lnTo>
                <a:lnTo>
                  <a:pt x="12382183" y="2650325"/>
                </a:lnTo>
                <a:lnTo>
                  <a:pt x="12375223" y="2667812"/>
                </a:lnTo>
                <a:lnTo>
                  <a:pt x="12375121" y="2672410"/>
                </a:lnTo>
                <a:lnTo>
                  <a:pt x="12374042" y="2677820"/>
                </a:lnTo>
                <a:lnTo>
                  <a:pt x="12379452" y="2679979"/>
                </a:lnTo>
                <a:lnTo>
                  <a:pt x="12394451" y="2678150"/>
                </a:lnTo>
                <a:lnTo>
                  <a:pt x="12415952" y="2667812"/>
                </a:lnTo>
                <a:lnTo>
                  <a:pt x="12435408" y="2653817"/>
                </a:lnTo>
                <a:lnTo>
                  <a:pt x="12444336" y="2641041"/>
                </a:lnTo>
                <a:lnTo>
                  <a:pt x="12445416" y="2635631"/>
                </a:lnTo>
                <a:close/>
              </a:path>
              <a:path w="16113125" h="9671685">
                <a:moveTo>
                  <a:pt x="12553569" y="3069323"/>
                </a:moveTo>
                <a:lnTo>
                  <a:pt x="12551410" y="3067164"/>
                </a:lnTo>
                <a:lnTo>
                  <a:pt x="12549238" y="3067164"/>
                </a:lnTo>
                <a:lnTo>
                  <a:pt x="12543295" y="3069933"/>
                </a:lnTo>
                <a:lnTo>
                  <a:pt x="12538964" y="3075546"/>
                </a:lnTo>
                <a:lnTo>
                  <a:pt x="12537072" y="3082366"/>
                </a:lnTo>
                <a:lnTo>
                  <a:pt x="12538431" y="3088792"/>
                </a:lnTo>
                <a:lnTo>
                  <a:pt x="12539510" y="3089872"/>
                </a:lnTo>
                <a:lnTo>
                  <a:pt x="12539510" y="3092031"/>
                </a:lnTo>
                <a:lnTo>
                  <a:pt x="12541669" y="3090951"/>
                </a:lnTo>
                <a:lnTo>
                  <a:pt x="12545657" y="3088030"/>
                </a:lnTo>
                <a:lnTo>
                  <a:pt x="12550051" y="3081350"/>
                </a:lnTo>
                <a:lnTo>
                  <a:pt x="12553226" y="3074073"/>
                </a:lnTo>
                <a:lnTo>
                  <a:pt x="12553569" y="3069323"/>
                </a:lnTo>
                <a:close/>
              </a:path>
              <a:path w="16113125" h="9671685">
                <a:moveTo>
                  <a:pt x="12574118" y="5169611"/>
                </a:moveTo>
                <a:lnTo>
                  <a:pt x="12571959" y="5166372"/>
                </a:lnTo>
                <a:lnTo>
                  <a:pt x="12567628" y="5163121"/>
                </a:lnTo>
                <a:lnTo>
                  <a:pt x="12550978" y="5157381"/>
                </a:lnTo>
                <a:lnTo>
                  <a:pt x="12531801" y="5160149"/>
                </a:lnTo>
                <a:lnTo>
                  <a:pt x="12514859" y="5169814"/>
                </a:lnTo>
                <a:lnTo>
                  <a:pt x="12504903" y="5184762"/>
                </a:lnTo>
                <a:lnTo>
                  <a:pt x="12503823" y="5189080"/>
                </a:lnTo>
                <a:lnTo>
                  <a:pt x="12501651" y="5193411"/>
                </a:lnTo>
                <a:lnTo>
                  <a:pt x="12505982" y="5196649"/>
                </a:lnTo>
                <a:lnTo>
                  <a:pt x="12519317" y="5197513"/>
                </a:lnTo>
                <a:lnTo>
                  <a:pt x="12540463" y="5192192"/>
                </a:lnTo>
                <a:lnTo>
                  <a:pt x="12560579" y="5183416"/>
                </a:lnTo>
                <a:lnTo>
                  <a:pt x="12570879" y="5173942"/>
                </a:lnTo>
                <a:lnTo>
                  <a:pt x="12574118" y="5169611"/>
                </a:lnTo>
                <a:close/>
              </a:path>
              <a:path w="16113125" h="9671685">
                <a:moveTo>
                  <a:pt x="12587097" y="4614799"/>
                </a:moveTo>
                <a:lnTo>
                  <a:pt x="12584938" y="4613719"/>
                </a:lnTo>
                <a:lnTo>
                  <a:pt x="12580607" y="4613719"/>
                </a:lnTo>
                <a:lnTo>
                  <a:pt x="12568796" y="4617847"/>
                </a:lnTo>
                <a:lnTo>
                  <a:pt x="12559119" y="4628045"/>
                </a:lnTo>
                <a:lnTo>
                  <a:pt x="12553683" y="4641100"/>
                </a:lnTo>
                <a:lnTo>
                  <a:pt x="12554649" y="4653737"/>
                </a:lnTo>
                <a:lnTo>
                  <a:pt x="12555728" y="4656975"/>
                </a:lnTo>
                <a:lnTo>
                  <a:pt x="12556820" y="4659147"/>
                </a:lnTo>
                <a:lnTo>
                  <a:pt x="12561138" y="4659147"/>
                </a:lnTo>
                <a:lnTo>
                  <a:pt x="12586081" y="4627207"/>
                </a:lnTo>
                <a:lnTo>
                  <a:pt x="12587097" y="4614799"/>
                </a:lnTo>
                <a:close/>
              </a:path>
              <a:path w="16113125" h="9671685">
                <a:moveTo>
                  <a:pt x="12619546" y="6903275"/>
                </a:moveTo>
                <a:lnTo>
                  <a:pt x="12618466" y="6902196"/>
                </a:lnTo>
                <a:lnTo>
                  <a:pt x="12615215" y="6895706"/>
                </a:lnTo>
                <a:lnTo>
                  <a:pt x="12602235" y="6894627"/>
                </a:lnTo>
                <a:lnTo>
                  <a:pt x="12597917" y="6901116"/>
                </a:lnTo>
                <a:lnTo>
                  <a:pt x="12595758" y="6903275"/>
                </a:lnTo>
                <a:lnTo>
                  <a:pt x="12596838" y="6904355"/>
                </a:lnTo>
                <a:lnTo>
                  <a:pt x="12598997" y="6907606"/>
                </a:lnTo>
                <a:lnTo>
                  <a:pt x="12615215" y="6908686"/>
                </a:lnTo>
                <a:lnTo>
                  <a:pt x="12619546" y="6904355"/>
                </a:lnTo>
                <a:lnTo>
                  <a:pt x="12619546" y="6903275"/>
                </a:lnTo>
                <a:close/>
              </a:path>
              <a:path w="16113125" h="9671685">
                <a:moveTo>
                  <a:pt x="12628194" y="370954"/>
                </a:moveTo>
                <a:lnTo>
                  <a:pt x="12626035" y="368795"/>
                </a:lnTo>
                <a:lnTo>
                  <a:pt x="12622784" y="367703"/>
                </a:lnTo>
                <a:lnTo>
                  <a:pt x="12609373" y="366941"/>
                </a:lnTo>
                <a:lnTo>
                  <a:pt x="12595746" y="372986"/>
                </a:lnTo>
                <a:lnTo>
                  <a:pt x="12585370" y="383679"/>
                </a:lnTo>
                <a:lnTo>
                  <a:pt x="12581687" y="396913"/>
                </a:lnTo>
                <a:lnTo>
                  <a:pt x="12581712" y="403415"/>
                </a:lnTo>
                <a:lnTo>
                  <a:pt x="12584938" y="405561"/>
                </a:lnTo>
                <a:lnTo>
                  <a:pt x="12595339" y="403415"/>
                </a:lnTo>
                <a:lnTo>
                  <a:pt x="12609805" y="394881"/>
                </a:lnTo>
                <a:lnTo>
                  <a:pt x="12622644" y="384111"/>
                </a:lnTo>
                <a:lnTo>
                  <a:pt x="12628194" y="375272"/>
                </a:lnTo>
                <a:lnTo>
                  <a:pt x="12628194" y="370954"/>
                </a:lnTo>
                <a:close/>
              </a:path>
              <a:path w="16113125" h="9671685">
                <a:moveTo>
                  <a:pt x="12633605" y="1248054"/>
                </a:moveTo>
                <a:lnTo>
                  <a:pt x="12629274" y="1245895"/>
                </a:lnTo>
                <a:lnTo>
                  <a:pt x="12623864" y="1244815"/>
                </a:lnTo>
                <a:lnTo>
                  <a:pt x="12602528" y="1245590"/>
                </a:lnTo>
                <a:lnTo>
                  <a:pt x="12582093" y="1256715"/>
                </a:lnTo>
                <a:lnTo>
                  <a:pt x="12567133" y="1274318"/>
                </a:lnTo>
                <a:lnTo>
                  <a:pt x="12562218" y="1294561"/>
                </a:lnTo>
                <a:lnTo>
                  <a:pt x="12563297" y="1299972"/>
                </a:lnTo>
                <a:lnTo>
                  <a:pt x="12562218" y="1305382"/>
                </a:lnTo>
                <a:lnTo>
                  <a:pt x="12605880" y="1288338"/>
                </a:lnTo>
                <a:lnTo>
                  <a:pt x="12632512" y="1254544"/>
                </a:lnTo>
                <a:lnTo>
                  <a:pt x="12633605" y="1248054"/>
                </a:lnTo>
                <a:close/>
              </a:path>
              <a:path w="16113125" h="9671685">
                <a:moveTo>
                  <a:pt x="12644133" y="8760892"/>
                </a:moveTo>
                <a:lnTo>
                  <a:pt x="12643333" y="8754821"/>
                </a:lnTo>
                <a:lnTo>
                  <a:pt x="12642799" y="8753742"/>
                </a:lnTo>
                <a:lnTo>
                  <a:pt x="12642253" y="8752662"/>
                </a:lnTo>
                <a:lnTo>
                  <a:pt x="12641174" y="8752662"/>
                </a:lnTo>
                <a:lnTo>
                  <a:pt x="12639015" y="8753742"/>
                </a:lnTo>
                <a:lnTo>
                  <a:pt x="12632804" y="8758276"/>
                </a:lnTo>
                <a:lnTo>
                  <a:pt x="12629147" y="8765642"/>
                </a:lnTo>
                <a:lnTo>
                  <a:pt x="12628512" y="8773820"/>
                </a:lnTo>
                <a:lnTo>
                  <a:pt x="12631433" y="8780780"/>
                </a:lnTo>
                <a:lnTo>
                  <a:pt x="12632525" y="8781859"/>
                </a:lnTo>
                <a:lnTo>
                  <a:pt x="12633605" y="8784031"/>
                </a:lnTo>
                <a:lnTo>
                  <a:pt x="12635764" y="8782939"/>
                </a:lnTo>
                <a:lnTo>
                  <a:pt x="12639231" y="8778697"/>
                </a:lnTo>
                <a:lnTo>
                  <a:pt x="12642393" y="8770099"/>
                </a:lnTo>
                <a:lnTo>
                  <a:pt x="12644133" y="8760892"/>
                </a:lnTo>
                <a:close/>
              </a:path>
              <a:path w="16113125" h="9671685">
                <a:moveTo>
                  <a:pt x="12687681" y="2989288"/>
                </a:moveTo>
                <a:lnTo>
                  <a:pt x="12685509" y="2988208"/>
                </a:lnTo>
                <a:lnTo>
                  <a:pt x="12681191" y="2987129"/>
                </a:lnTo>
                <a:lnTo>
                  <a:pt x="12665304" y="2988830"/>
                </a:lnTo>
                <a:lnTo>
                  <a:pt x="12650635" y="2998343"/>
                </a:lnTo>
                <a:lnTo>
                  <a:pt x="12640424" y="3012529"/>
                </a:lnTo>
                <a:lnTo>
                  <a:pt x="12637923" y="3028226"/>
                </a:lnTo>
                <a:lnTo>
                  <a:pt x="12639015" y="3031464"/>
                </a:lnTo>
                <a:lnTo>
                  <a:pt x="12639015" y="3035795"/>
                </a:lnTo>
                <a:lnTo>
                  <a:pt x="12683033" y="3005239"/>
                </a:lnTo>
                <a:lnTo>
                  <a:pt x="12687681" y="2993618"/>
                </a:lnTo>
                <a:lnTo>
                  <a:pt x="12687681" y="2989288"/>
                </a:lnTo>
                <a:close/>
              </a:path>
              <a:path w="16113125" h="9671685">
                <a:moveTo>
                  <a:pt x="12734176" y="2042972"/>
                </a:moveTo>
                <a:lnTo>
                  <a:pt x="12733096" y="2039721"/>
                </a:lnTo>
                <a:lnTo>
                  <a:pt x="12729858" y="2035390"/>
                </a:lnTo>
                <a:lnTo>
                  <a:pt x="12714694" y="2026221"/>
                </a:lnTo>
                <a:lnTo>
                  <a:pt x="12695377" y="2024443"/>
                </a:lnTo>
                <a:lnTo>
                  <a:pt x="12677077" y="2029764"/>
                </a:lnTo>
                <a:lnTo>
                  <a:pt x="12664961" y="2041880"/>
                </a:lnTo>
                <a:lnTo>
                  <a:pt x="12662802" y="2045131"/>
                </a:lnTo>
                <a:lnTo>
                  <a:pt x="12660643" y="2049462"/>
                </a:lnTo>
                <a:lnTo>
                  <a:pt x="12663881" y="2053780"/>
                </a:lnTo>
                <a:lnTo>
                  <a:pt x="12676810" y="2057768"/>
                </a:lnTo>
                <a:lnTo>
                  <a:pt x="12698362" y="2057298"/>
                </a:lnTo>
                <a:lnTo>
                  <a:pt x="12719698" y="2053170"/>
                </a:lnTo>
                <a:lnTo>
                  <a:pt x="12732017" y="2046211"/>
                </a:lnTo>
                <a:lnTo>
                  <a:pt x="12734176" y="2042972"/>
                </a:lnTo>
                <a:close/>
              </a:path>
              <a:path w="16113125" h="9671685">
                <a:moveTo>
                  <a:pt x="12740894" y="7225106"/>
                </a:moveTo>
                <a:lnTo>
                  <a:pt x="12740272" y="7217588"/>
                </a:lnTo>
                <a:lnTo>
                  <a:pt x="12738227" y="7210272"/>
                </a:lnTo>
                <a:lnTo>
                  <a:pt x="12735268" y="7206094"/>
                </a:lnTo>
                <a:lnTo>
                  <a:pt x="12732017" y="7206094"/>
                </a:lnTo>
                <a:lnTo>
                  <a:pt x="12730937" y="7207186"/>
                </a:lnTo>
                <a:lnTo>
                  <a:pt x="12728270" y="7212558"/>
                </a:lnTo>
                <a:lnTo>
                  <a:pt x="12728232" y="7219353"/>
                </a:lnTo>
                <a:lnTo>
                  <a:pt x="12730633" y="7225741"/>
                </a:lnTo>
                <a:lnTo>
                  <a:pt x="12735268" y="7229894"/>
                </a:lnTo>
                <a:lnTo>
                  <a:pt x="12736348" y="7230973"/>
                </a:lnTo>
                <a:lnTo>
                  <a:pt x="12737427" y="7230973"/>
                </a:lnTo>
                <a:lnTo>
                  <a:pt x="12739586" y="7229894"/>
                </a:lnTo>
                <a:lnTo>
                  <a:pt x="12740894" y="7225106"/>
                </a:lnTo>
                <a:close/>
              </a:path>
              <a:path w="16113125" h="9671685">
                <a:moveTo>
                  <a:pt x="12751842" y="6639153"/>
                </a:moveTo>
                <a:lnTo>
                  <a:pt x="12751626" y="6625869"/>
                </a:lnTo>
                <a:lnTo>
                  <a:pt x="12749175" y="6612585"/>
                </a:lnTo>
                <a:lnTo>
                  <a:pt x="12744996" y="6604787"/>
                </a:lnTo>
                <a:lnTo>
                  <a:pt x="12742837" y="6602616"/>
                </a:lnTo>
                <a:lnTo>
                  <a:pt x="12740678" y="6603695"/>
                </a:lnTo>
                <a:lnTo>
                  <a:pt x="12738507" y="6605867"/>
                </a:lnTo>
                <a:lnTo>
                  <a:pt x="12732779" y="6614858"/>
                </a:lnTo>
                <a:lnTo>
                  <a:pt x="12731610" y="6626682"/>
                </a:lnTo>
                <a:lnTo>
                  <a:pt x="12734709" y="6638112"/>
                </a:lnTo>
                <a:lnTo>
                  <a:pt x="12741758" y="6645884"/>
                </a:lnTo>
                <a:lnTo>
                  <a:pt x="12743917" y="6646964"/>
                </a:lnTo>
                <a:lnTo>
                  <a:pt x="12746076" y="6649123"/>
                </a:lnTo>
                <a:lnTo>
                  <a:pt x="12749327" y="6646964"/>
                </a:lnTo>
                <a:lnTo>
                  <a:pt x="12751842" y="6639153"/>
                </a:lnTo>
                <a:close/>
              </a:path>
              <a:path w="16113125" h="9671685">
                <a:moveTo>
                  <a:pt x="12770955" y="6135408"/>
                </a:moveTo>
                <a:lnTo>
                  <a:pt x="12769876" y="6133236"/>
                </a:lnTo>
                <a:lnTo>
                  <a:pt x="12768796" y="6129998"/>
                </a:lnTo>
                <a:lnTo>
                  <a:pt x="12759081" y="6121108"/>
                </a:lnTo>
                <a:lnTo>
                  <a:pt x="12745403" y="6117285"/>
                </a:lnTo>
                <a:lnTo>
                  <a:pt x="12731534" y="6118745"/>
                </a:lnTo>
                <a:lnTo>
                  <a:pt x="12721209" y="6125667"/>
                </a:lnTo>
                <a:lnTo>
                  <a:pt x="12716878" y="6129998"/>
                </a:lnTo>
                <a:lnTo>
                  <a:pt x="12719037" y="6134328"/>
                </a:lnTo>
                <a:lnTo>
                  <a:pt x="12727877" y="6139091"/>
                </a:lnTo>
                <a:lnTo>
                  <a:pt x="12743510" y="6141618"/>
                </a:lnTo>
                <a:lnTo>
                  <a:pt x="12759347" y="6141326"/>
                </a:lnTo>
                <a:lnTo>
                  <a:pt x="12768796" y="6137567"/>
                </a:lnTo>
                <a:lnTo>
                  <a:pt x="12770955" y="6135408"/>
                </a:lnTo>
                <a:close/>
              </a:path>
              <a:path w="16113125" h="9671685">
                <a:moveTo>
                  <a:pt x="12787173" y="1676336"/>
                </a:moveTo>
                <a:lnTo>
                  <a:pt x="12786093" y="1674177"/>
                </a:lnTo>
                <a:lnTo>
                  <a:pt x="12782855" y="1673085"/>
                </a:lnTo>
                <a:lnTo>
                  <a:pt x="12770650" y="1670824"/>
                </a:lnTo>
                <a:lnTo>
                  <a:pt x="12757430" y="1674444"/>
                </a:lnTo>
                <a:lnTo>
                  <a:pt x="12746647" y="1682521"/>
                </a:lnTo>
                <a:lnTo>
                  <a:pt x="12741758" y="1693633"/>
                </a:lnTo>
                <a:lnTo>
                  <a:pt x="12741758" y="1696885"/>
                </a:lnTo>
                <a:lnTo>
                  <a:pt x="12740666" y="1700123"/>
                </a:lnTo>
                <a:lnTo>
                  <a:pt x="12743917" y="1701215"/>
                </a:lnTo>
                <a:lnTo>
                  <a:pt x="12753264" y="1700872"/>
                </a:lnTo>
                <a:lnTo>
                  <a:pt x="12767577" y="1695259"/>
                </a:lnTo>
                <a:lnTo>
                  <a:pt x="12780874" y="1687220"/>
                </a:lnTo>
                <a:lnTo>
                  <a:pt x="12787173" y="1679575"/>
                </a:lnTo>
                <a:lnTo>
                  <a:pt x="12787173" y="1676336"/>
                </a:lnTo>
                <a:close/>
              </a:path>
              <a:path w="16113125" h="9671685">
                <a:moveTo>
                  <a:pt x="12826111" y="2931972"/>
                </a:moveTo>
                <a:lnTo>
                  <a:pt x="12825032" y="2931972"/>
                </a:lnTo>
                <a:lnTo>
                  <a:pt x="12823952" y="2930893"/>
                </a:lnTo>
                <a:lnTo>
                  <a:pt x="12819621" y="2927642"/>
                </a:lnTo>
                <a:lnTo>
                  <a:pt x="12809893" y="2929801"/>
                </a:lnTo>
                <a:lnTo>
                  <a:pt x="12807722" y="2935211"/>
                </a:lnTo>
                <a:lnTo>
                  <a:pt x="12807722" y="2936290"/>
                </a:lnTo>
                <a:lnTo>
                  <a:pt x="12806642" y="2937383"/>
                </a:lnTo>
                <a:lnTo>
                  <a:pt x="12809893" y="2940621"/>
                </a:lnTo>
                <a:lnTo>
                  <a:pt x="12822860" y="2936290"/>
                </a:lnTo>
                <a:lnTo>
                  <a:pt x="12823952" y="2933052"/>
                </a:lnTo>
                <a:lnTo>
                  <a:pt x="12826111" y="2931972"/>
                </a:lnTo>
                <a:close/>
              </a:path>
              <a:path w="16113125" h="9671685">
                <a:moveTo>
                  <a:pt x="12841250" y="4399585"/>
                </a:moveTo>
                <a:lnTo>
                  <a:pt x="12840170" y="4399585"/>
                </a:lnTo>
                <a:lnTo>
                  <a:pt x="12838011" y="4398492"/>
                </a:lnTo>
                <a:lnTo>
                  <a:pt x="12831953" y="4398899"/>
                </a:lnTo>
                <a:lnTo>
                  <a:pt x="12826111" y="4402556"/>
                </a:lnTo>
                <a:lnTo>
                  <a:pt x="12821882" y="4408233"/>
                </a:lnTo>
                <a:lnTo>
                  <a:pt x="12820701" y="4414723"/>
                </a:lnTo>
                <a:lnTo>
                  <a:pt x="12820701" y="4417961"/>
                </a:lnTo>
                <a:lnTo>
                  <a:pt x="12822860" y="4417961"/>
                </a:lnTo>
                <a:lnTo>
                  <a:pt x="12827559" y="4416501"/>
                </a:lnTo>
                <a:lnTo>
                  <a:pt x="12833680" y="4411878"/>
                </a:lnTo>
                <a:lnTo>
                  <a:pt x="12838989" y="4406252"/>
                </a:lnTo>
                <a:lnTo>
                  <a:pt x="12841250" y="4401744"/>
                </a:lnTo>
                <a:lnTo>
                  <a:pt x="12841250" y="4399585"/>
                </a:lnTo>
                <a:close/>
              </a:path>
              <a:path w="16113125" h="9671685">
                <a:moveTo>
                  <a:pt x="12891008" y="7814996"/>
                </a:moveTo>
                <a:lnTo>
                  <a:pt x="12884518" y="7802016"/>
                </a:lnTo>
                <a:lnTo>
                  <a:pt x="12881267" y="7802016"/>
                </a:lnTo>
                <a:lnTo>
                  <a:pt x="12880188" y="7800937"/>
                </a:lnTo>
                <a:lnTo>
                  <a:pt x="12880188" y="7802016"/>
                </a:lnTo>
                <a:lnTo>
                  <a:pt x="12879108" y="7803096"/>
                </a:lnTo>
                <a:lnTo>
                  <a:pt x="12875857" y="7808506"/>
                </a:lnTo>
                <a:lnTo>
                  <a:pt x="12881267" y="7818234"/>
                </a:lnTo>
                <a:lnTo>
                  <a:pt x="12886677" y="7819314"/>
                </a:lnTo>
                <a:lnTo>
                  <a:pt x="12888836" y="7819314"/>
                </a:lnTo>
                <a:lnTo>
                  <a:pt x="12889916" y="7818234"/>
                </a:lnTo>
                <a:lnTo>
                  <a:pt x="12891008" y="7814996"/>
                </a:lnTo>
                <a:close/>
              </a:path>
              <a:path w="16113125" h="9671685">
                <a:moveTo>
                  <a:pt x="12891630" y="8658720"/>
                </a:moveTo>
                <a:lnTo>
                  <a:pt x="12888836" y="8648840"/>
                </a:lnTo>
                <a:lnTo>
                  <a:pt x="12887757" y="8645588"/>
                </a:lnTo>
                <a:lnTo>
                  <a:pt x="12881267" y="8647760"/>
                </a:lnTo>
                <a:lnTo>
                  <a:pt x="12872047" y="8656701"/>
                </a:lnTo>
                <a:lnTo>
                  <a:pt x="12867475" y="8669795"/>
                </a:lnTo>
                <a:lnTo>
                  <a:pt x="12868186" y="8683498"/>
                </a:lnTo>
                <a:lnTo>
                  <a:pt x="12874778" y="8694255"/>
                </a:lnTo>
                <a:lnTo>
                  <a:pt x="12879108" y="8698586"/>
                </a:lnTo>
                <a:lnTo>
                  <a:pt x="12882347" y="8697506"/>
                </a:lnTo>
                <a:lnTo>
                  <a:pt x="12887465" y="8689442"/>
                </a:lnTo>
                <a:lnTo>
                  <a:pt x="12890868" y="8674392"/>
                </a:lnTo>
                <a:lnTo>
                  <a:pt x="12891630" y="8658720"/>
                </a:lnTo>
                <a:close/>
              </a:path>
              <a:path w="16113125" h="9671685">
                <a:moveTo>
                  <a:pt x="12921171" y="3787305"/>
                </a:moveTo>
                <a:lnTo>
                  <a:pt x="12914935" y="3763924"/>
                </a:lnTo>
                <a:lnTo>
                  <a:pt x="12904838" y="3741750"/>
                </a:lnTo>
                <a:lnTo>
                  <a:pt x="12894247" y="3730129"/>
                </a:lnTo>
                <a:lnTo>
                  <a:pt x="12888836" y="3729037"/>
                </a:lnTo>
                <a:lnTo>
                  <a:pt x="12885598" y="3731209"/>
                </a:lnTo>
                <a:lnTo>
                  <a:pt x="12882347" y="3735527"/>
                </a:lnTo>
                <a:lnTo>
                  <a:pt x="12876352" y="3754259"/>
                </a:lnTo>
                <a:lnTo>
                  <a:pt x="12879781" y="3775824"/>
                </a:lnTo>
                <a:lnTo>
                  <a:pt x="12890716" y="3794544"/>
                </a:lnTo>
                <a:lnTo>
                  <a:pt x="12907226" y="3804755"/>
                </a:lnTo>
                <a:lnTo>
                  <a:pt x="12911544" y="3805834"/>
                </a:lnTo>
                <a:lnTo>
                  <a:pt x="12916954" y="3807993"/>
                </a:lnTo>
                <a:lnTo>
                  <a:pt x="12920205" y="3802583"/>
                </a:lnTo>
                <a:lnTo>
                  <a:pt x="12921171" y="3787305"/>
                </a:lnTo>
                <a:close/>
              </a:path>
              <a:path w="16113125" h="9671685">
                <a:moveTo>
                  <a:pt x="12956413" y="5492661"/>
                </a:moveTo>
                <a:lnTo>
                  <a:pt x="12954140" y="5472849"/>
                </a:lnTo>
                <a:lnTo>
                  <a:pt x="12948399" y="5453634"/>
                </a:lnTo>
                <a:lnTo>
                  <a:pt x="12940754" y="5443232"/>
                </a:lnTo>
                <a:lnTo>
                  <a:pt x="12936423" y="5439994"/>
                </a:lnTo>
                <a:lnTo>
                  <a:pt x="12931013" y="5445404"/>
                </a:lnTo>
                <a:lnTo>
                  <a:pt x="12923749" y="5459869"/>
                </a:lnTo>
                <a:lnTo>
                  <a:pt x="12923990" y="5477573"/>
                </a:lnTo>
                <a:lnTo>
                  <a:pt x="12930708" y="5494071"/>
                </a:lnTo>
                <a:lnTo>
                  <a:pt x="12942913" y="5504878"/>
                </a:lnTo>
                <a:lnTo>
                  <a:pt x="12946152" y="5505970"/>
                </a:lnTo>
                <a:lnTo>
                  <a:pt x="12950482" y="5508129"/>
                </a:lnTo>
                <a:lnTo>
                  <a:pt x="12953733" y="5504878"/>
                </a:lnTo>
                <a:lnTo>
                  <a:pt x="12956413" y="5492661"/>
                </a:lnTo>
                <a:close/>
              </a:path>
              <a:path w="16113125" h="9671685">
                <a:moveTo>
                  <a:pt x="12972110" y="8436864"/>
                </a:moveTo>
                <a:lnTo>
                  <a:pt x="12966713" y="8431454"/>
                </a:lnTo>
                <a:lnTo>
                  <a:pt x="12955892" y="8432533"/>
                </a:lnTo>
                <a:lnTo>
                  <a:pt x="12952641" y="8439023"/>
                </a:lnTo>
                <a:lnTo>
                  <a:pt x="12952641" y="8440102"/>
                </a:lnTo>
                <a:lnTo>
                  <a:pt x="12951562" y="8441182"/>
                </a:lnTo>
                <a:lnTo>
                  <a:pt x="12954813" y="8444433"/>
                </a:lnTo>
                <a:lnTo>
                  <a:pt x="12969951" y="8442274"/>
                </a:lnTo>
                <a:lnTo>
                  <a:pt x="12972110" y="8439023"/>
                </a:lnTo>
                <a:lnTo>
                  <a:pt x="12972110" y="8436864"/>
                </a:lnTo>
                <a:close/>
              </a:path>
              <a:path w="16113125" h="9671685">
                <a:moveTo>
                  <a:pt x="12976822" y="928382"/>
                </a:moveTo>
                <a:lnTo>
                  <a:pt x="12976568" y="920496"/>
                </a:lnTo>
                <a:lnTo>
                  <a:pt x="12974904" y="912799"/>
                </a:lnTo>
                <a:lnTo>
                  <a:pt x="12972110" y="908469"/>
                </a:lnTo>
                <a:lnTo>
                  <a:pt x="12971031" y="907376"/>
                </a:lnTo>
                <a:lnTo>
                  <a:pt x="12969951" y="908469"/>
                </a:lnTo>
                <a:lnTo>
                  <a:pt x="12967780" y="909548"/>
                </a:lnTo>
                <a:lnTo>
                  <a:pt x="12964490" y="915085"/>
                </a:lnTo>
                <a:lnTo>
                  <a:pt x="12964135" y="922248"/>
                </a:lnTo>
                <a:lnTo>
                  <a:pt x="12966421" y="929017"/>
                </a:lnTo>
                <a:lnTo>
                  <a:pt x="12971031" y="933335"/>
                </a:lnTo>
                <a:lnTo>
                  <a:pt x="12972110" y="934415"/>
                </a:lnTo>
                <a:lnTo>
                  <a:pt x="12974269" y="935494"/>
                </a:lnTo>
                <a:lnTo>
                  <a:pt x="12975362" y="933335"/>
                </a:lnTo>
                <a:lnTo>
                  <a:pt x="12976822" y="928382"/>
                </a:lnTo>
                <a:close/>
              </a:path>
              <a:path w="16113125" h="9671685">
                <a:moveTo>
                  <a:pt x="12983655" y="6134392"/>
                </a:moveTo>
                <a:lnTo>
                  <a:pt x="12982931" y="6122428"/>
                </a:lnTo>
                <a:lnTo>
                  <a:pt x="12981851" y="6119190"/>
                </a:lnTo>
                <a:lnTo>
                  <a:pt x="12978600" y="6118098"/>
                </a:lnTo>
                <a:lnTo>
                  <a:pt x="12974282" y="6119190"/>
                </a:lnTo>
                <a:lnTo>
                  <a:pt x="12961163" y="6127013"/>
                </a:lnTo>
                <a:lnTo>
                  <a:pt x="12952108" y="6141224"/>
                </a:lnTo>
                <a:lnTo>
                  <a:pt x="12948730" y="6157658"/>
                </a:lnTo>
                <a:lnTo>
                  <a:pt x="12952654" y="6172174"/>
                </a:lnTo>
                <a:lnTo>
                  <a:pt x="12954813" y="6175426"/>
                </a:lnTo>
                <a:lnTo>
                  <a:pt x="12955892" y="6178664"/>
                </a:lnTo>
                <a:lnTo>
                  <a:pt x="12961303" y="6177585"/>
                </a:lnTo>
                <a:lnTo>
                  <a:pt x="12969697" y="6169266"/>
                </a:lnTo>
                <a:lnTo>
                  <a:pt x="12978206" y="6152439"/>
                </a:lnTo>
                <a:lnTo>
                  <a:pt x="12983655" y="6134392"/>
                </a:lnTo>
                <a:close/>
              </a:path>
              <a:path w="16113125" h="9671685">
                <a:moveTo>
                  <a:pt x="12992938" y="6454762"/>
                </a:moveTo>
                <a:lnTo>
                  <a:pt x="12980772" y="6408458"/>
                </a:lnTo>
                <a:lnTo>
                  <a:pt x="12965633" y="6393891"/>
                </a:lnTo>
                <a:lnTo>
                  <a:pt x="12962382" y="6396050"/>
                </a:lnTo>
                <a:lnTo>
                  <a:pt x="12959144" y="6400381"/>
                </a:lnTo>
                <a:lnTo>
                  <a:pt x="12951219" y="6418351"/>
                </a:lnTo>
                <a:lnTo>
                  <a:pt x="12952514" y="6439586"/>
                </a:lnTo>
                <a:lnTo>
                  <a:pt x="12961722" y="6458775"/>
                </a:lnTo>
                <a:lnTo>
                  <a:pt x="12977521" y="6470675"/>
                </a:lnTo>
                <a:lnTo>
                  <a:pt x="12981851" y="6471755"/>
                </a:lnTo>
                <a:lnTo>
                  <a:pt x="12986182" y="6475006"/>
                </a:lnTo>
                <a:lnTo>
                  <a:pt x="12990500" y="6469596"/>
                </a:lnTo>
                <a:lnTo>
                  <a:pt x="12992938" y="6454762"/>
                </a:lnTo>
                <a:close/>
              </a:path>
              <a:path w="16113125" h="9671685">
                <a:moveTo>
                  <a:pt x="13005600" y="647280"/>
                </a:moveTo>
                <a:lnTo>
                  <a:pt x="13004559" y="638086"/>
                </a:lnTo>
                <a:lnTo>
                  <a:pt x="13003479" y="634834"/>
                </a:lnTo>
                <a:lnTo>
                  <a:pt x="13001308" y="634834"/>
                </a:lnTo>
                <a:lnTo>
                  <a:pt x="12998069" y="637006"/>
                </a:lnTo>
                <a:lnTo>
                  <a:pt x="12989078" y="644182"/>
                </a:lnTo>
                <a:lnTo>
                  <a:pt x="12983744" y="655523"/>
                </a:lnTo>
                <a:lnTo>
                  <a:pt x="12982855" y="667880"/>
                </a:lnTo>
                <a:lnTo>
                  <a:pt x="12987249" y="678103"/>
                </a:lnTo>
                <a:lnTo>
                  <a:pt x="12989420" y="680262"/>
                </a:lnTo>
                <a:lnTo>
                  <a:pt x="12990500" y="682421"/>
                </a:lnTo>
                <a:lnTo>
                  <a:pt x="12993738" y="681342"/>
                </a:lnTo>
                <a:lnTo>
                  <a:pt x="12998780" y="674585"/>
                </a:lnTo>
                <a:lnTo>
                  <a:pt x="13003200" y="661339"/>
                </a:lnTo>
                <a:lnTo>
                  <a:pt x="13005600" y="647280"/>
                </a:lnTo>
                <a:close/>
              </a:path>
              <a:path w="16113125" h="9671685">
                <a:moveTo>
                  <a:pt x="13015367" y="189255"/>
                </a:moveTo>
                <a:lnTo>
                  <a:pt x="13014287" y="183845"/>
                </a:lnTo>
                <a:lnTo>
                  <a:pt x="13009969" y="183845"/>
                </a:lnTo>
                <a:lnTo>
                  <a:pt x="13005638" y="184937"/>
                </a:lnTo>
                <a:lnTo>
                  <a:pt x="12989827" y="192862"/>
                </a:lnTo>
                <a:lnTo>
                  <a:pt x="12978054" y="208584"/>
                </a:lnTo>
                <a:lnTo>
                  <a:pt x="12972783" y="227368"/>
                </a:lnTo>
                <a:lnTo>
                  <a:pt x="12976441" y="244411"/>
                </a:lnTo>
                <a:lnTo>
                  <a:pt x="12978600" y="247662"/>
                </a:lnTo>
                <a:lnTo>
                  <a:pt x="12980759" y="251980"/>
                </a:lnTo>
                <a:lnTo>
                  <a:pt x="12986169" y="251980"/>
                </a:lnTo>
                <a:lnTo>
                  <a:pt x="12996659" y="242798"/>
                </a:lnTo>
                <a:lnTo>
                  <a:pt x="13007670" y="223862"/>
                </a:lnTo>
                <a:lnTo>
                  <a:pt x="13015214" y="203314"/>
                </a:lnTo>
                <a:lnTo>
                  <a:pt x="13015367" y="189255"/>
                </a:lnTo>
                <a:close/>
              </a:path>
              <a:path w="16113125" h="9671685">
                <a:moveTo>
                  <a:pt x="13062318" y="5258028"/>
                </a:moveTo>
                <a:lnTo>
                  <a:pt x="13061874" y="5246408"/>
                </a:lnTo>
                <a:lnTo>
                  <a:pt x="13059715" y="5243157"/>
                </a:lnTo>
                <a:lnTo>
                  <a:pt x="13057556" y="5242077"/>
                </a:lnTo>
                <a:lnTo>
                  <a:pt x="13053225" y="5243157"/>
                </a:lnTo>
                <a:lnTo>
                  <a:pt x="13040741" y="5250802"/>
                </a:lnTo>
                <a:lnTo>
                  <a:pt x="13032004" y="5264518"/>
                </a:lnTo>
                <a:lnTo>
                  <a:pt x="13028740" y="5280266"/>
                </a:lnTo>
                <a:lnTo>
                  <a:pt x="13032677" y="5293995"/>
                </a:lnTo>
                <a:lnTo>
                  <a:pt x="13034836" y="5297233"/>
                </a:lnTo>
                <a:lnTo>
                  <a:pt x="13035928" y="5300484"/>
                </a:lnTo>
                <a:lnTo>
                  <a:pt x="13041325" y="5299392"/>
                </a:lnTo>
                <a:lnTo>
                  <a:pt x="13049403" y="5291417"/>
                </a:lnTo>
                <a:lnTo>
                  <a:pt x="13057277" y="5275338"/>
                </a:lnTo>
                <a:lnTo>
                  <a:pt x="13062318" y="5258028"/>
                </a:lnTo>
                <a:close/>
              </a:path>
              <a:path w="16113125" h="9671685">
                <a:moveTo>
                  <a:pt x="13086753" y="3882618"/>
                </a:moveTo>
                <a:lnTo>
                  <a:pt x="13066675" y="3843070"/>
                </a:lnTo>
                <a:lnTo>
                  <a:pt x="13055384" y="3836111"/>
                </a:lnTo>
                <a:lnTo>
                  <a:pt x="13053225" y="3837190"/>
                </a:lnTo>
                <a:lnTo>
                  <a:pt x="13051066" y="3841521"/>
                </a:lnTo>
                <a:lnTo>
                  <a:pt x="13049504" y="3855135"/>
                </a:lnTo>
                <a:lnTo>
                  <a:pt x="13054851" y="3869372"/>
                </a:lnTo>
                <a:lnTo>
                  <a:pt x="13065062" y="3880764"/>
                </a:lnTo>
                <a:lnTo>
                  <a:pt x="13078105" y="3885857"/>
                </a:lnTo>
                <a:lnTo>
                  <a:pt x="13081343" y="3885857"/>
                </a:lnTo>
                <a:lnTo>
                  <a:pt x="13084594" y="3886949"/>
                </a:lnTo>
                <a:lnTo>
                  <a:pt x="13086753" y="3882618"/>
                </a:lnTo>
                <a:close/>
              </a:path>
              <a:path w="16113125" h="9671685">
                <a:moveTo>
                  <a:pt x="13107302" y="8642350"/>
                </a:moveTo>
                <a:lnTo>
                  <a:pt x="13104063" y="8640191"/>
                </a:lnTo>
                <a:lnTo>
                  <a:pt x="13104063" y="8639099"/>
                </a:lnTo>
                <a:lnTo>
                  <a:pt x="13102971" y="8640191"/>
                </a:lnTo>
                <a:lnTo>
                  <a:pt x="13101892" y="8640191"/>
                </a:lnTo>
                <a:lnTo>
                  <a:pt x="13096481" y="8643429"/>
                </a:lnTo>
                <a:lnTo>
                  <a:pt x="13096481" y="8655329"/>
                </a:lnTo>
                <a:lnTo>
                  <a:pt x="13100812" y="8658568"/>
                </a:lnTo>
                <a:lnTo>
                  <a:pt x="13101892" y="8659647"/>
                </a:lnTo>
                <a:lnTo>
                  <a:pt x="13104063" y="8659647"/>
                </a:lnTo>
                <a:lnTo>
                  <a:pt x="13107302" y="8657488"/>
                </a:lnTo>
                <a:lnTo>
                  <a:pt x="13107302" y="8642350"/>
                </a:lnTo>
                <a:close/>
              </a:path>
              <a:path w="16113125" h="9671685">
                <a:moveTo>
                  <a:pt x="13119202" y="7709001"/>
                </a:moveTo>
                <a:lnTo>
                  <a:pt x="13117043" y="7706842"/>
                </a:lnTo>
                <a:lnTo>
                  <a:pt x="13117043" y="7705763"/>
                </a:lnTo>
                <a:lnTo>
                  <a:pt x="13115963" y="7705763"/>
                </a:lnTo>
                <a:lnTo>
                  <a:pt x="13114871" y="7706842"/>
                </a:lnTo>
                <a:lnTo>
                  <a:pt x="13109474" y="7709001"/>
                </a:lnTo>
                <a:lnTo>
                  <a:pt x="13108381" y="7718742"/>
                </a:lnTo>
                <a:lnTo>
                  <a:pt x="13112712" y="7723060"/>
                </a:lnTo>
                <a:lnTo>
                  <a:pt x="13113792" y="7723060"/>
                </a:lnTo>
                <a:lnTo>
                  <a:pt x="13115963" y="7721981"/>
                </a:lnTo>
                <a:lnTo>
                  <a:pt x="13119202" y="7709001"/>
                </a:lnTo>
                <a:close/>
              </a:path>
              <a:path w="16113125" h="9671685">
                <a:moveTo>
                  <a:pt x="13164617" y="8594763"/>
                </a:moveTo>
                <a:lnTo>
                  <a:pt x="13162458" y="8593684"/>
                </a:lnTo>
                <a:lnTo>
                  <a:pt x="13158140" y="8592604"/>
                </a:lnTo>
                <a:lnTo>
                  <a:pt x="13142671" y="8592528"/>
                </a:lnTo>
                <a:lnTo>
                  <a:pt x="13127711" y="8600173"/>
                </a:lnTo>
                <a:lnTo>
                  <a:pt x="13116611" y="8612670"/>
                </a:lnTo>
                <a:lnTo>
                  <a:pt x="13112712" y="8627212"/>
                </a:lnTo>
                <a:lnTo>
                  <a:pt x="13112712" y="8634781"/>
                </a:lnTo>
                <a:lnTo>
                  <a:pt x="13117030" y="8635860"/>
                </a:lnTo>
                <a:lnTo>
                  <a:pt x="13128562" y="8633003"/>
                </a:lnTo>
                <a:lnTo>
                  <a:pt x="13144348" y="8622741"/>
                </a:lnTo>
                <a:lnTo>
                  <a:pt x="13158102" y="8609851"/>
                </a:lnTo>
                <a:lnTo>
                  <a:pt x="13163537" y="8599094"/>
                </a:lnTo>
                <a:lnTo>
                  <a:pt x="13164617" y="8594763"/>
                </a:lnTo>
                <a:close/>
              </a:path>
              <a:path w="16113125" h="9671685">
                <a:moveTo>
                  <a:pt x="13177596" y="2054860"/>
                </a:moveTo>
                <a:lnTo>
                  <a:pt x="13154889" y="2017014"/>
                </a:lnTo>
                <a:lnTo>
                  <a:pt x="13151638" y="2015934"/>
                </a:lnTo>
                <a:lnTo>
                  <a:pt x="13149479" y="2018093"/>
                </a:lnTo>
                <a:lnTo>
                  <a:pt x="13148399" y="2020252"/>
                </a:lnTo>
                <a:lnTo>
                  <a:pt x="13146913" y="2031784"/>
                </a:lnTo>
                <a:lnTo>
                  <a:pt x="13151104" y="2043506"/>
                </a:lnTo>
                <a:lnTo>
                  <a:pt x="13159346" y="2052802"/>
                </a:lnTo>
                <a:lnTo>
                  <a:pt x="13170027" y="2057031"/>
                </a:lnTo>
                <a:lnTo>
                  <a:pt x="13173278" y="2057031"/>
                </a:lnTo>
                <a:lnTo>
                  <a:pt x="13175437" y="2058111"/>
                </a:lnTo>
                <a:lnTo>
                  <a:pt x="13177596" y="2054860"/>
                </a:lnTo>
                <a:close/>
              </a:path>
              <a:path w="16113125" h="9671685">
                <a:moveTo>
                  <a:pt x="13188417" y="7097954"/>
                </a:moveTo>
                <a:lnTo>
                  <a:pt x="13186258" y="7094702"/>
                </a:lnTo>
                <a:lnTo>
                  <a:pt x="13177495" y="7087057"/>
                </a:lnTo>
                <a:lnTo>
                  <a:pt x="13164896" y="7083755"/>
                </a:lnTo>
                <a:lnTo>
                  <a:pt x="13151879" y="7085127"/>
                </a:lnTo>
                <a:lnTo>
                  <a:pt x="13141909" y="7091464"/>
                </a:lnTo>
                <a:lnTo>
                  <a:pt x="13137591" y="7095782"/>
                </a:lnTo>
                <a:lnTo>
                  <a:pt x="13139750" y="7099033"/>
                </a:lnTo>
                <a:lnTo>
                  <a:pt x="13148082" y="7103021"/>
                </a:lnTo>
                <a:lnTo>
                  <a:pt x="13162598" y="7104977"/>
                </a:lnTo>
                <a:lnTo>
                  <a:pt x="13177317" y="7104507"/>
                </a:lnTo>
                <a:lnTo>
                  <a:pt x="13186258" y="7101192"/>
                </a:lnTo>
                <a:lnTo>
                  <a:pt x="13188417" y="7100113"/>
                </a:lnTo>
                <a:lnTo>
                  <a:pt x="13188417" y="7097954"/>
                </a:lnTo>
                <a:close/>
              </a:path>
              <a:path w="16113125" h="9671685">
                <a:moveTo>
                  <a:pt x="13204647" y="6128918"/>
                </a:moveTo>
                <a:lnTo>
                  <a:pt x="13202476" y="6127839"/>
                </a:lnTo>
                <a:lnTo>
                  <a:pt x="13199237" y="6125667"/>
                </a:lnTo>
                <a:lnTo>
                  <a:pt x="13186410" y="6124079"/>
                </a:lnTo>
                <a:lnTo>
                  <a:pt x="13172872" y="6129185"/>
                </a:lnTo>
                <a:lnTo>
                  <a:pt x="13161975" y="6138748"/>
                </a:lnTo>
                <a:lnTo>
                  <a:pt x="13157060" y="6150546"/>
                </a:lnTo>
                <a:lnTo>
                  <a:pt x="13157060" y="6153797"/>
                </a:lnTo>
                <a:lnTo>
                  <a:pt x="13155968" y="6157036"/>
                </a:lnTo>
                <a:lnTo>
                  <a:pt x="13160299" y="6159195"/>
                </a:lnTo>
                <a:lnTo>
                  <a:pt x="13170256" y="6157709"/>
                </a:lnTo>
                <a:lnTo>
                  <a:pt x="13184772" y="6150546"/>
                </a:lnTo>
                <a:lnTo>
                  <a:pt x="13197866" y="6140945"/>
                </a:lnTo>
                <a:lnTo>
                  <a:pt x="13203555" y="6132157"/>
                </a:lnTo>
                <a:lnTo>
                  <a:pt x="13204647" y="6128918"/>
                </a:lnTo>
                <a:close/>
              </a:path>
              <a:path w="16113125" h="9671685">
                <a:moveTo>
                  <a:pt x="13210045" y="9363710"/>
                </a:moveTo>
                <a:lnTo>
                  <a:pt x="13208965" y="9362630"/>
                </a:lnTo>
                <a:lnTo>
                  <a:pt x="13205727" y="9361551"/>
                </a:lnTo>
                <a:lnTo>
                  <a:pt x="13196557" y="9359506"/>
                </a:lnTo>
                <a:lnTo>
                  <a:pt x="13186791" y="9362224"/>
                </a:lnTo>
                <a:lnTo>
                  <a:pt x="13178650" y="9368396"/>
                </a:lnTo>
                <a:lnTo>
                  <a:pt x="13174358" y="9376689"/>
                </a:lnTo>
                <a:lnTo>
                  <a:pt x="13174358" y="9378861"/>
                </a:lnTo>
                <a:lnTo>
                  <a:pt x="13173278" y="9381020"/>
                </a:lnTo>
                <a:lnTo>
                  <a:pt x="13175437" y="9382100"/>
                </a:lnTo>
                <a:lnTo>
                  <a:pt x="13182638" y="9381858"/>
                </a:lnTo>
                <a:lnTo>
                  <a:pt x="13193281" y="9377769"/>
                </a:lnTo>
                <a:lnTo>
                  <a:pt x="13203123" y="9372067"/>
                </a:lnTo>
                <a:lnTo>
                  <a:pt x="13207886" y="9366961"/>
                </a:lnTo>
                <a:lnTo>
                  <a:pt x="13210045" y="9363710"/>
                </a:lnTo>
                <a:close/>
              </a:path>
              <a:path w="16113125" h="9671685">
                <a:moveTo>
                  <a:pt x="13221945" y="9470784"/>
                </a:moveTo>
                <a:lnTo>
                  <a:pt x="13219786" y="9466453"/>
                </a:lnTo>
                <a:lnTo>
                  <a:pt x="13216535" y="9465373"/>
                </a:lnTo>
                <a:lnTo>
                  <a:pt x="13211124" y="9466453"/>
                </a:lnTo>
                <a:lnTo>
                  <a:pt x="13193725" y="9474759"/>
                </a:lnTo>
                <a:lnTo>
                  <a:pt x="13180581" y="9491472"/>
                </a:lnTo>
                <a:lnTo>
                  <a:pt x="13174320" y="9511627"/>
                </a:lnTo>
                <a:lnTo>
                  <a:pt x="13177596" y="9530270"/>
                </a:lnTo>
                <a:lnTo>
                  <a:pt x="13181927" y="9538919"/>
                </a:lnTo>
                <a:lnTo>
                  <a:pt x="13187337" y="9537840"/>
                </a:lnTo>
                <a:lnTo>
                  <a:pt x="13199136" y="9528581"/>
                </a:lnTo>
                <a:lnTo>
                  <a:pt x="13211937" y="9508363"/>
                </a:lnTo>
                <a:lnTo>
                  <a:pt x="13221094" y="9486125"/>
                </a:lnTo>
                <a:lnTo>
                  <a:pt x="13221945" y="9470784"/>
                </a:lnTo>
                <a:close/>
              </a:path>
              <a:path w="16113125" h="9671685">
                <a:moveTo>
                  <a:pt x="13226593" y="1162888"/>
                </a:moveTo>
                <a:lnTo>
                  <a:pt x="13225183" y="1156131"/>
                </a:lnTo>
                <a:lnTo>
                  <a:pt x="13224104" y="1155052"/>
                </a:lnTo>
                <a:lnTo>
                  <a:pt x="13219773" y="1155052"/>
                </a:lnTo>
                <a:lnTo>
                  <a:pt x="13212813" y="1160729"/>
                </a:lnTo>
                <a:lnTo>
                  <a:pt x="13208686" y="1169644"/>
                </a:lnTo>
                <a:lnTo>
                  <a:pt x="13208216" y="1179385"/>
                </a:lnTo>
                <a:lnTo>
                  <a:pt x="13212204" y="1187488"/>
                </a:lnTo>
                <a:lnTo>
                  <a:pt x="13213283" y="1188580"/>
                </a:lnTo>
                <a:lnTo>
                  <a:pt x="13214376" y="1190739"/>
                </a:lnTo>
                <a:lnTo>
                  <a:pt x="13217614" y="1189659"/>
                </a:lnTo>
                <a:lnTo>
                  <a:pt x="13221691" y="1184109"/>
                </a:lnTo>
                <a:lnTo>
                  <a:pt x="13225044" y="1173708"/>
                </a:lnTo>
                <a:lnTo>
                  <a:pt x="13226593" y="1162888"/>
                </a:lnTo>
                <a:close/>
              </a:path>
              <a:path w="16113125" h="9671685">
                <a:moveTo>
                  <a:pt x="13294398" y="3000108"/>
                </a:moveTo>
                <a:lnTo>
                  <a:pt x="13291160" y="2999028"/>
                </a:lnTo>
                <a:lnTo>
                  <a:pt x="13286829" y="2997936"/>
                </a:lnTo>
                <a:lnTo>
                  <a:pt x="13270967" y="2999816"/>
                </a:lnTo>
                <a:lnTo>
                  <a:pt x="13256413" y="3009709"/>
                </a:lnTo>
                <a:lnTo>
                  <a:pt x="13246532" y="3024251"/>
                </a:lnTo>
                <a:lnTo>
                  <a:pt x="13244652" y="3040126"/>
                </a:lnTo>
                <a:lnTo>
                  <a:pt x="13245732" y="3043364"/>
                </a:lnTo>
                <a:lnTo>
                  <a:pt x="13245732" y="3047695"/>
                </a:lnTo>
                <a:lnTo>
                  <a:pt x="13289928" y="3016224"/>
                </a:lnTo>
                <a:lnTo>
                  <a:pt x="13294398" y="3004426"/>
                </a:lnTo>
                <a:lnTo>
                  <a:pt x="13294398" y="3000108"/>
                </a:lnTo>
                <a:close/>
              </a:path>
              <a:path w="16113125" h="9671685">
                <a:moveTo>
                  <a:pt x="13343077" y="4565053"/>
                </a:moveTo>
                <a:lnTo>
                  <a:pt x="13340906" y="4562894"/>
                </a:lnTo>
                <a:lnTo>
                  <a:pt x="13339826" y="4563973"/>
                </a:lnTo>
                <a:lnTo>
                  <a:pt x="13338747" y="4563973"/>
                </a:lnTo>
                <a:lnTo>
                  <a:pt x="13334416" y="4567212"/>
                </a:lnTo>
                <a:lnTo>
                  <a:pt x="13334416" y="4574781"/>
                </a:lnTo>
                <a:lnTo>
                  <a:pt x="13338747" y="4578032"/>
                </a:lnTo>
                <a:lnTo>
                  <a:pt x="13339826" y="4578032"/>
                </a:lnTo>
                <a:lnTo>
                  <a:pt x="13339826" y="4579112"/>
                </a:lnTo>
                <a:lnTo>
                  <a:pt x="13340906" y="4578032"/>
                </a:lnTo>
                <a:lnTo>
                  <a:pt x="13343077" y="4576953"/>
                </a:lnTo>
                <a:lnTo>
                  <a:pt x="13343077" y="4565053"/>
                </a:lnTo>
                <a:close/>
              </a:path>
              <a:path w="16113125" h="9671685">
                <a:moveTo>
                  <a:pt x="13353885" y="7723060"/>
                </a:moveTo>
                <a:lnTo>
                  <a:pt x="13348488" y="7717663"/>
                </a:lnTo>
                <a:lnTo>
                  <a:pt x="13334124" y="7712938"/>
                </a:lnTo>
                <a:lnTo>
                  <a:pt x="13317931" y="7715631"/>
                </a:lnTo>
                <a:lnTo>
                  <a:pt x="13303771" y="7724191"/>
                </a:lnTo>
                <a:lnTo>
                  <a:pt x="13295490" y="7737119"/>
                </a:lnTo>
                <a:lnTo>
                  <a:pt x="13293319" y="7743609"/>
                </a:lnTo>
                <a:lnTo>
                  <a:pt x="13296570" y="7746860"/>
                </a:lnTo>
                <a:lnTo>
                  <a:pt x="13307924" y="7747444"/>
                </a:lnTo>
                <a:lnTo>
                  <a:pt x="13325767" y="7742669"/>
                </a:lnTo>
                <a:lnTo>
                  <a:pt x="13342798" y="7734846"/>
                </a:lnTo>
                <a:lnTo>
                  <a:pt x="13351726" y="7726312"/>
                </a:lnTo>
                <a:lnTo>
                  <a:pt x="13353885" y="7723060"/>
                </a:lnTo>
                <a:close/>
              </a:path>
              <a:path w="16113125" h="9671685">
                <a:moveTo>
                  <a:pt x="13363791" y="5542496"/>
                </a:moveTo>
                <a:lnTo>
                  <a:pt x="13360375" y="5531917"/>
                </a:lnTo>
                <a:lnTo>
                  <a:pt x="13358216" y="5527599"/>
                </a:lnTo>
                <a:lnTo>
                  <a:pt x="13354965" y="5528678"/>
                </a:lnTo>
                <a:lnTo>
                  <a:pt x="13351726" y="5530837"/>
                </a:lnTo>
                <a:lnTo>
                  <a:pt x="13342061" y="5540934"/>
                </a:lnTo>
                <a:lnTo>
                  <a:pt x="13337667" y="5555577"/>
                </a:lnTo>
                <a:lnTo>
                  <a:pt x="13338950" y="5570842"/>
                </a:lnTo>
                <a:lnTo>
                  <a:pt x="13346316" y="5582755"/>
                </a:lnTo>
                <a:lnTo>
                  <a:pt x="13348475" y="5584914"/>
                </a:lnTo>
                <a:lnTo>
                  <a:pt x="13351726" y="5587073"/>
                </a:lnTo>
                <a:lnTo>
                  <a:pt x="13354965" y="5585993"/>
                </a:lnTo>
                <a:lnTo>
                  <a:pt x="13360070" y="5576633"/>
                </a:lnTo>
                <a:lnTo>
                  <a:pt x="13363347" y="5559768"/>
                </a:lnTo>
                <a:lnTo>
                  <a:pt x="13363791" y="5542496"/>
                </a:lnTo>
                <a:close/>
              </a:path>
              <a:path w="16113125" h="9671685">
                <a:moveTo>
                  <a:pt x="13385254" y="388251"/>
                </a:moveTo>
                <a:lnTo>
                  <a:pt x="13384162" y="385013"/>
                </a:lnTo>
                <a:lnTo>
                  <a:pt x="13380923" y="382854"/>
                </a:lnTo>
                <a:lnTo>
                  <a:pt x="13376593" y="381762"/>
                </a:lnTo>
                <a:lnTo>
                  <a:pt x="13358343" y="384009"/>
                </a:lnTo>
                <a:lnTo>
                  <a:pt x="13341718" y="394881"/>
                </a:lnTo>
                <a:lnTo>
                  <a:pt x="13330365" y="410819"/>
                </a:lnTo>
                <a:lnTo>
                  <a:pt x="13327926" y="428269"/>
                </a:lnTo>
                <a:lnTo>
                  <a:pt x="13329006" y="432600"/>
                </a:lnTo>
                <a:lnTo>
                  <a:pt x="13329006" y="436918"/>
                </a:lnTo>
                <a:lnTo>
                  <a:pt x="13334416" y="438010"/>
                </a:lnTo>
                <a:lnTo>
                  <a:pt x="13347535" y="432968"/>
                </a:lnTo>
                <a:lnTo>
                  <a:pt x="13364693" y="418807"/>
                </a:lnTo>
                <a:lnTo>
                  <a:pt x="13379437" y="401815"/>
                </a:lnTo>
                <a:lnTo>
                  <a:pt x="13385254" y="388251"/>
                </a:lnTo>
                <a:close/>
              </a:path>
              <a:path w="16113125" h="9671685">
                <a:moveTo>
                  <a:pt x="13394982" y="7280732"/>
                </a:moveTo>
                <a:lnTo>
                  <a:pt x="13393903" y="7279640"/>
                </a:lnTo>
                <a:lnTo>
                  <a:pt x="13391744" y="7278560"/>
                </a:lnTo>
                <a:lnTo>
                  <a:pt x="13390664" y="7278560"/>
                </a:lnTo>
                <a:lnTo>
                  <a:pt x="13383565" y="7280097"/>
                </a:lnTo>
                <a:lnTo>
                  <a:pt x="13377685" y="7285190"/>
                </a:lnTo>
                <a:lnTo>
                  <a:pt x="13374230" y="7292099"/>
                </a:lnTo>
                <a:lnTo>
                  <a:pt x="13374434" y="7299109"/>
                </a:lnTo>
                <a:lnTo>
                  <a:pt x="13375513" y="7301281"/>
                </a:lnTo>
                <a:lnTo>
                  <a:pt x="13375513" y="7302360"/>
                </a:lnTo>
                <a:lnTo>
                  <a:pt x="13377685" y="7302360"/>
                </a:lnTo>
                <a:lnTo>
                  <a:pt x="13382358" y="7299579"/>
                </a:lnTo>
                <a:lnTo>
                  <a:pt x="13388366" y="7293165"/>
                </a:lnTo>
                <a:lnTo>
                  <a:pt x="13393344" y="7285926"/>
                </a:lnTo>
                <a:lnTo>
                  <a:pt x="13394982" y="7280732"/>
                </a:lnTo>
                <a:close/>
              </a:path>
              <a:path w="16113125" h="9671685">
                <a:moveTo>
                  <a:pt x="13402551" y="3289947"/>
                </a:moveTo>
                <a:lnTo>
                  <a:pt x="13401472" y="3286709"/>
                </a:lnTo>
                <a:lnTo>
                  <a:pt x="13398233" y="3282378"/>
                </a:lnTo>
                <a:lnTo>
                  <a:pt x="13383476" y="3271443"/>
                </a:lnTo>
                <a:lnTo>
                  <a:pt x="13363753" y="3267913"/>
                </a:lnTo>
                <a:lnTo>
                  <a:pt x="13344233" y="3271888"/>
                </a:lnTo>
                <a:lnTo>
                  <a:pt x="13330098" y="3283458"/>
                </a:lnTo>
                <a:lnTo>
                  <a:pt x="13327926" y="3286709"/>
                </a:lnTo>
                <a:lnTo>
                  <a:pt x="13324688" y="3291027"/>
                </a:lnTo>
                <a:lnTo>
                  <a:pt x="13327926" y="3295358"/>
                </a:lnTo>
                <a:lnTo>
                  <a:pt x="13340753" y="3300819"/>
                </a:lnTo>
                <a:lnTo>
                  <a:pt x="13363220" y="3302520"/>
                </a:lnTo>
                <a:lnTo>
                  <a:pt x="13385876" y="3300374"/>
                </a:lnTo>
                <a:lnTo>
                  <a:pt x="13399313" y="3294278"/>
                </a:lnTo>
                <a:lnTo>
                  <a:pt x="13402551" y="3289947"/>
                </a:lnTo>
                <a:close/>
              </a:path>
              <a:path w="16113125" h="9671685">
                <a:moveTo>
                  <a:pt x="13433920" y="8695347"/>
                </a:moveTo>
                <a:lnTo>
                  <a:pt x="13431749" y="8693175"/>
                </a:lnTo>
                <a:lnTo>
                  <a:pt x="13428510" y="8693175"/>
                </a:lnTo>
                <a:lnTo>
                  <a:pt x="13415950" y="8694598"/>
                </a:lnTo>
                <a:lnTo>
                  <a:pt x="13404317" y="8702103"/>
                </a:lnTo>
                <a:lnTo>
                  <a:pt x="13396113" y="8713254"/>
                </a:lnTo>
                <a:lnTo>
                  <a:pt x="13393903" y="8725624"/>
                </a:lnTo>
                <a:lnTo>
                  <a:pt x="13393903" y="8732114"/>
                </a:lnTo>
                <a:lnTo>
                  <a:pt x="13398233" y="8733193"/>
                </a:lnTo>
                <a:lnTo>
                  <a:pt x="13407149" y="8730082"/>
                </a:lnTo>
                <a:lnTo>
                  <a:pt x="13419315" y="8720493"/>
                </a:lnTo>
                <a:lnTo>
                  <a:pt x="13429856" y="8708860"/>
                </a:lnTo>
                <a:lnTo>
                  <a:pt x="13433920" y="8699665"/>
                </a:lnTo>
                <a:lnTo>
                  <a:pt x="13433920" y="8695347"/>
                </a:lnTo>
                <a:close/>
              </a:path>
              <a:path w="16113125" h="9671685">
                <a:moveTo>
                  <a:pt x="13452310" y="7577061"/>
                </a:moveTo>
                <a:lnTo>
                  <a:pt x="13451231" y="7565161"/>
                </a:lnTo>
                <a:lnTo>
                  <a:pt x="13449059" y="7563002"/>
                </a:lnTo>
                <a:lnTo>
                  <a:pt x="13447979" y="7564082"/>
                </a:lnTo>
                <a:lnTo>
                  <a:pt x="13446900" y="7564082"/>
                </a:lnTo>
                <a:lnTo>
                  <a:pt x="13442569" y="7567320"/>
                </a:lnTo>
                <a:lnTo>
                  <a:pt x="13443649" y="7577061"/>
                </a:lnTo>
                <a:lnTo>
                  <a:pt x="13447979" y="7579220"/>
                </a:lnTo>
                <a:lnTo>
                  <a:pt x="13449059" y="7579220"/>
                </a:lnTo>
                <a:lnTo>
                  <a:pt x="13450138" y="7580300"/>
                </a:lnTo>
                <a:lnTo>
                  <a:pt x="13450138" y="7579220"/>
                </a:lnTo>
                <a:lnTo>
                  <a:pt x="13452310" y="7577061"/>
                </a:lnTo>
                <a:close/>
              </a:path>
              <a:path w="16113125" h="9671685">
                <a:moveTo>
                  <a:pt x="13462038" y="7963154"/>
                </a:moveTo>
                <a:lnTo>
                  <a:pt x="13460959" y="7959915"/>
                </a:lnTo>
                <a:lnTo>
                  <a:pt x="13456628" y="7959915"/>
                </a:lnTo>
                <a:lnTo>
                  <a:pt x="13447979" y="7962951"/>
                </a:lnTo>
                <a:lnTo>
                  <a:pt x="13440944" y="7970456"/>
                </a:lnTo>
                <a:lnTo>
                  <a:pt x="13437159" y="7979994"/>
                </a:lnTo>
                <a:lnTo>
                  <a:pt x="13438251" y="7989113"/>
                </a:lnTo>
                <a:lnTo>
                  <a:pt x="13439331" y="7991284"/>
                </a:lnTo>
                <a:lnTo>
                  <a:pt x="13439331" y="7993443"/>
                </a:lnTo>
                <a:lnTo>
                  <a:pt x="13442569" y="7993443"/>
                </a:lnTo>
                <a:lnTo>
                  <a:pt x="13448652" y="7989468"/>
                </a:lnTo>
                <a:lnTo>
                  <a:pt x="13455549" y="7980324"/>
                </a:lnTo>
                <a:lnTo>
                  <a:pt x="13460819" y="7970177"/>
                </a:lnTo>
                <a:lnTo>
                  <a:pt x="13462038" y="7963154"/>
                </a:lnTo>
                <a:close/>
              </a:path>
              <a:path w="16113125" h="9671685">
                <a:moveTo>
                  <a:pt x="13476897" y="7500887"/>
                </a:moveTo>
                <a:lnTo>
                  <a:pt x="13473938" y="7491616"/>
                </a:lnTo>
                <a:lnTo>
                  <a:pt x="13471766" y="7489457"/>
                </a:lnTo>
                <a:lnTo>
                  <a:pt x="13469607" y="7489457"/>
                </a:lnTo>
                <a:lnTo>
                  <a:pt x="13466369" y="7491616"/>
                </a:lnTo>
                <a:lnTo>
                  <a:pt x="13457758" y="7500544"/>
                </a:lnTo>
                <a:lnTo>
                  <a:pt x="13453517" y="7513523"/>
                </a:lnTo>
                <a:lnTo>
                  <a:pt x="13454355" y="7526909"/>
                </a:lnTo>
                <a:lnTo>
                  <a:pt x="13460959" y="7537043"/>
                </a:lnTo>
                <a:lnTo>
                  <a:pt x="13465277" y="7541374"/>
                </a:lnTo>
                <a:lnTo>
                  <a:pt x="13468528" y="7539202"/>
                </a:lnTo>
                <a:lnTo>
                  <a:pt x="13473481" y="7531163"/>
                </a:lnTo>
                <a:lnTo>
                  <a:pt x="13476504" y="7516228"/>
                </a:lnTo>
                <a:lnTo>
                  <a:pt x="13476897" y="7500887"/>
                </a:lnTo>
                <a:close/>
              </a:path>
              <a:path w="16113125" h="9671685">
                <a:moveTo>
                  <a:pt x="13505294" y="1320520"/>
                </a:moveTo>
                <a:lnTo>
                  <a:pt x="13500976" y="1318361"/>
                </a:lnTo>
                <a:lnTo>
                  <a:pt x="13492823" y="1318336"/>
                </a:lnTo>
                <a:lnTo>
                  <a:pt x="13484479" y="1322273"/>
                </a:lnTo>
                <a:lnTo>
                  <a:pt x="13478155" y="1328851"/>
                </a:lnTo>
                <a:lnTo>
                  <a:pt x="13476097" y="1336738"/>
                </a:lnTo>
                <a:lnTo>
                  <a:pt x="13476097" y="1341069"/>
                </a:lnTo>
                <a:lnTo>
                  <a:pt x="13478256" y="1342148"/>
                </a:lnTo>
                <a:lnTo>
                  <a:pt x="13484593" y="1340929"/>
                </a:lnTo>
                <a:lnTo>
                  <a:pt x="13493268" y="1335659"/>
                </a:lnTo>
                <a:lnTo>
                  <a:pt x="13500926" y="1328762"/>
                </a:lnTo>
                <a:lnTo>
                  <a:pt x="13504215" y="1322679"/>
                </a:lnTo>
                <a:lnTo>
                  <a:pt x="13505294" y="1320520"/>
                </a:lnTo>
                <a:close/>
              </a:path>
              <a:path w="16113125" h="9671685">
                <a:moveTo>
                  <a:pt x="13531418" y="864158"/>
                </a:moveTo>
                <a:lnTo>
                  <a:pt x="13526923" y="848982"/>
                </a:lnTo>
                <a:lnTo>
                  <a:pt x="13520001" y="834618"/>
                </a:lnTo>
                <a:lnTo>
                  <a:pt x="13512864" y="827354"/>
                </a:lnTo>
                <a:lnTo>
                  <a:pt x="13509625" y="825182"/>
                </a:lnTo>
                <a:lnTo>
                  <a:pt x="13507453" y="826262"/>
                </a:lnTo>
                <a:lnTo>
                  <a:pt x="13505294" y="829513"/>
                </a:lnTo>
                <a:lnTo>
                  <a:pt x="13501611" y="841933"/>
                </a:lnTo>
                <a:lnTo>
                  <a:pt x="13504215" y="855878"/>
                </a:lnTo>
                <a:lnTo>
                  <a:pt x="13511683" y="867994"/>
                </a:lnTo>
                <a:lnTo>
                  <a:pt x="13522605" y="874941"/>
                </a:lnTo>
                <a:lnTo>
                  <a:pt x="13529094" y="877100"/>
                </a:lnTo>
                <a:lnTo>
                  <a:pt x="13531253" y="873848"/>
                </a:lnTo>
                <a:lnTo>
                  <a:pt x="13531418" y="864158"/>
                </a:lnTo>
                <a:close/>
              </a:path>
              <a:path w="16113125" h="9671685">
                <a:moveTo>
                  <a:pt x="13533412" y="1444891"/>
                </a:moveTo>
                <a:lnTo>
                  <a:pt x="13531253" y="1441653"/>
                </a:lnTo>
                <a:lnTo>
                  <a:pt x="13526923" y="1439481"/>
                </a:lnTo>
                <a:lnTo>
                  <a:pt x="13509003" y="1437424"/>
                </a:lnTo>
                <a:lnTo>
                  <a:pt x="13490562" y="1444078"/>
                </a:lnTo>
                <a:lnTo>
                  <a:pt x="13475983" y="1456817"/>
                </a:lnTo>
                <a:lnTo>
                  <a:pt x="13469658" y="1472869"/>
                </a:lnTo>
                <a:lnTo>
                  <a:pt x="13469607" y="1477340"/>
                </a:lnTo>
                <a:lnTo>
                  <a:pt x="13468528" y="1481658"/>
                </a:lnTo>
                <a:lnTo>
                  <a:pt x="13473938" y="1483829"/>
                </a:lnTo>
                <a:lnTo>
                  <a:pt x="13487641" y="1482356"/>
                </a:lnTo>
                <a:lnTo>
                  <a:pt x="13507326" y="1472869"/>
                </a:lnTo>
                <a:lnTo>
                  <a:pt x="13525183" y="1459953"/>
                </a:lnTo>
                <a:lnTo>
                  <a:pt x="13533412" y="1448142"/>
                </a:lnTo>
                <a:lnTo>
                  <a:pt x="13533412" y="1444891"/>
                </a:lnTo>
                <a:close/>
              </a:path>
              <a:path w="16113125" h="9671685">
                <a:moveTo>
                  <a:pt x="13569937" y="4517822"/>
                </a:moveTo>
                <a:lnTo>
                  <a:pt x="13567080" y="4499483"/>
                </a:lnTo>
                <a:lnTo>
                  <a:pt x="13561187" y="4481754"/>
                </a:lnTo>
                <a:lnTo>
                  <a:pt x="13553961" y="4472038"/>
                </a:lnTo>
                <a:lnTo>
                  <a:pt x="13550722" y="4469879"/>
                </a:lnTo>
                <a:lnTo>
                  <a:pt x="13548563" y="4470959"/>
                </a:lnTo>
                <a:lnTo>
                  <a:pt x="13545312" y="4474210"/>
                </a:lnTo>
                <a:lnTo>
                  <a:pt x="13539280" y="4487684"/>
                </a:lnTo>
                <a:lnTo>
                  <a:pt x="13540042" y="4504220"/>
                </a:lnTo>
                <a:lnTo>
                  <a:pt x="13546684" y="4519523"/>
                </a:lnTo>
                <a:lnTo>
                  <a:pt x="13558292" y="4529366"/>
                </a:lnTo>
                <a:lnTo>
                  <a:pt x="13561530" y="4530445"/>
                </a:lnTo>
                <a:lnTo>
                  <a:pt x="13564781" y="4532604"/>
                </a:lnTo>
                <a:lnTo>
                  <a:pt x="13568020" y="4529366"/>
                </a:lnTo>
                <a:lnTo>
                  <a:pt x="13569937" y="4517822"/>
                </a:lnTo>
                <a:close/>
              </a:path>
              <a:path w="16113125" h="9671685">
                <a:moveTo>
                  <a:pt x="13578840" y="6896786"/>
                </a:moveTo>
                <a:lnTo>
                  <a:pt x="13575602" y="6895706"/>
                </a:lnTo>
                <a:lnTo>
                  <a:pt x="13570191" y="6894627"/>
                </a:lnTo>
                <a:lnTo>
                  <a:pt x="13552500" y="6898957"/>
                </a:lnTo>
                <a:lnTo>
                  <a:pt x="13537337" y="6912203"/>
                </a:lnTo>
                <a:lnTo>
                  <a:pt x="13528066" y="6929907"/>
                </a:lnTo>
                <a:lnTo>
                  <a:pt x="13528015" y="6947624"/>
                </a:lnTo>
                <a:lnTo>
                  <a:pt x="13530174" y="6956272"/>
                </a:lnTo>
                <a:lnTo>
                  <a:pt x="13535584" y="6957352"/>
                </a:lnTo>
                <a:lnTo>
                  <a:pt x="13547966" y="6950697"/>
                </a:lnTo>
                <a:lnTo>
                  <a:pt x="13563295" y="6934098"/>
                </a:lnTo>
                <a:lnTo>
                  <a:pt x="13575576" y="6915074"/>
                </a:lnTo>
                <a:lnTo>
                  <a:pt x="13578840" y="6901116"/>
                </a:lnTo>
                <a:lnTo>
                  <a:pt x="13578840" y="6896786"/>
                </a:lnTo>
                <a:close/>
              </a:path>
              <a:path w="16113125" h="9671685">
                <a:moveTo>
                  <a:pt x="13583158" y="797064"/>
                </a:moveTo>
                <a:lnTo>
                  <a:pt x="13580999" y="790575"/>
                </a:lnTo>
                <a:lnTo>
                  <a:pt x="13571436" y="782320"/>
                </a:lnTo>
                <a:lnTo>
                  <a:pt x="13558012" y="778814"/>
                </a:lnTo>
                <a:lnTo>
                  <a:pt x="13544195" y="780389"/>
                </a:lnTo>
                <a:lnTo>
                  <a:pt x="13533412" y="787336"/>
                </a:lnTo>
                <a:lnTo>
                  <a:pt x="13529094" y="791654"/>
                </a:lnTo>
                <a:lnTo>
                  <a:pt x="13531253" y="795985"/>
                </a:lnTo>
                <a:lnTo>
                  <a:pt x="13539940" y="800595"/>
                </a:lnTo>
                <a:lnTo>
                  <a:pt x="13555320" y="802881"/>
                </a:lnTo>
                <a:lnTo>
                  <a:pt x="13571093" y="802525"/>
                </a:lnTo>
                <a:lnTo>
                  <a:pt x="13580999" y="799236"/>
                </a:lnTo>
                <a:lnTo>
                  <a:pt x="13583158" y="797064"/>
                </a:lnTo>
                <a:close/>
              </a:path>
              <a:path w="16113125" h="9671685">
                <a:moveTo>
                  <a:pt x="13585330" y="2131657"/>
                </a:moveTo>
                <a:lnTo>
                  <a:pt x="13584250" y="2128405"/>
                </a:lnTo>
                <a:lnTo>
                  <a:pt x="13579920" y="2128405"/>
                </a:lnTo>
                <a:lnTo>
                  <a:pt x="13572046" y="2131098"/>
                </a:lnTo>
                <a:lnTo>
                  <a:pt x="13565594" y="2137740"/>
                </a:lnTo>
                <a:lnTo>
                  <a:pt x="13561975" y="2146198"/>
                </a:lnTo>
                <a:lnTo>
                  <a:pt x="13562622" y="2154364"/>
                </a:lnTo>
                <a:lnTo>
                  <a:pt x="13563702" y="2156523"/>
                </a:lnTo>
                <a:lnTo>
                  <a:pt x="13563702" y="2158695"/>
                </a:lnTo>
                <a:lnTo>
                  <a:pt x="13566940" y="2158695"/>
                </a:lnTo>
                <a:lnTo>
                  <a:pt x="13572401" y="2155228"/>
                </a:lnTo>
                <a:lnTo>
                  <a:pt x="13578980" y="2147201"/>
                </a:lnTo>
                <a:lnTo>
                  <a:pt x="13584123" y="2138159"/>
                </a:lnTo>
                <a:lnTo>
                  <a:pt x="13585330" y="2131657"/>
                </a:lnTo>
                <a:close/>
              </a:path>
              <a:path w="16113125" h="9671685">
                <a:moveTo>
                  <a:pt x="13669683" y="1440561"/>
                </a:moveTo>
                <a:lnTo>
                  <a:pt x="13668604" y="1437322"/>
                </a:lnTo>
                <a:lnTo>
                  <a:pt x="13666445" y="1436243"/>
                </a:lnTo>
                <a:lnTo>
                  <a:pt x="13662114" y="1435163"/>
                </a:lnTo>
                <a:lnTo>
                  <a:pt x="13647560" y="1438084"/>
                </a:lnTo>
                <a:lnTo>
                  <a:pt x="13634936" y="1448003"/>
                </a:lnTo>
                <a:lnTo>
                  <a:pt x="13626986" y="1461770"/>
                </a:lnTo>
                <a:lnTo>
                  <a:pt x="13626427" y="1476260"/>
                </a:lnTo>
                <a:lnTo>
                  <a:pt x="13627507" y="1479499"/>
                </a:lnTo>
                <a:lnTo>
                  <a:pt x="13627507" y="1483829"/>
                </a:lnTo>
                <a:lnTo>
                  <a:pt x="13632917" y="1483829"/>
                </a:lnTo>
                <a:lnTo>
                  <a:pt x="13643064" y="1478889"/>
                </a:lnTo>
                <a:lnTo>
                  <a:pt x="13655764" y="1466253"/>
                </a:lnTo>
                <a:lnTo>
                  <a:pt x="13666216" y="1451584"/>
                </a:lnTo>
                <a:lnTo>
                  <a:pt x="13669683" y="1440561"/>
                </a:lnTo>
                <a:close/>
              </a:path>
              <a:path w="16113125" h="9671685">
                <a:moveTo>
                  <a:pt x="13676173" y="2546947"/>
                </a:moveTo>
                <a:lnTo>
                  <a:pt x="13672934" y="2544788"/>
                </a:lnTo>
                <a:lnTo>
                  <a:pt x="13668604" y="2542629"/>
                </a:lnTo>
                <a:lnTo>
                  <a:pt x="13649630" y="2542527"/>
                </a:lnTo>
                <a:lnTo>
                  <a:pt x="13631151" y="2551544"/>
                </a:lnTo>
                <a:lnTo>
                  <a:pt x="13617347" y="2566657"/>
                </a:lnTo>
                <a:lnTo>
                  <a:pt x="13612368" y="2584805"/>
                </a:lnTo>
                <a:lnTo>
                  <a:pt x="13612368" y="2594533"/>
                </a:lnTo>
                <a:lnTo>
                  <a:pt x="13617778" y="2595613"/>
                </a:lnTo>
                <a:lnTo>
                  <a:pt x="13631913" y="2592336"/>
                </a:lnTo>
                <a:lnTo>
                  <a:pt x="13651433" y="2579941"/>
                </a:lnTo>
                <a:lnTo>
                  <a:pt x="13668718" y="2564295"/>
                </a:lnTo>
                <a:lnTo>
                  <a:pt x="13676173" y="2551277"/>
                </a:lnTo>
                <a:lnTo>
                  <a:pt x="13676173" y="2546947"/>
                </a:lnTo>
                <a:close/>
              </a:path>
              <a:path w="16113125" h="9671685">
                <a:moveTo>
                  <a:pt x="13697801" y="2918993"/>
                </a:moveTo>
                <a:lnTo>
                  <a:pt x="13696722" y="2916834"/>
                </a:lnTo>
                <a:lnTo>
                  <a:pt x="13694563" y="2914662"/>
                </a:lnTo>
                <a:lnTo>
                  <a:pt x="13683564" y="2910268"/>
                </a:lnTo>
                <a:lnTo>
                  <a:pt x="13670636" y="2911144"/>
                </a:lnTo>
                <a:lnTo>
                  <a:pt x="13659130" y="2916491"/>
                </a:lnTo>
                <a:lnTo>
                  <a:pt x="13652386" y="2925483"/>
                </a:lnTo>
                <a:lnTo>
                  <a:pt x="13651306" y="2927642"/>
                </a:lnTo>
                <a:lnTo>
                  <a:pt x="13650214" y="2930893"/>
                </a:lnTo>
                <a:lnTo>
                  <a:pt x="13652386" y="2933052"/>
                </a:lnTo>
                <a:lnTo>
                  <a:pt x="13661136" y="2934538"/>
                </a:lnTo>
                <a:lnTo>
                  <a:pt x="13675360" y="2931972"/>
                </a:lnTo>
                <a:lnTo>
                  <a:pt x="13689190" y="2926969"/>
                </a:lnTo>
                <a:lnTo>
                  <a:pt x="13696722" y="2921152"/>
                </a:lnTo>
                <a:lnTo>
                  <a:pt x="13697801" y="2918993"/>
                </a:lnTo>
                <a:close/>
              </a:path>
              <a:path w="16113125" h="9671685">
                <a:moveTo>
                  <a:pt x="13709790" y="7718603"/>
                </a:moveTo>
                <a:lnTo>
                  <a:pt x="13706462" y="7705763"/>
                </a:lnTo>
                <a:lnTo>
                  <a:pt x="13705739" y="7704683"/>
                </a:lnTo>
                <a:lnTo>
                  <a:pt x="13704291" y="7702512"/>
                </a:lnTo>
                <a:lnTo>
                  <a:pt x="13701052" y="7702512"/>
                </a:lnTo>
                <a:lnTo>
                  <a:pt x="13696722" y="7704683"/>
                </a:lnTo>
                <a:lnTo>
                  <a:pt x="13684695" y="7715491"/>
                </a:lnTo>
                <a:lnTo>
                  <a:pt x="13678345" y="7731988"/>
                </a:lnTo>
                <a:lnTo>
                  <a:pt x="13678472" y="7749692"/>
                </a:lnTo>
                <a:lnTo>
                  <a:pt x="13685914" y="7764158"/>
                </a:lnTo>
                <a:lnTo>
                  <a:pt x="13689152" y="7767409"/>
                </a:lnTo>
                <a:lnTo>
                  <a:pt x="13691311" y="7770647"/>
                </a:lnTo>
                <a:lnTo>
                  <a:pt x="13695642" y="7768488"/>
                </a:lnTo>
                <a:lnTo>
                  <a:pt x="13702652" y="7758074"/>
                </a:lnTo>
                <a:lnTo>
                  <a:pt x="13707948" y="7738745"/>
                </a:lnTo>
                <a:lnTo>
                  <a:pt x="13709790" y="7718603"/>
                </a:lnTo>
                <a:close/>
              </a:path>
              <a:path w="16113125" h="9671685">
                <a:moveTo>
                  <a:pt x="13733501" y="5741733"/>
                </a:moveTo>
                <a:lnTo>
                  <a:pt x="13730250" y="5738495"/>
                </a:lnTo>
                <a:lnTo>
                  <a:pt x="13721791" y="5733389"/>
                </a:lnTo>
                <a:lnTo>
                  <a:pt x="13711187" y="5732538"/>
                </a:lnTo>
                <a:lnTo>
                  <a:pt x="13701205" y="5735752"/>
                </a:lnTo>
                <a:lnTo>
                  <a:pt x="13694563" y="5742813"/>
                </a:lnTo>
                <a:lnTo>
                  <a:pt x="13692404" y="5747143"/>
                </a:lnTo>
                <a:lnTo>
                  <a:pt x="13694563" y="5749302"/>
                </a:lnTo>
                <a:lnTo>
                  <a:pt x="13701675" y="5751220"/>
                </a:lnTo>
                <a:lnTo>
                  <a:pt x="13713359" y="5750788"/>
                </a:lnTo>
                <a:lnTo>
                  <a:pt x="13724827" y="5748540"/>
                </a:lnTo>
                <a:lnTo>
                  <a:pt x="13731329" y="5744984"/>
                </a:lnTo>
                <a:lnTo>
                  <a:pt x="13733501" y="5741733"/>
                </a:lnTo>
                <a:close/>
              </a:path>
              <a:path w="16113125" h="9671685">
                <a:moveTo>
                  <a:pt x="13744308" y="3325634"/>
                </a:moveTo>
                <a:lnTo>
                  <a:pt x="13739990" y="3320859"/>
                </a:lnTo>
                <a:lnTo>
                  <a:pt x="13733221" y="3318205"/>
                </a:lnTo>
                <a:lnTo>
                  <a:pt x="13726059" y="3318192"/>
                </a:lnTo>
                <a:lnTo>
                  <a:pt x="13720521" y="3321316"/>
                </a:lnTo>
                <a:lnTo>
                  <a:pt x="13718350" y="3323475"/>
                </a:lnTo>
                <a:lnTo>
                  <a:pt x="13718350" y="3325634"/>
                </a:lnTo>
                <a:lnTo>
                  <a:pt x="13722693" y="3328593"/>
                </a:lnTo>
                <a:lnTo>
                  <a:pt x="13730389" y="3330638"/>
                </a:lnTo>
                <a:lnTo>
                  <a:pt x="13738276" y="3331260"/>
                </a:lnTo>
                <a:lnTo>
                  <a:pt x="13743229" y="3329965"/>
                </a:lnTo>
                <a:lnTo>
                  <a:pt x="13744308" y="3328886"/>
                </a:lnTo>
                <a:lnTo>
                  <a:pt x="13744308" y="3325634"/>
                </a:lnTo>
                <a:close/>
              </a:path>
              <a:path w="16113125" h="9671685">
                <a:moveTo>
                  <a:pt x="13748639" y="395820"/>
                </a:moveTo>
                <a:lnTo>
                  <a:pt x="13747547" y="391502"/>
                </a:lnTo>
                <a:lnTo>
                  <a:pt x="13744308" y="387172"/>
                </a:lnTo>
                <a:lnTo>
                  <a:pt x="13729830" y="375272"/>
                </a:lnTo>
                <a:lnTo>
                  <a:pt x="13709561" y="370687"/>
                </a:lnTo>
                <a:lnTo>
                  <a:pt x="13689102" y="373786"/>
                </a:lnTo>
                <a:lnTo>
                  <a:pt x="13674014" y="385013"/>
                </a:lnTo>
                <a:lnTo>
                  <a:pt x="13671842" y="388251"/>
                </a:lnTo>
                <a:lnTo>
                  <a:pt x="13667524" y="392582"/>
                </a:lnTo>
                <a:lnTo>
                  <a:pt x="13670763" y="396913"/>
                </a:lnTo>
                <a:lnTo>
                  <a:pt x="13683780" y="403161"/>
                </a:lnTo>
                <a:lnTo>
                  <a:pt x="13706729" y="405561"/>
                </a:lnTo>
                <a:lnTo>
                  <a:pt x="13730084" y="403910"/>
                </a:lnTo>
                <a:lnTo>
                  <a:pt x="13744308" y="397992"/>
                </a:lnTo>
                <a:lnTo>
                  <a:pt x="13748639" y="395820"/>
                </a:lnTo>
                <a:close/>
              </a:path>
              <a:path w="16113125" h="9671685">
                <a:moveTo>
                  <a:pt x="13758367" y="6218682"/>
                </a:moveTo>
                <a:lnTo>
                  <a:pt x="13741197" y="6171235"/>
                </a:lnTo>
                <a:lnTo>
                  <a:pt x="13705383" y="6134328"/>
                </a:lnTo>
                <a:lnTo>
                  <a:pt x="13698893" y="6132157"/>
                </a:lnTo>
                <a:lnTo>
                  <a:pt x="13695642" y="6135408"/>
                </a:lnTo>
                <a:lnTo>
                  <a:pt x="13692404" y="6142977"/>
                </a:lnTo>
                <a:lnTo>
                  <a:pt x="13689521" y="6168441"/>
                </a:lnTo>
                <a:lnTo>
                  <a:pt x="13699427" y="6195022"/>
                </a:lnTo>
                <a:lnTo>
                  <a:pt x="13718261" y="6216129"/>
                </a:lnTo>
                <a:lnTo>
                  <a:pt x="13742149" y="6225171"/>
                </a:lnTo>
                <a:lnTo>
                  <a:pt x="13748639" y="6225171"/>
                </a:lnTo>
                <a:lnTo>
                  <a:pt x="13755129" y="6226251"/>
                </a:lnTo>
                <a:lnTo>
                  <a:pt x="13758367" y="6218682"/>
                </a:lnTo>
                <a:close/>
              </a:path>
              <a:path w="16113125" h="9671685">
                <a:moveTo>
                  <a:pt x="13767029" y="8041030"/>
                </a:moveTo>
                <a:lnTo>
                  <a:pt x="13765937" y="8036700"/>
                </a:lnTo>
                <a:lnTo>
                  <a:pt x="13761619" y="8035620"/>
                </a:lnTo>
                <a:lnTo>
                  <a:pt x="13757288" y="8036700"/>
                </a:lnTo>
                <a:lnTo>
                  <a:pt x="13740664" y="8044015"/>
                </a:lnTo>
                <a:lnTo>
                  <a:pt x="13728091" y="8059547"/>
                </a:lnTo>
                <a:lnTo>
                  <a:pt x="13722007" y="8078521"/>
                </a:lnTo>
                <a:lnTo>
                  <a:pt x="13724839" y="8096186"/>
                </a:lnTo>
                <a:lnTo>
                  <a:pt x="13727011" y="8100504"/>
                </a:lnTo>
                <a:lnTo>
                  <a:pt x="13728091" y="8104835"/>
                </a:lnTo>
                <a:lnTo>
                  <a:pt x="13734580" y="8103756"/>
                </a:lnTo>
                <a:lnTo>
                  <a:pt x="13745578" y="8095018"/>
                </a:lnTo>
                <a:lnTo>
                  <a:pt x="13757694" y="8076044"/>
                </a:lnTo>
                <a:lnTo>
                  <a:pt x="13766368" y="8055242"/>
                </a:lnTo>
                <a:lnTo>
                  <a:pt x="13767029" y="8041030"/>
                </a:lnTo>
                <a:close/>
              </a:path>
              <a:path w="16113125" h="9671685">
                <a:moveTo>
                  <a:pt x="13811364" y="6481496"/>
                </a:moveTo>
                <a:lnTo>
                  <a:pt x="13810285" y="6480403"/>
                </a:lnTo>
                <a:lnTo>
                  <a:pt x="13808126" y="6479324"/>
                </a:lnTo>
                <a:lnTo>
                  <a:pt x="13799960" y="6478346"/>
                </a:lnTo>
                <a:lnTo>
                  <a:pt x="13791489" y="6481216"/>
                </a:lnTo>
                <a:lnTo>
                  <a:pt x="13784860" y="6486931"/>
                </a:lnTo>
                <a:lnTo>
                  <a:pt x="13782167" y="6494462"/>
                </a:lnTo>
                <a:lnTo>
                  <a:pt x="13782167" y="6496634"/>
                </a:lnTo>
                <a:lnTo>
                  <a:pt x="13781088" y="6498793"/>
                </a:lnTo>
                <a:lnTo>
                  <a:pt x="13784326" y="6499873"/>
                </a:lnTo>
                <a:lnTo>
                  <a:pt x="13790384" y="6499161"/>
                </a:lnTo>
                <a:lnTo>
                  <a:pt x="13799477" y="6495008"/>
                </a:lnTo>
                <a:lnTo>
                  <a:pt x="13807745" y="6489230"/>
                </a:lnTo>
                <a:lnTo>
                  <a:pt x="13811364" y="6483655"/>
                </a:lnTo>
                <a:lnTo>
                  <a:pt x="13811364" y="6481496"/>
                </a:lnTo>
                <a:close/>
              </a:path>
              <a:path w="16113125" h="9671685">
                <a:moveTo>
                  <a:pt x="13814603" y="952804"/>
                </a:moveTo>
                <a:lnTo>
                  <a:pt x="13813523" y="951725"/>
                </a:lnTo>
                <a:lnTo>
                  <a:pt x="13810285" y="949566"/>
                </a:lnTo>
                <a:lnTo>
                  <a:pt x="13797814" y="948601"/>
                </a:lnTo>
                <a:lnTo>
                  <a:pt x="13785139" y="954024"/>
                </a:lnTo>
                <a:lnTo>
                  <a:pt x="13775296" y="963701"/>
                </a:lnTo>
                <a:lnTo>
                  <a:pt x="13771347" y="975512"/>
                </a:lnTo>
                <a:lnTo>
                  <a:pt x="13771347" y="982002"/>
                </a:lnTo>
                <a:lnTo>
                  <a:pt x="13774585" y="983081"/>
                </a:lnTo>
                <a:lnTo>
                  <a:pt x="13784034" y="981443"/>
                </a:lnTo>
                <a:lnTo>
                  <a:pt x="13797433" y="974026"/>
                </a:lnTo>
                <a:lnTo>
                  <a:pt x="13809421" y="964374"/>
                </a:lnTo>
                <a:lnTo>
                  <a:pt x="13814603" y="956043"/>
                </a:lnTo>
                <a:lnTo>
                  <a:pt x="13814603" y="952804"/>
                </a:lnTo>
                <a:close/>
              </a:path>
              <a:path w="16113125" h="9671685">
                <a:moveTo>
                  <a:pt x="13824750" y="8403869"/>
                </a:moveTo>
                <a:lnTo>
                  <a:pt x="13823214" y="8388363"/>
                </a:lnTo>
                <a:lnTo>
                  <a:pt x="13818934" y="8379536"/>
                </a:lnTo>
                <a:lnTo>
                  <a:pt x="13815695" y="8377377"/>
                </a:lnTo>
                <a:lnTo>
                  <a:pt x="13813523" y="8378457"/>
                </a:lnTo>
                <a:lnTo>
                  <a:pt x="13810285" y="8380616"/>
                </a:lnTo>
                <a:lnTo>
                  <a:pt x="13802995" y="8390776"/>
                </a:lnTo>
                <a:lnTo>
                  <a:pt x="13800684" y="8404276"/>
                </a:lnTo>
                <a:lnTo>
                  <a:pt x="13803440" y="8417573"/>
                </a:lnTo>
                <a:lnTo>
                  <a:pt x="13811364" y="8427123"/>
                </a:lnTo>
                <a:lnTo>
                  <a:pt x="13813523" y="8429295"/>
                </a:lnTo>
                <a:lnTo>
                  <a:pt x="13816775" y="8430374"/>
                </a:lnTo>
                <a:lnTo>
                  <a:pt x="13820013" y="8428203"/>
                </a:lnTo>
                <a:lnTo>
                  <a:pt x="13823645" y="8419389"/>
                </a:lnTo>
                <a:lnTo>
                  <a:pt x="13824750" y="8403869"/>
                </a:lnTo>
                <a:close/>
              </a:path>
              <a:path w="16113125" h="9671685">
                <a:moveTo>
                  <a:pt x="13905459" y="6146216"/>
                </a:moveTo>
                <a:lnTo>
                  <a:pt x="13904379" y="6146216"/>
                </a:lnTo>
                <a:lnTo>
                  <a:pt x="13903300" y="6145136"/>
                </a:lnTo>
                <a:lnTo>
                  <a:pt x="13896810" y="6142977"/>
                </a:lnTo>
                <a:lnTo>
                  <a:pt x="13885990" y="6150546"/>
                </a:lnTo>
                <a:lnTo>
                  <a:pt x="13887069" y="6158115"/>
                </a:lnTo>
                <a:lnTo>
                  <a:pt x="13887069" y="6161367"/>
                </a:lnTo>
                <a:lnTo>
                  <a:pt x="13888149" y="6161367"/>
                </a:lnTo>
                <a:lnTo>
                  <a:pt x="13891400" y="6162446"/>
                </a:lnTo>
                <a:lnTo>
                  <a:pt x="13905459" y="6151626"/>
                </a:lnTo>
                <a:lnTo>
                  <a:pt x="13905459" y="6146216"/>
                </a:lnTo>
                <a:close/>
              </a:path>
              <a:path w="16113125" h="9671685">
                <a:moveTo>
                  <a:pt x="13906538" y="5452973"/>
                </a:moveTo>
                <a:lnTo>
                  <a:pt x="13902208" y="5442153"/>
                </a:lnTo>
                <a:lnTo>
                  <a:pt x="13898969" y="5442153"/>
                </a:lnTo>
                <a:lnTo>
                  <a:pt x="13897890" y="5443232"/>
                </a:lnTo>
                <a:lnTo>
                  <a:pt x="13895718" y="5447563"/>
                </a:lnTo>
                <a:lnTo>
                  <a:pt x="13898969" y="5455132"/>
                </a:lnTo>
                <a:lnTo>
                  <a:pt x="13903300" y="5456212"/>
                </a:lnTo>
                <a:lnTo>
                  <a:pt x="13905459" y="5456212"/>
                </a:lnTo>
                <a:lnTo>
                  <a:pt x="13905459" y="5455132"/>
                </a:lnTo>
                <a:lnTo>
                  <a:pt x="13906538" y="5452973"/>
                </a:lnTo>
                <a:close/>
              </a:path>
              <a:path w="16113125" h="9671685">
                <a:moveTo>
                  <a:pt x="13915174" y="463943"/>
                </a:moveTo>
                <a:lnTo>
                  <a:pt x="13911948" y="452069"/>
                </a:lnTo>
                <a:lnTo>
                  <a:pt x="13908697" y="449897"/>
                </a:lnTo>
                <a:lnTo>
                  <a:pt x="13906538" y="449897"/>
                </a:lnTo>
                <a:lnTo>
                  <a:pt x="13902208" y="452069"/>
                </a:lnTo>
                <a:lnTo>
                  <a:pt x="13891146" y="462673"/>
                </a:lnTo>
                <a:lnTo>
                  <a:pt x="13885850" y="478561"/>
                </a:lnTo>
                <a:lnTo>
                  <a:pt x="13886853" y="495261"/>
                </a:lnTo>
                <a:lnTo>
                  <a:pt x="13894638" y="508304"/>
                </a:lnTo>
                <a:lnTo>
                  <a:pt x="13897877" y="510463"/>
                </a:lnTo>
                <a:lnTo>
                  <a:pt x="13900049" y="513715"/>
                </a:lnTo>
                <a:lnTo>
                  <a:pt x="13904367" y="511543"/>
                </a:lnTo>
                <a:lnTo>
                  <a:pt x="13910272" y="501497"/>
                </a:lnTo>
                <a:lnTo>
                  <a:pt x="13914234" y="483019"/>
                </a:lnTo>
                <a:lnTo>
                  <a:pt x="13915174" y="463943"/>
                </a:lnTo>
                <a:close/>
              </a:path>
              <a:path w="16113125" h="9671685">
                <a:moveTo>
                  <a:pt x="13919518" y="2396617"/>
                </a:moveTo>
                <a:lnTo>
                  <a:pt x="13917689" y="2382240"/>
                </a:lnTo>
                <a:lnTo>
                  <a:pt x="13907351" y="2361069"/>
                </a:lnTo>
                <a:lnTo>
                  <a:pt x="13893356" y="2341715"/>
                </a:lnTo>
                <a:lnTo>
                  <a:pt x="13889889" y="2339302"/>
                </a:lnTo>
                <a:lnTo>
                  <a:pt x="13880579" y="2332812"/>
                </a:lnTo>
                <a:lnTo>
                  <a:pt x="13876249" y="2331732"/>
                </a:lnTo>
                <a:lnTo>
                  <a:pt x="13874090" y="2333891"/>
                </a:lnTo>
                <a:lnTo>
                  <a:pt x="13870851" y="2339302"/>
                </a:lnTo>
                <a:lnTo>
                  <a:pt x="13868527" y="2358364"/>
                </a:lnTo>
                <a:lnTo>
                  <a:pt x="13875842" y="2378240"/>
                </a:lnTo>
                <a:lnTo>
                  <a:pt x="13889863" y="2394051"/>
                </a:lnTo>
                <a:lnTo>
                  <a:pt x="13907618" y="2400947"/>
                </a:lnTo>
                <a:lnTo>
                  <a:pt x="13911948" y="2400947"/>
                </a:lnTo>
                <a:lnTo>
                  <a:pt x="13917346" y="2402027"/>
                </a:lnTo>
                <a:lnTo>
                  <a:pt x="13919518" y="2396617"/>
                </a:lnTo>
                <a:close/>
              </a:path>
              <a:path w="16113125" h="9671685">
                <a:moveTo>
                  <a:pt x="14016850" y="1311871"/>
                </a:moveTo>
                <a:lnTo>
                  <a:pt x="14015771" y="1308620"/>
                </a:lnTo>
                <a:lnTo>
                  <a:pt x="14006843" y="1300187"/>
                </a:lnTo>
                <a:lnTo>
                  <a:pt x="13993863" y="1296314"/>
                </a:lnTo>
                <a:lnTo>
                  <a:pt x="13980490" y="1297520"/>
                </a:lnTo>
                <a:lnTo>
                  <a:pt x="13970343" y="1304290"/>
                </a:lnTo>
                <a:lnTo>
                  <a:pt x="13966025" y="1308620"/>
                </a:lnTo>
                <a:lnTo>
                  <a:pt x="13968184" y="1311871"/>
                </a:lnTo>
                <a:lnTo>
                  <a:pt x="13976223" y="1316647"/>
                </a:lnTo>
                <a:lnTo>
                  <a:pt x="13991158" y="1319301"/>
                </a:lnTo>
                <a:lnTo>
                  <a:pt x="14006513" y="1319314"/>
                </a:lnTo>
                <a:lnTo>
                  <a:pt x="14015771" y="1316189"/>
                </a:lnTo>
                <a:lnTo>
                  <a:pt x="14016850" y="1314030"/>
                </a:lnTo>
                <a:lnTo>
                  <a:pt x="14016850" y="1311871"/>
                </a:lnTo>
                <a:close/>
              </a:path>
              <a:path w="16113125" h="9671685">
                <a:moveTo>
                  <a:pt x="14035240" y="8830526"/>
                </a:moveTo>
                <a:lnTo>
                  <a:pt x="14033081" y="8827287"/>
                </a:lnTo>
                <a:lnTo>
                  <a:pt x="14021664" y="8817026"/>
                </a:lnTo>
                <a:lnTo>
                  <a:pt x="14005090" y="8812555"/>
                </a:lnTo>
                <a:lnTo>
                  <a:pt x="13987907" y="8814359"/>
                </a:lnTo>
                <a:lnTo>
                  <a:pt x="13974674" y="8822957"/>
                </a:lnTo>
                <a:lnTo>
                  <a:pt x="13972515" y="8826208"/>
                </a:lnTo>
                <a:lnTo>
                  <a:pt x="13969264" y="8828367"/>
                </a:lnTo>
                <a:lnTo>
                  <a:pt x="13971435" y="8832698"/>
                </a:lnTo>
                <a:lnTo>
                  <a:pt x="13982268" y="8838235"/>
                </a:lnTo>
                <a:lnTo>
                  <a:pt x="14001306" y="8841346"/>
                </a:lnTo>
                <a:lnTo>
                  <a:pt x="14020559" y="8841207"/>
                </a:lnTo>
                <a:lnTo>
                  <a:pt x="14031989" y="8837016"/>
                </a:lnTo>
                <a:lnTo>
                  <a:pt x="14035240" y="8833777"/>
                </a:lnTo>
                <a:lnTo>
                  <a:pt x="14035240" y="8830526"/>
                </a:lnTo>
                <a:close/>
              </a:path>
              <a:path w="16113125" h="9671685">
                <a:moveTo>
                  <a:pt x="14054569" y="6584645"/>
                </a:moveTo>
                <a:lnTo>
                  <a:pt x="14052664" y="6568808"/>
                </a:lnTo>
                <a:lnTo>
                  <a:pt x="14048219" y="6559359"/>
                </a:lnTo>
                <a:lnTo>
                  <a:pt x="14046060" y="6557200"/>
                </a:lnTo>
                <a:lnTo>
                  <a:pt x="14043889" y="6558280"/>
                </a:lnTo>
                <a:lnTo>
                  <a:pt x="14040650" y="6560439"/>
                </a:lnTo>
                <a:lnTo>
                  <a:pt x="14033360" y="6570764"/>
                </a:lnTo>
                <a:lnTo>
                  <a:pt x="14031049" y="6584645"/>
                </a:lnTo>
                <a:lnTo>
                  <a:pt x="14033805" y="6598310"/>
                </a:lnTo>
                <a:lnTo>
                  <a:pt x="14041730" y="6608026"/>
                </a:lnTo>
                <a:lnTo>
                  <a:pt x="14043889" y="6609105"/>
                </a:lnTo>
                <a:lnTo>
                  <a:pt x="14047140" y="6611277"/>
                </a:lnTo>
                <a:lnTo>
                  <a:pt x="14050378" y="6609105"/>
                </a:lnTo>
                <a:lnTo>
                  <a:pt x="14053846" y="6600266"/>
                </a:lnTo>
                <a:lnTo>
                  <a:pt x="14054569" y="6584645"/>
                </a:lnTo>
                <a:close/>
              </a:path>
              <a:path w="16113125" h="9671685">
                <a:moveTo>
                  <a:pt x="14068768" y="8578532"/>
                </a:moveTo>
                <a:lnTo>
                  <a:pt x="14067689" y="8574214"/>
                </a:lnTo>
                <a:lnTo>
                  <a:pt x="14065517" y="8573135"/>
                </a:lnTo>
                <a:lnTo>
                  <a:pt x="14061199" y="8573135"/>
                </a:lnTo>
                <a:lnTo>
                  <a:pt x="14046835" y="8576843"/>
                </a:lnTo>
                <a:lnTo>
                  <a:pt x="14034694" y="8587461"/>
                </a:lnTo>
                <a:lnTo>
                  <a:pt x="14027430" y="8601723"/>
                </a:lnTo>
                <a:lnTo>
                  <a:pt x="14027671" y="8616391"/>
                </a:lnTo>
                <a:lnTo>
                  <a:pt x="14029830" y="8622881"/>
                </a:lnTo>
                <a:lnTo>
                  <a:pt x="14034161" y="8623960"/>
                </a:lnTo>
                <a:lnTo>
                  <a:pt x="14044130" y="8618690"/>
                </a:lnTo>
                <a:lnTo>
                  <a:pt x="14056322" y="8605304"/>
                </a:lnTo>
                <a:lnTo>
                  <a:pt x="14066101" y="8589899"/>
                </a:lnTo>
                <a:lnTo>
                  <a:pt x="14068768" y="8578532"/>
                </a:lnTo>
                <a:close/>
              </a:path>
              <a:path w="16113125" h="9671685">
                <a:moveTo>
                  <a:pt x="14106233" y="4379455"/>
                </a:moveTo>
                <a:lnTo>
                  <a:pt x="14102969" y="4366463"/>
                </a:lnTo>
                <a:lnTo>
                  <a:pt x="14097470" y="4354068"/>
                </a:lnTo>
                <a:lnTo>
                  <a:pt x="14091476" y="4347667"/>
                </a:lnTo>
                <a:lnTo>
                  <a:pt x="14088237" y="4347667"/>
                </a:lnTo>
                <a:lnTo>
                  <a:pt x="14084986" y="4350918"/>
                </a:lnTo>
                <a:lnTo>
                  <a:pt x="14081392" y="4360938"/>
                </a:lnTo>
                <a:lnTo>
                  <a:pt x="14082954" y="4372673"/>
                </a:lnTo>
                <a:lnTo>
                  <a:pt x="14088783" y="4382998"/>
                </a:lnTo>
                <a:lnTo>
                  <a:pt x="14097965" y="4388764"/>
                </a:lnTo>
                <a:lnTo>
                  <a:pt x="14100124" y="4389844"/>
                </a:lnTo>
                <a:lnTo>
                  <a:pt x="14103376" y="4390923"/>
                </a:lnTo>
                <a:lnTo>
                  <a:pt x="14105535" y="4387685"/>
                </a:lnTo>
                <a:lnTo>
                  <a:pt x="14106233" y="4379455"/>
                </a:lnTo>
                <a:close/>
              </a:path>
              <a:path w="16113125" h="9671685">
                <a:moveTo>
                  <a:pt x="14122845" y="4828933"/>
                </a:moveTo>
                <a:lnTo>
                  <a:pt x="14121752" y="4826774"/>
                </a:lnTo>
                <a:lnTo>
                  <a:pt x="14114945" y="4819548"/>
                </a:lnTo>
                <a:lnTo>
                  <a:pt x="14104595" y="4815967"/>
                </a:lnTo>
                <a:lnTo>
                  <a:pt x="14093622" y="4816437"/>
                </a:lnTo>
                <a:lnTo>
                  <a:pt x="14084986" y="4821364"/>
                </a:lnTo>
                <a:lnTo>
                  <a:pt x="14083906" y="4823536"/>
                </a:lnTo>
                <a:lnTo>
                  <a:pt x="14081747" y="4824615"/>
                </a:lnTo>
                <a:lnTo>
                  <a:pt x="14082827" y="4827854"/>
                </a:lnTo>
                <a:lnTo>
                  <a:pt x="14089494" y="4831740"/>
                </a:lnTo>
                <a:lnTo>
                  <a:pt x="14101344" y="4834623"/>
                </a:lnTo>
                <a:lnTo>
                  <a:pt x="14113396" y="4835461"/>
                </a:lnTo>
                <a:lnTo>
                  <a:pt x="14120673" y="4833264"/>
                </a:lnTo>
                <a:lnTo>
                  <a:pt x="14122845" y="4831105"/>
                </a:lnTo>
                <a:lnTo>
                  <a:pt x="14122845" y="4828933"/>
                </a:lnTo>
                <a:close/>
              </a:path>
              <a:path w="16113125" h="9671685">
                <a:moveTo>
                  <a:pt x="14128242" y="9196083"/>
                </a:moveTo>
                <a:lnTo>
                  <a:pt x="14126083" y="9191752"/>
                </a:lnTo>
                <a:lnTo>
                  <a:pt x="14122845" y="9190672"/>
                </a:lnTo>
                <a:lnTo>
                  <a:pt x="14117434" y="9191752"/>
                </a:lnTo>
                <a:lnTo>
                  <a:pt x="14101013" y="9199867"/>
                </a:lnTo>
                <a:lnTo>
                  <a:pt x="14089050" y="9216085"/>
                </a:lnTo>
                <a:lnTo>
                  <a:pt x="14083970" y="9235554"/>
                </a:lnTo>
                <a:lnTo>
                  <a:pt x="14088237" y="9253398"/>
                </a:lnTo>
                <a:lnTo>
                  <a:pt x="14092555" y="9262059"/>
                </a:lnTo>
                <a:lnTo>
                  <a:pt x="14097965" y="9260967"/>
                </a:lnTo>
                <a:lnTo>
                  <a:pt x="14108633" y="9251442"/>
                </a:lnTo>
                <a:lnTo>
                  <a:pt x="14120000" y="9231770"/>
                </a:lnTo>
                <a:lnTo>
                  <a:pt x="14127925" y="9210484"/>
                </a:lnTo>
                <a:lnTo>
                  <a:pt x="14128242" y="9196083"/>
                </a:lnTo>
                <a:close/>
              </a:path>
              <a:path w="16113125" h="9671685">
                <a:moveTo>
                  <a:pt x="14146517" y="8836050"/>
                </a:moveTo>
                <a:lnTo>
                  <a:pt x="14146492" y="8819845"/>
                </a:lnTo>
                <a:lnTo>
                  <a:pt x="14143850" y="8803843"/>
                </a:lnTo>
                <a:lnTo>
                  <a:pt x="14139063" y="8794839"/>
                </a:lnTo>
                <a:lnTo>
                  <a:pt x="14135824" y="8792680"/>
                </a:lnTo>
                <a:lnTo>
                  <a:pt x="14133652" y="8792680"/>
                </a:lnTo>
                <a:lnTo>
                  <a:pt x="14130414" y="8795918"/>
                </a:lnTo>
                <a:lnTo>
                  <a:pt x="14123480" y="8807018"/>
                </a:lnTo>
                <a:lnTo>
                  <a:pt x="14122032" y="8821471"/>
                </a:lnTo>
                <a:lnTo>
                  <a:pt x="14125855" y="8835314"/>
                </a:lnTo>
                <a:lnTo>
                  <a:pt x="14134732" y="8844585"/>
                </a:lnTo>
                <a:lnTo>
                  <a:pt x="14137983" y="8845664"/>
                </a:lnTo>
                <a:lnTo>
                  <a:pt x="14140142" y="8847836"/>
                </a:lnTo>
                <a:lnTo>
                  <a:pt x="14143393" y="8845664"/>
                </a:lnTo>
                <a:lnTo>
                  <a:pt x="14146517" y="8836050"/>
                </a:lnTo>
                <a:close/>
              </a:path>
              <a:path w="16113125" h="9671685">
                <a:moveTo>
                  <a:pt x="14152042" y="6484734"/>
                </a:moveTo>
                <a:lnTo>
                  <a:pt x="14150962" y="6481496"/>
                </a:lnTo>
                <a:lnTo>
                  <a:pt x="14144968" y="6474701"/>
                </a:lnTo>
                <a:lnTo>
                  <a:pt x="14135418" y="6470942"/>
                </a:lnTo>
                <a:lnTo>
                  <a:pt x="14125258" y="6470840"/>
                </a:lnTo>
                <a:lnTo>
                  <a:pt x="14117434" y="6475006"/>
                </a:lnTo>
                <a:lnTo>
                  <a:pt x="14114196" y="6478244"/>
                </a:lnTo>
                <a:lnTo>
                  <a:pt x="14115275" y="6480403"/>
                </a:lnTo>
                <a:lnTo>
                  <a:pt x="14121156" y="6484315"/>
                </a:lnTo>
                <a:lnTo>
                  <a:pt x="14132306" y="6487300"/>
                </a:lnTo>
                <a:lnTo>
                  <a:pt x="14143863" y="6488468"/>
                </a:lnTo>
                <a:lnTo>
                  <a:pt x="14150962" y="6486893"/>
                </a:lnTo>
                <a:lnTo>
                  <a:pt x="14152042" y="6485814"/>
                </a:lnTo>
                <a:lnTo>
                  <a:pt x="14152042" y="6484734"/>
                </a:lnTo>
                <a:close/>
              </a:path>
              <a:path w="16113125" h="9671685">
                <a:moveTo>
                  <a:pt x="14157452" y="2291715"/>
                </a:moveTo>
                <a:lnTo>
                  <a:pt x="14154201" y="2288476"/>
                </a:lnTo>
                <a:lnTo>
                  <a:pt x="14149870" y="2286304"/>
                </a:lnTo>
                <a:lnTo>
                  <a:pt x="14130998" y="2284780"/>
                </a:lnTo>
                <a:lnTo>
                  <a:pt x="14111618" y="2292794"/>
                </a:lnTo>
                <a:lnTo>
                  <a:pt x="14096492" y="2307298"/>
                </a:lnTo>
                <a:lnTo>
                  <a:pt x="14090396" y="2325243"/>
                </a:lnTo>
                <a:lnTo>
                  <a:pt x="14090396" y="2329573"/>
                </a:lnTo>
                <a:lnTo>
                  <a:pt x="14089317" y="2334971"/>
                </a:lnTo>
                <a:lnTo>
                  <a:pt x="14130007" y="2323490"/>
                </a:lnTo>
                <a:lnTo>
                  <a:pt x="14156360" y="2296045"/>
                </a:lnTo>
                <a:lnTo>
                  <a:pt x="14157452" y="2291715"/>
                </a:lnTo>
                <a:close/>
              </a:path>
              <a:path w="16113125" h="9671685">
                <a:moveTo>
                  <a:pt x="14167180" y="9278277"/>
                </a:moveTo>
                <a:lnTo>
                  <a:pt x="14166101" y="9277198"/>
                </a:lnTo>
                <a:lnTo>
                  <a:pt x="14163942" y="9276118"/>
                </a:lnTo>
                <a:lnTo>
                  <a:pt x="14156576" y="9275115"/>
                </a:lnTo>
                <a:lnTo>
                  <a:pt x="14148803" y="9277871"/>
                </a:lnTo>
                <a:lnTo>
                  <a:pt x="14142644" y="9283268"/>
                </a:lnTo>
                <a:lnTo>
                  <a:pt x="14140142" y="9290177"/>
                </a:lnTo>
                <a:lnTo>
                  <a:pt x="14140142" y="9293415"/>
                </a:lnTo>
                <a:lnTo>
                  <a:pt x="14142314" y="9294495"/>
                </a:lnTo>
                <a:lnTo>
                  <a:pt x="14148016" y="9293809"/>
                </a:lnTo>
                <a:lnTo>
                  <a:pt x="14156373" y="9289771"/>
                </a:lnTo>
                <a:lnTo>
                  <a:pt x="14163904" y="9284310"/>
                </a:lnTo>
                <a:lnTo>
                  <a:pt x="14167180" y="9279357"/>
                </a:lnTo>
                <a:lnTo>
                  <a:pt x="14167180" y="9278277"/>
                </a:lnTo>
                <a:close/>
              </a:path>
              <a:path w="16113125" h="9671685">
                <a:moveTo>
                  <a:pt x="14168260" y="3534372"/>
                </a:moveTo>
                <a:lnTo>
                  <a:pt x="14167180" y="3533292"/>
                </a:lnTo>
                <a:lnTo>
                  <a:pt x="14166101" y="3531120"/>
                </a:lnTo>
                <a:lnTo>
                  <a:pt x="14159141" y="3528187"/>
                </a:lnTo>
                <a:lnTo>
                  <a:pt x="14150962" y="3528695"/>
                </a:lnTo>
                <a:lnTo>
                  <a:pt x="14143584" y="3532035"/>
                </a:lnTo>
                <a:lnTo>
                  <a:pt x="14139063" y="3537610"/>
                </a:lnTo>
                <a:lnTo>
                  <a:pt x="14137983" y="3539782"/>
                </a:lnTo>
                <a:lnTo>
                  <a:pt x="14137983" y="3540861"/>
                </a:lnTo>
                <a:lnTo>
                  <a:pt x="14139063" y="3543020"/>
                </a:lnTo>
                <a:lnTo>
                  <a:pt x="14144524" y="3543973"/>
                </a:lnTo>
                <a:lnTo>
                  <a:pt x="14153528" y="3542487"/>
                </a:lnTo>
                <a:lnTo>
                  <a:pt x="14162329" y="3539375"/>
                </a:lnTo>
                <a:lnTo>
                  <a:pt x="14167180" y="3535451"/>
                </a:lnTo>
                <a:lnTo>
                  <a:pt x="14168260" y="3534372"/>
                </a:lnTo>
                <a:close/>
              </a:path>
              <a:path w="16113125" h="9671685">
                <a:moveTo>
                  <a:pt x="14194219" y="3726878"/>
                </a:moveTo>
                <a:lnTo>
                  <a:pt x="14193139" y="3725799"/>
                </a:lnTo>
                <a:lnTo>
                  <a:pt x="14190967" y="3724719"/>
                </a:lnTo>
                <a:lnTo>
                  <a:pt x="14182827" y="3724694"/>
                </a:lnTo>
                <a:lnTo>
                  <a:pt x="14174483" y="3728631"/>
                </a:lnTo>
                <a:lnTo>
                  <a:pt x="14168158" y="3735209"/>
                </a:lnTo>
                <a:lnTo>
                  <a:pt x="14166101" y="3743096"/>
                </a:lnTo>
                <a:lnTo>
                  <a:pt x="14166101" y="3747427"/>
                </a:lnTo>
                <a:lnTo>
                  <a:pt x="14168260" y="3748506"/>
                </a:lnTo>
                <a:lnTo>
                  <a:pt x="14174597" y="3747287"/>
                </a:lnTo>
                <a:lnTo>
                  <a:pt x="14183271" y="3742017"/>
                </a:lnTo>
                <a:lnTo>
                  <a:pt x="14190917" y="3735120"/>
                </a:lnTo>
                <a:lnTo>
                  <a:pt x="14194219" y="3729037"/>
                </a:lnTo>
                <a:lnTo>
                  <a:pt x="14194219" y="3726878"/>
                </a:lnTo>
                <a:close/>
              </a:path>
              <a:path w="16113125" h="9671685">
                <a:moveTo>
                  <a:pt x="14207858" y="7175030"/>
                </a:moveTo>
                <a:lnTo>
                  <a:pt x="14207058" y="7162978"/>
                </a:lnTo>
                <a:lnTo>
                  <a:pt x="14204442" y="7151129"/>
                </a:lnTo>
                <a:lnTo>
                  <a:pt x="14200708" y="7144461"/>
                </a:lnTo>
                <a:lnTo>
                  <a:pt x="14198549" y="7143369"/>
                </a:lnTo>
                <a:lnTo>
                  <a:pt x="14196390" y="7144461"/>
                </a:lnTo>
                <a:lnTo>
                  <a:pt x="14194219" y="7146620"/>
                </a:lnTo>
                <a:lnTo>
                  <a:pt x="14189291" y="7155091"/>
                </a:lnTo>
                <a:lnTo>
                  <a:pt x="14188808" y="7165683"/>
                </a:lnTo>
                <a:lnTo>
                  <a:pt x="14192403" y="7175665"/>
                </a:lnTo>
                <a:lnTo>
                  <a:pt x="14199629" y="7182307"/>
                </a:lnTo>
                <a:lnTo>
                  <a:pt x="14203960" y="7184466"/>
                </a:lnTo>
                <a:lnTo>
                  <a:pt x="14206119" y="7182307"/>
                </a:lnTo>
                <a:lnTo>
                  <a:pt x="14207858" y="7175030"/>
                </a:lnTo>
                <a:close/>
              </a:path>
              <a:path w="16113125" h="9671685">
                <a:moveTo>
                  <a:pt x="14211427" y="4933048"/>
                </a:moveTo>
                <a:lnTo>
                  <a:pt x="14210437" y="4917618"/>
                </a:lnTo>
                <a:lnTo>
                  <a:pt x="14208278" y="4913300"/>
                </a:lnTo>
                <a:lnTo>
                  <a:pt x="14203947" y="4913300"/>
                </a:lnTo>
                <a:lnTo>
                  <a:pt x="14198549" y="4914379"/>
                </a:lnTo>
                <a:lnTo>
                  <a:pt x="14182052" y="4925047"/>
                </a:lnTo>
                <a:lnTo>
                  <a:pt x="14171232" y="4943716"/>
                </a:lnTo>
                <a:lnTo>
                  <a:pt x="14168133" y="4965027"/>
                </a:lnTo>
                <a:lnTo>
                  <a:pt x="14174750" y="4983594"/>
                </a:lnTo>
                <a:lnTo>
                  <a:pt x="14178001" y="4986845"/>
                </a:lnTo>
                <a:lnTo>
                  <a:pt x="14180160" y="4992243"/>
                </a:lnTo>
                <a:lnTo>
                  <a:pt x="14185570" y="4990084"/>
                </a:lnTo>
                <a:lnTo>
                  <a:pt x="14195539" y="4978920"/>
                </a:lnTo>
                <a:lnTo>
                  <a:pt x="14205306" y="4956695"/>
                </a:lnTo>
                <a:lnTo>
                  <a:pt x="14211427" y="4933048"/>
                </a:lnTo>
                <a:close/>
              </a:path>
              <a:path w="16113125" h="9671685">
                <a:moveTo>
                  <a:pt x="14268234" y="4713694"/>
                </a:moveTo>
                <a:lnTo>
                  <a:pt x="14266952" y="4702137"/>
                </a:lnTo>
                <a:lnTo>
                  <a:pt x="14263637" y="4690973"/>
                </a:lnTo>
                <a:lnTo>
                  <a:pt x="14259941" y="4686185"/>
                </a:lnTo>
                <a:lnTo>
                  <a:pt x="14259103" y="4685093"/>
                </a:lnTo>
                <a:lnTo>
                  <a:pt x="14258023" y="4684014"/>
                </a:lnTo>
                <a:lnTo>
                  <a:pt x="14253705" y="4686185"/>
                </a:lnTo>
                <a:lnTo>
                  <a:pt x="14249540" y="4694631"/>
                </a:lnTo>
                <a:lnTo>
                  <a:pt x="14249641" y="4705108"/>
                </a:lnTo>
                <a:lnTo>
                  <a:pt x="14253401" y="4714773"/>
                </a:lnTo>
                <a:lnTo>
                  <a:pt x="14260195" y="4720793"/>
                </a:lnTo>
                <a:lnTo>
                  <a:pt x="14264513" y="4722952"/>
                </a:lnTo>
                <a:lnTo>
                  <a:pt x="14266685" y="4720793"/>
                </a:lnTo>
                <a:lnTo>
                  <a:pt x="14268234" y="4713694"/>
                </a:lnTo>
                <a:close/>
              </a:path>
              <a:path w="16113125" h="9671685">
                <a:moveTo>
                  <a:pt x="14288313" y="5116627"/>
                </a:moveTo>
                <a:lnTo>
                  <a:pt x="14286141" y="5104727"/>
                </a:lnTo>
                <a:lnTo>
                  <a:pt x="14283982" y="5103647"/>
                </a:lnTo>
                <a:lnTo>
                  <a:pt x="14282903" y="5104727"/>
                </a:lnTo>
                <a:lnTo>
                  <a:pt x="14281823" y="5104727"/>
                </a:lnTo>
                <a:lnTo>
                  <a:pt x="14277493" y="5107965"/>
                </a:lnTo>
                <a:lnTo>
                  <a:pt x="14279652" y="5116627"/>
                </a:lnTo>
                <a:lnTo>
                  <a:pt x="14283982" y="5118786"/>
                </a:lnTo>
                <a:lnTo>
                  <a:pt x="14285062" y="5118786"/>
                </a:lnTo>
                <a:lnTo>
                  <a:pt x="14286141" y="5119865"/>
                </a:lnTo>
                <a:lnTo>
                  <a:pt x="14286141" y="5118786"/>
                </a:lnTo>
                <a:lnTo>
                  <a:pt x="14288313" y="5116627"/>
                </a:lnTo>
                <a:close/>
              </a:path>
              <a:path w="16113125" h="9671685">
                <a:moveTo>
                  <a:pt x="14308239" y="9337180"/>
                </a:moveTo>
                <a:lnTo>
                  <a:pt x="14305610" y="9326943"/>
                </a:lnTo>
                <a:lnTo>
                  <a:pt x="14303451" y="9323705"/>
                </a:lnTo>
                <a:lnTo>
                  <a:pt x="14301292" y="9323705"/>
                </a:lnTo>
                <a:lnTo>
                  <a:pt x="14296962" y="9325864"/>
                </a:lnTo>
                <a:lnTo>
                  <a:pt x="14287106" y="9335160"/>
                </a:lnTo>
                <a:lnTo>
                  <a:pt x="14282230" y="9349118"/>
                </a:lnTo>
                <a:lnTo>
                  <a:pt x="14282814" y="9363888"/>
                </a:lnTo>
                <a:lnTo>
                  <a:pt x="14289392" y="9375610"/>
                </a:lnTo>
                <a:lnTo>
                  <a:pt x="14293723" y="9379941"/>
                </a:lnTo>
                <a:lnTo>
                  <a:pt x="14298041" y="9378861"/>
                </a:lnTo>
                <a:lnTo>
                  <a:pt x="14303337" y="9369831"/>
                </a:lnTo>
                <a:lnTo>
                  <a:pt x="14307109" y="9353715"/>
                </a:lnTo>
                <a:lnTo>
                  <a:pt x="14308239" y="9337180"/>
                </a:lnTo>
                <a:close/>
              </a:path>
              <a:path w="16113125" h="9671685">
                <a:moveTo>
                  <a:pt x="14340231" y="6409029"/>
                </a:moveTo>
                <a:lnTo>
                  <a:pt x="14339138" y="6404699"/>
                </a:lnTo>
                <a:lnTo>
                  <a:pt x="14332649" y="6401460"/>
                </a:lnTo>
                <a:lnTo>
                  <a:pt x="14316240" y="6401765"/>
                </a:lnTo>
                <a:lnTo>
                  <a:pt x="14300340" y="6410376"/>
                </a:lnTo>
                <a:lnTo>
                  <a:pt x="14288707" y="6424269"/>
                </a:lnTo>
                <a:lnTo>
                  <a:pt x="14285074" y="6440398"/>
                </a:lnTo>
                <a:lnTo>
                  <a:pt x="14285074" y="6449047"/>
                </a:lnTo>
                <a:lnTo>
                  <a:pt x="14290472" y="6450127"/>
                </a:lnTo>
                <a:lnTo>
                  <a:pt x="14302969" y="6446748"/>
                </a:lnTo>
                <a:lnTo>
                  <a:pt x="14319809" y="6435255"/>
                </a:lnTo>
                <a:lnTo>
                  <a:pt x="14334427" y="6420929"/>
                </a:lnTo>
                <a:lnTo>
                  <a:pt x="14340231" y="6409029"/>
                </a:lnTo>
                <a:close/>
              </a:path>
              <a:path w="16113125" h="9671685">
                <a:moveTo>
                  <a:pt x="14372666" y="1714182"/>
                </a:moveTo>
                <a:lnTo>
                  <a:pt x="14370507" y="1710944"/>
                </a:lnTo>
                <a:lnTo>
                  <a:pt x="14366177" y="1707705"/>
                </a:lnTo>
                <a:lnTo>
                  <a:pt x="14348765" y="1702765"/>
                </a:lnTo>
                <a:lnTo>
                  <a:pt x="14329131" y="1706346"/>
                </a:lnTo>
                <a:lnTo>
                  <a:pt x="14312341" y="1716824"/>
                </a:lnTo>
                <a:lnTo>
                  <a:pt x="14303451" y="1732572"/>
                </a:lnTo>
                <a:lnTo>
                  <a:pt x="14301280" y="1741220"/>
                </a:lnTo>
                <a:lnTo>
                  <a:pt x="14305610" y="1744472"/>
                </a:lnTo>
                <a:lnTo>
                  <a:pt x="14319568" y="1744827"/>
                </a:lnTo>
                <a:lnTo>
                  <a:pt x="14341031" y="1738388"/>
                </a:lnTo>
                <a:lnTo>
                  <a:pt x="14361274" y="1728508"/>
                </a:lnTo>
                <a:lnTo>
                  <a:pt x="14371587" y="1718513"/>
                </a:lnTo>
                <a:lnTo>
                  <a:pt x="14372666" y="1714182"/>
                </a:lnTo>
                <a:close/>
              </a:path>
              <a:path w="16113125" h="9671685">
                <a:moveTo>
                  <a:pt x="14384566" y="2337143"/>
                </a:moveTo>
                <a:lnTo>
                  <a:pt x="14349006" y="2306040"/>
                </a:lnTo>
                <a:lnTo>
                  <a:pt x="14327937" y="2305672"/>
                </a:lnTo>
                <a:lnTo>
                  <a:pt x="14311021" y="2314422"/>
                </a:lnTo>
                <a:lnTo>
                  <a:pt x="14307769" y="2317673"/>
                </a:lnTo>
                <a:lnTo>
                  <a:pt x="14303451" y="2320912"/>
                </a:lnTo>
                <a:lnTo>
                  <a:pt x="14305610" y="2326322"/>
                </a:lnTo>
                <a:lnTo>
                  <a:pt x="14317561" y="2334907"/>
                </a:lnTo>
                <a:lnTo>
                  <a:pt x="14340358" y="2341461"/>
                </a:lnTo>
                <a:lnTo>
                  <a:pt x="14364170" y="2343962"/>
                </a:lnTo>
                <a:lnTo>
                  <a:pt x="14379156" y="2340381"/>
                </a:lnTo>
                <a:lnTo>
                  <a:pt x="14384566" y="2337143"/>
                </a:lnTo>
                <a:close/>
              </a:path>
              <a:path w="16113125" h="9671685">
                <a:moveTo>
                  <a:pt x="14387805" y="4973866"/>
                </a:moveTo>
                <a:lnTo>
                  <a:pt x="14385646" y="4971694"/>
                </a:lnTo>
                <a:lnTo>
                  <a:pt x="14382407" y="4971694"/>
                </a:lnTo>
                <a:lnTo>
                  <a:pt x="14368882" y="4972685"/>
                </a:lnTo>
                <a:lnTo>
                  <a:pt x="14356169" y="4980356"/>
                </a:lnTo>
                <a:lnTo>
                  <a:pt x="14347114" y="4992078"/>
                </a:lnTo>
                <a:lnTo>
                  <a:pt x="14344549" y="5005222"/>
                </a:lnTo>
                <a:lnTo>
                  <a:pt x="14344549" y="5011712"/>
                </a:lnTo>
                <a:lnTo>
                  <a:pt x="14348879" y="5012791"/>
                </a:lnTo>
                <a:lnTo>
                  <a:pt x="14358760" y="5009502"/>
                </a:lnTo>
                <a:lnTo>
                  <a:pt x="14371993" y="4999418"/>
                </a:lnTo>
                <a:lnTo>
                  <a:pt x="14383398" y="4987099"/>
                </a:lnTo>
                <a:lnTo>
                  <a:pt x="14387805" y="4977104"/>
                </a:lnTo>
                <a:lnTo>
                  <a:pt x="14387805" y="4973866"/>
                </a:lnTo>
                <a:close/>
              </a:path>
              <a:path w="16113125" h="9671685">
                <a:moveTo>
                  <a:pt x="14391996" y="4229989"/>
                </a:moveTo>
                <a:lnTo>
                  <a:pt x="14384566" y="4196257"/>
                </a:lnTo>
                <a:lnTo>
                  <a:pt x="14378242" y="4188841"/>
                </a:lnTo>
                <a:lnTo>
                  <a:pt x="14370507" y="4185577"/>
                </a:lnTo>
                <a:lnTo>
                  <a:pt x="14361147" y="4185767"/>
                </a:lnTo>
                <a:lnTo>
                  <a:pt x="14317091" y="4208957"/>
                </a:lnTo>
                <a:lnTo>
                  <a:pt x="14291831" y="4241635"/>
                </a:lnTo>
                <a:lnTo>
                  <a:pt x="14275473" y="4281830"/>
                </a:lnTo>
                <a:lnTo>
                  <a:pt x="14269288" y="4324629"/>
                </a:lnTo>
                <a:lnTo>
                  <a:pt x="14274572" y="4365155"/>
                </a:lnTo>
                <a:lnTo>
                  <a:pt x="14292631" y="4398492"/>
                </a:lnTo>
                <a:lnTo>
                  <a:pt x="14299718" y="4406531"/>
                </a:lnTo>
                <a:lnTo>
                  <a:pt x="14307096" y="4413237"/>
                </a:lnTo>
                <a:lnTo>
                  <a:pt x="14315910" y="4416907"/>
                </a:lnTo>
                <a:lnTo>
                  <a:pt x="14327251" y="4415802"/>
                </a:lnTo>
                <a:lnTo>
                  <a:pt x="14349400" y="4391418"/>
                </a:lnTo>
                <a:lnTo>
                  <a:pt x="14370317" y="4342422"/>
                </a:lnTo>
                <a:lnTo>
                  <a:pt x="14385874" y="4283659"/>
                </a:lnTo>
                <a:lnTo>
                  <a:pt x="14391996" y="4229989"/>
                </a:lnTo>
                <a:close/>
              </a:path>
              <a:path w="16113125" h="9671685">
                <a:moveTo>
                  <a:pt x="14413230" y="2607792"/>
                </a:moveTo>
                <a:lnTo>
                  <a:pt x="14412722" y="2588958"/>
                </a:lnTo>
                <a:lnTo>
                  <a:pt x="14408353" y="2577236"/>
                </a:lnTo>
                <a:lnTo>
                  <a:pt x="14406194" y="2576157"/>
                </a:lnTo>
                <a:lnTo>
                  <a:pt x="14402956" y="2576157"/>
                </a:lnTo>
                <a:lnTo>
                  <a:pt x="14399705" y="2578316"/>
                </a:lnTo>
                <a:lnTo>
                  <a:pt x="14389595" y="2589530"/>
                </a:lnTo>
                <a:lnTo>
                  <a:pt x="14385379" y="2605621"/>
                </a:lnTo>
                <a:lnTo>
                  <a:pt x="14387233" y="2622118"/>
                </a:lnTo>
                <a:lnTo>
                  <a:pt x="14395374" y="2634551"/>
                </a:lnTo>
                <a:lnTo>
                  <a:pt x="14398625" y="2636723"/>
                </a:lnTo>
                <a:lnTo>
                  <a:pt x="14400784" y="2639961"/>
                </a:lnTo>
                <a:lnTo>
                  <a:pt x="14405115" y="2636723"/>
                </a:lnTo>
                <a:lnTo>
                  <a:pt x="14410487" y="2626207"/>
                </a:lnTo>
                <a:lnTo>
                  <a:pt x="14413230" y="2607792"/>
                </a:lnTo>
                <a:close/>
              </a:path>
              <a:path w="16113125" h="9671685">
                <a:moveTo>
                  <a:pt x="14460271" y="476935"/>
                </a:moveTo>
                <a:lnTo>
                  <a:pt x="14457020" y="472617"/>
                </a:lnTo>
                <a:lnTo>
                  <a:pt x="14450530" y="467207"/>
                </a:lnTo>
                <a:lnTo>
                  <a:pt x="14425016" y="458114"/>
                </a:lnTo>
                <a:lnTo>
                  <a:pt x="14395641" y="461797"/>
                </a:lnTo>
                <a:lnTo>
                  <a:pt x="14369923" y="476034"/>
                </a:lnTo>
                <a:lnTo>
                  <a:pt x="14355356" y="498576"/>
                </a:lnTo>
                <a:lnTo>
                  <a:pt x="14353197" y="505053"/>
                </a:lnTo>
                <a:lnTo>
                  <a:pt x="14351038" y="510463"/>
                </a:lnTo>
                <a:lnTo>
                  <a:pt x="14357528" y="515874"/>
                </a:lnTo>
                <a:lnTo>
                  <a:pt x="14378242" y="517779"/>
                </a:lnTo>
                <a:lnTo>
                  <a:pt x="14410512" y="510057"/>
                </a:lnTo>
                <a:lnTo>
                  <a:pt x="14441170" y="496862"/>
                </a:lnTo>
                <a:lnTo>
                  <a:pt x="14457020" y="482346"/>
                </a:lnTo>
                <a:lnTo>
                  <a:pt x="14460271" y="476935"/>
                </a:lnTo>
                <a:close/>
              </a:path>
              <a:path w="16113125" h="9671685">
                <a:moveTo>
                  <a:pt x="14488389" y="1545475"/>
                </a:moveTo>
                <a:lnTo>
                  <a:pt x="14487309" y="1542224"/>
                </a:lnTo>
                <a:lnTo>
                  <a:pt x="14485138" y="1538986"/>
                </a:lnTo>
                <a:lnTo>
                  <a:pt x="14472349" y="1529422"/>
                </a:lnTo>
                <a:lnTo>
                  <a:pt x="14455000" y="1526552"/>
                </a:lnTo>
                <a:lnTo>
                  <a:pt x="14437843" y="1530159"/>
                </a:lnTo>
                <a:lnTo>
                  <a:pt x="14425663" y="1540065"/>
                </a:lnTo>
                <a:lnTo>
                  <a:pt x="14421333" y="1546555"/>
                </a:lnTo>
                <a:lnTo>
                  <a:pt x="14423492" y="1550885"/>
                </a:lnTo>
                <a:lnTo>
                  <a:pt x="14435125" y="1555559"/>
                </a:lnTo>
                <a:lnTo>
                  <a:pt x="14454861" y="1556689"/>
                </a:lnTo>
                <a:lnTo>
                  <a:pt x="14474597" y="1554378"/>
                </a:lnTo>
                <a:lnTo>
                  <a:pt x="14486230" y="1548714"/>
                </a:lnTo>
                <a:lnTo>
                  <a:pt x="14488389" y="1545475"/>
                </a:lnTo>
                <a:close/>
              </a:path>
              <a:path w="16113125" h="9671685">
                <a:moveTo>
                  <a:pt x="14524076" y="6995211"/>
                </a:moveTo>
                <a:lnTo>
                  <a:pt x="14522996" y="6991959"/>
                </a:lnTo>
                <a:lnTo>
                  <a:pt x="14519758" y="6987641"/>
                </a:lnTo>
                <a:lnTo>
                  <a:pt x="14506232" y="6975703"/>
                </a:lnTo>
                <a:lnTo>
                  <a:pt x="14487043" y="6970877"/>
                </a:lnTo>
                <a:lnTo>
                  <a:pt x="14467434" y="6973341"/>
                </a:lnTo>
                <a:lnTo>
                  <a:pt x="14452702" y="6983311"/>
                </a:lnTo>
                <a:lnTo>
                  <a:pt x="14450543" y="6986549"/>
                </a:lnTo>
                <a:lnTo>
                  <a:pt x="14447292" y="6989800"/>
                </a:lnTo>
                <a:lnTo>
                  <a:pt x="14449463" y="6995211"/>
                </a:lnTo>
                <a:lnTo>
                  <a:pt x="14461503" y="7001192"/>
                </a:lnTo>
                <a:lnTo>
                  <a:pt x="14483385" y="7004126"/>
                </a:lnTo>
                <a:lnTo>
                  <a:pt x="14505877" y="7003415"/>
                </a:lnTo>
                <a:lnTo>
                  <a:pt x="14519758" y="6998449"/>
                </a:lnTo>
                <a:lnTo>
                  <a:pt x="14524076" y="6995211"/>
                </a:lnTo>
                <a:close/>
              </a:path>
              <a:path w="16113125" h="9671685">
                <a:moveTo>
                  <a:pt x="14528406" y="1435163"/>
                </a:moveTo>
                <a:lnTo>
                  <a:pt x="14526235" y="1434071"/>
                </a:lnTo>
                <a:lnTo>
                  <a:pt x="14522996" y="1432991"/>
                </a:lnTo>
                <a:lnTo>
                  <a:pt x="14510271" y="1433626"/>
                </a:lnTo>
                <a:lnTo>
                  <a:pt x="14498257" y="1440434"/>
                </a:lnTo>
                <a:lnTo>
                  <a:pt x="14489684" y="1451089"/>
                </a:lnTo>
                <a:lnTo>
                  <a:pt x="14487309" y="1463281"/>
                </a:lnTo>
                <a:lnTo>
                  <a:pt x="14487309" y="1469771"/>
                </a:lnTo>
                <a:lnTo>
                  <a:pt x="14491627" y="1470850"/>
                </a:lnTo>
                <a:lnTo>
                  <a:pt x="14500720" y="1467904"/>
                </a:lnTo>
                <a:lnTo>
                  <a:pt x="14513255" y="1458683"/>
                </a:lnTo>
                <a:lnTo>
                  <a:pt x="14524177" y="1447431"/>
                </a:lnTo>
                <a:lnTo>
                  <a:pt x="14528406" y="1438402"/>
                </a:lnTo>
                <a:lnTo>
                  <a:pt x="14528406" y="1435163"/>
                </a:lnTo>
                <a:close/>
              </a:path>
              <a:path w="16113125" h="9671685">
                <a:moveTo>
                  <a:pt x="14535976" y="1081506"/>
                </a:moveTo>
                <a:lnTo>
                  <a:pt x="14534896" y="1079347"/>
                </a:lnTo>
                <a:lnTo>
                  <a:pt x="14533804" y="1078255"/>
                </a:lnTo>
                <a:lnTo>
                  <a:pt x="14530565" y="1078255"/>
                </a:lnTo>
                <a:lnTo>
                  <a:pt x="14522082" y="1081773"/>
                </a:lnTo>
                <a:lnTo>
                  <a:pt x="14515427" y="1089342"/>
                </a:lnTo>
                <a:lnTo>
                  <a:pt x="14512011" y="1098943"/>
                </a:lnTo>
                <a:lnTo>
                  <a:pt x="14513255" y="1108544"/>
                </a:lnTo>
                <a:lnTo>
                  <a:pt x="14515427" y="1112862"/>
                </a:lnTo>
                <a:lnTo>
                  <a:pt x="14517586" y="1112862"/>
                </a:lnTo>
                <a:lnTo>
                  <a:pt x="14523504" y="1108875"/>
                </a:lnTo>
                <a:lnTo>
                  <a:pt x="14530019" y="1099616"/>
                </a:lnTo>
                <a:lnTo>
                  <a:pt x="14534922" y="1089139"/>
                </a:lnTo>
                <a:lnTo>
                  <a:pt x="14535976" y="1081506"/>
                </a:lnTo>
                <a:close/>
              </a:path>
              <a:path w="16113125" h="9671685">
                <a:moveTo>
                  <a:pt x="14541386" y="4981435"/>
                </a:moveTo>
                <a:lnTo>
                  <a:pt x="14540306" y="4979276"/>
                </a:lnTo>
                <a:lnTo>
                  <a:pt x="14538135" y="4978184"/>
                </a:lnTo>
                <a:lnTo>
                  <a:pt x="14530045" y="4974679"/>
                </a:lnTo>
                <a:lnTo>
                  <a:pt x="14520431" y="4975212"/>
                </a:lnTo>
                <a:lnTo>
                  <a:pt x="14511833" y="4979403"/>
                </a:lnTo>
                <a:lnTo>
                  <a:pt x="14506778" y="4986845"/>
                </a:lnTo>
                <a:lnTo>
                  <a:pt x="14504607" y="4991163"/>
                </a:lnTo>
                <a:lnTo>
                  <a:pt x="14506778" y="4992243"/>
                </a:lnTo>
                <a:lnTo>
                  <a:pt x="14513535" y="4993487"/>
                </a:lnTo>
                <a:lnTo>
                  <a:pt x="14524355" y="4991570"/>
                </a:lnTo>
                <a:lnTo>
                  <a:pt x="14534756" y="4987836"/>
                </a:lnTo>
                <a:lnTo>
                  <a:pt x="14540306" y="4983594"/>
                </a:lnTo>
                <a:lnTo>
                  <a:pt x="14541386" y="4981435"/>
                </a:lnTo>
                <a:close/>
              </a:path>
              <a:path w="16113125" h="9671685">
                <a:moveTo>
                  <a:pt x="14550035" y="4160570"/>
                </a:moveTo>
                <a:lnTo>
                  <a:pt x="14548955" y="4156240"/>
                </a:lnTo>
                <a:lnTo>
                  <a:pt x="14546796" y="4154081"/>
                </a:lnTo>
                <a:lnTo>
                  <a:pt x="14544624" y="4154081"/>
                </a:lnTo>
                <a:lnTo>
                  <a:pt x="14538947" y="4155884"/>
                </a:lnTo>
                <a:lnTo>
                  <a:pt x="14534083" y="4160431"/>
                </a:lnTo>
                <a:lnTo>
                  <a:pt x="14531251" y="4166400"/>
                </a:lnTo>
                <a:lnTo>
                  <a:pt x="14531658" y="4172470"/>
                </a:lnTo>
                <a:lnTo>
                  <a:pt x="14531658" y="4173550"/>
                </a:lnTo>
                <a:lnTo>
                  <a:pt x="14532737" y="4175709"/>
                </a:lnTo>
                <a:lnTo>
                  <a:pt x="14539227" y="4175709"/>
                </a:lnTo>
                <a:lnTo>
                  <a:pt x="14550035" y="4160570"/>
                </a:lnTo>
                <a:close/>
              </a:path>
              <a:path w="16113125" h="9671685">
                <a:moveTo>
                  <a:pt x="14566252" y="1350797"/>
                </a:moveTo>
                <a:lnTo>
                  <a:pt x="14557604" y="1346479"/>
                </a:lnTo>
                <a:lnTo>
                  <a:pt x="14546783" y="1351876"/>
                </a:lnTo>
                <a:lnTo>
                  <a:pt x="14545704" y="1359458"/>
                </a:lnTo>
                <a:lnTo>
                  <a:pt x="14545704" y="1361617"/>
                </a:lnTo>
                <a:lnTo>
                  <a:pt x="14546783" y="1362697"/>
                </a:lnTo>
                <a:lnTo>
                  <a:pt x="14550035" y="1364856"/>
                </a:lnTo>
                <a:lnTo>
                  <a:pt x="14565173" y="1356207"/>
                </a:lnTo>
                <a:lnTo>
                  <a:pt x="14565173" y="1352969"/>
                </a:lnTo>
                <a:lnTo>
                  <a:pt x="14566252" y="1350797"/>
                </a:lnTo>
                <a:close/>
              </a:path>
              <a:path w="16113125" h="9671685">
                <a:moveTo>
                  <a:pt x="14571663" y="920356"/>
                </a:moveTo>
                <a:lnTo>
                  <a:pt x="14569504" y="919276"/>
                </a:lnTo>
                <a:lnTo>
                  <a:pt x="14566252" y="918197"/>
                </a:lnTo>
                <a:lnTo>
                  <a:pt x="14553006" y="918044"/>
                </a:lnTo>
                <a:lnTo>
                  <a:pt x="14539760" y="924280"/>
                </a:lnTo>
                <a:lnTo>
                  <a:pt x="14529753" y="934770"/>
                </a:lnTo>
                <a:lnTo>
                  <a:pt x="14526235" y="947394"/>
                </a:lnTo>
                <a:lnTo>
                  <a:pt x="14526235" y="953884"/>
                </a:lnTo>
                <a:lnTo>
                  <a:pt x="14529486" y="954963"/>
                </a:lnTo>
                <a:lnTo>
                  <a:pt x="14539100" y="952817"/>
                </a:lnTo>
                <a:lnTo>
                  <a:pt x="14552867" y="944283"/>
                </a:lnTo>
                <a:lnTo>
                  <a:pt x="14565224" y="933526"/>
                </a:lnTo>
                <a:lnTo>
                  <a:pt x="14570583" y="924687"/>
                </a:lnTo>
                <a:lnTo>
                  <a:pt x="14571663" y="920356"/>
                </a:lnTo>
                <a:close/>
              </a:path>
              <a:path w="16113125" h="9671685">
                <a:moveTo>
                  <a:pt x="14583563" y="7982623"/>
                </a:moveTo>
                <a:lnTo>
                  <a:pt x="14581404" y="7979384"/>
                </a:lnTo>
                <a:lnTo>
                  <a:pt x="14578152" y="7975054"/>
                </a:lnTo>
                <a:lnTo>
                  <a:pt x="14562392" y="7967192"/>
                </a:lnTo>
                <a:lnTo>
                  <a:pt x="14542872" y="7967345"/>
                </a:lnTo>
                <a:lnTo>
                  <a:pt x="14524774" y="7974597"/>
                </a:lnTo>
                <a:lnTo>
                  <a:pt x="14513268" y="7988033"/>
                </a:lnTo>
                <a:lnTo>
                  <a:pt x="14512189" y="7992364"/>
                </a:lnTo>
                <a:lnTo>
                  <a:pt x="14508937" y="7995602"/>
                </a:lnTo>
                <a:lnTo>
                  <a:pt x="14513268" y="7999933"/>
                </a:lnTo>
                <a:lnTo>
                  <a:pt x="14526781" y="8003057"/>
                </a:lnTo>
                <a:lnTo>
                  <a:pt x="14548422" y="8000606"/>
                </a:lnTo>
                <a:lnTo>
                  <a:pt x="14569237" y="7994307"/>
                </a:lnTo>
                <a:lnTo>
                  <a:pt x="14580324" y="7985874"/>
                </a:lnTo>
                <a:lnTo>
                  <a:pt x="14583563" y="7982623"/>
                </a:lnTo>
                <a:close/>
              </a:path>
              <a:path w="16113125" h="9671685">
                <a:moveTo>
                  <a:pt x="14602740" y="9549765"/>
                </a:moveTo>
                <a:lnTo>
                  <a:pt x="14599920" y="9527019"/>
                </a:lnTo>
                <a:lnTo>
                  <a:pt x="14593253" y="9505086"/>
                </a:lnTo>
                <a:lnTo>
                  <a:pt x="14584642" y="9493491"/>
                </a:lnTo>
                <a:lnTo>
                  <a:pt x="14581404" y="9490253"/>
                </a:lnTo>
                <a:lnTo>
                  <a:pt x="14578152" y="9491332"/>
                </a:lnTo>
                <a:lnTo>
                  <a:pt x="14573834" y="9495663"/>
                </a:lnTo>
                <a:lnTo>
                  <a:pt x="14565529" y="9512389"/>
                </a:lnTo>
                <a:lnTo>
                  <a:pt x="14565859" y="9532976"/>
                </a:lnTo>
                <a:lnTo>
                  <a:pt x="14573682" y="9551937"/>
                </a:lnTo>
                <a:lnTo>
                  <a:pt x="14587893" y="9563798"/>
                </a:lnTo>
                <a:lnTo>
                  <a:pt x="14596542" y="9568116"/>
                </a:lnTo>
                <a:lnTo>
                  <a:pt x="14599780" y="9563798"/>
                </a:lnTo>
                <a:lnTo>
                  <a:pt x="14602740" y="9549765"/>
                </a:lnTo>
                <a:close/>
              </a:path>
              <a:path w="16113125" h="9671685">
                <a:moveTo>
                  <a:pt x="14642186" y="2595334"/>
                </a:moveTo>
                <a:lnTo>
                  <a:pt x="14640878" y="2590215"/>
                </a:lnTo>
                <a:lnTo>
                  <a:pt x="14639798" y="2589136"/>
                </a:lnTo>
                <a:lnTo>
                  <a:pt x="14638719" y="2589136"/>
                </a:lnTo>
                <a:lnTo>
                  <a:pt x="14636560" y="2590215"/>
                </a:lnTo>
                <a:lnTo>
                  <a:pt x="14631772" y="2594559"/>
                </a:lnTo>
                <a:lnTo>
                  <a:pt x="14629117" y="2601430"/>
                </a:lnTo>
                <a:lnTo>
                  <a:pt x="14629105" y="2608923"/>
                </a:lnTo>
                <a:lnTo>
                  <a:pt x="14632229" y="2615082"/>
                </a:lnTo>
                <a:lnTo>
                  <a:pt x="14634388" y="2617254"/>
                </a:lnTo>
                <a:lnTo>
                  <a:pt x="14636560" y="2616174"/>
                </a:lnTo>
                <a:lnTo>
                  <a:pt x="14639519" y="2611653"/>
                </a:lnTo>
                <a:lnTo>
                  <a:pt x="14641563" y="2603601"/>
                </a:lnTo>
                <a:lnTo>
                  <a:pt x="14642186" y="2595334"/>
                </a:lnTo>
                <a:close/>
              </a:path>
              <a:path w="16113125" h="9671685">
                <a:moveTo>
                  <a:pt x="14674406" y="5715774"/>
                </a:moveTo>
                <a:lnTo>
                  <a:pt x="14672336" y="5703392"/>
                </a:lnTo>
                <a:lnTo>
                  <a:pt x="14662645" y="5685637"/>
                </a:lnTo>
                <a:lnTo>
                  <a:pt x="14649920" y="5669699"/>
                </a:lnTo>
                <a:lnTo>
                  <a:pt x="14638719" y="5662790"/>
                </a:lnTo>
                <a:lnTo>
                  <a:pt x="14635480" y="5662790"/>
                </a:lnTo>
                <a:lnTo>
                  <a:pt x="14633308" y="5664949"/>
                </a:lnTo>
                <a:lnTo>
                  <a:pt x="14631149" y="5669267"/>
                </a:lnTo>
                <a:lnTo>
                  <a:pt x="14629689" y="5685434"/>
                </a:lnTo>
                <a:lnTo>
                  <a:pt x="14636560" y="5701995"/>
                </a:lnTo>
                <a:lnTo>
                  <a:pt x="14649095" y="5714898"/>
                </a:lnTo>
                <a:lnTo>
                  <a:pt x="14664677" y="5720105"/>
                </a:lnTo>
                <a:lnTo>
                  <a:pt x="14668995" y="5720105"/>
                </a:lnTo>
                <a:lnTo>
                  <a:pt x="14672247" y="5721185"/>
                </a:lnTo>
                <a:lnTo>
                  <a:pt x="14674406" y="5715774"/>
                </a:lnTo>
                <a:close/>
              </a:path>
              <a:path w="16113125" h="9671685">
                <a:moveTo>
                  <a:pt x="14726323" y="9300985"/>
                </a:moveTo>
                <a:lnTo>
                  <a:pt x="14725244" y="9299905"/>
                </a:lnTo>
                <a:lnTo>
                  <a:pt x="14721993" y="9298826"/>
                </a:lnTo>
                <a:lnTo>
                  <a:pt x="14711921" y="9297949"/>
                </a:lnTo>
                <a:lnTo>
                  <a:pt x="14701444" y="9302344"/>
                </a:lnTo>
                <a:lnTo>
                  <a:pt x="14693405" y="9310383"/>
                </a:lnTo>
                <a:lnTo>
                  <a:pt x="14690636" y="9320454"/>
                </a:lnTo>
                <a:lnTo>
                  <a:pt x="14690636" y="9325864"/>
                </a:lnTo>
                <a:lnTo>
                  <a:pt x="14692795" y="9326943"/>
                </a:lnTo>
                <a:lnTo>
                  <a:pt x="14700618" y="9325369"/>
                </a:lnTo>
                <a:lnTo>
                  <a:pt x="14711591" y="9319235"/>
                </a:lnTo>
                <a:lnTo>
                  <a:pt x="14721535" y="9311284"/>
                </a:lnTo>
                <a:lnTo>
                  <a:pt x="14726323" y="9304236"/>
                </a:lnTo>
                <a:lnTo>
                  <a:pt x="14726323" y="9300985"/>
                </a:lnTo>
                <a:close/>
              </a:path>
              <a:path w="16113125" h="9671685">
                <a:moveTo>
                  <a:pt x="14730654" y="9477273"/>
                </a:moveTo>
                <a:lnTo>
                  <a:pt x="14728482" y="9474035"/>
                </a:lnTo>
                <a:lnTo>
                  <a:pt x="14727949" y="9472955"/>
                </a:lnTo>
                <a:lnTo>
                  <a:pt x="14727403" y="9471863"/>
                </a:lnTo>
                <a:lnTo>
                  <a:pt x="14726323" y="9471863"/>
                </a:lnTo>
                <a:lnTo>
                  <a:pt x="14725244" y="9472943"/>
                </a:lnTo>
                <a:lnTo>
                  <a:pt x="14720443" y="9476943"/>
                </a:lnTo>
                <a:lnTo>
                  <a:pt x="14717675" y="9482950"/>
                </a:lnTo>
                <a:lnTo>
                  <a:pt x="14717332" y="9489376"/>
                </a:lnTo>
                <a:lnTo>
                  <a:pt x="14719834" y="9494583"/>
                </a:lnTo>
                <a:lnTo>
                  <a:pt x="14721993" y="9496742"/>
                </a:lnTo>
                <a:lnTo>
                  <a:pt x="14723072" y="9496742"/>
                </a:lnTo>
                <a:lnTo>
                  <a:pt x="14726323" y="9495663"/>
                </a:lnTo>
                <a:lnTo>
                  <a:pt x="14730654" y="9477273"/>
                </a:lnTo>
                <a:close/>
              </a:path>
              <a:path w="16113125" h="9671685">
                <a:moveTo>
                  <a:pt x="14746872" y="4442841"/>
                </a:moveTo>
                <a:lnTo>
                  <a:pt x="14722386" y="4397667"/>
                </a:lnTo>
                <a:lnTo>
                  <a:pt x="14706854" y="4389844"/>
                </a:lnTo>
                <a:lnTo>
                  <a:pt x="14705775" y="4393095"/>
                </a:lnTo>
                <a:lnTo>
                  <a:pt x="14703603" y="4397413"/>
                </a:lnTo>
                <a:lnTo>
                  <a:pt x="14702765" y="4413555"/>
                </a:lnTo>
                <a:lnTo>
                  <a:pt x="14709826" y="4430001"/>
                </a:lnTo>
                <a:lnTo>
                  <a:pt x="14722158" y="4442587"/>
                </a:lnTo>
                <a:lnTo>
                  <a:pt x="14737131" y="4447171"/>
                </a:lnTo>
                <a:lnTo>
                  <a:pt x="14741462" y="4447171"/>
                </a:lnTo>
                <a:lnTo>
                  <a:pt x="14744713" y="4448251"/>
                </a:lnTo>
                <a:lnTo>
                  <a:pt x="14746872" y="4442841"/>
                </a:lnTo>
                <a:close/>
              </a:path>
              <a:path w="16113125" h="9671685">
                <a:moveTo>
                  <a:pt x="14750110" y="9199321"/>
                </a:moveTo>
                <a:lnTo>
                  <a:pt x="14747951" y="9197162"/>
                </a:lnTo>
                <a:lnTo>
                  <a:pt x="14738338" y="9191625"/>
                </a:lnTo>
                <a:lnTo>
                  <a:pt x="14726184" y="9190939"/>
                </a:lnTo>
                <a:lnTo>
                  <a:pt x="14714639" y="9194724"/>
                </a:lnTo>
                <a:lnTo>
                  <a:pt x="14706854" y="9202572"/>
                </a:lnTo>
                <a:lnTo>
                  <a:pt x="14705775" y="9204731"/>
                </a:lnTo>
                <a:lnTo>
                  <a:pt x="14703616" y="9206890"/>
                </a:lnTo>
                <a:lnTo>
                  <a:pt x="14706854" y="9210142"/>
                </a:lnTo>
                <a:lnTo>
                  <a:pt x="14714830" y="9212326"/>
                </a:lnTo>
                <a:lnTo>
                  <a:pt x="14728482" y="9211361"/>
                </a:lnTo>
                <a:lnTo>
                  <a:pt x="14742135" y="9208160"/>
                </a:lnTo>
                <a:lnTo>
                  <a:pt x="14750110" y="9203652"/>
                </a:lnTo>
                <a:lnTo>
                  <a:pt x="14750110" y="9199321"/>
                </a:lnTo>
                <a:close/>
              </a:path>
              <a:path w="16113125" h="9671685">
                <a:moveTo>
                  <a:pt x="14770672" y="4493679"/>
                </a:moveTo>
                <a:lnTo>
                  <a:pt x="14768500" y="4489348"/>
                </a:lnTo>
                <a:lnTo>
                  <a:pt x="14758048" y="4478718"/>
                </a:lnTo>
                <a:lnTo>
                  <a:pt x="14742414" y="4473257"/>
                </a:lnTo>
                <a:lnTo>
                  <a:pt x="14725764" y="4473676"/>
                </a:lnTo>
                <a:lnTo>
                  <a:pt x="14712264" y="4480699"/>
                </a:lnTo>
                <a:lnTo>
                  <a:pt x="14710105" y="4483938"/>
                </a:lnTo>
                <a:lnTo>
                  <a:pt x="14706854" y="4486097"/>
                </a:lnTo>
                <a:lnTo>
                  <a:pt x="14709026" y="4490428"/>
                </a:lnTo>
                <a:lnTo>
                  <a:pt x="14718906" y="4496498"/>
                </a:lnTo>
                <a:lnTo>
                  <a:pt x="14737004" y="4500842"/>
                </a:lnTo>
                <a:lnTo>
                  <a:pt x="14755711" y="4502137"/>
                </a:lnTo>
                <a:lnTo>
                  <a:pt x="14767421" y="4499076"/>
                </a:lnTo>
                <a:lnTo>
                  <a:pt x="14770672" y="4495838"/>
                </a:lnTo>
                <a:lnTo>
                  <a:pt x="14770672" y="4493679"/>
                </a:lnTo>
                <a:close/>
              </a:path>
              <a:path w="16113125" h="9671685">
                <a:moveTo>
                  <a:pt x="14818246" y="3903167"/>
                </a:moveTo>
                <a:lnTo>
                  <a:pt x="14817166" y="3898836"/>
                </a:lnTo>
                <a:lnTo>
                  <a:pt x="14813928" y="3894518"/>
                </a:lnTo>
                <a:lnTo>
                  <a:pt x="14802498" y="3885869"/>
                </a:lnTo>
                <a:lnTo>
                  <a:pt x="14797850" y="3882352"/>
                </a:lnTo>
                <a:lnTo>
                  <a:pt x="14776209" y="3878288"/>
                </a:lnTo>
                <a:lnTo>
                  <a:pt x="14754759" y="3882352"/>
                </a:lnTo>
                <a:lnTo>
                  <a:pt x="14739303" y="3894518"/>
                </a:lnTo>
                <a:lnTo>
                  <a:pt x="14737131" y="3898836"/>
                </a:lnTo>
                <a:lnTo>
                  <a:pt x="14732813" y="3902087"/>
                </a:lnTo>
                <a:lnTo>
                  <a:pt x="14737131" y="3907498"/>
                </a:lnTo>
                <a:lnTo>
                  <a:pt x="14751444" y="3913555"/>
                </a:lnTo>
                <a:lnTo>
                  <a:pt x="14774469" y="3915333"/>
                </a:lnTo>
                <a:lnTo>
                  <a:pt x="14772831" y="3921290"/>
                </a:lnTo>
                <a:lnTo>
                  <a:pt x="14774926" y="3940518"/>
                </a:lnTo>
                <a:lnTo>
                  <a:pt x="14784731" y="3955084"/>
                </a:lnTo>
                <a:lnTo>
                  <a:pt x="14787969" y="3957243"/>
                </a:lnTo>
                <a:lnTo>
                  <a:pt x="14791220" y="3961574"/>
                </a:lnTo>
                <a:lnTo>
                  <a:pt x="14796618" y="3958323"/>
                </a:lnTo>
                <a:lnTo>
                  <a:pt x="14802777" y="3946296"/>
                </a:lnTo>
                <a:lnTo>
                  <a:pt x="14806079" y="3924528"/>
                </a:lnTo>
                <a:lnTo>
                  <a:pt x="14805952" y="3915473"/>
                </a:lnTo>
                <a:lnTo>
                  <a:pt x="14805876" y="3911003"/>
                </a:lnTo>
                <a:lnTo>
                  <a:pt x="14816087" y="3906405"/>
                </a:lnTo>
                <a:lnTo>
                  <a:pt x="14818246" y="3903167"/>
                </a:lnTo>
                <a:close/>
              </a:path>
              <a:path w="16113125" h="9671685">
                <a:moveTo>
                  <a:pt x="14830146" y="8191360"/>
                </a:moveTo>
                <a:lnTo>
                  <a:pt x="14829066" y="8188109"/>
                </a:lnTo>
                <a:lnTo>
                  <a:pt x="14826907" y="8187029"/>
                </a:lnTo>
                <a:lnTo>
                  <a:pt x="14822577" y="8187029"/>
                </a:lnTo>
                <a:lnTo>
                  <a:pt x="14809546" y="8192300"/>
                </a:lnTo>
                <a:lnTo>
                  <a:pt x="14799463" y="8204073"/>
                </a:lnTo>
                <a:lnTo>
                  <a:pt x="14794446" y="8218665"/>
                </a:lnTo>
                <a:lnTo>
                  <a:pt x="14796618" y="8232457"/>
                </a:lnTo>
                <a:lnTo>
                  <a:pt x="14798790" y="8238947"/>
                </a:lnTo>
                <a:lnTo>
                  <a:pt x="14804187" y="8238947"/>
                </a:lnTo>
                <a:lnTo>
                  <a:pt x="14812506" y="8232267"/>
                </a:lnTo>
                <a:lnTo>
                  <a:pt x="14822043" y="8217992"/>
                </a:lnTo>
                <a:lnTo>
                  <a:pt x="14829130" y="8202295"/>
                </a:lnTo>
                <a:lnTo>
                  <a:pt x="14830146" y="8191360"/>
                </a:lnTo>
                <a:close/>
              </a:path>
              <a:path w="16113125" h="9671685">
                <a:moveTo>
                  <a:pt x="14842046" y="9187434"/>
                </a:moveTo>
                <a:lnTo>
                  <a:pt x="14839874" y="9185262"/>
                </a:lnTo>
                <a:lnTo>
                  <a:pt x="14832381" y="9180754"/>
                </a:lnTo>
                <a:lnTo>
                  <a:pt x="14822843" y="9179992"/>
                </a:lnTo>
                <a:lnTo>
                  <a:pt x="14813725" y="9182684"/>
                </a:lnTo>
                <a:lnTo>
                  <a:pt x="14807438" y="9188513"/>
                </a:lnTo>
                <a:lnTo>
                  <a:pt x="14806359" y="9190672"/>
                </a:lnTo>
                <a:lnTo>
                  <a:pt x="14805267" y="9191752"/>
                </a:lnTo>
                <a:lnTo>
                  <a:pt x="14807438" y="9193924"/>
                </a:lnTo>
                <a:lnTo>
                  <a:pt x="14813585" y="9195829"/>
                </a:lnTo>
                <a:lnTo>
                  <a:pt x="14824202" y="9195410"/>
                </a:lnTo>
                <a:lnTo>
                  <a:pt x="14834807" y="9193162"/>
                </a:lnTo>
                <a:lnTo>
                  <a:pt x="14840966" y="9189593"/>
                </a:lnTo>
                <a:lnTo>
                  <a:pt x="14842046" y="9188513"/>
                </a:lnTo>
                <a:lnTo>
                  <a:pt x="14842046" y="9187434"/>
                </a:lnTo>
                <a:close/>
              </a:path>
              <a:path w="16113125" h="9671685">
                <a:moveTo>
                  <a:pt x="14864753" y="8054010"/>
                </a:moveTo>
                <a:lnTo>
                  <a:pt x="14863674" y="8050758"/>
                </a:lnTo>
                <a:lnTo>
                  <a:pt x="14861515" y="8049679"/>
                </a:lnTo>
                <a:lnTo>
                  <a:pt x="14857184" y="8049679"/>
                </a:lnTo>
                <a:lnTo>
                  <a:pt x="14843976" y="8054162"/>
                </a:lnTo>
                <a:lnTo>
                  <a:pt x="14833397" y="8065224"/>
                </a:lnTo>
                <a:lnTo>
                  <a:pt x="14827682" y="8079333"/>
                </a:lnTo>
                <a:lnTo>
                  <a:pt x="14829066" y="8092935"/>
                </a:lnTo>
                <a:lnTo>
                  <a:pt x="14831225" y="8099425"/>
                </a:lnTo>
                <a:lnTo>
                  <a:pt x="14835556" y="8099425"/>
                </a:lnTo>
                <a:lnTo>
                  <a:pt x="14844230" y="8093545"/>
                </a:lnTo>
                <a:lnTo>
                  <a:pt x="14854619" y="8079968"/>
                </a:lnTo>
                <a:lnTo>
                  <a:pt x="14862785" y="8064754"/>
                </a:lnTo>
                <a:lnTo>
                  <a:pt x="14864753" y="8054010"/>
                </a:lnTo>
                <a:close/>
              </a:path>
              <a:path w="16113125" h="9671685">
                <a:moveTo>
                  <a:pt x="14898281" y="8686686"/>
                </a:moveTo>
                <a:lnTo>
                  <a:pt x="14882013" y="8647760"/>
                </a:lnTo>
                <a:lnTo>
                  <a:pt x="14870164" y="8640178"/>
                </a:lnTo>
                <a:lnTo>
                  <a:pt x="14868005" y="8641270"/>
                </a:lnTo>
                <a:lnTo>
                  <a:pt x="14866912" y="8644509"/>
                </a:lnTo>
                <a:lnTo>
                  <a:pt x="14864537" y="8657526"/>
                </a:lnTo>
                <a:lnTo>
                  <a:pt x="14868944" y="8671547"/>
                </a:lnTo>
                <a:lnTo>
                  <a:pt x="14878025" y="8683142"/>
                </a:lnTo>
                <a:lnTo>
                  <a:pt x="14889633" y="8688857"/>
                </a:lnTo>
                <a:lnTo>
                  <a:pt x="14892871" y="8688857"/>
                </a:lnTo>
                <a:lnTo>
                  <a:pt x="14896122" y="8689937"/>
                </a:lnTo>
                <a:lnTo>
                  <a:pt x="14898281" y="8686686"/>
                </a:lnTo>
                <a:close/>
              </a:path>
              <a:path w="16113125" h="9671685">
                <a:moveTo>
                  <a:pt x="14911261" y="6414440"/>
                </a:moveTo>
                <a:lnTo>
                  <a:pt x="14910207" y="6407759"/>
                </a:lnTo>
                <a:lnTo>
                  <a:pt x="14905317" y="6398349"/>
                </a:lnTo>
                <a:lnTo>
                  <a:pt x="14898789" y="6389954"/>
                </a:lnTo>
                <a:lnTo>
                  <a:pt x="14892871" y="6386322"/>
                </a:lnTo>
                <a:lnTo>
                  <a:pt x="14890712" y="6386322"/>
                </a:lnTo>
                <a:lnTo>
                  <a:pt x="14889633" y="6387401"/>
                </a:lnTo>
                <a:lnTo>
                  <a:pt x="14888553" y="6389560"/>
                </a:lnTo>
                <a:lnTo>
                  <a:pt x="14887753" y="6398349"/>
                </a:lnTo>
                <a:lnTo>
                  <a:pt x="14891119" y="6407137"/>
                </a:lnTo>
                <a:lnTo>
                  <a:pt x="14897519" y="6413894"/>
                </a:lnTo>
                <a:lnTo>
                  <a:pt x="14905851" y="6416599"/>
                </a:lnTo>
                <a:lnTo>
                  <a:pt x="14910181" y="6416599"/>
                </a:lnTo>
                <a:lnTo>
                  <a:pt x="14911261" y="6414440"/>
                </a:lnTo>
                <a:close/>
              </a:path>
              <a:path w="16113125" h="9671685">
                <a:moveTo>
                  <a:pt x="14924240" y="8869464"/>
                </a:moveTo>
                <a:lnTo>
                  <a:pt x="14922081" y="8866226"/>
                </a:lnTo>
                <a:lnTo>
                  <a:pt x="14919909" y="8866226"/>
                </a:lnTo>
                <a:lnTo>
                  <a:pt x="14917750" y="8867305"/>
                </a:lnTo>
                <a:lnTo>
                  <a:pt x="14909470" y="8871928"/>
                </a:lnTo>
                <a:lnTo>
                  <a:pt x="14903425" y="8880818"/>
                </a:lnTo>
                <a:lnTo>
                  <a:pt x="14901025" y="8891333"/>
                </a:lnTo>
                <a:lnTo>
                  <a:pt x="14903692" y="8900833"/>
                </a:lnTo>
                <a:lnTo>
                  <a:pt x="14905851" y="8905151"/>
                </a:lnTo>
                <a:lnTo>
                  <a:pt x="14909102" y="8904072"/>
                </a:lnTo>
                <a:lnTo>
                  <a:pt x="14914652" y="8898966"/>
                </a:lnTo>
                <a:lnTo>
                  <a:pt x="14920316" y="8888387"/>
                </a:lnTo>
                <a:lnTo>
                  <a:pt x="14924151" y="8876995"/>
                </a:lnTo>
                <a:lnTo>
                  <a:pt x="14924240" y="8869464"/>
                </a:lnTo>
                <a:close/>
              </a:path>
              <a:path w="16113125" h="9671685">
                <a:moveTo>
                  <a:pt x="14930730" y="742988"/>
                </a:moveTo>
                <a:lnTo>
                  <a:pt x="14928558" y="740829"/>
                </a:lnTo>
                <a:lnTo>
                  <a:pt x="14925320" y="738670"/>
                </a:lnTo>
                <a:lnTo>
                  <a:pt x="14910042" y="735101"/>
                </a:lnTo>
                <a:lnTo>
                  <a:pt x="14893138" y="739343"/>
                </a:lnTo>
                <a:lnTo>
                  <a:pt x="14879079" y="749465"/>
                </a:lnTo>
                <a:lnTo>
                  <a:pt x="14872323" y="763536"/>
                </a:lnTo>
                <a:lnTo>
                  <a:pt x="14871243" y="767867"/>
                </a:lnTo>
                <a:lnTo>
                  <a:pt x="14870164" y="771105"/>
                </a:lnTo>
                <a:lnTo>
                  <a:pt x="14874482" y="773277"/>
                </a:lnTo>
                <a:lnTo>
                  <a:pt x="14886597" y="772998"/>
                </a:lnTo>
                <a:lnTo>
                  <a:pt x="14904898" y="766241"/>
                </a:lnTo>
                <a:lnTo>
                  <a:pt x="14921789" y="756246"/>
                </a:lnTo>
                <a:lnTo>
                  <a:pt x="14929638" y="746239"/>
                </a:lnTo>
                <a:lnTo>
                  <a:pt x="14930730" y="742988"/>
                </a:lnTo>
                <a:close/>
              </a:path>
              <a:path w="16113125" h="9671685">
                <a:moveTo>
                  <a:pt x="14962759" y="2409736"/>
                </a:moveTo>
                <a:lnTo>
                  <a:pt x="14960689" y="2396401"/>
                </a:lnTo>
                <a:lnTo>
                  <a:pt x="14956676" y="2389047"/>
                </a:lnTo>
                <a:lnTo>
                  <a:pt x="14953437" y="2386888"/>
                </a:lnTo>
                <a:lnTo>
                  <a:pt x="14949107" y="2389047"/>
                </a:lnTo>
                <a:lnTo>
                  <a:pt x="14943227" y="2398052"/>
                </a:lnTo>
                <a:lnTo>
                  <a:pt x="14941817" y="2410002"/>
                </a:lnTo>
                <a:lnTo>
                  <a:pt x="14944852" y="2421750"/>
                </a:lnTo>
                <a:lnTo>
                  <a:pt x="14952358" y="2430145"/>
                </a:lnTo>
                <a:lnTo>
                  <a:pt x="14954517" y="2431224"/>
                </a:lnTo>
                <a:lnTo>
                  <a:pt x="14956676" y="2433396"/>
                </a:lnTo>
                <a:lnTo>
                  <a:pt x="14959927" y="2431224"/>
                </a:lnTo>
                <a:lnTo>
                  <a:pt x="14962620" y="2423274"/>
                </a:lnTo>
                <a:lnTo>
                  <a:pt x="14962759" y="2409736"/>
                </a:lnTo>
                <a:close/>
              </a:path>
              <a:path w="16113125" h="9671685">
                <a:moveTo>
                  <a:pt x="14966417" y="9614624"/>
                </a:moveTo>
                <a:lnTo>
                  <a:pt x="14964258" y="9613544"/>
                </a:lnTo>
                <a:lnTo>
                  <a:pt x="14961007" y="9613544"/>
                </a:lnTo>
                <a:lnTo>
                  <a:pt x="14949615" y="9616186"/>
                </a:lnTo>
                <a:lnTo>
                  <a:pt x="14939645" y="9624085"/>
                </a:lnTo>
                <a:lnTo>
                  <a:pt x="14933333" y="9634842"/>
                </a:lnTo>
                <a:lnTo>
                  <a:pt x="14932889" y="9645993"/>
                </a:lnTo>
                <a:lnTo>
                  <a:pt x="14933968" y="9648152"/>
                </a:lnTo>
                <a:lnTo>
                  <a:pt x="14933968" y="9651403"/>
                </a:lnTo>
                <a:lnTo>
                  <a:pt x="14962924" y="9626625"/>
                </a:lnTo>
                <a:lnTo>
                  <a:pt x="14965337" y="9617875"/>
                </a:lnTo>
                <a:lnTo>
                  <a:pt x="14966417" y="9614624"/>
                </a:lnTo>
                <a:close/>
              </a:path>
              <a:path w="16113125" h="9671685">
                <a:moveTo>
                  <a:pt x="14988045" y="9186342"/>
                </a:moveTo>
                <a:lnTo>
                  <a:pt x="14986965" y="9183103"/>
                </a:lnTo>
                <a:lnTo>
                  <a:pt x="14983714" y="9179852"/>
                </a:lnTo>
                <a:lnTo>
                  <a:pt x="14970494" y="9171280"/>
                </a:lnTo>
                <a:lnTo>
                  <a:pt x="14953298" y="9169578"/>
                </a:lnTo>
                <a:lnTo>
                  <a:pt x="14936724" y="9174378"/>
                </a:lnTo>
                <a:lnTo>
                  <a:pt x="14925320" y="9185262"/>
                </a:lnTo>
                <a:lnTo>
                  <a:pt x="14920989" y="9191752"/>
                </a:lnTo>
                <a:lnTo>
                  <a:pt x="14924240" y="9196083"/>
                </a:lnTo>
                <a:lnTo>
                  <a:pt x="14935683" y="9199626"/>
                </a:lnTo>
                <a:lnTo>
                  <a:pt x="14954923" y="9199321"/>
                </a:lnTo>
                <a:lnTo>
                  <a:pt x="14973973" y="9195778"/>
                </a:lnTo>
                <a:lnTo>
                  <a:pt x="14984806" y="9189593"/>
                </a:lnTo>
                <a:lnTo>
                  <a:pt x="14988045" y="9186342"/>
                </a:lnTo>
                <a:close/>
              </a:path>
              <a:path w="16113125" h="9671685">
                <a:moveTo>
                  <a:pt x="14995614" y="125450"/>
                </a:moveTo>
                <a:lnTo>
                  <a:pt x="14994535" y="124371"/>
                </a:lnTo>
                <a:lnTo>
                  <a:pt x="14992376" y="123291"/>
                </a:lnTo>
                <a:lnTo>
                  <a:pt x="14984197" y="121678"/>
                </a:lnTo>
                <a:lnTo>
                  <a:pt x="14975612" y="124231"/>
                </a:lnTo>
                <a:lnTo>
                  <a:pt x="14968639" y="129832"/>
                </a:lnTo>
                <a:lnTo>
                  <a:pt x="14965337" y="137350"/>
                </a:lnTo>
                <a:lnTo>
                  <a:pt x="14965337" y="139509"/>
                </a:lnTo>
                <a:lnTo>
                  <a:pt x="14964245" y="141668"/>
                </a:lnTo>
                <a:lnTo>
                  <a:pt x="14966417" y="142748"/>
                </a:lnTo>
                <a:lnTo>
                  <a:pt x="14972475" y="142062"/>
                </a:lnTo>
                <a:lnTo>
                  <a:pt x="14981695" y="138023"/>
                </a:lnTo>
                <a:lnTo>
                  <a:pt x="14990293" y="132562"/>
                </a:lnTo>
                <a:lnTo>
                  <a:pt x="14994535" y="127609"/>
                </a:lnTo>
                <a:lnTo>
                  <a:pt x="14995614" y="125450"/>
                </a:lnTo>
                <a:close/>
              </a:path>
              <a:path w="16113125" h="9671685">
                <a:moveTo>
                  <a:pt x="15008594" y="4752149"/>
                </a:moveTo>
                <a:lnTo>
                  <a:pt x="15006435" y="4746739"/>
                </a:lnTo>
                <a:lnTo>
                  <a:pt x="14993773" y="4732375"/>
                </a:lnTo>
                <a:lnTo>
                  <a:pt x="14974126" y="4724298"/>
                </a:lnTo>
                <a:lnTo>
                  <a:pt x="14953044" y="4723930"/>
                </a:lnTo>
                <a:lnTo>
                  <a:pt x="14936127" y="4732680"/>
                </a:lnTo>
                <a:lnTo>
                  <a:pt x="14932889" y="4735931"/>
                </a:lnTo>
                <a:lnTo>
                  <a:pt x="14928558" y="4739170"/>
                </a:lnTo>
                <a:lnTo>
                  <a:pt x="14930730" y="4744580"/>
                </a:lnTo>
                <a:lnTo>
                  <a:pt x="14942668" y="4753165"/>
                </a:lnTo>
                <a:lnTo>
                  <a:pt x="14965464" y="4759718"/>
                </a:lnTo>
                <a:lnTo>
                  <a:pt x="14989277" y="4762220"/>
                </a:lnTo>
                <a:lnTo>
                  <a:pt x="15004263" y="4758639"/>
                </a:lnTo>
                <a:lnTo>
                  <a:pt x="15008594" y="4756480"/>
                </a:lnTo>
                <a:lnTo>
                  <a:pt x="15008594" y="4752149"/>
                </a:lnTo>
                <a:close/>
              </a:path>
              <a:path w="16113125" h="9671685">
                <a:moveTo>
                  <a:pt x="15037791" y="8335200"/>
                </a:moveTo>
                <a:lnTo>
                  <a:pt x="15036711" y="8333029"/>
                </a:lnTo>
                <a:lnTo>
                  <a:pt x="15034552" y="8331949"/>
                </a:lnTo>
                <a:lnTo>
                  <a:pt x="15031301" y="8333029"/>
                </a:lnTo>
                <a:lnTo>
                  <a:pt x="15020646" y="8338210"/>
                </a:lnTo>
                <a:lnTo>
                  <a:pt x="15012518" y="8348446"/>
                </a:lnTo>
                <a:lnTo>
                  <a:pt x="15008644" y="8360715"/>
                </a:lnTo>
                <a:lnTo>
                  <a:pt x="15010753" y="8371967"/>
                </a:lnTo>
                <a:lnTo>
                  <a:pt x="15011845" y="8374126"/>
                </a:lnTo>
                <a:lnTo>
                  <a:pt x="15012924" y="8377377"/>
                </a:lnTo>
                <a:lnTo>
                  <a:pt x="15017242" y="8376298"/>
                </a:lnTo>
                <a:lnTo>
                  <a:pt x="15024265" y="8370481"/>
                </a:lnTo>
                <a:lnTo>
                  <a:pt x="15031987" y="8358175"/>
                </a:lnTo>
                <a:lnTo>
                  <a:pt x="15037473" y="8344662"/>
                </a:lnTo>
                <a:lnTo>
                  <a:pt x="15037791" y="8335200"/>
                </a:lnTo>
                <a:close/>
              </a:path>
              <a:path w="16113125" h="9671685">
                <a:moveTo>
                  <a:pt x="15038883" y="8480120"/>
                </a:moveTo>
                <a:lnTo>
                  <a:pt x="15037791" y="8476882"/>
                </a:lnTo>
                <a:lnTo>
                  <a:pt x="15034552" y="8472551"/>
                </a:lnTo>
                <a:lnTo>
                  <a:pt x="15020595" y="8461426"/>
                </a:lnTo>
                <a:lnTo>
                  <a:pt x="15001570" y="8457413"/>
                </a:lnTo>
                <a:lnTo>
                  <a:pt x="14982533" y="8460689"/>
                </a:lnTo>
                <a:lnTo>
                  <a:pt x="14968576" y="8471471"/>
                </a:lnTo>
                <a:lnTo>
                  <a:pt x="14966417" y="8474710"/>
                </a:lnTo>
                <a:lnTo>
                  <a:pt x="14963178" y="8477961"/>
                </a:lnTo>
                <a:lnTo>
                  <a:pt x="14966417" y="8483371"/>
                </a:lnTo>
                <a:lnTo>
                  <a:pt x="14978888" y="8489010"/>
                </a:lnTo>
                <a:lnTo>
                  <a:pt x="15000478" y="8491207"/>
                </a:lnTo>
                <a:lnTo>
                  <a:pt x="15022081" y="8489747"/>
                </a:lnTo>
                <a:lnTo>
                  <a:pt x="15034552" y="8484451"/>
                </a:lnTo>
                <a:lnTo>
                  <a:pt x="15038883" y="8480120"/>
                </a:lnTo>
                <a:close/>
              </a:path>
              <a:path w="16113125" h="9671685">
                <a:moveTo>
                  <a:pt x="15054021" y="7504595"/>
                </a:moveTo>
                <a:lnTo>
                  <a:pt x="15050770" y="7502436"/>
                </a:lnTo>
                <a:lnTo>
                  <a:pt x="15046452" y="7501356"/>
                </a:lnTo>
                <a:lnTo>
                  <a:pt x="15027326" y="7501585"/>
                </a:lnTo>
                <a:lnTo>
                  <a:pt x="15008594" y="7511364"/>
                </a:lnTo>
                <a:lnTo>
                  <a:pt x="14994738" y="7527214"/>
                </a:lnTo>
                <a:lnTo>
                  <a:pt x="14990217" y="7545692"/>
                </a:lnTo>
                <a:lnTo>
                  <a:pt x="14990217" y="7555433"/>
                </a:lnTo>
                <a:lnTo>
                  <a:pt x="14995614" y="7557592"/>
                </a:lnTo>
                <a:lnTo>
                  <a:pt x="15009914" y="7553973"/>
                </a:lnTo>
                <a:lnTo>
                  <a:pt x="15029688" y="7540828"/>
                </a:lnTo>
                <a:lnTo>
                  <a:pt x="15047024" y="7524432"/>
                </a:lnTo>
                <a:lnTo>
                  <a:pt x="15054021" y="7511085"/>
                </a:lnTo>
                <a:lnTo>
                  <a:pt x="15054021" y="7504595"/>
                </a:lnTo>
                <a:close/>
              </a:path>
              <a:path w="16113125" h="9671685">
                <a:moveTo>
                  <a:pt x="15054695" y="3890861"/>
                </a:moveTo>
                <a:lnTo>
                  <a:pt x="15052624" y="3877157"/>
                </a:lnTo>
                <a:lnTo>
                  <a:pt x="15048611" y="3869639"/>
                </a:lnTo>
                <a:lnTo>
                  <a:pt x="15045373" y="3867480"/>
                </a:lnTo>
                <a:lnTo>
                  <a:pt x="15041042" y="3869639"/>
                </a:lnTo>
                <a:lnTo>
                  <a:pt x="15034705" y="3878821"/>
                </a:lnTo>
                <a:lnTo>
                  <a:pt x="15033333" y="3891140"/>
                </a:lnTo>
                <a:lnTo>
                  <a:pt x="15036635" y="3903256"/>
                </a:lnTo>
                <a:lnTo>
                  <a:pt x="15044293" y="3911816"/>
                </a:lnTo>
                <a:lnTo>
                  <a:pt x="15046452" y="3912908"/>
                </a:lnTo>
                <a:lnTo>
                  <a:pt x="15048611" y="3915067"/>
                </a:lnTo>
                <a:lnTo>
                  <a:pt x="15051862" y="3912908"/>
                </a:lnTo>
                <a:lnTo>
                  <a:pt x="15054542" y="3904780"/>
                </a:lnTo>
                <a:lnTo>
                  <a:pt x="15054695" y="3890861"/>
                </a:lnTo>
                <a:close/>
              </a:path>
              <a:path w="16113125" h="9671685">
                <a:moveTo>
                  <a:pt x="15102688" y="1739061"/>
                </a:moveTo>
                <a:lnTo>
                  <a:pt x="15099437" y="1737982"/>
                </a:lnTo>
                <a:lnTo>
                  <a:pt x="15092947" y="1736902"/>
                </a:lnTo>
                <a:lnTo>
                  <a:pt x="15072538" y="1741170"/>
                </a:lnTo>
                <a:lnTo>
                  <a:pt x="15054555" y="1755686"/>
                </a:lnTo>
                <a:lnTo>
                  <a:pt x="15043061" y="1775688"/>
                </a:lnTo>
                <a:lnTo>
                  <a:pt x="15042122" y="1796389"/>
                </a:lnTo>
                <a:lnTo>
                  <a:pt x="15043201" y="1800707"/>
                </a:lnTo>
                <a:lnTo>
                  <a:pt x="15044281" y="1806117"/>
                </a:lnTo>
                <a:lnTo>
                  <a:pt x="15083625" y="1781517"/>
                </a:lnTo>
                <a:lnTo>
                  <a:pt x="15102688" y="1744472"/>
                </a:lnTo>
                <a:lnTo>
                  <a:pt x="15102688" y="1739061"/>
                </a:lnTo>
                <a:close/>
              </a:path>
              <a:path w="16113125" h="9671685">
                <a:moveTo>
                  <a:pt x="15118906" y="9488094"/>
                </a:moveTo>
                <a:lnTo>
                  <a:pt x="15117826" y="9484843"/>
                </a:lnTo>
                <a:lnTo>
                  <a:pt x="15114588" y="9480525"/>
                </a:lnTo>
                <a:lnTo>
                  <a:pt x="15100440" y="9468777"/>
                </a:lnTo>
                <a:lnTo>
                  <a:pt x="15080920" y="9464434"/>
                </a:lnTo>
                <a:lnTo>
                  <a:pt x="15061197" y="9467596"/>
                </a:lnTo>
                <a:lnTo>
                  <a:pt x="15046452" y="9478353"/>
                </a:lnTo>
                <a:lnTo>
                  <a:pt x="15044281" y="9481604"/>
                </a:lnTo>
                <a:lnTo>
                  <a:pt x="15041042" y="9484843"/>
                </a:lnTo>
                <a:lnTo>
                  <a:pt x="15044281" y="9490253"/>
                </a:lnTo>
                <a:lnTo>
                  <a:pt x="15057108" y="9496044"/>
                </a:lnTo>
                <a:lnTo>
                  <a:pt x="15079574" y="9498495"/>
                </a:lnTo>
                <a:lnTo>
                  <a:pt x="15102231" y="9497098"/>
                </a:lnTo>
                <a:lnTo>
                  <a:pt x="15115667" y="9491332"/>
                </a:lnTo>
                <a:lnTo>
                  <a:pt x="15118906" y="9488094"/>
                </a:lnTo>
                <a:close/>
              </a:path>
              <a:path w="16113125" h="9671685">
                <a:moveTo>
                  <a:pt x="15130412" y="8140852"/>
                </a:moveTo>
                <a:lnTo>
                  <a:pt x="15126475" y="8126463"/>
                </a:lnTo>
                <a:lnTo>
                  <a:pt x="15125395" y="8125384"/>
                </a:lnTo>
                <a:lnTo>
                  <a:pt x="15123236" y="8123225"/>
                </a:lnTo>
                <a:lnTo>
                  <a:pt x="15119985" y="8123225"/>
                </a:lnTo>
                <a:lnTo>
                  <a:pt x="15114588" y="8125384"/>
                </a:lnTo>
                <a:lnTo>
                  <a:pt x="15100732" y="8138655"/>
                </a:lnTo>
                <a:lnTo>
                  <a:pt x="15093760" y="8158505"/>
                </a:lnTo>
                <a:lnTo>
                  <a:pt x="15094509" y="8179371"/>
                </a:lnTo>
                <a:lnTo>
                  <a:pt x="15103767" y="8195678"/>
                </a:lnTo>
                <a:lnTo>
                  <a:pt x="15110257" y="8202168"/>
                </a:lnTo>
                <a:lnTo>
                  <a:pt x="15115667" y="8200009"/>
                </a:lnTo>
                <a:lnTo>
                  <a:pt x="15123287" y="8187449"/>
                </a:lnTo>
                <a:lnTo>
                  <a:pt x="15128774" y="8164449"/>
                </a:lnTo>
                <a:lnTo>
                  <a:pt x="15130412" y="8140852"/>
                </a:lnTo>
                <a:close/>
              </a:path>
              <a:path w="16113125" h="9671685">
                <a:moveTo>
                  <a:pt x="15130806" y="1914271"/>
                </a:moveTo>
                <a:lnTo>
                  <a:pt x="15128647" y="1911019"/>
                </a:lnTo>
                <a:lnTo>
                  <a:pt x="15119706" y="1901952"/>
                </a:lnTo>
                <a:lnTo>
                  <a:pt x="15106599" y="1897634"/>
                </a:lnTo>
                <a:lnTo>
                  <a:pt x="15092896" y="1898396"/>
                </a:lnTo>
                <a:lnTo>
                  <a:pt x="15082139" y="1904530"/>
                </a:lnTo>
                <a:lnTo>
                  <a:pt x="15077809" y="1908860"/>
                </a:lnTo>
                <a:lnTo>
                  <a:pt x="15079968" y="1912099"/>
                </a:lnTo>
                <a:lnTo>
                  <a:pt x="15088032" y="1917230"/>
                </a:lnTo>
                <a:lnTo>
                  <a:pt x="15103094" y="1920621"/>
                </a:lnTo>
                <a:lnTo>
                  <a:pt x="15118753" y="1921383"/>
                </a:lnTo>
                <a:lnTo>
                  <a:pt x="15128647" y="1918589"/>
                </a:lnTo>
                <a:lnTo>
                  <a:pt x="15130806" y="1916430"/>
                </a:lnTo>
                <a:lnTo>
                  <a:pt x="15130806" y="1914271"/>
                </a:lnTo>
                <a:close/>
              </a:path>
              <a:path w="16113125" h="9671685">
                <a:moveTo>
                  <a:pt x="15140534" y="3007677"/>
                </a:moveTo>
                <a:lnTo>
                  <a:pt x="15137295" y="3004426"/>
                </a:lnTo>
                <a:lnTo>
                  <a:pt x="15135136" y="3004426"/>
                </a:lnTo>
                <a:lnTo>
                  <a:pt x="15128647" y="3006598"/>
                </a:lnTo>
                <a:lnTo>
                  <a:pt x="15125395" y="3017405"/>
                </a:lnTo>
                <a:lnTo>
                  <a:pt x="15129726" y="3022816"/>
                </a:lnTo>
                <a:lnTo>
                  <a:pt x="15130806" y="3023895"/>
                </a:lnTo>
                <a:lnTo>
                  <a:pt x="15130806" y="3024975"/>
                </a:lnTo>
                <a:lnTo>
                  <a:pt x="15132965" y="3023895"/>
                </a:lnTo>
                <a:lnTo>
                  <a:pt x="15136216" y="3022816"/>
                </a:lnTo>
                <a:lnTo>
                  <a:pt x="15140534" y="3007677"/>
                </a:lnTo>
                <a:close/>
              </a:path>
              <a:path w="16113125" h="9671685">
                <a:moveTo>
                  <a:pt x="15165413" y="3608997"/>
                </a:moveTo>
                <a:lnTo>
                  <a:pt x="15163953" y="3600348"/>
                </a:lnTo>
                <a:lnTo>
                  <a:pt x="15157031" y="3587635"/>
                </a:lnTo>
                <a:lnTo>
                  <a:pt x="15148078" y="3576142"/>
                </a:lnTo>
                <a:lnTo>
                  <a:pt x="15140534" y="3571138"/>
                </a:lnTo>
                <a:lnTo>
                  <a:pt x="15137295" y="3571138"/>
                </a:lnTo>
                <a:lnTo>
                  <a:pt x="15135124" y="3572218"/>
                </a:lnTo>
                <a:lnTo>
                  <a:pt x="15134044" y="3575469"/>
                </a:lnTo>
                <a:lnTo>
                  <a:pt x="15133358" y="3587140"/>
                </a:lnTo>
                <a:lnTo>
                  <a:pt x="15138235" y="3599129"/>
                </a:lnTo>
                <a:lnTo>
                  <a:pt x="15146973" y="3608476"/>
                </a:lnTo>
                <a:lnTo>
                  <a:pt x="15157844" y="3612235"/>
                </a:lnTo>
                <a:lnTo>
                  <a:pt x="15163254" y="3612235"/>
                </a:lnTo>
                <a:lnTo>
                  <a:pt x="15165413" y="3608997"/>
                </a:lnTo>
                <a:close/>
              </a:path>
              <a:path w="16113125" h="9671685">
                <a:moveTo>
                  <a:pt x="15189200" y="34607"/>
                </a:moveTo>
                <a:lnTo>
                  <a:pt x="15188121" y="29197"/>
                </a:lnTo>
                <a:lnTo>
                  <a:pt x="15184882" y="28117"/>
                </a:lnTo>
                <a:lnTo>
                  <a:pt x="15180552" y="28117"/>
                </a:lnTo>
                <a:lnTo>
                  <a:pt x="15164461" y="32715"/>
                </a:lnTo>
                <a:lnTo>
                  <a:pt x="15150808" y="45415"/>
                </a:lnTo>
                <a:lnTo>
                  <a:pt x="15142833" y="62179"/>
                </a:lnTo>
                <a:lnTo>
                  <a:pt x="15143785" y="78943"/>
                </a:lnTo>
                <a:lnTo>
                  <a:pt x="15144865" y="83273"/>
                </a:lnTo>
                <a:lnTo>
                  <a:pt x="15145944" y="86512"/>
                </a:lnTo>
                <a:lnTo>
                  <a:pt x="15151354" y="87591"/>
                </a:lnTo>
                <a:lnTo>
                  <a:pt x="15162441" y="80835"/>
                </a:lnTo>
                <a:lnTo>
                  <a:pt x="15175954" y="65151"/>
                </a:lnTo>
                <a:lnTo>
                  <a:pt x="15186635" y="47447"/>
                </a:lnTo>
                <a:lnTo>
                  <a:pt x="15189200" y="34607"/>
                </a:lnTo>
                <a:close/>
              </a:path>
              <a:path w="16113125" h="9671685">
                <a:moveTo>
                  <a:pt x="15193531" y="3372142"/>
                </a:moveTo>
                <a:lnTo>
                  <a:pt x="15191372" y="3371062"/>
                </a:lnTo>
                <a:lnTo>
                  <a:pt x="15188121" y="3371062"/>
                </a:lnTo>
                <a:lnTo>
                  <a:pt x="15179459" y="3373932"/>
                </a:lnTo>
                <a:lnTo>
                  <a:pt x="15172309" y="3381070"/>
                </a:lnTo>
                <a:lnTo>
                  <a:pt x="15168194" y="3390227"/>
                </a:lnTo>
                <a:lnTo>
                  <a:pt x="15168652" y="3399180"/>
                </a:lnTo>
                <a:lnTo>
                  <a:pt x="15169744" y="3401339"/>
                </a:lnTo>
                <a:lnTo>
                  <a:pt x="15169744" y="3403511"/>
                </a:lnTo>
                <a:lnTo>
                  <a:pt x="15172982" y="3403511"/>
                </a:lnTo>
                <a:lnTo>
                  <a:pt x="15179066" y="3399688"/>
                </a:lnTo>
                <a:lnTo>
                  <a:pt x="15185962" y="3390798"/>
                </a:lnTo>
                <a:lnTo>
                  <a:pt x="15191232" y="3380689"/>
                </a:lnTo>
                <a:lnTo>
                  <a:pt x="15192451" y="3373221"/>
                </a:lnTo>
                <a:lnTo>
                  <a:pt x="15193531" y="3372142"/>
                </a:lnTo>
                <a:close/>
              </a:path>
              <a:path w="16113125" h="9671685">
                <a:moveTo>
                  <a:pt x="15204351" y="7458100"/>
                </a:moveTo>
                <a:lnTo>
                  <a:pt x="15203272" y="7457008"/>
                </a:lnTo>
                <a:lnTo>
                  <a:pt x="15200021" y="7457008"/>
                </a:lnTo>
                <a:lnTo>
                  <a:pt x="15191613" y="7457948"/>
                </a:lnTo>
                <a:lnTo>
                  <a:pt x="15183803" y="7462825"/>
                </a:lnTo>
                <a:lnTo>
                  <a:pt x="15178431" y="7469937"/>
                </a:lnTo>
                <a:lnTo>
                  <a:pt x="15177313" y="7477557"/>
                </a:lnTo>
                <a:lnTo>
                  <a:pt x="15177313" y="7481887"/>
                </a:lnTo>
                <a:lnTo>
                  <a:pt x="15180552" y="7481887"/>
                </a:lnTo>
                <a:lnTo>
                  <a:pt x="15186559" y="7479703"/>
                </a:lnTo>
                <a:lnTo>
                  <a:pt x="15194483" y="7473366"/>
                </a:lnTo>
                <a:lnTo>
                  <a:pt x="15201392" y="7465619"/>
                </a:lnTo>
                <a:lnTo>
                  <a:pt x="15204351" y="7459180"/>
                </a:lnTo>
                <a:lnTo>
                  <a:pt x="15204351" y="7458100"/>
                </a:lnTo>
                <a:close/>
              </a:path>
              <a:path w="16113125" h="9671685">
                <a:moveTo>
                  <a:pt x="15251938" y="9280436"/>
                </a:moveTo>
                <a:lnTo>
                  <a:pt x="15249767" y="9278277"/>
                </a:lnTo>
                <a:lnTo>
                  <a:pt x="15247608" y="9277198"/>
                </a:lnTo>
                <a:lnTo>
                  <a:pt x="15244369" y="9277198"/>
                </a:lnTo>
                <a:lnTo>
                  <a:pt x="15232558" y="9281325"/>
                </a:lnTo>
                <a:lnTo>
                  <a:pt x="15222868" y="9291523"/>
                </a:lnTo>
                <a:lnTo>
                  <a:pt x="15217445" y="9304566"/>
                </a:lnTo>
                <a:lnTo>
                  <a:pt x="15218410" y="9317215"/>
                </a:lnTo>
                <a:lnTo>
                  <a:pt x="15220569" y="9323705"/>
                </a:lnTo>
                <a:lnTo>
                  <a:pt x="15224900" y="9322625"/>
                </a:lnTo>
                <a:lnTo>
                  <a:pt x="15233231" y="9317241"/>
                </a:lnTo>
                <a:lnTo>
                  <a:pt x="15242883" y="9304769"/>
                </a:lnTo>
                <a:lnTo>
                  <a:pt x="15250300" y="9290685"/>
                </a:lnTo>
                <a:lnTo>
                  <a:pt x="15251938" y="9280436"/>
                </a:lnTo>
                <a:close/>
              </a:path>
              <a:path w="16113125" h="9671685">
                <a:moveTo>
                  <a:pt x="15294115" y="6918426"/>
                </a:moveTo>
                <a:lnTo>
                  <a:pt x="15293035" y="6915175"/>
                </a:lnTo>
                <a:lnTo>
                  <a:pt x="15290876" y="6909765"/>
                </a:lnTo>
                <a:lnTo>
                  <a:pt x="15277961" y="6897319"/>
                </a:lnTo>
                <a:lnTo>
                  <a:pt x="15258961" y="6891248"/>
                </a:lnTo>
                <a:lnTo>
                  <a:pt x="15239162" y="6892277"/>
                </a:lnTo>
                <a:lnTo>
                  <a:pt x="15223820" y="6901116"/>
                </a:lnTo>
                <a:lnTo>
                  <a:pt x="15217331" y="6907606"/>
                </a:lnTo>
                <a:lnTo>
                  <a:pt x="15220569" y="6913016"/>
                </a:lnTo>
                <a:lnTo>
                  <a:pt x="15232609" y="6920128"/>
                </a:lnTo>
                <a:lnTo>
                  <a:pt x="15254364" y="6924510"/>
                </a:lnTo>
                <a:lnTo>
                  <a:pt x="15276538" y="6925030"/>
                </a:lnTo>
                <a:lnTo>
                  <a:pt x="15289784" y="6920585"/>
                </a:lnTo>
                <a:lnTo>
                  <a:pt x="15294115" y="6918426"/>
                </a:lnTo>
                <a:close/>
              </a:path>
              <a:path w="16113125" h="9671685">
                <a:moveTo>
                  <a:pt x="15325001" y="9671088"/>
                </a:moveTo>
                <a:lnTo>
                  <a:pt x="15322322" y="9667621"/>
                </a:lnTo>
                <a:lnTo>
                  <a:pt x="15318994" y="9663290"/>
                </a:lnTo>
                <a:lnTo>
                  <a:pt x="15313584" y="9661131"/>
                </a:lnTo>
                <a:lnTo>
                  <a:pt x="15310333" y="9663290"/>
                </a:lnTo>
                <a:lnTo>
                  <a:pt x="15307094" y="9667621"/>
                </a:lnTo>
                <a:lnTo>
                  <a:pt x="15305520" y="9671088"/>
                </a:lnTo>
                <a:lnTo>
                  <a:pt x="15325001" y="9671088"/>
                </a:lnTo>
                <a:close/>
              </a:path>
              <a:path w="16113125" h="9671685">
                <a:moveTo>
                  <a:pt x="15331961" y="7902588"/>
                </a:moveTo>
                <a:lnTo>
                  <a:pt x="15322233" y="7887449"/>
                </a:lnTo>
                <a:lnTo>
                  <a:pt x="15316823" y="7887449"/>
                </a:lnTo>
                <a:lnTo>
                  <a:pt x="15315743" y="7889621"/>
                </a:lnTo>
                <a:lnTo>
                  <a:pt x="15313584" y="7897190"/>
                </a:lnTo>
                <a:lnTo>
                  <a:pt x="15320074" y="7907998"/>
                </a:lnTo>
                <a:lnTo>
                  <a:pt x="15327643" y="7906918"/>
                </a:lnTo>
                <a:lnTo>
                  <a:pt x="15330881" y="7906918"/>
                </a:lnTo>
                <a:lnTo>
                  <a:pt x="15330881" y="7905839"/>
                </a:lnTo>
                <a:lnTo>
                  <a:pt x="15331961" y="7902588"/>
                </a:lnTo>
                <a:close/>
              </a:path>
              <a:path w="16113125" h="9671685">
                <a:moveTo>
                  <a:pt x="15336292" y="9074950"/>
                </a:moveTo>
                <a:lnTo>
                  <a:pt x="15333053" y="9071712"/>
                </a:lnTo>
                <a:lnTo>
                  <a:pt x="15323630" y="9066936"/>
                </a:lnTo>
                <a:lnTo>
                  <a:pt x="15312098" y="9066835"/>
                </a:lnTo>
                <a:lnTo>
                  <a:pt x="15301570" y="9070797"/>
                </a:lnTo>
                <a:lnTo>
                  <a:pt x="15295194" y="9078201"/>
                </a:lnTo>
                <a:lnTo>
                  <a:pt x="15293035" y="9082519"/>
                </a:lnTo>
                <a:lnTo>
                  <a:pt x="15295194" y="9084691"/>
                </a:lnTo>
                <a:lnTo>
                  <a:pt x="15302814" y="9086698"/>
                </a:lnTo>
                <a:lnTo>
                  <a:pt x="15315603" y="9085364"/>
                </a:lnTo>
                <a:lnTo>
                  <a:pt x="15328202" y="9081795"/>
                </a:lnTo>
                <a:lnTo>
                  <a:pt x="15335212" y="9077109"/>
                </a:lnTo>
                <a:lnTo>
                  <a:pt x="15336292" y="9074950"/>
                </a:lnTo>
                <a:close/>
              </a:path>
              <a:path w="16113125" h="9671685">
                <a:moveTo>
                  <a:pt x="15380627" y="109232"/>
                </a:moveTo>
                <a:lnTo>
                  <a:pt x="15378468" y="105981"/>
                </a:lnTo>
                <a:lnTo>
                  <a:pt x="15370493" y="97358"/>
                </a:lnTo>
                <a:lnTo>
                  <a:pt x="15358466" y="93002"/>
                </a:lnTo>
                <a:lnTo>
                  <a:pt x="15345613" y="93510"/>
                </a:lnTo>
                <a:lnTo>
                  <a:pt x="15335212" y="99491"/>
                </a:lnTo>
                <a:lnTo>
                  <a:pt x="15330881" y="103822"/>
                </a:lnTo>
                <a:lnTo>
                  <a:pt x="15333040" y="107061"/>
                </a:lnTo>
                <a:lnTo>
                  <a:pt x="15340597" y="111721"/>
                </a:lnTo>
                <a:lnTo>
                  <a:pt x="15354542" y="115176"/>
                </a:lnTo>
                <a:lnTo>
                  <a:pt x="15369083" y="116192"/>
                </a:lnTo>
                <a:lnTo>
                  <a:pt x="15378468" y="113550"/>
                </a:lnTo>
                <a:lnTo>
                  <a:pt x="15380627" y="111391"/>
                </a:lnTo>
                <a:lnTo>
                  <a:pt x="15380627" y="109232"/>
                </a:lnTo>
                <a:close/>
              </a:path>
              <a:path w="16113125" h="9671685">
                <a:moveTo>
                  <a:pt x="15409837" y="3109341"/>
                </a:moveTo>
                <a:lnTo>
                  <a:pt x="15408745" y="3106089"/>
                </a:lnTo>
                <a:lnTo>
                  <a:pt x="15405507" y="3105010"/>
                </a:lnTo>
                <a:lnTo>
                  <a:pt x="15402268" y="3105010"/>
                </a:lnTo>
                <a:lnTo>
                  <a:pt x="15388844" y="3108528"/>
                </a:lnTo>
                <a:lnTo>
                  <a:pt x="15377656" y="3118535"/>
                </a:lnTo>
                <a:lnTo>
                  <a:pt x="15370937" y="3131782"/>
                </a:lnTo>
                <a:lnTo>
                  <a:pt x="15370899" y="3145028"/>
                </a:lnTo>
                <a:lnTo>
                  <a:pt x="15373058" y="3151517"/>
                </a:lnTo>
                <a:lnTo>
                  <a:pt x="15377389" y="3151517"/>
                </a:lnTo>
                <a:lnTo>
                  <a:pt x="15386406" y="3146602"/>
                </a:lnTo>
                <a:lnTo>
                  <a:pt x="15397671" y="3134080"/>
                </a:lnTo>
                <a:lnTo>
                  <a:pt x="15406891" y="3119729"/>
                </a:lnTo>
                <a:lnTo>
                  <a:pt x="15409837" y="3109341"/>
                </a:lnTo>
                <a:close/>
              </a:path>
              <a:path w="16113125" h="9671685">
                <a:moveTo>
                  <a:pt x="15448763" y="601319"/>
                </a:moveTo>
                <a:lnTo>
                  <a:pt x="15446604" y="600227"/>
                </a:lnTo>
                <a:lnTo>
                  <a:pt x="15442273" y="599147"/>
                </a:lnTo>
                <a:lnTo>
                  <a:pt x="15429027" y="598995"/>
                </a:lnTo>
                <a:lnTo>
                  <a:pt x="15415781" y="605231"/>
                </a:lnTo>
                <a:lnTo>
                  <a:pt x="15405773" y="615734"/>
                </a:lnTo>
                <a:lnTo>
                  <a:pt x="15402255" y="628357"/>
                </a:lnTo>
                <a:lnTo>
                  <a:pt x="15402255" y="634834"/>
                </a:lnTo>
                <a:lnTo>
                  <a:pt x="15405507" y="635927"/>
                </a:lnTo>
                <a:lnTo>
                  <a:pt x="15415743" y="633780"/>
                </a:lnTo>
                <a:lnTo>
                  <a:pt x="15429840" y="625246"/>
                </a:lnTo>
                <a:lnTo>
                  <a:pt x="15442311" y="614476"/>
                </a:lnTo>
                <a:lnTo>
                  <a:pt x="15447683" y="605637"/>
                </a:lnTo>
                <a:lnTo>
                  <a:pt x="15448763" y="601319"/>
                </a:lnTo>
                <a:close/>
              </a:path>
              <a:path w="16113125" h="9671685">
                <a:moveTo>
                  <a:pt x="15472563" y="6742138"/>
                </a:moveTo>
                <a:lnTo>
                  <a:pt x="15471483" y="6738887"/>
                </a:lnTo>
                <a:lnTo>
                  <a:pt x="15464841" y="6732270"/>
                </a:lnTo>
                <a:lnTo>
                  <a:pt x="15454859" y="6728892"/>
                </a:lnTo>
                <a:lnTo>
                  <a:pt x="15444254" y="6729158"/>
                </a:lnTo>
                <a:lnTo>
                  <a:pt x="15435796" y="6733476"/>
                </a:lnTo>
                <a:lnTo>
                  <a:pt x="15434717" y="6735648"/>
                </a:lnTo>
                <a:lnTo>
                  <a:pt x="15432545" y="6736728"/>
                </a:lnTo>
                <a:lnTo>
                  <a:pt x="15433624" y="6739966"/>
                </a:lnTo>
                <a:lnTo>
                  <a:pt x="15439682" y="6743700"/>
                </a:lnTo>
                <a:lnTo>
                  <a:pt x="15451201" y="6746329"/>
                </a:lnTo>
                <a:lnTo>
                  <a:pt x="15463139" y="6747116"/>
                </a:lnTo>
                <a:lnTo>
                  <a:pt x="15470404" y="6745376"/>
                </a:lnTo>
                <a:lnTo>
                  <a:pt x="15472563" y="6743217"/>
                </a:lnTo>
                <a:lnTo>
                  <a:pt x="15472563" y="6742138"/>
                </a:lnTo>
                <a:close/>
              </a:path>
              <a:path w="16113125" h="9671685">
                <a:moveTo>
                  <a:pt x="15475801" y="5455132"/>
                </a:moveTo>
                <a:lnTo>
                  <a:pt x="15474722" y="5455132"/>
                </a:lnTo>
                <a:lnTo>
                  <a:pt x="15473642" y="5454053"/>
                </a:lnTo>
                <a:lnTo>
                  <a:pt x="15467851" y="5452681"/>
                </a:lnTo>
                <a:lnTo>
                  <a:pt x="15461336" y="5454459"/>
                </a:lnTo>
                <a:lnTo>
                  <a:pt x="15455849" y="5458460"/>
                </a:lnTo>
                <a:lnTo>
                  <a:pt x="15453094" y="5463781"/>
                </a:lnTo>
                <a:lnTo>
                  <a:pt x="15453094" y="5464873"/>
                </a:lnTo>
                <a:lnTo>
                  <a:pt x="15452014" y="5467032"/>
                </a:lnTo>
                <a:lnTo>
                  <a:pt x="15454173" y="5468112"/>
                </a:lnTo>
                <a:lnTo>
                  <a:pt x="15458770" y="5467947"/>
                </a:lnTo>
                <a:lnTo>
                  <a:pt x="15465806" y="5465140"/>
                </a:lnTo>
                <a:lnTo>
                  <a:pt x="15472423" y="5461114"/>
                </a:lnTo>
                <a:lnTo>
                  <a:pt x="15475801" y="5457291"/>
                </a:lnTo>
                <a:lnTo>
                  <a:pt x="15475801" y="5455132"/>
                </a:lnTo>
                <a:close/>
              </a:path>
              <a:path w="16113125" h="9671685">
                <a:moveTo>
                  <a:pt x="15477973" y="9130106"/>
                </a:moveTo>
                <a:lnTo>
                  <a:pt x="15475814" y="9126868"/>
                </a:lnTo>
                <a:lnTo>
                  <a:pt x="15468727" y="9121216"/>
                </a:lnTo>
                <a:lnTo>
                  <a:pt x="15458910" y="9119019"/>
                </a:lnTo>
                <a:lnTo>
                  <a:pt x="15448890" y="9120480"/>
                </a:lnTo>
                <a:lnTo>
                  <a:pt x="15441194" y="9125788"/>
                </a:lnTo>
                <a:lnTo>
                  <a:pt x="15440114" y="9127947"/>
                </a:lnTo>
                <a:lnTo>
                  <a:pt x="15437955" y="9129027"/>
                </a:lnTo>
                <a:lnTo>
                  <a:pt x="15440114" y="9132278"/>
                </a:lnTo>
                <a:lnTo>
                  <a:pt x="15446604" y="9135326"/>
                </a:lnTo>
                <a:lnTo>
                  <a:pt x="15457958" y="9136469"/>
                </a:lnTo>
                <a:lnTo>
                  <a:pt x="15469324" y="9135770"/>
                </a:lnTo>
                <a:lnTo>
                  <a:pt x="15475814" y="9133357"/>
                </a:lnTo>
                <a:lnTo>
                  <a:pt x="15477973" y="9131186"/>
                </a:lnTo>
                <a:lnTo>
                  <a:pt x="15477973" y="9130106"/>
                </a:lnTo>
                <a:close/>
              </a:path>
              <a:path w="16113125" h="9671685">
                <a:moveTo>
                  <a:pt x="15532049" y="5924512"/>
                </a:moveTo>
                <a:lnTo>
                  <a:pt x="15528798" y="5922353"/>
                </a:lnTo>
                <a:lnTo>
                  <a:pt x="15523401" y="5921260"/>
                </a:lnTo>
                <a:lnTo>
                  <a:pt x="15503652" y="5922480"/>
                </a:lnTo>
                <a:lnTo>
                  <a:pt x="15484729" y="5933427"/>
                </a:lnTo>
                <a:lnTo>
                  <a:pt x="15471077" y="5950470"/>
                </a:lnTo>
                <a:lnTo>
                  <a:pt x="15467152" y="5969940"/>
                </a:lnTo>
                <a:lnTo>
                  <a:pt x="15468245" y="5974258"/>
                </a:lnTo>
                <a:lnTo>
                  <a:pt x="15467152" y="5979668"/>
                </a:lnTo>
                <a:lnTo>
                  <a:pt x="15507983" y="5962904"/>
                </a:lnTo>
                <a:lnTo>
                  <a:pt x="15530970" y="5931001"/>
                </a:lnTo>
                <a:lnTo>
                  <a:pt x="15532049" y="5924512"/>
                </a:lnTo>
                <a:close/>
              </a:path>
              <a:path w="16113125" h="9671685">
                <a:moveTo>
                  <a:pt x="15546108" y="6248959"/>
                </a:moveTo>
                <a:lnTo>
                  <a:pt x="15545029" y="6247879"/>
                </a:lnTo>
                <a:lnTo>
                  <a:pt x="15542857" y="6246800"/>
                </a:lnTo>
                <a:lnTo>
                  <a:pt x="15540698" y="6246800"/>
                </a:lnTo>
                <a:lnTo>
                  <a:pt x="15530792" y="6250825"/>
                </a:lnTo>
                <a:lnTo>
                  <a:pt x="15523121" y="6259512"/>
                </a:lnTo>
                <a:lnTo>
                  <a:pt x="15519108" y="6270218"/>
                </a:lnTo>
                <a:lnTo>
                  <a:pt x="15520150" y="6280328"/>
                </a:lnTo>
                <a:lnTo>
                  <a:pt x="15521229" y="6282487"/>
                </a:lnTo>
                <a:lnTo>
                  <a:pt x="15522309" y="6285738"/>
                </a:lnTo>
                <a:lnTo>
                  <a:pt x="15525560" y="6284658"/>
                </a:lnTo>
                <a:lnTo>
                  <a:pt x="15531961" y="6279985"/>
                </a:lnTo>
                <a:lnTo>
                  <a:pt x="15539479" y="6269240"/>
                </a:lnTo>
                <a:lnTo>
                  <a:pt x="15545181" y="6257277"/>
                </a:lnTo>
                <a:lnTo>
                  <a:pt x="15546108" y="6248959"/>
                </a:lnTo>
                <a:close/>
              </a:path>
              <a:path w="16113125" h="9671685">
                <a:moveTo>
                  <a:pt x="15548267" y="2523159"/>
                </a:moveTo>
                <a:lnTo>
                  <a:pt x="15547188" y="2521000"/>
                </a:lnTo>
                <a:lnTo>
                  <a:pt x="15543937" y="2517749"/>
                </a:lnTo>
                <a:lnTo>
                  <a:pt x="15529408" y="2512237"/>
                </a:lnTo>
                <a:lnTo>
                  <a:pt x="15512847" y="2514231"/>
                </a:lnTo>
                <a:lnTo>
                  <a:pt x="15498318" y="2522309"/>
                </a:lnTo>
                <a:lnTo>
                  <a:pt x="15489860" y="2535059"/>
                </a:lnTo>
                <a:lnTo>
                  <a:pt x="15488781" y="2538298"/>
                </a:lnTo>
                <a:lnTo>
                  <a:pt x="15486622" y="2542629"/>
                </a:lnTo>
                <a:lnTo>
                  <a:pt x="15490940" y="2544788"/>
                </a:lnTo>
                <a:lnTo>
                  <a:pt x="15502636" y="2546172"/>
                </a:lnTo>
                <a:lnTo>
                  <a:pt x="15521229" y="2542082"/>
                </a:lnTo>
                <a:lnTo>
                  <a:pt x="15539009" y="2534755"/>
                </a:lnTo>
                <a:lnTo>
                  <a:pt x="15548267" y="2526398"/>
                </a:lnTo>
                <a:lnTo>
                  <a:pt x="15548267" y="2523159"/>
                </a:lnTo>
                <a:close/>
              </a:path>
              <a:path w="16113125" h="9671685">
                <a:moveTo>
                  <a:pt x="15564485" y="8650999"/>
                </a:moveTo>
                <a:lnTo>
                  <a:pt x="15562326" y="8649919"/>
                </a:lnTo>
                <a:lnTo>
                  <a:pt x="15560167" y="8649919"/>
                </a:lnTo>
                <a:lnTo>
                  <a:pt x="15551315" y="8652002"/>
                </a:lnTo>
                <a:lnTo>
                  <a:pt x="15543670" y="8658441"/>
                </a:lnTo>
                <a:lnTo>
                  <a:pt x="15538869" y="8667102"/>
                </a:lnTo>
                <a:lnTo>
                  <a:pt x="15538539" y="8675878"/>
                </a:lnTo>
                <a:lnTo>
                  <a:pt x="15539619" y="8678037"/>
                </a:lnTo>
                <a:lnTo>
                  <a:pt x="15539619" y="8680196"/>
                </a:lnTo>
                <a:lnTo>
                  <a:pt x="15542857" y="8680196"/>
                </a:lnTo>
                <a:lnTo>
                  <a:pt x="15548826" y="8676716"/>
                </a:lnTo>
                <a:lnTo>
                  <a:pt x="15556510" y="8668575"/>
                </a:lnTo>
                <a:lnTo>
                  <a:pt x="15562783" y="8659216"/>
                </a:lnTo>
                <a:lnTo>
                  <a:pt x="15564485" y="8652078"/>
                </a:lnTo>
                <a:lnTo>
                  <a:pt x="15564485" y="8650999"/>
                </a:lnTo>
                <a:close/>
              </a:path>
              <a:path w="16113125" h="9671685">
                <a:moveTo>
                  <a:pt x="15587206" y="7929626"/>
                </a:moveTo>
                <a:lnTo>
                  <a:pt x="15583954" y="7926387"/>
                </a:lnTo>
                <a:lnTo>
                  <a:pt x="15574696" y="7921472"/>
                </a:lnTo>
                <a:lnTo>
                  <a:pt x="15563406" y="7921117"/>
                </a:lnTo>
                <a:lnTo>
                  <a:pt x="15552928" y="7925016"/>
                </a:lnTo>
                <a:lnTo>
                  <a:pt x="15546108" y="7932877"/>
                </a:lnTo>
                <a:lnTo>
                  <a:pt x="15543937" y="7937208"/>
                </a:lnTo>
                <a:lnTo>
                  <a:pt x="15546108" y="7939367"/>
                </a:lnTo>
                <a:lnTo>
                  <a:pt x="15553728" y="7941526"/>
                </a:lnTo>
                <a:lnTo>
                  <a:pt x="15566517" y="7940446"/>
                </a:lnTo>
                <a:lnTo>
                  <a:pt x="15579103" y="7936928"/>
                </a:lnTo>
                <a:lnTo>
                  <a:pt x="15586126" y="7931798"/>
                </a:lnTo>
                <a:lnTo>
                  <a:pt x="15587206" y="7929626"/>
                </a:lnTo>
                <a:close/>
              </a:path>
              <a:path w="16113125" h="9671685">
                <a:moveTo>
                  <a:pt x="15615323" y="4130281"/>
                </a:moveTo>
                <a:lnTo>
                  <a:pt x="15614244" y="4130281"/>
                </a:lnTo>
                <a:lnTo>
                  <a:pt x="15614244" y="4129201"/>
                </a:lnTo>
                <a:lnTo>
                  <a:pt x="15613164" y="4128122"/>
                </a:lnTo>
                <a:lnTo>
                  <a:pt x="15607754" y="4124871"/>
                </a:lnTo>
                <a:lnTo>
                  <a:pt x="15598013" y="4129201"/>
                </a:lnTo>
                <a:lnTo>
                  <a:pt x="15596934" y="4134612"/>
                </a:lnTo>
                <a:lnTo>
                  <a:pt x="15596934" y="4135691"/>
                </a:lnTo>
                <a:lnTo>
                  <a:pt x="15595854" y="4136771"/>
                </a:lnTo>
                <a:lnTo>
                  <a:pt x="15598013" y="4137850"/>
                </a:lnTo>
                <a:lnTo>
                  <a:pt x="15600185" y="4140022"/>
                </a:lnTo>
                <a:lnTo>
                  <a:pt x="15614244" y="4133532"/>
                </a:lnTo>
                <a:lnTo>
                  <a:pt x="15615323" y="4130281"/>
                </a:lnTo>
                <a:close/>
              </a:path>
              <a:path w="16113125" h="9671685">
                <a:moveTo>
                  <a:pt x="15625052" y="8962479"/>
                </a:moveTo>
                <a:lnTo>
                  <a:pt x="15623972" y="8960307"/>
                </a:lnTo>
                <a:lnTo>
                  <a:pt x="15620734" y="8959228"/>
                </a:lnTo>
                <a:lnTo>
                  <a:pt x="15611437" y="8957996"/>
                </a:lnTo>
                <a:lnTo>
                  <a:pt x="15601531" y="8961526"/>
                </a:lnTo>
                <a:lnTo>
                  <a:pt x="15593657" y="8968511"/>
                </a:lnTo>
                <a:lnTo>
                  <a:pt x="15590444" y="8977617"/>
                </a:lnTo>
                <a:lnTo>
                  <a:pt x="15590444" y="8979776"/>
                </a:lnTo>
                <a:lnTo>
                  <a:pt x="15589365" y="8981948"/>
                </a:lnTo>
                <a:lnTo>
                  <a:pt x="15592616" y="8984107"/>
                </a:lnTo>
                <a:lnTo>
                  <a:pt x="15599804" y="8983345"/>
                </a:lnTo>
                <a:lnTo>
                  <a:pt x="15610459" y="8978024"/>
                </a:lnTo>
                <a:lnTo>
                  <a:pt x="15620289" y="8970874"/>
                </a:lnTo>
                <a:lnTo>
                  <a:pt x="15625052" y="8964638"/>
                </a:lnTo>
                <a:lnTo>
                  <a:pt x="15625052" y="8962479"/>
                </a:lnTo>
                <a:close/>
              </a:path>
              <a:path w="16113125" h="9671685">
                <a:moveTo>
                  <a:pt x="15631541" y="8338439"/>
                </a:moveTo>
                <a:lnTo>
                  <a:pt x="15629382" y="8335200"/>
                </a:lnTo>
                <a:lnTo>
                  <a:pt x="15626144" y="8331949"/>
                </a:lnTo>
                <a:lnTo>
                  <a:pt x="15610116" y="8325853"/>
                </a:lnTo>
                <a:lnTo>
                  <a:pt x="15591257" y="8327758"/>
                </a:lnTo>
                <a:lnTo>
                  <a:pt x="15574429" y="8336369"/>
                </a:lnTo>
                <a:lnTo>
                  <a:pt x="15564485" y="8350339"/>
                </a:lnTo>
                <a:lnTo>
                  <a:pt x="15563406" y="8354669"/>
                </a:lnTo>
                <a:lnTo>
                  <a:pt x="15561247" y="8357908"/>
                </a:lnTo>
                <a:lnTo>
                  <a:pt x="15565577" y="8362239"/>
                </a:lnTo>
                <a:lnTo>
                  <a:pt x="15578735" y="8363890"/>
                </a:lnTo>
                <a:lnTo>
                  <a:pt x="15599499" y="8359267"/>
                </a:lnTo>
                <a:lnTo>
                  <a:pt x="15619260" y="8350986"/>
                </a:lnTo>
                <a:lnTo>
                  <a:pt x="15629382" y="8341690"/>
                </a:lnTo>
                <a:lnTo>
                  <a:pt x="15631541" y="8338439"/>
                </a:lnTo>
                <a:close/>
              </a:path>
              <a:path w="16113125" h="9671685">
                <a:moveTo>
                  <a:pt x="15654909" y="5467642"/>
                </a:moveTo>
                <a:lnTo>
                  <a:pt x="15648178" y="5428361"/>
                </a:lnTo>
                <a:lnTo>
                  <a:pt x="15634742" y="5390312"/>
                </a:lnTo>
                <a:lnTo>
                  <a:pt x="15618562" y="5369699"/>
                </a:lnTo>
                <a:lnTo>
                  <a:pt x="15610993" y="5365369"/>
                </a:lnTo>
                <a:lnTo>
                  <a:pt x="15605582" y="5368620"/>
                </a:lnTo>
                <a:lnTo>
                  <a:pt x="15600185" y="5376189"/>
                </a:lnTo>
                <a:lnTo>
                  <a:pt x="15587256" y="5405691"/>
                </a:lnTo>
                <a:lnTo>
                  <a:pt x="15589225" y="5441073"/>
                </a:lnTo>
                <a:lnTo>
                  <a:pt x="15603982" y="5473217"/>
                </a:lnTo>
                <a:lnTo>
                  <a:pt x="15629382" y="5492991"/>
                </a:lnTo>
                <a:lnTo>
                  <a:pt x="15634894" y="5494794"/>
                </a:lnTo>
                <a:lnTo>
                  <a:pt x="15640203" y="5496103"/>
                </a:lnTo>
                <a:lnTo>
                  <a:pt x="15645499" y="5495569"/>
                </a:lnTo>
                <a:lnTo>
                  <a:pt x="15651010" y="5491912"/>
                </a:lnTo>
                <a:lnTo>
                  <a:pt x="15654909" y="5467642"/>
                </a:lnTo>
                <a:close/>
              </a:path>
              <a:path w="16113125" h="9671685">
                <a:moveTo>
                  <a:pt x="15681287" y="8922461"/>
                </a:moveTo>
                <a:lnTo>
                  <a:pt x="15680208" y="8920289"/>
                </a:lnTo>
                <a:lnTo>
                  <a:pt x="15679128" y="8917051"/>
                </a:lnTo>
                <a:lnTo>
                  <a:pt x="15671356" y="8909380"/>
                </a:lnTo>
                <a:lnTo>
                  <a:pt x="15659938" y="8905964"/>
                </a:lnTo>
                <a:lnTo>
                  <a:pt x="15648102" y="8907018"/>
                </a:lnTo>
                <a:lnTo>
                  <a:pt x="15639110" y="8912720"/>
                </a:lnTo>
                <a:lnTo>
                  <a:pt x="15635872" y="8915971"/>
                </a:lnTo>
                <a:lnTo>
                  <a:pt x="15636951" y="8919210"/>
                </a:lnTo>
                <a:lnTo>
                  <a:pt x="15644152" y="8923388"/>
                </a:lnTo>
                <a:lnTo>
                  <a:pt x="15657233" y="8925839"/>
                </a:lnTo>
                <a:lnTo>
                  <a:pt x="15670708" y="8926055"/>
                </a:lnTo>
                <a:lnTo>
                  <a:pt x="15679128" y="8923541"/>
                </a:lnTo>
                <a:lnTo>
                  <a:pt x="15681287" y="8922461"/>
                </a:lnTo>
                <a:close/>
              </a:path>
              <a:path w="16113125" h="9671685">
                <a:moveTo>
                  <a:pt x="15760243" y="4426623"/>
                </a:moveTo>
                <a:lnTo>
                  <a:pt x="15759164" y="4425531"/>
                </a:lnTo>
                <a:lnTo>
                  <a:pt x="15754833" y="4424451"/>
                </a:lnTo>
                <a:lnTo>
                  <a:pt x="15742107" y="4425073"/>
                </a:lnTo>
                <a:lnTo>
                  <a:pt x="15730093" y="4431893"/>
                </a:lnTo>
                <a:lnTo>
                  <a:pt x="15721533" y="4442549"/>
                </a:lnTo>
                <a:lnTo>
                  <a:pt x="15719146" y="4454741"/>
                </a:lnTo>
                <a:lnTo>
                  <a:pt x="15719146" y="4461230"/>
                </a:lnTo>
                <a:lnTo>
                  <a:pt x="15723477" y="4462310"/>
                </a:lnTo>
                <a:lnTo>
                  <a:pt x="15732557" y="4459541"/>
                </a:lnTo>
                <a:lnTo>
                  <a:pt x="15745105" y="4450677"/>
                </a:lnTo>
                <a:lnTo>
                  <a:pt x="15756014" y="4439793"/>
                </a:lnTo>
                <a:lnTo>
                  <a:pt x="15760243" y="4430941"/>
                </a:lnTo>
                <a:lnTo>
                  <a:pt x="15760243" y="4426623"/>
                </a:lnTo>
                <a:close/>
              </a:path>
              <a:path w="16113125" h="9671685">
                <a:moveTo>
                  <a:pt x="15782633" y="7472642"/>
                </a:moveTo>
                <a:lnTo>
                  <a:pt x="15780792" y="7464577"/>
                </a:lnTo>
                <a:lnTo>
                  <a:pt x="15778633" y="7461339"/>
                </a:lnTo>
                <a:lnTo>
                  <a:pt x="15776461" y="7461339"/>
                </a:lnTo>
                <a:lnTo>
                  <a:pt x="15774302" y="7462418"/>
                </a:lnTo>
                <a:lnTo>
                  <a:pt x="15766110" y="7468794"/>
                </a:lnTo>
                <a:lnTo>
                  <a:pt x="15761462" y="7479322"/>
                </a:lnTo>
                <a:lnTo>
                  <a:pt x="15761069" y="7490854"/>
                </a:lnTo>
                <a:lnTo>
                  <a:pt x="15765653" y="7500277"/>
                </a:lnTo>
                <a:lnTo>
                  <a:pt x="15767812" y="7502436"/>
                </a:lnTo>
                <a:lnTo>
                  <a:pt x="15768892" y="7504595"/>
                </a:lnTo>
                <a:lnTo>
                  <a:pt x="15772143" y="7503515"/>
                </a:lnTo>
                <a:lnTo>
                  <a:pt x="15776994" y="7497280"/>
                </a:lnTo>
                <a:lnTo>
                  <a:pt x="15780931" y="7485266"/>
                </a:lnTo>
                <a:lnTo>
                  <a:pt x="15782633" y="7472642"/>
                </a:lnTo>
                <a:close/>
              </a:path>
              <a:path w="16113125" h="9671685">
                <a:moveTo>
                  <a:pt x="15808909" y="9506471"/>
                </a:moveTo>
                <a:lnTo>
                  <a:pt x="15806750" y="9504312"/>
                </a:lnTo>
                <a:lnTo>
                  <a:pt x="15801340" y="9499981"/>
                </a:lnTo>
                <a:lnTo>
                  <a:pt x="15789440" y="9503232"/>
                </a:lnTo>
                <a:lnTo>
                  <a:pt x="15788361" y="9510801"/>
                </a:lnTo>
                <a:lnTo>
                  <a:pt x="15788361" y="9511881"/>
                </a:lnTo>
                <a:lnTo>
                  <a:pt x="15787281" y="9512960"/>
                </a:lnTo>
                <a:lnTo>
                  <a:pt x="15788361" y="9514040"/>
                </a:lnTo>
                <a:lnTo>
                  <a:pt x="15791612" y="9516212"/>
                </a:lnTo>
                <a:lnTo>
                  <a:pt x="15806750" y="9510801"/>
                </a:lnTo>
                <a:lnTo>
                  <a:pt x="15807830" y="9507550"/>
                </a:lnTo>
                <a:lnTo>
                  <a:pt x="15808909" y="9506471"/>
                </a:lnTo>
                <a:close/>
              </a:path>
              <a:path w="16113125" h="9671685">
                <a:moveTo>
                  <a:pt x="15815399" y="8577453"/>
                </a:moveTo>
                <a:lnTo>
                  <a:pt x="15813240" y="8576373"/>
                </a:lnTo>
                <a:lnTo>
                  <a:pt x="15811081" y="8574214"/>
                </a:lnTo>
                <a:lnTo>
                  <a:pt x="15801404" y="8571395"/>
                </a:lnTo>
                <a:lnTo>
                  <a:pt x="15790533" y="8573541"/>
                </a:lnTo>
                <a:lnTo>
                  <a:pt x="15781262" y="8579536"/>
                </a:lnTo>
                <a:lnTo>
                  <a:pt x="15776461" y="8588273"/>
                </a:lnTo>
                <a:lnTo>
                  <a:pt x="15776461" y="8590432"/>
                </a:lnTo>
                <a:lnTo>
                  <a:pt x="15775381" y="8592604"/>
                </a:lnTo>
                <a:lnTo>
                  <a:pt x="15777553" y="8594763"/>
                </a:lnTo>
                <a:lnTo>
                  <a:pt x="15785249" y="8594852"/>
                </a:lnTo>
                <a:lnTo>
                  <a:pt x="15797022" y="8591385"/>
                </a:lnTo>
                <a:lnTo>
                  <a:pt x="15807970" y="8586089"/>
                </a:lnTo>
                <a:lnTo>
                  <a:pt x="15813240" y="8580704"/>
                </a:lnTo>
                <a:lnTo>
                  <a:pt x="15815399" y="8577453"/>
                </a:lnTo>
                <a:close/>
              </a:path>
              <a:path w="16113125" h="9671685">
                <a:moveTo>
                  <a:pt x="15825115" y="1503273"/>
                </a:moveTo>
                <a:lnTo>
                  <a:pt x="15824048" y="1495729"/>
                </a:lnTo>
                <a:lnTo>
                  <a:pt x="15822968" y="1493558"/>
                </a:lnTo>
                <a:lnTo>
                  <a:pt x="15818638" y="1493558"/>
                </a:lnTo>
                <a:lnTo>
                  <a:pt x="15810891" y="1499425"/>
                </a:lnTo>
                <a:lnTo>
                  <a:pt x="15806065" y="1508836"/>
                </a:lnTo>
                <a:lnTo>
                  <a:pt x="15805112" y="1519262"/>
                </a:lnTo>
                <a:lnTo>
                  <a:pt x="15808909" y="1528165"/>
                </a:lnTo>
                <a:lnTo>
                  <a:pt x="15809989" y="1530337"/>
                </a:lnTo>
                <a:lnTo>
                  <a:pt x="15812148" y="1532496"/>
                </a:lnTo>
                <a:lnTo>
                  <a:pt x="15814320" y="1531416"/>
                </a:lnTo>
                <a:lnTo>
                  <a:pt x="15818727" y="1525689"/>
                </a:lnTo>
                <a:lnTo>
                  <a:pt x="15822829" y="1514779"/>
                </a:lnTo>
                <a:lnTo>
                  <a:pt x="15825115" y="1503273"/>
                </a:lnTo>
                <a:close/>
              </a:path>
              <a:path w="16113125" h="9671685">
                <a:moveTo>
                  <a:pt x="15834868" y="4963045"/>
                </a:moveTo>
                <a:lnTo>
                  <a:pt x="15833789" y="4959807"/>
                </a:lnTo>
                <a:lnTo>
                  <a:pt x="15831617" y="4958727"/>
                </a:lnTo>
                <a:lnTo>
                  <a:pt x="15826220" y="4958715"/>
                </a:lnTo>
                <a:lnTo>
                  <a:pt x="15811424" y="4964366"/>
                </a:lnTo>
                <a:lnTo>
                  <a:pt x="15799588" y="4977104"/>
                </a:lnTo>
                <a:lnTo>
                  <a:pt x="15793212" y="4993094"/>
                </a:lnTo>
                <a:lnTo>
                  <a:pt x="15794851" y="5008473"/>
                </a:lnTo>
                <a:lnTo>
                  <a:pt x="15795930" y="5011712"/>
                </a:lnTo>
                <a:lnTo>
                  <a:pt x="15797010" y="5016043"/>
                </a:lnTo>
                <a:lnTo>
                  <a:pt x="15802420" y="5016043"/>
                </a:lnTo>
                <a:lnTo>
                  <a:pt x="15812669" y="5009286"/>
                </a:lnTo>
                <a:lnTo>
                  <a:pt x="15824327" y="4993602"/>
                </a:lnTo>
                <a:lnTo>
                  <a:pt x="15833141" y="4975885"/>
                </a:lnTo>
                <a:lnTo>
                  <a:pt x="15834868" y="4963045"/>
                </a:lnTo>
                <a:close/>
              </a:path>
              <a:path w="16113125" h="9671685">
                <a:moveTo>
                  <a:pt x="15865818" y="729068"/>
                </a:moveTo>
                <a:lnTo>
                  <a:pt x="15862161" y="702081"/>
                </a:lnTo>
                <a:lnTo>
                  <a:pt x="15854337" y="686752"/>
                </a:lnTo>
                <a:lnTo>
                  <a:pt x="15850007" y="682421"/>
                </a:lnTo>
                <a:lnTo>
                  <a:pt x="15845676" y="683514"/>
                </a:lnTo>
                <a:lnTo>
                  <a:pt x="15841358" y="687832"/>
                </a:lnTo>
                <a:lnTo>
                  <a:pt x="15828785" y="705853"/>
                </a:lnTo>
                <a:lnTo>
                  <a:pt x="15825127" y="729742"/>
                </a:lnTo>
                <a:lnTo>
                  <a:pt x="15830398" y="753237"/>
                </a:lnTo>
                <a:lnTo>
                  <a:pt x="15844596" y="770026"/>
                </a:lnTo>
                <a:lnTo>
                  <a:pt x="15853245" y="776516"/>
                </a:lnTo>
                <a:lnTo>
                  <a:pt x="15858655" y="772198"/>
                </a:lnTo>
                <a:lnTo>
                  <a:pt x="15864828" y="756259"/>
                </a:lnTo>
                <a:lnTo>
                  <a:pt x="15865818" y="729068"/>
                </a:lnTo>
                <a:close/>
              </a:path>
              <a:path w="16113125" h="9671685">
                <a:moveTo>
                  <a:pt x="15893276" y="7075233"/>
                </a:moveTo>
                <a:lnTo>
                  <a:pt x="15890024" y="7071995"/>
                </a:lnTo>
                <a:lnTo>
                  <a:pt x="15881909" y="7068629"/>
                </a:lnTo>
                <a:lnTo>
                  <a:pt x="15872181" y="7069429"/>
                </a:lnTo>
                <a:lnTo>
                  <a:pt x="15863253" y="7073671"/>
                </a:lnTo>
                <a:lnTo>
                  <a:pt x="15857576" y="7080644"/>
                </a:lnTo>
                <a:lnTo>
                  <a:pt x="15855417" y="7084974"/>
                </a:lnTo>
                <a:lnTo>
                  <a:pt x="15857576" y="7086054"/>
                </a:lnTo>
                <a:lnTo>
                  <a:pt x="15864345" y="7087273"/>
                </a:lnTo>
                <a:lnTo>
                  <a:pt x="15875153" y="7085241"/>
                </a:lnTo>
                <a:lnTo>
                  <a:pt x="15885567" y="7081190"/>
                </a:lnTo>
                <a:lnTo>
                  <a:pt x="15891104" y="7076313"/>
                </a:lnTo>
                <a:lnTo>
                  <a:pt x="15893276" y="7075233"/>
                </a:lnTo>
                <a:close/>
              </a:path>
              <a:path w="16113125" h="9671685">
                <a:moveTo>
                  <a:pt x="15896514" y="8154581"/>
                </a:moveTo>
                <a:lnTo>
                  <a:pt x="15891104" y="8149183"/>
                </a:lnTo>
                <a:lnTo>
                  <a:pt x="15877045" y="8144281"/>
                </a:lnTo>
                <a:lnTo>
                  <a:pt x="15860560" y="8146478"/>
                </a:lnTo>
                <a:lnTo>
                  <a:pt x="15846095" y="8154352"/>
                </a:lnTo>
                <a:lnTo>
                  <a:pt x="15838119" y="8166481"/>
                </a:lnTo>
                <a:lnTo>
                  <a:pt x="15835948" y="8172971"/>
                </a:lnTo>
                <a:lnTo>
                  <a:pt x="15839199" y="8176222"/>
                </a:lnTo>
                <a:lnTo>
                  <a:pt x="15850705" y="8177454"/>
                </a:lnTo>
                <a:lnTo>
                  <a:pt x="15868803" y="8173110"/>
                </a:lnTo>
                <a:lnTo>
                  <a:pt x="15885884" y="8165719"/>
                </a:lnTo>
                <a:lnTo>
                  <a:pt x="15894355" y="8157832"/>
                </a:lnTo>
                <a:lnTo>
                  <a:pt x="15896514" y="8154581"/>
                </a:lnTo>
                <a:close/>
              </a:path>
              <a:path w="16113125" h="9671685">
                <a:moveTo>
                  <a:pt x="15900845" y="8782939"/>
                </a:moveTo>
                <a:lnTo>
                  <a:pt x="15899753" y="8779700"/>
                </a:lnTo>
                <a:lnTo>
                  <a:pt x="15895435" y="8775370"/>
                </a:lnTo>
                <a:lnTo>
                  <a:pt x="15880271" y="8766365"/>
                </a:lnTo>
                <a:lnTo>
                  <a:pt x="15860954" y="8764968"/>
                </a:lnTo>
                <a:lnTo>
                  <a:pt x="15842653" y="8770658"/>
                </a:lnTo>
                <a:lnTo>
                  <a:pt x="15830538" y="8782939"/>
                </a:lnTo>
                <a:lnTo>
                  <a:pt x="15828379" y="8787270"/>
                </a:lnTo>
                <a:lnTo>
                  <a:pt x="15826220" y="8790521"/>
                </a:lnTo>
                <a:lnTo>
                  <a:pt x="15829458" y="8794839"/>
                </a:lnTo>
                <a:lnTo>
                  <a:pt x="15842539" y="8798662"/>
                </a:lnTo>
                <a:lnTo>
                  <a:pt x="15864332" y="8797811"/>
                </a:lnTo>
                <a:lnTo>
                  <a:pt x="15885732" y="8793315"/>
                </a:lnTo>
                <a:lnTo>
                  <a:pt x="15897594" y="8786190"/>
                </a:lnTo>
                <a:lnTo>
                  <a:pt x="15900845" y="8782939"/>
                </a:lnTo>
                <a:close/>
              </a:path>
              <a:path w="16113125" h="9671685">
                <a:moveTo>
                  <a:pt x="15957080" y="1816938"/>
                </a:moveTo>
                <a:lnTo>
                  <a:pt x="15924365" y="1745411"/>
                </a:lnTo>
                <a:lnTo>
                  <a:pt x="15891675" y="1708188"/>
                </a:lnTo>
                <a:lnTo>
                  <a:pt x="15853245" y="1691474"/>
                </a:lnTo>
                <a:lnTo>
                  <a:pt x="15848927" y="1697964"/>
                </a:lnTo>
                <a:lnTo>
                  <a:pt x="15845676" y="1707705"/>
                </a:lnTo>
                <a:lnTo>
                  <a:pt x="15844762" y="1747291"/>
                </a:lnTo>
                <a:lnTo>
                  <a:pt x="15863519" y="1786788"/>
                </a:lnTo>
                <a:lnTo>
                  <a:pt x="15895257" y="1816747"/>
                </a:lnTo>
                <a:lnTo>
                  <a:pt x="15933281" y="1827745"/>
                </a:lnTo>
                <a:lnTo>
                  <a:pt x="15940494" y="1827733"/>
                </a:lnTo>
                <a:lnTo>
                  <a:pt x="15947200" y="1826806"/>
                </a:lnTo>
                <a:lnTo>
                  <a:pt x="15952902" y="1823643"/>
                </a:lnTo>
                <a:lnTo>
                  <a:pt x="15957080" y="1816938"/>
                </a:lnTo>
                <a:close/>
              </a:path>
              <a:path w="16113125" h="9671685">
                <a:moveTo>
                  <a:pt x="15968968" y="3175304"/>
                </a:moveTo>
                <a:lnTo>
                  <a:pt x="15967888" y="3172066"/>
                </a:lnTo>
                <a:lnTo>
                  <a:pt x="15964650" y="3168815"/>
                </a:lnTo>
                <a:lnTo>
                  <a:pt x="15949308" y="3159201"/>
                </a:lnTo>
                <a:lnTo>
                  <a:pt x="15929496" y="3157601"/>
                </a:lnTo>
                <a:lnTo>
                  <a:pt x="15910509" y="3163493"/>
                </a:lnTo>
                <a:lnTo>
                  <a:pt x="15897594" y="3176397"/>
                </a:lnTo>
                <a:lnTo>
                  <a:pt x="15895435" y="3180715"/>
                </a:lnTo>
                <a:lnTo>
                  <a:pt x="15893263" y="3183966"/>
                </a:lnTo>
                <a:lnTo>
                  <a:pt x="15896514" y="3188284"/>
                </a:lnTo>
                <a:lnTo>
                  <a:pt x="15909773" y="3192259"/>
                </a:lnTo>
                <a:lnTo>
                  <a:pt x="15932061" y="3191662"/>
                </a:lnTo>
                <a:lnTo>
                  <a:pt x="15954159" y="3187217"/>
                </a:lnTo>
                <a:lnTo>
                  <a:pt x="15966809" y="3179635"/>
                </a:lnTo>
                <a:lnTo>
                  <a:pt x="15968968" y="3175304"/>
                </a:lnTo>
                <a:close/>
              </a:path>
              <a:path w="16113125" h="9671685">
                <a:moveTo>
                  <a:pt x="15975470" y="7579220"/>
                </a:moveTo>
                <a:lnTo>
                  <a:pt x="15973298" y="7578141"/>
                </a:lnTo>
                <a:lnTo>
                  <a:pt x="15973298" y="7577061"/>
                </a:lnTo>
                <a:lnTo>
                  <a:pt x="15972219" y="7577061"/>
                </a:lnTo>
                <a:lnTo>
                  <a:pt x="15971139" y="7578141"/>
                </a:lnTo>
                <a:lnTo>
                  <a:pt x="15966809" y="7580300"/>
                </a:lnTo>
                <a:lnTo>
                  <a:pt x="15966809" y="7588961"/>
                </a:lnTo>
                <a:lnTo>
                  <a:pt x="15971139" y="7592200"/>
                </a:lnTo>
                <a:lnTo>
                  <a:pt x="15972219" y="7592200"/>
                </a:lnTo>
                <a:lnTo>
                  <a:pt x="15972219" y="7593279"/>
                </a:lnTo>
                <a:lnTo>
                  <a:pt x="15973298" y="7592200"/>
                </a:lnTo>
                <a:lnTo>
                  <a:pt x="15975470" y="7591120"/>
                </a:lnTo>
                <a:lnTo>
                  <a:pt x="15975470" y="7579220"/>
                </a:lnTo>
                <a:close/>
              </a:path>
              <a:path w="16113125" h="9671685">
                <a:moveTo>
                  <a:pt x="15986989" y="1504962"/>
                </a:moveTo>
                <a:lnTo>
                  <a:pt x="15983839" y="1492338"/>
                </a:lnTo>
                <a:lnTo>
                  <a:pt x="15978670" y="1480324"/>
                </a:lnTo>
                <a:lnTo>
                  <a:pt x="15973298" y="1474089"/>
                </a:lnTo>
                <a:lnTo>
                  <a:pt x="15971139" y="1471930"/>
                </a:lnTo>
                <a:lnTo>
                  <a:pt x="15968968" y="1473009"/>
                </a:lnTo>
                <a:lnTo>
                  <a:pt x="15967888" y="1476260"/>
                </a:lnTo>
                <a:lnTo>
                  <a:pt x="15964281" y="1486128"/>
                </a:lnTo>
                <a:lnTo>
                  <a:pt x="15985198" y="1516278"/>
                </a:lnTo>
                <a:lnTo>
                  <a:pt x="15986278" y="1513027"/>
                </a:lnTo>
                <a:lnTo>
                  <a:pt x="15986989" y="1504962"/>
                </a:lnTo>
                <a:close/>
              </a:path>
              <a:path w="16113125" h="9671685">
                <a:moveTo>
                  <a:pt x="15995015" y="7055955"/>
                </a:moveTo>
                <a:lnTo>
                  <a:pt x="15992907" y="7037248"/>
                </a:lnTo>
                <a:lnTo>
                  <a:pt x="15987751" y="7019150"/>
                </a:lnTo>
                <a:lnTo>
                  <a:pt x="15980867" y="7009270"/>
                </a:lnTo>
                <a:lnTo>
                  <a:pt x="15977629" y="7007098"/>
                </a:lnTo>
                <a:lnTo>
                  <a:pt x="15975470" y="7008190"/>
                </a:lnTo>
                <a:lnTo>
                  <a:pt x="15972219" y="7011429"/>
                </a:lnTo>
                <a:lnTo>
                  <a:pt x="15965399" y="7025081"/>
                </a:lnTo>
                <a:lnTo>
                  <a:pt x="15965462" y="7041985"/>
                </a:lnTo>
                <a:lnTo>
                  <a:pt x="15971609" y="7057669"/>
                </a:lnTo>
                <a:lnTo>
                  <a:pt x="15983039" y="7067664"/>
                </a:lnTo>
                <a:lnTo>
                  <a:pt x="15986278" y="7068744"/>
                </a:lnTo>
                <a:lnTo>
                  <a:pt x="15989529" y="7070915"/>
                </a:lnTo>
                <a:lnTo>
                  <a:pt x="15992767" y="7067664"/>
                </a:lnTo>
                <a:lnTo>
                  <a:pt x="15995015" y="7055955"/>
                </a:lnTo>
                <a:close/>
              </a:path>
              <a:path w="16113125" h="9671685">
                <a:moveTo>
                  <a:pt x="15997098" y="9400489"/>
                </a:moveTo>
                <a:lnTo>
                  <a:pt x="15996006" y="9400489"/>
                </a:lnTo>
                <a:lnTo>
                  <a:pt x="15993847" y="9399410"/>
                </a:lnTo>
                <a:lnTo>
                  <a:pt x="15985605" y="9400502"/>
                </a:lnTo>
                <a:lnTo>
                  <a:pt x="15978162" y="9405760"/>
                </a:lnTo>
                <a:lnTo>
                  <a:pt x="15973171" y="9413240"/>
                </a:lnTo>
                <a:lnTo>
                  <a:pt x="15972219" y="9421038"/>
                </a:lnTo>
                <a:lnTo>
                  <a:pt x="15972219" y="9425356"/>
                </a:lnTo>
                <a:lnTo>
                  <a:pt x="15975457" y="9425356"/>
                </a:lnTo>
                <a:lnTo>
                  <a:pt x="15981274" y="9423032"/>
                </a:lnTo>
                <a:lnTo>
                  <a:pt x="15988716" y="9416440"/>
                </a:lnTo>
                <a:lnTo>
                  <a:pt x="15994926" y="9408630"/>
                </a:lnTo>
                <a:lnTo>
                  <a:pt x="15997098" y="9402648"/>
                </a:lnTo>
                <a:lnTo>
                  <a:pt x="15997098" y="9400489"/>
                </a:lnTo>
                <a:close/>
              </a:path>
              <a:path w="16113125" h="9671685">
                <a:moveTo>
                  <a:pt x="16040354" y="2864916"/>
                </a:moveTo>
                <a:lnTo>
                  <a:pt x="16039275" y="2862757"/>
                </a:lnTo>
                <a:lnTo>
                  <a:pt x="16036024" y="2859506"/>
                </a:lnTo>
                <a:lnTo>
                  <a:pt x="16024301" y="2853105"/>
                </a:lnTo>
                <a:lnTo>
                  <a:pt x="16009531" y="2852890"/>
                </a:lnTo>
                <a:lnTo>
                  <a:pt x="15995574" y="2858135"/>
                </a:lnTo>
                <a:lnTo>
                  <a:pt x="15986278" y="2868155"/>
                </a:lnTo>
                <a:lnTo>
                  <a:pt x="15985198" y="2871406"/>
                </a:lnTo>
                <a:lnTo>
                  <a:pt x="15983039" y="2873565"/>
                </a:lnTo>
                <a:lnTo>
                  <a:pt x="15986278" y="2876816"/>
                </a:lnTo>
                <a:lnTo>
                  <a:pt x="15996514" y="2879242"/>
                </a:lnTo>
                <a:lnTo>
                  <a:pt x="16013049" y="2877629"/>
                </a:lnTo>
                <a:lnTo>
                  <a:pt x="16029166" y="2873159"/>
                </a:lnTo>
                <a:lnTo>
                  <a:pt x="16038195" y="2867075"/>
                </a:lnTo>
                <a:lnTo>
                  <a:pt x="16040354" y="2864916"/>
                </a:lnTo>
                <a:close/>
              </a:path>
              <a:path w="16113125" h="9671685">
                <a:moveTo>
                  <a:pt x="16043605" y="6505283"/>
                </a:moveTo>
                <a:lnTo>
                  <a:pt x="16034563" y="6491224"/>
                </a:lnTo>
                <a:lnTo>
                  <a:pt x="16033865" y="6490144"/>
                </a:lnTo>
                <a:lnTo>
                  <a:pt x="16030626" y="6489065"/>
                </a:lnTo>
                <a:lnTo>
                  <a:pt x="16028454" y="6489065"/>
                </a:lnTo>
                <a:lnTo>
                  <a:pt x="16027375" y="6490144"/>
                </a:lnTo>
                <a:lnTo>
                  <a:pt x="16027375" y="6491224"/>
                </a:lnTo>
                <a:lnTo>
                  <a:pt x="16024136" y="6497714"/>
                </a:lnTo>
                <a:lnTo>
                  <a:pt x="16030626" y="6509613"/>
                </a:lnTo>
                <a:lnTo>
                  <a:pt x="16041434" y="6509613"/>
                </a:lnTo>
                <a:lnTo>
                  <a:pt x="16041434" y="6508521"/>
                </a:lnTo>
                <a:lnTo>
                  <a:pt x="16043605" y="6505283"/>
                </a:lnTo>
                <a:close/>
              </a:path>
              <a:path w="16113125" h="9671685">
                <a:moveTo>
                  <a:pt x="16059823" y="3686860"/>
                </a:moveTo>
                <a:lnTo>
                  <a:pt x="16056585" y="3683622"/>
                </a:lnTo>
                <a:lnTo>
                  <a:pt x="16056585" y="3682542"/>
                </a:lnTo>
                <a:lnTo>
                  <a:pt x="16055493" y="3682542"/>
                </a:lnTo>
                <a:lnTo>
                  <a:pt x="16053334" y="3683622"/>
                </a:lnTo>
                <a:lnTo>
                  <a:pt x="16049155" y="3687445"/>
                </a:lnTo>
                <a:lnTo>
                  <a:pt x="16046704" y="3693083"/>
                </a:lnTo>
                <a:lnTo>
                  <a:pt x="16046488" y="3699129"/>
                </a:lnTo>
                <a:lnTo>
                  <a:pt x="16049003" y="3704171"/>
                </a:lnTo>
                <a:lnTo>
                  <a:pt x="16051175" y="3706330"/>
                </a:lnTo>
                <a:lnTo>
                  <a:pt x="16052254" y="3705250"/>
                </a:lnTo>
                <a:lnTo>
                  <a:pt x="16055493" y="3704171"/>
                </a:lnTo>
                <a:lnTo>
                  <a:pt x="16059823" y="3686860"/>
                </a:lnTo>
                <a:close/>
              </a:path>
              <a:path w="16113125" h="9671685">
                <a:moveTo>
                  <a:pt x="16087941" y="648906"/>
                </a:moveTo>
                <a:lnTo>
                  <a:pt x="16083610" y="645655"/>
                </a:lnTo>
                <a:lnTo>
                  <a:pt x="16077121" y="642416"/>
                </a:lnTo>
                <a:lnTo>
                  <a:pt x="16050844" y="639102"/>
                </a:lnTo>
                <a:lnTo>
                  <a:pt x="16023451" y="649173"/>
                </a:lnTo>
                <a:lnTo>
                  <a:pt x="16001530" y="668566"/>
                </a:lnTo>
                <a:lnTo>
                  <a:pt x="15991688" y="693242"/>
                </a:lnTo>
                <a:lnTo>
                  <a:pt x="15991688" y="699731"/>
                </a:lnTo>
                <a:lnTo>
                  <a:pt x="15989516" y="706221"/>
                </a:lnTo>
                <a:lnTo>
                  <a:pt x="15998178" y="709460"/>
                </a:lnTo>
                <a:lnTo>
                  <a:pt x="16018117" y="706945"/>
                </a:lnTo>
                <a:lnTo>
                  <a:pt x="16047377" y="692569"/>
                </a:lnTo>
                <a:lnTo>
                  <a:pt x="16074212" y="673112"/>
                </a:lnTo>
                <a:lnTo>
                  <a:pt x="16086862" y="655383"/>
                </a:lnTo>
                <a:lnTo>
                  <a:pt x="16087941" y="648906"/>
                </a:lnTo>
                <a:close/>
              </a:path>
              <a:path w="16113125" h="9671685">
                <a:moveTo>
                  <a:pt x="16102000" y="8143316"/>
                </a:moveTo>
                <a:lnTo>
                  <a:pt x="16100921" y="8128228"/>
                </a:lnTo>
                <a:lnTo>
                  <a:pt x="16097403" y="8113331"/>
                </a:lnTo>
                <a:lnTo>
                  <a:pt x="16092272" y="8104835"/>
                </a:lnTo>
                <a:lnTo>
                  <a:pt x="16087941" y="8103756"/>
                </a:lnTo>
                <a:lnTo>
                  <a:pt x="16085782" y="8104835"/>
                </a:lnTo>
                <a:lnTo>
                  <a:pt x="16083610" y="8106994"/>
                </a:lnTo>
                <a:lnTo>
                  <a:pt x="16077654" y="8117751"/>
                </a:lnTo>
                <a:lnTo>
                  <a:pt x="16077260" y="8131340"/>
                </a:lnTo>
                <a:lnTo>
                  <a:pt x="16081947" y="8144103"/>
                </a:lnTo>
                <a:lnTo>
                  <a:pt x="16091192" y="8152422"/>
                </a:lnTo>
                <a:lnTo>
                  <a:pt x="16093351" y="8153501"/>
                </a:lnTo>
                <a:lnTo>
                  <a:pt x="16096590" y="8155673"/>
                </a:lnTo>
                <a:lnTo>
                  <a:pt x="16099841" y="8152422"/>
                </a:lnTo>
                <a:lnTo>
                  <a:pt x="16102000" y="8143316"/>
                </a:lnTo>
                <a:close/>
              </a:path>
              <a:path w="16113125" h="9671685">
                <a:moveTo>
                  <a:pt x="16112820" y="5764441"/>
                </a:moveTo>
                <a:lnTo>
                  <a:pt x="16103219" y="5727141"/>
                </a:lnTo>
                <a:lnTo>
                  <a:pt x="16078213" y="5696305"/>
                </a:lnTo>
                <a:lnTo>
                  <a:pt x="16072803" y="5694146"/>
                </a:lnTo>
                <a:lnTo>
                  <a:pt x="16070631" y="5697398"/>
                </a:lnTo>
                <a:lnTo>
                  <a:pt x="16067393" y="5701716"/>
                </a:lnTo>
                <a:lnTo>
                  <a:pt x="16069018" y="5742000"/>
                </a:lnTo>
                <a:lnTo>
                  <a:pt x="16099841" y="5767692"/>
                </a:lnTo>
                <a:lnTo>
                  <a:pt x="16109569" y="5769851"/>
                </a:lnTo>
                <a:lnTo>
                  <a:pt x="16112820" y="5764441"/>
                </a:lnTo>
                <a:close/>
              </a:path>
            </a:pathLst>
          </a:custGeom>
          <a:solidFill>
            <a:srgbClr val="94AF86">
              <a:alpha val="4391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94225" y="0"/>
            <a:ext cx="28575" cy="10287000"/>
          </a:xfrm>
          <a:custGeom>
            <a:avLst/>
            <a:gdLst/>
            <a:ahLst/>
            <a:cxnLst/>
            <a:rect l="l" t="t" r="r" b="b"/>
            <a:pathLst>
              <a:path w="28575" h="10287000">
                <a:moveTo>
                  <a:pt x="0" y="0"/>
                </a:moveTo>
                <a:lnTo>
                  <a:pt x="28574" y="0"/>
                </a:lnTo>
                <a:lnTo>
                  <a:pt x="28574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5870201" y="2019300"/>
            <a:ext cx="9014823" cy="3985419"/>
            <a:chOff x="5791505" y="1912633"/>
            <a:chExt cx="9014823" cy="3985419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46493" y="1912633"/>
              <a:ext cx="3859835" cy="398541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91505" y="2490355"/>
              <a:ext cx="6134100" cy="1059180"/>
            </a:xfrm>
            <a:custGeom>
              <a:avLst/>
              <a:gdLst/>
              <a:ahLst/>
              <a:cxnLst/>
              <a:rect l="l" t="t" r="r" b="b"/>
              <a:pathLst>
                <a:path w="6134100" h="1059179">
                  <a:moveTo>
                    <a:pt x="6133808" y="530847"/>
                  </a:moveTo>
                  <a:lnTo>
                    <a:pt x="6131649" y="482714"/>
                  </a:lnTo>
                  <a:lnTo>
                    <a:pt x="6125286" y="435749"/>
                  </a:lnTo>
                  <a:lnTo>
                    <a:pt x="6114897" y="390144"/>
                  </a:lnTo>
                  <a:lnTo>
                    <a:pt x="6100686" y="346100"/>
                  </a:lnTo>
                  <a:lnTo>
                    <a:pt x="6082843" y="303809"/>
                  </a:lnTo>
                  <a:lnTo>
                    <a:pt x="6061545" y="263461"/>
                  </a:lnTo>
                  <a:lnTo>
                    <a:pt x="6036983" y="225234"/>
                  </a:lnTo>
                  <a:lnTo>
                    <a:pt x="6009335" y="189331"/>
                  </a:lnTo>
                  <a:lnTo>
                    <a:pt x="5978817" y="155930"/>
                  </a:lnTo>
                  <a:lnTo>
                    <a:pt x="5945581" y="125247"/>
                  </a:lnTo>
                  <a:lnTo>
                    <a:pt x="5909843" y="97447"/>
                  </a:lnTo>
                  <a:lnTo>
                    <a:pt x="5871781" y="72745"/>
                  </a:lnTo>
                  <a:lnTo>
                    <a:pt x="5831586" y="51308"/>
                  </a:lnTo>
                  <a:lnTo>
                    <a:pt x="5789434" y="33350"/>
                  </a:lnTo>
                  <a:lnTo>
                    <a:pt x="5745531" y="19050"/>
                  </a:lnTo>
                  <a:lnTo>
                    <a:pt x="5700052" y="8585"/>
                  </a:lnTo>
                  <a:lnTo>
                    <a:pt x="5653189" y="2171"/>
                  </a:lnTo>
                  <a:lnTo>
                    <a:pt x="5605119" y="0"/>
                  </a:lnTo>
                  <a:lnTo>
                    <a:pt x="5140185" y="0"/>
                  </a:lnTo>
                  <a:lnTo>
                    <a:pt x="5140185" y="1473"/>
                  </a:lnTo>
                  <a:lnTo>
                    <a:pt x="1057376" y="1473"/>
                  </a:lnTo>
                  <a:lnTo>
                    <a:pt x="1057376" y="0"/>
                  </a:lnTo>
                  <a:lnTo>
                    <a:pt x="528688" y="0"/>
                  </a:lnTo>
                  <a:lnTo>
                    <a:pt x="480618" y="2159"/>
                  </a:lnTo>
                  <a:lnTo>
                    <a:pt x="433755" y="8534"/>
                  </a:lnTo>
                  <a:lnTo>
                    <a:pt x="388277" y="18935"/>
                  </a:lnTo>
                  <a:lnTo>
                    <a:pt x="344373" y="33159"/>
                  </a:lnTo>
                  <a:lnTo>
                    <a:pt x="302221" y="51028"/>
                  </a:lnTo>
                  <a:lnTo>
                    <a:pt x="262026" y="72364"/>
                  </a:lnTo>
                  <a:lnTo>
                    <a:pt x="223964" y="96951"/>
                  </a:lnTo>
                  <a:lnTo>
                    <a:pt x="188214" y="124625"/>
                  </a:lnTo>
                  <a:lnTo>
                    <a:pt x="154990" y="155194"/>
                  </a:lnTo>
                  <a:lnTo>
                    <a:pt x="124460" y="188468"/>
                  </a:lnTo>
                  <a:lnTo>
                    <a:pt x="96824" y="224256"/>
                  </a:lnTo>
                  <a:lnTo>
                    <a:pt x="72263" y="262369"/>
                  </a:lnTo>
                  <a:lnTo>
                    <a:pt x="50965" y="302615"/>
                  </a:lnTo>
                  <a:lnTo>
                    <a:pt x="33121" y="344817"/>
                  </a:lnTo>
                  <a:lnTo>
                    <a:pt x="18910" y="388785"/>
                  </a:lnTo>
                  <a:lnTo>
                    <a:pt x="8521" y="434327"/>
                  </a:lnTo>
                  <a:lnTo>
                    <a:pt x="2159" y="481241"/>
                  </a:lnTo>
                  <a:lnTo>
                    <a:pt x="0" y="529374"/>
                  </a:lnTo>
                  <a:lnTo>
                    <a:pt x="2159" y="577494"/>
                  </a:lnTo>
                  <a:lnTo>
                    <a:pt x="8521" y="624420"/>
                  </a:lnTo>
                  <a:lnTo>
                    <a:pt x="18910" y="669963"/>
                  </a:lnTo>
                  <a:lnTo>
                    <a:pt x="33121" y="713930"/>
                  </a:lnTo>
                  <a:lnTo>
                    <a:pt x="50965" y="756132"/>
                  </a:lnTo>
                  <a:lnTo>
                    <a:pt x="72263" y="796378"/>
                  </a:lnTo>
                  <a:lnTo>
                    <a:pt x="96824" y="834491"/>
                  </a:lnTo>
                  <a:lnTo>
                    <a:pt x="124460" y="870280"/>
                  </a:lnTo>
                  <a:lnTo>
                    <a:pt x="154990" y="903541"/>
                  </a:lnTo>
                  <a:lnTo>
                    <a:pt x="188214" y="934110"/>
                  </a:lnTo>
                  <a:lnTo>
                    <a:pt x="223964" y="961783"/>
                  </a:lnTo>
                  <a:lnTo>
                    <a:pt x="262026" y="986383"/>
                  </a:lnTo>
                  <a:lnTo>
                    <a:pt x="302221" y="1007706"/>
                  </a:lnTo>
                  <a:lnTo>
                    <a:pt x="344373" y="1025575"/>
                  </a:lnTo>
                  <a:lnTo>
                    <a:pt x="388277" y="1039812"/>
                  </a:lnTo>
                  <a:lnTo>
                    <a:pt x="433755" y="1050201"/>
                  </a:lnTo>
                  <a:lnTo>
                    <a:pt x="480618" y="1056576"/>
                  </a:lnTo>
                  <a:lnTo>
                    <a:pt x="528688" y="1058748"/>
                  </a:lnTo>
                  <a:lnTo>
                    <a:pt x="5605119" y="1058748"/>
                  </a:lnTo>
                  <a:lnTo>
                    <a:pt x="5653189" y="1056589"/>
                  </a:lnTo>
                  <a:lnTo>
                    <a:pt x="5700052" y="1050251"/>
                  </a:lnTo>
                  <a:lnTo>
                    <a:pt x="5745531" y="1039914"/>
                  </a:lnTo>
                  <a:lnTo>
                    <a:pt x="5789434" y="1025766"/>
                  </a:lnTo>
                  <a:lnTo>
                    <a:pt x="5831586" y="1007986"/>
                  </a:lnTo>
                  <a:lnTo>
                    <a:pt x="5871781" y="986764"/>
                  </a:lnTo>
                  <a:lnTo>
                    <a:pt x="5909843" y="962279"/>
                  </a:lnTo>
                  <a:lnTo>
                    <a:pt x="5945581" y="934732"/>
                  </a:lnTo>
                  <a:lnTo>
                    <a:pt x="5978817" y="904278"/>
                  </a:lnTo>
                  <a:lnTo>
                    <a:pt x="6009335" y="871131"/>
                  </a:lnTo>
                  <a:lnTo>
                    <a:pt x="6036983" y="835469"/>
                  </a:lnTo>
                  <a:lnTo>
                    <a:pt x="6061545" y="797471"/>
                  </a:lnTo>
                  <a:lnTo>
                    <a:pt x="6082843" y="757326"/>
                  </a:lnTo>
                  <a:lnTo>
                    <a:pt x="6100686" y="715213"/>
                  </a:lnTo>
                  <a:lnTo>
                    <a:pt x="6114897" y="671322"/>
                  </a:lnTo>
                  <a:lnTo>
                    <a:pt x="6125286" y="625843"/>
                  </a:lnTo>
                  <a:lnTo>
                    <a:pt x="6131649" y="578954"/>
                  </a:lnTo>
                  <a:lnTo>
                    <a:pt x="6133808" y="5308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xfrm>
            <a:off x="5170267" y="2358825"/>
            <a:ext cx="8034455" cy="2381420"/>
          </a:xfrm>
          <a:prstGeom prst="rect">
            <a:avLst/>
          </a:prstGeom>
        </p:spPr>
        <p:txBody>
          <a:bodyPr vert="horz" wrap="square" lIns="0" tIns="415289" rIns="0" bIns="0" rtlCol="0">
            <a:spAutoFit/>
          </a:bodyPr>
          <a:lstStyle/>
          <a:p>
            <a:pPr marR="557530" algn="ctr">
              <a:lnSpc>
                <a:spcPct val="100000"/>
              </a:lnSpc>
              <a:spcBef>
                <a:spcPts val="3269"/>
              </a:spcBef>
            </a:pPr>
            <a:r>
              <a:rPr lang="en-US" sz="3200" spc="195" dirty="0" err="1"/>
              <a:t>Pembelajaran</a:t>
            </a:r>
            <a:r>
              <a:rPr lang="en-US" sz="3200" spc="195" dirty="0"/>
              <a:t> </a:t>
            </a:r>
            <a:r>
              <a:rPr lang="en-US" sz="3200" spc="195" dirty="0" err="1"/>
              <a:t>Kolaboratif</a:t>
            </a:r>
            <a:endParaRPr sz="3200" spc="-1410" dirty="0"/>
          </a:p>
          <a:p>
            <a:pPr marL="12700">
              <a:lnSpc>
                <a:spcPct val="100000"/>
              </a:lnSpc>
              <a:spcBef>
                <a:spcPts val="3625"/>
              </a:spcBef>
            </a:pPr>
            <a:endParaRPr sz="615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16461" y="4779757"/>
            <a:ext cx="13055600" cy="38754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90"/>
              </a:spcBef>
            </a:pPr>
            <a:r>
              <a:rPr lang="en-US" sz="6150" b="1" spc="110" dirty="0">
                <a:solidFill>
                  <a:srgbClr val="2A2929"/>
                </a:solidFill>
                <a:latin typeface="Tahoma"/>
                <a:cs typeface="Tahoma"/>
              </a:rPr>
              <a:t>STRATEGI PEMBELAJARAN PAIKEM</a:t>
            </a:r>
          </a:p>
          <a:p>
            <a:pPr marL="12700" marR="5080" algn="ctr">
              <a:lnSpc>
                <a:spcPct val="116900"/>
              </a:lnSpc>
              <a:spcBef>
                <a:spcPts val="90"/>
              </a:spcBef>
            </a:pPr>
            <a:endParaRPr lang="en-US" sz="6150" b="1" spc="110" dirty="0">
              <a:solidFill>
                <a:srgbClr val="2A2929"/>
              </a:solidFill>
              <a:latin typeface="Tahoma"/>
              <a:cs typeface="Tahoma"/>
            </a:endParaRPr>
          </a:p>
          <a:p>
            <a:pPr marL="12700" marR="5080" algn="ctr">
              <a:lnSpc>
                <a:spcPct val="116900"/>
              </a:lnSpc>
              <a:spcBef>
                <a:spcPts val="90"/>
              </a:spcBef>
            </a:pPr>
            <a:r>
              <a:rPr lang="en-US" sz="3200" b="1" spc="110" dirty="0">
                <a:solidFill>
                  <a:srgbClr val="2A2929"/>
                </a:solidFill>
                <a:latin typeface="Tahoma"/>
                <a:cs typeface="Tahoma"/>
              </a:rPr>
              <a:t>Muhammad Asyura, </a:t>
            </a:r>
            <a:r>
              <a:rPr lang="en-US" sz="3200" b="1" spc="110" dirty="0" err="1">
                <a:solidFill>
                  <a:srgbClr val="2A2929"/>
                </a:solidFill>
                <a:latin typeface="Tahoma"/>
                <a:cs typeface="Tahoma"/>
              </a:rPr>
              <a:t>M.Pd</a:t>
            </a:r>
            <a:r>
              <a:rPr lang="en-US" sz="3200" b="1" spc="110" dirty="0">
                <a:solidFill>
                  <a:srgbClr val="2A2929"/>
                </a:solidFill>
                <a:latin typeface="Tahoma"/>
                <a:cs typeface="Tahoma"/>
              </a:rPr>
              <a:t>.</a:t>
            </a:r>
            <a:endParaRPr sz="3200" dirty="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565326" y="0"/>
            <a:ext cx="28575" cy="10287000"/>
          </a:xfrm>
          <a:custGeom>
            <a:avLst/>
            <a:gdLst/>
            <a:ahLst/>
            <a:cxnLst/>
            <a:rect l="l" t="t" r="r" b="b"/>
            <a:pathLst>
              <a:path w="28575" h="10287000">
                <a:moveTo>
                  <a:pt x="0" y="0"/>
                </a:moveTo>
                <a:lnTo>
                  <a:pt x="28574" y="0"/>
                </a:lnTo>
                <a:lnTo>
                  <a:pt x="28574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9258300"/>
            <a:ext cx="1254760" cy="885825"/>
          </a:xfrm>
          <a:custGeom>
            <a:avLst/>
            <a:gdLst/>
            <a:ahLst/>
            <a:cxnLst/>
            <a:rect l="l" t="t" r="r" b="b"/>
            <a:pathLst>
              <a:path w="1254760" h="885825">
                <a:moveTo>
                  <a:pt x="0" y="0"/>
                </a:moveTo>
                <a:lnTo>
                  <a:pt x="1254526" y="0"/>
                </a:lnTo>
                <a:lnTo>
                  <a:pt x="1254526" y="885824"/>
                </a:lnTo>
                <a:lnTo>
                  <a:pt x="0" y="885824"/>
                </a:lnTo>
                <a:lnTo>
                  <a:pt x="0" y="0"/>
                </a:lnTo>
                <a:close/>
              </a:path>
            </a:pathLst>
          </a:custGeom>
          <a:solidFill>
            <a:srgbClr val="94A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1213E3C-FB93-E83D-54F3-3355AA3A2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441" y="325280"/>
            <a:ext cx="2053608" cy="205360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C833E04-EC5F-E02D-A178-9CA7B7AD7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088" y="183020"/>
            <a:ext cx="2460470" cy="246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6730" cy="10287000"/>
            <a:chOff x="0" y="0"/>
            <a:chExt cx="1828673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6387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244759" y="11"/>
              <a:ext cx="28575" cy="10287000"/>
            </a:xfrm>
            <a:custGeom>
              <a:avLst/>
              <a:gdLst/>
              <a:ahLst/>
              <a:cxnLst/>
              <a:rect l="l" t="t" r="r" b="b"/>
              <a:pathLst>
                <a:path w="28575" h="10287000">
                  <a:moveTo>
                    <a:pt x="28575" y="1586484"/>
                  </a:moveTo>
                  <a:lnTo>
                    <a:pt x="0" y="1586484"/>
                  </a:lnTo>
                  <a:lnTo>
                    <a:pt x="0" y="10286987"/>
                  </a:lnTo>
                  <a:lnTo>
                    <a:pt x="28575" y="10286987"/>
                  </a:lnTo>
                  <a:lnTo>
                    <a:pt x="28575" y="1586484"/>
                  </a:lnTo>
                  <a:close/>
                </a:path>
                <a:path w="28575" h="10287000">
                  <a:moveTo>
                    <a:pt x="28575" y="0"/>
                  </a:moveTo>
                  <a:lnTo>
                    <a:pt x="0" y="0"/>
                  </a:lnTo>
                  <a:lnTo>
                    <a:pt x="0" y="557784"/>
                  </a:lnTo>
                  <a:lnTo>
                    <a:pt x="28575" y="557784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rgbClr val="CBE3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44086" y="3864803"/>
            <a:ext cx="15829248" cy="37700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 indent="-5080">
              <a:lnSpc>
                <a:spcPct val="116300"/>
              </a:lnSpc>
              <a:spcBef>
                <a:spcPts val="100"/>
              </a:spcBef>
            </a:pPr>
            <a:br>
              <a:rPr lang="en-US" sz="5400" b="1" spc="-60" dirty="0">
                <a:latin typeface="Tahoma"/>
                <a:cs typeface="Tahoma"/>
              </a:rPr>
            </a:br>
            <a:r>
              <a:rPr lang="en-US" sz="5400" b="1" spc="-60" dirty="0">
                <a:latin typeface="Tahoma"/>
                <a:cs typeface="Tahoma"/>
              </a:rPr>
              <a:t>1. </a:t>
            </a:r>
            <a:r>
              <a:rPr lang="en-US" sz="5400" b="1" spc="-60" dirty="0" err="1">
                <a:latin typeface="Tahoma"/>
                <a:cs typeface="Tahoma"/>
              </a:rPr>
              <a:t>Definisi</a:t>
            </a:r>
            <a:r>
              <a:rPr lang="en-US" sz="5400" b="1" spc="-60" dirty="0">
                <a:latin typeface="Tahoma"/>
                <a:cs typeface="Tahoma"/>
              </a:rPr>
              <a:t> </a:t>
            </a:r>
            <a:r>
              <a:rPr lang="en-US" sz="5400" b="1" spc="-60" dirty="0" err="1">
                <a:latin typeface="Tahoma"/>
                <a:cs typeface="Tahoma"/>
              </a:rPr>
              <a:t>pembelajaran</a:t>
            </a:r>
            <a:r>
              <a:rPr lang="en-US" sz="5400" b="1" spc="-60" dirty="0">
                <a:latin typeface="Tahoma"/>
                <a:cs typeface="Tahoma"/>
              </a:rPr>
              <a:t> PAIKEM</a:t>
            </a:r>
            <a:br>
              <a:rPr lang="en-US" sz="5400" b="1" spc="-60" dirty="0">
                <a:latin typeface="Tahoma"/>
                <a:cs typeface="Tahoma"/>
              </a:rPr>
            </a:br>
            <a:r>
              <a:rPr lang="en-US" sz="5400" b="1" spc="-60" dirty="0">
                <a:latin typeface="Tahoma"/>
                <a:cs typeface="Tahoma"/>
              </a:rPr>
              <a:t>2.</a:t>
            </a:r>
            <a:r>
              <a:rPr lang="en-US" sz="5400" b="1" spc="265" dirty="0">
                <a:latin typeface="Tahoma"/>
                <a:cs typeface="Tahoma"/>
              </a:rPr>
              <a:t> </a:t>
            </a:r>
            <a:r>
              <a:rPr lang="en-US" sz="5400" b="1" spc="-2095" dirty="0">
                <a:latin typeface="Tahoma"/>
                <a:cs typeface="Tahoma"/>
              </a:rPr>
              <a:t> </a:t>
            </a:r>
            <a:r>
              <a:rPr lang="en-US" sz="5400" b="1" spc="229" dirty="0" err="1">
                <a:latin typeface="Tahoma"/>
                <a:cs typeface="Tahoma"/>
              </a:rPr>
              <a:t>Sintak</a:t>
            </a:r>
            <a:r>
              <a:rPr lang="en-US" sz="5400" b="1" spc="229" dirty="0">
                <a:latin typeface="Tahoma"/>
                <a:cs typeface="Tahoma"/>
              </a:rPr>
              <a:t> </a:t>
            </a:r>
            <a:r>
              <a:rPr lang="en-US" sz="5400" b="1" spc="229" dirty="0" err="1">
                <a:latin typeface="Tahoma"/>
                <a:cs typeface="Tahoma"/>
              </a:rPr>
              <a:t>pembelajaran</a:t>
            </a:r>
            <a:r>
              <a:rPr lang="en-US" sz="5400" b="1" spc="229" dirty="0">
                <a:latin typeface="Tahoma"/>
                <a:cs typeface="Tahoma"/>
              </a:rPr>
              <a:t> PAIKEM</a:t>
            </a:r>
            <a:br>
              <a:rPr lang="en-US" sz="5400" b="1" spc="229" dirty="0">
                <a:latin typeface="Tahoma"/>
                <a:cs typeface="Tahoma"/>
              </a:rPr>
            </a:br>
            <a:r>
              <a:rPr lang="en-US" sz="5400" b="1" spc="229" dirty="0">
                <a:latin typeface="Tahoma"/>
                <a:cs typeface="Tahoma"/>
              </a:rPr>
              <a:t>3. </a:t>
            </a:r>
            <a:r>
              <a:rPr lang="en-US" sz="5400" b="1" spc="229" dirty="0" err="1">
                <a:latin typeface="Tahoma"/>
                <a:cs typeface="Tahoma"/>
              </a:rPr>
              <a:t>Implementasi</a:t>
            </a:r>
            <a:r>
              <a:rPr lang="en-US" sz="5400" b="1" spc="229" dirty="0">
                <a:latin typeface="Tahoma"/>
                <a:cs typeface="Tahoma"/>
              </a:rPr>
              <a:t> </a:t>
            </a:r>
            <a:r>
              <a:rPr lang="en-US" sz="5400" b="1" spc="229" dirty="0" err="1">
                <a:latin typeface="Tahoma"/>
                <a:cs typeface="Tahoma"/>
              </a:rPr>
              <a:t>pembelajaran</a:t>
            </a:r>
            <a:r>
              <a:rPr lang="en-US" sz="5400" b="1" spc="229" dirty="0">
                <a:latin typeface="Tahoma"/>
                <a:cs typeface="Tahoma"/>
              </a:rPr>
              <a:t> PAIKEM</a:t>
            </a:r>
            <a:endParaRPr lang="en-US" sz="5400" dirty="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0" y="1681514"/>
            <a:ext cx="3286125" cy="2266950"/>
          </a:xfrm>
          <a:custGeom>
            <a:avLst/>
            <a:gdLst/>
            <a:ahLst/>
            <a:cxnLst/>
            <a:rect l="l" t="t" r="r" b="b"/>
            <a:pathLst>
              <a:path w="3286125" h="2266950">
                <a:moveTo>
                  <a:pt x="799845" y="2266372"/>
                </a:moveTo>
                <a:lnTo>
                  <a:pt x="744540" y="2264973"/>
                </a:lnTo>
                <a:lnTo>
                  <a:pt x="690976" y="2260775"/>
                </a:lnTo>
                <a:lnTo>
                  <a:pt x="639143" y="2253779"/>
                </a:lnTo>
                <a:lnTo>
                  <a:pt x="589031" y="2243984"/>
                </a:lnTo>
                <a:lnTo>
                  <a:pt x="540634" y="2231391"/>
                </a:lnTo>
                <a:lnTo>
                  <a:pt x="493942" y="2216000"/>
                </a:lnTo>
                <a:lnTo>
                  <a:pt x="448946" y="2197809"/>
                </a:lnTo>
                <a:lnTo>
                  <a:pt x="405638" y="2176821"/>
                </a:lnTo>
                <a:lnTo>
                  <a:pt x="364011" y="2153034"/>
                </a:lnTo>
                <a:lnTo>
                  <a:pt x="324054" y="2126449"/>
                </a:lnTo>
                <a:lnTo>
                  <a:pt x="285760" y="2097065"/>
                </a:lnTo>
                <a:lnTo>
                  <a:pt x="249120" y="2064882"/>
                </a:lnTo>
                <a:lnTo>
                  <a:pt x="214125" y="2029901"/>
                </a:lnTo>
                <a:lnTo>
                  <a:pt x="184797" y="1995390"/>
                </a:lnTo>
                <a:lnTo>
                  <a:pt x="157603" y="1959248"/>
                </a:lnTo>
                <a:lnTo>
                  <a:pt x="132551" y="1921470"/>
                </a:lnTo>
                <a:lnTo>
                  <a:pt x="109646" y="1882049"/>
                </a:lnTo>
                <a:lnTo>
                  <a:pt x="88894" y="1840980"/>
                </a:lnTo>
                <a:lnTo>
                  <a:pt x="70301" y="1798257"/>
                </a:lnTo>
                <a:lnTo>
                  <a:pt x="53873" y="1753873"/>
                </a:lnTo>
                <a:lnTo>
                  <a:pt x="39616" y="1707822"/>
                </a:lnTo>
                <a:lnTo>
                  <a:pt x="27536" y="1660099"/>
                </a:lnTo>
                <a:lnTo>
                  <a:pt x="17639" y="1610698"/>
                </a:lnTo>
                <a:lnTo>
                  <a:pt x="9930" y="1559613"/>
                </a:lnTo>
                <a:lnTo>
                  <a:pt x="4417" y="1506837"/>
                </a:lnTo>
                <a:lnTo>
                  <a:pt x="1105" y="1452365"/>
                </a:lnTo>
                <a:lnTo>
                  <a:pt x="0" y="1396191"/>
                </a:lnTo>
                <a:lnTo>
                  <a:pt x="741" y="1347934"/>
                </a:lnTo>
                <a:lnTo>
                  <a:pt x="2982" y="1299418"/>
                </a:lnTo>
                <a:lnTo>
                  <a:pt x="6743" y="1250641"/>
                </a:lnTo>
                <a:lnTo>
                  <a:pt x="12049" y="1201604"/>
                </a:lnTo>
                <a:lnTo>
                  <a:pt x="18920" y="1152306"/>
                </a:lnTo>
                <a:lnTo>
                  <a:pt x="27380" y="1102749"/>
                </a:lnTo>
                <a:lnTo>
                  <a:pt x="37452" y="1052931"/>
                </a:lnTo>
                <a:lnTo>
                  <a:pt x="49157" y="1002854"/>
                </a:lnTo>
                <a:lnTo>
                  <a:pt x="62518" y="952516"/>
                </a:lnTo>
                <a:lnTo>
                  <a:pt x="77837" y="903478"/>
                </a:lnTo>
                <a:lnTo>
                  <a:pt x="95429" y="855011"/>
                </a:lnTo>
                <a:lnTo>
                  <a:pt x="115340" y="807197"/>
                </a:lnTo>
                <a:lnTo>
                  <a:pt x="137615" y="760114"/>
                </a:lnTo>
                <a:lnTo>
                  <a:pt x="162299" y="713845"/>
                </a:lnTo>
                <a:lnTo>
                  <a:pt x="189436" y="668468"/>
                </a:lnTo>
                <a:lnTo>
                  <a:pt x="219072" y="624064"/>
                </a:lnTo>
                <a:lnTo>
                  <a:pt x="251252" y="580714"/>
                </a:lnTo>
                <a:lnTo>
                  <a:pt x="286021" y="538497"/>
                </a:lnTo>
                <a:lnTo>
                  <a:pt x="316541" y="503988"/>
                </a:lnTo>
                <a:lnTo>
                  <a:pt x="348860" y="470275"/>
                </a:lnTo>
                <a:lnTo>
                  <a:pt x="382998" y="437363"/>
                </a:lnTo>
                <a:lnTo>
                  <a:pt x="418970" y="405255"/>
                </a:lnTo>
                <a:lnTo>
                  <a:pt x="456796" y="373954"/>
                </a:lnTo>
                <a:lnTo>
                  <a:pt x="496493" y="343464"/>
                </a:lnTo>
                <a:lnTo>
                  <a:pt x="538077" y="313789"/>
                </a:lnTo>
                <a:lnTo>
                  <a:pt x="581568" y="284931"/>
                </a:lnTo>
                <a:lnTo>
                  <a:pt x="626982" y="256895"/>
                </a:lnTo>
                <a:lnTo>
                  <a:pt x="674337" y="229684"/>
                </a:lnTo>
                <a:lnTo>
                  <a:pt x="723650" y="203302"/>
                </a:lnTo>
                <a:lnTo>
                  <a:pt x="763826" y="183306"/>
                </a:lnTo>
                <a:lnTo>
                  <a:pt x="805328" y="164129"/>
                </a:lnTo>
                <a:lnTo>
                  <a:pt x="848175" y="145776"/>
                </a:lnTo>
                <a:lnTo>
                  <a:pt x="892391" y="128253"/>
                </a:lnTo>
                <a:lnTo>
                  <a:pt x="937996" y="111566"/>
                </a:lnTo>
                <a:lnTo>
                  <a:pt x="985011" y="95722"/>
                </a:lnTo>
                <a:lnTo>
                  <a:pt x="1033459" y="80725"/>
                </a:lnTo>
                <a:lnTo>
                  <a:pt x="1083359" y="66583"/>
                </a:lnTo>
                <a:lnTo>
                  <a:pt x="1134735" y="53301"/>
                </a:lnTo>
                <a:lnTo>
                  <a:pt x="1187606" y="40885"/>
                </a:lnTo>
                <a:lnTo>
                  <a:pt x="1241995" y="29340"/>
                </a:lnTo>
                <a:lnTo>
                  <a:pt x="1297922" y="18674"/>
                </a:lnTo>
                <a:lnTo>
                  <a:pt x="1355410" y="8892"/>
                </a:lnTo>
                <a:lnTo>
                  <a:pt x="1414479" y="0"/>
                </a:lnTo>
                <a:lnTo>
                  <a:pt x="1414479" y="525620"/>
                </a:lnTo>
                <a:lnTo>
                  <a:pt x="1411348" y="525620"/>
                </a:lnTo>
                <a:lnTo>
                  <a:pt x="1351355" y="527886"/>
                </a:lnTo>
                <a:lnTo>
                  <a:pt x="1294680" y="532339"/>
                </a:lnTo>
                <a:lnTo>
                  <a:pt x="1241248" y="538968"/>
                </a:lnTo>
                <a:lnTo>
                  <a:pt x="1190976" y="547765"/>
                </a:lnTo>
                <a:lnTo>
                  <a:pt x="1143780" y="558720"/>
                </a:lnTo>
                <a:lnTo>
                  <a:pt x="1099579" y="571824"/>
                </a:lnTo>
                <a:lnTo>
                  <a:pt x="1058290" y="587068"/>
                </a:lnTo>
                <a:lnTo>
                  <a:pt x="1019831" y="604443"/>
                </a:lnTo>
                <a:lnTo>
                  <a:pt x="979995" y="627138"/>
                </a:lnTo>
                <a:lnTo>
                  <a:pt x="942285" y="653076"/>
                </a:lnTo>
                <a:lnTo>
                  <a:pt x="906816" y="682249"/>
                </a:lnTo>
                <a:lnTo>
                  <a:pt x="873706" y="714650"/>
                </a:lnTo>
                <a:lnTo>
                  <a:pt x="843070" y="750274"/>
                </a:lnTo>
                <a:lnTo>
                  <a:pt x="815024" y="789112"/>
                </a:lnTo>
                <a:lnTo>
                  <a:pt x="789685" y="831159"/>
                </a:lnTo>
                <a:lnTo>
                  <a:pt x="844749" y="832319"/>
                </a:lnTo>
                <a:lnTo>
                  <a:pt x="898194" y="835794"/>
                </a:lnTo>
                <a:lnTo>
                  <a:pt x="950029" y="841573"/>
                </a:lnTo>
                <a:lnTo>
                  <a:pt x="1000265" y="849643"/>
                </a:lnTo>
                <a:lnTo>
                  <a:pt x="1048911" y="859996"/>
                </a:lnTo>
                <a:lnTo>
                  <a:pt x="1095977" y="872619"/>
                </a:lnTo>
                <a:lnTo>
                  <a:pt x="1141471" y="887502"/>
                </a:lnTo>
                <a:lnTo>
                  <a:pt x="1185404" y="904635"/>
                </a:lnTo>
                <a:lnTo>
                  <a:pt x="1227785" y="924006"/>
                </a:lnTo>
                <a:lnTo>
                  <a:pt x="1268623" y="945604"/>
                </a:lnTo>
                <a:lnTo>
                  <a:pt x="1307927" y="969419"/>
                </a:lnTo>
                <a:lnTo>
                  <a:pt x="1345709" y="995440"/>
                </a:lnTo>
                <a:lnTo>
                  <a:pt x="1381154" y="1024060"/>
                </a:lnTo>
                <a:lnTo>
                  <a:pt x="1413453" y="1055665"/>
                </a:lnTo>
                <a:lnTo>
                  <a:pt x="1442618" y="1090231"/>
                </a:lnTo>
                <a:lnTo>
                  <a:pt x="1468662" y="1127737"/>
                </a:lnTo>
                <a:lnTo>
                  <a:pt x="1491595" y="1168158"/>
                </a:lnTo>
                <a:lnTo>
                  <a:pt x="1511431" y="1211473"/>
                </a:lnTo>
                <a:lnTo>
                  <a:pt x="1528182" y="1257657"/>
                </a:lnTo>
                <a:lnTo>
                  <a:pt x="1541860" y="1306687"/>
                </a:lnTo>
                <a:lnTo>
                  <a:pt x="1552477" y="1358541"/>
                </a:lnTo>
                <a:lnTo>
                  <a:pt x="1560046" y="1413196"/>
                </a:lnTo>
                <a:lnTo>
                  <a:pt x="1564578" y="1470629"/>
                </a:lnTo>
                <a:lnTo>
                  <a:pt x="1566086" y="1530815"/>
                </a:lnTo>
                <a:lnTo>
                  <a:pt x="1564117" y="1585976"/>
                </a:lnTo>
                <a:lnTo>
                  <a:pt x="1558209" y="1640763"/>
                </a:lnTo>
                <a:lnTo>
                  <a:pt x="1548362" y="1694893"/>
                </a:lnTo>
                <a:lnTo>
                  <a:pt x="1534577" y="1748088"/>
                </a:lnTo>
                <a:lnTo>
                  <a:pt x="1516853" y="1800064"/>
                </a:lnTo>
                <a:lnTo>
                  <a:pt x="1499072" y="1843310"/>
                </a:lnTo>
                <a:lnTo>
                  <a:pt x="1478546" y="1884582"/>
                </a:lnTo>
                <a:lnTo>
                  <a:pt x="1455262" y="1924055"/>
                </a:lnTo>
                <a:lnTo>
                  <a:pt x="1429211" y="1961903"/>
                </a:lnTo>
                <a:lnTo>
                  <a:pt x="1400382" y="1998297"/>
                </a:lnTo>
                <a:lnTo>
                  <a:pt x="1368762" y="2033413"/>
                </a:lnTo>
                <a:lnTo>
                  <a:pt x="1334558" y="2066842"/>
                </a:lnTo>
                <a:lnTo>
                  <a:pt x="1297662" y="2098059"/>
                </a:lnTo>
                <a:lnTo>
                  <a:pt x="1258183" y="2127065"/>
                </a:lnTo>
                <a:lnTo>
                  <a:pt x="1216229" y="2153860"/>
                </a:lnTo>
                <a:lnTo>
                  <a:pt x="1171909" y="2178443"/>
                </a:lnTo>
                <a:lnTo>
                  <a:pt x="1125331" y="2200816"/>
                </a:lnTo>
                <a:lnTo>
                  <a:pt x="1083659" y="2217840"/>
                </a:lnTo>
                <a:lnTo>
                  <a:pt x="1040366" y="2232413"/>
                </a:lnTo>
                <a:lnTo>
                  <a:pt x="995461" y="2244474"/>
                </a:lnTo>
                <a:lnTo>
                  <a:pt x="948949" y="2253963"/>
                </a:lnTo>
                <a:lnTo>
                  <a:pt x="900838" y="2260816"/>
                </a:lnTo>
                <a:lnTo>
                  <a:pt x="851132" y="2264973"/>
                </a:lnTo>
                <a:lnTo>
                  <a:pt x="799845" y="2266372"/>
                </a:lnTo>
                <a:close/>
              </a:path>
              <a:path w="3286125" h="2266950">
                <a:moveTo>
                  <a:pt x="1414479" y="525620"/>
                </a:moveTo>
                <a:lnTo>
                  <a:pt x="1411353" y="525620"/>
                </a:lnTo>
                <a:lnTo>
                  <a:pt x="1414479" y="525620"/>
                </a:lnTo>
                <a:close/>
              </a:path>
              <a:path w="3286125" h="2266950">
                <a:moveTo>
                  <a:pt x="2519492" y="2266372"/>
                </a:moveTo>
                <a:lnTo>
                  <a:pt x="2464861" y="2264973"/>
                </a:lnTo>
                <a:lnTo>
                  <a:pt x="2411881" y="2260775"/>
                </a:lnTo>
                <a:lnTo>
                  <a:pt x="2360546" y="2253779"/>
                </a:lnTo>
                <a:lnTo>
                  <a:pt x="2310856" y="2243984"/>
                </a:lnTo>
                <a:lnTo>
                  <a:pt x="2262808" y="2231391"/>
                </a:lnTo>
                <a:lnTo>
                  <a:pt x="2216400" y="2216000"/>
                </a:lnTo>
                <a:lnTo>
                  <a:pt x="2171630" y="2197809"/>
                </a:lnTo>
                <a:lnTo>
                  <a:pt x="2128496" y="2176821"/>
                </a:lnTo>
                <a:lnTo>
                  <a:pt x="2086996" y="2153034"/>
                </a:lnTo>
                <a:lnTo>
                  <a:pt x="2047127" y="2126449"/>
                </a:lnTo>
                <a:lnTo>
                  <a:pt x="2008888" y="2097065"/>
                </a:lnTo>
                <a:lnTo>
                  <a:pt x="1972276" y="2064882"/>
                </a:lnTo>
                <a:lnTo>
                  <a:pt x="1937289" y="2029901"/>
                </a:lnTo>
                <a:lnTo>
                  <a:pt x="1906669" y="1995312"/>
                </a:lnTo>
                <a:lnTo>
                  <a:pt x="1878279" y="1959104"/>
                </a:lnTo>
                <a:lnTo>
                  <a:pt x="1852127" y="1921269"/>
                </a:lnTo>
                <a:lnTo>
                  <a:pt x="1828217" y="1881802"/>
                </a:lnTo>
                <a:lnTo>
                  <a:pt x="1806556" y="1840694"/>
                </a:lnTo>
                <a:lnTo>
                  <a:pt x="1787149" y="1797939"/>
                </a:lnTo>
                <a:lnTo>
                  <a:pt x="1770004" y="1753531"/>
                </a:lnTo>
                <a:lnTo>
                  <a:pt x="1755125" y="1707463"/>
                </a:lnTo>
                <a:lnTo>
                  <a:pt x="1742518" y="1659727"/>
                </a:lnTo>
                <a:lnTo>
                  <a:pt x="1732190" y="1610317"/>
                </a:lnTo>
                <a:lnTo>
                  <a:pt x="1724147" y="1559227"/>
                </a:lnTo>
                <a:lnTo>
                  <a:pt x="1718395" y="1506448"/>
                </a:lnTo>
                <a:lnTo>
                  <a:pt x="1714939" y="1451975"/>
                </a:lnTo>
                <a:lnTo>
                  <a:pt x="1713786" y="1395801"/>
                </a:lnTo>
                <a:lnTo>
                  <a:pt x="1714528" y="1347544"/>
                </a:lnTo>
                <a:lnTo>
                  <a:pt x="1716768" y="1299027"/>
                </a:lnTo>
                <a:lnTo>
                  <a:pt x="1720530" y="1250250"/>
                </a:lnTo>
                <a:lnTo>
                  <a:pt x="1725835" y="1201213"/>
                </a:lnTo>
                <a:lnTo>
                  <a:pt x="1732706" y="1151916"/>
                </a:lnTo>
                <a:lnTo>
                  <a:pt x="1741167" y="1102359"/>
                </a:lnTo>
                <a:lnTo>
                  <a:pt x="1751238" y="1052541"/>
                </a:lnTo>
                <a:lnTo>
                  <a:pt x="1762943" y="1002464"/>
                </a:lnTo>
                <a:lnTo>
                  <a:pt x="1776304" y="952126"/>
                </a:lnTo>
                <a:lnTo>
                  <a:pt x="1791731" y="903088"/>
                </a:lnTo>
                <a:lnTo>
                  <a:pt x="1809614" y="854621"/>
                </a:lnTo>
                <a:lnTo>
                  <a:pt x="1829951" y="806807"/>
                </a:lnTo>
                <a:lnTo>
                  <a:pt x="1852739" y="759724"/>
                </a:lnTo>
                <a:lnTo>
                  <a:pt x="1877974" y="713455"/>
                </a:lnTo>
                <a:lnTo>
                  <a:pt x="1905654" y="668078"/>
                </a:lnTo>
                <a:lnTo>
                  <a:pt x="1935774" y="623674"/>
                </a:lnTo>
                <a:lnTo>
                  <a:pt x="1968332" y="580324"/>
                </a:lnTo>
                <a:lnTo>
                  <a:pt x="2003324" y="538107"/>
                </a:lnTo>
                <a:lnTo>
                  <a:pt x="2033844" y="503598"/>
                </a:lnTo>
                <a:lnTo>
                  <a:pt x="2066163" y="469885"/>
                </a:lnTo>
                <a:lnTo>
                  <a:pt x="2100301" y="436973"/>
                </a:lnTo>
                <a:lnTo>
                  <a:pt x="2136273" y="404865"/>
                </a:lnTo>
                <a:lnTo>
                  <a:pt x="2174099" y="373564"/>
                </a:lnTo>
                <a:lnTo>
                  <a:pt x="2213795" y="343074"/>
                </a:lnTo>
                <a:lnTo>
                  <a:pt x="2255380" y="313399"/>
                </a:lnTo>
                <a:lnTo>
                  <a:pt x="2298871" y="284541"/>
                </a:lnTo>
                <a:lnTo>
                  <a:pt x="2344285" y="256505"/>
                </a:lnTo>
                <a:lnTo>
                  <a:pt x="2391640" y="229294"/>
                </a:lnTo>
                <a:lnTo>
                  <a:pt x="2440953" y="202912"/>
                </a:lnTo>
                <a:lnTo>
                  <a:pt x="2481052" y="183066"/>
                </a:lnTo>
                <a:lnTo>
                  <a:pt x="2522487" y="164006"/>
                </a:lnTo>
                <a:lnTo>
                  <a:pt x="2565281" y="145741"/>
                </a:lnTo>
                <a:lnTo>
                  <a:pt x="2609455" y="128281"/>
                </a:lnTo>
                <a:lnTo>
                  <a:pt x="2655029" y="111635"/>
                </a:lnTo>
                <a:lnTo>
                  <a:pt x="2702027" y="95813"/>
                </a:lnTo>
                <a:lnTo>
                  <a:pt x="2750468" y="80823"/>
                </a:lnTo>
                <a:lnTo>
                  <a:pt x="2800375" y="66675"/>
                </a:lnTo>
                <a:lnTo>
                  <a:pt x="2851768" y="53379"/>
                </a:lnTo>
                <a:lnTo>
                  <a:pt x="2904670" y="40944"/>
                </a:lnTo>
                <a:lnTo>
                  <a:pt x="2959100" y="29379"/>
                </a:lnTo>
                <a:lnTo>
                  <a:pt x="3015082" y="18693"/>
                </a:lnTo>
                <a:lnTo>
                  <a:pt x="3072635" y="8897"/>
                </a:lnTo>
                <a:lnTo>
                  <a:pt x="3131782" y="0"/>
                </a:lnTo>
                <a:lnTo>
                  <a:pt x="3131779" y="525620"/>
                </a:lnTo>
                <a:lnTo>
                  <a:pt x="3071784" y="527886"/>
                </a:lnTo>
                <a:lnTo>
                  <a:pt x="3015110" y="532339"/>
                </a:lnTo>
                <a:lnTo>
                  <a:pt x="2961677" y="538968"/>
                </a:lnTo>
                <a:lnTo>
                  <a:pt x="2911405" y="547765"/>
                </a:lnTo>
                <a:lnTo>
                  <a:pt x="2864209" y="558720"/>
                </a:lnTo>
                <a:lnTo>
                  <a:pt x="2820008" y="571824"/>
                </a:lnTo>
                <a:lnTo>
                  <a:pt x="2778719" y="587068"/>
                </a:lnTo>
                <a:lnTo>
                  <a:pt x="2740260" y="604443"/>
                </a:lnTo>
                <a:lnTo>
                  <a:pt x="2700414" y="627138"/>
                </a:lnTo>
                <a:lnTo>
                  <a:pt x="2662632" y="653076"/>
                </a:lnTo>
                <a:lnTo>
                  <a:pt x="2626969" y="682249"/>
                </a:lnTo>
                <a:lnTo>
                  <a:pt x="2593479" y="714650"/>
                </a:lnTo>
                <a:lnTo>
                  <a:pt x="2562217" y="750274"/>
                </a:lnTo>
                <a:lnTo>
                  <a:pt x="2533239" y="789112"/>
                </a:lnTo>
                <a:lnTo>
                  <a:pt x="2506598" y="831159"/>
                </a:lnTo>
                <a:lnTo>
                  <a:pt x="2562461" y="832319"/>
                </a:lnTo>
                <a:lnTo>
                  <a:pt x="2616559" y="835794"/>
                </a:lnTo>
                <a:lnTo>
                  <a:pt x="2668914" y="841573"/>
                </a:lnTo>
                <a:lnTo>
                  <a:pt x="2719551" y="849643"/>
                </a:lnTo>
                <a:lnTo>
                  <a:pt x="2768495" y="859996"/>
                </a:lnTo>
                <a:lnTo>
                  <a:pt x="2815771" y="872619"/>
                </a:lnTo>
                <a:lnTo>
                  <a:pt x="2861402" y="887502"/>
                </a:lnTo>
                <a:lnTo>
                  <a:pt x="2905413" y="904635"/>
                </a:lnTo>
                <a:lnTo>
                  <a:pt x="2947829" y="924006"/>
                </a:lnTo>
                <a:lnTo>
                  <a:pt x="2988673" y="945604"/>
                </a:lnTo>
                <a:lnTo>
                  <a:pt x="3027971" y="969419"/>
                </a:lnTo>
                <a:lnTo>
                  <a:pt x="3065747" y="995440"/>
                </a:lnTo>
                <a:lnTo>
                  <a:pt x="3101192" y="1024060"/>
                </a:lnTo>
                <a:lnTo>
                  <a:pt x="3133491" y="1055665"/>
                </a:lnTo>
                <a:lnTo>
                  <a:pt x="3162657" y="1090231"/>
                </a:lnTo>
                <a:lnTo>
                  <a:pt x="3188700" y="1127737"/>
                </a:lnTo>
                <a:lnTo>
                  <a:pt x="3211633" y="1168158"/>
                </a:lnTo>
                <a:lnTo>
                  <a:pt x="3231470" y="1211473"/>
                </a:lnTo>
                <a:lnTo>
                  <a:pt x="3248221" y="1257657"/>
                </a:lnTo>
                <a:lnTo>
                  <a:pt x="3261899" y="1306687"/>
                </a:lnTo>
                <a:lnTo>
                  <a:pt x="3272516" y="1358541"/>
                </a:lnTo>
                <a:lnTo>
                  <a:pt x="3280084" y="1413196"/>
                </a:lnTo>
                <a:lnTo>
                  <a:pt x="3284616" y="1470629"/>
                </a:lnTo>
                <a:lnTo>
                  <a:pt x="3286125" y="1530815"/>
                </a:lnTo>
                <a:lnTo>
                  <a:pt x="3284155" y="1585976"/>
                </a:lnTo>
                <a:lnTo>
                  <a:pt x="3278247" y="1640763"/>
                </a:lnTo>
                <a:lnTo>
                  <a:pt x="3268401" y="1694893"/>
                </a:lnTo>
                <a:lnTo>
                  <a:pt x="3254615" y="1748088"/>
                </a:lnTo>
                <a:lnTo>
                  <a:pt x="3236891" y="1800064"/>
                </a:lnTo>
                <a:lnTo>
                  <a:pt x="3219111" y="1843310"/>
                </a:lnTo>
                <a:lnTo>
                  <a:pt x="3198584" y="1884582"/>
                </a:lnTo>
                <a:lnTo>
                  <a:pt x="3175301" y="1924055"/>
                </a:lnTo>
                <a:lnTo>
                  <a:pt x="3149250" y="1961903"/>
                </a:lnTo>
                <a:lnTo>
                  <a:pt x="3120420" y="1998297"/>
                </a:lnTo>
                <a:lnTo>
                  <a:pt x="3088801" y="2033413"/>
                </a:lnTo>
                <a:lnTo>
                  <a:pt x="3054855" y="2066842"/>
                </a:lnTo>
                <a:lnTo>
                  <a:pt x="3018598" y="2098059"/>
                </a:lnTo>
                <a:lnTo>
                  <a:pt x="2979931" y="2127065"/>
                </a:lnTo>
                <a:lnTo>
                  <a:pt x="2938756" y="2153860"/>
                </a:lnTo>
                <a:lnTo>
                  <a:pt x="2894977" y="2178443"/>
                </a:lnTo>
                <a:lnTo>
                  <a:pt x="2848495" y="2200816"/>
                </a:lnTo>
                <a:lnTo>
                  <a:pt x="2806813" y="2217840"/>
                </a:lnTo>
                <a:lnTo>
                  <a:pt x="2763448" y="2232413"/>
                </a:lnTo>
                <a:lnTo>
                  <a:pt x="2718348" y="2244474"/>
                </a:lnTo>
                <a:lnTo>
                  <a:pt x="2671457" y="2253963"/>
                </a:lnTo>
                <a:lnTo>
                  <a:pt x="2622721" y="2260816"/>
                </a:lnTo>
                <a:lnTo>
                  <a:pt x="2572081" y="2264973"/>
                </a:lnTo>
                <a:lnTo>
                  <a:pt x="2519492" y="2266372"/>
                </a:lnTo>
                <a:close/>
              </a:path>
            </a:pathLst>
          </a:custGeom>
          <a:solidFill>
            <a:srgbClr val="94AF86">
              <a:alpha val="348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0" y="205179"/>
            <a:ext cx="18288000" cy="9453245"/>
            <a:chOff x="0" y="205179"/>
            <a:chExt cx="18288000" cy="9453245"/>
          </a:xfrm>
        </p:grpSpPr>
        <p:sp>
          <p:nvSpPr>
            <p:cNvPr id="8" name="object 8"/>
            <p:cNvSpPr/>
            <p:nvPr/>
          </p:nvSpPr>
          <p:spPr>
            <a:xfrm>
              <a:off x="0" y="557794"/>
              <a:ext cx="18288000" cy="1028700"/>
            </a:xfrm>
            <a:custGeom>
              <a:avLst/>
              <a:gdLst/>
              <a:ahLst/>
              <a:cxnLst/>
              <a:rect l="l" t="t" r="r" b="b"/>
              <a:pathLst>
                <a:path w="18288000" h="1028700">
                  <a:moveTo>
                    <a:pt x="0" y="0"/>
                  </a:moveTo>
                  <a:lnTo>
                    <a:pt x="18287999" y="0"/>
                  </a:lnTo>
                  <a:lnTo>
                    <a:pt x="18287999" y="1028699"/>
                  </a:lnTo>
                  <a:lnTo>
                    <a:pt x="0" y="1028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A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05180"/>
              <a:ext cx="18288000" cy="9050020"/>
            </a:xfrm>
            <a:custGeom>
              <a:avLst/>
              <a:gdLst/>
              <a:ahLst/>
              <a:cxnLst/>
              <a:rect l="l" t="t" r="r" b="b"/>
              <a:pathLst>
                <a:path w="18288000" h="9050020">
                  <a:moveTo>
                    <a:pt x="328955" y="280987"/>
                  </a:moveTo>
                  <a:lnTo>
                    <a:pt x="322783" y="241058"/>
                  </a:lnTo>
                  <a:lnTo>
                    <a:pt x="300075" y="207632"/>
                  </a:lnTo>
                  <a:lnTo>
                    <a:pt x="264782" y="190474"/>
                  </a:lnTo>
                  <a:lnTo>
                    <a:pt x="212344" y="185839"/>
                  </a:lnTo>
                  <a:lnTo>
                    <a:pt x="158838" y="182283"/>
                  </a:lnTo>
                  <a:lnTo>
                    <a:pt x="104597" y="178003"/>
                  </a:lnTo>
                  <a:lnTo>
                    <a:pt x="50012" y="171208"/>
                  </a:lnTo>
                  <a:lnTo>
                    <a:pt x="0" y="163487"/>
                  </a:lnTo>
                  <a:lnTo>
                    <a:pt x="0" y="425843"/>
                  </a:lnTo>
                  <a:lnTo>
                    <a:pt x="75603" y="422554"/>
                  </a:lnTo>
                  <a:lnTo>
                    <a:pt x="129654" y="415036"/>
                  </a:lnTo>
                  <a:lnTo>
                    <a:pt x="182613" y="403250"/>
                  </a:lnTo>
                  <a:lnTo>
                    <a:pt x="234099" y="387032"/>
                  </a:lnTo>
                  <a:lnTo>
                    <a:pt x="277241" y="358127"/>
                  </a:lnTo>
                  <a:lnTo>
                    <a:pt x="314629" y="317665"/>
                  </a:lnTo>
                  <a:lnTo>
                    <a:pt x="328955" y="280987"/>
                  </a:lnTo>
                  <a:close/>
                </a:path>
                <a:path w="18288000" h="9050020">
                  <a:moveTo>
                    <a:pt x="1533410" y="284772"/>
                  </a:moveTo>
                  <a:lnTo>
                    <a:pt x="1529867" y="238645"/>
                  </a:lnTo>
                  <a:lnTo>
                    <a:pt x="1514106" y="195414"/>
                  </a:lnTo>
                  <a:lnTo>
                    <a:pt x="1484325" y="155790"/>
                  </a:lnTo>
                  <a:lnTo>
                    <a:pt x="1453172" y="126885"/>
                  </a:lnTo>
                  <a:lnTo>
                    <a:pt x="1419136" y="109537"/>
                  </a:lnTo>
                  <a:lnTo>
                    <a:pt x="1368628" y="103225"/>
                  </a:lnTo>
                  <a:lnTo>
                    <a:pt x="1317866" y="98818"/>
                  </a:lnTo>
                  <a:lnTo>
                    <a:pt x="1266913" y="96393"/>
                  </a:lnTo>
                  <a:lnTo>
                    <a:pt x="1215872" y="96050"/>
                  </a:lnTo>
                  <a:lnTo>
                    <a:pt x="1164831" y="97866"/>
                  </a:lnTo>
                  <a:lnTo>
                    <a:pt x="1113891" y="101942"/>
                  </a:lnTo>
                  <a:lnTo>
                    <a:pt x="1063117" y="108381"/>
                  </a:lnTo>
                  <a:lnTo>
                    <a:pt x="1012621" y="117246"/>
                  </a:lnTo>
                  <a:lnTo>
                    <a:pt x="961326" y="156273"/>
                  </a:lnTo>
                  <a:lnTo>
                    <a:pt x="935913" y="221310"/>
                  </a:lnTo>
                  <a:lnTo>
                    <a:pt x="941247" y="271767"/>
                  </a:lnTo>
                  <a:lnTo>
                    <a:pt x="961326" y="315734"/>
                  </a:lnTo>
                  <a:lnTo>
                    <a:pt x="993622" y="348132"/>
                  </a:lnTo>
                  <a:lnTo>
                    <a:pt x="1035621" y="363905"/>
                  </a:lnTo>
                  <a:lnTo>
                    <a:pt x="1084287" y="370014"/>
                  </a:lnTo>
                  <a:lnTo>
                    <a:pt x="1133132" y="374827"/>
                  </a:lnTo>
                  <a:lnTo>
                    <a:pt x="1273403" y="387032"/>
                  </a:lnTo>
                  <a:lnTo>
                    <a:pt x="1388452" y="380771"/>
                  </a:lnTo>
                  <a:lnTo>
                    <a:pt x="1441665" y="376732"/>
                  </a:lnTo>
                  <a:lnTo>
                    <a:pt x="1491996" y="371614"/>
                  </a:lnTo>
                  <a:lnTo>
                    <a:pt x="1521663" y="345059"/>
                  </a:lnTo>
                  <a:lnTo>
                    <a:pt x="1533410" y="284772"/>
                  </a:lnTo>
                  <a:close/>
                </a:path>
                <a:path w="18288000" h="9050020">
                  <a:moveTo>
                    <a:pt x="3601288" y="229019"/>
                  </a:moveTo>
                  <a:lnTo>
                    <a:pt x="3588766" y="179273"/>
                  </a:lnTo>
                  <a:lnTo>
                    <a:pt x="3564382" y="137477"/>
                  </a:lnTo>
                  <a:lnTo>
                    <a:pt x="3530638" y="108699"/>
                  </a:lnTo>
                  <a:lnTo>
                    <a:pt x="3490074" y="97980"/>
                  </a:lnTo>
                  <a:lnTo>
                    <a:pt x="3441839" y="96634"/>
                  </a:lnTo>
                  <a:lnTo>
                    <a:pt x="3393059" y="96266"/>
                  </a:lnTo>
                  <a:lnTo>
                    <a:pt x="3343859" y="96532"/>
                  </a:lnTo>
                  <a:lnTo>
                    <a:pt x="3190938" y="97980"/>
                  </a:lnTo>
                  <a:lnTo>
                    <a:pt x="3096984" y="96532"/>
                  </a:lnTo>
                  <a:lnTo>
                    <a:pt x="3049638" y="96354"/>
                  </a:lnTo>
                  <a:lnTo>
                    <a:pt x="3003054" y="97980"/>
                  </a:lnTo>
                  <a:lnTo>
                    <a:pt x="2962757" y="100990"/>
                  </a:lnTo>
                  <a:lnTo>
                    <a:pt x="2922486" y="104724"/>
                  </a:lnTo>
                  <a:lnTo>
                    <a:pt x="2882214" y="109905"/>
                  </a:lnTo>
                  <a:lnTo>
                    <a:pt x="2841942" y="117246"/>
                  </a:lnTo>
                  <a:lnTo>
                    <a:pt x="2798267" y="153555"/>
                  </a:lnTo>
                  <a:lnTo>
                    <a:pt x="2785503" y="194386"/>
                  </a:lnTo>
                  <a:lnTo>
                    <a:pt x="2792095" y="223723"/>
                  </a:lnTo>
                  <a:lnTo>
                    <a:pt x="2818942" y="267563"/>
                  </a:lnTo>
                  <a:lnTo>
                    <a:pt x="2853931" y="285864"/>
                  </a:lnTo>
                  <a:lnTo>
                    <a:pt x="2891802" y="298386"/>
                  </a:lnTo>
                  <a:lnTo>
                    <a:pt x="2932074" y="304050"/>
                  </a:lnTo>
                  <a:lnTo>
                    <a:pt x="2972346" y="308991"/>
                  </a:lnTo>
                  <a:lnTo>
                    <a:pt x="3012605" y="312483"/>
                  </a:lnTo>
                  <a:lnTo>
                    <a:pt x="3052876" y="313804"/>
                  </a:lnTo>
                  <a:lnTo>
                    <a:pt x="3245586" y="313474"/>
                  </a:lnTo>
                  <a:lnTo>
                    <a:pt x="3486239" y="309956"/>
                  </a:lnTo>
                  <a:lnTo>
                    <a:pt x="3504158" y="308089"/>
                  </a:lnTo>
                  <a:lnTo>
                    <a:pt x="3523157" y="303695"/>
                  </a:lnTo>
                  <a:lnTo>
                    <a:pt x="3542868" y="298564"/>
                  </a:lnTo>
                  <a:lnTo>
                    <a:pt x="3562947" y="294538"/>
                  </a:lnTo>
                  <a:lnTo>
                    <a:pt x="3577564" y="285927"/>
                  </a:lnTo>
                  <a:lnTo>
                    <a:pt x="3590747" y="268998"/>
                  </a:lnTo>
                  <a:lnTo>
                    <a:pt x="3599611" y="248462"/>
                  </a:lnTo>
                  <a:lnTo>
                    <a:pt x="3601288" y="229019"/>
                  </a:lnTo>
                  <a:close/>
                </a:path>
                <a:path w="18288000" h="9050020">
                  <a:moveTo>
                    <a:pt x="5848642" y="155790"/>
                  </a:moveTo>
                  <a:lnTo>
                    <a:pt x="5839472" y="115443"/>
                  </a:lnTo>
                  <a:lnTo>
                    <a:pt x="5827077" y="75819"/>
                  </a:lnTo>
                  <a:lnTo>
                    <a:pt x="5808192" y="37630"/>
                  </a:lnTo>
                  <a:lnTo>
                    <a:pt x="5779617" y="1625"/>
                  </a:lnTo>
                  <a:lnTo>
                    <a:pt x="5750191" y="5664"/>
                  </a:lnTo>
                  <a:lnTo>
                    <a:pt x="5719686" y="10782"/>
                  </a:lnTo>
                  <a:lnTo>
                    <a:pt x="5688469" y="15176"/>
                  </a:lnTo>
                  <a:lnTo>
                    <a:pt x="5656897" y="17043"/>
                  </a:lnTo>
                  <a:lnTo>
                    <a:pt x="5616626" y="13004"/>
                  </a:lnTo>
                  <a:lnTo>
                    <a:pt x="5536082" y="3492"/>
                  </a:lnTo>
                  <a:lnTo>
                    <a:pt x="5495823" y="1625"/>
                  </a:lnTo>
                  <a:lnTo>
                    <a:pt x="5399189" y="0"/>
                  </a:lnTo>
                  <a:lnTo>
                    <a:pt x="5351221" y="342"/>
                  </a:lnTo>
                  <a:lnTo>
                    <a:pt x="5303444" y="1816"/>
                  </a:lnTo>
                  <a:lnTo>
                    <a:pt x="5255831" y="4711"/>
                  </a:lnTo>
                  <a:lnTo>
                    <a:pt x="5208333" y="9334"/>
                  </a:lnTo>
                  <a:lnTo>
                    <a:pt x="5160937" y="15951"/>
                  </a:lnTo>
                  <a:lnTo>
                    <a:pt x="5113591" y="24841"/>
                  </a:lnTo>
                  <a:lnTo>
                    <a:pt x="5048440" y="40525"/>
                  </a:lnTo>
                  <a:lnTo>
                    <a:pt x="5011280" y="54737"/>
                  </a:lnTo>
                  <a:lnTo>
                    <a:pt x="4966284" y="89306"/>
                  </a:lnTo>
                  <a:lnTo>
                    <a:pt x="4954600" y="129768"/>
                  </a:lnTo>
                  <a:lnTo>
                    <a:pt x="4959451" y="171691"/>
                  </a:lnTo>
                  <a:lnTo>
                    <a:pt x="5003368" y="216255"/>
                  </a:lnTo>
                  <a:lnTo>
                    <a:pt x="5052034" y="238887"/>
                  </a:lnTo>
                  <a:lnTo>
                    <a:pt x="5110632" y="248170"/>
                  </a:lnTo>
                  <a:lnTo>
                    <a:pt x="5144909" y="248285"/>
                  </a:lnTo>
                  <a:lnTo>
                    <a:pt x="5179187" y="245516"/>
                  </a:lnTo>
                  <a:lnTo>
                    <a:pt x="5212029" y="240576"/>
                  </a:lnTo>
                  <a:lnTo>
                    <a:pt x="5266055" y="230644"/>
                  </a:lnTo>
                  <a:lnTo>
                    <a:pt x="5319738" y="223875"/>
                  </a:lnTo>
                  <a:lnTo>
                    <a:pt x="5373230" y="220154"/>
                  </a:lnTo>
                  <a:lnTo>
                    <a:pt x="5426659" y="219316"/>
                  </a:lnTo>
                  <a:lnTo>
                    <a:pt x="5480139" y="221246"/>
                  </a:lnTo>
                  <a:lnTo>
                    <a:pt x="5533834" y="225818"/>
                  </a:lnTo>
                  <a:lnTo>
                    <a:pt x="5634482" y="239014"/>
                  </a:lnTo>
                  <a:lnTo>
                    <a:pt x="5681827" y="241541"/>
                  </a:lnTo>
                  <a:lnTo>
                    <a:pt x="5775782" y="244436"/>
                  </a:lnTo>
                  <a:lnTo>
                    <a:pt x="5807659" y="239255"/>
                  </a:lnTo>
                  <a:lnTo>
                    <a:pt x="5832348" y="220345"/>
                  </a:lnTo>
                  <a:lnTo>
                    <a:pt x="5846965" y="191312"/>
                  </a:lnTo>
                  <a:lnTo>
                    <a:pt x="5848642" y="155790"/>
                  </a:lnTo>
                  <a:close/>
                </a:path>
                <a:path w="18288000" h="9050020">
                  <a:moveTo>
                    <a:pt x="7562926" y="151930"/>
                  </a:moveTo>
                  <a:lnTo>
                    <a:pt x="7537043" y="88823"/>
                  </a:lnTo>
                  <a:lnTo>
                    <a:pt x="7482395" y="51727"/>
                  </a:lnTo>
                  <a:lnTo>
                    <a:pt x="7433234" y="43129"/>
                  </a:lnTo>
                  <a:lnTo>
                    <a:pt x="7384072" y="36245"/>
                  </a:lnTo>
                  <a:lnTo>
                    <a:pt x="7334910" y="31089"/>
                  </a:lnTo>
                  <a:lnTo>
                    <a:pt x="7285749" y="27647"/>
                  </a:lnTo>
                  <a:lnTo>
                    <a:pt x="7236600" y="25933"/>
                  </a:lnTo>
                  <a:lnTo>
                    <a:pt x="7187438" y="25933"/>
                  </a:lnTo>
                  <a:lnTo>
                    <a:pt x="7138276" y="27647"/>
                  </a:lnTo>
                  <a:lnTo>
                    <a:pt x="7089114" y="31089"/>
                  </a:lnTo>
                  <a:lnTo>
                    <a:pt x="7039965" y="36245"/>
                  </a:lnTo>
                  <a:lnTo>
                    <a:pt x="6990804" y="43129"/>
                  </a:lnTo>
                  <a:lnTo>
                    <a:pt x="6941642" y="51727"/>
                  </a:lnTo>
                  <a:lnTo>
                    <a:pt x="6887946" y="86893"/>
                  </a:lnTo>
                  <a:lnTo>
                    <a:pt x="6857276" y="148082"/>
                  </a:lnTo>
                  <a:lnTo>
                    <a:pt x="6859016" y="190779"/>
                  </a:lnTo>
                  <a:lnTo>
                    <a:pt x="6874053" y="229501"/>
                  </a:lnTo>
                  <a:lnTo>
                    <a:pt x="6899872" y="260273"/>
                  </a:lnTo>
                  <a:lnTo>
                    <a:pt x="6933971" y="279120"/>
                  </a:lnTo>
                  <a:lnTo>
                    <a:pt x="6987667" y="291160"/>
                  </a:lnTo>
                  <a:lnTo>
                    <a:pt x="7014870" y="294830"/>
                  </a:lnTo>
                  <a:lnTo>
                    <a:pt x="7041350" y="294538"/>
                  </a:lnTo>
                  <a:lnTo>
                    <a:pt x="7089597" y="290385"/>
                  </a:lnTo>
                  <a:lnTo>
                    <a:pt x="7136752" y="284416"/>
                  </a:lnTo>
                  <a:lnTo>
                    <a:pt x="7229272" y="271411"/>
                  </a:lnTo>
                  <a:lnTo>
                    <a:pt x="7470889" y="271411"/>
                  </a:lnTo>
                  <a:lnTo>
                    <a:pt x="7506297" y="260337"/>
                  </a:lnTo>
                  <a:lnTo>
                    <a:pt x="7535596" y="231902"/>
                  </a:lnTo>
                  <a:lnTo>
                    <a:pt x="7555560" y="193370"/>
                  </a:lnTo>
                  <a:lnTo>
                    <a:pt x="7562926" y="151930"/>
                  </a:lnTo>
                  <a:close/>
                </a:path>
                <a:path w="18288000" h="9050020">
                  <a:moveTo>
                    <a:pt x="9764255" y="225158"/>
                  </a:moveTo>
                  <a:lnTo>
                    <a:pt x="9743161" y="156273"/>
                  </a:lnTo>
                  <a:lnTo>
                    <a:pt x="9699066" y="113398"/>
                  </a:lnTo>
                  <a:lnTo>
                    <a:pt x="9614687" y="97980"/>
                  </a:lnTo>
                  <a:lnTo>
                    <a:pt x="9560852" y="100088"/>
                  </a:lnTo>
                  <a:lnTo>
                    <a:pt x="9508033" y="104013"/>
                  </a:lnTo>
                  <a:lnTo>
                    <a:pt x="9456115" y="109258"/>
                  </a:lnTo>
                  <a:lnTo>
                    <a:pt x="9255011" y="133705"/>
                  </a:lnTo>
                  <a:lnTo>
                    <a:pt x="9205773" y="138264"/>
                  </a:lnTo>
                  <a:lnTo>
                    <a:pt x="9156700" y="141211"/>
                  </a:lnTo>
                  <a:lnTo>
                    <a:pt x="9107691" y="142074"/>
                  </a:lnTo>
                  <a:lnTo>
                    <a:pt x="9058605" y="140373"/>
                  </a:lnTo>
                  <a:lnTo>
                    <a:pt x="9045423" y="145554"/>
                  </a:lnTo>
                  <a:lnTo>
                    <a:pt x="9030805" y="158673"/>
                  </a:lnTo>
                  <a:lnTo>
                    <a:pt x="9017622" y="176136"/>
                  </a:lnTo>
                  <a:lnTo>
                    <a:pt x="9008745" y="194322"/>
                  </a:lnTo>
                  <a:lnTo>
                    <a:pt x="9001798" y="229260"/>
                  </a:lnTo>
                  <a:lnTo>
                    <a:pt x="9007792" y="262737"/>
                  </a:lnTo>
                  <a:lnTo>
                    <a:pt x="9047099" y="313804"/>
                  </a:lnTo>
                  <a:lnTo>
                    <a:pt x="9082329" y="336384"/>
                  </a:lnTo>
                  <a:lnTo>
                    <a:pt x="9119006" y="352831"/>
                  </a:lnTo>
                  <a:lnTo>
                    <a:pt x="9157119" y="364210"/>
                  </a:lnTo>
                  <a:lnTo>
                    <a:pt x="9196667" y="371614"/>
                  </a:lnTo>
                  <a:lnTo>
                    <a:pt x="9249156" y="376135"/>
                  </a:lnTo>
                  <a:lnTo>
                    <a:pt x="9300858" y="376275"/>
                  </a:lnTo>
                  <a:lnTo>
                    <a:pt x="9351924" y="372757"/>
                  </a:lnTo>
                  <a:lnTo>
                    <a:pt x="9402470" y="366318"/>
                  </a:lnTo>
                  <a:lnTo>
                    <a:pt x="9452661" y="357644"/>
                  </a:lnTo>
                  <a:lnTo>
                    <a:pt x="9502610" y="347472"/>
                  </a:lnTo>
                  <a:lnTo>
                    <a:pt x="9652483" y="315112"/>
                  </a:lnTo>
                  <a:lnTo>
                    <a:pt x="9702902" y="306095"/>
                  </a:lnTo>
                  <a:lnTo>
                    <a:pt x="9722193" y="295617"/>
                  </a:lnTo>
                  <a:lnTo>
                    <a:pt x="9742208" y="274307"/>
                  </a:lnTo>
                  <a:lnTo>
                    <a:pt x="9757905" y="248653"/>
                  </a:lnTo>
                  <a:lnTo>
                    <a:pt x="9764255" y="225158"/>
                  </a:lnTo>
                  <a:close/>
                </a:path>
                <a:path w="18288000" h="9050020">
                  <a:moveTo>
                    <a:pt x="11858181" y="358254"/>
                  </a:moveTo>
                  <a:lnTo>
                    <a:pt x="11855374" y="312242"/>
                  </a:lnTo>
                  <a:lnTo>
                    <a:pt x="11839994" y="270929"/>
                  </a:lnTo>
                  <a:lnTo>
                    <a:pt x="11813756" y="237007"/>
                  </a:lnTo>
                  <a:lnTo>
                    <a:pt x="11778348" y="213156"/>
                  </a:lnTo>
                  <a:lnTo>
                    <a:pt x="11735486" y="202031"/>
                  </a:lnTo>
                  <a:lnTo>
                    <a:pt x="11680838" y="197523"/>
                  </a:lnTo>
                  <a:lnTo>
                    <a:pt x="11516893" y="190474"/>
                  </a:lnTo>
                  <a:lnTo>
                    <a:pt x="11516893" y="198183"/>
                  </a:lnTo>
                  <a:lnTo>
                    <a:pt x="11513058" y="205892"/>
                  </a:lnTo>
                  <a:lnTo>
                    <a:pt x="11240770" y="205892"/>
                  </a:lnTo>
                  <a:lnTo>
                    <a:pt x="11210620" y="213118"/>
                  </a:lnTo>
                  <a:lnTo>
                    <a:pt x="11180839" y="231902"/>
                  </a:lnTo>
                  <a:lnTo>
                    <a:pt x="11156086" y="257924"/>
                  </a:lnTo>
                  <a:lnTo>
                    <a:pt x="11141050" y="286829"/>
                  </a:lnTo>
                  <a:lnTo>
                    <a:pt x="11137392" y="333743"/>
                  </a:lnTo>
                  <a:lnTo>
                    <a:pt x="11152073" y="381736"/>
                  </a:lnTo>
                  <a:lnTo>
                    <a:pt x="11180420" y="421779"/>
                  </a:lnTo>
                  <a:lnTo>
                    <a:pt x="11217758" y="444842"/>
                  </a:lnTo>
                  <a:lnTo>
                    <a:pt x="11271441" y="460743"/>
                  </a:lnTo>
                  <a:lnTo>
                    <a:pt x="11325136" y="467969"/>
                  </a:lnTo>
                  <a:lnTo>
                    <a:pt x="11479238" y="470877"/>
                  </a:lnTo>
                  <a:lnTo>
                    <a:pt x="11735486" y="471817"/>
                  </a:lnTo>
                  <a:lnTo>
                    <a:pt x="11749811" y="471106"/>
                  </a:lnTo>
                  <a:lnTo>
                    <a:pt x="11789181" y="460260"/>
                  </a:lnTo>
                  <a:lnTo>
                    <a:pt x="11823700" y="437616"/>
                  </a:lnTo>
                  <a:lnTo>
                    <a:pt x="11846700" y="406298"/>
                  </a:lnTo>
                  <a:lnTo>
                    <a:pt x="11858181" y="358254"/>
                  </a:lnTo>
                  <a:close/>
                </a:path>
                <a:path w="18288000" h="9050020">
                  <a:moveTo>
                    <a:pt x="13894638" y="371614"/>
                  </a:moveTo>
                  <a:lnTo>
                    <a:pt x="13879411" y="322834"/>
                  </a:lnTo>
                  <a:lnTo>
                    <a:pt x="13853414" y="279120"/>
                  </a:lnTo>
                  <a:lnTo>
                    <a:pt x="13820216" y="246964"/>
                  </a:lnTo>
                  <a:lnTo>
                    <a:pt x="13783424" y="232867"/>
                  </a:lnTo>
                  <a:lnTo>
                    <a:pt x="13684047" y="221919"/>
                  </a:lnTo>
                  <a:lnTo>
                    <a:pt x="13633984" y="217703"/>
                  </a:lnTo>
                  <a:lnTo>
                    <a:pt x="13583857" y="216103"/>
                  </a:lnTo>
                  <a:lnTo>
                    <a:pt x="13533806" y="218490"/>
                  </a:lnTo>
                  <a:lnTo>
                    <a:pt x="13483946" y="226199"/>
                  </a:lnTo>
                  <a:lnTo>
                    <a:pt x="13434428" y="240576"/>
                  </a:lnTo>
                  <a:lnTo>
                    <a:pt x="13379298" y="279120"/>
                  </a:lnTo>
                  <a:lnTo>
                    <a:pt x="13361556" y="340779"/>
                  </a:lnTo>
                  <a:lnTo>
                    <a:pt x="13368388" y="368122"/>
                  </a:lnTo>
                  <a:lnTo>
                    <a:pt x="13381698" y="394741"/>
                  </a:lnTo>
                  <a:lnTo>
                    <a:pt x="13399313" y="415582"/>
                  </a:lnTo>
                  <a:lnTo>
                    <a:pt x="13419087" y="425577"/>
                  </a:lnTo>
                  <a:lnTo>
                    <a:pt x="13593280" y="457009"/>
                  </a:lnTo>
                  <a:lnTo>
                    <a:pt x="13626186" y="464121"/>
                  </a:lnTo>
                  <a:lnTo>
                    <a:pt x="13687603" y="468566"/>
                  </a:lnTo>
                  <a:lnTo>
                    <a:pt x="13732129" y="470865"/>
                  </a:lnTo>
                  <a:lnTo>
                    <a:pt x="13794918" y="471817"/>
                  </a:lnTo>
                  <a:lnTo>
                    <a:pt x="13821766" y="467969"/>
                  </a:lnTo>
                  <a:lnTo>
                    <a:pt x="13848791" y="458876"/>
                  </a:lnTo>
                  <a:lnTo>
                    <a:pt x="13874026" y="435686"/>
                  </a:lnTo>
                  <a:lnTo>
                    <a:pt x="13891336" y="404558"/>
                  </a:lnTo>
                  <a:lnTo>
                    <a:pt x="13894638" y="371614"/>
                  </a:lnTo>
                  <a:close/>
                </a:path>
                <a:path w="18288000" h="9050020">
                  <a:moveTo>
                    <a:pt x="15559062" y="448703"/>
                  </a:moveTo>
                  <a:lnTo>
                    <a:pt x="15554516" y="395960"/>
                  </a:lnTo>
                  <a:lnTo>
                    <a:pt x="15541524" y="350494"/>
                  </a:lnTo>
                  <a:lnTo>
                    <a:pt x="15521026" y="312991"/>
                  </a:lnTo>
                  <a:lnTo>
                    <a:pt x="15493937" y="284111"/>
                  </a:lnTo>
                  <a:lnTo>
                    <a:pt x="15461222" y="264528"/>
                  </a:lnTo>
                  <a:lnTo>
                    <a:pt x="15423807" y="254939"/>
                  </a:lnTo>
                  <a:lnTo>
                    <a:pt x="15382647" y="255993"/>
                  </a:lnTo>
                  <a:lnTo>
                    <a:pt x="15335187" y="262826"/>
                  </a:lnTo>
                  <a:lnTo>
                    <a:pt x="15287727" y="266534"/>
                  </a:lnTo>
                  <a:lnTo>
                    <a:pt x="15240267" y="267982"/>
                  </a:lnTo>
                  <a:lnTo>
                    <a:pt x="15097887" y="267373"/>
                  </a:lnTo>
                  <a:lnTo>
                    <a:pt x="15050427" y="268376"/>
                  </a:lnTo>
                  <a:lnTo>
                    <a:pt x="14982838" y="272732"/>
                  </a:lnTo>
                  <a:lnTo>
                    <a:pt x="14922437" y="286829"/>
                  </a:lnTo>
                  <a:lnTo>
                    <a:pt x="14885048" y="319100"/>
                  </a:lnTo>
                  <a:lnTo>
                    <a:pt x="14864906" y="371614"/>
                  </a:lnTo>
                  <a:lnTo>
                    <a:pt x="14866163" y="401789"/>
                  </a:lnTo>
                  <a:lnTo>
                    <a:pt x="14890255" y="449122"/>
                  </a:lnTo>
                  <a:lnTo>
                    <a:pt x="14948383" y="481215"/>
                  </a:lnTo>
                  <a:lnTo>
                    <a:pt x="14986191" y="496874"/>
                  </a:lnTo>
                  <a:lnTo>
                    <a:pt x="15024723" y="509638"/>
                  </a:lnTo>
                  <a:lnTo>
                    <a:pt x="15064334" y="518071"/>
                  </a:lnTo>
                  <a:lnTo>
                    <a:pt x="15113242" y="526059"/>
                  </a:lnTo>
                  <a:lnTo>
                    <a:pt x="15163800" y="532015"/>
                  </a:lnTo>
                  <a:lnTo>
                    <a:pt x="15216759" y="536663"/>
                  </a:lnTo>
                  <a:lnTo>
                    <a:pt x="15332786" y="545058"/>
                  </a:lnTo>
                  <a:lnTo>
                    <a:pt x="15451443" y="534758"/>
                  </a:lnTo>
                  <a:lnTo>
                    <a:pt x="15497696" y="529640"/>
                  </a:lnTo>
                  <a:lnTo>
                    <a:pt x="15516987" y="520788"/>
                  </a:lnTo>
                  <a:lnTo>
                    <a:pt x="15537002" y="499287"/>
                  </a:lnTo>
                  <a:lnTo>
                    <a:pt x="15552712" y="472732"/>
                  </a:lnTo>
                  <a:lnTo>
                    <a:pt x="15559062" y="448703"/>
                  </a:lnTo>
                  <a:close/>
                </a:path>
                <a:path w="18288000" h="9050020">
                  <a:moveTo>
                    <a:pt x="17373054" y="464604"/>
                  </a:moveTo>
                  <a:lnTo>
                    <a:pt x="17365256" y="419493"/>
                  </a:lnTo>
                  <a:lnTo>
                    <a:pt x="17342371" y="375475"/>
                  </a:lnTo>
                  <a:lnTo>
                    <a:pt x="17311205" y="347535"/>
                  </a:lnTo>
                  <a:lnTo>
                    <a:pt x="17277169" y="336931"/>
                  </a:lnTo>
                  <a:lnTo>
                    <a:pt x="17226433" y="343420"/>
                  </a:lnTo>
                  <a:lnTo>
                    <a:pt x="17176026" y="346798"/>
                  </a:lnTo>
                  <a:lnTo>
                    <a:pt x="17125823" y="347751"/>
                  </a:lnTo>
                  <a:lnTo>
                    <a:pt x="17075696" y="346951"/>
                  </a:lnTo>
                  <a:lnTo>
                    <a:pt x="16924351" y="340791"/>
                  </a:lnTo>
                  <a:lnTo>
                    <a:pt x="16877729" y="342112"/>
                  </a:lnTo>
                  <a:lnTo>
                    <a:pt x="16830383" y="345605"/>
                  </a:lnTo>
                  <a:lnTo>
                    <a:pt x="16783050" y="350545"/>
                  </a:lnTo>
                  <a:lnTo>
                    <a:pt x="16736429" y="356196"/>
                  </a:lnTo>
                  <a:lnTo>
                    <a:pt x="16695865" y="367588"/>
                  </a:lnTo>
                  <a:lnTo>
                    <a:pt x="16642055" y="420700"/>
                  </a:lnTo>
                  <a:lnTo>
                    <a:pt x="16625215" y="460260"/>
                  </a:lnTo>
                  <a:lnTo>
                    <a:pt x="16622510" y="502361"/>
                  </a:lnTo>
                  <a:lnTo>
                    <a:pt x="16635273" y="542645"/>
                  </a:lnTo>
                  <a:lnTo>
                    <a:pt x="16660267" y="573532"/>
                  </a:lnTo>
                  <a:lnTo>
                    <a:pt x="16694239" y="587451"/>
                  </a:lnTo>
                  <a:lnTo>
                    <a:pt x="16993375" y="599008"/>
                  </a:lnTo>
                  <a:lnTo>
                    <a:pt x="17041673" y="600151"/>
                  </a:lnTo>
                  <a:lnTo>
                    <a:pt x="17136834" y="603885"/>
                  </a:lnTo>
                  <a:lnTo>
                    <a:pt x="17219054" y="601535"/>
                  </a:lnTo>
                  <a:lnTo>
                    <a:pt x="17319359" y="587451"/>
                  </a:lnTo>
                  <a:lnTo>
                    <a:pt x="17352252" y="567931"/>
                  </a:lnTo>
                  <a:lnTo>
                    <a:pt x="17369333" y="510425"/>
                  </a:lnTo>
                  <a:lnTo>
                    <a:pt x="17373054" y="464604"/>
                  </a:lnTo>
                  <a:close/>
                </a:path>
                <a:path w="18288000" h="9050020">
                  <a:moveTo>
                    <a:pt x="18287988" y="8021079"/>
                  </a:moveTo>
                  <a:lnTo>
                    <a:pt x="0" y="8021079"/>
                  </a:lnTo>
                  <a:lnTo>
                    <a:pt x="0" y="9049779"/>
                  </a:lnTo>
                  <a:lnTo>
                    <a:pt x="18287988" y="9049779"/>
                  </a:lnTo>
                  <a:lnTo>
                    <a:pt x="18287988" y="8021079"/>
                  </a:lnTo>
                  <a:close/>
                </a:path>
              </a:pathLst>
            </a:custGeom>
            <a:solidFill>
              <a:srgbClr val="CBE3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3443" y="8958325"/>
              <a:ext cx="18114645" cy="699770"/>
            </a:xfrm>
            <a:custGeom>
              <a:avLst/>
              <a:gdLst/>
              <a:ahLst/>
              <a:cxnLst/>
              <a:rect l="l" t="t" r="r" b="b"/>
              <a:pathLst>
                <a:path w="18114645" h="699770">
                  <a:moveTo>
                    <a:pt x="597496" y="284784"/>
                  </a:moveTo>
                  <a:lnTo>
                    <a:pt x="593966" y="238645"/>
                  </a:lnTo>
                  <a:lnTo>
                    <a:pt x="578205" y="195414"/>
                  </a:lnTo>
                  <a:lnTo>
                    <a:pt x="548424" y="155790"/>
                  </a:lnTo>
                  <a:lnTo>
                    <a:pt x="517258" y="126885"/>
                  </a:lnTo>
                  <a:lnTo>
                    <a:pt x="483222" y="109537"/>
                  </a:lnTo>
                  <a:lnTo>
                    <a:pt x="432727" y="103225"/>
                  </a:lnTo>
                  <a:lnTo>
                    <a:pt x="381952" y="98818"/>
                  </a:lnTo>
                  <a:lnTo>
                    <a:pt x="331000" y="96393"/>
                  </a:lnTo>
                  <a:lnTo>
                    <a:pt x="279971" y="96050"/>
                  </a:lnTo>
                  <a:lnTo>
                    <a:pt x="228930" y="97866"/>
                  </a:lnTo>
                  <a:lnTo>
                    <a:pt x="177977" y="101955"/>
                  </a:lnTo>
                  <a:lnTo>
                    <a:pt x="127203" y="108381"/>
                  </a:lnTo>
                  <a:lnTo>
                    <a:pt x="76708" y="117246"/>
                  </a:lnTo>
                  <a:lnTo>
                    <a:pt x="25412" y="156273"/>
                  </a:lnTo>
                  <a:lnTo>
                    <a:pt x="0" y="221310"/>
                  </a:lnTo>
                  <a:lnTo>
                    <a:pt x="5334" y="271767"/>
                  </a:lnTo>
                  <a:lnTo>
                    <a:pt x="25412" y="315734"/>
                  </a:lnTo>
                  <a:lnTo>
                    <a:pt x="57708" y="348132"/>
                  </a:lnTo>
                  <a:lnTo>
                    <a:pt x="99720" y="363905"/>
                  </a:lnTo>
                  <a:lnTo>
                    <a:pt x="148374" y="370014"/>
                  </a:lnTo>
                  <a:lnTo>
                    <a:pt x="197218" y="374827"/>
                  </a:lnTo>
                  <a:lnTo>
                    <a:pt x="337489" y="387032"/>
                  </a:lnTo>
                  <a:lnTo>
                    <a:pt x="452539" y="380771"/>
                  </a:lnTo>
                  <a:lnTo>
                    <a:pt x="505752" y="376732"/>
                  </a:lnTo>
                  <a:lnTo>
                    <a:pt x="556094" y="371614"/>
                  </a:lnTo>
                  <a:lnTo>
                    <a:pt x="585749" y="345059"/>
                  </a:lnTo>
                  <a:lnTo>
                    <a:pt x="597496" y="284784"/>
                  </a:lnTo>
                  <a:close/>
                </a:path>
                <a:path w="18114645" h="699770">
                  <a:moveTo>
                    <a:pt x="2665387" y="229019"/>
                  </a:moveTo>
                  <a:lnTo>
                    <a:pt x="2652865" y="179273"/>
                  </a:lnTo>
                  <a:lnTo>
                    <a:pt x="2628468" y="137477"/>
                  </a:lnTo>
                  <a:lnTo>
                    <a:pt x="2594737" y="108699"/>
                  </a:lnTo>
                  <a:lnTo>
                    <a:pt x="2554173" y="97980"/>
                  </a:lnTo>
                  <a:lnTo>
                    <a:pt x="2505926" y="96634"/>
                  </a:lnTo>
                  <a:lnTo>
                    <a:pt x="2457158" y="96266"/>
                  </a:lnTo>
                  <a:lnTo>
                    <a:pt x="2407958" y="96532"/>
                  </a:lnTo>
                  <a:lnTo>
                    <a:pt x="2255024" y="97980"/>
                  </a:lnTo>
                  <a:lnTo>
                    <a:pt x="2161070" y="96532"/>
                  </a:lnTo>
                  <a:lnTo>
                    <a:pt x="2113724" y="96354"/>
                  </a:lnTo>
                  <a:lnTo>
                    <a:pt x="2067140" y="97980"/>
                  </a:lnTo>
                  <a:lnTo>
                    <a:pt x="2026843" y="100990"/>
                  </a:lnTo>
                  <a:lnTo>
                    <a:pt x="1986572" y="104724"/>
                  </a:lnTo>
                  <a:lnTo>
                    <a:pt x="1946300" y="109905"/>
                  </a:lnTo>
                  <a:lnTo>
                    <a:pt x="1906041" y="117246"/>
                  </a:lnTo>
                  <a:lnTo>
                    <a:pt x="1862353" y="153555"/>
                  </a:lnTo>
                  <a:lnTo>
                    <a:pt x="1849589" y="194386"/>
                  </a:lnTo>
                  <a:lnTo>
                    <a:pt x="1856181" y="223723"/>
                  </a:lnTo>
                  <a:lnTo>
                    <a:pt x="1883029" y="267563"/>
                  </a:lnTo>
                  <a:lnTo>
                    <a:pt x="1918017" y="285864"/>
                  </a:lnTo>
                  <a:lnTo>
                    <a:pt x="1955888" y="298386"/>
                  </a:lnTo>
                  <a:lnTo>
                    <a:pt x="1996160" y="304050"/>
                  </a:lnTo>
                  <a:lnTo>
                    <a:pt x="2036432" y="308991"/>
                  </a:lnTo>
                  <a:lnTo>
                    <a:pt x="2076704" y="312483"/>
                  </a:lnTo>
                  <a:lnTo>
                    <a:pt x="2116963" y="313804"/>
                  </a:lnTo>
                  <a:lnTo>
                    <a:pt x="2309672" y="313474"/>
                  </a:lnTo>
                  <a:lnTo>
                    <a:pt x="2550325" y="309956"/>
                  </a:lnTo>
                  <a:lnTo>
                    <a:pt x="2568244" y="308089"/>
                  </a:lnTo>
                  <a:lnTo>
                    <a:pt x="2587244" y="303695"/>
                  </a:lnTo>
                  <a:lnTo>
                    <a:pt x="2606954" y="298577"/>
                  </a:lnTo>
                  <a:lnTo>
                    <a:pt x="2627033" y="294538"/>
                  </a:lnTo>
                  <a:lnTo>
                    <a:pt x="2641650" y="285927"/>
                  </a:lnTo>
                  <a:lnTo>
                    <a:pt x="2654833" y="268998"/>
                  </a:lnTo>
                  <a:lnTo>
                    <a:pt x="2663710" y="248462"/>
                  </a:lnTo>
                  <a:lnTo>
                    <a:pt x="2665387" y="229019"/>
                  </a:lnTo>
                  <a:close/>
                </a:path>
                <a:path w="18114645" h="699770">
                  <a:moveTo>
                    <a:pt x="4912741" y="155790"/>
                  </a:moveTo>
                  <a:lnTo>
                    <a:pt x="4903571" y="115443"/>
                  </a:lnTo>
                  <a:lnTo>
                    <a:pt x="4891163" y="75819"/>
                  </a:lnTo>
                  <a:lnTo>
                    <a:pt x="4872291" y="37630"/>
                  </a:lnTo>
                  <a:lnTo>
                    <a:pt x="4843704" y="1625"/>
                  </a:lnTo>
                  <a:lnTo>
                    <a:pt x="4814278" y="5664"/>
                  </a:lnTo>
                  <a:lnTo>
                    <a:pt x="4783785" y="10782"/>
                  </a:lnTo>
                  <a:lnTo>
                    <a:pt x="4752556" y="15176"/>
                  </a:lnTo>
                  <a:lnTo>
                    <a:pt x="4720983" y="17043"/>
                  </a:lnTo>
                  <a:lnTo>
                    <a:pt x="4680712" y="13004"/>
                  </a:lnTo>
                  <a:lnTo>
                    <a:pt x="4600181" y="3492"/>
                  </a:lnTo>
                  <a:lnTo>
                    <a:pt x="4559909" y="1625"/>
                  </a:lnTo>
                  <a:lnTo>
                    <a:pt x="4463275" y="0"/>
                  </a:lnTo>
                  <a:lnTo>
                    <a:pt x="4415307" y="342"/>
                  </a:lnTo>
                  <a:lnTo>
                    <a:pt x="4367530" y="1816"/>
                  </a:lnTo>
                  <a:lnTo>
                    <a:pt x="4319917" y="4711"/>
                  </a:lnTo>
                  <a:lnTo>
                    <a:pt x="4272419" y="9334"/>
                  </a:lnTo>
                  <a:lnTo>
                    <a:pt x="4225023" y="15951"/>
                  </a:lnTo>
                  <a:lnTo>
                    <a:pt x="4177690" y="24841"/>
                  </a:lnTo>
                  <a:lnTo>
                    <a:pt x="4112526" y="40525"/>
                  </a:lnTo>
                  <a:lnTo>
                    <a:pt x="4075366" y="54737"/>
                  </a:lnTo>
                  <a:lnTo>
                    <a:pt x="4030370" y="89306"/>
                  </a:lnTo>
                  <a:lnTo>
                    <a:pt x="4018686" y="129768"/>
                  </a:lnTo>
                  <a:lnTo>
                    <a:pt x="4023537" y="171691"/>
                  </a:lnTo>
                  <a:lnTo>
                    <a:pt x="4067467" y="216255"/>
                  </a:lnTo>
                  <a:lnTo>
                    <a:pt x="4116120" y="238887"/>
                  </a:lnTo>
                  <a:lnTo>
                    <a:pt x="4174718" y="248170"/>
                  </a:lnTo>
                  <a:lnTo>
                    <a:pt x="4208996" y="248285"/>
                  </a:lnTo>
                  <a:lnTo>
                    <a:pt x="4243273" y="245516"/>
                  </a:lnTo>
                  <a:lnTo>
                    <a:pt x="4276115" y="240576"/>
                  </a:lnTo>
                  <a:lnTo>
                    <a:pt x="4330141" y="230644"/>
                  </a:lnTo>
                  <a:lnTo>
                    <a:pt x="4383837" y="223875"/>
                  </a:lnTo>
                  <a:lnTo>
                    <a:pt x="4437316" y="220154"/>
                  </a:lnTo>
                  <a:lnTo>
                    <a:pt x="4490745" y="219316"/>
                  </a:lnTo>
                  <a:lnTo>
                    <a:pt x="4544238" y="221246"/>
                  </a:lnTo>
                  <a:lnTo>
                    <a:pt x="4597920" y="225818"/>
                  </a:lnTo>
                  <a:lnTo>
                    <a:pt x="4698568" y="239014"/>
                  </a:lnTo>
                  <a:lnTo>
                    <a:pt x="4745914" y="241541"/>
                  </a:lnTo>
                  <a:lnTo>
                    <a:pt x="4839868" y="244436"/>
                  </a:lnTo>
                  <a:lnTo>
                    <a:pt x="4871745" y="239255"/>
                  </a:lnTo>
                  <a:lnTo>
                    <a:pt x="4896434" y="220345"/>
                  </a:lnTo>
                  <a:lnTo>
                    <a:pt x="4911064" y="191312"/>
                  </a:lnTo>
                  <a:lnTo>
                    <a:pt x="4912741" y="155790"/>
                  </a:lnTo>
                  <a:close/>
                </a:path>
                <a:path w="18114645" h="699770">
                  <a:moveTo>
                    <a:pt x="6627012" y="151930"/>
                  </a:moveTo>
                  <a:lnTo>
                    <a:pt x="6601130" y="88823"/>
                  </a:lnTo>
                  <a:lnTo>
                    <a:pt x="6546482" y="51727"/>
                  </a:lnTo>
                  <a:lnTo>
                    <a:pt x="6497320" y="43129"/>
                  </a:lnTo>
                  <a:lnTo>
                    <a:pt x="6448158" y="36245"/>
                  </a:lnTo>
                  <a:lnTo>
                    <a:pt x="6399009" y="31089"/>
                  </a:lnTo>
                  <a:lnTo>
                    <a:pt x="6349847" y="27647"/>
                  </a:lnTo>
                  <a:lnTo>
                    <a:pt x="6300686" y="25933"/>
                  </a:lnTo>
                  <a:lnTo>
                    <a:pt x="6251524" y="25933"/>
                  </a:lnTo>
                  <a:lnTo>
                    <a:pt x="6202362" y="27647"/>
                  </a:lnTo>
                  <a:lnTo>
                    <a:pt x="6153213" y="31089"/>
                  </a:lnTo>
                  <a:lnTo>
                    <a:pt x="6104052" y="36245"/>
                  </a:lnTo>
                  <a:lnTo>
                    <a:pt x="6054890" y="43129"/>
                  </a:lnTo>
                  <a:lnTo>
                    <a:pt x="6005728" y="51727"/>
                  </a:lnTo>
                  <a:lnTo>
                    <a:pt x="5952045" y="86893"/>
                  </a:lnTo>
                  <a:lnTo>
                    <a:pt x="5921362" y="148082"/>
                  </a:lnTo>
                  <a:lnTo>
                    <a:pt x="5923102" y="190779"/>
                  </a:lnTo>
                  <a:lnTo>
                    <a:pt x="5938139" y="229501"/>
                  </a:lnTo>
                  <a:lnTo>
                    <a:pt x="5963971" y="260273"/>
                  </a:lnTo>
                  <a:lnTo>
                    <a:pt x="5998057" y="279120"/>
                  </a:lnTo>
                  <a:lnTo>
                    <a:pt x="6051753" y="291160"/>
                  </a:lnTo>
                  <a:lnTo>
                    <a:pt x="6078956" y="294843"/>
                  </a:lnTo>
                  <a:lnTo>
                    <a:pt x="6105449" y="294538"/>
                  </a:lnTo>
                  <a:lnTo>
                    <a:pt x="6153683" y="290385"/>
                  </a:lnTo>
                  <a:lnTo>
                    <a:pt x="6200838" y="284416"/>
                  </a:lnTo>
                  <a:lnTo>
                    <a:pt x="6293358" y="271411"/>
                  </a:lnTo>
                  <a:lnTo>
                    <a:pt x="6534975" y="271411"/>
                  </a:lnTo>
                  <a:lnTo>
                    <a:pt x="6570383" y="260337"/>
                  </a:lnTo>
                  <a:lnTo>
                    <a:pt x="6599695" y="231902"/>
                  </a:lnTo>
                  <a:lnTo>
                    <a:pt x="6619646" y="193370"/>
                  </a:lnTo>
                  <a:lnTo>
                    <a:pt x="6627012" y="151930"/>
                  </a:lnTo>
                  <a:close/>
                </a:path>
                <a:path w="18114645" h="699770">
                  <a:moveTo>
                    <a:pt x="8828354" y="225158"/>
                  </a:moveTo>
                  <a:lnTo>
                    <a:pt x="8807259" y="156273"/>
                  </a:lnTo>
                  <a:lnTo>
                    <a:pt x="8763152" y="113398"/>
                  </a:lnTo>
                  <a:lnTo>
                    <a:pt x="8678786" y="97980"/>
                  </a:lnTo>
                  <a:lnTo>
                    <a:pt x="8624938" y="100088"/>
                  </a:lnTo>
                  <a:lnTo>
                    <a:pt x="8572119" y="104013"/>
                  </a:lnTo>
                  <a:lnTo>
                    <a:pt x="8520201" y="109258"/>
                  </a:lnTo>
                  <a:lnTo>
                    <a:pt x="8319097" y="133705"/>
                  </a:lnTo>
                  <a:lnTo>
                    <a:pt x="8269859" y="138264"/>
                  </a:lnTo>
                  <a:lnTo>
                    <a:pt x="8220799" y="141211"/>
                  </a:lnTo>
                  <a:lnTo>
                    <a:pt x="8171777" y="142074"/>
                  </a:lnTo>
                  <a:lnTo>
                    <a:pt x="8122691" y="140373"/>
                  </a:lnTo>
                  <a:lnTo>
                    <a:pt x="8109509" y="145554"/>
                  </a:lnTo>
                  <a:lnTo>
                    <a:pt x="8094891" y="158673"/>
                  </a:lnTo>
                  <a:lnTo>
                    <a:pt x="8081708" y="176136"/>
                  </a:lnTo>
                  <a:lnTo>
                    <a:pt x="8072844" y="194322"/>
                  </a:lnTo>
                  <a:lnTo>
                    <a:pt x="8065884" y="229260"/>
                  </a:lnTo>
                  <a:lnTo>
                    <a:pt x="8071879" y="262737"/>
                  </a:lnTo>
                  <a:lnTo>
                    <a:pt x="8111185" y="313804"/>
                  </a:lnTo>
                  <a:lnTo>
                    <a:pt x="8146428" y="336384"/>
                  </a:lnTo>
                  <a:lnTo>
                    <a:pt x="8183092" y="352831"/>
                  </a:lnTo>
                  <a:lnTo>
                    <a:pt x="8221205" y="364210"/>
                  </a:lnTo>
                  <a:lnTo>
                    <a:pt x="8260753" y="371614"/>
                  </a:lnTo>
                  <a:lnTo>
                    <a:pt x="8313242" y="376135"/>
                  </a:lnTo>
                  <a:lnTo>
                    <a:pt x="8364944" y="376275"/>
                  </a:lnTo>
                  <a:lnTo>
                    <a:pt x="8416010" y="372757"/>
                  </a:lnTo>
                  <a:lnTo>
                    <a:pt x="8466569" y="366318"/>
                  </a:lnTo>
                  <a:lnTo>
                    <a:pt x="8516747" y="357644"/>
                  </a:lnTo>
                  <a:lnTo>
                    <a:pt x="8566709" y="347472"/>
                  </a:lnTo>
                  <a:lnTo>
                    <a:pt x="8716569" y="315112"/>
                  </a:lnTo>
                  <a:lnTo>
                    <a:pt x="8766988" y="306095"/>
                  </a:lnTo>
                  <a:lnTo>
                    <a:pt x="8786279" y="295617"/>
                  </a:lnTo>
                  <a:lnTo>
                    <a:pt x="8806294" y="274307"/>
                  </a:lnTo>
                  <a:lnTo>
                    <a:pt x="8822004" y="248653"/>
                  </a:lnTo>
                  <a:lnTo>
                    <a:pt x="8828354" y="225158"/>
                  </a:lnTo>
                  <a:close/>
                </a:path>
                <a:path w="18114645" h="699770">
                  <a:moveTo>
                    <a:pt x="10922267" y="358254"/>
                  </a:moveTo>
                  <a:lnTo>
                    <a:pt x="10919460" y="312242"/>
                  </a:lnTo>
                  <a:lnTo>
                    <a:pt x="10904080" y="270929"/>
                  </a:lnTo>
                  <a:lnTo>
                    <a:pt x="10877842" y="237007"/>
                  </a:lnTo>
                  <a:lnTo>
                    <a:pt x="10842435" y="213156"/>
                  </a:lnTo>
                  <a:lnTo>
                    <a:pt x="10799585" y="202031"/>
                  </a:lnTo>
                  <a:lnTo>
                    <a:pt x="10744924" y="197523"/>
                  </a:lnTo>
                  <a:lnTo>
                    <a:pt x="10580980" y="190474"/>
                  </a:lnTo>
                  <a:lnTo>
                    <a:pt x="10580980" y="198183"/>
                  </a:lnTo>
                  <a:lnTo>
                    <a:pt x="10577144" y="205892"/>
                  </a:lnTo>
                  <a:lnTo>
                    <a:pt x="10304856" y="205892"/>
                  </a:lnTo>
                  <a:lnTo>
                    <a:pt x="10274706" y="213118"/>
                  </a:lnTo>
                  <a:lnTo>
                    <a:pt x="10244925" y="231902"/>
                  </a:lnTo>
                  <a:lnTo>
                    <a:pt x="10220185" y="257924"/>
                  </a:lnTo>
                  <a:lnTo>
                    <a:pt x="10205136" y="286829"/>
                  </a:lnTo>
                  <a:lnTo>
                    <a:pt x="10201491" y="333743"/>
                  </a:lnTo>
                  <a:lnTo>
                    <a:pt x="10216172" y="381736"/>
                  </a:lnTo>
                  <a:lnTo>
                    <a:pt x="10244506" y="421779"/>
                  </a:lnTo>
                  <a:lnTo>
                    <a:pt x="10281844" y="444842"/>
                  </a:lnTo>
                  <a:lnTo>
                    <a:pt x="10335539" y="460743"/>
                  </a:lnTo>
                  <a:lnTo>
                    <a:pt x="10389222" y="467969"/>
                  </a:lnTo>
                  <a:lnTo>
                    <a:pt x="10543337" y="470877"/>
                  </a:lnTo>
                  <a:lnTo>
                    <a:pt x="10799585" y="471817"/>
                  </a:lnTo>
                  <a:lnTo>
                    <a:pt x="10813898" y="471106"/>
                  </a:lnTo>
                  <a:lnTo>
                    <a:pt x="10853268" y="460260"/>
                  </a:lnTo>
                  <a:lnTo>
                    <a:pt x="10887786" y="437616"/>
                  </a:lnTo>
                  <a:lnTo>
                    <a:pt x="10910799" y="406311"/>
                  </a:lnTo>
                  <a:lnTo>
                    <a:pt x="10922267" y="358254"/>
                  </a:lnTo>
                  <a:close/>
                </a:path>
                <a:path w="18114645" h="699770">
                  <a:moveTo>
                    <a:pt x="12958725" y="371614"/>
                  </a:moveTo>
                  <a:lnTo>
                    <a:pt x="12943510" y="322834"/>
                  </a:lnTo>
                  <a:lnTo>
                    <a:pt x="12917500" y="279120"/>
                  </a:lnTo>
                  <a:lnTo>
                    <a:pt x="12884303" y="246964"/>
                  </a:lnTo>
                  <a:lnTo>
                    <a:pt x="12847511" y="232867"/>
                  </a:lnTo>
                  <a:lnTo>
                    <a:pt x="12748133" y="221919"/>
                  </a:lnTo>
                  <a:lnTo>
                    <a:pt x="12698070" y="217703"/>
                  </a:lnTo>
                  <a:lnTo>
                    <a:pt x="12647956" y="216103"/>
                  </a:lnTo>
                  <a:lnTo>
                    <a:pt x="12597892" y="218490"/>
                  </a:lnTo>
                  <a:lnTo>
                    <a:pt x="12548032" y="226199"/>
                  </a:lnTo>
                  <a:lnTo>
                    <a:pt x="12498515" y="240576"/>
                  </a:lnTo>
                  <a:lnTo>
                    <a:pt x="12443384" y="279120"/>
                  </a:lnTo>
                  <a:lnTo>
                    <a:pt x="12425655" y="340779"/>
                  </a:lnTo>
                  <a:lnTo>
                    <a:pt x="12432487" y="368122"/>
                  </a:lnTo>
                  <a:lnTo>
                    <a:pt x="12445784" y="394741"/>
                  </a:lnTo>
                  <a:lnTo>
                    <a:pt x="12463399" y="415582"/>
                  </a:lnTo>
                  <a:lnTo>
                    <a:pt x="12483173" y="425577"/>
                  </a:lnTo>
                  <a:lnTo>
                    <a:pt x="12657379" y="457009"/>
                  </a:lnTo>
                  <a:lnTo>
                    <a:pt x="12690272" y="464121"/>
                  </a:lnTo>
                  <a:lnTo>
                    <a:pt x="12751689" y="468579"/>
                  </a:lnTo>
                  <a:lnTo>
                    <a:pt x="12796215" y="470865"/>
                  </a:lnTo>
                  <a:lnTo>
                    <a:pt x="12859017" y="471817"/>
                  </a:lnTo>
                  <a:lnTo>
                    <a:pt x="12885865" y="467969"/>
                  </a:lnTo>
                  <a:lnTo>
                    <a:pt x="12912890" y="458876"/>
                  </a:lnTo>
                  <a:lnTo>
                    <a:pt x="12938112" y="435686"/>
                  </a:lnTo>
                  <a:lnTo>
                    <a:pt x="12955435" y="404558"/>
                  </a:lnTo>
                  <a:lnTo>
                    <a:pt x="12958725" y="371614"/>
                  </a:lnTo>
                  <a:close/>
                </a:path>
                <a:path w="18114645" h="699770">
                  <a:moveTo>
                    <a:pt x="14623148" y="448703"/>
                  </a:moveTo>
                  <a:lnTo>
                    <a:pt x="14618615" y="395960"/>
                  </a:lnTo>
                  <a:lnTo>
                    <a:pt x="14605622" y="350494"/>
                  </a:lnTo>
                  <a:lnTo>
                    <a:pt x="14585112" y="312991"/>
                  </a:lnTo>
                  <a:lnTo>
                    <a:pt x="14558036" y="284111"/>
                  </a:lnTo>
                  <a:lnTo>
                    <a:pt x="14525320" y="264528"/>
                  </a:lnTo>
                  <a:lnTo>
                    <a:pt x="14487906" y="254939"/>
                  </a:lnTo>
                  <a:lnTo>
                    <a:pt x="14446733" y="255993"/>
                  </a:lnTo>
                  <a:lnTo>
                    <a:pt x="14399273" y="262826"/>
                  </a:lnTo>
                  <a:lnTo>
                    <a:pt x="14351813" y="266534"/>
                  </a:lnTo>
                  <a:lnTo>
                    <a:pt x="14304353" y="267982"/>
                  </a:lnTo>
                  <a:lnTo>
                    <a:pt x="14161986" y="267373"/>
                  </a:lnTo>
                  <a:lnTo>
                    <a:pt x="14114526" y="268376"/>
                  </a:lnTo>
                  <a:lnTo>
                    <a:pt x="14046924" y="272732"/>
                  </a:lnTo>
                  <a:lnTo>
                    <a:pt x="13986523" y="286829"/>
                  </a:lnTo>
                  <a:lnTo>
                    <a:pt x="13949134" y="319100"/>
                  </a:lnTo>
                  <a:lnTo>
                    <a:pt x="13929005" y="371614"/>
                  </a:lnTo>
                  <a:lnTo>
                    <a:pt x="13930262" y="401789"/>
                  </a:lnTo>
                  <a:lnTo>
                    <a:pt x="13954354" y="449122"/>
                  </a:lnTo>
                  <a:lnTo>
                    <a:pt x="14012469" y="481215"/>
                  </a:lnTo>
                  <a:lnTo>
                    <a:pt x="14050290" y="496874"/>
                  </a:lnTo>
                  <a:lnTo>
                    <a:pt x="14088809" y="509638"/>
                  </a:lnTo>
                  <a:lnTo>
                    <a:pt x="14128420" y="518071"/>
                  </a:lnTo>
                  <a:lnTo>
                    <a:pt x="14177328" y="526059"/>
                  </a:lnTo>
                  <a:lnTo>
                    <a:pt x="14227886" y="532015"/>
                  </a:lnTo>
                  <a:lnTo>
                    <a:pt x="14280845" y="536663"/>
                  </a:lnTo>
                  <a:lnTo>
                    <a:pt x="14396885" y="545058"/>
                  </a:lnTo>
                  <a:lnTo>
                    <a:pt x="14515529" y="534758"/>
                  </a:lnTo>
                  <a:lnTo>
                    <a:pt x="14561782" y="529640"/>
                  </a:lnTo>
                  <a:lnTo>
                    <a:pt x="14581086" y="520788"/>
                  </a:lnTo>
                  <a:lnTo>
                    <a:pt x="14601101" y="499287"/>
                  </a:lnTo>
                  <a:lnTo>
                    <a:pt x="14616798" y="472732"/>
                  </a:lnTo>
                  <a:lnTo>
                    <a:pt x="14623148" y="448703"/>
                  </a:lnTo>
                  <a:close/>
                </a:path>
                <a:path w="18114645" h="699770">
                  <a:moveTo>
                    <a:pt x="16437140" y="464604"/>
                  </a:moveTo>
                  <a:lnTo>
                    <a:pt x="16429355" y="419493"/>
                  </a:lnTo>
                  <a:lnTo>
                    <a:pt x="16406457" y="375475"/>
                  </a:lnTo>
                  <a:lnTo>
                    <a:pt x="16375304" y="347535"/>
                  </a:lnTo>
                  <a:lnTo>
                    <a:pt x="16341268" y="336931"/>
                  </a:lnTo>
                  <a:lnTo>
                    <a:pt x="16290519" y="343420"/>
                  </a:lnTo>
                  <a:lnTo>
                    <a:pt x="16240125" y="346798"/>
                  </a:lnTo>
                  <a:lnTo>
                    <a:pt x="16189922" y="347751"/>
                  </a:lnTo>
                  <a:lnTo>
                    <a:pt x="16139783" y="346951"/>
                  </a:lnTo>
                  <a:lnTo>
                    <a:pt x="15988437" y="340791"/>
                  </a:lnTo>
                  <a:lnTo>
                    <a:pt x="15941815" y="342112"/>
                  </a:lnTo>
                  <a:lnTo>
                    <a:pt x="15894482" y="345605"/>
                  </a:lnTo>
                  <a:lnTo>
                    <a:pt x="15847136" y="350545"/>
                  </a:lnTo>
                  <a:lnTo>
                    <a:pt x="15800515" y="356196"/>
                  </a:lnTo>
                  <a:lnTo>
                    <a:pt x="15759951" y="367588"/>
                  </a:lnTo>
                  <a:lnTo>
                    <a:pt x="15706141" y="420700"/>
                  </a:lnTo>
                  <a:lnTo>
                    <a:pt x="15689301" y="460260"/>
                  </a:lnTo>
                  <a:lnTo>
                    <a:pt x="15686608" y="502361"/>
                  </a:lnTo>
                  <a:lnTo>
                    <a:pt x="15699372" y="542645"/>
                  </a:lnTo>
                  <a:lnTo>
                    <a:pt x="15724353" y="573532"/>
                  </a:lnTo>
                  <a:lnTo>
                    <a:pt x="15758325" y="587451"/>
                  </a:lnTo>
                  <a:lnTo>
                    <a:pt x="16057461" y="599008"/>
                  </a:lnTo>
                  <a:lnTo>
                    <a:pt x="16105759" y="600151"/>
                  </a:lnTo>
                  <a:lnTo>
                    <a:pt x="16200920" y="603885"/>
                  </a:lnTo>
                  <a:lnTo>
                    <a:pt x="16283140" y="601535"/>
                  </a:lnTo>
                  <a:lnTo>
                    <a:pt x="16383445" y="587451"/>
                  </a:lnTo>
                  <a:lnTo>
                    <a:pt x="16416350" y="567931"/>
                  </a:lnTo>
                  <a:lnTo>
                    <a:pt x="16433419" y="510425"/>
                  </a:lnTo>
                  <a:lnTo>
                    <a:pt x="16437140" y="464604"/>
                  </a:lnTo>
                  <a:close/>
                </a:path>
                <a:path w="18114645" h="699770">
                  <a:moveTo>
                    <a:pt x="18114556" y="444334"/>
                  </a:moveTo>
                  <a:lnTo>
                    <a:pt x="17629848" y="429425"/>
                  </a:lnTo>
                  <a:lnTo>
                    <a:pt x="17595266" y="433768"/>
                  </a:lnTo>
                  <a:lnTo>
                    <a:pt x="17566094" y="446773"/>
                  </a:lnTo>
                  <a:lnTo>
                    <a:pt x="17522470" y="498805"/>
                  </a:lnTo>
                  <a:lnTo>
                    <a:pt x="17501439" y="537286"/>
                  </a:lnTo>
                  <a:lnTo>
                    <a:pt x="17492739" y="556920"/>
                  </a:lnTo>
                  <a:lnTo>
                    <a:pt x="17489869" y="563841"/>
                  </a:lnTo>
                  <a:lnTo>
                    <a:pt x="17486986" y="570039"/>
                  </a:lnTo>
                  <a:lnTo>
                    <a:pt x="17484116" y="575881"/>
                  </a:lnTo>
                  <a:lnTo>
                    <a:pt x="17479925" y="616712"/>
                  </a:lnTo>
                  <a:lnTo>
                    <a:pt x="17493704" y="653935"/>
                  </a:lnTo>
                  <a:lnTo>
                    <a:pt x="17521873" y="681037"/>
                  </a:lnTo>
                  <a:lnTo>
                    <a:pt x="17560811" y="691515"/>
                  </a:lnTo>
                  <a:lnTo>
                    <a:pt x="17971173" y="691515"/>
                  </a:lnTo>
                  <a:lnTo>
                    <a:pt x="18013960" y="694397"/>
                  </a:lnTo>
                  <a:lnTo>
                    <a:pt x="18114556" y="699655"/>
                  </a:lnTo>
                  <a:lnTo>
                    <a:pt x="18114556" y="444334"/>
                  </a:lnTo>
                  <a:close/>
                </a:path>
              </a:pathLst>
            </a:custGeom>
            <a:solidFill>
              <a:srgbClr val="94A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5">
            <a:extLst>
              <a:ext uri="{FF2B5EF4-FFF2-40B4-BE49-F238E27FC236}">
                <a16:creationId xmlns:a16="http://schemas.microsoft.com/office/drawing/2014/main" id="{D168402D-2130-470F-12CC-C63FA14385EC}"/>
              </a:ext>
            </a:extLst>
          </p:cNvPr>
          <p:cNvSpPr txBox="1">
            <a:spLocks/>
          </p:cNvSpPr>
          <p:nvPr/>
        </p:nvSpPr>
        <p:spPr>
          <a:xfrm>
            <a:off x="648408" y="1852137"/>
            <a:ext cx="15829248" cy="1842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5550" b="0" i="0">
                <a:solidFill>
                  <a:srgbClr val="2A2929"/>
                </a:solidFill>
                <a:latin typeface="Microsoft Sans Serif"/>
                <a:ea typeface="+mj-ea"/>
                <a:cs typeface="Microsoft Sans Serif"/>
              </a:defRPr>
            </a:lvl1pPr>
          </a:lstStyle>
          <a:p>
            <a:pPr marL="17145" marR="5080" indent="-5080" algn="ctr">
              <a:lnSpc>
                <a:spcPct val="116300"/>
              </a:lnSpc>
              <a:spcBef>
                <a:spcPts val="100"/>
              </a:spcBef>
            </a:pPr>
            <a:br>
              <a:rPr lang="en-US" sz="5400" b="1" kern="0" spc="-60" dirty="0">
                <a:latin typeface="Tahoma"/>
                <a:cs typeface="Tahoma"/>
              </a:rPr>
            </a:br>
            <a:r>
              <a:rPr lang="en-US" sz="5400" b="1" kern="0" spc="-60" dirty="0" err="1">
                <a:latin typeface="Tahoma"/>
                <a:cs typeface="Tahoma"/>
              </a:rPr>
              <a:t>Mahasiswa</a:t>
            </a:r>
            <a:r>
              <a:rPr lang="en-US" sz="5400" b="1" kern="0" spc="-60" dirty="0">
                <a:latin typeface="Tahoma"/>
                <a:cs typeface="Tahoma"/>
              </a:rPr>
              <a:t> </a:t>
            </a:r>
            <a:r>
              <a:rPr lang="en-US" sz="5400" b="1" kern="0" spc="-60" dirty="0" err="1">
                <a:latin typeface="Tahoma"/>
                <a:cs typeface="Tahoma"/>
              </a:rPr>
              <a:t>mampu</a:t>
            </a:r>
            <a:r>
              <a:rPr lang="en-US" sz="5400" b="1" kern="0" spc="-60" dirty="0">
                <a:latin typeface="Tahoma"/>
                <a:cs typeface="Tahoma"/>
              </a:rPr>
              <a:t> </a:t>
            </a:r>
            <a:r>
              <a:rPr lang="en-US" sz="5400" b="1" kern="0" spc="-60" dirty="0" err="1">
                <a:latin typeface="Tahoma"/>
                <a:cs typeface="Tahoma"/>
              </a:rPr>
              <a:t>memahami</a:t>
            </a:r>
            <a:r>
              <a:rPr lang="en-US" sz="5400" b="1" kern="0" spc="-60" dirty="0">
                <a:latin typeface="Tahoma"/>
                <a:cs typeface="Tahoma"/>
              </a:rPr>
              <a:t>:</a:t>
            </a:r>
            <a:endParaRPr lang="en-US" sz="5400" kern="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888" y="20778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CBE3B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460421" y="-3224235"/>
            <a:ext cx="17514934" cy="10287417"/>
            <a:chOff x="773531" y="1"/>
            <a:chExt cx="17514934" cy="10287417"/>
          </a:xfrm>
        </p:grpSpPr>
        <p:sp>
          <p:nvSpPr>
            <p:cNvPr id="4" name="object 4"/>
            <p:cNvSpPr/>
            <p:nvPr/>
          </p:nvSpPr>
          <p:spPr>
            <a:xfrm>
              <a:off x="773531" y="7496935"/>
              <a:ext cx="17514934" cy="1409700"/>
            </a:xfrm>
            <a:custGeom>
              <a:avLst/>
              <a:gdLst/>
              <a:ahLst/>
              <a:cxnLst/>
              <a:rect l="l" t="t" r="r" b="b"/>
              <a:pathLst>
                <a:path w="16357600" h="1409700">
                  <a:moveTo>
                    <a:pt x="0" y="0"/>
                  </a:moveTo>
                  <a:lnTo>
                    <a:pt x="16357133" y="0"/>
                  </a:lnTo>
                  <a:lnTo>
                    <a:pt x="16357133" y="1409699"/>
                  </a:lnTo>
                  <a:lnTo>
                    <a:pt x="0" y="1409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15746" y="7911883"/>
              <a:ext cx="11062335" cy="2375535"/>
            </a:xfrm>
            <a:custGeom>
              <a:avLst/>
              <a:gdLst/>
              <a:ahLst/>
              <a:cxnLst/>
              <a:rect l="l" t="t" r="r" b="b"/>
              <a:pathLst>
                <a:path w="11062335" h="2375534">
                  <a:moveTo>
                    <a:pt x="37909" y="2250617"/>
                  </a:moveTo>
                  <a:lnTo>
                    <a:pt x="36830" y="2248458"/>
                  </a:lnTo>
                  <a:lnTo>
                    <a:pt x="34658" y="2247379"/>
                  </a:lnTo>
                  <a:lnTo>
                    <a:pt x="31419" y="2248458"/>
                  </a:lnTo>
                  <a:lnTo>
                    <a:pt x="21551" y="2253272"/>
                  </a:lnTo>
                  <a:lnTo>
                    <a:pt x="14109" y="2262644"/>
                  </a:lnTo>
                  <a:lnTo>
                    <a:pt x="10731" y="2273858"/>
                  </a:lnTo>
                  <a:lnTo>
                    <a:pt x="13030" y="2284145"/>
                  </a:lnTo>
                  <a:lnTo>
                    <a:pt x="15189" y="2288476"/>
                  </a:lnTo>
                  <a:lnTo>
                    <a:pt x="18440" y="2288476"/>
                  </a:lnTo>
                  <a:lnTo>
                    <a:pt x="24676" y="2283015"/>
                  </a:lnTo>
                  <a:lnTo>
                    <a:pt x="31826" y="2271572"/>
                  </a:lnTo>
                  <a:lnTo>
                    <a:pt x="37147" y="2259114"/>
                  </a:lnTo>
                  <a:lnTo>
                    <a:pt x="37909" y="2250617"/>
                  </a:lnTo>
                  <a:close/>
                </a:path>
                <a:path w="11062335" h="2375534">
                  <a:moveTo>
                    <a:pt x="39560" y="956589"/>
                  </a:moveTo>
                  <a:lnTo>
                    <a:pt x="26644" y="914146"/>
                  </a:lnTo>
                  <a:lnTo>
                    <a:pt x="13030" y="900899"/>
                  </a:lnTo>
                  <a:lnTo>
                    <a:pt x="9779" y="903058"/>
                  </a:lnTo>
                  <a:lnTo>
                    <a:pt x="6540" y="907376"/>
                  </a:lnTo>
                  <a:lnTo>
                    <a:pt x="0" y="924191"/>
                  </a:lnTo>
                  <a:lnTo>
                    <a:pt x="2082" y="943749"/>
                  </a:lnTo>
                  <a:lnTo>
                    <a:pt x="11252" y="961072"/>
                  </a:lnTo>
                  <a:lnTo>
                    <a:pt x="26009" y="971194"/>
                  </a:lnTo>
                  <a:lnTo>
                    <a:pt x="30327" y="972273"/>
                  </a:lnTo>
                  <a:lnTo>
                    <a:pt x="34658" y="974432"/>
                  </a:lnTo>
                  <a:lnTo>
                    <a:pt x="37909" y="970114"/>
                  </a:lnTo>
                  <a:lnTo>
                    <a:pt x="39560" y="956589"/>
                  </a:lnTo>
                  <a:close/>
                </a:path>
                <a:path w="11062335" h="2375534">
                  <a:moveTo>
                    <a:pt x="94145" y="82194"/>
                  </a:moveTo>
                  <a:lnTo>
                    <a:pt x="90893" y="75704"/>
                  </a:lnTo>
                  <a:lnTo>
                    <a:pt x="85496" y="75704"/>
                  </a:lnTo>
                  <a:lnTo>
                    <a:pt x="79006" y="76784"/>
                  </a:lnTo>
                  <a:lnTo>
                    <a:pt x="56642" y="88633"/>
                  </a:lnTo>
                  <a:lnTo>
                    <a:pt x="40474" y="111531"/>
                  </a:lnTo>
                  <a:lnTo>
                    <a:pt x="33832" y="138684"/>
                  </a:lnTo>
                  <a:lnTo>
                    <a:pt x="40068" y="163309"/>
                  </a:lnTo>
                  <a:lnTo>
                    <a:pt x="43307" y="168706"/>
                  </a:lnTo>
                  <a:lnTo>
                    <a:pt x="45478" y="174117"/>
                  </a:lnTo>
                  <a:lnTo>
                    <a:pt x="54127" y="173037"/>
                  </a:lnTo>
                  <a:lnTo>
                    <a:pt x="68440" y="160210"/>
                  </a:lnTo>
                  <a:lnTo>
                    <a:pt x="83464" y="132880"/>
                  </a:lnTo>
                  <a:lnTo>
                    <a:pt x="93827" y="102920"/>
                  </a:lnTo>
                  <a:lnTo>
                    <a:pt x="94145" y="82194"/>
                  </a:lnTo>
                  <a:close/>
                </a:path>
                <a:path w="11062335" h="2375534">
                  <a:moveTo>
                    <a:pt x="108204" y="2091639"/>
                  </a:moveTo>
                  <a:lnTo>
                    <a:pt x="106045" y="2090559"/>
                  </a:lnTo>
                  <a:lnTo>
                    <a:pt x="103873" y="2090559"/>
                  </a:lnTo>
                  <a:lnTo>
                    <a:pt x="93522" y="2091270"/>
                  </a:lnTo>
                  <a:lnTo>
                    <a:pt x="83464" y="2097049"/>
                  </a:lnTo>
                  <a:lnTo>
                    <a:pt x="76047" y="2106066"/>
                  </a:lnTo>
                  <a:lnTo>
                    <a:pt x="73596" y="2116505"/>
                  </a:lnTo>
                  <a:lnTo>
                    <a:pt x="73596" y="2121916"/>
                  </a:lnTo>
                  <a:lnTo>
                    <a:pt x="76835" y="2122995"/>
                  </a:lnTo>
                  <a:lnTo>
                    <a:pt x="84480" y="2120747"/>
                  </a:lnTo>
                  <a:lnTo>
                    <a:pt x="94957" y="2113127"/>
                  </a:lnTo>
                  <a:lnTo>
                    <a:pt x="104216" y="2103691"/>
                  </a:lnTo>
                  <a:lnTo>
                    <a:pt x="108204" y="2095957"/>
                  </a:lnTo>
                  <a:lnTo>
                    <a:pt x="108204" y="2091639"/>
                  </a:lnTo>
                  <a:close/>
                </a:path>
                <a:path w="11062335" h="2375534">
                  <a:moveTo>
                    <a:pt x="269697" y="1840331"/>
                  </a:moveTo>
                  <a:lnTo>
                    <a:pt x="269481" y="1826806"/>
                  </a:lnTo>
                  <a:lnTo>
                    <a:pt x="267030" y="1813471"/>
                  </a:lnTo>
                  <a:lnTo>
                    <a:pt x="263474" y="1807197"/>
                  </a:lnTo>
                  <a:lnTo>
                    <a:pt x="262864" y="1806117"/>
                  </a:lnTo>
                  <a:lnTo>
                    <a:pt x="260692" y="1805038"/>
                  </a:lnTo>
                  <a:lnTo>
                    <a:pt x="256374" y="1807197"/>
                  </a:lnTo>
                  <a:lnTo>
                    <a:pt x="250647" y="1816188"/>
                  </a:lnTo>
                  <a:lnTo>
                    <a:pt x="249478" y="1828012"/>
                  </a:lnTo>
                  <a:lnTo>
                    <a:pt x="252564" y="1839442"/>
                  </a:lnTo>
                  <a:lnTo>
                    <a:pt x="259613" y="1847215"/>
                  </a:lnTo>
                  <a:lnTo>
                    <a:pt x="261772" y="1848294"/>
                  </a:lnTo>
                  <a:lnTo>
                    <a:pt x="263944" y="1850453"/>
                  </a:lnTo>
                  <a:lnTo>
                    <a:pt x="267182" y="1848294"/>
                  </a:lnTo>
                  <a:lnTo>
                    <a:pt x="269697" y="1840331"/>
                  </a:lnTo>
                  <a:close/>
                </a:path>
                <a:path w="11062335" h="2375534">
                  <a:moveTo>
                    <a:pt x="276923" y="1476260"/>
                  </a:moveTo>
                  <a:lnTo>
                    <a:pt x="274751" y="1474089"/>
                  </a:lnTo>
                  <a:lnTo>
                    <a:pt x="271513" y="1471930"/>
                  </a:lnTo>
                  <a:lnTo>
                    <a:pt x="256222" y="1468031"/>
                  </a:lnTo>
                  <a:lnTo>
                    <a:pt x="239204" y="1471523"/>
                  </a:lnTo>
                  <a:lnTo>
                    <a:pt x="224815" y="1480908"/>
                  </a:lnTo>
                  <a:lnTo>
                    <a:pt x="217436" y="1494637"/>
                  </a:lnTo>
                  <a:lnTo>
                    <a:pt x="216357" y="1497888"/>
                  </a:lnTo>
                  <a:lnTo>
                    <a:pt x="215277" y="1502219"/>
                  </a:lnTo>
                  <a:lnTo>
                    <a:pt x="219595" y="1505458"/>
                  </a:lnTo>
                  <a:lnTo>
                    <a:pt x="231736" y="1505546"/>
                  </a:lnTo>
                  <a:lnTo>
                    <a:pt x="250151" y="1499641"/>
                  </a:lnTo>
                  <a:lnTo>
                    <a:pt x="267347" y="1490700"/>
                  </a:lnTo>
                  <a:lnTo>
                    <a:pt x="275831" y="1481670"/>
                  </a:lnTo>
                  <a:lnTo>
                    <a:pt x="276923" y="1476260"/>
                  </a:lnTo>
                  <a:close/>
                </a:path>
                <a:path w="11062335" h="2375534">
                  <a:moveTo>
                    <a:pt x="293077" y="14592"/>
                  </a:moveTo>
                  <a:lnTo>
                    <a:pt x="290982" y="3238"/>
                  </a:lnTo>
                  <a:lnTo>
                    <a:pt x="290258" y="2159"/>
                  </a:lnTo>
                  <a:lnTo>
                    <a:pt x="288810" y="0"/>
                  </a:lnTo>
                  <a:lnTo>
                    <a:pt x="285572" y="0"/>
                  </a:lnTo>
                  <a:lnTo>
                    <a:pt x="282321" y="2159"/>
                  </a:lnTo>
                  <a:lnTo>
                    <a:pt x="271335" y="11176"/>
                  </a:lnTo>
                  <a:lnTo>
                    <a:pt x="265023" y="25679"/>
                  </a:lnTo>
                  <a:lnTo>
                    <a:pt x="264375" y="41402"/>
                  </a:lnTo>
                  <a:lnTo>
                    <a:pt x="270433" y="54076"/>
                  </a:lnTo>
                  <a:lnTo>
                    <a:pt x="272592" y="56235"/>
                  </a:lnTo>
                  <a:lnTo>
                    <a:pt x="274751" y="59474"/>
                  </a:lnTo>
                  <a:lnTo>
                    <a:pt x="279082" y="58394"/>
                  </a:lnTo>
                  <a:lnTo>
                    <a:pt x="285496" y="49479"/>
                  </a:lnTo>
                  <a:lnTo>
                    <a:pt x="290703" y="32435"/>
                  </a:lnTo>
                  <a:lnTo>
                    <a:pt x="293077" y="14592"/>
                  </a:lnTo>
                  <a:close/>
                </a:path>
                <a:path w="11062335" h="2375534">
                  <a:moveTo>
                    <a:pt x="391147" y="923061"/>
                  </a:moveTo>
                  <a:lnTo>
                    <a:pt x="386740" y="895388"/>
                  </a:lnTo>
                  <a:lnTo>
                    <a:pt x="378574" y="879259"/>
                  </a:lnTo>
                  <a:lnTo>
                    <a:pt x="373176" y="874941"/>
                  </a:lnTo>
                  <a:lnTo>
                    <a:pt x="368846" y="876020"/>
                  </a:lnTo>
                  <a:lnTo>
                    <a:pt x="364515" y="880338"/>
                  </a:lnTo>
                  <a:lnTo>
                    <a:pt x="352285" y="899147"/>
                  </a:lnTo>
                  <a:lnTo>
                    <a:pt x="349377" y="923734"/>
                  </a:lnTo>
                  <a:lnTo>
                    <a:pt x="355396" y="947724"/>
                  </a:lnTo>
                  <a:lnTo>
                    <a:pt x="369925" y="964704"/>
                  </a:lnTo>
                  <a:lnTo>
                    <a:pt x="374256" y="966863"/>
                  </a:lnTo>
                  <a:lnTo>
                    <a:pt x="378574" y="971194"/>
                  </a:lnTo>
                  <a:lnTo>
                    <a:pt x="385064" y="966863"/>
                  </a:lnTo>
                  <a:lnTo>
                    <a:pt x="390893" y="950747"/>
                  </a:lnTo>
                  <a:lnTo>
                    <a:pt x="391147" y="923061"/>
                  </a:lnTo>
                  <a:close/>
                </a:path>
                <a:path w="11062335" h="2375534">
                  <a:moveTo>
                    <a:pt x="520255" y="1356207"/>
                  </a:moveTo>
                  <a:lnTo>
                    <a:pt x="518096" y="1354048"/>
                  </a:lnTo>
                  <a:lnTo>
                    <a:pt x="513765" y="1352969"/>
                  </a:lnTo>
                  <a:lnTo>
                    <a:pt x="499122" y="1353172"/>
                  </a:lnTo>
                  <a:lnTo>
                    <a:pt x="484974" y="1360258"/>
                  </a:lnTo>
                  <a:lnTo>
                    <a:pt x="474687" y="1371828"/>
                  </a:lnTo>
                  <a:lnTo>
                    <a:pt x="471589" y="1385404"/>
                  </a:lnTo>
                  <a:lnTo>
                    <a:pt x="471589" y="1392986"/>
                  </a:lnTo>
                  <a:lnTo>
                    <a:pt x="475919" y="1394066"/>
                  </a:lnTo>
                  <a:lnTo>
                    <a:pt x="486498" y="1391539"/>
                  </a:lnTo>
                  <a:lnTo>
                    <a:pt x="501332" y="1382026"/>
                  </a:lnTo>
                  <a:lnTo>
                    <a:pt x="514540" y="1369885"/>
                  </a:lnTo>
                  <a:lnTo>
                    <a:pt x="520255" y="1359458"/>
                  </a:lnTo>
                  <a:lnTo>
                    <a:pt x="520255" y="1356207"/>
                  </a:lnTo>
                  <a:close/>
                </a:path>
                <a:path w="11062335" h="2375534">
                  <a:moveTo>
                    <a:pt x="679234" y="434759"/>
                  </a:moveTo>
                  <a:lnTo>
                    <a:pt x="674916" y="432600"/>
                  </a:lnTo>
                  <a:lnTo>
                    <a:pt x="668426" y="431520"/>
                  </a:lnTo>
                  <a:lnTo>
                    <a:pt x="644499" y="435762"/>
                  </a:lnTo>
                  <a:lnTo>
                    <a:pt x="622998" y="451662"/>
                  </a:lnTo>
                  <a:lnTo>
                    <a:pt x="608799" y="474256"/>
                  </a:lnTo>
                  <a:lnTo>
                    <a:pt x="606780" y="498576"/>
                  </a:lnTo>
                  <a:lnTo>
                    <a:pt x="607809" y="503758"/>
                  </a:lnTo>
                  <a:lnTo>
                    <a:pt x="608939" y="510463"/>
                  </a:lnTo>
                  <a:lnTo>
                    <a:pt x="655180" y="483298"/>
                  </a:lnTo>
                  <a:lnTo>
                    <a:pt x="679234" y="441248"/>
                  </a:lnTo>
                  <a:lnTo>
                    <a:pt x="679234" y="434759"/>
                  </a:lnTo>
                  <a:close/>
                </a:path>
                <a:path w="11062335" h="2375534">
                  <a:moveTo>
                    <a:pt x="720331" y="1077175"/>
                  </a:moveTo>
                  <a:lnTo>
                    <a:pt x="719251" y="1073937"/>
                  </a:lnTo>
                  <a:lnTo>
                    <a:pt x="717092" y="1072857"/>
                  </a:lnTo>
                  <a:lnTo>
                    <a:pt x="713841" y="1072857"/>
                  </a:lnTo>
                  <a:lnTo>
                    <a:pt x="701675" y="1075867"/>
                  </a:lnTo>
                  <a:lnTo>
                    <a:pt x="691134" y="1084745"/>
                  </a:lnTo>
                  <a:lnTo>
                    <a:pt x="684644" y="1096886"/>
                  </a:lnTo>
                  <a:lnTo>
                    <a:pt x="684644" y="1109624"/>
                  </a:lnTo>
                  <a:lnTo>
                    <a:pt x="685723" y="1112875"/>
                  </a:lnTo>
                  <a:lnTo>
                    <a:pt x="685723" y="1116114"/>
                  </a:lnTo>
                  <a:lnTo>
                    <a:pt x="690054" y="1116114"/>
                  </a:lnTo>
                  <a:lnTo>
                    <a:pt x="698741" y="1111707"/>
                  </a:lnTo>
                  <a:lnTo>
                    <a:pt x="709256" y="1100302"/>
                  </a:lnTo>
                  <a:lnTo>
                    <a:pt x="717727" y="1087069"/>
                  </a:lnTo>
                  <a:lnTo>
                    <a:pt x="720331" y="1077175"/>
                  </a:lnTo>
                  <a:close/>
                </a:path>
                <a:path w="11062335" h="2375534">
                  <a:moveTo>
                    <a:pt x="749541" y="2076500"/>
                  </a:moveTo>
                  <a:lnTo>
                    <a:pt x="747369" y="2075408"/>
                  </a:lnTo>
                  <a:lnTo>
                    <a:pt x="744131" y="2075408"/>
                  </a:lnTo>
                  <a:lnTo>
                    <a:pt x="731316" y="2078596"/>
                  </a:lnTo>
                  <a:lnTo>
                    <a:pt x="720331" y="2087854"/>
                  </a:lnTo>
                  <a:lnTo>
                    <a:pt x="713409" y="2100351"/>
                  </a:lnTo>
                  <a:lnTo>
                    <a:pt x="712762" y="2113267"/>
                  </a:lnTo>
                  <a:lnTo>
                    <a:pt x="713854" y="2116505"/>
                  </a:lnTo>
                  <a:lnTo>
                    <a:pt x="713854" y="2119757"/>
                  </a:lnTo>
                  <a:lnTo>
                    <a:pt x="718172" y="2119757"/>
                  </a:lnTo>
                  <a:lnTo>
                    <a:pt x="727176" y="2115172"/>
                  </a:lnTo>
                  <a:lnTo>
                    <a:pt x="738314" y="2103399"/>
                  </a:lnTo>
                  <a:lnTo>
                    <a:pt x="747217" y="2089797"/>
                  </a:lnTo>
                  <a:lnTo>
                    <a:pt x="749541" y="2079739"/>
                  </a:lnTo>
                  <a:lnTo>
                    <a:pt x="749541" y="2076500"/>
                  </a:lnTo>
                  <a:close/>
                </a:path>
                <a:path w="11062335" h="2375534">
                  <a:moveTo>
                    <a:pt x="767918" y="2020252"/>
                  </a:moveTo>
                  <a:lnTo>
                    <a:pt x="766838" y="2018093"/>
                  </a:lnTo>
                  <a:lnTo>
                    <a:pt x="764679" y="2017014"/>
                  </a:lnTo>
                  <a:lnTo>
                    <a:pt x="755370" y="2015756"/>
                  </a:lnTo>
                  <a:lnTo>
                    <a:pt x="745350" y="2019173"/>
                  </a:lnTo>
                  <a:lnTo>
                    <a:pt x="737146" y="2025827"/>
                  </a:lnTo>
                  <a:lnTo>
                    <a:pt x="733310" y="2034311"/>
                  </a:lnTo>
                  <a:lnTo>
                    <a:pt x="733310" y="2036483"/>
                  </a:lnTo>
                  <a:lnTo>
                    <a:pt x="732231" y="2038642"/>
                  </a:lnTo>
                  <a:lnTo>
                    <a:pt x="735482" y="2040801"/>
                  </a:lnTo>
                  <a:lnTo>
                    <a:pt x="742683" y="2040216"/>
                  </a:lnTo>
                  <a:lnTo>
                    <a:pt x="753325" y="2035263"/>
                  </a:lnTo>
                  <a:lnTo>
                    <a:pt x="763155" y="2028482"/>
                  </a:lnTo>
                  <a:lnTo>
                    <a:pt x="767918" y="2022424"/>
                  </a:lnTo>
                  <a:lnTo>
                    <a:pt x="767918" y="2020252"/>
                  </a:lnTo>
                  <a:close/>
                </a:path>
                <a:path w="11062335" h="2375534">
                  <a:moveTo>
                    <a:pt x="796048" y="2165185"/>
                  </a:moveTo>
                  <a:lnTo>
                    <a:pt x="792797" y="2163013"/>
                  </a:lnTo>
                  <a:lnTo>
                    <a:pt x="792797" y="2161933"/>
                  </a:lnTo>
                  <a:lnTo>
                    <a:pt x="791718" y="2163013"/>
                  </a:lnTo>
                  <a:lnTo>
                    <a:pt x="789559" y="2163013"/>
                  </a:lnTo>
                  <a:lnTo>
                    <a:pt x="784923" y="2167001"/>
                  </a:lnTo>
                  <a:lnTo>
                    <a:pt x="782523" y="2173020"/>
                  </a:lnTo>
                  <a:lnTo>
                    <a:pt x="782561" y="2179447"/>
                  </a:lnTo>
                  <a:lnTo>
                    <a:pt x="785228" y="2184641"/>
                  </a:lnTo>
                  <a:lnTo>
                    <a:pt x="787387" y="2186813"/>
                  </a:lnTo>
                  <a:lnTo>
                    <a:pt x="788466" y="2185733"/>
                  </a:lnTo>
                  <a:lnTo>
                    <a:pt x="791718" y="2184641"/>
                  </a:lnTo>
                  <a:lnTo>
                    <a:pt x="796048" y="2165185"/>
                  </a:lnTo>
                  <a:close/>
                </a:path>
                <a:path w="11062335" h="2375534">
                  <a:moveTo>
                    <a:pt x="943127" y="244411"/>
                  </a:moveTo>
                  <a:lnTo>
                    <a:pt x="939876" y="242252"/>
                  </a:lnTo>
                  <a:lnTo>
                    <a:pt x="936637" y="242252"/>
                  </a:lnTo>
                  <a:lnTo>
                    <a:pt x="922515" y="244208"/>
                  </a:lnTo>
                  <a:lnTo>
                    <a:pt x="909599" y="253072"/>
                  </a:lnTo>
                  <a:lnTo>
                    <a:pt x="900747" y="265976"/>
                  </a:lnTo>
                  <a:lnTo>
                    <a:pt x="898779" y="280111"/>
                  </a:lnTo>
                  <a:lnTo>
                    <a:pt x="899871" y="283349"/>
                  </a:lnTo>
                  <a:lnTo>
                    <a:pt x="899871" y="286600"/>
                  </a:lnTo>
                  <a:lnTo>
                    <a:pt x="939177" y="259232"/>
                  </a:lnTo>
                  <a:lnTo>
                    <a:pt x="943127" y="248742"/>
                  </a:lnTo>
                  <a:lnTo>
                    <a:pt x="943127" y="244411"/>
                  </a:lnTo>
                  <a:close/>
                </a:path>
                <a:path w="11062335" h="2375534">
                  <a:moveTo>
                    <a:pt x="1063180" y="1736902"/>
                  </a:moveTo>
                  <a:lnTo>
                    <a:pt x="1062647" y="1731187"/>
                  </a:lnTo>
                  <a:lnTo>
                    <a:pt x="1058989" y="1722843"/>
                  </a:lnTo>
                  <a:lnTo>
                    <a:pt x="1053896" y="1715300"/>
                  </a:lnTo>
                  <a:lnTo>
                    <a:pt x="1049108" y="1712023"/>
                  </a:lnTo>
                  <a:lnTo>
                    <a:pt x="1046949" y="1709864"/>
                  </a:lnTo>
                  <a:lnTo>
                    <a:pt x="1045870" y="1710944"/>
                  </a:lnTo>
                  <a:lnTo>
                    <a:pt x="1044790" y="1713103"/>
                  </a:lnTo>
                  <a:lnTo>
                    <a:pt x="1043787" y="1720494"/>
                  </a:lnTo>
                  <a:lnTo>
                    <a:pt x="1046543" y="1728381"/>
                  </a:lnTo>
                  <a:lnTo>
                    <a:pt x="1051941" y="1734858"/>
                  </a:lnTo>
                  <a:lnTo>
                    <a:pt x="1058849" y="1737982"/>
                  </a:lnTo>
                  <a:lnTo>
                    <a:pt x="1061008" y="1737982"/>
                  </a:lnTo>
                  <a:lnTo>
                    <a:pt x="1062088" y="1739061"/>
                  </a:lnTo>
                  <a:lnTo>
                    <a:pt x="1063180" y="1736902"/>
                  </a:lnTo>
                  <a:close/>
                </a:path>
                <a:path w="11062335" h="2375534">
                  <a:moveTo>
                    <a:pt x="1154023" y="1070686"/>
                  </a:moveTo>
                  <a:lnTo>
                    <a:pt x="1150772" y="1069606"/>
                  </a:lnTo>
                  <a:lnTo>
                    <a:pt x="1146454" y="1068527"/>
                  </a:lnTo>
                  <a:lnTo>
                    <a:pt x="1130604" y="1071194"/>
                  </a:lnTo>
                  <a:lnTo>
                    <a:pt x="1116164" y="1081773"/>
                  </a:lnTo>
                  <a:lnTo>
                    <a:pt x="1106601" y="1096810"/>
                  </a:lnTo>
                  <a:lnTo>
                    <a:pt x="1105357" y="1112875"/>
                  </a:lnTo>
                  <a:lnTo>
                    <a:pt x="1106309" y="1116685"/>
                  </a:lnTo>
                  <a:lnTo>
                    <a:pt x="1106436" y="1120444"/>
                  </a:lnTo>
                  <a:lnTo>
                    <a:pt x="1150315" y="1087145"/>
                  </a:lnTo>
                  <a:lnTo>
                    <a:pt x="1154023" y="1075016"/>
                  </a:lnTo>
                  <a:lnTo>
                    <a:pt x="1154023" y="1070686"/>
                  </a:lnTo>
                  <a:close/>
                </a:path>
                <a:path w="11062335" h="2375534">
                  <a:moveTo>
                    <a:pt x="1261097" y="2219248"/>
                  </a:moveTo>
                  <a:lnTo>
                    <a:pt x="1257846" y="2217089"/>
                  </a:lnTo>
                  <a:lnTo>
                    <a:pt x="1257846" y="2216010"/>
                  </a:lnTo>
                  <a:lnTo>
                    <a:pt x="1256766" y="2217089"/>
                  </a:lnTo>
                  <a:lnTo>
                    <a:pt x="1255687" y="2217089"/>
                  </a:lnTo>
                  <a:lnTo>
                    <a:pt x="1250276" y="2220341"/>
                  </a:lnTo>
                  <a:lnTo>
                    <a:pt x="1250276" y="2232228"/>
                  </a:lnTo>
                  <a:lnTo>
                    <a:pt x="1255687" y="2235479"/>
                  </a:lnTo>
                  <a:lnTo>
                    <a:pt x="1256766" y="2236559"/>
                  </a:lnTo>
                  <a:lnTo>
                    <a:pt x="1258925" y="2236559"/>
                  </a:lnTo>
                  <a:lnTo>
                    <a:pt x="1261097" y="2234400"/>
                  </a:lnTo>
                  <a:lnTo>
                    <a:pt x="1261097" y="2219248"/>
                  </a:lnTo>
                  <a:close/>
                </a:path>
                <a:path w="11062335" h="2375534">
                  <a:moveTo>
                    <a:pt x="1296784" y="2341461"/>
                  </a:moveTo>
                  <a:lnTo>
                    <a:pt x="1280807" y="2306180"/>
                  </a:lnTo>
                  <a:lnTo>
                    <a:pt x="1269746" y="2299284"/>
                  </a:lnTo>
                  <a:lnTo>
                    <a:pt x="1268666" y="2301456"/>
                  </a:lnTo>
                  <a:lnTo>
                    <a:pt x="1266494" y="2304694"/>
                  </a:lnTo>
                  <a:lnTo>
                    <a:pt x="1265034" y="2316708"/>
                  </a:lnTo>
                  <a:lnTo>
                    <a:pt x="1269339" y="2329434"/>
                  </a:lnTo>
                  <a:lnTo>
                    <a:pt x="1277912" y="2339517"/>
                  </a:lnTo>
                  <a:lnTo>
                    <a:pt x="1289215" y="2343632"/>
                  </a:lnTo>
                  <a:lnTo>
                    <a:pt x="1292453" y="2343632"/>
                  </a:lnTo>
                  <a:lnTo>
                    <a:pt x="1294612" y="2344712"/>
                  </a:lnTo>
                  <a:lnTo>
                    <a:pt x="1296784" y="2341461"/>
                  </a:lnTo>
                  <a:close/>
                </a:path>
                <a:path w="11062335" h="2375534">
                  <a:moveTo>
                    <a:pt x="1361668" y="433679"/>
                  </a:moveTo>
                  <a:lnTo>
                    <a:pt x="1360589" y="432600"/>
                  </a:lnTo>
                  <a:lnTo>
                    <a:pt x="1357350" y="431520"/>
                  </a:lnTo>
                  <a:lnTo>
                    <a:pt x="1346644" y="431431"/>
                  </a:lnTo>
                  <a:lnTo>
                    <a:pt x="1335849" y="436524"/>
                  </a:lnTo>
                  <a:lnTo>
                    <a:pt x="1327683" y="445058"/>
                  </a:lnTo>
                  <a:lnTo>
                    <a:pt x="1324902" y="455307"/>
                  </a:lnTo>
                  <a:lnTo>
                    <a:pt x="1324902" y="460717"/>
                  </a:lnTo>
                  <a:lnTo>
                    <a:pt x="1328140" y="461797"/>
                  </a:lnTo>
                  <a:lnTo>
                    <a:pt x="1336116" y="459892"/>
                  </a:lnTo>
                  <a:lnTo>
                    <a:pt x="1347343" y="453009"/>
                  </a:lnTo>
                  <a:lnTo>
                    <a:pt x="1357350" y="444309"/>
                  </a:lnTo>
                  <a:lnTo>
                    <a:pt x="1361668" y="436930"/>
                  </a:lnTo>
                  <a:lnTo>
                    <a:pt x="1361668" y="433679"/>
                  </a:lnTo>
                  <a:close/>
                </a:path>
                <a:path w="11062335" h="2375534">
                  <a:moveTo>
                    <a:pt x="1402765" y="1875332"/>
                  </a:moveTo>
                  <a:lnTo>
                    <a:pt x="1402511" y="1868474"/>
                  </a:lnTo>
                  <a:lnTo>
                    <a:pt x="1398308" y="1858568"/>
                  </a:lnTo>
                  <a:lnTo>
                    <a:pt x="1392275" y="1849475"/>
                  </a:lnTo>
                  <a:lnTo>
                    <a:pt x="1386547" y="1845056"/>
                  </a:lnTo>
                  <a:lnTo>
                    <a:pt x="1384376" y="1845056"/>
                  </a:lnTo>
                  <a:lnTo>
                    <a:pt x="1383296" y="1846135"/>
                  </a:lnTo>
                  <a:lnTo>
                    <a:pt x="1382217" y="1848294"/>
                  </a:lnTo>
                  <a:lnTo>
                    <a:pt x="1380629" y="1856816"/>
                  </a:lnTo>
                  <a:lnTo>
                    <a:pt x="1383296" y="1866138"/>
                  </a:lnTo>
                  <a:lnTo>
                    <a:pt x="1389214" y="1873846"/>
                  </a:lnTo>
                  <a:lnTo>
                    <a:pt x="1397355" y="1877491"/>
                  </a:lnTo>
                  <a:lnTo>
                    <a:pt x="1399527" y="1877491"/>
                  </a:lnTo>
                  <a:lnTo>
                    <a:pt x="1401686" y="1878584"/>
                  </a:lnTo>
                  <a:lnTo>
                    <a:pt x="1402765" y="1875332"/>
                  </a:lnTo>
                  <a:close/>
                </a:path>
                <a:path w="11062335" h="2375534">
                  <a:moveTo>
                    <a:pt x="1438452" y="840333"/>
                  </a:moveTo>
                  <a:lnTo>
                    <a:pt x="1436293" y="834923"/>
                  </a:lnTo>
                  <a:lnTo>
                    <a:pt x="1428724" y="834923"/>
                  </a:lnTo>
                  <a:lnTo>
                    <a:pt x="1412367" y="841273"/>
                  </a:lnTo>
                  <a:lnTo>
                    <a:pt x="1399247" y="855738"/>
                  </a:lnTo>
                  <a:lnTo>
                    <a:pt x="1392224" y="873861"/>
                  </a:lnTo>
                  <a:lnTo>
                    <a:pt x="1394117" y="891120"/>
                  </a:lnTo>
                  <a:lnTo>
                    <a:pt x="1396276" y="895489"/>
                  </a:lnTo>
                  <a:lnTo>
                    <a:pt x="1397355" y="899807"/>
                  </a:lnTo>
                  <a:lnTo>
                    <a:pt x="1402765" y="898728"/>
                  </a:lnTo>
                  <a:lnTo>
                    <a:pt x="1413967" y="891120"/>
                  </a:lnTo>
                  <a:lnTo>
                    <a:pt x="1426692" y="873582"/>
                  </a:lnTo>
                  <a:lnTo>
                    <a:pt x="1436382" y="854011"/>
                  </a:lnTo>
                  <a:lnTo>
                    <a:pt x="1438452" y="840333"/>
                  </a:lnTo>
                  <a:close/>
                </a:path>
                <a:path w="11062335" h="2375534">
                  <a:moveTo>
                    <a:pt x="1486611" y="2375116"/>
                  </a:moveTo>
                  <a:lnTo>
                    <a:pt x="1481721" y="2360930"/>
                  </a:lnTo>
                  <a:lnTo>
                    <a:pt x="1475803" y="2356828"/>
                  </a:lnTo>
                  <a:lnTo>
                    <a:pt x="1469288" y="2355659"/>
                  </a:lnTo>
                  <a:lnTo>
                    <a:pt x="1461947" y="2357132"/>
                  </a:lnTo>
                  <a:lnTo>
                    <a:pt x="1453603" y="2360930"/>
                  </a:lnTo>
                  <a:lnTo>
                    <a:pt x="1440891" y="2375116"/>
                  </a:lnTo>
                  <a:lnTo>
                    <a:pt x="1486611" y="2375116"/>
                  </a:lnTo>
                  <a:close/>
                </a:path>
                <a:path w="11062335" h="2375534">
                  <a:moveTo>
                    <a:pt x="1563916" y="202234"/>
                  </a:moveTo>
                  <a:lnTo>
                    <a:pt x="1562836" y="196824"/>
                  </a:lnTo>
                  <a:lnTo>
                    <a:pt x="1559585" y="194665"/>
                  </a:lnTo>
                  <a:lnTo>
                    <a:pt x="1553095" y="194665"/>
                  </a:lnTo>
                  <a:lnTo>
                    <a:pt x="1532064" y="198945"/>
                  </a:lnTo>
                  <a:lnTo>
                    <a:pt x="1513763" y="213461"/>
                  </a:lnTo>
                  <a:lnTo>
                    <a:pt x="1502143" y="233451"/>
                  </a:lnTo>
                  <a:lnTo>
                    <a:pt x="1501190" y="254152"/>
                  </a:lnTo>
                  <a:lnTo>
                    <a:pt x="1503349" y="264960"/>
                  </a:lnTo>
                  <a:lnTo>
                    <a:pt x="1509839" y="264960"/>
                  </a:lnTo>
                  <a:lnTo>
                    <a:pt x="1524673" y="258051"/>
                  </a:lnTo>
                  <a:lnTo>
                    <a:pt x="1543367" y="239687"/>
                  </a:lnTo>
                  <a:lnTo>
                    <a:pt x="1558810" y="218274"/>
                  </a:lnTo>
                  <a:lnTo>
                    <a:pt x="1563916" y="202234"/>
                  </a:lnTo>
                  <a:close/>
                </a:path>
                <a:path w="11062335" h="2375534">
                  <a:moveTo>
                    <a:pt x="1591691" y="1483614"/>
                  </a:moveTo>
                  <a:lnTo>
                    <a:pt x="1589874" y="1468691"/>
                  </a:lnTo>
                  <a:lnTo>
                    <a:pt x="1588782" y="1466519"/>
                  </a:lnTo>
                  <a:lnTo>
                    <a:pt x="1587703" y="1464360"/>
                  </a:lnTo>
                  <a:lnTo>
                    <a:pt x="1584464" y="1464360"/>
                  </a:lnTo>
                  <a:lnTo>
                    <a:pt x="1579054" y="1466519"/>
                  </a:lnTo>
                  <a:lnTo>
                    <a:pt x="1564297" y="1477441"/>
                  </a:lnTo>
                  <a:lnTo>
                    <a:pt x="1555127" y="1495450"/>
                  </a:lnTo>
                  <a:lnTo>
                    <a:pt x="1553044" y="1515491"/>
                  </a:lnTo>
                  <a:lnTo>
                    <a:pt x="1559585" y="1532496"/>
                  </a:lnTo>
                  <a:lnTo>
                    <a:pt x="1562836" y="1535734"/>
                  </a:lnTo>
                  <a:lnTo>
                    <a:pt x="1564995" y="1540065"/>
                  </a:lnTo>
                  <a:lnTo>
                    <a:pt x="1570405" y="1537906"/>
                  </a:lnTo>
                  <a:lnTo>
                    <a:pt x="1579524" y="1527238"/>
                  </a:lnTo>
                  <a:lnTo>
                    <a:pt x="1587436" y="1506131"/>
                  </a:lnTo>
                  <a:lnTo>
                    <a:pt x="1591691" y="1483614"/>
                  </a:lnTo>
                  <a:close/>
                </a:path>
                <a:path w="11062335" h="2375534">
                  <a:moveTo>
                    <a:pt x="1626641" y="1333500"/>
                  </a:moveTo>
                  <a:lnTo>
                    <a:pt x="1625561" y="1330248"/>
                  </a:lnTo>
                  <a:lnTo>
                    <a:pt x="1623390" y="1329169"/>
                  </a:lnTo>
                  <a:lnTo>
                    <a:pt x="1620151" y="1329169"/>
                  </a:lnTo>
                  <a:lnTo>
                    <a:pt x="1608772" y="1331988"/>
                  </a:lnTo>
                  <a:lnTo>
                    <a:pt x="1598930" y="1340396"/>
                  </a:lnTo>
                  <a:lnTo>
                    <a:pt x="1592922" y="1351838"/>
                  </a:lnTo>
                  <a:lnTo>
                    <a:pt x="1593113" y="1363776"/>
                  </a:lnTo>
                  <a:lnTo>
                    <a:pt x="1594192" y="1365948"/>
                  </a:lnTo>
                  <a:lnTo>
                    <a:pt x="1594192" y="1369187"/>
                  </a:lnTo>
                  <a:lnTo>
                    <a:pt x="1598523" y="1369187"/>
                  </a:lnTo>
                  <a:lnTo>
                    <a:pt x="1606410" y="1365135"/>
                  </a:lnTo>
                  <a:lnTo>
                    <a:pt x="1616227" y="1354582"/>
                  </a:lnTo>
                  <a:lnTo>
                    <a:pt x="1624228" y="1342415"/>
                  </a:lnTo>
                  <a:lnTo>
                    <a:pt x="1626641" y="1333500"/>
                  </a:lnTo>
                  <a:close/>
                </a:path>
                <a:path w="11062335" h="2375534">
                  <a:moveTo>
                    <a:pt x="1957578" y="370954"/>
                  </a:moveTo>
                  <a:lnTo>
                    <a:pt x="1955419" y="368795"/>
                  </a:lnTo>
                  <a:lnTo>
                    <a:pt x="1952180" y="367703"/>
                  </a:lnTo>
                  <a:lnTo>
                    <a:pt x="1938756" y="366953"/>
                  </a:lnTo>
                  <a:lnTo>
                    <a:pt x="1925142" y="372986"/>
                  </a:lnTo>
                  <a:lnTo>
                    <a:pt x="1914766" y="383679"/>
                  </a:lnTo>
                  <a:lnTo>
                    <a:pt x="1911083" y="396913"/>
                  </a:lnTo>
                  <a:lnTo>
                    <a:pt x="1911108" y="403415"/>
                  </a:lnTo>
                  <a:lnTo>
                    <a:pt x="1914321" y="405561"/>
                  </a:lnTo>
                  <a:lnTo>
                    <a:pt x="1924735" y="403415"/>
                  </a:lnTo>
                  <a:lnTo>
                    <a:pt x="1939201" y="394881"/>
                  </a:lnTo>
                  <a:lnTo>
                    <a:pt x="1952040" y="384111"/>
                  </a:lnTo>
                  <a:lnTo>
                    <a:pt x="1957578" y="375285"/>
                  </a:lnTo>
                  <a:lnTo>
                    <a:pt x="1957578" y="370954"/>
                  </a:lnTo>
                  <a:close/>
                </a:path>
                <a:path w="11062335" h="2375534">
                  <a:moveTo>
                    <a:pt x="1962988" y="1248054"/>
                  </a:moveTo>
                  <a:lnTo>
                    <a:pt x="1958657" y="1245895"/>
                  </a:lnTo>
                  <a:lnTo>
                    <a:pt x="1953260" y="1244815"/>
                  </a:lnTo>
                  <a:lnTo>
                    <a:pt x="1931911" y="1245590"/>
                  </a:lnTo>
                  <a:lnTo>
                    <a:pt x="1911477" y="1256715"/>
                  </a:lnTo>
                  <a:lnTo>
                    <a:pt x="1896529" y="1274318"/>
                  </a:lnTo>
                  <a:lnTo>
                    <a:pt x="1891614" y="1294561"/>
                  </a:lnTo>
                  <a:lnTo>
                    <a:pt x="1892693" y="1299972"/>
                  </a:lnTo>
                  <a:lnTo>
                    <a:pt x="1891614" y="1305382"/>
                  </a:lnTo>
                  <a:lnTo>
                    <a:pt x="1935276" y="1288338"/>
                  </a:lnTo>
                  <a:lnTo>
                    <a:pt x="1961908" y="1254544"/>
                  </a:lnTo>
                  <a:lnTo>
                    <a:pt x="1962988" y="1248054"/>
                  </a:lnTo>
                  <a:close/>
                </a:path>
                <a:path w="11062335" h="2375534">
                  <a:moveTo>
                    <a:pt x="2063572" y="2042972"/>
                  </a:moveTo>
                  <a:lnTo>
                    <a:pt x="2062492" y="2039721"/>
                  </a:lnTo>
                  <a:lnTo>
                    <a:pt x="2059241" y="2035403"/>
                  </a:lnTo>
                  <a:lnTo>
                    <a:pt x="2044090" y="2026221"/>
                  </a:lnTo>
                  <a:lnTo>
                    <a:pt x="2024773" y="2024443"/>
                  </a:lnTo>
                  <a:lnTo>
                    <a:pt x="2006473" y="2029764"/>
                  </a:lnTo>
                  <a:lnTo>
                    <a:pt x="1994357" y="2041893"/>
                  </a:lnTo>
                  <a:lnTo>
                    <a:pt x="1992185" y="2045131"/>
                  </a:lnTo>
                  <a:lnTo>
                    <a:pt x="1990026" y="2049462"/>
                  </a:lnTo>
                  <a:lnTo>
                    <a:pt x="1993277" y="2053780"/>
                  </a:lnTo>
                  <a:lnTo>
                    <a:pt x="2006206" y="2057768"/>
                  </a:lnTo>
                  <a:lnTo>
                    <a:pt x="2027745" y="2057298"/>
                  </a:lnTo>
                  <a:lnTo>
                    <a:pt x="2049094" y="2053170"/>
                  </a:lnTo>
                  <a:lnTo>
                    <a:pt x="2061413" y="2046211"/>
                  </a:lnTo>
                  <a:lnTo>
                    <a:pt x="2063572" y="2042972"/>
                  </a:lnTo>
                  <a:close/>
                </a:path>
                <a:path w="11062335" h="2375534">
                  <a:moveTo>
                    <a:pt x="2116569" y="1676336"/>
                  </a:moveTo>
                  <a:lnTo>
                    <a:pt x="2115477" y="1674177"/>
                  </a:lnTo>
                  <a:lnTo>
                    <a:pt x="2112238" y="1673098"/>
                  </a:lnTo>
                  <a:lnTo>
                    <a:pt x="2100033" y="1670824"/>
                  </a:lnTo>
                  <a:lnTo>
                    <a:pt x="2086825" y="1674444"/>
                  </a:lnTo>
                  <a:lnTo>
                    <a:pt x="2076043" y="1682521"/>
                  </a:lnTo>
                  <a:lnTo>
                    <a:pt x="2071141" y="1693646"/>
                  </a:lnTo>
                  <a:lnTo>
                    <a:pt x="2071141" y="1696885"/>
                  </a:lnTo>
                  <a:lnTo>
                    <a:pt x="2070061" y="1700123"/>
                  </a:lnTo>
                  <a:lnTo>
                    <a:pt x="2073300" y="1701215"/>
                  </a:lnTo>
                  <a:lnTo>
                    <a:pt x="2082647" y="1700872"/>
                  </a:lnTo>
                  <a:lnTo>
                    <a:pt x="2096960" y="1695259"/>
                  </a:lnTo>
                  <a:lnTo>
                    <a:pt x="2110257" y="1687220"/>
                  </a:lnTo>
                  <a:lnTo>
                    <a:pt x="2116569" y="1679575"/>
                  </a:lnTo>
                  <a:lnTo>
                    <a:pt x="2116569" y="1676336"/>
                  </a:lnTo>
                  <a:close/>
                </a:path>
                <a:path w="11062335" h="2375534">
                  <a:moveTo>
                    <a:pt x="2306218" y="928382"/>
                  </a:moveTo>
                  <a:lnTo>
                    <a:pt x="2305964" y="920496"/>
                  </a:lnTo>
                  <a:lnTo>
                    <a:pt x="2304288" y="912812"/>
                  </a:lnTo>
                  <a:lnTo>
                    <a:pt x="2301506" y="908469"/>
                  </a:lnTo>
                  <a:lnTo>
                    <a:pt x="2300414" y="907376"/>
                  </a:lnTo>
                  <a:lnTo>
                    <a:pt x="2299335" y="908469"/>
                  </a:lnTo>
                  <a:lnTo>
                    <a:pt x="2297176" y="909548"/>
                  </a:lnTo>
                  <a:lnTo>
                    <a:pt x="2293874" y="915085"/>
                  </a:lnTo>
                  <a:lnTo>
                    <a:pt x="2293531" y="922248"/>
                  </a:lnTo>
                  <a:lnTo>
                    <a:pt x="2295804" y="929017"/>
                  </a:lnTo>
                  <a:lnTo>
                    <a:pt x="2300414" y="933335"/>
                  </a:lnTo>
                  <a:lnTo>
                    <a:pt x="2301506" y="934415"/>
                  </a:lnTo>
                  <a:lnTo>
                    <a:pt x="2303665" y="935507"/>
                  </a:lnTo>
                  <a:lnTo>
                    <a:pt x="2304745" y="933335"/>
                  </a:lnTo>
                  <a:lnTo>
                    <a:pt x="2306218" y="928382"/>
                  </a:lnTo>
                  <a:close/>
                </a:path>
                <a:path w="11062335" h="2375534">
                  <a:moveTo>
                    <a:pt x="2334996" y="647280"/>
                  </a:moveTo>
                  <a:lnTo>
                    <a:pt x="2333942" y="638086"/>
                  </a:lnTo>
                  <a:lnTo>
                    <a:pt x="2332863" y="634847"/>
                  </a:lnTo>
                  <a:lnTo>
                    <a:pt x="2330704" y="634847"/>
                  </a:lnTo>
                  <a:lnTo>
                    <a:pt x="2327452" y="637006"/>
                  </a:lnTo>
                  <a:lnTo>
                    <a:pt x="2318474" y="644182"/>
                  </a:lnTo>
                  <a:lnTo>
                    <a:pt x="2313127" y="655523"/>
                  </a:lnTo>
                  <a:lnTo>
                    <a:pt x="2312251" y="667880"/>
                  </a:lnTo>
                  <a:lnTo>
                    <a:pt x="2316645" y="678103"/>
                  </a:lnTo>
                  <a:lnTo>
                    <a:pt x="2318804" y="680262"/>
                  </a:lnTo>
                  <a:lnTo>
                    <a:pt x="2319883" y="682434"/>
                  </a:lnTo>
                  <a:lnTo>
                    <a:pt x="2323134" y="681342"/>
                  </a:lnTo>
                  <a:lnTo>
                    <a:pt x="2328164" y="674585"/>
                  </a:lnTo>
                  <a:lnTo>
                    <a:pt x="2332596" y="661339"/>
                  </a:lnTo>
                  <a:lnTo>
                    <a:pt x="2334996" y="647280"/>
                  </a:lnTo>
                  <a:close/>
                </a:path>
                <a:path w="11062335" h="2375534">
                  <a:moveTo>
                    <a:pt x="2344763" y="189255"/>
                  </a:moveTo>
                  <a:lnTo>
                    <a:pt x="2343683" y="183857"/>
                  </a:lnTo>
                  <a:lnTo>
                    <a:pt x="2339352" y="183857"/>
                  </a:lnTo>
                  <a:lnTo>
                    <a:pt x="2335034" y="184937"/>
                  </a:lnTo>
                  <a:lnTo>
                    <a:pt x="2319210" y="192862"/>
                  </a:lnTo>
                  <a:lnTo>
                    <a:pt x="2307450" y="208597"/>
                  </a:lnTo>
                  <a:lnTo>
                    <a:pt x="2302179" y="227368"/>
                  </a:lnTo>
                  <a:lnTo>
                    <a:pt x="2305824" y="244411"/>
                  </a:lnTo>
                  <a:lnTo>
                    <a:pt x="2307996" y="247662"/>
                  </a:lnTo>
                  <a:lnTo>
                    <a:pt x="2310155" y="251993"/>
                  </a:lnTo>
                  <a:lnTo>
                    <a:pt x="2315565" y="251993"/>
                  </a:lnTo>
                  <a:lnTo>
                    <a:pt x="2326055" y="242798"/>
                  </a:lnTo>
                  <a:lnTo>
                    <a:pt x="2337054" y="223862"/>
                  </a:lnTo>
                  <a:lnTo>
                    <a:pt x="2344610" y="203314"/>
                  </a:lnTo>
                  <a:lnTo>
                    <a:pt x="2344763" y="189255"/>
                  </a:lnTo>
                  <a:close/>
                </a:path>
                <a:path w="11062335" h="2375534">
                  <a:moveTo>
                    <a:pt x="2506992" y="2054860"/>
                  </a:moveTo>
                  <a:lnTo>
                    <a:pt x="2484272" y="2017014"/>
                  </a:lnTo>
                  <a:lnTo>
                    <a:pt x="2481034" y="2015934"/>
                  </a:lnTo>
                  <a:lnTo>
                    <a:pt x="2478875" y="2018093"/>
                  </a:lnTo>
                  <a:lnTo>
                    <a:pt x="2477782" y="2020252"/>
                  </a:lnTo>
                  <a:lnTo>
                    <a:pt x="2476296" y="2031784"/>
                  </a:lnTo>
                  <a:lnTo>
                    <a:pt x="2480487" y="2043506"/>
                  </a:lnTo>
                  <a:lnTo>
                    <a:pt x="2488742" y="2052802"/>
                  </a:lnTo>
                  <a:lnTo>
                    <a:pt x="2499423" y="2057031"/>
                  </a:lnTo>
                  <a:lnTo>
                    <a:pt x="2502662" y="2057031"/>
                  </a:lnTo>
                  <a:lnTo>
                    <a:pt x="2504821" y="2058111"/>
                  </a:lnTo>
                  <a:lnTo>
                    <a:pt x="2506992" y="2054860"/>
                  </a:lnTo>
                  <a:close/>
                </a:path>
                <a:path w="11062335" h="2375534">
                  <a:moveTo>
                    <a:pt x="2555976" y="1162888"/>
                  </a:moveTo>
                  <a:lnTo>
                    <a:pt x="2554579" y="1156131"/>
                  </a:lnTo>
                  <a:lnTo>
                    <a:pt x="2553487" y="1155052"/>
                  </a:lnTo>
                  <a:lnTo>
                    <a:pt x="2549169" y="1155052"/>
                  </a:lnTo>
                  <a:lnTo>
                    <a:pt x="2542209" y="1160729"/>
                  </a:lnTo>
                  <a:lnTo>
                    <a:pt x="2538082" y="1169644"/>
                  </a:lnTo>
                  <a:lnTo>
                    <a:pt x="2537612" y="1179385"/>
                  </a:lnTo>
                  <a:lnTo>
                    <a:pt x="2541600" y="1187488"/>
                  </a:lnTo>
                  <a:lnTo>
                    <a:pt x="2542679" y="1188580"/>
                  </a:lnTo>
                  <a:lnTo>
                    <a:pt x="2543759" y="1190739"/>
                  </a:lnTo>
                  <a:lnTo>
                    <a:pt x="2546997" y="1189659"/>
                  </a:lnTo>
                  <a:lnTo>
                    <a:pt x="2551074" y="1184109"/>
                  </a:lnTo>
                  <a:lnTo>
                    <a:pt x="2554440" y="1173708"/>
                  </a:lnTo>
                  <a:lnTo>
                    <a:pt x="2555976" y="1162888"/>
                  </a:lnTo>
                  <a:close/>
                </a:path>
                <a:path w="11062335" h="2375534">
                  <a:moveTo>
                    <a:pt x="2714637" y="388251"/>
                  </a:moveTo>
                  <a:lnTo>
                    <a:pt x="2713558" y="385013"/>
                  </a:lnTo>
                  <a:lnTo>
                    <a:pt x="2710307" y="382854"/>
                  </a:lnTo>
                  <a:lnTo>
                    <a:pt x="2705989" y="381774"/>
                  </a:lnTo>
                  <a:lnTo>
                    <a:pt x="2687739" y="384009"/>
                  </a:lnTo>
                  <a:lnTo>
                    <a:pt x="2671102" y="394881"/>
                  </a:lnTo>
                  <a:lnTo>
                    <a:pt x="2659748" y="410819"/>
                  </a:lnTo>
                  <a:lnTo>
                    <a:pt x="2657322" y="428269"/>
                  </a:lnTo>
                  <a:lnTo>
                    <a:pt x="2658402" y="432600"/>
                  </a:lnTo>
                  <a:lnTo>
                    <a:pt x="2658402" y="436930"/>
                  </a:lnTo>
                  <a:lnTo>
                    <a:pt x="2663812" y="438010"/>
                  </a:lnTo>
                  <a:lnTo>
                    <a:pt x="2676918" y="432968"/>
                  </a:lnTo>
                  <a:lnTo>
                    <a:pt x="2694089" y="418807"/>
                  </a:lnTo>
                  <a:lnTo>
                    <a:pt x="2708821" y="401815"/>
                  </a:lnTo>
                  <a:lnTo>
                    <a:pt x="2714637" y="388251"/>
                  </a:lnTo>
                  <a:close/>
                </a:path>
                <a:path w="11062335" h="2375534">
                  <a:moveTo>
                    <a:pt x="2834690" y="1320520"/>
                  </a:moveTo>
                  <a:lnTo>
                    <a:pt x="2830360" y="1318361"/>
                  </a:lnTo>
                  <a:lnTo>
                    <a:pt x="2822219" y="1318336"/>
                  </a:lnTo>
                  <a:lnTo>
                    <a:pt x="2813862" y="1322273"/>
                  </a:lnTo>
                  <a:lnTo>
                    <a:pt x="2807551" y="1328851"/>
                  </a:lnTo>
                  <a:lnTo>
                    <a:pt x="2805480" y="1336738"/>
                  </a:lnTo>
                  <a:lnTo>
                    <a:pt x="2805480" y="1341069"/>
                  </a:lnTo>
                  <a:lnTo>
                    <a:pt x="2807652" y="1342148"/>
                  </a:lnTo>
                  <a:lnTo>
                    <a:pt x="2813989" y="1340929"/>
                  </a:lnTo>
                  <a:lnTo>
                    <a:pt x="2822651" y="1335659"/>
                  </a:lnTo>
                  <a:lnTo>
                    <a:pt x="2830309" y="1328762"/>
                  </a:lnTo>
                  <a:lnTo>
                    <a:pt x="2833598" y="1322679"/>
                  </a:lnTo>
                  <a:lnTo>
                    <a:pt x="2834690" y="1320520"/>
                  </a:lnTo>
                  <a:close/>
                </a:path>
                <a:path w="11062335" h="2375534">
                  <a:moveTo>
                    <a:pt x="2860814" y="864158"/>
                  </a:moveTo>
                  <a:lnTo>
                    <a:pt x="2856319" y="848982"/>
                  </a:lnTo>
                  <a:lnTo>
                    <a:pt x="2849384" y="834618"/>
                  </a:lnTo>
                  <a:lnTo>
                    <a:pt x="2842260" y="827354"/>
                  </a:lnTo>
                  <a:lnTo>
                    <a:pt x="2839008" y="825182"/>
                  </a:lnTo>
                  <a:lnTo>
                    <a:pt x="2836849" y="826274"/>
                  </a:lnTo>
                  <a:lnTo>
                    <a:pt x="2834690" y="829513"/>
                  </a:lnTo>
                  <a:lnTo>
                    <a:pt x="2830995" y="841933"/>
                  </a:lnTo>
                  <a:lnTo>
                    <a:pt x="2833598" y="855878"/>
                  </a:lnTo>
                  <a:lnTo>
                    <a:pt x="2841079" y="867994"/>
                  </a:lnTo>
                  <a:lnTo>
                    <a:pt x="2851988" y="874941"/>
                  </a:lnTo>
                  <a:lnTo>
                    <a:pt x="2858478" y="877100"/>
                  </a:lnTo>
                  <a:lnTo>
                    <a:pt x="2860637" y="873861"/>
                  </a:lnTo>
                  <a:lnTo>
                    <a:pt x="2860814" y="864158"/>
                  </a:lnTo>
                  <a:close/>
                </a:path>
                <a:path w="11062335" h="2375534">
                  <a:moveTo>
                    <a:pt x="2862808" y="1444891"/>
                  </a:moveTo>
                  <a:lnTo>
                    <a:pt x="2860637" y="1441653"/>
                  </a:lnTo>
                  <a:lnTo>
                    <a:pt x="2856319" y="1439481"/>
                  </a:lnTo>
                  <a:lnTo>
                    <a:pt x="2838386" y="1437424"/>
                  </a:lnTo>
                  <a:lnTo>
                    <a:pt x="2819946" y="1444078"/>
                  </a:lnTo>
                  <a:lnTo>
                    <a:pt x="2805366" y="1456829"/>
                  </a:lnTo>
                  <a:lnTo>
                    <a:pt x="2799054" y="1472882"/>
                  </a:lnTo>
                  <a:lnTo>
                    <a:pt x="2798991" y="1477340"/>
                  </a:lnTo>
                  <a:lnTo>
                    <a:pt x="2797911" y="1481658"/>
                  </a:lnTo>
                  <a:lnTo>
                    <a:pt x="2803321" y="1483829"/>
                  </a:lnTo>
                  <a:lnTo>
                    <a:pt x="2817025" y="1482356"/>
                  </a:lnTo>
                  <a:lnTo>
                    <a:pt x="2836710" y="1472882"/>
                  </a:lnTo>
                  <a:lnTo>
                    <a:pt x="2854579" y="1459953"/>
                  </a:lnTo>
                  <a:lnTo>
                    <a:pt x="2862808" y="1448142"/>
                  </a:lnTo>
                  <a:lnTo>
                    <a:pt x="2862808" y="1444891"/>
                  </a:lnTo>
                  <a:close/>
                </a:path>
                <a:path w="11062335" h="2375534">
                  <a:moveTo>
                    <a:pt x="2912554" y="797064"/>
                  </a:moveTo>
                  <a:lnTo>
                    <a:pt x="2910395" y="790575"/>
                  </a:lnTo>
                  <a:lnTo>
                    <a:pt x="2900819" y="782320"/>
                  </a:lnTo>
                  <a:lnTo>
                    <a:pt x="2887408" y="778814"/>
                  </a:lnTo>
                  <a:lnTo>
                    <a:pt x="2873591" y="780389"/>
                  </a:lnTo>
                  <a:lnTo>
                    <a:pt x="2862808" y="787336"/>
                  </a:lnTo>
                  <a:lnTo>
                    <a:pt x="2858478" y="791667"/>
                  </a:lnTo>
                  <a:lnTo>
                    <a:pt x="2860637" y="795985"/>
                  </a:lnTo>
                  <a:lnTo>
                    <a:pt x="2869323" y="800595"/>
                  </a:lnTo>
                  <a:lnTo>
                    <a:pt x="2884703" y="802881"/>
                  </a:lnTo>
                  <a:lnTo>
                    <a:pt x="2900489" y="802525"/>
                  </a:lnTo>
                  <a:lnTo>
                    <a:pt x="2910395" y="799236"/>
                  </a:lnTo>
                  <a:lnTo>
                    <a:pt x="2912554" y="797064"/>
                  </a:lnTo>
                  <a:close/>
                </a:path>
                <a:path w="11062335" h="2375534">
                  <a:moveTo>
                    <a:pt x="2914713" y="2131657"/>
                  </a:moveTo>
                  <a:lnTo>
                    <a:pt x="2913634" y="2128405"/>
                  </a:lnTo>
                  <a:lnTo>
                    <a:pt x="2909316" y="2128405"/>
                  </a:lnTo>
                  <a:lnTo>
                    <a:pt x="2901442" y="2131098"/>
                  </a:lnTo>
                  <a:lnTo>
                    <a:pt x="2894977" y="2137740"/>
                  </a:lnTo>
                  <a:lnTo>
                    <a:pt x="2891358" y="2146198"/>
                  </a:lnTo>
                  <a:lnTo>
                    <a:pt x="2892006" y="2154364"/>
                  </a:lnTo>
                  <a:lnTo>
                    <a:pt x="2893085" y="2156523"/>
                  </a:lnTo>
                  <a:lnTo>
                    <a:pt x="2893085" y="2158695"/>
                  </a:lnTo>
                  <a:lnTo>
                    <a:pt x="2896336" y="2158695"/>
                  </a:lnTo>
                  <a:lnTo>
                    <a:pt x="2901785" y="2155228"/>
                  </a:lnTo>
                  <a:lnTo>
                    <a:pt x="2908363" y="2147201"/>
                  </a:lnTo>
                  <a:lnTo>
                    <a:pt x="2913519" y="2138159"/>
                  </a:lnTo>
                  <a:lnTo>
                    <a:pt x="2914713" y="2131657"/>
                  </a:lnTo>
                  <a:close/>
                </a:path>
                <a:path w="11062335" h="2375534">
                  <a:moveTo>
                    <a:pt x="2999079" y="1440561"/>
                  </a:moveTo>
                  <a:lnTo>
                    <a:pt x="2998000" y="1437322"/>
                  </a:lnTo>
                  <a:lnTo>
                    <a:pt x="2995828" y="1436243"/>
                  </a:lnTo>
                  <a:lnTo>
                    <a:pt x="2991510" y="1435163"/>
                  </a:lnTo>
                  <a:lnTo>
                    <a:pt x="2976956" y="1438084"/>
                  </a:lnTo>
                  <a:lnTo>
                    <a:pt x="2964332" y="1448003"/>
                  </a:lnTo>
                  <a:lnTo>
                    <a:pt x="2956369" y="1461770"/>
                  </a:lnTo>
                  <a:lnTo>
                    <a:pt x="2955810" y="1476260"/>
                  </a:lnTo>
                  <a:lnTo>
                    <a:pt x="2956903" y="1479499"/>
                  </a:lnTo>
                  <a:lnTo>
                    <a:pt x="2956903" y="1483829"/>
                  </a:lnTo>
                  <a:lnTo>
                    <a:pt x="2962300" y="1483829"/>
                  </a:lnTo>
                  <a:lnTo>
                    <a:pt x="2972460" y="1478889"/>
                  </a:lnTo>
                  <a:lnTo>
                    <a:pt x="2985147" y="1466253"/>
                  </a:lnTo>
                  <a:lnTo>
                    <a:pt x="2995612" y="1451584"/>
                  </a:lnTo>
                  <a:lnTo>
                    <a:pt x="2999079" y="1440561"/>
                  </a:lnTo>
                  <a:close/>
                </a:path>
                <a:path w="11062335" h="2375534">
                  <a:moveTo>
                    <a:pt x="3078022" y="395833"/>
                  </a:moveTo>
                  <a:lnTo>
                    <a:pt x="3076943" y="391502"/>
                  </a:lnTo>
                  <a:lnTo>
                    <a:pt x="3073692" y="387172"/>
                  </a:lnTo>
                  <a:lnTo>
                    <a:pt x="3059214" y="375285"/>
                  </a:lnTo>
                  <a:lnTo>
                    <a:pt x="3038957" y="370687"/>
                  </a:lnTo>
                  <a:lnTo>
                    <a:pt x="3018485" y="373786"/>
                  </a:lnTo>
                  <a:lnTo>
                    <a:pt x="3003397" y="385013"/>
                  </a:lnTo>
                  <a:lnTo>
                    <a:pt x="3001238" y="388251"/>
                  </a:lnTo>
                  <a:lnTo>
                    <a:pt x="2996908" y="392582"/>
                  </a:lnTo>
                  <a:lnTo>
                    <a:pt x="3000159" y="396913"/>
                  </a:lnTo>
                  <a:lnTo>
                    <a:pt x="3013164" y="403161"/>
                  </a:lnTo>
                  <a:lnTo>
                    <a:pt x="3036112" y="405561"/>
                  </a:lnTo>
                  <a:lnTo>
                    <a:pt x="3059468" y="403910"/>
                  </a:lnTo>
                  <a:lnTo>
                    <a:pt x="3073692" y="397992"/>
                  </a:lnTo>
                  <a:lnTo>
                    <a:pt x="3078022" y="395833"/>
                  </a:lnTo>
                  <a:close/>
                </a:path>
                <a:path w="11062335" h="2375534">
                  <a:moveTo>
                    <a:pt x="3143999" y="952804"/>
                  </a:moveTo>
                  <a:lnTo>
                    <a:pt x="3142919" y="951725"/>
                  </a:lnTo>
                  <a:lnTo>
                    <a:pt x="3139668" y="949566"/>
                  </a:lnTo>
                  <a:lnTo>
                    <a:pt x="3127197" y="948601"/>
                  </a:lnTo>
                  <a:lnTo>
                    <a:pt x="3114522" y="954024"/>
                  </a:lnTo>
                  <a:lnTo>
                    <a:pt x="3104692" y="963701"/>
                  </a:lnTo>
                  <a:lnTo>
                    <a:pt x="3100730" y="975512"/>
                  </a:lnTo>
                  <a:lnTo>
                    <a:pt x="3100730" y="982002"/>
                  </a:lnTo>
                  <a:lnTo>
                    <a:pt x="3103981" y="983094"/>
                  </a:lnTo>
                  <a:lnTo>
                    <a:pt x="3113430" y="981443"/>
                  </a:lnTo>
                  <a:lnTo>
                    <a:pt x="3126829" y="974026"/>
                  </a:lnTo>
                  <a:lnTo>
                    <a:pt x="3138805" y="964387"/>
                  </a:lnTo>
                  <a:lnTo>
                    <a:pt x="3143999" y="956056"/>
                  </a:lnTo>
                  <a:lnTo>
                    <a:pt x="3143999" y="952804"/>
                  </a:lnTo>
                  <a:close/>
                </a:path>
                <a:path w="11062335" h="2375534">
                  <a:moveTo>
                    <a:pt x="3243605" y="2375116"/>
                  </a:moveTo>
                  <a:lnTo>
                    <a:pt x="3222739" y="2341715"/>
                  </a:lnTo>
                  <a:lnTo>
                    <a:pt x="3205645" y="2331732"/>
                  </a:lnTo>
                  <a:lnTo>
                    <a:pt x="3203486" y="2333891"/>
                  </a:lnTo>
                  <a:lnTo>
                    <a:pt x="3200235" y="2339302"/>
                  </a:lnTo>
                  <a:lnTo>
                    <a:pt x="3197923" y="2358364"/>
                  </a:lnTo>
                  <a:lnTo>
                    <a:pt x="3204095" y="2375116"/>
                  </a:lnTo>
                  <a:lnTo>
                    <a:pt x="3243605" y="2375116"/>
                  </a:lnTo>
                  <a:close/>
                </a:path>
                <a:path w="11062335" h="2375534">
                  <a:moveTo>
                    <a:pt x="3244558" y="463943"/>
                  </a:moveTo>
                  <a:lnTo>
                    <a:pt x="3241332" y="452069"/>
                  </a:lnTo>
                  <a:lnTo>
                    <a:pt x="3238093" y="449897"/>
                  </a:lnTo>
                  <a:lnTo>
                    <a:pt x="3235922" y="449897"/>
                  </a:lnTo>
                  <a:lnTo>
                    <a:pt x="3231604" y="452069"/>
                  </a:lnTo>
                  <a:lnTo>
                    <a:pt x="3220529" y="462673"/>
                  </a:lnTo>
                  <a:lnTo>
                    <a:pt x="3215246" y="478561"/>
                  </a:lnTo>
                  <a:lnTo>
                    <a:pt x="3216237" y="495261"/>
                  </a:lnTo>
                  <a:lnTo>
                    <a:pt x="3224022" y="508304"/>
                  </a:lnTo>
                  <a:lnTo>
                    <a:pt x="3227273" y="510463"/>
                  </a:lnTo>
                  <a:lnTo>
                    <a:pt x="3229432" y="513715"/>
                  </a:lnTo>
                  <a:lnTo>
                    <a:pt x="3233763" y="511556"/>
                  </a:lnTo>
                  <a:lnTo>
                    <a:pt x="3239655" y="501497"/>
                  </a:lnTo>
                  <a:lnTo>
                    <a:pt x="3243630" y="483019"/>
                  </a:lnTo>
                  <a:lnTo>
                    <a:pt x="3244558" y="463943"/>
                  </a:lnTo>
                  <a:close/>
                </a:path>
                <a:path w="11062335" h="2375534">
                  <a:moveTo>
                    <a:pt x="3346234" y="1311871"/>
                  </a:moveTo>
                  <a:lnTo>
                    <a:pt x="3345154" y="1308620"/>
                  </a:lnTo>
                  <a:lnTo>
                    <a:pt x="3336239" y="1300187"/>
                  </a:lnTo>
                  <a:lnTo>
                    <a:pt x="3323259" y="1296314"/>
                  </a:lnTo>
                  <a:lnTo>
                    <a:pt x="3309874" y="1297520"/>
                  </a:lnTo>
                  <a:lnTo>
                    <a:pt x="3299739" y="1304302"/>
                  </a:lnTo>
                  <a:lnTo>
                    <a:pt x="3295408" y="1308620"/>
                  </a:lnTo>
                  <a:lnTo>
                    <a:pt x="3297567" y="1311871"/>
                  </a:lnTo>
                  <a:lnTo>
                    <a:pt x="3305619" y="1316647"/>
                  </a:lnTo>
                  <a:lnTo>
                    <a:pt x="3320554" y="1319301"/>
                  </a:lnTo>
                  <a:lnTo>
                    <a:pt x="3335896" y="1319314"/>
                  </a:lnTo>
                  <a:lnTo>
                    <a:pt x="3345154" y="1316189"/>
                  </a:lnTo>
                  <a:lnTo>
                    <a:pt x="3346234" y="1314030"/>
                  </a:lnTo>
                  <a:lnTo>
                    <a:pt x="3346234" y="1311871"/>
                  </a:lnTo>
                  <a:close/>
                </a:path>
                <a:path w="11062335" h="2375534">
                  <a:moveTo>
                    <a:pt x="3486835" y="2291715"/>
                  </a:moveTo>
                  <a:lnTo>
                    <a:pt x="3483597" y="2288476"/>
                  </a:lnTo>
                  <a:lnTo>
                    <a:pt x="3479266" y="2286304"/>
                  </a:lnTo>
                  <a:lnTo>
                    <a:pt x="3460394" y="2284793"/>
                  </a:lnTo>
                  <a:lnTo>
                    <a:pt x="3441001" y="2292794"/>
                  </a:lnTo>
                  <a:lnTo>
                    <a:pt x="3425888" y="2307298"/>
                  </a:lnTo>
                  <a:lnTo>
                    <a:pt x="3419779" y="2325243"/>
                  </a:lnTo>
                  <a:lnTo>
                    <a:pt x="3419779" y="2329573"/>
                  </a:lnTo>
                  <a:lnTo>
                    <a:pt x="3418700" y="2334971"/>
                  </a:lnTo>
                  <a:lnTo>
                    <a:pt x="3459391" y="2323490"/>
                  </a:lnTo>
                  <a:lnTo>
                    <a:pt x="3485756" y="2296045"/>
                  </a:lnTo>
                  <a:lnTo>
                    <a:pt x="3486835" y="2291715"/>
                  </a:lnTo>
                  <a:close/>
                </a:path>
                <a:path w="11062335" h="2375534">
                  <a:moveTo>
                    <a:pt x="3702050" y="1714195"/>
                  </a:moveTo>
                  <a:lnTo>
                    <a:pt x="3699891" y="1710944"/>
                  </a:lnTo>
                  <a:lnTo>
                    <a:pt x="3695560" y="1707705"/>
                  </a:lnTo>
                  <a:lnTo>
                    <a:pt x="3678161" y="1702765"/>
                  </a:lnTo>
                  <a:lnTo>
                    <a:pt x="3658527" y="1706346"/>
                  </a:lnTo>
                  <a:lnTo>
                    <a:pt x="3641725" y="1716824"/>
                  </a:lnTo>
                  <a:lnTo>
                    <a:pt x="3632835" y="1732572"/>
                  </a:lnTo>
                  <a:lnTo>
                    <a:pt x="3630676" y="1741233"/>
                  </a:lnTo>
                  <a:lnTo>
                    <a:pt x="3635006" y="1744472"/>
                  </a:lnTo>
                  <a:lnTo>
                    <a:pt x="3648964" y="1744827"/>
                  </a:lnTo>
                  <a:lnTo>
                    <a:pt x="3670427" y="1738388"/>
                  </a:lnTo>
                  <a:lnTo>
                    <a:pt x="3690670" y="1728508"/>
                  </a:lnTo>
                  <a:lnTo>
                    <a:pt x="3700970" y="1718513"/>
                  </a:lnTo>
                  <a:lnTo>
                    <a:pt x="3702050" y="1714195"/>
                  </a:lnTo>
                  <a:close/>
                </a:path>
                <a:path w="11062335" h="2375534">
                  <a:moveTo>
                    <a:pt x="3713950" y="2337143"/>
                  </a:moveTo>
                  <a:lnTo>
                    <a:pt x="3678402" y="2306040"/>
                  </a:lnTo>
                  <a:lnTo>
                    <a:pt x="3657320" y="2305672"/>
                  </a:lnTo>
                  <a:lnTo>
                    <a:pt x="3640404" y="2314422"/>
                  </a:lnTo>
                  <a:lnTo>
                    <a:pt x="3637165" y="2317673"/>
                  </a:lnTo>
                  <a:lnTo>
                    <a:pt x="3632835" y="2320912"/>
                  </a:lnTo>
                  <a:lnTo>
                    <a:pt x="3635006" y="2326322"/>
                  </a:lnTo>
                  <a:lnTo>
                    <a:pt x="3646944" y="2334907"/>
                  </a:lnTo>
                  <a:lnTo>
                    <a:pt x="3669741" y="2341461"/>
                  </a:lnTo>
                  <a:lnTo>
                    <a:pt x="3693553" y="2343962"/>
                  </a:lnTo>
                  <a:lnTo>
                    <a:pt x="3708539" y="2340381"/>
                  </a:lnTo>
                  <a:lnTo>
                    <a:pt x="3713950" y="2337143"/>
                  </a:lnTo>
                  <a:close/>
                </a:path>
                <a:path w="11062335" h="2375534">
                  <a:moveTo>
                    <a:pt x="3789654" y="476935"/>
                  </a:moveTo>
                  <a:lnTo>
                    <a:pt x="3786416" y="472617"/>
                  </a:lnTo>
                  <a:lnTo>
                    <a:pt x="3779926" y="467207"/>
                  </a:lnTo>
                  <a:lnTo>
                    <a:pt x="3754412" y="458114"/>
                  </a:lnTo>
                  <a:lnTo>
                    <a:pt x="3725037" y="461797"/>
                  </a:lnTo>
                  <a:lnTo>
                    <a:pt x="3699319" y="476034"/>
                  </a:lnTo>
                  <a:lnTo>
                    <a:pt x="3684752" y="498576"/>
                  </a:lnTo>
                  <a:lnTo>
                    <a:pt x="3682593" y="505066"/>
                  </a:lnTo>
                  <a:lnTo>
                    <a:pt x="3680422" y="510463"/>
                  </a:lnTo>
                  <a:lnTo>
                    <a:pt x="3686911" y="515874"/>
                  </a:lnTo>
                  <a:lnTo>
                    <a:pt x="3707625" y="517779"/>
                  </a:lnTo>
                  <a:lnTo>
                    <a:pt x="3739908" y="510057"/>
                  </a:lnTo>
                  <a:lnTo>
                    <a:pt x="3770566" y="496862"/>
                  </a:lnTo>
                  <a:lnTo>
                    <a:pt x="3786416" y="482346"/>
                  </a:lnTo>
                  <a:lnTo>
                    <a:pt x="3789654" y="476935"/>
                  </a:lnTo>
                  <a:close/>
                </a:path>
                <a:path w="11062335" h="2375534">
                  <a:moveTo>
                    <a:pt x="3817772" y="1545475"/>
                  </a:moveTo>
                  <a:lnTo>
                    <a:pt x="3816693" y="1542224"/>
                  </a:lnTo>
                  <a:lnTo>
                    <a:pt x="3814534" y="1538986"/>
                  </a:lnTo>
                  <a:lnTo>
                    <a:pt x="3801745" y="1529422"/>
                  </a:lnTo>
                  <a:lnTo>
                    <a:pt x="3784384" y="1526552"/>
                  </a:lnTo>
                  <a:lnTo>
                    <a:pt x="3767239" y="1530159"/>
                  </a:lnTo>
                  <a:lnTo>
                    <a:pt x="3755047" y="1540065"/>
                  </a:lnTo>
                  <a:lnTo>
                    <a:pt x="3750729" y="1546555"/>
                  </a:lnTo>
                  <a:lnTo>
                    <a:pt x="3752888" y="1550885"/>
                  </a:lnTo>
                  <a:lnTo>
                    <a:pt x="3764508" y="1555559"/>
                  </a:lnTo>
                  <a:lnTo>
                    <a:pt x="3784244" y="1556689"/>
                  </a:lnTo>
                  <a:lnTo>
                    <a:pt x="3803993" y="1554378"/>
                  </a:lnTo>
                  <a:lnTo>
                    <a:pt x="3815613" y="1548714"/>
                  </a:lnTo>
                  <a:lnTo>
                    <a:pt x="3817772" y="1545475"/>
                  </a:lnTo>
                  <a:close/>
                </a:path>
                <a:path w="11062335" h="2375534">
                  <a:moveTo>
                    <a:pt x="3857790" y="1435163"/>
                  </a:moveTo>
                  <a:lnTo>
                    <a:pt x="3855631" y="1434084"/>
                  </a:lnTo>
                  <a:lnTo>
                    <a:pt x="3852380" y="1432991"/>
                  </a:lnTo>
                  <a:lnTo>
                    <a:pt x="3839654" y="1433626"/>
                  </a:lnTo>
                  <a:lnTo>
                    <a:pt x="3827640" y="1440434"/>
                  </a:lnTo>
                  <a:lnTo>
                    <a:pt x="3819080" y="1451089"/>
                  </a:lnTo>
                  <a:lnTo>
                    <a:pt x="3816693" y="1463281"/>
                  </a:lnTo>
                  <a:lnTo>
                    <a:pt x="3816693" y="1469771"/>
                  </a:lnTo>
                  <a:lnTo>
                    <a:pt x="3821023" y="1470850"/>
                  </a:lnTo>
                  <a:lnTo>
                    <a:pt x="3830116" y="1467904"/>
                  </a:lnTo>
                  <a:lnTo>
                    <a:pt x="3842651" y="1458683"/>
                  </a:lnTo>
                  <a:lnTo>
                    <a:pt x="3853573" y="1447431"/>
                  </a:lnTo>
                  <a:lnTo>
                    <a:pt x="3857790" y="1438402"/>
                  </a:lnTo>
                  <a:lnTo>
                    <a:pt x="3857790" y="1435163"/>
                  </a:lnTo>
                  <a:close/>
                </a:path>
                <a:path w="11062335" h="2375534">
                  <a:moveTo>
                    <a:pt x="3865359" y="1081506"/>
                  </a:moveTo>
                  <a:lnTo>
                    <a:pt x="3864279" y="1079347"/>
                  </a:lnTo>
                  <a:lnTo>
                    <a:pt x="3863200" y="1078255"/>
                  </a:lnTo>
                  <a:lnTo>
                    <a:pt x="3859949" y="1078255"/>
                  </a:lnTo>
                  <a:lnTo>
                    <a:pt x="3851478" y="1081773"/>
                  </a:lnTo>
                  <a:lnTo>
                    <a:pt x="3844810" y="1089342"/>
                  </a:lnTo>
                  <a:lnTo>
                    <a:pt x="3841394" y="1098943"/>
                  </a:lnTo>
                  <a:lnTo>
                    <a:pt x="3842651" y="1108544"/>
                  </a:lnTo>
                  <a:lnTo>
                    <a:pt x="3844810" y="1112875"/>
                  </a:lnTo>
                  <a:lnTo>
                    <a:pt x="3846982" y="1112875"/>
                  </a:lnTo>
                  <a:lnTo>
                    <a:pt x="3852888" y="1108887"/>
                  </a:lnTo>
                  <a:lnTo>
                    <a:pt x="3859415" y="1099616"/>
                  </a:lnTo>
                  <a:lnTo>
                    <a:pt x="3864318" y="1089139"/>
                  </a:lnTo>
                  <a:lnTo>
                    <a:pt x="3865359" y="1081506"/>
                  </a:lnTo>
                  <a:close/>
                </a:path>
                <a:path w="11062335" h="2375534">
                  <a:moveTo>
                    <a:pt x="3895648" y="1350797"/>
                  </a:moveTo>
                  <a:lnTo>
                    <a:pt x="3886987" y="1346479"/>
                  </a:lnTo>
                  <a:lnTo>
                    <a:pt x="3876179" y="1351889"/>
                  </a:lnTo>
                  <a:lnTo>
                    <a:pt x="3875100" y="1359458"/>
                  </a:lnTo>
                  <a:lnTo>
                    <a:pt x="3875100" y="1361617"/>
                  </a:lnTo>
                  <a:lnTo>
                    <a:pt x="3876179" y="1362697"/>
                  </a:lnTo>
                  <a:lnTo>
                    <a:pt x="3879418" y="1364856"/>
                  </a:lnTo>
                  <a:lnTo>
                    <a:pt x="3894569" y="1356207"/>
                  </a:lnTo>
                  <a:lnTo>
                    <a:pt x="3894569" y="1352969"/>
                  </a:lnTo>
                  <a:lnTo>
                    <a:pt x="3895648" y="1350797"/>
                  </a:lnTo>
                  <a:close/>
                </a:path>
                <a:path w="11062335" h="2375534">
                  <a:moveTo>
                    <a:pt x="3901046" y="920356"/>
                  </a:moveTo>
                  <a:lnTo>
                    <a:pt x="3898887" y="919276"/>
                  </a:lnTo>
                  <a:lnTo>
                    <a:pt x="3895648" y="918197"/>
                  </a:lnTo>
                  <a:lnTo>
                    <a:pt x="3882402" y="918044"/>
                  </a:lnTo>
                  <a:lnTo>
                    <a:pt x="3869144" y="924280"/>
                  </a:lnTo>
                  <a:lnTo>
                    <a:pt x="3859149" y="934770"/>
                  </a:lnTo>
                  <a:lnTo>
                    <a:pt x="3855631" y="947394"/>
                  </a:lnTo>
                  <a:lnTo>
                    <a:pt x="3855631" y="953884"/>
                  </a:lnTo>
                  <a:lnTo>
                    <a:pt x="3858869" y="954963"/>
                  </a:lnTo>
                  <a:lnTo>
                    <a:pt x="3868483" y="952817"/>
                  </a:lnTo>
                  <a:lnTo>
                    <a:pt x="3882263" y="944283"/>
                  </a:lnTo>
                  <a:lnTo>
                    <a:pt x="3894620" y="933526"/>
                  </a:lnTo>
                  <a:lnTo>
                    <a:pt x="3899966" y="924687"/>
                  </a:lnTo>
                  <a:lnTo>
                    <a:pt x="3901046" y="920356"/>
                  </a:lnTo>
                  <a:close/>
                </a:path>
                <a:path w="11062335" h="2375534">
                  <a:moveTo>
                    <a:pt x="4260113" y="742988"/>
                  </a:moveTo>
                  <a:lnTo>
                    <a:pt x="4257954" y="740829"/>
                  </a:lnTo>
                  <a:lnTo>
                    <a:pt x="4254703" y="738670"/>
                  </a:lnTo>
                  <a:lnTo>
                    <a:pt x="4239425" y="735101"/>
                  </a:lnTo>
                  <a:lnTo>
                    <a:pt x="4222534" y="739343"/>
                  </a:lnTo>
                  <a:lnTo>
                    <a:pt x="4208475" y="749465"/>
                  </a:lnTo>
                  <a:lnTo>
                    <a:pt x="4201706" y="763536"/>
                  </a:lnTo>
                  <a:lnTo>
                    <a:pt x="4200626" y="767867"/>
                  </a:lnTo>
                  <a:lnTo>
                    <a:pt x="4199547" y="771118"/>
                  </a:lnTo>
                  <a:lnTo>
                    <a:pt x="4203877" y="773277"/>
                  </a:lnTo>
                  <a:lnTo>
                    <a:pt x="4215993" y="773010"/>
                  </a:lnTo>
                  <a:lnTo>
                    <a:pt x="4234294" y="766241"/>
                  </a:lnTo>
                  <a:lnTo>
                    <a:pt x="4251172" y="756246"/>
                  </a:lnTo>
                  <a:lnTo>
                    <a:pt x="4259034" y="746239"/>
                  </a:lnTo>
                  <a:lnTo>
                    <a:pt x="4260113" y="742988"/>
                  </a:lnTo>
                  <a:close/>
                </a:path>
                <a:path w="11062335" h="2375534">
                  <a:moveTo>
                    <a:pt x="4325010" y="125450"/>
                  </a:moveTo>
                  <a:lnTo>
                    <a:pt x="4323918" y="124371"/>
                  </a:lnTo>
                  <a:lnTo>
                    <a:pt x="4321759" y="123291"/>
                  </a:lnTo>
                  <a:lnTo>
                    <a:pt x="4313580" y="121678"/>
                  </a:lnTo>
                  <a:lnTo>
                    <a:pt x="4304995" y="124231"/>
                  </a:lnTo>
                  <a:lnTo>
                    <a:pt x="4298035" y="129832"/>
                  </a:lnTo>
                  <a:lnTo>
                    <a:pt x="4294721" y="137350"/>
                  </a:lnTo>
                  <a:lnTo>
                    <a:pt x="4294721" y="139509"/>
                  </a:lnTo>
                  <a:lnTo>
                    <a:pt x="4293641" y="141668"/>
                  </a:lnTo>
                  <a:lnTo>
                    <a:pt x="4295800" y="142760"/>
                  </a:lnTo>
                  <a:lnTo>
                    <a:pt x="4301871" y="142062"/>
                  </a:lnTo>
                  <a:lnTo>
                    <a:pt x="4311078" y="138023"/>
                  </a:lnTo>
                  <a:lnTo>
                    <a:pt x="4319676" y="132562"/>
                  </a:lnTo>
                  <a:lnTo>
                    <a:pt x="4323918" y="127609"/>
                  </a:lnTo>
                  <a:lnTo>
                    <a:pt x="4325010" y="125450"/>
                  </a:lnTo>
                  <a:close/>
                </a:path>
                <a:path w="11062335" h="2375534">
                  <a:moveTo>
                    <a:pt x="4432071" y="1739061"/>
                  </a:moveTo>
                  <a:lnTo>
                    <a:pt x="4428833" y="1737982"/>
                  </a:lnTo>
                  <a:lnTo>
                    <a:pt x="4422343" y="1736902"/>
                  </a:lnTo>
                  <a:lnTo>
                    <a:pt x="4401921" y="1741182"/>
                  </a:lnTo>
                  <a:lnTo>
                    <a:pt x="4383951" y="1755698"/>
                  </a:lnTo>
                  <a:lnTo>
                    <a:pt x="4372457" y="1775688"/>
                  </a:lnTo>
                  <a:lnTo>
                    <a:pt x="4371505" y="1796389"/>
                  </a:lnTo>
                  <a:lnTo>
                    <a:pt x="4372597" y="1800707"/>
                  </a:lnTo>
                  <a:lnTo>
                    <a:pt x="4373677" y="1806117"/>
                  </a:lnTo>
                  <a:lnTo>
                    <a:pt x="4413008" y="1781517"/>
                  </a:lnTo>
                  <a:lnTo>
                    <a:pt x="4432071" y="1744472"/>
                  </a:lnTo>
                  <a:lnTo>
                    <a:pt x="4432071" y="1739061"/>
                  </a:lnTo>
                  <a:close/>
                </a:path>
                <a:path w="11062335" h="2375534">
                  <a:moveTo>
                    <a:pt x="4460189" y="1914271"/>
                  </a:moveTo>
                  <a:lnTo>
                    <a:pt x="4458030" y="1911019"/>
                  </a:lnTo>
                  <a:lnTo>
                    <a:pt x="4449089" y="1901952"/>
                  </a:lnTo>
                  <a:lnTo>
                    <a:pt x="4435995" y="1897646"/>
                  </a:lnTo>
                  <a:lnTo>
                    <a:pt x="4422292" y="1898396"/>
                  </a:lnTo>
                  <a:lnTo>
                    <a:pt x="4411523" y="1904530"/>
                  </a:lnTo>
                  <a:lnTo>
                    <a:pt x="4407205" y="1908860"/>
                  </a:lnTo>
                  <a:lnTo>
                    <a:pt x="4409364" y="1912112"/>
                  </a:lnTo>
                  <a:lnTo>
                    <a:pt x="4417428" y="1917230"/>
                  </a:lnTo>
                  <a:lnTo>
                    <a:pt x="4432478" y="1920621"/>
                  </a:lnTo>
                  <a:lnTo>
                    <a:pt x="4448149" y="1921383"/>
                  </a:lnTo>
                  <a:lnTo>
                    <a:pt x="4458030" y="1918589"/>
                  </a:lnTo>
                  <a:lnTo>
                    <a:pt x="4460189" y="1916430"/>
                  </a:lnTo>
                  <a:lnTo>
                    <a:pt x="4460189" y="1914271"/>
                  </a:lnTo>
                  <a:close/>
                </a:path>
                <a:path w="11062335" h="2375534">
                  <a:moveTo>
                    <a:pt x="4518596" y="34607"/>
                  </a:moveTo>
                  <a:lnTo>
                    <a:pt x="4517517" y="29197"/>
                  </a:lnTo>
                  <a:lnTo>
                    <a:pt x="4514266" y="28117"/>
                  </a:lnTo>
                  <a:lnTo>
                    <a:pt x="4509948" y="28117"/>
                  </a:lnTo>
                  <a:lnTo>
                    <a:pt x="4493857" y="32715"/>
                  </a:lnTo>
                  <a:lnTo>
                    <a:pt x="4480204" y="45415"/>
                  </a:lnTo>
                  <a:lnTo>
                    <a:pt x="4472229" y="62179"/>
                  </a:lnTo>
                  <a:lnTo>
                    <a:pt x="4473168" y="78943"/>
                  </a:lnTo>
                  <a:lnTo>
                    <a:pt x="4474248" y="83273"/>
                  </a:lnTo>
                  <a:lnTo>
                    <a:pt x="4475327" y="86512"/>
                  </a:lnTo>
                  <a:lnTo>
                    <a:pt x="4480738" y="87591"/>
                  </a:lnTo>
                  <a:lnTo>
                    <a:pt x="4491825" y="80835"/>
                  </a:lnTo>
                  <a:lnTo>
                    <a:pt x="4505350" y="65151"/>
                  </a:lnTo>
                  <a:lnTo>
                    <a:pt x="4516031" y="47447"/>
                  </a:lnTo>
                  <a:lnTo>
                    <a:pt x="4518596" y="34607"/>
                  </a:lnTo>
                  <a:close/>
                </a:path>
                <a:path w="11062335" h="2375534">
                  <a:moveTo>
                    <a:pt x="4710023" y="109232"/>
                  </a:moveTo>
                  <a:lnTo>
                    <a:pt x="4707852" y="105981"/>
                  </a:lnTo>
                  <a:lnTo>
                    <a:pt x="4699876" y="97370"/>
                  </a:lnTo>
                  <a:lnTo>
                    <a:pt x="4687849" y="93002"/>
                  </a:lnTo>
                  <a:lnTo>
                    <a:pt x="4675009" y="93510"/>
                  </a:lnTo>
                  <a:lnTo>
                    <a:pt x="4664595" y="99491"/>
                  </a:lnTo>
                  <a:lnTo>
                    <a:pt x="4660277" y="103822"/>
                  </a:lnTo>
                  <a:lnTo>
                    <a:pt x="4662436" y="107061"/>
                  </a:lnTo>
                  <a:lnTo>
                    <a:pt x="4669993" y="111734"/>
                  </a:lnTo>
                  <a:lnTo>
                    <a:pt x="4683925" y="115176"/>
                  </a:lnTo>
                  <a:lnTo>
                    <a:pt x="4698479" y="116192"/>
                  </a:lnTo>
                  <a:lnTo>
                    <a:pt x="4707852" y="113550"/>
                  </a:lnTo>
                  <a:lnTo>
                    <a:pt x="4710023" y="111391"/>
                  </a:lnTo>
                  <a:lnTo>
                    <a:pt x="4710023" y="109232"/>
                  </a:lnTo>
                  <a:close/>
                </a:path>
                <a:path w="11062335" h="2375534">
                  <a:moveTo>
                    <a:pt x="4778159" y="601319"/>
                  </a:moveTo>
                  <a:lnTo>
                    <a:pt x="4775987" y="600227"/>
                  </a:lnTo>
                  <a:lnTo>
                    <a:pt x="4771669" y="599147"/>
                  </a:lnTo>
                  <a:lnTo>
                    <a:pt x="4758423" y="598995"/>
                  </a:lnTo>
                  <a:lnTo>
                    <a:pt x="4745164" y="605231"/>
                  </a:lnTo>
                  <a:lnTo>
                    <a:pt x="4735169" y="615734"/>
                  </a:lnTo>
                  <a:lnTo>
                    <a:pt x="4731651" y="628357"/>
                  </a:lnTo>
                  <a:lnTo>
                    <a:pt x="4731651" y="634847"/>
                  </a:lnTo>
                  <a:lnTo>
                    <a:pt x="4734890" y="635927"/>
                  </a:lnTo>
                  <a:lnTo>
                    <a:pt x="4745139" y="633780"/>
                  </a:lnTo>
                  <a:lnTo>
                    <a:pt x="4759223" y="625246"/>
                  </a:lnTo>
                  <a:lnTo>
                    <a:pt x="4771695" y="614476"/>
                  </a:lnTo>
                  <a:lnTo>
                    <a:pt x="4777079" y="605637"/>
                  </a:lnTo>
                  <a:lnTo>
                    <a:pt x="4778159" y="601319"/>
                  </a:lnTo>
                  <a:close/>
                </a:path>
                <a:path w="11062335" h="2375534">
                  <a:moveTo>
                    <a:pt x="5154511" y="1503273"/>
                  </a:moveTo>
                  <a:lnTo>
                    <a:pt x="5153444" y="1495729"/>
                  </a:lnTo>
                  <a:lnTo>
                    <a:pt x="5152364" y="1493558"/>
                  </a:lnTo>
                  <a:lnTo>
                    <a:pt x="5148034" y="1493558"/>
                  </a:lnTo>
                  <a:lnTo>
                    <a:pt x="5140274" y="1499425"/>
                  </a:lnTo>
                  <a:lnTo>
                    <a:pt x="5135461" y="1508836"/>
                  </a:lnTo>
                  <a:lnTo>
                    <a:pt x="5134495" y="1519262"/>
                  </a:lnTo>
                  <a:lnTo>
                    <a:pt x="5138305" y="1528165"/>
                  </a:lnTo>
                  <a:lnTo>
                    <a:pt x="5139385" y="1530337"/>
                  </a:lnTo>
                  <a:lnTo>
                    <a:pt x="5141544" y="1532496"/>
                  </a:lnTo>
                  <a:lnTo>
                    <a:pt x="5143703" y="1531416"/>
                  </a:lnTo>
                  <a:lnTo>
                    <a:pt x="5148123" y="1525689"/>
                  </a:lnTo>
                  <a:lnTo>
                    <a:pt x="5152225" y="1514792"/>
                  </a:lnTo>
                  <a:lnTo>
                    <a:pt x="5154511" y="1503273"/>
                  </a:lnTo>
                  <a:close/>
                </a:path>
                <a:path w="11062335" h="2375534">
                  <a:moveTo>
                    <a:pt x="5195214" y="729068"/>
                  </a:moveTo>
                  <a:lnTo>
                    <a:pt x="5191544" y="702081"/>
                  </a:lnTo>
                  <a:lnTo>
                    <a:pt x="5183721" y="686752"/>
                  </a:lnTo>
                  <a:lnTo>
                    <a:pt x="5179390" y="682434"/>
                  </a:lnTo>
                  <a:lnTo>
                    <a:pt x="5175072" y="683514"/>
                  </a:lnTo>
                  <a:lnTo>
                    <a:pt x="5170741" y="687832"/>
                  </a:lnTo>
                  <a:lnTo>
                    <a:pt x="5158168" y="705853"/>
                  </a:lnTo>
                  <a:lnTo>
                    <a:pt x="5154523" y="729742"/>
                  </a:lnTo>
                  <a:lnTo>
                    <a:pt x="5159794" y="753237"/>
                  </a:lnTo>
                  <a:lnTo>
                    <a:pt x="5173992" y="770026"/>
                  </a:lnTo>
                  <a:lnTo>
                    <a:pt x="5182641" y="776516"/>
                  </a:lnTo>
                  <a:lnTo>
                    <a:pt x="5188051" y="772198"/>
                  </a:lnTo>
                  <a:lnTo>
                    <a:pt x="5194211" y="756259"/>
                  </a:lnTo>
                  <a:lnTo>
                    <a:pt x="5195214" y="729068"/>
                  </a:lnTo>
                  <a:close/>
                </a:path>
                <a:path w="11062335" h="2375534">
                  <a:moveTo>
                    <a:pt x="5286464" y="1816938"/>
                  </a:moveTo>
                  <a:lnTo>
                    <a:pt x="5253748" y="1745424"/>
                  </a:lnTo>
                  <a:lnTo>
                    <a:pt x="5221071" y="1708188"/>
                  </a:lnTo>
                  <a:lnTo>
                    <a:pt x="5182641" y="1691474"/>
                  </a:lnTo>
                  <a:lnTo>
                    <a:pt x="5178310" y="1697964"/>
                  </a:lnTo>
                  <a:lnTo>
                    <a:pt x="5175072" y="1707705"/>
                  </a:lnTo>
                  <a:lnTo>
                    <a:pt x="5174158" y="1747291"/>
                  </a:lnTo>
                  <a:lnTo>
                    <a:pt x="5192915" y="1786788"/>
                  </a:lnTo>
                  <a:lnTo>
                    <a:pt x="5224653" y="1816747"/>
                  </a:lnTo>
                  <a:lnTo>
                    <a:pt x="5262677" y="1827745"/>
                  </a:lnTo>
                  <a:lnTo>
                    <a:pt x="5269890" y="1827733"/>
                  </a:lnTo>
                  <a:lnTo>
                    <a:pt x="5276596" y="1826806"/>
                  </a:lnTo>
                  <a:lnTo>
                    <a:pt x="5282285" y="1823643"/>
                  </a:lnTo>
                  <a:lnTo>
                    <a:pt x="5286464" y="1816938"/>
                  </a:lnTo>
                  <a:close/>
                </a:path>
                <a:path w="11062335" h="2375534">
                  <a:moveTo>
                    <a:pt x="5316372" y="1504962"/>
                  </a:moveTo>
                  <a:lnTo>
                    <a:pt x="5313235" y="1492338"/>
                  </a:lnTo>
                  <a:lnTo>
                    <a:pt x="5308066" y="1480324"/>
                  </a:lnTo>
                  <a:lnTo>
                    <a:pt x="5302694" y="1474089"/>
                  </a:lnTo>
                  <a:lnTo>
                    <a:pt x="5300523" y="1471930"/>
                  </a:lnTo>
                  <a:lnTo>
                    <a:pt x="5298364" y="1473009"/>
                  </a:lnTo>
                  <a:lnTo>
                    <a:pt x="5297284" y="1476260"/>
                  </a:lnTo>
                  <a:lnTo>
                    <a:pt x="5293665" y="1486128"/>
                  </a:lnTo>
                  <a:lnTo>
                    <a:pt x="5314581" y="1516278"/>
                  </a:lnTo>
                  <a:lnTo>
                    <a:pt x="5315661" y="1513027"/>
                  </a:lnTo>
                  <a:lnTo>
                    <a:pt x="5316372" y="1504962"/>
                  </a:lnTo>
                  <a:close/>
                </a:path>
                <a:path w="11062335" h="2375534">
                  <a:moveTo>
                    <a:pt x="5417324" y="648906"/>
                  </a:moveTo>
                  <a:lnTo>
                    <a:pt x="5413006" y="645655"/>
                  </a:lnTo>
                  <a:lnTo>
                    <a:pt x="5406517" y="642416"/>
                  </a:lnTo>
                  <a:lnTo>
                    <a:pt x="5380240" y="639102"/>
                  </a:lnTo>
                  <a:lnTo>
                    <a:pt x="5352847" y="649173"/>
                  </a:lnTo>
                  <a:lnTo>
                    <a:pt x="5330926" y="668566"/>
                  </a:lnTo>
                  <a:lnTo>
                    <a:pt x="5321071" y="693242"/>
                  </a:lnTo>
                  <a:lnTo>
                    <a:pt x="5321071" y="699731"/>
                  </a:lnTo>
                  <a:lnTo>
                    <a:pt x="5318912" y="706221"/>
                  </a:lnTo>
                  <a:lnTo>
                    <a:pt x="5327561" y="709460"/>
                  </a:lnTo>
                  <a:lnTo>
                    <a:pt x="5347500" y="706945"/>
                  </a:lnTo>
                  <a:lnTo>
                    <a:pt x="5376773" y="692569"/>
                  </a:lnTo>
                  <a:lnTo>
                    <a:pt x="5403608" y="673112"/>
                  </a:lnTo>
                  <a:lnTo>
                    <a:pt x="5416245" y="655396"/>
                  </a:lnTo>
                  <a:lnTo>
                    <a:pt x="5417324" y="648906"/>
                  </a:lnTo>
                  <a:close/>
                </a:path>
                <a:path w="11062335" h="2375534">
                  <a:moveTo>
                    <a:pt x="5727725" y="149237"/>
                  </a:moveTo>
                  <a:lnTo>
                    <a:pt x="5726633" y="145999"/>
                  </a:lnTo>
                  <a:lnTo>
                    <a:pt x="5722315" y="142748"/>
                  </a:lnTo>
                  <a:lnTo>
                    <a:pt x="5706275" y="135839"/>
                  </a:lnTo>
                  <a:lnTo>
                    <a:pt x="5687301" y="136944"/>
                  </a:lnTo>
                  <a:lnTo>
                    <a:pt x="5670143" y="144729"/>
                  </a:lnTo>
                  <a:lnTo>
                    <a:pt x="5659590" y="157899"/>
                  </a:lnTo>
                  <a:lnTo>
                    <a:pt x="5658497" y="162217"/>
                  </a:lnTo>
                  <a:lnTo>
                    <a:pt x="5656338" y="165468"/>
                  </a:lnTo>
                  <a:lnTo>
                    <a:pt x="5660669" y="169786"/>
                  </a:lnTo>
                  <a:lnTo>
                    <a:pt x="5673852" y="171958"/>
                  </a:lnTo>
                  <a:lnTo>
                    <a:pt x="5694731" y="168440"/>
                  </a:lnTo>
                  <a:lnTo>
                    <a:pt x="5714809" y="161277"/>
                  </a:lnTo>
                  <a:lnTo>
                    <a:pt x="5725553" y="152488"/>
                  </a:lnTo>
                  <a:lnTo>
                    <a:pt x="5727725" y="149237"/>
                  </a:lnTo>
                  <a:close/>
                </a:path>
                <a:path w="11062335" h="2375534">
                  <a:moveTo>
                    <a:pt x="5728805" y="705142"/>
                  </a:moveTo>
                  <a:lnTo>
                    <a:pt x="5727725" y="704062"/>
                  </a:lnTo>
                  <a:lnTo>
                    <a:pt x="5727725" y="702983"/>
                  </a:lnTo>
                  <a:lnTo>
                    <a:pt x="5723560" y="698360"/>
                  </a:lnTo>
                  <a:lnTo>
                    <a:pt x="5717171" y="696087"/>
                  </a:lnTo>
                  <a:lnTo>
                    <a:pt x="5710377" y="696442"/>
                  </a:lnTo>
                  <a:lnTo>
                    <a:pt x="5705005" y="699731"/>
                  </a:lnTo>
                  <a:lnTo>
                    <a:pt x="5702846" y="701890"/>
                  </a:lnTo>
                  <a:lnTo>
                    <a:pt x="5703925" y="704062"/>
                  </a:lnTo>
                  <a:lnTo>
                    <a:pt x="5708104" y="706386"/>
                  </a:lnTo>
                  <a:lnTo>
                    <a:pt x="5715419" y="708113"/>
                  </a:lnTo>
                  <a:lnTo>
                    <a:pt x="5722937" y="708621"/>
                  </a:lnTo>
                  <a:lnTo>
                    <a:pt x="5727725" y="707301"/>
                  </a:lnTo>
                  <a:lnTo>
                    <a:pt x="5728805" y="705142"/>
                  </a:lnTo>
                  <a:close/>
                </a:path>
                <a:path w="11062335" h="2375534">
                  <a:moveTo>
                    <a:pt x="5787225" y="174815"/>
                  </a:moveTo>
                  <a:lnTo>
                    <a:pt x="5786259" y="161277"/>
                  </a:lnTo>
                  <a:lnTo>
                    <a:pt x="5783059" y="147942"/>
                  </a:lnTo>
                  <a:lnTo>
                    <a:pt x="5778551" y="140589"/>
                  </a:lnTo>
                  <a:lnTo>
                    <a:pt x="5775312" y="138430"/>
                  </a:lnTo>
                  <a:lnTo>
                    <a:pt x="5773140" y="139509"/>
                  </a:lnTo>
                  <a:lnTo>
                    <a:pt x="5770981" y="141668"/>
                  </a:lnTo>
                  <a:lnTo>
                    <a:pt x="5765609" y="151282"/>
                  </a:lnTo>
                  <a:lnTo>
                    <a:pt x="5765304" y="163436"/>
                  </a:lnTo>
                  <a:lnTo>
                    <a:pt x="5769457" y="174980"/>
                  </a:lnTo>
                  <a:lnTo>
                    <a:pt x="5777471" y="182765"/>
                  </a:lnTo>
                  <a:lnTo>
                    <a:pt x="5779630" y="183857"/>
                  </a:lnTo>
                  <a:lnTo>
                    <a:pt x="5781789" y="186016"/>
                  </a:lnTo>
                  <a:lnTo>
                    <a:pt x="5785040" y="182765"/>
                  </a:lnTo>
                  <a:lnTo>
                    <a:pt x="5787225" y="174815"/>
                  </a:lnTo>
                  <a:close/>
                </a:path>
                <a:path w="11062335" h="2375534">
                  <a:moveTo>
                    <a:pt x="5870943" y="2248433"/>
                  </a:moveTo>
                  <a:lnTo>
                    <a:pt x="5868314" y="2238718"/>
                  </a:lnTo>
                  <a:lnTo>
                    <a:pt x="5866155" y="2236559"/>
                  </a:lnTo>
                  <a:lnTo>
                    <a:pt x="5863996" y="2236559"/>
                  </a:lnTo>
                  <a:lnTo>
                    <a:pt x="5860745" y="2237638"/>
                  </a:lnTo>
                  <a:lnTo>
                    <a:pt x="5851499" y="2245957"/>
                  </a:lnTo>
                  <a:lnTo>
                    <a:pt x="5846826" y="2258733"/>
                  </a:lnTo>
                  <a:lnTo>
                    <a:pt x="5847207" y="2272322"/>
                  </a:lnTo>
                  <a:lnTo>
                    <a:pt x="5853176" y="2283066"/>
                  </a:lnTo>
                  <a:lnTo>
                    <a:pt x="5857506" y="2287384"/>
                  </a:lnTo>
                  <a:lnTo>
                    <a:pt x="5860745" y="2286304"/>
                  </a:lnTo>
                  <a:lnTo>
                    <a:pt x="5866041" y="2278418"/>
                  </a:lnTo>
                  <a:lnTo>
                    <a:pt x="5869800" y="2263737"/>
                  </a:lnTo>
                  <a:lnTo>
                    <a:pt x="5870943" y="2248433"/>
                  </a:lnTo>
                  <a:close/>
                </a:path>
                <a:path w="11062335" h="2375534">
                  <a:moveTo>
                    <a:pt x="5961329" y="2059190"/>
                  </a:moveTo>
                  <a:lnTo>
                    <a:pt x="5960249" y="2057031"/>
                  </a:lnTo>
                  <a:lnTo>
                    <a:pt x="5959170" y="2055952"/>
                  </a:lnTo>
                  <a:lnTo>
                    <a:pt x="5954839" y="2055952"/>
                  </a:lnTo>
                  <a:lnTo>
                    <a:pt x="5949429" y="2061349"/>
                  </a:lnTo>
                  <a:lnTo>
                    <a:pt x="5950509" y="2065680"/>
                  </a:lnTo>
                  <a:lnTo>
                    <a:pt x="5950509" y="2067839"/>
                  </a:lnTo>
                  <a:lnTo>
                    <a:pt x="5953760" y="2067839"/>
                  </a:lnTo>
                  <a:lnTo>
                    <a:pt x="5961329" y="2059190"/>
                  </a:lnTo>
                  <a:close/>
                </a:path>
                <a:path w="11062335" h="2375534">
                  <a:moveTo>
                    <a:pt x="5976467" y="207645"/>
                  </a:moveTo>
                  <a:lnTo>
                    <a:pt x="5974308" y="205486"/>
                  </a:lnTo>
                  <a:lnTo>
                    <a:pt x="5971057" y="205486"/>
                  </a:lnTo>
                  <a:lnTo>
                    <a:pt x="5965647" y="207645"/>
                  </a:lnTo>
                  <a:lnTo>
                    <a:pt x="5963488" y="218465"/>
                  </a:lnTo>
                  <a:lnTo>
                    <a:pt x="5968898" y="223862"/>
                  </a:lnTo>
                  <a:lnTo>
                    <a:pt x="5968898" y="224955"/>
                  </a:lnTo>
                  <a:lnTo>
                    <a:pt x="5971057" y="223862"/>
                  </a:lnTo>
                  <a:lnTo>
                    <a:pt x="5974308" y="222783"/>
                  </a:lnTo>
                  <a:lnTo>
                    <a:pt x="5976467" y="207645"/>
                  </a:lnTo>
                  <a:close/>
                </a:path>
                <a:path w="11062335" h="2375534">
                  <a:moveTo>
                    <a:pt x="6044031" y="1466113"/>
                  </a:moveTo>
                  <a:lnTo>
                    <a:pt x="6042977" y="1456245"/>
                  </a:lnTo>
                  <a:lnTo>
                    <a:pt x="6040310" y="1446377"/>
                  </a:lnTo>
                  <a:lnTo>
                    <a:pt x="6037034" y="1440573"/>
                  </a:lnTo>
                  <a:lnTo>
                    <a:pt x="6033782" y="1440573"/>
                  </a:lnTo>
                  <a:lnTo>
                    <a:pt x="6031623" y="1442732"/>
                  </a:lnTo>
                  <a:lnTo>
                    <a:pt x="6027902" y="1450035"/>
                  </a:lnTo>
                  <a:lnTo>
                    <a:pt x="6027839" y="1458950"/>
                  </a:lnTo>
                  <a:lnTo>
                    <a:pt x="6031014" y="1467065"/>
                  </a:lnTo>
                  <a:lnTo>
                    <a:pt x="6037034" y="1471930"/>
                  </a:lnTo>
                  <a:lnTo>
                    <a:pt x="6039193" y="1473009"/>
                  </a:lnTo>
                  <a:lnTo>
                    <a:pt x="6040272" y="1474089"/>
                  </a:lnTo>
                  <a:lnTo>
                    <a:pt x="6042444" y="1471930"/>
                  </a:lnTo>
                  <a:lnTo>
                    <a:pt x="6044031" y="1466113"/>
                  </a:lnTo>
                  <a:close/>
                </a:path>
                <a:path w="11062335" h="2375534">
                  <a:moveTo>
                    <a:pt x="6170053" y="1232916"/>
                  </a:moveTo>
                  <a:lnTo>
                    <a:pt x="6167894" y="1231836"/>
                  </a:lnTo>
                  <a:lnTo>
                    <a:pt x="6160998" y="1226362"/>
                  </a:lnTo>
                  <a:lnTo>
                    <a:pt x="6151677" y="1224534"/>
                  </a:lnTo>
                  <a:lnTo>
                    <a:pt x="6142342" y="1226362"/>
                  </a:lnTo>
                  <a:lnTo>
                    <a:pt x="6135446" y="1231836"/>
                  </a:lnTo>
                  <a:lnTo>
                    <a:pt x="6134366" y="1233995"/>
                  </a:lnTo>
                  <a:lnTo>
                    <a:pt x="6133287" y="1235075"/>
                  </a:lnTo>
                  <a:lnTo>
                    <a:pt x="6134366" y="1237246"/>
                  </a:lnTo>
                  <a:lnTo>
                    <a:pt x="6140513" y="1239672"/>
                  </a:lnTo>
                  <a:lnTo>
                    <a:pt x="6151130" y="1240485"/>
                  </a:lnTo>
                  <a:lnTo>
                    <a:pt x="6161748" y="1239672"/>
                  </a:lnTo>
                  <a:lnTo>
                    <a:pt x="6167894" y="1237246"/>
                  </a:lnTo>
                  <a:lnTo>
                    <a:pt x="6170053" y="1235075"/>
                  </a:lnTo>
                  <a:lnTo>
                    <a:pt x="6170053" y="1232916"/>
                  </a:lnTo>
                  <a:close/>
                </a:path>
                <a:path w="11062335" h="2375534">
                  <a:moveTo>
                    <a:pt x="6193853" y="978763"/>
                  </a:moveTo>
                  <a:lnTo>
                    <a:pt x="6187630" y="972629"/>
                  </a:lnTo>
                  <a:lnTo>
                    <a:pt x="6180061" y="970521"/>
                  </a:lnTo>
                  <a:lnTo>
                    <a:pt x="6172085" y="971448"/>
                  </a:lnTo>
                  <a:lnTo>
                    <a:pt x="6165735" y="975512"/>
                  </a:lnTo>
                  <a:lnTo>
                    <a:pt x="6163564" y="977684"/>
                  </a:lnTo>
                  <a:lnTo>
                    <a:pt x="6164656" y="979843"/>
                  </a:lnTo>
                  <a:lnTo>
                    <a:pt x="6169495" y="982611"/>
                  </a:lnTo>
                  <a:lnTo>
                    <a:pt x="6178308" y="984173"/>
                  </a:lnTo>
                  <a:lnTo>
                    <a:pt x="6187313" y="984097"/>
                  </a:lnTo>
                  <a:lnTo>
                    <a:pt x="6192774" y="982002"/>
                  </a:lnTo>
                  <a:lnTo>
                    <a:pt x="6193853" y="980922"/>
                  </a:lnTo>
                  <a:lnTo>
                    <a:pt x="6193853" y="978763"/>
                  </a:lnTo>
                  <a:close/>
                </a:path>
                <a:path w="11062335" h="2375534">
                  <a:moveTo>
                    <a:pt x="6261989" y="456387"/>
                  </a:moveTo>
                  <a:lnTo>
                    <a:pt x="6259817" y="454228"/>
                  </a:lnTo>
                  <a:lnTo>
                    <a:pt x="6252146" y="449732"/>
                  </a:lnTo>
                  <a:lnTo>
                    <a:pt x="6242253" y="449097"/>
                  </a:lnTo>
                  <a:lnTo>
                    <a:pt x="6232753" y="452094"/>
                  </a:lnTo>
                  <a:lnTo>
                    <a:pt x="6226302" y="458558"/>
                  </a:lnTo>
                  <a:lnTo>
                    <a:pt x="6225210" y="460717"/>
                  </a:lnTo>
                  <a:lnTo>
                    <a:pt x="6224130" y="461797"/>
                  </a:lnTo>
                  <a:lnTo>
                    <a:pt x="6226302" y="465048"/>
                  </a:lnTo>
                  <a:lnTo>
                    <a:pt x="6233071" y="466953"/>
                  </a:lnTo>
                  <a:lnTo>
                    <a:pt x="6244006" y="466534"/>
                  </a:lnTo>
                  <a:lnTo>
                    <a:pt x="6254737" y="464286"/>
                  </a:lnTo>
                  <a:lnTo>
                    <a:pt x="6260909" y="460717"/>
                  </a:lnTo>
                  <a:lnTo>
                    <a:pt x="6261989" y="457479"/>
                  </a:lnTo>
                  <a:lnTo>
                    <a:pt x="6261989" y="456387"/>
                  </a:lnTo>
                  <a:close/>
                </a:path>
                <a:path w="11062335" h="2375534">
                  <a:moveTo>
                    <a:pt x="6275667" y="765378"/>
                  </a:moveTo>
                  <a:lnTo>
                    <a:pt x="6272530" y="753135"/>
                  </a:lnTo>
                  <a:lnTo>
                    <a:pt x="6267361" y="741489"/>
                  </a:lnTo>
                  <a:lnTo>
                    <a:pt x="6261989" y="735418"/>
                  </a:lnTo>
                  <a:lnTo>
                    <a:pt x="6259817" y="734339"/>
                  </a:lnTo>
                  <a:lnTo>
                    <a:pt x="6257658" y="735418"/>
                  </a:lnTo>
                  <a:lnTo>
                    <a:pt x="6255499" y="737590"/>
                  </a:lnTo>
                  <a:lnTo>
                    <a:pt x="6252502" y="747433"/>
                  </a:lnTo>
                  <a:lnTo>
                    <a:pt x="6254280" y="758812"/>
                  </a:lnTo>
                  <a:lnTo>
                    <a:pt x="6259906" y="768769"/>
                  </a:lnTo>
                  <a:lnTo>
                    <a:pt x="6268478" y="774357"/>
                  </a:lnTo>
                  <a:lnTo>
                    <a:pt x="6272796" y="776516"/>
                  </a:lnTo>
                  <a:lnTo>
                    <a:pt x="6274968" y="773277"/>
                  </a:lnTo>
                  <a:lnTo>
                    <a:pt x="6275667" y="765378"/>
                  </a:lnTo>
                  <a:close/>
                </a:path>
                <a:path w="11062335" h="2375534">
                  <a:moveTo>
                    <a:pt x="6621043" y="2188972"/>
                  </a:moveTo>
                  <a:lnTo>
                    <a:pt x="6618884" y="2184641"/>
                  </a:lnTo>
                  <a:lnTo>
                    <a:pt x="6615646" y="2183561"/>
                  </a:lnTo>
                  <a:lnTo>
                    <a:pt x="6610236" y="2183561"/>
                  </a:lnTo>
                  <a:lnTo>
                    <a:pt x="6592303" y="2190292"/>
                  </a:lnTo>
                  <a:lnTo>
                    <a:pt x="6577927" y="2205736"/>
                  </a:lnTo>
                  <a:lnTo>
                    <a:pt x="6570231" y="2225243"/>
                  </a:lnTo>
                  <a:lnTo>
                    <a:pt x="6572377" y="2244128"/>
                  </a:lnTo>
                  <a:lnTo>
                    <a:pt x="6574549" y="2248458"/>
                  </a:lnTo>
                  <a:lnTo>
                    <a:pt x="6575628" y="2252776"/>
                  </a:lnTo>
                  <a:lnTo>
                    <a:pt x="6582118" y="2252776"/>
                  </a:lnTo>
                  <a:lnTo>
                    <a:pt x="6594437" y="2244636"/>
                  </a:lnTo>
                  <a:lnTo>
                    <a:pt x="6608470" y="2225738"/>
                  </a:lnTo>
                  <a:lnTo>
                    <a:pt x="6619075" y="2204415"/>
                  </a:lnTo>
                  <a:lnTo>
                    <a:pt x="6621043" y="2188972"/>
                  </a:lnTo>
                  <a:close/>
                </a:path>
                <a:path w="11062335" h="2375534">
                  <a:moveTo>
                    <a:pt x="6749745" y="1229677"/>
                  </a:moveTo>
                  <a:lnTo>
                    <a:pt x="6746507" y="1224267"/>
                  </a:lnTo>
                  <a:lnTo>
                    <a:pt x="6737845" y="1218857"/>
                  </a:lnTo>
                  <a:lnTo>
                    <a:pt x="6705740" y="1208582"/>
                  </a:lnTo>
                  <a:lnTo>
                    <a:pt x="6669176" y="1214526"/>
                  </a:lnTo>
                  <a:lnTo>
                    <a:pt x="6637477" y="1233462"/>
                  </a:lnTo>
                  <a:lnTo>
                    <a:pt x="6619964" y="1262113"/>
                  </a:lnTo>
                  <a:lnTo>
                    <a:pt x="6618338" y="1267929"/>
                  </a:lnTo>
                  <a:lnTo>
                    <a:pt x="6617538" y="1273746"/>
                  </a:lnTo>
                  <a:lnTo>
                    <a:pt x="6618745" y="1279156"/>
                  </a:lnTo>
                  <a:lnTo>
                    <a:pt x="6623215" y="1283754"/>
                  </a:lnTo>
                  <a:lnTo>
                    <a:pt x="6648856" y="1285316"/>
                  </a:lnTo>
                  <a:lnTo>
                    <a:pt x="6688912" y="1274419"/>
                  </a:lnTo>
                  <a:lnTo>
                    <a:pt x="6726936" y="1256830"/>
                  </a:lnTo>
                  <a:lnTo>
                    <a:pt x="6746507" y="1238326"/>
                  </a:lnTo>
                  <a:lnTo>
                    <a:pt x="6749745" y="1229677"/>
                  </a:lnTo>
                  <a:close/>
                </a:path>
                <a:path w="11062335" h="2375534">
                  <a:moveTo>
                    <a:pt x="6752984" y="726770"/>
                  </a:moveTo>
                  <a:lnTo>
                    <a:pt x="6751790" y="720432"/>
                  </a:lnTo>
                  <a:lnTo>
                    <a:pt x="6746634" y="711758"/>
                  </a:lnTo>
                  <a:lnTo>
                    <a:pt x="6740068" y="704113"/>
                  </a:lnTo>
                  <a:lnTo>
                    <a:pt x="6734607" y="700811"/>
                  </a:lnTo>
                  <a:lnTo>
                    <a:pt x="6732435" y="700811"/>
                  </a:lnTo>
                  <a:lnTo>
                    <a:pt x="6731355" y="701890"/>
                  </a:lnTo>
                  <a:lnTo>
                    <a:pt x="6730276" y="704062"/>
                  </a:lnTo>
                  <a:lnTo>
                    <a:pt x="6729641" y="712050"/>
                  </a:lnTo>
                  <a:lnTo>
                    <a:pt x="6733248" y="720140"/>
                  </a:lnTo>
                  <a:lnTo>
                    <a:pt x="6739712" y="726414"/>
                  </a:lnTo>
                  <a:lnTo>
                    <a:pt x="6747586" y="728929"/>
                  </a:lnTo>
                  <a:lnTo>
                    <a:pt x="6751904" y="728929"/>
                  </a:lnTo>
                  <a:lnTo>
                    <a:pt x="6752984" y="726770"/>
                  </a:lnTo>
                  <a:close/>
                </a:path>
                <a:path w="11062335" h="2375534">
                  <a:moveTo>
                    <a:pt x="6965035" y="475284"/>
                  </a:moveTo>
                  <a:lnTo>
                    <a:pt x="6963880" y="460717"/>
                  </a:lnTo>
                  <a:lnTo>
                    <a:pt x="6962800" y="457479"/>
                  </a:lnTo>
                  <a:lnTo>
                    <a:pt x="6959562" y="456387"/>
                  </a:lnTo>
                  <a:lnTo>
                    <a:pt x="6954152" y="457479"/>
                  </a:lnTo>
                  <a:lnTo>
                    <a:pt x="6938873" y="466966"/>
                  </a:lnTo>
                  <a:lnTo>
                    <a:pt x="6928459" y="483971"/>
                  </a:lnTo>
                  <a:lnTo>
                    <a:pt x="6924954" y="503402"/>
                  </a:lnTo>
                  <a:lnTo>
                    <a:pt x="6930352" y="520204"/>
                  </a:lnTo>
                  <a:lnTo>
                    <a:pt x="6932523" y="523443"/>
                  </a:lnTo>
                  <a:lnTo>
                    <a:pt x="6934682" y="527773"/>
                  </a:lnTo>
                  <a:lnTo>
                    <a:pt x="6940093" y="526694"/>
                  </a:lnTo>
                  <a:lnTo>
                    <a:pt x="6949897" y="516991"/>
                  </a:lnTo>
                  <a:lnTo>
                    <a:pt x="6959282" y="496951"/>
                  </a:lnTo>
                  <a:lnTo>
                    <a:pt x="6965035" y="475284"/>
                  </a:lnTo>
                  <a:close/>
                </a:path>
                <a:path w="11062335" h="2375534">
                  <a:moveTo>
                    <a:pt x="7056895" y="2241969"/>
                  </a:moveTo>
                  <a:lnTo>
                    <a:pt x="7055815" y="2236559"/>
                  </a:lnTo>
                  <a:lnTo>
                    <a:pt x="7051484" y="2235479"/>
                  </a:lnTo>
                  <a:lnTo>
                    <a:pt x="7046074" y="2235479"/>
                  </a:lnTo>
                  <a:lnTo>
                    <a:pt x="7027342" y="2242388"/>
                  </a:lnTo>
                  <a:lnTo>
                    <a:pt x="7012152" y="2258326"/>
                  </a:lnTo>
                  <a:lnTo>
                    <a:pt x="7003643" y="2278519"/>
                  </a:lnTo>
                  <a:lnTo>
                    <a:pt x="7004977" y="2298204"/>
                  </a:lnTo>
                  <a:lnTo>
                    <a:pt x="7007149" y="2302535"/>
                  </a:lnTo>
                  <a:lnTo>
                    <a:pt x="7008228" y="2307945"/>
                  </a:lnTo>
                  <a:lnTo>
                    <a:pt x="7014718" y="2307945"/>
                  </a:lnTo>
                  <a:lnTo>
                    <a:pt x="7027545" y="2299462"/>
                  </a:lnTo>
                  <a:lnTo>
                    <a:pt x="7042696" y="2279815"/>
                  </a:lnTo>
                  <a:lnTo>
                    <a:pt x="7054405" y="2257755"/>
                  </a:lnTo>
                  <a:lnTo>
                    <a:pt x="7056895" y="2241969"/>
                  </a:lnTo>
                  <a:close/>
                </a:path>
                <a:path w="11062335" h="2375534">
                  <a:moveTo>
                    <a:pt x="7063384" y="462876"/>
                  </a:moveTo>
                  <a:lnTo>
                    <a:pt x="7062305" y="460717"/>
                  </a:lnTo>
                  <a:lnTo>
                    <a:pt x="7060133" y="458558"/>
                  </a:lnTo>
                  <a:lnTo>
                    <a:pt x="7050341" y="452069"/>
                  </a:lnTo>
                  <a:lnTo>
                    <a:pt x="7037692" y="450443"/>
                  </a:lnTo>
                  <a:lnTo>
                    <a:pt x="7025462" y="453694"/>
                  </a:lnTo>
                  <a:lnTo>
                    <a:pt x="7016877" y="461797"/>
                  </a:lnTo>
                  <a:lnTo>
                    <a:pt x="7015797" y="463969"/>
                  </a:lnTo>
                  <a:lnTo>
                    <a:pt x="7013638" y="466128"/>
                  </a:lnTo>
                  <a:lnTo>
                    <a:pt x="7015797" y="469366"/>
                  </a:lnTo>
                  <a:lnTo>
                    <a:pt x="7024116" y="472516"/>
                  </a:lnTo>
                  <a:lnTo>
                    <a:pt x="7038505" y="472617"/>
                  </a:lnTo>
                  <a:lnTo>
                    <a:pt x="7052907" y="470281"/>
                  </a:lnTo>
                  <a:lnTo>
                    <a:pt x="7061225" y="466128"/>
                  </a:lnTo>
                  <a:lnTo>
                    <a:pt x="7063384" y="462876"/>
                  </a:lnTo>
                  <a:close/>
                </a:path>
                <a:path w="11062335" h="2375534">
                  <a:moveTo>
                    <a:pt x="7083933" y="1720684"/>
                  </a:moveTo>
                  <a:lnTo>
                    <a:pt x="7082853" y="1719592"/>
                  </a:lnTo>
                  <a:lnTo>
                    <a:pt x="7081774" y="1719592"/>
                  </a:lnTo>
                  <a:lnTo>
                    <a:pt x="7075284" y="1717433"/>
                  </a:lnTo>
                  <a:lnTo>
                    <a:pt x="7065543" y="1723923"/>
                  </a:lnTo>
                  <a:lnTo>
                    <a:pt x="7065543" y="1733651"/>
                  </a:lnTo>
                  <a:lnTo>
                    <a:pt x="7066635" y="1734743"/>
                  </a:lnTo>
                  <a:lnTo>
                    <a:pt x="7069874" y="1735823"/>
                  </a:lnTo>
                  <a:lnTo>
                    <a:pt x="7083933" y="1726082"/>
                  </a:lnTo>
                  <a:lnTo>
                    <a:pt x="7083933" y="1720684"/>
                  </a:lnTo>
                  <a:close/>
                </a:path>
                <a:path w="11062335" h="2375534">
                  <a:moveTo>
                    <a:pt x="7246163" y="120040"/>
                  </a:moveTo>
                  <a:lnTo>
                    <a:pt x="7245070" y="117881"/>
                  </a:lnTo>
                  <a:lnTo>
                    <a:pt x="7241832" y="115722"/>
                  </a:lnTo>
                  <a:lnTo>
                    <a:pt x="7229246" y="111709"/>
                  </a:lnTo>
                  <a:lnTo>
                    <a:pt x="7214933" y="113690"/>
                  </a:lnTo>
                  <a:lnTo>
                    <a:pt x="7202437" y="120738"/>
                  </a:lnTo>
                  <a:lnTo>
                    <a:pt x="7195325" y="131940"/>
                  </a:lnTo>
                  <a:lnTo>
                    <a:pt x="7193166" y="138430"/>
                  </a:lnTo>
                  <a:lnTo>
                    <a:pt x="7196404" y="140589"/>
                  </a:lnTo>
                  <a:lnTo>
                    <a:pt x="7206272" y="141541"/>
                  </a:lnTo>
                  <a:lnTo>
                    <a:pt x="7221829" y="137617"/>
                  </a:lnTo>
                  <a:lnTo>
                    <a:pt x="7236561" y="130860"/>
                  </a:lnTo>
                  <a:lnTo>
                    <a:pt x="7243991" y="123291"/>
                  </a:lnTo>
                  <a:lnTo>
                    <a:pt x="7246163" y="120040"/>
                  </a:lnTo>
                  <a:close/>
                </a:path>
                <a:path w="11062335" h="2375534">
                  <a:moveTo>
                    <a:pt x="7256970" y="468287"/>
                  </a:moveTo>
                  <a:lnTo>
                    <a:pt x="7255891" y="465048"/>
                  </a:lnTo>
                  <a:lnTo>
                    <a:pt x="7252652" y="461797"/>
                  </a:lnTo>
                  <a:lnTo>
                    <a:pt x="7239584" y="453047"/>
                  </a:lnTo>
                  <a:lnTo>
                    <a:pt x="7222769" y="450989"/>
                  </a:lnTo>
                  <a:lnTo>
                    <a:pt x="7206564" y="455409"/>
                  </a:lnTo>
                  <a:lnTo>
                    <a:pt x="7195325" y="466128"/>
                  </a:lnTo>
                  <a:lnTo>
                    <a:pt x="7191007" y="472617"/>
                  </a:lnTo>
                  <a:lnTo>
                    <a:pt x="7194245" y="475856"/>
                  </a:lnTo>
                  <a:lnTo>
                    <a:pt x="7205523" y="479590"/>
                  </a:lnTo>
                  <a:lnTo>
                    <a:pt x="7224395" y="479780"/>
                  </a:lnTo>
                  <a:lnTo>
                    <a:pt x="7243064" y="476923"/>
                  </a:lnTo>
                  <a:lnTo>
                    <a:pt x="7253732" y="471538"/>
                  </a:lnTo>
                  <a:lnTo>
                    <a:pt x="7256970" y="468287"/>
                  </a:lnTo>
                  <a:close/>
                </a:path>
                <a:path w="11062335" h="2375534">
                  <a:moveTo>
                    <a:pt x="7343495" y="932256"/>
                  </a:moveTo>
                  <a:lnTo>
                    <a:pt x="7340244" y="919276"/>
                  </a:lnTo>
                  <a:lnTo>
                    <a:pt x="7337006" y="918197"/>
                  </a:lnTo>
                  <a:lnTo>
                    <a:pt x="7334847" y="918197"/>
                  </a:lnTo>
                  <a:lnTo>
                    <a:pt x="7334847" y="919276"/>
                  </a:lnTo>
                  <a:lnTo>
                    <a:pt x="7330516" y="923607"/>
                  </a:lnTo>
                  <a:lnTo>
                    <a:pt x="7332675" y="933335"/>
                  </a:lnTo>
                  <a:lnTo>
                    <a:pt x="7338085" y="934415"/>
                  </a:lnTo>
                  <a:lnTo>
                    <a:pt x="7339165" y="934415"/>
                  </a:lnTo>
                  <a:lnTo>
                    <a:pt x="7340244" y="935507"/>
                  </a:lnTo>
                  <a:lnTo>
                    <a:pt x="7343495" y="932256"/>
                  </a:lnTo>
                  <a:close/>
                </a:path>
                <a:path w="11062335" h="2375534">
                  <a:moveTo>
                    <a:pt x="7432180" y="1490319"/>
                  </a:moveTo>
                  <a:lnTo>
                    <a:pt x="7430008" y="1489240"/>
                  </a:lnTo>
                  <a:lnTo>
                    <a:pt x="7427849" y="1487068"/>
                  </a:lnTo>
                  <a:lnTo>
                    <a:pt x="7416952" y="1485226"/>
                  </a:lnTo>
                  <a:lnTo>
                    <a:pt x="7405548" y="1488554"/>
                  </a:lnTo>
                  <a:lnTo>
                    <a:pt x="7396366" y="1495742"/>
                  </a:lnTo>
                  <a:lnTo>
                    <a:pt x="7392162" y="1505458"/>
                  </a:lnTo>
                  <a:lnTo>
                    <a:pt x="7392162" y="1507617"/>
                  </a:lnTo>
                  <a:lnTo>
                    <a:pt x="7391082" y="1510868"/>
                  </a:lnTo>
                  <a:lnTo>
                    <a:pt x="7394321" y="1511947"/>
                  </a:lnTo>
                  <a:lnTo>
                    <a:pt x="7402830" y="1511338"/>
                  </a:lnTo>
                  <a:lnTo>
                    <a:pt x="7415276" y="1506270"/>
                  </a:lnTo>
                  <a:lnTo>
                    <a:pt x="7426719" y="1499171"/>
                  </a:lnTo>
                  <a:lnTo>
                    <a:pt x="7432180" y="1492478"/>
                  </a:lnTo>
                  <a:lnTo>
                    <a:pt x="7432180" y="1490319"/>
                  </a:lnTo>
                  <a:close/>
                </a:path>
                <a:path w="11062335" h="2375534">
                  <a:moveTo>
                    <a:pt x="7460297" y="1206957"/>
                  </a:moveTo>
                  <a:lnTo>
                    <a:pt x="7459218" y="1203718"/>
                  </a:lnTo>
                  <a:lnTo>
                    <a:pt x="7457046" y="1199388"/>
                  </a:lnTo>
                  <a:lnTo>
                    <a:pt x="7445832" y="1189278"/>
                  </a:lnTo>
                  <a:lnTo>
                    <a:pt x="7429741" y="1185062"/>
                  </a:lnTo>
                  <a:lnTo>
                    <a:pt x="7413257" y="1186916"/>
                  </a:lnTo>
                  <a:lnTo>
                    <a:pt x="7400811" y="1195070"/>
                  </a:lnTo>
                  <a:lnTo>
                    <a:pt x="7398652" y="1198308"/>
                  </a:lnTo>
                  <a:lnTo>
                    <a:pt x="7395400" y="1200467"/>
                  </a:lnTo>
                  <a:lnTo>
                    <a:pt x="7398652" y="1204798"/>
                  </a:lnTo>
                  <a:lnTo>
                    <a:pt x="7409154" y="1210170"/>
                  </a:lnTo>
                  <a:lnTo>
                    <a:pt x="7427582" y="1212913"/>
                  </a:lnTo>
                  <a:lnTo>
                    <a:pt x="7446404" y="1212405"/>
                  </a:lnTo>
                  <a:lnTo>
                    <a:pt x="7458138" y="1208036"/>
                  </a:lnTo>
                  <a:lnTo>
                    <a:pt x="7460297" y="1206957"/>
                  </a:lnTo>
                  <a:close/>
                </a:path>
                <a:path w="11062335" h="2375534">
                  <a:moveTo>
                    <a:pt x="7464628" y="552653"/>
                  </a:moveTo>
                  <a:lnTo>
                    <a:pt x="7463536" y="549402"/>
                  </a:lnTo>
                  <a:lnTo>
                    <a:pt x="7459218" y="545071"/>
                  </a:lnTo>
                  <a:lnTo>
                    <a:pt x="7440892" y="536968"/>
                  </a:lnTo>
                  <a:lnTo>
                    <a:pt x="7418933" y="537781"/>
                  </a:lnTo>
                  <a:lnTo>
                    <a:pt x="7398982" y="546290"/>
                  </a:lnTo>
                  <a:lnTo>
                    <a:pt x="7386752" y="561301"/>
                  </a:lnTo>
                  <a:lnTo>
                    <a:pt x="7382421" y="569950"/>
                  </a:lnTo>
                  <a:lnTo>
                    <a:pt x="7386752" y="574281"/>
                  </a:lnTo>
                  <a:lnTo>
                    <a:pt x="7401928" y="577049"/>
                  </a:lnTo>
                  <a:lnTo>
                    <a:pt x="7426223" y="573735"/>
                  </a:lnTo>
                  <a:lnTo>
                    <a:pt x="7449718" y="566369"/>
                  </a:lnTo>
                  <a:lnTo>
                    <a:pt x="7462456" y="556971"/>
                  </a:lnTo>
                  <a:lnTo>
                    <a:pt x="7464628" y="552653"/>
                  </a:lnTo>
                  <a:close/>
                </a:path>
                <a:path w="11062335" h="2375534">
                  <a:moveTo>
                    <a:pt x="7528433" y="2287384"/>
                  </a:moveTo>
                  <a:lnTo>
                    <a:pt x="7524102" y="2281986"/>
                  </a:lnTo>
                  <a:lnTo>
                    <a:pt x="7516533" y="2276576"/>
                  </a:lnTo>
                  <a:lnTo>
                    <a:pt x="7484250" y="2265654"/>
                  </a:lnTo>
                  <a:lnTo>
                    <a:pt x="7447191" y="2271166"/>
                  </a:lnTo>
                  <a:lnTo>
                    <a:pt x="7414793" y="2289657"/>
                  </a:lnTo>
                  <a:lnTo>
                    <a:pt x="7396493" y="2317673"/>
                  </a:lnTo>
                  <a:lnTo>
                    <a:pt x="7394867" y="2323503"/>
                  </a:lnTo>
                  <a:lnTo>
                    <a:pt x="7394054" y="2329434"/>
                  </a:lnTo>
                  <a:lnTo>
                    <a:pt x="7395273" y="2335161"/>
                  </a:lnTo>
                  <a:lnTo>
                    <a:pt x="7399731" y="2340381"/>
                  </a:lnTo>
                  <a:lnTo>
                    <a:pt x="7425728" y="2342121"/>
                  </a:lnTo>
                  <a:lnTo>
                    <a:pt x="7466520" y="2331593"/>
                  </a:lnTo>
                  <a:lnTo>
                    <a:pt x="7505281" y="2314371"/>
                  </a:lnTo>
                  <a:lnTo>
                    <a:pt x="7525194" y="2296045"/>
                  </a:lnTo>
                  <a:lnTo>
                    <a:pt x="7528433" y="2287384"/>
                  </a:lnTo>
                  <a:close/>
                </a:path>
                <a:path w="11062335" h="2375534">
                  <a:moveTo>
                    <a:pt x="7540333" y="1734743"/>
                  </a:moveTo>
                  <a:lnTo>
                    <a:pt x="7537996" y="1723656"/>
                  </a:lnTo>
                  <a:lnTo>
                    <a:pt x="7528966" y="1707705"/>
                  </a:lnTo>
                  <a:lnTo>
                    <a:pt x="7517727" y="1693646"/>
                  </a:lnTo>
                  <a:lnTo>
                    <a:pt x="7517511" y="1693367"/>
                  </a:lnTo>
                  <a:lnTo>
                    <a:pt x="7507884" y="1687156"/>
                  </a:lnTo>
                  <a:lnTo>
                    <a:pt x="7503554" y="1687156"/>
                  </a:lnTo>
                  <a:lnTo>
                    <a:pt x="7501395" y="1689315"/>
                  </a:lnTo>
                  <a:lnTo>
                    <a:pt x="7500315" y="1693646"/>
                  </a:lnTo>
                  <a:lnTo>
                    <a:pt x="7499286" y="1708645"/>
                  </a:lnTo>
                  <a:lnTo>
                    <a:pt x="7505852" y="1723656"/>
                  </a:lnTo>
                  <a:lnTo>
                    <a:pt x="7517498" y="1735010"/>
                  </a:lnTo>
                  <a:lnTo>
                    <a:pt x="7531671" y="1739061"/>
                  </a:lnTo>
                  <a:lnTo>
                    <a:pt x="7534923" y="1739061"/>
                  </a:lnTo>
                  <a:lnTo>
                    <a:pt x="7539241" y="1740141"/>
                  </a:lnTo>
                  <a:lnTo>
                    <a:pt x="7540333" y="1734743"/>
                  </a:lnTo>
                  <a:close/>
                </a:path>
                <a:path w="11062335" h="2375534">
                  <a:moveTo>
                    <a:pt x="8063776" y="672693"/>
                  </a:moveTo>
                  <a:lnTo>
                    <a:pt x="8060537" y="668362"/>
                  </a:lnTo>
                  <a:lnTo>
                    <a:pt x="8052968" y="664044"/>
                  </a:lnTo>
                  <a:lnTo>
                    <a:pt x="8024203" y="657771"/>
                  </a:lnTo>
                  <a:lnTo>
                    <a:pt x="7993215" y="665797"/>
                  </a:lnTo>
                  <a:lnTo>
                    <a:pt x="7967485" y="684580"/>
                  </a:lnTo>
                  <a:lnTo>
                    <a:pt x="7954543" y="710552"/>
                  </a:lnTo>
                  <a:lnTo>
                    <a:pt x="7953464" y="717042"/>
                  </a:lnTo>
                  <a:lnTo>
                    <a:pt x="7951305" y="724611"/>
                  </a:lnTo>
                  <a:lnTo>
                    <a:pt x="7958874" y="728929"/>
                  </a:lnTo>
                  <a:lnTo>
                    <a:pt x="7981315" y="728154"/>
                  </a:lnTo>
                  <a:lnTo>
                    <a:pt x="8015110" y="715416"/>
                  </a:lnTo>
                  <a:lnTo>
                    <a:pt x="8046479" y="696988"/>
                  </a:lnTo>
                  <a:lnTo>
                    <a:pt x="8061617" y="679183"/>
                  </a:lnTo>
                  <a:lnTo>
                    <a:pt x="8063776" y="672693"/>
                  </a:lnTo>
                  <a:close/>
                </a:path>
                <a:path w="11062335" h="2375534">
                  <a:moveTo>
                    <a:pt x="8065935" y="335267"/>
                  </a:moveTo>
                  <a:lnTo>
                    <a:pt x="8063776" y="317957"/>
                  </a:lnTo>
                  <a:lnTo>
                    <a:pt x="8060537" y="316877"/>
                  </a:lnTo>
                  <a:lnTo>
                    <a:pt x="8059458" y="315798"/>
                  </a:lnTo>
                  <a:lnTo>
                    <a:pt x="8057286" y="317957"/>
                  </a:lnTo>
                  <a:lnTo>
                    <a:pt x="8051876" y="322287"/>
                  </a:lnTo>
                  <a:lnTo>
                    <a:pt x="8054048" y="335267"/>
                  </a:lnTo>
                  <a:lnTo>
                    <a:pt x="8060537" y="337426"/>
                  </a:lnTo>
                  <a:lnTo>
                    <a:pt x="8061617" y="338505"/>
                  </a:lnTo>
                  <a:lnTo>
                    <a:pt x="8062696" y="338505"/>
                  </a:lnTo>
                  <a:lnTo>
                    <a:pt x="8065935" y="335267"/>
                  </a:lnTo>
                  <a:close/>
                </a:path>
                <a:path w="11062335" h="2375534">
                  <a:moveTo>
                    <a:pt x="8118932" y="1730413"/>
                  </a:moveTo>
                  <a:lnTo>
                    <a:pt x="8117853" y="1727161"/>
                  </a:lnTo>
                  <a:lnTo>
                    <a:pt x="8114614" y="1723923"/>
                  </a:lnTo>
                  <a:lnTo>
                    <a:pt x="8100669" y="1713598"/>
                  </a:lnTo>
                  <a:lnTo>
                    <a:pt x="8081759" y="1710270"/>
                  </a:lnTo>
                  <a:lnTo>
                    <a:pt x="8063052" y="1714042"/>
                  </a:lnTo>
                  <a:lnTo>
                    <a:pt x="8049717" y="1725002"/>
                  </a:lnTo>
                  <a:lnTo>
                    <a:pt x="8047558" y="1728254"/>
                  </a:lnTo>
                  <a:lnTo>
                    <a:pt x="8044307" y="1731492"/>
                  </a:lnTo>
                  <a:lnTo>
                    <a:pt x="8047558" y="1736902"/>
                  </a:lnTo>
                  <a:lnTo>
                    <a:pt x="8060029" y="1742211"/>
                  </a:lnTo>
                  <a:lnTo>
                    <a:pt x="8081619" y="1743659"/>
                  </a:lnTo>
                  <a:lnTo>
                    <a:pt x="8103222" y="1741462"/>
                  </a:lnTo>
                  <a:lnTo>
                    <a:pt x="8115694" y="1735823"/>
                  </a:lnTo>
                  <a:lnTo>
                    <a:pt x="8118932" y="1730413"/>
                  </a:lnTo>
                  <a:close/>
                </a:path>
                <a:path w="11062335" h="2375534">
                  <a:moveTo>
                    <a:pt x="8286572" y="1434084"/>
                  </a:moveTo>
                  <a:lnTo>
                    <a:pt x="8285493" y="1432991"/>
                  </a:lnTo>
                  <a:lnTo>
                    <a:pt x="8283321" y="1431912"/>
                  </a:lnTo>
                  <a:lnTo>
                    <a:pt x="8275142" y="1430312"/>
                  </a:lnTo>
                  <a:lnTo>
                    <a:pt x="8266557" y="1432864"/>
                  </a:lnTo>
                  <a:lnTo>
                    <a:pt x="8259597" y="1438452"/>
                  </a:lnTo>
                  <a:lnTo>
                    <a:pt x="8256283" y="1445971"/>
                  </a:lnTo>
                  <a:lnTo>
                    <a:pt x="8256283" y="1448142"/>
                  </a:lnTo>
                  <a:lnTo>
                    <a:pt x="8255203" y="1450301"/>
                  </a:lnTo>
                  <a:lnTo>
                    <a:pt x="8257375" y="1451381"/>
                  </a:lnTo>
                  <a:lnTo>
                    <a:pt x="8263433" y="1450695"/>
                  </a:lnTo>
                  <a:lnTo>
                    <a:pt x="8272640" y="1446657"/>
                  </a:lnTo>
                  <a:lnTo>
                    <a:pt x="8281251" y="1441196"/>
                  </a:lnTo>
                  <a:lnTo>
                    <a:pt x="8285493" y="1436243"/>
                  </a:lnTo>
                  <a:lnTo>
                    <a:pt x="8286572" y="1434084"/>
                  </a:lnTo>
                  <a:close/>
                </a:path>
                <a:path w="11062335" h="2375534">
                  <a:moveTo>
                    <a:pt x="8387689" y="2150986"/>
                  </a:moveTo>
                  <a:lnTo>
                    <a:pt x="8386445" y="2132850"/>
                  </a:lnTo>
                  <a:lnTo>
                    <a:pt x="8381746" y="2121916"/>
                  </a:lnTo>
                  <a:lnTo>
                    <a:pt x="8379574" y="2119757"/>
                  </a:lnTo>
                  <a:lnTo>
                    <a:pt x="8376336" y="2119757"/>
                  </a:lnTo>
                  <a:lnTo>
                    <a:pt x="8373084" y="2121916"/>
                  </a:lnTo>
                  <a:lnTo>
                    <a:pt x="8363775" y="2133574"/>
                  </a:lnTo>
                  <a:lnTo>
                    <a:pt x="8360245" y="2149500"/>
                  </a:lnTo>
                  <a:lnTo>
                    <a:pt x="8362594" y="2165413"/>
                  </a:lnTo>
                  <a:lnTo>
                    <a:pt x="8370925" y="2177072"/>
                  </a:lnTo>
                  <a:lnTo>
                    <a:pt x="8374177" y="2179243"/>
                  </a:lnTo>
                  <a:lnTo>
                    <a:pt x="8376336" y="2181402"/>
                  </a:lnTo>
                  <a:lnTo>
                    <a:pt x="8380666" y="2179243"/>
                  </a:lnTo>
                  <a:lnTo>
                    <a:pt x="8385696" y="2168918"/>
                  </a:lnTo>
                  <a:lnTo>
                    <a:pt x="8387689" y="2150986"/>
                  </a:lnTo>
                  <a:close/>
                </a:path>
                <a:path w="11062335" h="2375534">
                  <a:moveTo>
                    <a:pt x="8633727" y="487756"/>
                  </a:moveTo>
                  <a:lnTo>
                    <a:pt x="8632647" y="482346"/>
                  </a:lnTo>
                  <a:lnTo>
                    <a:pt x="8629409" y="481266"/>
                  </a:lnTo>
                  <a:lnTo>
                    <a:pt x="8623998" y="481266"/>
                  </a:lnTo>
                  <a:lnTo>
                    <a:pt x="8607450" y="486676"/>
                  </a:lnTo>
                  <a:lnTo>
                    <a:pt x="8593849" y="500189"/>
                  </a:lnTo>
                  <a:lnTo>
                    <a:pt x="8586127" y="517766"/>
                  </a:lnTo>
                  <a:lnTo>
                    <a:pt x="8587232" y="535343"/>
                  </a:lnTo>
                  <a:lnTo>
                    <a:pt x="8589391" y="543991"/>
                  </a:lnTo>
                  <a:lnTo>
                    <a:pt x="8595881" y="543991"/>
                  </a:lnTo>
                  <a:lnTo>
                    <a:pt x="8607425" y="536879"/>
                  </a:lnTo>
                  <a:lnTo>
                    <a:pt x="8620887" y="520331"/>
                  </a:lnTo>
                  <a:lnTo>
                    <a:pt x="8631314" y="501561"/>
                  </a:lnTo>
                  <a:lnTo>
                    <a:pt x="8633727" y="487756"/>
                  </a:lnTo>
                  <a:close/>
                </a:path>
                <a:path w="11062335" h="2375534">
                  <a:moveTo>
                    <a:pt x="8659266" y="716648"/>
                  </a:moveTo>
                  <a:lnTo>
                    <a:pt x="8658479" y="706894"/>
                  </a:lnTo>
                  <a:lnTo>
                    <a:pt x="8655850" y="697344"/>
                  </a:lnTo>
                  <a:lnTo>
                    <a:pt x="8652116" y="692162"/>
                  </a:lnTo>
                  <a:lnTo>
                    <a:pt x="8649957" y="691083"/>
                  </a:lnTo>
                  <a:lnTo>
                    <a:pt x="8647798" y="693242"/>
                  </a:lnTo>
                  <a:lnTo>
                    <a:pt x="8644064" y="700392"/>
                  </a:lnTo>
                  <a:lnTo>
                    <a:pt x="8643874" y="709066"/>
                  </a:lnTo>
                  <a:lnTo>
                    <a:pt x="8646731" y="717118"/>
                  </a:lnTo>
                  <a:lnTo>
                    <a:pt x="8652116" y="722439"/>
                  </a:lnTo>
                  <a:lnTo>
                    <a:pt x="8654288" y="723531"/>
                  </a:lnTo>
                  <a:lnTo>
                    <a:pt x="8655367" y="724611"/>
                  </a:lnTo>
                  <a:lnTo>
                    <a:pt x="8657526" y="722439"/>
                  </a:lnTo>
                  <a:lnTo>
                    <a:pt x="8659266" y="716648"/>
                  </a:lnTo>
                  <a:close/>
                </a:path>
                <a:path w="11062335" h="2375534">
                  <a:moveTo>
                    <a:pt x="8966835" y="2094877"/>
                  </a:moveTo>
                  <a:lnTo>
                    <a:pt x="8964676" y="2094877"/>
                  </a:lnTo>
                  <a:lnTo>
                    <a:pt x="8958186" y="2091639"/>
                  </a:lnTo>
                  <a:lnTo>
                    <a:pt x="8947379" y="2097049"/>
                  </a:lnTo>
                  <a:lnTo>
                    <a:pt x="8946286" y="2104618"/>
                  </a:lnTo>
                  <a:lnTo>
                    <a:pt x="8946286" y="2106777"/>
                  </a:lnTo>
                  <a:lnTo>
                    <a:pt x="8947366" y="2107857"/>
                  </a:lnTo>
                  <a:lnTo>
                    <a:pt x="8950617" y="2110016"/>
                  </a:lnTo>
                  <a:lnTo>
                    <a:pt x="8965755" y="2101367"/>
                  </a:lnTo>
                  <a:lnTo>
                    <a:pt x="8965755" y="2097049"/>
                  </a:lnTo>
                  <a:lnTo>
                    <a:pt x="8966835" y="2095957"/>
                  </a:lnTo>
                  <a:lnTo>
                    <a:pt x="8966835" y="2094877"/>
                  </a:lnTo>
                  <a:close/>
                </a:path>
                <a:path w="11062335" h="2375534">
                  <a:moveTo>
                    <a:pt x="9020912" y="1175600"/>
                  </a:moveTo>
                  <a:lnTo>
                    <a:pt x="9018753" y="1173429"/>
                  </a:lnTo>
                  <a:lnTo>
                    <a:pt x="9015501" y="1172349"/>
                  </a:lnTo>
                  <a:lnTo>
                    <a:pt x="9003030" y="1171219"/>
                  </a:lnTo>
                  <a:lnTo>
                    <a:pt x="8990355" y="1176274"/>
                  </a:lnTo>
                  <a:lnTo>
                    <a:pt x="8980526" y="1185583"/>
                  </a:lnTo>
                  <a:lnTo>
                    <a:pt x="8976576" y="1197229"/>
                  </a:lnTo>
                  <a:lnTo>
                    <a:pt x="8976576" y="1200467"/>
                  </a:lnTo>
                  <a:lnTo>
                    <a:pt x="8975496" y="1203718"/>
                  </a:lnTo>
                  <a:lnTo>
                    <a:pt x="9014650" y="1186091"/>
                  </a:lnTo>
                  <a:lnTo>
                    <a:pt x="9019832" y="1177759"/>
                  </a:lnTo>
                  <a:lnTo>
                    <a:pt x="9020912" y="1175600"/>
                  </a:lnTo>
                  <a:close/>
                </a:path>
                <a:path w="11062335" h="2375534">
                  <a:moveTo>
                    <a:pt x="9112847" y="201155"/>
                  </a:moveTo>
                  <a:lnTo>
                    <a:pt x="9111755" y="198996"/>
                  </a:lnTo>
                  <a:lnTo>
                    <a:pt x="9109596" y="195745"/>
                  </a:lnTo>
                  <a:lnTo>
                    <a:pt x="9100045" y="187490"/>
                  </a:lnTo>
                  <a:lnTo>
                    <a:pt x="9086748" y="183984"/>
                  </a:lnTo>
                  <a:lnTo>
                    <a:pt x="9073248" y="185559"/>
                  </a:lnTo>
                  <a:lnTo>
                    <a:pt x="9063088" y="192506"/>
                  </a:lnTo>
                  <a:lnTo>
                    <a:pt x="9058770" y="196824"/>
                  </a:lnTo>
                  <a:lnTo>
                    <a:pt x="9060929" y="200075"/>
                  </a:lnTo>
                  <a:lnTo>
                    <a:pt x="9069603" y="204216"/>
                  </a:lnTo>
                  <a:lnTo>
                    <a:pt x="9084856" y="206425"/>
                  </a:lnTo>
                  <a:lnTo>
                    <a:pt x="9100325" y="206006"/>
                  </a:lnTo>
                  <a:lnTo>
                    <a:pt x="9109596" y="202234"/>
                  </a:lnTo>
                  <a:lnTo>
                    <a:pt x="9112847" y="201155"/>
                  </a:lnTo>
                  <a:close/>
                </a:path>
                <a:path w="11062335" h="2375534">
                  <a:moveTo>
                    <a:pt x="9138793" y="1151801"/>
                  </a:moveTo>
                  <a:lnTo>
                    <a:pt x="9137713" y="1147483"/>
                  </a:lnTo>
                  <a:lnTo>
                    <a:pt x="9135554" y="1143152"/>
                  </a:lnTo>
                  <a:lnTo>
                    <a:pt x="9121953" y="1128687"/>
                  </a:lnTo>
                  <a:lnTo>
                    <a:pt x="9101353" y="1121524"/>
                  </a:lnTo>
                  <a:lnTo>
                    <a:pt x="9079738" y="1122464"/>
                  </a:lnTo>
                  <a:lnTo>
                    <a:pt x="9063088" y="1132332"/>
                  </a:lnTo>
                  <a:lnTo>
                    <a:pt x="9059850" y="1135583"/>
                  </a:lnTo>
                  <a:lnTo>
                    <a:pt x="9055519" y="1138821"/>
                  </a:lnTo>
                  <a:lnTo>
                    <a:pt x="9058770" y="1144231"/>
                  </a:lnTo>
                  <a:lnTo>
                    <a:pt x="9071661" y="1152309"/>
                  </a:lnTo>
                  <a:lnTo>
                    <a:pt x="9095397" y="1157757"/>
                  </a:lnTo>
                  <a:lnTo>
                    <a:pt x="9119756" y="1159141"/>
                  </a:lnTo>
                  <a:lnTo>
                    <a:pt x="9134475" y="1155052"/>
                  </a:lnTo>
                  <a:lnTo>
                    <a:pt x="9138793" y="1151801"/>
                  </a:lnTo>
                  <a:close/>
                </a:path>
                <a:path w="11062335" h="2375534">
                  <a:moveTo>
                    <a:pt x="9175572" y="1076096"/>
                  </a:moveTo>
                  <a:lnTo>
                    <a:pt x="9173400" y="1072857"/>
                  </a:lnTo>
                  <a:lnTo>
                    <a:pt x="9172321" y="1071765"/>
                  </a:lnTo>
                  <a:lnTo>
                    <a:pt x="9171241" y="1071765"/>
                  </a:lnTo>
                  <a:lnTo>
                    <a:pt x="9170162" y="1072857"/>
                  </a:lnTo>
                  <a:lnTo>
                    <a:pt x="9165526" y="1077010"/>
                  </a:lnTo>
                  <a:lnTo>
                    <a:pt x="9163126" y="1083398"/>
                  </a:lnTo>
                  <a:lnTo>
                    <a:pt x="9163164" y="1090193"/>
                  </a:lnTo>
                  <a:lnTo>
                    <a:pt x="9165831" y="1095565"/>
                  </a:lnTo>
                  <a:lnTo>
                    <a:pt x="9168003" y="1097724"/>
                  </a:lnTo>
                  <a:lnTo>
                    <a:pt x="9169082" y="1096645"/>
                  </a:lnTo>
                  <a:lnTo>
                    <a:pt x="9172321" y="1095565"/>
                  </a:lnTo>
                  <a:lnTo>
                    <a:pt x="9175572" y="1076096"/>
                  </a:lnTo>
                  <a:close/>
                </a:path>
                <a:path w="11062335" h="2375534">
                  <a:moveTo>
                    <a:pt x="9324823" y="715949"/>
                  </a:moveTo>
                  <a:lnTo>
                    <a:pt x="9320492" y="712711"/>
                  </a:lnTo>
                  <a:lnTo>
                    <a:pt x="9311843" y="710552"/>
                  </a:lnTo>
                  <a:lnTo>
                    <a:pt x="9283230" y="712876"/>
                  </a:lnTo>
                  <a:lnTo>
                    <a:pt x="9256547" y="729208"/>
                  </a:lnTo>
                  <a:lnTo>
                    <a:pt x="9237777" y="754049"/>
                  </a:lnTo>
                  <a:lnTo>
                    <a:pt x="9232887" y="781926"/>
                  </a:lnTo>
                  <a:lnTo>
                    <a:pt x="9233967" y="788416"/>
                  </a:lnTo>
                  <a:lnTo>
                    <a:pt x="9233967" y="795985"/>
                  </a:lnTo>
                  <a:lnTo>
                    <a:pt x="9291295" y="769213"/>
                  </a:lnTo>
                  <a:lnTo>
                    <a:pt x="9323730" y="722439"/>
                  </a:lnTo>
                  <a:lnTo>
                    <a:pt x="9324823" y="715949"/>
                  </a:lnTo>
                  <a:close/>
                </a:path>
                <a:path w="11062335" h="2375534">
                  <a:moveTo>
                    <a:pt x="9357804" y="2134489"/>
                  </a:moveTo>
                  <a:lnTo>
                    <a:pt x="9356623" y="2125688"/>
                  </a:lnTo>
                  <a:lnTo>
                    <a:pt x="9354020" y="2120836"/>
                  </a:lnTo>
                  <a:lnTo>
                    <a:pt x="9352940" y="2119757"/>
                  </a:lnTo>
                  <a:lnTo>
                    <a:pt x="9351861" y="2119757"/>
                  </a:lnTo>
                  <a:lnTo>
                    <a:pt x="9349689" y="2120836"/>
                  </a:lnTo>
                  <a:lnTo>
                    <a:pt x="9345447" y="2126577"/>
                  </a:lnTo>
                  <a:lnTo>
                    <a:pt x="9344152" y="2134362"/>
                  </a:lnTo>
                  <a:lnTo>
                    <a:pt x="9345892" y="2142134"/>
                  </a:lnTo>
                  <a:lnTo>
                    <a:pt x="9350769" y="2147874"/>
                  </a:lnTo>
                  <a:lnTo>
                    <a:pt x="9351861" y="2148954"/>
                  </a:lnTo>
                  <a:lnTo>
                    <a:pt x="9354020" y="2150033"/>
                  </a:lnTo>
                  <a:lnTo>
                    <a:pt x="9355099" y="2148954"/>
                  </a:lnTo>
                  <a:lnTo>
                    <a:pt x="9357360" y="2143493"/>
                  </a:lnTo>
                  <a:lnTo>
                    <a:pt x="9357804" y="2134489"/>
                  </a:lnTo>
                  <a:close/>
                </a:path>
                <a:path w="11062335" h="2375534">
                  <a:moveTo>
                    <a:pt x="9458846" y="1541843"/>
                  </a:moveTo>
                  <a:lnTo>
                    <a:pt x="9458795" y="1532089"/>
                  </a:lnTo>
                  <a:lnTo>
                    <a:pt x="9456915" y="1522539"/>
                  </a:lnTo>
                  <a:lnTo>
                    <a:pt x="9453512" y="1517357"/>
                  </a:lnTo>
                  <a:lnTo>
                    <a:pt x="9452432" y="1515186"/>
                  </a:lnTo>
                  <a:lnTo>
                    <a:pt x="9451353" y="1516278"/>
                  </a:lnTo>
                  <a:lnTo>
                    <a:pt x="9449194" y="1517357"/>
                  </a:lnTo>
                  <a:lnTo>
                    <a:pt x="9445117" y="1524050"/>
                  </a:lnTo>
                  <a:lnTo>
                    <a:pt x="9444190" y="1532763"/>
                  </a:lnTo>
                  <a:lnTo>
                    <a:pt x="9446298" y="1541081"/>
                  </a:lnTo>
                  <a:lnTo>
                    <a:pt x="9451353" y="1546555"/>
                  </a:lnTo>
                  <a:lnTo>
                    <a:pt x="9453512" y="1547634"/>
                  </a:lnTo>
                  <a:lnTo>
                    <a:pt x="9454604" y="1548714"/>
                  </a:lnTo>
                  <a:lnTo>
                    <a:pt x="9456763" y="1547634"/>
                  </a:lnTo>
                  <a:lnTo>
                    <a:pt x="9458846" y="1541843"/>
                  </a:lnTo>
                  <a:close/>
                </a:path>
                <a:path w="11062335" h="2375534">
                  <a:moveTo>
                    <a:pt x="9473336" y="1406144"/>
                  </a:moveTo>
                  <a:lnTo>
                    <a:pt x="9472981" y="1397304"/>
                  </a:lnTo>
                  <a:lnTo>
                    <a:pt x="9471901" y="1394066"/>
                  </a:lnTo>
                  <a:lnTo>
                    <a:pt x="9469742" y="1394066"/>
                  </a:lnTo>
                  <a:lnTo>
                    <a:pt x="9466491" y="1395145"/>
                  </a:lnTo>
                  <a:lnTo>
                    <a:pt x="9456966" y="1400759"/>
                  </a:lnTo>
                  <a:lnTo>
                    <a:pt x="9450273" y="1410830"/>
                  </a:lnTo>
                  <a:lnTo>
                    <a:pt x="9447632" y="1422514"/>
                  </a:lnTo>
                  <a:lnTo>
                    <a:pt x="9450273" y="1432991"/>
                  </a:lnTo>
                  <a:lnTo>
                    <a:pt x="9452432" y="1437322"/>
                  </a:lnTo>
                  <a:lnTo>
                    <a:pt x="9456763" y="1437322"/>
                  </a:lnTo>
                  <a:lnTo>
                    <a:pt x="9463100" y="1431531"/>
                  </a:lnTo>
                  <a:lnTo>
                    <a:pt x="9469336" y="1419339"/>
                  </a:lnTo>
                  <a:lnTo>
                    <a:pt x="9473336" y="1406144"/>
                  </a:lnTo>
                  <a:close/>
                </a:path>
                <a:path w="11062335" h="2375534">
                  <a:moveTo>
                    <a:pt x="9569869" y="2009876"/>
                  </a:moveTo>
                  <a:lnTo>
                    <a:pt x="9567075" y="2000783"/>
                  </a:lnTo>
                  <a:lnTo>
                    <a:pt x="9564916" y="1999703"/>
                  </a:lnTo>
                  <a:lnTo>
                    <a:pt x="9562744" y="1999703"/>
                  </a:lnTo>
                  <a:lnTo>
                    <a:pt x="9559506" y="2000783"/>
                  </a:lnTo>
                  <a:lnTo>
                    <a:pt x="9550883" y="2008936"/>
                  </a:lnTo>
                  <a:lnTo>
                    <a:pt x="9546526" y="2021344"/>
                  </a:lnTo>
                  <a:lnTo>
                    <a:pt x="9547034" y="2034552"/>
                  </a:lnTo>
                  <a:lnTo>
                    <a:pt x="9553016" y="2045131"/>
                  </a:lnTo>
                  <a:lnTo>
                    <a:pt x="9557347" y="2049462"/>
                  </a:lnTo>
                  <a:lnTo>
                    <a:pt x="9560585" y="2047290"/>
                  </a:lnTo>
                  <a:lnTo>
                    <a:pt x="9565703" y="2039416"/>
                  </a:lnTo>
                  <a:lnTo>
                    <a:pt x="9569107" y="2024849"/>
                  </a:lnTo>
                  <a:lnTo>
                    <a:pt x="9569869" y="2009876"/>
                  </a:lnTo>
                  <a:close/>
                </a:path>
                <a:path w="11062335" h="2375534">
                  <a:moveTo>
                    <a:pt x="9571406" y="187096"/>
                  </a:moveTo>
                  <a:lnTo>
                    <a:pt x="9547606" y="147078"/>
                  </a:lnTo>
                  <a:lnTo>
                    <a:pt x="9545447" y="145999"/>
                  </a:lnTo>
                  <a:lnTo>
                    <a:pt x="9543288" y="148158"/>
                  </a:lnTo>
                  <a:lnTo>
                    <a:pt x="9542196" y="151409"/>
                  </a:lnTo>
                  <a:lnTo>
                    <a:pt x="9540710" y="163258"/>
                  </a:lnTo>
                  <a:lnTo>
                    <a:pt x="9544901" y="175602"/>
                  </a:lnTo>
                  <a:lnTo>
                    <a:pt x="9553156" y="185318"/>
                  </a:lnTo>
                  <a:lnTo>
                    <a:pt x="9563837" y="189255"/>
                  </a:lnTo>
                  <a:lnTo>
                    <a:pt x="9567075" y="189255"/>
                  </a:lnTo>
                  <a:lnTo>
                    <a:pt x="9569234" y="190334"/>
                  </a:lnTo>
                  <a:lnTo>
                    <a:pt x="9571406" y="187096"/>
                  </a:lnTo>
                  <a:close/>
                </a:path>
                <a:path w="11062335" h="2375534">
                  <a:moveTo>
                    <a:pt x="9879635" y="718121"/>
                  </a:moveTo>
                  <a:lnTo>
                    <a:pt x="9878555" y="717042"/>
                  </a:lnTo>
                  <a:lnTo>
                    <a:pt x="9878555" y="715949"/>
                  </a:lnTo>
                  <a:lnTo>
                    <a:pt x="9877463" y="715949"/>
                  </a:lnTo>
                  <a:lnTo>
                    <a:pt x="9873145" y="713790"/>
                  </a:lnTo>
                  <a:lnTo>
                    <a:pt x="9864484" y="718121"/>
                  </a:lnTo>
                  <a:lnTo>
                    <a:pt x="9864484" y="725690"/>
                  </a:lnTo>
                  <a:lnTo>
                    <a:pt x="9865576" y="725690"/>
                  </a:lnTo>
                  <a:lnTo>
                    <a:pt x="9867735" y="726770"/>
                  </a:lnTo>
                  <a:lnTo>
                    <a:pt x="9878555" y="720280"/>
                  </a:lnTo>
                  <a:lnTo>
                    <a:pt x="9879635" y="718121"/>
                  </a:lnTo>
                  <a:close/>
                </a:path>
                <a:path w="11062335" h="2375534">
                  <a:moveTo>
                    <a:pt x="9915322" y="374192"/>
                  </a:moveTo>
                  <a:lnTo>
                    <a:pt x="9914242" y="366623"/>
                  </a:lnTo>
                  <a:lnTo>
                    <a:pt x="9907753" y="363385"/>
                  </a:lnTo>
                  <a:lnTo>
                    <a:pt x="9896932" y="363385"/>
                  </a:lnTo>
                  <a:lnTo>
                    <a:pt x="9893567" y="364312"/>
                  </a:lnTo>
                  <a:lnTo>
                    <a:pt x="9892614" y="352564"/>
                  </a:lnTo>
                  <a:lnTo>
                    <a:pt x="9888131" y="347446"/>
                  </a:lnTo>
                  <a:lnTo>
                    <a:pt x="9882734" y="344855"/>
                  </a:lnTo>
                  <a:lnTo>
                    <a:pt x="9876333" y="344512"/>
                  </a:lnTo>
                  <a:lnTo>
                    <a:pt x="9868814" y="346075"/>
                  </a:lnTo>
                  <a:lnTo>
                    <a:pt x="9835807" y="367398"/>
                  </a:lnTo>
                  <a:lnTo>
                    <a:pt x="9814065" y="404749"/>
                  </a:lnTo>
                  <a:lnTo>
                    <a:pt x="9807524" y="447370"/>
                  </a:lnTo>
                  <a:lnTo>
                    <a:pt x="9819513" y="482625"/>
                  </a:lnTo>
                  <a:lnTo>
                    <a:pt x="9820148" y="487756"/>
                  </a:lnTo>
                  <a:lnTo>
                    <a:pt x="9822421" y="487756"/>
                  </a:lnTo>
                  <a:lnTo>
                    <a:pt x="9824148" y="490194"/>
                  </a:lnTo>
                  <a:lnTo>
                    <a:pt x="9828670" y="495058"/>
                  </a:lnTo>
                  <a:lnTo>
                    <a:pt x="9834601" y="497890"/>
                  </a:lnTo>
                  <a:lnTo>
                    <a:pt x="9842856" y="497484"/>
                  </a:lnTo>
                  <a:lnTo>
                    <a:pt x="9851873" y="487756"/>
                  </a:lnTo>
                  <a:lnTo>
                    <a:pt x="9863404" y="475297"/>
                  </a:lnTo>
                  <a:lnTo>
                    <a:pt x="9872078" y="455891"/>
                  </a:lnTo>
                  <a:lnTo>
                    <a:pt x="9885439" y="440715"/>
                  </a:lnTo>
                  <a:lnTo>
                    <a:pt x="9908845" y="402590"/>
                  </a:lnTo>
                  <a:lnTo>
                    <a:pt x="9915322" y="374192"/>
                  </a:lnTo>
                  <a:close/>
                </a:path>
                <a:path w="11062335" h="2375534">
                  <a:moveTo>
                    <a:pt x="10061321" y="1120444"/>
                  </a:moveTo>
                  <a:lnTo>
                    <a:pt x="10058082" y="1116114"/>
                  </a:lnTo>
                  <a:lnTo>
                    <a:pt x="10046246" y="1107160"/>
                  </a:lnTo>
                  <a:lnTo>
                    <a:pt x="10029965" y="1104493"/>
                  </a:lnTo>
                  <a:lnTo>
                    <a:pt x="10013671" y="1107897"/>
                  </a:lnTo>
                  <a:lnTo>
                    <a:pt x="10001847" y="1117193"/>
                  </a:lnTo>
                  <a:lnTo>
                    <a:pt x="9999675" y="1120444"/>
                  </a:lnTo>
                  <a:lnTo>
                    <a:pt x="9997516" y="1122603"/>
                  </a:lnTo>
                  <a:lnTo>
                    <a:pt x="9999675" y="1126934"/>
                  </a:lnTo>
                  <a:lnTo>
                    <a:pt x="10010178" y="1131150"/>
                  </a:lnTo>
                  <a:lnTo>
                    <a:pt x="10028479" y="1132332"/>
                  </a:lnTo>
                  <a:lnTo>
                    <a:pt x="10046983" y="1130274"/>
                  </a:lnTo>
                  <a:lnTo>
                    <a:pt x="10058082" y="1124762"/>
                  </a:lnTo>
                  <a:lnTo>
                    <a:pt x="10061321" y="1122603"/>
                  </a:lnTo>
                  <a:lnTo>
                    <a:pt x="10061321" y="1120444"/>
                  </a:lnTo>
                  <a:close/>
                </a:path>
                <a:path w="11062335" h="2375534">
                  <a:moveTo>
                    <a:pt x="10103498" y="701890"/>
                  </a:moveTo>
                  <a:lnTo>
                    <a:pt x="10102418" y="700811"/>
                  </a:lnTo>
                  <a:lnTo>
                    <a:pt x="10095713" y="696112"/>
                  </a:lnTo>
                  <a:lnTo>
                    <a:pt x="10086873" y="694867"/>
                  </a:lnTo>
                  <a:lnTo>
                    <a:pt x="10078237" y="696861"/>
                  </a:lnTo>
                  <a:lnTo>
                    <a:pt x="10072141" y="701890"/>
                  </a:lnTo>
                  <a:lnTo>
                    <a:pt x="10071062" y="704062"/>
                  </a:lnTo>
                  <a:lnTo>
                    <a:pt x="10069982" y="705142"/>
                  </a:lnTo>
                  <a:lnTo>
                    <a:pt x="10071062" y="707301"/>
                  </a:lnTo>
                  <a:lnTo>
                    <a:pt x="10076866" y="709561"/>
                  </a:lnTo>
                  <a:lnTo>
                    <a:pt x="10086746" y="710006"/>
                  </a:lnTo>
                  <a:lnTo>
                    <a:pt x="10096614" y="708825"/>
                  </a:lnTo>
                  <a:lnTo>
                    <a:pt x="10102418" y="706221"/>
                  </a:lnTo>
                  <a:lnTo>
                    <a:pt x="10103498" y="704062"/>
                  </a:lnTo>
                  <a:lnTo>
                    <a:pt x="10103498" y="701890"/>
                  </a:lnTo>
                  <a:close/>
                </a:path>
                <a:path w="11062335" h="2375534">
                  <a:moveTo>
                    <a:pt x="10218141" y="1155052"/>
                  </a:moveTo>
                  <a:lnTo>
                    <a:pt x="10215982" y="1152880"/>
                  </a:lnTo>
                  <a:lnTo>
                    <a:pt x="10208831" y="1149172"/>
                  </a:lnTo>
                  <a:lnTo>
                    <a:pt x="10200157" y="1149096"/>
                  </a:lnTo>
                  <a:lnTo>
                    <a:pt x="10192106" y="1152271"/>
                  </a:lnTo>
                  <a:lnTo>
                    <a:pt x="10186784" y="1158290"/>
                  </a:lnTo>
                  <a:lnTo>
                    <a:pt x="10185692" y="1160449"/>
                  </a:lnTo>
                  <a:lnTo>
                    <a:pt x="10184613" y="1161542"/>
                  </a:lnTo>
                  <a:lnTo>
                    <a:pt x="10186784" y="1163701"/>
                  </a:lnTo>
                  <a:lnTo>
                    <a:pt x="10192575" y="1164818"/>
                  </a:lnTo>
                  <a:lnTo>
                    <a:pt x="10202329" y="1163701"/>
                  </a:lnTo>
                  <a:lnTo>
                    <a:pt x="10211879" y="1160957"/>
                  </a:lnTo>
                  <a:lnTo>
                    <a:pt x="10217061" y="1157211"/>
                  </a:lnTo>
                  <a:lnTo>
                    <a:pt x="10218141" y="1156131"/>
                  </a:lnTo>
                  <a:lnTo>
                    <a:pt x="10218141" y="1155052"/>
                  </a:lnTo>
                  <a:close/>
                </a:path>
                <a:path w="11062335" h="2375534">
                  <a:moveTo>
                    <a:pt x="10233990" y="1681556"/>
                  </a:moveTo>
                  <a:lnTo>
                    <a:pt x="10231120" y="1669846"/>
                  </a:lnTo>
                  <a:lnTo>
                    <a:pt x="10227881" y="1665516"/>
                  </a:lnTo>
                  <a:lnTo>
                    <a:pt x="10225710" y="1665516"/>
                  </a:lnTo>
                  <a:lnTo>
                    <a:pt x="10221392" y="1667687"/>
                  </a:lnTo>
                  <a:lnTo>
                    <a:pt x="10209809" y="1677682"/>
                  </a:lnTo>
                  <a:lnTo>
                    <a:pt x="10203409" y="1693367"/>
                  </a:lnTo>
                  <a:lnTo>
                    <a:pt x="10203294" y="1710270"/>
                  </a:lnTo>
                  <a:lnTo>
                    <a:pt x="10210571" y="1723923"/>
                  </a:lnTo>
                  <a:lnTo>
                    <a:pt x="10215982" y="1729333"/>
                  </a:lnTo>
                  <a:lnTo>
                    <a:pt x="10220312" y="1728254"/>
                  </a:lnTo>
                  <a:lnTo>
                    <a:pt x="10227170" y="1718360"/>
                  </a:lnTo>
                  <a:lnTo>
                    <a:pt x="10232199" y="1700263"/>
                  </a:lnTo>
                  <a:lnTo>
                    <a:pt x="10233990" y="1681556"/>
                  </a:lnTo>
                  <a:close/>
                </a:path>
                <a:path w="11062335" h="2375534">
                  <a:moveTo>
                    <a:pt x="10483609" y="355130"/>
                  </a:moveTo>
                  <a:lnTo>
                    <a:pt x="10475138" y="321741"/>
                  </a:lnTo>
                  <a:lnTo>
                    <a:pt x="10461193" y="289979"/>
                  </a:lnTo>
                  <a:lnTo>
                    <a:pt x="10446347" y="273621"/>
                  </a:lnTo>
                  <a:lnTo>
                    <a:pt x="10439857" y="270370"/>
                  </a:lnTo>
                  <a:lnTo>
                    <a:pt x="10435526" y="273621"/>
                  </a:lnTo>
                  <a:lnTo>
                    <a:pt x="10430116" y="280111"/>
                  </a:lnTo>
                  <a:lnTo>
                    <a:pt x="10421214" y="306590"/>
                  </a:lnTo>
                  <a:lnTo>
                    <a:pt x="10425392" y="337019"/>
                  </a:lnTo>
                  <a:lnTo>
                    <a:pt x="10440314" y="363601"/>
                  </a:lnTo>
                  <a:lnTo>
                    <a:pt x="10463644" y="378523"/>
                  </a:lnTo>
                  <a:lnTo>
                    <a:pt x="10476624" y="382854"/>
                  </a:lnTo>
                  <a:lnTo>
                    <a:pt x="10482034" y="376364"/>
                  </a:lnTo>
                  <a:lnTo>
                    <a:pt x="10483609" y="355130"/>
                  </a:lnTo>
                  <a:close/>
                </a:path>
                <a:path w="11062335" h="2375534">
                  <a:moveTo>
                    <a:pt x="10498239" y="1309839"/>
                  </a:moveTo>
                  <a:lnTo>
                    <a:pt x="10496093" y="1285913"/>
                  </a:lnTo>
                  <a:lnTo>
                    <a:pt x="10492842" y="1279423"/>
                  </a:lnTo>
                  <a:lnTo>
                    <a:pt x="10487444" y="1279423"/>
                  </a:lnTo>
                  <a:lnTo>
                    <a:pt x="10478783" y="1281582"/>
                  </a:lnTo>
                  <a:lnTo>
                    <a:pt x="10453560" y="1297673"/>
                  </a:lnTo>
                  <a:lnTo>
                    <a:pt x="10436746" y="1325930"/>
                  </a:lnTo>
                  <a:lnTo>
                    <a:pt x="10431488" y="1358239"/>
                  </a:lnTo>
                  <a:lnTo>
                    <a:pt x="10440937" y="1386497"/>
                  </a:lnTo>
                  <a:lnTo>
                    <a:pt x="10445255" y="1391894"/>
                  </a:lnTo>
                  <a:lnTo>
                    <a:pt x="10448506" y="1399463"/>
                  </a:lnTo>
                  <a:lnTo>
                    <a:pt x="10458234" y="1396225"/>
                  </a:lnTo>
                  <a:lnTo>
                    <a:pt x="10473728" y="1379601"/>
                  </a:lnTo>
                  <a:lnTo>
                    <a:pt x="10488930" y="1345933"/>
                  </a:lnTo>
                  <a:lnTo>
                    <a:pt x="10498239" y="1309839"/>
                  </a:lnTo>
                  <a:close/>
                </a:path>
                <a:path w="11062335" h="2375534">
                  <a:moveTo>
                    <a:pt x="10708513" y="2250617"/>
                  </a:moveTo>
                  <a:lnTo>
                    <a:pt x="10707434" y="2248458"/>
                  </a:lnTo>
                  <a:lnTo>
                    <a:pt x="10705275" y="2247379"/>
                  </a:lnTo>
                  <a:lnTo>
                    <a:pt x="10702023" y="2248458"/>
                  </a:lnTo>
                  <a:lnTo>
                    <a:pt x="10692155" y="2253272"/>
                  </a:lnTo>
                  <a:lnTo>
                    <a:pt x="10684726" y="2262644"/>
                  </a:lnTo>
                  <a:lnTo>
                    <a:pt x="10681348" y="2273858"/>
                  </a:lnTo>
                  <a:lnTo>
                    <a:pt x="10683646" y="2284145"/>
                  </a:lnTo>
                  <a:lnTo>
                    <a:pt x="10685805" y="2288476"/>
                  </a:lnTo>
                  <a:lnTo>
                    <a:pt x="10689044" y="2288476"/>
                  </a:lnTo>
                  <a:lnTo>
                    <a:pt x="10695280" y="2283015"/>
                  </a:lnTo>
                  <a:lnTo>
                    <a:pt x="10702430" y="2271572"/>
                  </a:lnTo>
                  <a:lnTo>
                    <a:pt x="10707751" y="2259114"/>
                  </a:lnTo>
                  <a:lnTo>
                    <a:pt x="10708513" y="2250617"/>
                  </a:lnTo>
                  <a:close/>
                </a:path>
                <a:path w="11062335" h="2375534">
                  <a:moveTo>
                    <a:pt x="10710177" y="956589"/>
                  </a:moveTo>
                  <a:lnTo>
                    <a:pt x="10697261" y="914146"/>
                  </a:lnTo>
                  <a:lnTo>
                    <a:pt x="10683634" y="900899"/>
                  </a:lnTo>
                  <a:lnTo>
                    <a:pt x="10680395" y="903058"/>
                  </a:lnTo>
                  <a:lnTo>
                    <a:pt x="10677157" y="907376"/>
                  </a:lnTo>
                  <a:lnTo>
                    <a:pt x="10670616" y="924191"/>
                  </a:lnTo>
                  <a:lnTo>
                    <a:pt x="10672686" y="943749"/>
                  </a:lnTo>
                  <a:lnTo>
                    <a:pt x="10681868" y="961072"/>
                  </a:lnTo>
                  <a:lnTo>
                    <a:pt x="10696613" y="971194"/>
                  </a:lnTo>
                  <a:lnTo>
                    <a:pt x="10700944" y="972273"/>
                  </a:lnTo>
                  <a:lnTo>
                    <a:pt x="10705275" y="974432"/>
                  </a:lnTo>
                  <a:lnTo>
                    <a:pt x="10708513" y="970114"/>
                  </a:lnTo>
                  <a:lnTo>
                    <a:pt x="10710177" y="956589"/>
                  </a:lnTo>
                  <a:close/>
                </a:path>
                <a:path w="11062335" h="2375534">
                  <a:moveTo>
                    <a:pt x="10764749" y="82194"/>
                  </a:moveTo>
                  <a:lnTo>
                    <a:pt x="10761510" y="75704"/>
                  </a:lnTo>
                  <a:lnTo>
                    <a:pt x="10756100" y="75704"/>
                  </a:lnTo>
                  <a:lnTo>
                    <a:pt x="10749610" y="76784"/>
                  </a:lnTo>
                  <a:lnTo>
                    <a:pt x="10727258" y="88633"/>
                  </a:lnTo>
                  <a:lnTo>
                    <a:pt x="10711078" y="111531"/>
                  </a:lnTo>
                  <a:lnTo>
                    <a:pt x="10704436" y="138684"/>
                  </a:lnTo>
                  <a:lnTo>
                    <a:pt x="10710672" y="163309"/>
                  </a:lnTo>
                  <a:lnTo>
                    <a:pt x="10713923" y="168706"/>
                  </a:lnTo>
                  <a:lnTo>
                    <a:pt x="10716082" y="174117"/>
                  </a:lnTo>
                  <a:lnTo>
                    <a:pt x="10724731" y="173037"/>
                  </a:lnTo>
                  <a:lnTo>
                    <a:pt x="10739057" y="160210"/>
                  </a:lnTo>
                  <a:lnTo>
                    <a:pt x="10754068" y="132880"/>
                  </a:lnTo>
                  <a:lnTo>
                    <a:pt x="10764431" y="102920"/>
                  </a:lnTo>
                  <a:lnTo>
                    <a:pt x="10764749" y="82194"/>
                  </a:lnTo>
                  <a:close/>
                </a:path>
                <a:path w="11062335" h="2375534">
                  <a:moveTo>
                    <a:pt x="10778820" y="2091639"/>
                  </a:moveTo>
                  <a:lnTo>
                    <a:pt x="10776649" y="2090559"/>
                  </a:lnTo>
                  <a:lnTo>
                    <a:pt x="10774490" y="2090559"/>
                  </a:lnTo>
                  <a:lnTo>
                    <a:pt x="10764126" y="2091270"/>
                  </a:lnTo>
                  <a:lnTo>
                    <a:pt x="10754081" y="2097049"/>
                  </a:lnTo>
                  <a:lnTo>
                    <a:pt x="10746651" y="2106066"/>
                  </a:lnTo>
                  <a:lnTo>
                    <a:pt x="10744200" y="2116505"/>
                  </a:lnTo>
                  <a:lnTo>
                    <a:pt x="10744200" y="2121916"/>
                  </a:lnTo>
                  <a:lnTo>
                    <a:pt x="10747451" y="2122995"/>
                  </a:lnTo>
                  <a:lnTo>
                    <a:pt x="10755084" y="2120747"/>
                  </a:lnTo>
                  <a:lnTo>
                    <a:pt x="10765561" y="2113127"/>
                  </a:lnTo>
                  <a:lnTo>
                    <a:pt x="10774832" y="2103691"/>
                  </a:lnTo>
                  <a:lnTo>
                    <a:pt x="10778820" y="2095957"/>
                  </a:lnTo>
                  <a:lnTo>
                    <a:pt x="10778820" y="2091639"/>
                  </a:lnTo>
                  <a:close/>
                </a:path>
                <a:path w="11062335" h="2375534">
                  <a:moveTo>
                    <a:pt x="10940313" y="1840331"/>
                  </a:moveTo>
                  <a:lnTo>
                    <a:pt x="10940098" y="1826806"/>
                  </a:lnTo>
                  <a:lnTo>
                    <a:pt x="10937646" y="1813471"/>
                  </a:lnTo>
                  <a:lnTo>
                    <a:pt x="10934078" y="1807197"/>
                  </a:lnTo>
                  <a:lnTo>
                    <a:pt x="10933468" y="1806117"/>
                  </a:lnTo>
                  <a:lnTo>
                    <a:pt x="10931309" y="1805038"/>
                  </a:lnTo>
                  <a:lnTo>
                    <a:pt x="10926978" y="1807197"/>
                  </a:lnTo>
                  <a:lnTo>
                    <a:pt x="10921251" y="1816188"/>
                  </a:lnTo>
                  <a:lnTo>
                    <a:pt x="10920082" y="1828012"/>
                  </a:lnTo>
                  <a:lnTo>
                    <a:pt x="10923181" y="1839442"/>
                  </a:lnTo>
                  <a:lnTo>
                    <a:pt x="10930230" y="1847215"/>
                  </a:lnTo>
                  <a:lnTo>
                    <a:pt x="10932389" y="1848294"/>
                  </a:lnTo>
                  <a:lnTo>
                    <a:pt x="10934548" y="1850453"/>
                  </a:lnTo>
                  <a:lnTo>
                    <a:pt x="10937799" y="1848294"/>
                  </a:lnTo>
                  <a:lnTo>
                    <a:pt x="10940313" y="1840331"/>
                  </a:lnTo>
                  <a:close/>
                </a:path>
                <a:path w="11062335" h="2375534">
                  <a:moveTo>
                    <a:pt x="10947527" y="1476260"/>
                  </a:moveTo>
                  <a:lnTo>
                    <a:pt x="10945368" y="1474089"/>
                  </a:lnTo>
                  <a:lnTo>
                    <a:pt x="10942117" y="1471930"/>
                  </a:lnTo>
                  <a:lnTo>
                    <a:pt x="10926826" y="1468031"/>
                  </a:lnTo>
                  <a:lnTo>
                    <a:pt x="10909808" y="1471523"/>
                  </a:lnTo>
                  <a:lnTo>
                    <a:pt x="10895432" y="1480908"/>
                  </a:lnTo>
                  <a:lnTo>
                    <a:pt x="10888040" y="1494637"/>
                  </a:lnTo>
                  <a:lnTo>
                    <a:pt x="10886961" y="1497888"/>
                  </a:lnTo>
                  <a:lnTo>
                    <a:pt x="10885881" y="1502219"/>
                  </a:lnTo>
                  <a:lnTo>
                    <a:pt x="10890212" y="1505458"/>
                  </a:lnTo>
                  <a:lnTo>
                    <a:pt x="10902340" y="1505546"/>
                  </a:lnTo>
                  <a:lnTo>
                    <a:pt x="10920755" y="1499641"/>
                  </a:lnTo>
                  <a:lnTo>
                    <a:pt x="10937964" y="1490700"/>
                  </a:lnTo>
                  <a:lnTo>
                    <a:pt x="10946448" y="1481670"/>
                  </a:lnTo>
                  <a:lnTo>
                    <a:pt x="10947527" y="1476260"/>
                  </a:lnTo>
                  <a:close/>
                </a:path>
                <a:path w="11062335" h="2375534">
                  <a:moveTo>
                    <a:pt x="10963681" y="14592"/>
                  </a:moveTo>
                  <a:lnTo>
                    <a:pt x="10961586" y="3238"/>
                  </a:lnTo>
                  <a:lnTo>
                    <a:pt x="10960862" y="2159"/>
                  </a:lnTo>
                  <a:lnTo>
                    <a:pt x="10959427" y="0"/>
                  </a:lnTo>
                  <a:lnTo>
                    <a:pt x="10956176" y="0"/>
                  </a:lnTo>
                  <a:lnTo>
                    <a:pt x="10952937" y="2159"/>
                  </a:lnTo>
                  <a:lnTo>
                    <a:pt x="10941952" y="11176"/>
                  </a:lnTo>
                  <a:lnTo>
                    <a:pt x="10935627" y="25679"/>
                  </a:lnTo>
                  <a:lnTo>
                    <a:pt x="10934992" y="41402"/>
                  </a:lnTo>
                  <a:lnTo>
                    <a:pt x="10941037" y="54076"/>
                  </a:lnTo>
                  <a:lnTo>
                    <a:pt x="10943196" y="56235"/>
                  </a:lnTo>
                  <a:lnTo>
                    <a:pt x="10945368" y="59474"/>
                  </a:lnTo>
                  <a:lnTo>
                    <a:pt x="10949686" y="58394"/>
                  </a:lnTo>
                  <a:lnTo>
                    <a:pt x="10956112" y="49479"/>
                  </a:lnTo>
                  <a:lnTo>
                    <a:pt x="10961319" y="32435"/>
                  </a:lnTo>
                  <a:lnTo>
                    <a:pt x="10963681" y="14592"/>
                  </a:lnTo>
                  <a:close/>
                </a:path>
                <a:path w="11062335" h="2375534">
                  <a:moveTo>
                    <a:pt x="11061764" y="923061"/>
                  </a:moveTo>
                  <a:lnTo>
                    <a:pt x="11057357" y="895388"/>
                  </a:lnTo>
                  <a:lnTo>
                    <a:pt x="11049191" y="879259"/>
                  </a:lnTo>
                  <a:lnTo>
                    <a:pt x="11043780" y="874941"/>
                  </a:lnTo>
                  <a:lnTo>
                    <a:pt x="11039462" y="876020"/>
                  </a:lnTo>
                  <a:lnTo>
                    <a:pt x="11035132" y="880338"/>
                  </a:lnTo>
                  <a:lnTo>
                    <a:pt x="11022902" y="899147"/>
                  </a:lnTo>
                  <a:lnTo>
                    <a:pt x="11019993" y="923734"/>
                  </a:lnTo>
                  <a:lnTo>
                    <a:pt x="11026000" y="947724"/>
                  </a:lnTo>
                  <a:lnTo>
                    <a:pt x="11040542" y="964704"/>
                  </a:lnTo>
                  <a:lnTo>
                    <a:pt x="11044860" y="966863"/>
                  </a:lnTo>
                  <a:lnTo>
                    <a:pt x="11049191" y="971194"/>
                  </a:lnTo>
                  <a:lnTo>
                    <a:pt x="11055680" y="966863"/>
                  </a:lnTo>
                  <a:lnTo>
                    <a:pt x="11061510" y="950747"/>
                  </a:lnTo>
                  <a:lnTo>
                    <a:pt x="11061764" y="923061"/>
                  </a:lnTo>
                  <a:close/>
                </a:path>
              </a:pathLst>
            </a:custGeom>
            <a:solidFill>
              <a:srgbClr val="94AF86">
                <a:alpha val="4391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244771" y="1"/>
              <a:ext cx="28575" cy="10287000"/>
            </a:xfrm>
            <a:custGeom>
              <a:avLst/>
              <a:gdLst/>
              <a:ahLst/>
              <a:cxnLst/>
              <a:rect l="l" t="t" r="r" b="b"/>
              <a:pathLst>
                <a:path w="28575" h="10287000">
                  <a:moveTo>
                    <a:pt x="0" y="0"/>
                  </a:moveTo>
                  <a:lnTo>
                    <a:pt x="28574" y="0"/>
                  </a:lnTo>
                  <a:lnTo>
                    <a:pt x="28574" y="10286998"/>
                  </a:lnTo>
                  <a:lnTo>
                    <a:pt x="0" y="102869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077696" y="1084526"/>
            <a:ext cx="4096338" cy="967894"/>
          </a:xfrm>
          <a:prstGeom prst="rect">
            <a:avLst/>
          </a:prstGeom>
        </p:spPr>
        <p:txBody>
          <a:bodyPr vert="horz" wrap="square" lIns="0" tIns="269240" rIns="0" bIns="0" rtlCol="0">
            <a:spAutoFit/>
          </a:bodyPr>
          <a:lstStyle/>
          <a:p>
            <a:pPr>
              <a:lnSpc>
                <a:spcPts val="5075"/>
              </a:lnSpc>
              <a:spcBef>
                <a:spcPts val="2120"/>
              </a:spcBef>
            </a:pPr>
            <a:r>
              <a:rPr lang="en-US" sz="7200" spc="-1675" dirty="0">
                <a:solidFill>
                  <a:srgbClr val="2A2929"/>
                </a:solidFill>
                <a:latin typeface="Microsoft Sans Serif"/>
                <a:cs typeface="Microsoft Sans Serif"/>
              </a:rPr>
              <a:t> D      E      F      I       NI        I       S       I</a:t>
            </a:r>
            <a:endParaRPr sz="10800" baseline="-2314" dirty="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6662" y="3102317"/>
            <a:ext cx="17514933" cy="100412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  <a:tabLst>
                <a:tab pos="1816100" algn="l"/>
                <a:tab pos="4130040" algn="l"/>
                <a:tab pos="5919470" algn="l"/>
                <a:tab pos="7009765" algn="l"/>
                <a:tab pos="8783320" algn="l"/>
                <a:tab pos="10606405" algn="l"/>
                <a:tab pos="12881610" algn="l"/>
              </a:tabLst>
            </a:pP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PAIKEM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singkatan</a:t>
            </a: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Aktif</a:t>
            </a: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Inovatif</a:t>
            </a: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Kreatif</a:t>
            </a: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Efektif</a:t>
            </a: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dan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Menyenangkan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816100" algn="l"/>
                <a:tab pos="4130040" algn="l"/>
                <a:tab pos="5919470" algn="l"/>
                <a:tab pos="7009765" algn="l"/>
                <a:tab pos="8783320" algn="l"/>
                <a:tab pos="10606405" algn="l"/>
                <a:tab pos="12881610" algn="l"/>
              </a:tabLst>
            </a:pPr>
            <a:endParaRPr sz="3150" dirty="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09595" y="4371028"/>
            <a:ext cx="17229182" cy="16672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9915" marR="5080" indent="-577850" algn="ctr">
              <a:lnSpc>
                <a:spcPct val="115399"/>
              </a:lnSpc>
              <a:spcBef>
                <a:spcPts val="100"/>
              </a:spcBef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Strategi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PAIKEM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bukan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strategi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baru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589915" marR="5080" indent="-577850">
              <a:lnSpc>
                <a:spcPct val="115399"/>
              </a:lnSpc>
              <a:spcBef>
                <a:spcPts val="100"/>
              </a:spcBef>
            </a:pP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Sebelum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nya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ada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CBSA (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cara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belajar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siswa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aktif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yang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telah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lama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populer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89915" marR="5080" indent="-577850">
              <a:lnSpc>
                <a:spcPct val="115399"/>
              </a:lnSpc>
              <a:spcBef>
                <a:spcPts val="100"/>
              </a:spcBef>
            </a:pPr>
            <a:endParaRPr sz="3200" dirty="0">
              <a:latin typeface="Tahoma"/>
              <a:cs typeface="Tahoma"/>
            </a:endParaRPr>
          </a:p>
        </p:txBody>
      </p:sp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321" y="0"/>
            <a:ext cx="5810249" cy="606790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66" y="8910498"/>
            <a:ext cx="4282702" cy="120967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633657" y="1499453"/>
            <a:ext cx="4654342" cy="1209674"/>
          </a:xfrm>
          <a:prstGeom prst="rect">
            <a:avLst/>
          </a:prstGeom>
        </p:spPr>
      </p:pic>
      <p:sp>
        <p:nvSpPr>
          <p:cNvPr id="32" name="object 6">
            <a:extLst>
              <a:ext uri="{FF2B5EF4-FFF2-40B4-BE49-F238E27FC236}">
                <a16:creationId xmlns:a16="http://schemas.microsoft.com/office/drawing/2014/main" id="{AFFD79EA-5737-F947-954C-14B5F8A60B24}"/>
              </a:ext>
            </a:extLst>
          </p:cNvPr>
          <p:cNvSpPr txBox="1"/>
          <p:nvPr/>
        </p:nvSpPr>
        <p:spPr>
          <a:xfrm>
            <a:off x="2038143" y="6942044"/>
            <a:ext cx="14211714" cy="25460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075" marR="84455" algn="ctr">
              <a:lnSpc>
                <a:spcPct val="117100"/>
              </a:lnSpc>
              <a:spcBef>
                <a:spcPts val="95"/>
              </a:spcBef>
            </a:pP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onsep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PAIKEM 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dapat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dicapai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lewat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kepiawaian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guru 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untuk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selalu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menciptakan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kondisi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belajar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berpusat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pada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siswa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dengan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selalu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mempertahankan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motivasi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siswa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lewat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berbagai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inovasi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36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variatif</a:t>
            </a:r>
            <a:endParaRPr lang="en-US" sz="3600" b="1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1839" y="5707924"/>
            <a:ext cx="12496800" cy="407703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71603" y="2689053"/>
            <a:ext cx="7811740" cy="50058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5799"/>
              </a:lnSpc>
              <a:spcBef>
                <a:spcPts val="95"/>
              </a:spcBef>
              <a:tabLst>
                <a:tab pos="4033520" algn="l"/>
              </a:tabLst>
            </a:pP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PAIKEM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strategi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i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Contextual Teaching and Learning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(CTL). </a:t>
            </a:r>
          </a:p>
          <a:p>
            <a:pPr marL="12700" marR="5080">
              <a:lnSpc>
                <a:spcPct val="115799"/>
              </a:lnSpc>
              <a:spcBef>
                <a:spcPts val="95"/>
              </a:spcBef>
              <a:tabLst>
                <a:tab pos="4033520" algn="l"/>
              </a:tabLst>
            </a:pPr>
            <a:endParaRPr lang="en-US" sz="2800" b="1" dirty="0">
              <a:solidFill>
                <a:srgbClr val="333333"/>
              </a:solidFill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5799"/>
              </a:lnSpc>
              <a:spcBef>
                <a:spcPts val="95"/>
              </a:spcBef>
              <a:tabLst>
                <a:tab pos="4033520" algn="l"/>
              </a:tabLst>
            </a:pP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CTL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membantu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menghubungkan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diajarkan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situasi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dunia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nyata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peserta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didik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menghubungkan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dimilikinya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penerapannya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sehari-hari</a:t>
            </a:r>
            <a:r>
              <a:rPr lang="en-US" sz="2800" b="1" dirty="0">
                <a:solidFill>
                  <a:srgbClr val="333333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b="1" dirty="0">
              <a:latin typeface="Candara" panose="020E0502030303020204" pitchFamily="34" charset="0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041450" y="6419410"/>
            <a:ext cx="5371217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i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Contextual Teaching and Learning</a:t>
            </a:r>
            <a:r>
              <a:rPr lang="en-US" sz="5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 (CTL). </a:t>
            </a:r>
            <a:endParaRPr sz="5200" dirty="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61529" y="-598024"/>
            <a:ext cx="18188305" cy="10287635"/>
            <a:chOff x="0" y="0"/>
            <a:chExt cx="18188305" cy="10287635"/>
          </a:xfrm>
        </p:grpSpPr>
        <p:sp>
          <p:nvSpPr>
            <p:cNvPr id="6" name="object 6"/>
            <p:cNvSpPr/>
            <p:nvPr/>
          </p:nvSpPr>
          <p:spPr>
            <a:xfrm>
              <a:off x="17244770" y="0"/>
              <a:ext cx="28575" cy="10287000"/>
            </a:xfrm>
            <a:custGeom>
              <a:avLst/>
              <a:gdLst/>
              <a:ahLst/>
              <a:cxnLst/>
              <a:rect l="l" t="t" r="r" b="b"/>
              <a:pathLst>
                <a:path w="28575" h="10287000">
                  <a:moveTo>
                    <a:pt x="0" y="0"/>
                  </a:moveTo>
                  <a:lnTo>
                    <a:pt x="28574" y="0"/>
                  </a:lnTo>
                  <a:lnTo>
                    <a:pt x="28574" y="10286999"/>
                  </a:lnTo>
                  <a:lnTo>
                    <a:pt x="0" y="10286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A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 rot="20024273">
              <a:off x="6405508" y="1381370"/>
              <a:ext cx="4591049" cy="14477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0"/>
              <a:ext cx="18188305" cy="10287635"/>
            </a:xfrm>
            <a:custGeom>
              <a:avLst/>
              <a:gdLst/>
              <a:ahLst/>
              <a:cxnLst/>
              <a:rect l="l" t="t" r="r" b="b"/>
              <a:pathLst>
                <a:path w="18188305" h="10287635">
                  <a:moveTo>
                    <a:pt x="16149371" y="9774555"/>
                  </a:moveTo>
                  <a:lnTo>
                    <a:pt x="0" y="9774555"/>
                  </a:lnTo>
                  <a:lnTo>
                    <a:pt x="0" y="10287000"/>
                  </a:lnTo>
                  <a:lnTo>
                    <a:pt x="16149371" y="10287000"/>
                  </a:lnTo>
                  <a:lnTo>
                    <a:pt x="16149371" y="9774555"/>
                  </a:lnTo>
                  <a:close/>
                </a:path>
                <a:path w="18188305" h="10287635">
                  <a:moveTo>
                    <a:pt x="17168089" y="12"/>
                  </a:moveTo>
                  <a:lnTo>
                    <a:pt x="17139514" y="12"/>
                  </a:lnTo>
                  <a:lnTo>
                    <a:pt x="17139514" y="10287000"/>
                  </a:lnTo>
                  <a:lnTo>
                    <a:pt x="17168089" y="10287000"/>
                  </a:lnTo>
                  <a:lnTo>
                    <a:pt x="17168089" y="12"/>
                  </a:lnTo>
                  <a:close/>
                </a:path>
                <a:path w="18188305" h="10287635">
                  <a:moveTo>
                    <a:pt x="17425734" y="0"/>
                  </a:moveTo>
                  <a:lnTo>
                    <a:pt x="17397172" y="0"/>
                  </a:lnTo>
                  <a:lnTo>
                    <a:pt x="17397172" y="10287000"/>
                  </a:lnTo>
                  <a:lnTo>
                    <a:pt x="17425734" y="10287000"/>
                  </a:lnTo>
                  <a:lnTo>
                    <a:pt x="17425734" y="0"/>
                  </a:lnTo>
                  <a:close/>
                </a:path>
                <a:path w="18188305" h="10287635">
                  <a:moveTo>
                    <a:pt x="17578134" y="90017"/>
                  </a:moveTo>
                  <a:lnTo>
                    <a:pt x="17549572" y="90017"/>
                  </a:lnTo>
                  <a:lnTo>
                    <a:pt x="17549572" y="10287000"/>
                  </a:lnTo>
                  <a:lnTo>
                    <a:pt x="17578134" y="10287000"/>
                  </a:lnTo>
                  <a:lnTo>
                    <a:pt x="17578134" y="90017"/>
                  </a:lnTo>
                  <a:close/>
                </a:path>
                <a:path w="18188305" h="10287635">
                  <a:moveTo>
                    <a:pt x="17730534" y="242417"/>
                  </a:moveTo>
                  <a:lnTo>
                    <a:pt x="17701972" y="242417"/>
                  </a:lnTo>
                  <a:lnTo>
                    <a:pt x="17701972" y="10287000"/>
                  </a:lnTo>
                  <a:lnTo>
                    <a:pt x="17730534" y="10287000"/>
                  </a:lnTo>
                  <a:lnTo>
                    <a:pt x="17730534" y="242417"/>
                  </a:lnTo>
                  <a:close/>
                </a:path>
                <a:path w="18188305" h="10287635">
                  <a:moveTo>
                    <a:pt x="17882934" y="394817"/>
                  </a:moveTo>
                  <a:lnTo>
                    <a:pt x="17854372" y="394817"/>
                  </a:lnTo>
                  <a:lnTo>
                    <a:pt x="17854372" y="10287000"/>
                  </a:lnTo>
                  <a:lnTo>
                    <a:pt x="17882934" y="10287000"/>
                  </a:lnTo>
                  <a:lnTo>
                    <a:pt x="17882934" y="394817"/>
                  </a:lnTo>
                  <a:close/>
                </a:path>
                <a:path w="18188305" h="10287635">
                  <a:moveTo>
                    <a:pt x="18035334" y="547217"/>
                  </a:moveTo>
                  <a:lnTo>
                    <a:pt x="18006772" y="547217"/>
                  </a:lnTo>
                  <a:lnTo>
                    <a:pt x="18006772" y="10287000"/>
                  </a:lnTo>
                  <a:lnTo>
                    <a:pt x="18035334" y="10287000"/>
                  </a:lnTo>
                  <a:lnTo>
                    <a:pt x="18035334" y="547217"/>
                  </a:lnTo>
                  <a:close/>
                </a:path>
                <a:path w="18188305" h="10287635">
                  <a:moveTo>
                    <a:pt x="18187734" y="699617"/>
                  </a:moveTo>
                  <a:lnTo>
                    <a:pt x="18159172" y="699617"/>
                  </a:lnTo>
                  <a:lnTo>
                    <a:pt x="18159172" y="10287013"/>
                  </a:lnTo>
                  <a:lnTo>
                    <a:pt x="18187734" y="10287013"/>
                  </a:lnTo>
                  <a:lnTo>
                    <a:pt x="18187734" y="699617"/>
                  </a:lnTo>
                  <a:close/>
                </a:path>
              </a:pathLst>
            </a:custGeom>
            <a:solidFill>
              <a:srgbClr val="94A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1152801" y="959710"/>
            <a:ext cx="4591049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200" b="1" spc="15" dirty="0">
                <a:solidFill>
                  <a:srgbClr val="2A2929"/>
                </a:solidFill>
                <a:latin typeface="Tahoma"/>
                <a:cs typeface="Tahoma"/>
              </a:rPr>
              <a:t>PAIKEM</a:t>
            </a:r>
            <a:endParaRPr sz="52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83343" y="7281071"/>
            <a:ext cx="535876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500" dirty="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8162" y="1421814"/>
            <a:ext cx="10618328" cy="7684086"/>
          </a:xfrm>
          <a:custGeom>
            <a:avLst/>
            <a:gdLst/>
            <a:ahLst/>
            <a:cxnLst/>
            <a:rect l="l" t="t" r="r" b="b"/>
            <a:pathLst>
              <a:path w="4716145" h="1981200">
                <a:moveTo>
                  <a:pt x="2033318" y="12700"/>
                </a:moveTo>
                <a:lnTo>
                  <a:pt x="1242780" y="12700"/>
                </a:lnTo>
                <a:lnTo>
                  <a:pt x="1291294" y="0"/>
                </a:lnTo>
                <a:lnTo>
                  <a:pt x="1982673" y="0"/>
                </a:lnTo>
                <a:lnTo>
                  <a:pt x="2033318" y="12700"/>
                </a:lnTo>
                <a:close/>
              </a:path>
              <a:path w="4716145" h="1981200">
                <a:moveTo>
                  <a:pt x="2235656" y="25400"/>
                </a:moveTo>
                <a:lnTo>
                  <a:pt x="1091661" y="25400"/>
                </a:lnTo>
                <a:lnTo>
                  <a:pt x="1142842" y="12700"/>
                </a:lnTo>
                <a:lnTo>
                  <a:pt x="2185108" y="12700"/>
                </a:lnTo>
                <a:lnTo>
                  <a:pt x="2235656" y="25400"/>
                </a:lnTo>
                <a:close/>
              </a:path>
              <a:path w="4716145" h="1981200">
                <a:moveTo>
                  <a:pt x="0" y="635000"/>
                </a:moveTo>
                <a:lnTo>
                  <a:pt x="0" y="431800"/>
                </a:lnTo>
                <a:lnTo>
                  <a:pt x="46798" y="393700"/>
                </a:lnTo>
                <a:lnTo>
                  <a:pt x="88561" y="368300"/>
                </a:lnTo>
                <a:lnTo>
                  <a:pt x="174164" y="317500"/>
                </a:lnTo>
                <a:lnTo>
                  <a:pt x="217975" y="304800"/>
                </a:lnTo>
                <a:lnTo>
                  <a:pt x="307539" y="254000"/>
                </a:lnTo>
                <a:lnTo>
                  <a:pt x="353263" y="241300"/>
                </a:lnTo>
                <a:lnTo>
                  <a:pt x="399595" y="215900"/>
                </a:lnTo>
                <a:lnTo>
                  <a:pt x="446521" y="203200"/>
                </a:lnTo>
                <a:lnTo>
                  <a:pt x="495317" y="190500"/>
                </a:lnTo>
                <a:lnTo>
                  <a:pt x="544180" y="165100"/>
                </a:lnTo>
                <a:lnTo>
                  <a:pt x="642187" y="139700"/>
                </a:lnTo>
                <a:lnTo>
                  <a:pt x="691369" y="114300"/>
                </a:lnTo>
                <a:lnTo>
                  <a:pt x="1040780" y="25400"/>
                </a:lnTo>
                <a:lnTo>
                  <a:pt x="2336673" y="25400"/>
                </a:lnTo>
                <a:lnTo>
                  <a:pt x="2387142" y="38100"/>
                </a:lnTo>
                <a:lnTo>
                  <a:pt x="2488000" y="38100"/>
                </a:lnTo>
                <a:lnTo>
                  <a:pt x="2538388" y="50800"/>
                </a:lnTo>
                <a:lnTo>
                  <a:pt x="2588747" y="50800"/>
                </a:lnTo>
                <a:lnTo>
                  <a:pt x="2639078" y="63500"/>
                </a:lnTo>
                <a:lnTo>
                  <a:pt x="2689381" y="63500"/>
                </a:lnTo>
                <a:lnTo>
                  <a:pt x="2739654" y="76200"/>
                </a:lnTo>
                <a:lnTo>
                  <a:pt x="2789897" y="76200"/>
                </a:lnTo>
                <a:lnTo>
                  <a:pt x="2840111" y="88900"/>
                </a:lnTo>
                <a:lnTo>
                  <a:pt x="2890294" y="88900"/>
                </a:lnTo>
                <a:lnTo>
                  <a:pt x="2940446" y="101600"/>
                </a:lnTo>
                <a:lnTo>
                  <a:pt x="2990566" y="101600"/>
                </a:lnTo>
                <a:lnTo>
                  <a:pt x="3089991" y="127000"/>
                </a:lnTo>
                <a:lnTo>
                  <a:pt x="3139179" y="127000"/>
                </a:lnTo>
                <a:lnTo>
                  <a:pt x="3334327" y="177800"/>
                </a:lnTo>
                <a:lnTo>
                  <a:pt x="1216334" y="177800"/>
                </a:lnTo>
                <a:lnTo>
                  <a:pt x="1176838" y="190500"/>
                </a:lnTo>
                <a:lnTo>
                  <a:pt x="1127722" y="190500"/>
                </a:lnTo>
                <a:lnTo>
                  <a:pt x="933359" y="241300"/>
                </a:lnTo>
                <a:lnTo>
                  <a:pt x="885255" y="241300"/>
                </a:lnTo>
                <a:lnTo>
                  <a:pt x="789574" y="266700"/>
                </a:lnTo>
                <a:lnTo>
                  <a:pt x="741982" y="292100"/>
                </a:lnTo>
                <a:lnTo>
                  <a:pt x="553080" y="342900"/>
                </a:lnTo>
                <a:lnTo>
                  <a:pt x="506181" y="368300"/>
                </a:lnTo>
                <a:lnTo>
                  <a:pt x="412721" y="393700"/>
                </a:lnTo>
                <a:lnTo>
                  <a:pt x="365001" y="419100"/>
                </a:lnTo>
                <a:lnTo>
                  <a:pt x="318037" y="431800"/>
                </a:lnTo>
                <a:lnTo>
                  <a:pt x="271866" y="457200"/>
                </a:lnTo>
                <a:lnTo>
                  <a:pt x="226531" y="482600"/>
                </a:lnTo>
                <a:lnTo>
                  <a:pt x="182070" y="508000"/>
                </a:lnTo>
                <a:lnTo>
                  <a:pt x="138523" y="533400"/>
                </a:lnTo>
                <a:lnTo>
                  <a:pt x="95929" y="558800"/>
                </a:lnTo>
                <a:lnTo>
                  <a:pt x="54330" y="596900"/>
                </a:lnTo>
                <a:lnTo>
                  <a:pt x="13763" y="622300"/>
                </a:lnTo>
                <a:lnTo>
                  <a:pt x="0" y="635000"/>
                </a:lnTo>
                <a:close/>
              </a:path>
              <a:path w="4716145" h="1981200">
                <a:moveTo>
                  <a:pt x="4130845" y="1803400"/>
                </a:moveTo>
                <a:lnTo>
                  <a:pt x="2593323" y="1803400"/>
                </a:lnTo>
                <a:lnTo>
                  <a:pt x="2646339" y="1790700"/>
                </a:lnTo>
                <a:lnTo>
                  <a:pt x="2858084" y="1790700"/>
                </a:lnTo>
                <a:lnTo>
                  <a:pt x="2910888" y="1778000"/>
                </a:lnTo>
                <a:lnTo>
                  <a:pt x="3009873" y="1778000"/>
                </a:lnTo>
                <a:lnTo>
                  <a:pt x="3059366" y="1765300"/>
                </a:lnTo>
                <a:lnTo>
                  <a:pt x="3158351" y="1765300"/>
                </a:lnTo>
                <a:lnTo>
                  <a:pt x="3207844" y="1752600"/>
                </a:lnTo>
                <a:lnTo>
                  <a:pt x="3257336" y="1752600"/>
                </a:lnTo>
                <a:lnTo>
                  <a:pt x="3455306" y="1727200"/>
                </a:lnTo>
                <a:lnTo>
                  <a:pt x="3504799" y="1727200"/>
                </a:lnTo>
                <a:lnTo>
                  <a:pt x="3554291" y="1714500"/>
                </a:lnTo>
                <a:lnTo>
                  <a:pt x="3653277" y="1714500"/>
                </a:lnTo>
                <a:lnTo>
                  <a:pt x="3701772" y="1701800"/>
                </a:lnTo>
                <a:lnTo>
                  <a:pt x="3750124" y="1701800"/>
                </a:lnTo>
                <a:lnTo>
                  <a:pt x="3846297" y="1676400"/>
                </a:lnTo>
                <a:lnTo>
                  <a:pt x="3894069" y="1676400"/>
                </a:lnTo>
                <a:lnTo>
                  <a:pt x="4128807" y="1612900"/>
                </a:lnTo>
                <a:lnTo>
                  <a:pt x="4174759" y="1587500"/>
                </a:lnTo>
                <a:lnTo>
                  <a:pt x="4222634" y="1574800"/>
                </a:lnTo>
                <a:lnTo>
                  <a:pt x="4268849" y="1549400"/>
                </a:lnTo>
                <a:lnTo>
                  <a:pt x="4313052" y="1524000"/>
                </a:lnTo>
                <a:lnTo>
                  <a:pt x="4354891" y="1498600"/>
                </a:lnTo>
                <a:lnTo>
                  <a:pt x="4394014" y="1460500"/>
                </a:lnTo>
                <a:lnTo>
                  <a:pt x="4430068" y="1422400"/>
                </a:lnTo>
                <a:lnTo>
                  <a:pt x="4463122" y="1384300"/>
                </a:lnTo>
                <a:lnTo>
                  <a:pt x="4490179" y="1346200"/>
                </a:lnTo>
                <a:lnTo>
                  <a:pt x="4511181" y="1295400"/>
                </a:lnTo>
                <a:lnTo>
                  <a:pt x="4526070" y="1257300"/>
                </a:lnTo>
                <a:lnTo>
                  <a:pt x="4534788" y="1206500"/>
                </a:lnTo>
                <a:lnTo>
                  <a:pt x="4537277" y="1168400"/>
                </a:lnTo>
                <a:lnTo>
                  <a:pt x="4533479" y="1117600"/>
                </a:lnTo>
                <a:lnTo>
                  <a:pt x="4523337" y="1079500"/>
                </a:lnTo>
                <a:lnTo>
                  <a:pt x="4506792" y="1028700"/>
                </a:lnTo>
                <a:lnTo>
                  <a:pt x="4460822" y="952500"/>
                </a:lnTo>
                <a:lnTo>
                  <a:pt x="4404936" y="901700"/>
                </a:lnTo>
                <a:lnTo>
                  <a:pt x="4377558" y="876300"/>
                </a:lnTo>
                <a:lnTo>
                  <a:pt x="4343185" y="838200"/>
                </a:lnTo>
                <a:lnTo>
                  <a:pt x="4307143" y="800100"/>
                </a:lnTo>
                <a:lnTo>
                  <a:pt x="4269169" y="762000"/>
                </a:lnTo>
                <a:lnTo>
                  <a:pt x="4229000" y="723900"/>
                </a:lnTo>
                <a:lnTo>
                  <a:pt x="4186370" y="698500"/>
                </a:lnTo>
                <a:lnTo>
                  <a:pt x="4141016" y="673100"/>
                </a:lnTo>
                <a:lnTo>
                  <a:pt x="4092674" y="647700"/>
                </a:lnTo>
                <a:lnTo>
                  <a:pt x="3985814" y="609600"/>
                </a:lnTo>
                <a:lnTo>
                  <a:pt x="3950836" y="584200"/>
                </a:lnTo>
                <a:lnTo>
                  <a:pt x="3905218" y="558800"/>
                </a:lnTo>
                <a:lnTo>
                  <a:pt x="3859288" y="546100"/>
                </a:lnTo>
                <a:lnTo>
                  <a:pt x="3766519" y="495300"/>
                </a:lnTo>
                <a:lnTo>
                  <a:pt x="3719697" y="482600"/>
                </a:lnTo>
                <a:lnTo>
                  <a:pt x="3672594" y="457200"/>
                </a:lnTo>
                <a:lnTo>
                  <a:pt x="3577574" y="431800"/>
                </a:lnTo>
                <a:lnTo>
                  <a:pt x="3529673" y="406400"/>
                </a:lnTo>
                <a:lnTo>
                  <a:pt x="3187822" y="317500"/>
                </a:lnTo>
                <a:lnTo>
                  <a:pt x="3138145" y="317500"/>
                </a:lnTo>
                <a:lnTo>
                  <a:pt x="3038241" y="292100"/>
                </a:lnTo>
                <a:lnTo>
                  <a:pt x="2988541" y="292100"/>
                </a:lnTo>
                <a:lnTo>
                  <a:pt x="2889066" y="266700"/>
                </a:lnTo>
                <a:lnTo>
                  <a:pt x="2839292" y="266700"/>
                </a:lnTo>
                <a:lnTo>
                  <a:pt x="2789495" y="254000"/>
                </a:lnTo>
                <a:lnTo>
                  <a:pt x="2739673" y="254000"/>
                </a:lnTo>
                <a:lnTo>
                  <a:pt x="2689828" y="241300"/>
                </a:lnTo>
                <a:lnTo>
                  <a:pt x="2639960" y="241300"/>
                </a:lnTo>
                <a:lnTo>
                  <a:pt x="2590069" y="228600"/>
                </a:lnTo>
                <a:lnTo>
                  <a:pt x="2540156" y="228600"/>
                </a:lnTo>
                <a:lnTo>
                  <a:pt x="2490220" y="215900"/>
                </a:lnTo>
                <a:lnTo>
                  <a:pt x="2390283" y="215900"/>
                </a:lnTo>
                <a:lnTo>
                  <a:pt x="2340282" y="203200"/>
                </a:lnTo>
                <a:lnTo>
                  <a:pt x="2190153" y="203200"/>
                </a:lnTo>
                <a:lnTo>
                  <a:pt x="2140069" y="190500"/>
                </a:lnTo>
                <a:lnTo>
                  <a:pt x="1989697" y="190500"/>
                </a:lnTo>
                <a:lnTo>
                  <a:pt x="1939535" y="177800"/>
                </a:lnTo>
                <a:lnTo>
                  <a:pt x="3334327" y="177800"/>
                </a:lnTo>
                <a:lnTo>
                  <a:pt x="3668564" y="266700"/>
                </a:lnTo>
                <a:lnTo>
                  <a:pt x="3715444" y="292100"/>
                </a:lnTo>
                <a:lnTo>
                  <a:pt x="3808483" y="317500"/>
                </a:lnTo>
                <a:lnTo>
                  <a:pt x="3854627" y="342900"/>
                </a:lnTo>
                <a:lnTo>
                  <a:pt x="3900512" y="355600"/>
                </a:lnTo>
                <a:lnTo>
                  <a:pt x="4036542" y="431800"/>
                </a:lnTo>
                <a:lnTo>
                  <a:pt x="4082017" y="444500"/>
                </a:lnTo>
                <a:lnTo>
                  <a:pt x="4173873" y="495300"/>
                </a:lnTo>
                <a:lnTo>
                  <a:pt x="4220027" y="508000"/>
                </a:lnTo>
                <a:lnTo>
                  <a:pt x="4262492" y="533400"/>
                </a:lnTo>
                <a:lnTo>
                  <a:pt x="4302425" y="558800"/>
                </a:lnTo>
                <a:lnTo>
                  <a:pt x="4339911" y="596900"/>
                </a:lnTo>
                <a:lnTo>
                  <a:pt x="4375032" y="622300"/>
                </a:lnTo>
                <a:lnTo>
                  <a:pt x="4407873" y="660400"/>
                </a:lnTo>
                <a:lnTo>
                  <a:pt x="4438519" y="698500"/>
                </a:lnTo>
                <a:lnTo>
                  <a:pt x="4447553" y="698500"/>
                </a:lnTo>
                <a:lnTo>
                  <a:pt x="4457380" y="711200"/>
                </a:lnTo>
                <a:lnTo>
                  <a:pt x="4467886" y="723900"/>
                </a:lnTo>
                <a:lnTo>
                  <a:pt x="4478958" y="723900"/>
                </a:lnTo>
                <a:lnTo>
                  <a:pt x="4519071" y="762000"/>
                </a:lnTo>
                <a:lnTo>
                  <a:pt x="4555997" y="787400"/>
                </a:lnTo>
                <a:lnTo>
                  <a:pt x="4589555" y="825500"/>
                </a:lnTo>
                <a:lnTo>
                  <a:pt x="4619565" y="863600"/>
                </a:lnTo>
                <a:lnTo>
                  <a:pt x="4645844" y="901700"/>
                </a:lnTo>
                <a:lnTo>
                  <a:pt x="4668212" y="939800"/>
                </a:lnTo>
                <a:lnTo>
                  <a:pt x="4686488" y="977900"/>
                </a:lnTo>
                <a:lnTo>
                  <a:pt x="4700491" y="1028700"/>
                </a:lnTo>
                <a:lnTo>
                  <a:pt x="4710040" y="1066800"/>
                </a:lnTo>
                <a:lnTo>
                  <a:pt x="4714953" y="1117600"/>
                </a:lnTo>
                <a:lnTo>
                  <a:pt x="4715637" y="1181100"/>
                </a:lnTo>
                <a:lnTo>
                  <a:pt x="4712232" y="1231900"/>
                </a:lnTo>
                <a:lnTo>
                  <a:pt x="4704885" y="1282700"/>
                </a:lnTo>
                <a:lnTo>
                  <a:pt x="4693739" y="1320800"/>
                </a:lnTo>
                <a:lnTo>
                  <a:pt x="4678940" y="1371600"/>
                </a:lnTo>
                <a:lnTo>
                  <a:pt x="4660631" y="1409700"/>
                </a:lnTo>
                <a:lnTo>
                  <a:pt x="4638959" y="1447800"/>
                </a:lnTo>
                <a:lnTo>
                  <a:pt x="4614068" y="1485900"/>
                </a:lnTo>
                <a:lnTo>
                  <a:pt x="4586103" y="1524000"/>
                </a:lnTo>
                <a:lnTo>
                  <a:pt x="4555208" y="1562100"/>
                </a:lnTo>
                <a:lnTo>
                  <a:pt x="4521529" y="1587500"/>
                </a:lnTo>
                <a:lnTo>
                  <a:pt x="4485210" y="1625600"/>
                </a:lnTo>
                <a:lnTo>
                  <a:pt x="4446397" y="1651000"/>
                </a:lnTo>
                <a:lnTo>
                  <a:pt x="4405234" y="1676400"/>
                </a:lnTo>
                <a:lnTo>
                  <a:pt x="4361865" y="1701800"/>
                </a:lnTo>
                <a:lnTo>
                  <a:pt x="4317212" y="1727200"/>
                </a:lnTo>
                <a:lnTo>
                  <a:pt x="4225450" y="1778000"/>
                </a:lnTo>
                <a:lnTo>
                  <a:pt x="4130845" y="1803400"/>
                </a:lnTo>
                <a:close/>
              </a:path>
              <a:path w="4716145" h="1981200">
                <a:moveTo>
                  <a:pt x="4033919" y="1841500"/>
                </a:moveTo>
                <a:lnTo>
                  <a:pt x="893355" y="1841500"/>
                </a:lnTo>
                <a:lnTo>
                  <a:pt x="795841" y="1816100"/>
                </a:lnTo>
                <a:lnTo>
                  <a:pt x="747307" y="1816100"/>
                </a:lnTo>
                <a:lnTo>
                  <a:pt x="412502" y="1727200"/>
                </a:lnTo>
                <a:lnTo>
                  <a:pt x="365480" y="1701800"/>
                </a:lnTo>
                <a:lnTo>
                  <a:pt x="272124" y="1676400"/>
                </a:lnTo>
                <a:lnTo>
                  <a:pt x="225808" y="1651000"/>
                </a:lnTo>
                <a:lnTo>
                  <a:pt x="179744" y="1638300"/>
                </a:lnTo>
                <a:lnTo>
                  <a:pt x="134336" y="1612900"/>
                </a:lnTo>
                <a:lnTo>
                  <a:pt x="90000" y="1600200"/>
                </a:lnTo>
                <a:lnTo>
                  <a:pt x="46790" y="1574800"/>
                </a:lnTo>
                <a:lnTo>
                  <a:pt x="4761" y="1549400"/>
                </a:lnTo>
                <a:lnTo>
                  <a:pt x="0" y="1549400"/>
                </a:lnTo>
                <a:lnTo>
                  <a:pt x="0" y="1333500"/>
                </a:lnTo>
                <a:lnTo>
                  <a:pt x="9840" y="1346200"/>
                </a:lnTo>
                <a:lnTo>
                  <a:pt x="50788" y="1371600"/>
                </a:lnTo>
                <a:lnTo>
                  <a:pt x="93434" y="1397000"/>
                </a:lnTo>
                <a:lnTo>
                  <a:pt x="137664" y="1422400"/>
                </a:lnTo>
                <a:lnTo>
                  <a:pt x="183366" y="1447800"/>
                </a:lnTo>
                <a:lnTo>
                  <a:pt x="229102" y="1460500"/>
                </a:lnTo>
                <a:lnTo>
                  <a:pt x="275129" y="1485900"/>
                </a:lnTo>
                <a:lnTo>
                  <a:pt x="321440" y="1498600"/>
                </a:lnTo>
                <a:lnTo>
                  <a:pt x="368026" y="1524000"/>
                </a:lnTo>
                <a:lnTo>
                  <a:pt x="847012" y="1651000"/>
                </a:lnTo>
                <a:lnTo>
                  <a:pt x="896030" y="1651000"/>
                </a:lnTo>
                <a:lnTo>
                  <a:pt x="945216" y="1663700"/>
                </a:lnTo>
                <a:lnTo>
                  <a:pt x="994561" y="1663700"/>
                </a:lnTo>
                <a:lnTo>
                  <a:pt x="1045560" y="1676400"/>
                </a:lnTo>
                <a:lnTo>
                  <a:pt x="1096598" y="1676400"/>
                </a:lnTo>
                <a:lnTo>
                  <a:pt x="1147673" y="1689100"/>
                </a:lnTo>
                <a:lnTo>
                  <a:pt x="1198781" y="1689100"/>
                </a:lnTo>
                <a:lnTo>
                  <a:pt x="1249919" y="1701800"/>
                </a:lnTo>
                <a:lnTo>
                  <a:pt x="1301083" y="1701800"/>
                </a:lnTo>
                <a:lnTo>
                  <a:pt x="1352270" y="1714500"/>
                </a:lnTo>
                <a:lnTo>
                  <a:pt x="1403477" y="1714500"/>
                </a:lnTo>
                <a:lnTo>
                  <a:pt x="1557183" y="1727200"/>
                </a:lnTo>
                <a:lnTo>
                  <a:pt x="1608436" y="1727200"/>
                </a:lnTo>
                <a:lnTo>
                  <a:pt x="1659692" y="1739900"/>
                </a:lnTo>
                <a:lnTo>
                  <a:pt x="1762847" y="1752600"/>
                </a:lnTo>
                <a:lnTo>
                  <a:pt x="1866108" y="1752600"/>
                </a:lnTo>
                <a:lnTo>
                  <a:pt x="1917780" y="1765300"/>
                </a:lnTo>
                <a:lnTo>
                  <a:pt x="1969481" y="1765300"/>
                </a:lnTo>
                <a:lnTo>
                  <a:pt x="2021211" y="1778000"/>
                </a:lnTo>
                <a:lnTo>
                  <a:pt x="2124763" y="1778000"/>
                </a:lnTo>
                <a:lnTo>
                  <a:pt x="2176586" y="1790700"/>
                </a:lnTo>
                <a:lnTo>
                  <a:pt x="2384210" y="1790700"/>
                </a:lnTo>
                <a:lnTo>
                  <a:pt x="2436203" y="1803400"/>
                </a:lnTo>
                <a:lnTo>
                  <a:pt x="4130845" y="1803400"/>
                </a:lnTo>
                <a:lnTo>
                  <a:pt x="4082640" y="1828800"/>
                </a:lnTo>
                <a:lnTo>
                  <a:pt x="4033919" y="1841500"/>
                </a:lnTo>
                <a:close/>
              </a:path>
              <a:path w="4716145" h="1981200">
                <a:moveTo>
                  <a:pt x="3885312" y="1866900"/>
                </a:moveTo>
                <a:lnTo>
                  <a:pt x="1089925" y="1866900"/>
                </a:lnTo>
                <a:lnTo>
                  <a:pt x="1040611" y="1854200"/>
                </a:lnTo>
                <a:lnTo>
                  <a:pt x="991405" y="1854200"/>
                </a:lnTo>
                <a:lnTo>
                  <a:pt x="942318" y="1841500"/>
                </a:lnTo>
                <a:lnTo>
                  <a:pt x="3984747" y="1841500"/>
                </a:lnTo>
                <a:lnTo>
                  <a:pt x="3885312" y="1866900"/>
                </a:lnTo>
                <a:close/>
              </a:path>
              <a:path w="4716145" h="1981200">
                <a:moveTo>
                  <a:pt x="3784855" y="1879600"/>
                </a:moveTo>
                <a:lnTo>
                  <a:pt x="1193559" y="1879600"/>
                </a:lnTo>
                <a:lnTo>
                  <a:pt x="1141736" y="1866900"/>
                </a:lnTo>
                <a:lnTo>
                  <a:pt x="3835179" y="1866900"/>
                </a:lnTo>
                <a:lnTo>
                  <a:pt x="3784855" y="1879600"/>
                </a:lnTo>
                <a:close/>
              </a:path>
              <a:path w="4716145" h="1981200">
                <a:moveTo>
                  <a:pt x="3681537" y="1892300"/>
                </a:moveTo>
                <a:lnTo>
                  <a:pt x="1297232" y="1892300"/>
                </a:lnTo>
                <a:lnTo>
                  <a:pt x="1245391" y="1879600"/>
                </a:lnTo>
                <a:lnTo>
                  <a:pt x="3733196" y="1879600"/>
                </a:lnTo>
                <a:lnTo>
                  <a:pt x="3681537" y="1892300"/>
                </a:lnTo>
                <a:close/>
              </a:path>
              <a:path w="4716145" h="1981200">
                <a:moveTo>
                  <a:pt x="3578214" y="1905000"/>
                </a:moveTo>
                <a:lnTo>
                  <a:pt x="1452806" y="1905000"/>
                </a:lnTo>
                <a:lnTo>
                  <a:pt x="1400941" y="1892300"/>
                </a:lnTo>
                <a:lnTo>
                  <a:pt x="3629876" y="1892300"/>
                </a:lnTo>
                <a:lnTo>
                  <a:pt x="3578214" y="1905000"/>
                </a:lnTo>
                <a:close/>
              </a:path>
              <a:path w="4716145" h="1981200">
                <a:moveTo>
                  <a:pt x="3474878" y="1917700"/>
                </a:moveTo>
                <a:lnTo>
                  <a:pt x="1556558" y="1917700"/>
                </a:lnTo>
                <a:lnTo>
                  <a:pt x="1504679" y="1905000"/>
                </a:lnTo>
                <a:lnTo>
                  <a:pt x="3526548" y="1905000"/>
                </a:lnTo>
                <a:lnTo>
                  <a:pt x="3474878" y="1917700"/>
                </a:lnTo>
                <a:close/>
              </a:path>
              <a:path w="4716145" h="1981200">
                <a:moveTo>
                  <a:pt x="3216450" y="1943100"/>
                </a:moveTo>
                <a:lnTo>
                  <a:pt x="1816023" y="1943100"/>
                </a:lnTo>
                <a:lnTo>
                  <a:pt x="1712225" y="1930400"/>
                </a:lnTo>
                <a:lnTo>
                  <a:pt x="1660332" y="1917700"/>
                </a:lnTo>
                <a:lnTo>
                  <a:pt x="3423204" y="1917700"/>
                </a:lnTo>
                <a:lnTo>
                  <a:pt x="3371525" y="1930400"/>
                </a:lnTo>
                <a:lnTo>
                  <a:pt x="3268149" y="1930400"/>
                </a:lnTo>
                <a:lnTo>
                  <a:pt x="3216450" y="1943100"/>
                </a:lnTo>
                <a:close/>
              </a:path>
              <a:path w="4716145" h="1981200">
                <a:moveTo>
                  <a:pt x="3113027" y="1955800"/>
                </a:moveTo>
                <a:lnTo>
                  <a:pt x="2023644" y="1955800"/>
                </a:lnTo>
                <a:lnTo>
                  <a:pt x="1919831" y="1943100"/>
                </a:lnTo>
                <a:lnTo>
                  <a:pt x="3164743" y="1943100"/>
                </a:lnTo>
                <a:lnTo>
                  <a:pt x="3113027" y="1955800"/>
                </a:lnTo>
                <a:close/>
              </a:path>
              <a:path w="4716145" h="1981200">
                <a:moveTo>
                  <a:pt x="2957819" y="1968500"/>
                </a:moveTo>
                <a:lnTo>
                  <a:pt x="2127410" y="1968500"/>
                </a:lnTo>
                <a:lnTo>
                  <a:pt x="2075521" y="1955800"/>
                </a:lnTo>
                <a:lnTo>
                  <a:pt x="3009566" y="1955800"/>
                </a:lnTo>
                <a:lnTo>
                  <a:pt x="2957819" y="1968500"/>
                </a:lnTo>
                <a:close/>
              </a:path>
              <a:path w="4716145" h="1981200">
                <a:moveTo>
                  <a:pt x="2802294" y="1981200"/>
                </a:moveTo>
                <a:lnTo>
                  <a:pt x="2283127" y="1981200"/>
                </a:lnTo>
                <a:lnTo>
                  <a:pt x="2231214" y="1968500"/>
                </a:lnTo>
                <a:lnTo>
                  <a:pt x="2854183" y="1968500"/>
                </a:lnTo>
                <a:lnTo>
                  <a:pt x="2802294" y="1981200"/>
                </a:lnTo>
                <a:close/>
              </a:path>
            </a:pathLst>
          </a:custGeom>
          <a:solidFill>
            <a:srgbClr val="181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7">
            <a:extLst>
              <a:ext uri="{FF2B5EF4-FFF2-40B4-BE49-F238E27FC236}">
                <a16:creationId xmlns:a16="http://schemas.microsoft.com/office/drawing/2014/main" id="{DC975489-4CC4-E5BE-DB0E-EE068A62340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 rot="2745065">
            <a:off x="11328021" y="4051990"/>
            <a:ext cx="4591049" cy="144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0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18288240" cy="10286999"/>
            <a:chOff x="0" y="2"/>
            <a:chExt cx="18288240" cy="1028699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"/>
              <a:ext cx="11421985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421985" y="2"/>
              <a:ext cx="6866255" cy="10286365"/>
            </a:xfrm>
            <a:custGeom>
              <a:avLst/>
              <a:gdLst/>
              <a:ahLst/>
              <a:cxnLst/>
              <a:rect l="l" t="t" r="r" b="b"/>
              <a:pathLst>
                <a:path w="6866255" h="10286365">
                  <a:moveTo>
                    <a:pt x="6866013" y="10286070"/>
                  </a:moveTo>
                  <a:lnTo>
                    <a:pt x="0" y="10286070"/>
                  </a:lnTo>
                  <a:lnTo>
                    <a:pt x="0" y="0"/>
                  </a:lnTo>
                  <a:lnTo>
                    <a:pt x="6866013" y="0"/>
                  </a:lnTo>
                  <a:lnTo>
                    <a:pt x="6866013" y="102860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 rot="21540000">
            <a:off x="5969459" y="1283751"/>
            <a:ext cx="852415" cy="747705"/>
          </a:xfrm>
          <a:prstGeom prst="rect">
            <a:avLst/>
          </a:prstGeom>
        </p:spPr>
        <p:txBody>
          <a:bodyPr vert="horz" wrap="square" lIns="0" tIns="221615" rIns="0" bIns="0" rtlCol="0">
            <a:spAutoFit/>
          </a:bodyPr>
          <a:lstStyle/>
          <a:p>
            <a:pPr>
              <a:lnSpc>
                <a:spcPts val="3795"/>
              </a:lnSpc>
              <a:spcBef>
                <a:spcPts val="1745"/>
              </a:spcBef>
            </a:pPr>
            <a:r>
              <a:rPr lang="en-US" sz="5550" spc="660" dirty="0">
                <a:solidFill>
                  <a:srgbClr val="2A2929"/>
                </a:solidFill>
                <a:latin typeface="Microsoft Sans Serif"/>
                <a:cs typeface="Microsoft Sans Serif"/>
              </a:rPr>
              <a:t> </a:t>
            </a:r>
            <a:endParaRPr sz="5550" dirty="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 rot="20940000">
            <a:off x="9034412" y="726455"/>
            <a:ext cx="803409" cy="746423"/>
          </a:xfrm>
          <a:prstGeom prst="rect">
            <a:avLst/>
          </a:prstGeom>
        </p:spPr>
        <p:txBody>
          <a:bodyPr vert="horz" wrap="square" lIns="0" tIns="220345" rIns="0" bIns="0" rtlCol="0">
            <a:spAutoFit/>
          </a:bodyPr>
          <a:lstStyle/>
          <a:p>
            <a:pPr>
              <a:lnSpc>
                <a:spcPts val="3804"/>
              </a:lnSpc>
              <a:spcBef>
                <a:spcPts val="1735"/>
              </a:spcBef>
            </a:pPr>
            <a:endParaRPr sz="5550" dirty="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09766" y="737298"/>
            <a:ext cx="9776756" cy="1488647"/>
          </a:xfrm>
          <a:custGeom>
            <a:avLst/>
            <a:gdLst/>
            <a:ahLst/>
            <a:cxnLst/>
            <a:rect l="l" t="t" r="r" b="b"/>
            <a:pathLst>
              <a:path w="11172190" h="1857375">
                <a:moveTo>
                  <a:pt x="0" y="0"/>
                </a:moveTo>
                <a:lnTo>
                  <a:pt x="11171640" y="0"/>
                </a:lnTo>
                <a:lnTo>
                  <a:pt x="11171640" y="1857374"/>
                </a:lnTo>
                <a:lnTo>
                  <a:pt x="0" y="185737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597521" y="1207239"/>
            <a:ext cx="10461625" cy="4485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6799"/>
              </a:lnSpc>
              <a:spcBef>
                <a:spcPts val="100"/>
              </a:spcBef>
            </a:pPr>
            <a:r>
              <a:rPr lang="en-US" sz="2700" dirty="0">
                <a:latin typeface="Tahoma"/>
                <a:cs typeface="Tahoma"/>
              </a:rPr>
              <a:t>KARAKTERISTIK STRATEGI PEMBELAJATAN PAIKEM</a:t>
            </a:r>
            <a:endParaRPr sz="2700" dirty="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81991" y="2695886"/>
            <a:ext cx="9933503" cy="6934451"/>
          </a:xfrm>
          <a:custGeom>
            <a:avLst/>
            <a:gdLst/>
            <a:ahLst/>
            <a:cxnLst/>
            <a:rect l="l" t="t" r="r" b="b"/>
            <a:pathLst>
              <a:path w="11172190" h="2400300">
                <a:moveTo>
                  <a:pt x="0" y="0"/>
                </a:moveTo>
                <a:lnTo>
                  <a:pt x="11171640" y="0"/>
                </a:lnTo>
                <a:lnTo>
                  <a:pt x="11171640" y="2400299"/>
                </a:lnTo>
                <a:lnTo>
                  <a:pt x="0" y="24002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055517" y="3266071"/>
            <a:ext cx="9383884" cy="5656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0"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dipilih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berdasarkan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kebutuhan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siswa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terlibat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aktif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proses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pelajaran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dikaitkan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kehidupan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nyata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simulasinya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dikaitkan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pengetahuan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telah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dimiliki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endParaRPr lang="en-US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cenderung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mengintegrasikan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bidang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ilmu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sesuai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228600" marR="0" indent="-45720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tematiknya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  proses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belajar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berisi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kegiatan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menemukan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menggali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Informasi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Berdiskusi,berpikir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kritis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mengerjakan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</a:t>
            </a: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pemecahan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kerja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terjadi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berbagai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tempat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sesuai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Konteksnya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hasil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belajar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diukur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penerapan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penilaian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autentik</a:t>
            </a:r>
            <a:r>
              <a:rPr lang="en-US" sz="2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ct val="118100"/>
              </a:lnSpc>
              <a:spcBef>
                <a:spcPts val="90"/>
              </a:spcBef>
            </a:pPr>
            <a:endParaRPr sz="2700" i="1" dirty="0">
              <a:latin typeface="Tahoma"/>
              <a:cs typeface="Tahoma"/>
            </a:endParaRPr>
          </a:p>
        </p:txBody>
      </p:sp>
      <p:sp>
        <p:nvSpPr>
          <p:cNvPr id="37" name="object 32">
            <a:extLst>
              <a:ext uri="{FF2B5EF4-FFF2-40B4-BE49-F238E27FC236}">
                <a16:creationId xmlns:a16="http://schemas.microsoft.com/office/drawing/2014/main" id="{CBC0DDA4-63DD-F72B-5BCC-53DA3D72860B}"/>
              </a:ext>
            </a:extLst>
          </p:cNvPr>
          <p:cNvSpPr txBox="1"/>
          <p:nvPr/>
        </p:nvSpPr>
        <p:spPr>
          <a:xfrm>
            <a:off x="12034458" y="1033101"/>
            <a:ext cx="5768373" cy="4485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6799"/>
              </a:lnSpc>
              <a:spcBef>
                <a:spcPts val="100"/>
              </a:spcBef>
            </a:pPr>
            <a:r>
              <a:rPr sz="2700" b="1" spc="114" dirty="0">
                <a:solidFill>
                  <a:srgbClr val="2A2929"/>
                </a:solidFill>
                <a:latin typeface="Tahoma"/>
                <a:cs typeface="Tahoma"/>
              </a:rPr>
              <a:t>P</a:t>
            </a:r>
            <a:r>
              <a:rPr lang="en-US" sz="2700" b="1" spc="114" dirty="0">
                <a:solidFill>
                  <a:srgbClr val="2A2929"/>
                </a:solidFill>
                <a:latin typeface="Tahoma"/>
                <a:cs typeface="Tahoma"/>
              </a:rPr>
              <a:t>roses </a:t>
            </a:r>
            <a:r>
              <a:rPr lang="en-US" sz="2700" b="1" spc="114" dirty="0" err="1">
                <a:solidFill>
                  <a:srgbClr val="2A2929"/>
                </a:solidFill>
                <a:latin typeface="Tahoma"/>
                <a:cs typeface="Tahoma"/>
              </a:rPr>
              <a:t>Pembelajaran</a:t>
            </a:r>
            <a:r>
              <a:rPr lang="en-US" sz="2700" b="1" spc="114" dirty="0">
                <a:solidFill>
                  <a:srgbClr val="2A2929"/>
                </a:solidFill>
                <a:latin typeface="Tahoma"/>
                <a:cs typeface="Tahoma"/>
              </a:rPr>
              <a:t> PAIKEM:</a:t>
            </a:r>
            <a:endParaRPr sz="2700" dirty="0">
              <a:latin typeface="Tahoma"/>
              <a:cs typeface="Tahoma"/>
            </a:endParaRPr>
          </a:p>
        </p:txBody>
      </p:sp>
      <p:sp>
        <p:nvSpPr>
          <p:cNvPr id="38" name="object 32">
            <a:extLst>
              <a:ext uri="{FF2B5EF4-FFF2-40B4-BE49-F238E27FC236}">
                <a16:creationId xmlns:a16="http://schemas.microsoft.com/office/drawing/2014/main" id="{A35027DF-56DB-A057-1B80-C0E32AED77CA}"/>
              </a:ext>
            </a:extLst>
          </p:cNvPr>
          <p:cNvSpPr txBox="1"/>
          <p:nvPr/>
        </p:nvSpPr>
        <p:spPr>
          <a:xfrm>
            <a:off x="11747292" y="1986319"/>
            <a:ext cx="6342703" cy="17145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6799"/>
              </a:lnSpc>
              <a:spcBef>
                <a:spcPts val="100"/>
              </a:spcBef>
            </a:pPr>
            <a:r>
              <a:rPr lang="en-US" sz="24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4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4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700" marR="5080" algn="just">
              <a:lnSpc>
                <a:spcPct val="116799"/>
              </a:lnSpc>
              <a:spcBef>
                <a:spcPts val="100"/>
              </a:spcBef>
            </a:pP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berinteraksi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guru,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rekan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multi-media,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referensi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dsb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94E613-E6FE-8881-67E9-8C69BD4B3CC9}"/>
              </a:ext>
            </a:extLst>
          </p:cNvPr>
          <p:cNvSpPr txBox="1"/>
          <p:nvPr/>
        </p:nvSpPr>
        <p:spPr>
          <a:xfrm>
            <a:off x="11747292" y="4010002"/>
            <a:ext cx="63427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4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US" sz="24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mengkomunikasikan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guru dan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rekan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5B6612-C757-2B1E-7DF9-D6FDEA47B533}"/>
              </a:ext>
            </a:extLst>
          </p:cNvPr>
          <p:cNvSpPr txBox="1"/>
          <p:nvPr/>
        </p:nvSpPr>
        <p:spPr>
          <a:xfrm>
            <a:off x="11726510" y="5829300"/>
            <a:ext cx="63427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4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Refleksi</a:t>
            </a:r>
            <a:r>
              <a:rPr lang="en-US" sz="2400" b="1" dirty="0">
                <a:solidFill>
                  <a:srgbClr val="333333"/>
                </a:solidFill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memikirkan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kebermaknaan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pelajari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dipraktikan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7FB42DC-5E87-55DB-CEFD-797E115FAA38}"/>
              </a:ext>
            </a:extLst>
          </p:cNvPr>
          <p:cNvSpPr txBox="1"/>
          <p:nvPr/>
        </p:nvSpPr>
        <p:spPr>
          <a:xfrm>
            <a:off x="11837505" y="7902882"/>
            <a:ext cx="63427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4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Eksplorasi</a:t>
            </a:r>
            <a:r>
              <a:rPr lang="en-US" sz="24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melibatkan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indera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pengamatan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percobaan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penyelidikan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dan/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wawancara</a:t>
            </a:r>
            <a:r>
              <a:rPr lang="en-US" sz="24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6730" cy="10287000"/>
            <a:chOff x="0" y="0"/>
            <a:chExt cx="1828673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6387" cy="10287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244770" y="0"/>
              <a:ext cx="28575" cy="10287000"/>
            </a:xfrm>
            <a:custGeom>
              <a:avLst/>
              <a:gdLst/>
              <a:ahLst/>
              <a:cxnLst/>
              <a:rect l="l" t="t" r="r" b="b"/>
              <a:pathLst>
                <a:path w="28575" h="10287000">
                  <a:moveTo>
                    <a:pt x="0" y="0"/>
                  </a:moveTo>
                  <a:lnTo>
                    <a:pt x="28574" y="0"/>
                  </a:lnTo>
                  <a:lnTo>
                    <a:pt x="28574" y="10286999"/>
                  </a:lnTo>
                  <a:lnTo>
                    <a:pt x="0" y="10286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E3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7660622" y="9576259"/>
            <a:ext cx="304165" cy="326390"/>
          </a:xfrm>
          <a:prstGeom prst="rect">
            <a:avLst/>
          </a:prstGeom>
        </p:spPr>
        <p:txBody>
          <a:bodyPr vert="vert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b="1" spc="-5" dirty="0">
                <a:solidFill>
                  <a:srgbClr val="2A2929"/>
                </a:solidFill>
                <a:latin typeface="Tahoma"/>
                <a:cs typeface="Tahoma"/>
              </a:rPr>
              <a:t>0</a:t>
            </a:r>
            <a:r>
              <a:rPr sz="1800" b="1" dirty="0">
                <a:solidFill>
                  <a:srgbClr val="2A2929"/>
                </a:solidFill>
                <a:latin typeface="Tahoma"/>
                <a:cs typeface="Tahoma"/>
              </a:rPr>
              <a:t>6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61723" y="0"/>
            <a:ext cx="1416750" cy="309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0" b="1" spc="-1970" dirty="0">
                <a:solidFill>
                  <a:srgbClr val="CBE3BD"/>
                </a:solidFill>
                <a:latin typeface="Tahoma"/>
                <a:cs typeface="Tahoma"/>
              </a:rPr>
              <a:t>#</a:t>
            </a:r>
            <a:endParaRPr sz="20000" dirty="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2857500"/>
            <a:ext cx="16992600" cy="5934789"/>
          </a:xfrm>
          <a:custGeom>
            <a:avLst/>
            <a:gdLst/>
            <a:ahLst/>
            <a:cxnLst/>
            <a:rect l="l" t="t" r="r" b="b"/>
            <a:pathLst>
              <a:path w="6014720" h="1314450">
                <a:moveTo>
                  <a:pt x="0" y="0"/>
                </a:moveTo>
                <a:lnTo>
                  <a:pt x="6014210" y="0"/>
                </a:lnTo>
                <a:lnTo>
                  <a:pt x="6014210" y="1314449"/>
                </a:lnTo>
                <a:lnTo>
                  <a:pt x="0" y="1314449"/>
                </a:lnTo>
                <a:lnTo>
                  <a:pt x="0" y="0"/>
                </a:lnTo>
                <a:close/>
              </a:path>
            </a:pathLst>
          </a:custGeom>
          <a:solidFill>
            <a:srgbClr val="94A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9002116"/>
            <a:ext cx="16923170" cy="165734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3564271" y="8245631"/>
            <a:ext cx="3683000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0" b="1" spc="-1975" dirty="0">
                <a:solidFill>
                  <a:srgbClr val="CBE3BD"/>
                </a:solidFill>
                <a:latin typeface="Tahoma"/>
                <a:cs typeface="Tahoma"/>
              </a:rPr>
              <a:t>#</a:t>
            </a:r>
            <a:r>
              <a:rPr sz="20000" b="1" spc="-1970" dirty="0">
                <a:solidFill>
                  <a:srgbClr val="CBE3BD"/>
                </a:solidFill>
                <a:latin typeface="Tahoma"/>
                <a:cs typeface="Tahoma"/>
              </a:rPr>
              <a:t>#</a:t>
            </a:r>
            <a:endParaRPr sz="20000">
              <a:latin typeface="Tahoma"/>
              <a:cs typeface="Tahoma"/>
            </a:endParaRP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887EF0BC-33E4-BC52-BD20-189164B3BE29}"/>
              </a:ext>
            </a:extLst>
          </p:cNvPr>
          <p:cNvSpPr txBox="1"/>
          <p:nvPr/>
        </p:nvSpPr>
        <p:spPr>
          <a:xfrm>
            <a:off x="1295400" y="3112926"/>
            <a:ext cx="15261590" cy="60091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457200" algn="l"/>
              </a:tabLst>
            </a:pP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terlibat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mengembangkan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pemahaman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penekanan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pada </a:t>
            </a:r>
            <a:r>
              <a:rPr lang="en-US" sz="2800" i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800" i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800" i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berbuat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457200" algn="l"/>
              </a:tabLst>
            </a:pP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Guru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bantu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membangkitkan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semangat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menjadikan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menyenangkan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cocok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457200" algn="l"/>
              </a:tabLst>
            </a:pP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Guru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memajang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buku-buku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menyediakan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pojok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baca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457200" algn="l"/>
              </a:tabLst>
            </a:pP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Guru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menerapkan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kooperatif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interaktif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  <a:tabLst>
                <a:tab pos="457200" algn="l"/>
              </a:tabLst>
            </a:pP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Guru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mendorong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caranya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pemecahan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mengungkapkan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gagasannya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melibatkam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sekolahnya</a:t>
            </a:r>
            <a:r>
              <a:rPr lang="en-US" sz="2800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6500"/>
              </a:lnSpc>
              <a:spcBef>
                <a:spcPts val="95"/>
              </a:spcBef>
            </a:pPr>
            <a:endParaRPr lang="en-US" sz="2800" b="1" spc="315" dirty="0">
              <a:solidFill>
                <a:srgbClr val="2A2929"/>
              </a:solidFill>
              <a:latin typeface="Tahoma"/>
              <a:cs typeface="Tahom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B86B96-689B-3570-4A3D-5C9F2D119541}"/>
              </a:ext>
            </a:extLst>
          </p:cNvPr>
          <p:cNvSpPr txBox="1"/>
          <p:nvPr/>
        </p:nvSpPr>
        <p:spPr>
          <a:xfrm>
            <a:off x="2940196" y="966664"/>
            <a:ext cx="13616794" cy="341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46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333333"/>
                </a:solidFill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3200" b="1" dirty="0">
                <a:solidFill>
                  <a:srgbClr val="333333"/>
                </a:solidFill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2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PAIKEM </a:t>
            </a:r>
            <a:r>
              <a:rPr lang="en-US" sz="32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dideskripsikan</a:t>
            </a:r>
            <a:r>
              <a:rPr lang="en-US" sz="32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2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3200" b="1" dirty="0">
                <a:solidFill>
                  <a:srgbClr val="333333"/>
                </a:solidFill>
                <a:effectLst/>
                <a:latin typeface="Droid Sans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19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1782673"/>
            <a:ext cx="18286387" cy="10287000"/>
            <a:chOff x="1613" y="-1395486"/>
            <a:chExt cx="18286387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3" y="-1395486"/>
              <a:ext cx="18286387" cy="10287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244770" y="0"/>
              <a:ext cx="28575" cy="7623175"/>
            </a:xfrm>
            <a:custGeom>
              <a:avLst/>
              <a:gdLst/>
              <a:ahLst/>
              <a:cxnLst/>
              <a:rect l="l" t="t" r="r" b="b"/>
              <a:pathLst>
                <a:path w="28575" h="7623175">
                  <a:moveTo>
                    <a:pt x="0" y="7622680"/>
                  </a:moveTo>
                  <a:lnTo>
                    <a:pt x="28574" y="7622680"/>
                  </a:lnTo>
                  <a:lnTo>
                    <a:pt x="28574" y="0"/>
                  </a:lnTo>
                  <a:lnTo>
                    <a:pt x="0" y="0"/>
                  </a:lnTo>
                  <a:lnTo>
                    <a:pt x="0" y="7622680"/>
                  </a:lnTo>
                  <a:close/>
                </a:path>
              </a:pathLst>
            </a:custGeom>
            <a:solidFill>
              <a:srgbClr val="CBE3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7660622" y="9632290"/>
            <a:ext cx="304165" cy="270510"/>
          </a:xfrm>
          <a:prstGeom prst="rect">
            <a:avLst/>
          </a:prstGeom>
        </p:spPr>
        <p:txBody>
          <a:bodyPr vert="vert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b="1" spc="-5" dirty="0">
                <a:solidFill>
                  <a:srgbClr val="2A2929"/>
                </a:solidFill>
                <a:latin typeface="Verdana"/>
                <a:cs typeface="Verdana"/>
              </a:rPr>
              <a:t>1</a:t>
            </a:r>
            <a:r>
              <a:rPr sz="1800" b="1" dirty="0">
                <a:solidFill>
                  <a:srgbClr val="2A2929"/>
                </a:solidFill>
                <a:latin typeface="Verdana"/>
                <a:cs typeface="Verdana"/>
              </a:rPr>
              <a:t>0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-92073" y="9404543"/>
            <a:ext cx="17752695" cy="2051685"/>
            <a:chOff x="535527" y="7619034"/>
            <a:chExt cx="17752695" cy="2051685"/>
          </a:xfrm>
        </p:grpSpPr>
        <p:sp>
          <p:nvSpPr>
            <p:cNvPr id="12" name="object 12"/>
            <p:cNvSpPr/>
            <p:nvPr/>
          </p:nvSpPr>
          <p:spPr>
            <a:xfrm>
              <a:off x="535520" y="7619034"/>
              <a:ext cx="17752695" cy="1638300"/>
            </a:xfrm>
            <a:custGeom>
              <a:avLst/>
              <a:gdLst/>
              <a:ahLst/>
              <a:cxnLst/>
              <a:rect l="l" t="t" r="r" b="b"/>
              <a:pathLst>
                <a:path w="17752695" h="1638300">
                  <a:moveTo>
                    <a:pt x="1676400" y="0"/>
                  </a:moveTo>
                  <a:lnTo>
                    <a:pt x="0" y="0"/>
                  </a:lnTo>
                  <a:lnTo>
                    <a:pt x="0" y="194475"/>
                  </a:lnTo>
                  <a:lnTo>
                    <a:pt x="0" y="1638300"/>
                  </a:lnTo>
                  <a:lnTo>
                    <a:pt x="1676400" y="1638300"/>
                  </a:lnTo>
                  <a:lnTo>
                    <a:pt x="1676400" y="194475"/>
                  </a:lnTo>
                  <a:lnTo>
                    <a:pt x="1676400" y="0"/>
                  </a:lnTo>
                  <a:close/>
                </a:path>
                <a:path w="17752695" h="1638300">
                  <a:moveTo>
                    <a:pt x="17752479" y="3657"/>
                  </a:moveTo>
                  <a:lnTo>
                    <a:pt x="7541654" y="3657"/>
                  </a:lnTo>
                  <a:lnTo>
                    <a:pt x="7541654" y="822807"/>
                  </a:lnTo>
                  <a:lnTo>
                    <a:pt x="17752479" y="822807"/>
                  </a:lnTo>
                  <a:lnTo>
                    <a:pt x="17752479" y="3657"/>
                  </a:lnTo>
                  <a:close/>
                </a:path>
              </a:pathLst>
            </a:custGeom>
            <a:solidFill>
              <a:srgbClr val="94A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76045" y="7813509"/>
              <a:ext cx="1676400" cy="1638300"/>
            </a:xfrm>
            <a:custGeom>
              <a:avLst/>
              <a:gdLst/>
              <a:ahLst/>
              <a:cxnLst/>
              <a:rect l="l" t="t" r="r" b="b"/>
              <a:pathLst>
                <a:path w="1676400" h="1638300">
                  <a:moveTo>
                    <a:pt x="1676400" y="0"/>
                  </a:moveTo>
                  <a:lnTo>
                    <a:pt x="0" y="0"/>
                  </a:lnTo>
                  <a:lnTo>
                    <a:pt x="0" y="218465"/>
                  </a:lnTo>
                  <a:lnTo>
                    <a:pt x="0" y="1638300"/>
                  </a:lnTo>
                  <a:lnTo>
                    <a:pt x="1676400" y="1638300"/>
                  </a:lnTo>
                  <a:lnTo>
                    <a:pt x="1676400" y="218465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BE3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68984" y="8031970"/>
              <a:ext cx="1676400" cy="1638300"/>
            </a:xfrm>
            <a:custGeom>
              <a:avLst/>
              <a:gdLst/>
              <a:ahLst/>
              <a:cxnLst/>
              <a:rect l="l" t="t" r="r" b="b"/>
              <a:pathLst>
                <a:path w="1676400" h="1638300">
                  <a:moveTo>
                    <a:pt x="1676399" y="1638299"/>
                  </a:moveTo>
                  <a:lnTo>
                    <a:pt x="0" y="1638299"/>
                  </a:lnTo>
                  <a:lnTo>
                    <a:pt x="0" y="0"/>
                  </a:lnTo>
                  <a:lnTo>
                    <a:pt x="1676399" y="0"/>
                  </a:lnTo>
                  <a:lnTo>
                    <a:pt x="1676399" y="1638299"/>
                  </a:lnTo>
                  <a:close/>
                </a:path>
              </a:pathLst>
            </a:custGeom>
            <a:solidFill>
              <a:srgbClr val="94A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0">
            <a:extLst>
              <a:ext uri="{FF2B5EF4-FFF2-40B4-BE49-F238E27FC236}">
                <a16:creationId xmlns:a16="http://schemas.microsoft.com/office/drawing/2014/main" id="{CEFE7107-1017-C3C8-91A8-061BD76926CC}"/>
              </a:ext>
            </a:extLst>
          </p:cNvPr>
          <p:cNvSpPr txBox="1"/>
          <p:nvPr/>
        </p:nvSpPr>
        <p:spPr>
          <a:xfrm>
            <a:off x="-2895600" y="419834"/>
            <a:ext cx="15410180" cy="9756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5900"/>
              </a:lnSpc>
              <a:spcBef>
                <a:spcPts val="100"/>
              </a:spcBef>
            </a:pPr>
            <a:r>
              <a:rPr lang="en-US" sz="6000" b="1" spc="-40" dirty="0">
                <a:solidFill>
                  <a:srgbClr val="2A2929"/>
                </a:solidFill>
                <a:latin typeface="Verdana"/>
                <a:cs typeface="Verdana"/>
              </a:rPr>
              <a:t>FORUM DISKUSI</a:t>
            </a:r>
            <a:endParaRPr sz="6000" dirty="0">
              <a:latin typeface="Verdana"/>
              <a:cs typeface="Verdana"/>
            </a:endParaRPr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DE45DB19-7E0A-9584-7873-C49D99687AC2}"/>
              </a:ext>
            </a:extLst>
          </p:cNvPr>
          <p:cNvSpPr txBox="1"/>
          <p:nvPr/>
        </p:nvSpPr>
        <p:spPr>
          <a:xfrm>
            <a:off x="1741384" y="2078181"/>
            <a:ext cx="13354052" cy="1547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950" indent="-742950">
              <a:lnSpc>
                <a:spcPct val="170000"/>
              </a:lnSpc>
              <a:buAutoNum type="arabicPeriod"/>
            </a:pPr>
            <a:r>
              <a:rPr lang="en-US" sz="4400" dirty="0" err="1"/>
              <a:t>Carilah</a:t>
            </a:r>
            <a:r>
              <a:rPr lang="en-US" sz="4400" dirty="0"/>
              <a:t> </a:t>
            </a:r>
            <a:r>
              <a:rPr lang="en-US" sz="4400" dirty="0" err="1"/>
              <a:t>informasi</a:t>
            </a:r>
            <a:r>
              <a:rPr lang="en-US" sz="4400" dirty="0"/>
              <a:t> </a:t>
            </a:r>
            <a:r>
              <a:rPr lang="en-US" sz="4400" dirty="0" err="1"/>
              <a:t>terkait</a:t>
            </a:r>
            <a:r>
              <a:rPr lang="en-US" sz="4400" dirty="0"/>
              <a:t> </a:t>
            </a:r>
            <a:r>
              <a:rPr lang="en-US" sz="4400" dirty="0" err="1"/>
              <a:t>pemanfaatan</a:t>
            </a:r>
            <a:r>
              <a:rPr lang="en-US" sz="4400" dirty="0"/>
              <a:t> IT </a:t>
            </a:r>
            <a:r>
              <a:rPr lang="en-US" sz="4400" dirty="0" err="1"/>
              <a:t>dengan</a:t>
            </a:r>
            <a:r>
              <a:rPr lang="en-US" sz="4400" dirty="0"/>
              <a:t> strategi </a:t>
            </a:r>
            <a:r>
              <a:rPr lang="en-US" sz="4400" dirty="0" err="1"/>
              <a:t>Pembelajaran</a:t>
            </a:r>
            <a:r>
              <a:rPr lang="en-US" sz="4400" dirty="0"/>
              <a:t> PAIKEM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pelajaran</a:t>
            </a:r>
            <a:r>
              <a:rPr lang="en-US" sz="4400" dirty="0"/>
              <a:t> </a:t>
            </a:r>
            <a:r>
              <a:rPr lang="en-US" sz="4400" dirty="0" err="1"/>
              <a:t>bahasa</a:t>
            </a:r>
            <a:r>
              <a:rPr lang="en-US" sz="4400" dirty="0"/>
              <a:t> Indonesia!</a:t>
            </a:r>
          </a:p>
          <a:p>
            <a:pPr marL="742950" indent="-742950">
              <a:lnSpc>
                <a:spcPct val="170000"/>
              </a:lnSpc>
              <a:buAutoNum type="arabicPeriod"/>
            </a:pPr>
            <a:r>
              <a:rPr lang="en-US" sz="4400" dirty="0" err="1"/>
              <a:t>Diskusikan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teman</a:t>
            </a:r>
            <a:r>
              <a:rPr lang="en-US" sz="4400" dirty="0"/>
              <a:t> </a:t>
            </a:r>
            <a:r>
              <a:rPr lang="en-US" sz="4400" dirty="0" err="1"/>
              <a:t>kelompok</a:t>
            </a:r>
            <a:r>
              <a:rPr lang="en-US" sz="4400" dirty="0"/>
              <a:t> </a:t>
            </a:r>
            <a:r>
              <a:rPr lang="en-US" sz="4400" dirty="0" err="1"/>
              <a:t>serta</a:t>
            </a:r>
            <a:r>
              <a:rPr lang="en-US" sz="4400" dirty="0"/>
              <a:t> </a:t>
            </a:r>
            <a:r>
              <a:rPr lang="en-US" sz="4400" dirty="0" err="1"/>
              <a:t>buatlah</a:t>
            </a:r>
            <a:r>
              <a:rPr lang="en-US" sz="4400" dirty="0"/>
              <a:t> </a:t>
            </a:r>
            <a:r>
              <a:rPr lang="en-US" sz="4400" dirty="0" err="1"/>
              <a:t>satu</a:t>
            </a:r>
            <a:r>
              <a:rPr lang="en-US" sz="4400" dirty="0"/>
              <a:t> </a:t>
            </a:r>
            <a:r>
              <a:rPr lang="en-US" sz="4400" dirty="0" err="1"/>
              <a:t>contoh</a:t>
            </a:r>
            <a:r>
              <a:rPr lang="en-US" sz="4400" dirty="0"/>
              <a:t> strategi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satu</a:t>
            </a:r>
            <a:r>
              <a:rPr lang="en-US" sz="4400" dirty="0"/>
              <a:t> </a:t>
            </a:r>
            <a:r>
              <a:rPr lang="en-US" sz="4400" dirty="0" err="1"/>
              <a:t>materi</a:t>
            </a:r>
            <a:r>
              <a:rPr lang="en-US" sz="4400" dirty="0"/>
              <a:t> </a:t>
            </a:r>
            <a:r>
              <a:rPr lang="en-US" sz="4400" dirty="0" err="1"/>
              <a:t>bahasa</a:t>
            </a:r>
            <a:r>
              <a:rPr lang="en-US" sz="4400" dirty="0"/>
              <a:t> Indonesia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kemudian</a:t>
            </a:r>
            <a:r>
              <a:rPr lang="en-US" sz="4400" dirty="0"/>
              <a:t> </a:t>
            </a:r>
            <a:r>
              <a:rPr lang="en-US" sz="4400" dirty="0" err="1"/>
              <a:t>dipresentasikan</a:t>
            </a:r>
            <a:r>
              <a:rPr lang="en-US" sz="4400" dirty="0"/>
              <a:t>!</a:t>
            </a:r>
          </a:p>
          <a:p>
            <a:pPr marL="514350" indent="-514350">
              <a:lnSpc>
                <a:spcPct val="170000"/>
              </a:lnSpc>
              <a:buFont typeface="+mj-lt"/>
              <a:buAutoNum type="alphaLcPeriod"/>
            </a:pPr>
            <a:endParaRPr lang="en-US" sz="4400" dirty="0"/>
          </a:p>
          <a:p>
            <a:pPr marL="514350" indent="-514350">
              <a:lnSpc>
                <a:spcPct val="170000"/>
              </a:lnSpc>
              <a:buFont typeface="+mj-lt"/>
              <a:buAutoNum type="alphaLcPeriod"/>
            </a:pPr>
            <a:endParaRPr lang="en-US" sz="4400" dirty="0">
              <a:latin typeface="+mj-lt"/>
            </a:endParaRPr>
          </a:p>
          <a:p>
            <a:pPr>
              <a:lnSpc>
                <a:spcPct val="170000"/>
              </a:lnSpc>
            </a:pPr>
            <a:endParaRPr lang="en-US" sz="4400" dirty="0"/>
          </a:p>
          <a:p>
            <a:pPr marL="514350" indent="-514350">
              <a:lnSpc>
                <a:spcPct val="170000"/>
              </a:lnSpc>
              <a:buFont typeface="+mj-lt"/>
              <a:buAutoNum type="alphaLcPeriod"/>
            </a:pPr>
            <a:endParaRPr lang="en-US" sz="4000" dirty="0"/>
          </a:p>
          <a:p>
            <a:pPr>
              <a:lnSpc>
                <a:spcPct val="170000"/>
              </a:lnSpc>
            </a:pPr>
            <a:endParaRPr lang="en-US" sz="4000" dirty="0"/>
          </a:p>
          <a:p>
            <a:pPr marL="514350" indent="-514350">
              <a:lnSpc>
                <a:spcPct val="170000"/>
              </a:lnSpc>
              <a:buFont typeface="+mj-lt"/>
              <a:buAutoNum type="alphaLcPeriod"/>
            </a:pPr>
            <a:endParaRPr lang="en-US" sz="4000" dirty="0"/>
          </a:p>
          <a:p>
            <a:pPr marL="514350" indent="-514350">
              <a:lnSpc>
                <a:spcPct val="170000"/>
              </a:lnSpc>
              <a:buFont typeface="+mj-lt"/>
              <a:buAutoNum type="alphaLcPeriod"/>
            </a:pPr>
            <a:endParaRPr lang="en-US" sz="4000" dirty="0"/>
          </a:p>
          <a:p>
            <a:pPr marL="514350" indent="-514350">
              <a:lnSpc>
                <a:spcPct val="170000"/>
              </a:lnSpc>
              <a:buFont typeface="+mj-lt"/>
              <a:buAutoNum type="alphaL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8048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7998" cy="10287000"/>
            <a:chOff x="0" y="0"/>
            <a:chExt cx="18287998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8" cy="10287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244770" y="0"/>
              <a:ext cx="28575" cy="10287000"/>
            </a:xfrm>
            <a:custGeom>
              <a:avLst/>
              <a:gdLst/>
              <a:ahLst/>
              <a:cxnLst/>
              <a:rect l="l" t="t" r="r" b="b"/>
              <a:pathLst>
                <a:path w="28575" h="10287000">
                  <a:moveTo>
                    <a:pt x="0" y="0"/>
                  </a:moveTo>
                  <a:lnTo>
                    <a:pt x="28574" y="0"/>
                  </a:lnTo>
                  <a:lnTo>
                    <a:pt x="28574" y="10286999"/>
                  </a:lnTo>
                  <a:lnTo>
                    <a:pt x="0" y="10286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000" y="3925941"/>
              <a:ext cx="3209290" cy="2219325"/>
            </a:xfrm>
            <a:custGeom>
              <a:avLst/>
              <a:gdLst/>
              <a:ahLst/>
              <a:cxnLst/>
              <a:rect l="l" t="t" r="r" b="b"/>
              <a:pathLst>
                <a:path w="3209290" h="2219325">
                  <a:moveTo>
                    <a:pt x="786544" y="2219067"/>
                  </a:moveTo>
                  <a:lnTo>
                    <a:pt x="732662" y="2217697"/>
                  </a:lnTo>
                  <a:lnTo>
                    <a:pt x="680441" y="2213587"/>
                  </a:lnTo>
                  <a:lnTo>
                    <a:pt x="629880" y="2206737"/>
                  </a:lnTo>
                  <a:lnTo>
                    <a:pt x="580980" y="2197146"/>
                  </a:lnTo>
                  <a:lnTo>
                    <a:pt x="533739" y="2184815"/>
                  </a:lnTo>
                  <a:lnTo>
                    <a:pt x="488158" y="2169743"/>
                  </a:lnTo>
                  <a:lnTo>
                    <a:pt x="444235" y="2151930"/>
                  </a:lnTo>
                  <a:lnTo>
                    <a:pt x="401972" y="2131376"/>
                  </a:lnTo>
                  <a:lnTo>
                    <a:pt x="361366" y="2108080"/>
                  </a:lnTo>
                  <a:lnTo>
                    <a:pt x="322419" y="2082043"/>
                  </a:lnTo>
                  <a:lnTo>
                    <a:pt x="285129" y="2053264"/>
                  </a:lnTo>
                  <a:lnTo>
                    <a:pt x="249497" y="2021744"/>
                  </a:lnTo>
                  <a:lnTo>
                    <a:pt x="215521" y="1987482"/>
                  </a:lnTo>
                  <a:lnTo>
                    <a:pt x="185840" y="1953603"/>
                  </a:lnTo>
                  <a:lnTo>
                    <a:pt x="158355" y="1918128"/>
                  </a:lnTo>
                  <a:lnTo>
                    <a:pt x="133068" y="1881060"/>
                  </a:lnTo>
                  <a:lnTo>
                    <a:pt x="109978" y="1842397"/>
                  </a:lnTo>
                  <a:lnTo>
                    <a:pt x="89086" y="1802141"/>
                  </a:lnTo>
                  <a:lnTo>
                    <a:pt x="70392" y="1760292"/>
                  </a:lnTo>
                  <a:lnTo>
                    <a:pt x="53896" y="1716851"/>
                  </a:lnTo>
                  <a:lnTo>
                    <a:pt x="39599" y="1671818"/>
                  </a:lnTo>
                  <a:lnTo>
                    <a:pt x="27500" y="1625194"/>
                  </a:lnTo>
                  <a:lnTo>
                    <a:pt x="17601" y="1576979"/>
                  </a:lnTo>
                  <a:lnTo>
                    <a:pt x="9901" y="1527175"/>
                  </a:lnTo>
                  <a:lnTo>
                    <a:pt x="4400" y="1475781"/>
                  </a:lnTo>
                  <a:lnTo>
                    <a:pt x="1100" y="1422798"/>
                  </a:lnTo>
                  <a:lnTo>
                    <a:pt x="0" y="1368226"/>
                  </a:lnTo>
                  <a:lnTo>
                    <a:pt x="758" y="1320535"/>
                  </a:lnTo>
                  <a:lnTo>
                    <a:pt x="3032" y="1272726"/>
                  </a:lnTo>
                  <a:lnTo>
                    <a:pt x="6823" y="1224800"/>
                  </a:lnTo>
                  <a:lnTo>
                    <a:pt x="12129" y="1176756"/>
                  </a:lnTo>
                  <a:lnTo>
                    <a:pt x="18951" y="1128595"/>
                  </a:lnTo>
                  <a:lnTo>
                    <a:pt x="27289" y="1080316"/>
                  </a:lnTo>
                  <a:lnTo>
                    <a:pt x="37141" y="1031918"/>
                  </a:lnTo>
                  <a:lnTo>
                    <a:pt x="48508" y="983402"/>
                  </a:lnTo>
                  <a:lnTo>
                    <a:pt x="61389" y="934767"/>
                  </a:lnTo>
                  <a:lnTo>
                    <a:pt x="76192" y="886488"/>
                  </a:lnTo>
                  <a:lnTo>
                    <a:pt x="93368" y="838979"/>
                  </a:lnTo>
                  <a:lnTo>
                    <a:pt x="112917" y="792240"/>
                  </a:lnTo>
                  <a:lnTo>
                    <a:pt x="134839" y="746273"/>
                  </a:lnTo>
                  <a:lnTo>
                    <a:pt x="159135" y="701081"/>
                  </a:lnTo>
                  <a:lnTo>
                    <a:pt x="185804" y="656665"/>
                  </a:lnTo>
                  <a:lnTo>
                    <a:pt x="214847" y="613027"/>
                  </a:lnTo>
                  <a:lnTo>
                    <a:pt x="246264" y="570169"/>
                  </a:lnTo>
                  <a:lnTo>
                    <a:pt x="280055" y="528093"/>
                  </a:lnTo>
                  <a:lnTo>
                    <a:pt x="309565" y="494381"/>
                  </a:lnTo>
                  <a:lnTo>
                    <a:pt x="340891" y="461421"/>
                  </a:lnTo>
                  <a:lnTo>
                    <a:pt x="374035" y="429213"/>
                  </a:lnTo>
                  <a:lnTo>
                    <a:pt x="408996" y="397760"/>
                  </a:lnTo>
                  <a:lnTo>
                    <a:pt x="445777" y="367062"/>
                  </a:lnTo>
                  <a:lnTo>
                    <a:pt x="484378" y="337120"/>
                  </a:lnTo>
                  <a:lnTo>
                    <a:pt x="524800" y="307935"/>
                  </a:lnTo>
                  <a:lnTo>
                    <a:pt x="567043" y="279508"/>
                  </a:lnTo>
                  <a:lnTo>
                    <a:pt x="611109" y="251840"/>
                  </a:lnTo>
                  <a:lnTo>
                    <a:pt x="656999" y="224933"/>
                  </a:lnTo>
                  <a:lnTo>
                    <a:pt x="704712" y="198786"/>
                  </a:lnTo>
                  <a:lnTo>
                    <a:pt x="743607" y="178929"/>
                  </a:lnTo>
                  <a:lnTo>
                    <a:pt x="783920" y="159943"/>
                  </a:lnTo>
                  <a:lnTo>
                    <a:pt x="825649" y="141828"/>
                  </a:lnTo>
                  <a:lnTo>
                    <a:pt x="868794" y="124584"/>
                  </a:lnTo>
                  <a:lnTo>
                    <a:pt x="913355" y="108210"/>
                  </a:lnTo>
                  <a:lnTo>
                    <a:pt x="959330" y="92707"/>
                  </a:lnTo>
                  <a:lnTo>
                    <a:pt x="1006718" y="78074"/>
                  </a:lnTo>
                  <a:lnTo>
                    <a:pt x="1055519" y="64311"/>
                  </a:lnTo>
                  <a:lnTo>
                    <a:pt x="1105732" y="51418"/>
                  </a:lnTo>
                  <a:lnTo>
                    <a:pt x="1157356" y="39395"/>
                  </a:lnTo>
                  <a:lnTo>
                    <a:pt x="1210390" y="28242"/>
                  </a:lnTo>
                  <a:lnTo>
                    <a:pt x="1264833" y="17958"/>
                  </a:lnTo>
                  <a:lnTo>
                    <a:pt x="1320685" y="8544"/>
                  </a:lnTo>
                  <a:lnTo>
                    <a:pt x="1377944" y="0"/>
                  </a:lnTo>
                  <a:lnTo>
                    <a:pt x="1377944" y="513784"/>
                  </a:lnTo>
                  <a:lnTo>
                    <a:pt x="1319688" y="516419"/>
                  </a:lnTo>
                  <a:lnTo>
                    <a:pt x="1264489" y="521049"/>
                  </a:lnTo>
                  <a:lnTo>
                    <a:pt x="1212344" y="527678"/>
                  </a:lnTo>
                  <a:lnTo>
                    <a:pt x="1163249" y="536309"/>
                  </a:lnTo>
                  <a:lnTo>
                    <a:pt x="1117202" y="546948"/>
                  </a:lnTo>
                  <a:lnTo>
                    <a:pt x="1074199" y="559600"/>
                  </a:lnTo>
                  <a:lnTo>
                    <a:pt x="1034238" y="574268"/>
                  </a:lnTo>
                  <a:lnTo>
                    <a:pt x="997316" y="590958"/>
                  </a:lnTo>
                  <a:lnTo>
                    <a:pt x="951773" y="616872"/>
                  </a:lnTo>
                  <a:lnTo>
                    <a:pt x="909556" y="647226"/>
                  </a:lnTo>
                  <a:lnTo>
                    <a:pt x="870662" y="682031"/>
                  </a:lnTo>
                  <a:lnTo>
                    <a:pt x="835089" y="721300"/>
                  </a:lnTo>
                  <a:lnTo>
                    <a:pt x="802835" y="765047"/>
                  </a:lnTo>
                  <a:lnTo>
                    <a:pt x="773900" y="813283"/>
                  </a:lnTo>
                  <a:lnTo>
                    <a:pt x="827649" y="814397"/>
                  </a:lnTo>
                  <a:lnTo>
                    <a:pt x="879850" y="817742"/>
                  </a:lnTo>
                  <a:lnTo>
                    <a:pt x="930503" y="823317"/>
                  </a:lnTo>
                  <a:lnTo>
                    <a:pt x="979608" y="831123"/>
                  </a:lnTo>
                  <a:lnTo>
                    <a:pt x="1027164" y="841160"/>
                  </a:lnTo>
                  <a:lnTo>
                    <a:pt x="1073170" y="853429"/>
                  </a:lnTo>
                  <a:lnTo>
                    <a:pt x="1117627" y="867930"/>
                  </a:lnTo>
                  <a:lnTo>
                    <a:pt x="1160534" y="884664"/>
                  </a:lnTo>
                  <a:lnTo>
                    <a:pt x="1201890" y="903630"/>
                  </a:lnTo>
                  <a:lnTo>
                    <a:pt x="1241695" y="924830"/>
                  </a:lnTo>
                  <a:lnTo>
                    <a:pt x="1279949" y="948264"/>
                  </a:lnTo>
                  <a:lnTo>
                    <a:pt x="1316651" y="973933"/>
                  </a:lnTo>
                  <a:lnTo>
                    <a:pt x="1351064" y="1002136"/>
                  </a:lnTo>
                  <a:lnTo>
                    <a:pt x="1382485" y="1033142"/>
                  </a:lnTo>
                  <a:lnTo>
                    <a:pt x="1410913" y="1066949"/>
                  </a:lnTo>
                  <a:lnTo>
                    <a:pt x="1436349" y="1103558"/>
                  </a:lnTo>
                  <a:lnTo>
                    <a:pt x="1458793" y="1142969"/>
                  </a:lnTo>
                  <a:lnTo>
                    <a:pt x="1478244" y="1185180"/>
                  </a:lnTo>
                  <a:lnTo>
                    <a:pt x="1494702" y="1230191"/>
                  </a:lnTo>
                  <a:lnTo>
                    <a:pt x="1508168" y="1278002"/>
                  </a:lnTo>
                  <a:lnTo>
                    <a:pt x="1518642" y="1328613"/>
                  </a:lnTo>
                  <a:lnTo>
                    <a:pt x="1526123" y="1382022"/>
                  </a:lnTo>
                  <a:lnTo>
                    <a:pt x="1530612" y="1438230"/>
                  </a:lnTo>
                  <a:lnTo>
                    <a:pt x="1532108" y="1497235"/>
                  </a:lnTo>
                  <a:lnTo>
                    <a:pt x="1530224" y="1551200"/>
                  </a:lnTo>
                  <a:lnTo>
                    <a:pt x="1524570" y="1604665"/>
                  </a:lnTo>
                  <a:lnTo>
                    <a:pt x="1515140" y="1657636"/>
                  </a:lnTo>
                  <a:lnTo>
                    <a:pt x="1501929" y="1710114"/>
                  </a:lnTo>
                  <a:lnTo>
                    <a:pt x="1484935" y="1762102"/>
                  </a:lnTo>
                  <a:lnTo>
                    <a:pt x="1464029" y="1812568"/>
                  </a:lnTo>
                  <a:lnTo>
                    <a:pt x="1439090" y="1860660"/>
                  </a:lnTo>
                  <a:lnTo>
                    <a:pt x="1410122" y="1906365"/>
                  </a:lnTo>
                  <a:lnTo>
                    <a:pt x="1377127" y="1949672"/>
                  </a:lnTo>
                  <a:lnTo>
                    <a:pt x="1340109" y="1990569"/>
                  </a:lnTo>
                  <a:lnTo>
                    <a:pt x="1306478" y="2022711"/>
                  </a:lnTo>
                  <a:lnTo>
                    <a:pt x="1270570" y="2052928"/>
                  </a:lnTo>
                  <a:lnTo>
                    <a:pt x="1232384" y="2081220"/>
                  </a:lnTo>
                  <a:lnTo>
                    <a:pt x="1191924" y="2107585"/>
                  </a:lnTo>
                  <a:lnTo>
                    <a:pt x="1149188" y="2132022"/>
                  </a:lnTo>
                  <a:lnTo>
                    <a:pt x="1104178" y="2154531"/>
                  </a:lnTo>
                  <a:lnTo>
                    <a:pt x="1056916" y="2174295"/>
                  </a:lnTo>
                  <a:lnTo>
                    <a:pt x="1007387" y="2190442"/>
                  </a:lnTo>
                  <a:lnTo>
                    <a:pt x="955590" y="2202981"/>
                  </a:lnTo>
                  <a:lnTo>
                    <a:pt x="901519" y="2211925"/>
                  </a:lnTo>
                  <a:lnTo>
                    <a:pt x="845171" y="2217284"/>
                  </a:lnTo>
                  <a:lnTo>
                    <a:pt x="786544" y="2219067"/>
                  </a:lnTo>
                  <a:close/>
                </a:path>
                <a:path w="3209290" h="2219325">
                  <a:moveTo>
                    <a:pt x="2460269" y="2219196"/>
                  </a:moveTo>
                  <a:lnTo>
                    <a:pt x="2406855" y="2217825"/>
                  </a:lnTo>
                  <a:lnTo>
                    <a:pt x="2355043" y="2213712"/>
                  </a:lnTo>
                  <a:lnTo>
                    <a:pt x="2304834" y="2206858"/>
                  </a:lnTo>
                  <a:lnTo>
                    <a:pt x="2256228" y="2197262"/>
                  </a:lnTo>
                  <a:lnTo>
                    <a:pt x="2209225" y="2184925"/>
                  </a:lnTo>
                  <a:lnTo>
                    <a:pt x="2163824" y="2169847"/>
                  </a:lnTo>
                  <a:lnTo>
                    <a:pt x="2120025" y="2152028"/>
                  </a:lnTo>
                  <a:lnTo>
                    <a:pt x="2077830" y="2131469"/>
                  </a:lnTo>
                  <a:lnTo>
                    <a:pt x="2037236" y="2108170"/>
                  </a:lnTo>
                  <a:lnTo>
                    <a:pt x="1998245" y="2082131"/>
                  </a:lnTo>
                  <a:lnTo>
                    <a:pt x="1960855" y="2053353"/>
                  </a:lnTo>
                  <a:lnTo>
                    <a:pt x="1925068" y="2021835"/>
                  </a:lnTo>
                  <a:lnTo>
                    <a:pt x="1890883" y="1987578"/>
                  </a:lnTo>
                  <a:lnTo>
                    <a:pt x="1860952" y="1953674"/>
                  </a:lnTo>
                  <a:lnTo>
                    <a:pt x="1833241" y="1918177"/>
                  </a:lnTo>
                  <a:lnTo>
                    <a:pt x="1807749" y="1881089"/>
                  </a:lnTo>
                  <a:lnTo>
                    <a:pt x="1784476" y="1842410"/>
                  </a:lnTo>
                  <a:lnTo>
                    <a:pt x="1763422" y="1802139"/>
                  </a:lnTo>
                  <a:lnTo>
                    <a:pt x="1744585" y="1760277"/>
                  </a:lnTo>
                  <a:lnTo>
                    <a:pt x="1727966" y="1716823"/>
                  </a:lnTo>
                  <a:lnTo>
                    <a:pt x="1713565" y="1671778"/>
                  </a:lnTo>
                  <a:lnTo>
                    <a:pt x="1701380" y="1625142"/>
                  </a:lnTo>
                  <a:lnTo>
                    <a:pt x="1691411" y="1576915"/>
                  </a:lnTo>
                  <a:lnTo>
                    <a:pt x="1683659" y="1527097"/>
                  </a:lnTo>
                  <a:lnTo>
                    <a:pt x="1678122" y="1475688"/>
                  </a:lnTo>
                  <a:lnTo>
                    <a:pt x="1674800" y="1422689"/>
                  </a:lnTo>
                  <a:lnTo>
                    <a:pt x="1673693" y="1368098"/>
                  </a:lnTo>
                  <a:lnTo>
                    <a:pt x="1674448" y="1320406"/>
                  </a:lnTo>
                  <a:lnTo>
                    <a:pt x="1676713" y="1272598"/>
                  </a:lnTo>
                  <a:lnTo>
                    <a:pt x="1680491" y="1224672"/>
                  </a:lnTo>
                  <a:lnTo>
                    <a:pt x="1685782" y="1176628"/>
                  </a:lnTo>
                  <a:lnTo>
                    <a:pt x="1692588" y="1128467"/>
                  </a:lnTo>
                  <a:lnTo>
                    <a:pt x="1700910" y="1080187"/>
                  </a:lnTo>
                  <a:lnTo>
                    <a:pt x="1710750" y="1031790"/>
                  </a:lnTo>
                  <a:lnTo>
                    <a:pt x="1722108" y="983274"/>
                  </a:lnTo>
                  <a:lnTo>
                    <a:pt x="1734986" y="934639"/>
                  </a:lnTo>
                  <a:lnTo>
                    <a:pt x="1749819" y="886335"/>
                  </a:lnTo>
                  <a:lnTo>
                    <a:pt x="1767061" y="838811"/>
                  </a:lnTo>
                  <a:lnTo>
                    <a:pt x="1786713" y="792068"/>
                  </a:lnTo>
                  <a:lnTo>
                    <a:pt x="1808772" y="746105"/>
                  </a:lnTo>
                  <a:lnTo>
                    <a:pt x="1833239" y="700921"/>
                  </a:lnTo>
                  <a:lnTo>
                    <a:pt x="1860111" y="656515"/>
                  </a:lnTo>
                  <a:lnTo>
                    <a:pt x="1889390" y="612888"/>
                  </a:lnTo>
                  <a:lnTo>
                    <a:pt x="1921073" y="570038"/>
                  </a:lnTo>
                  <a:lnTo>
                    <a:pt x="1955161" y="527965"/>
                  </a:lnTo>
                  <a:lnTo>
                    <a:pt x="1984933" y="494253"/>
                  </a:lnTo>
                  <a:lnTo>
                    <a:pt x="2016505" y="461292"/>
                  </a:lnTo>
                  <a:lnTo>
                    <a:pt x="2049875" y="429085"/>
                  </a:lnTo>
                  <a:lnTo>
                    <a:pt x="2085043" y="397632"/>
                  </a:lnTo>
                  <a:lnTo>
                    <a:pt x="2122007" y="366934"/>
                  </a:lnTo>
                  <a:lnTo>
                    <a:pt x="2160767" y="336992"/>
                  </a:lnTo>
                  <a:lnTo>
                    <a:pt x="2201323" y="307807"/>
                  </a:lnTo>
                  <a:lnTo>
                    <a:pt x="2243674" y="279380"/>
                  </a:lnTo>
                  <a:lnTo>
                    <a:pt x="2287818" y="251712"/>
                  </a:lnTo>
                  <a:lnTo>
                    <a:pt x="2333756" y="224804"/>
                  </a:lnTo>
                  <a:lnTo>
                    <a:pt x="2381486" y="198658"/>
                  </a:lnTo>
                  <a:lnTo>
                    <a:pt x="2420392" y="178827"/>
                  </a:lnTo>
                  <a:lnTo>
                    <a:pt x="2460711" y="159863"/>
                  </a:lnTo>
                  <a:lnTo>
                    <a:pt x="2502442" y="141766"/>
                  </a:lnTo>
                  <a:lnTo>
                    <a:pt x="2545587" y="124537"/>
                  </a:lnTo>
                  <a:lnTo>
                    <a:pt x="2590146" y="108176"/>
                  </a:lnTo>
                  <a:lnTo>
                    <a:pt x="2636118" y="92683"/>
                  </a:lnTo>
                  <a:lnTo>
                    <a:pt x="2683504" y="78058"/>
                  </a:lnTo>
                  <a:lnTo>
                    <a:pt x="2732304" y="64301"/>
                  </a:lnTo>
                  <a:lnTo>
                    <a:pt x="2782519" y="51412"/>
                  </a:lnTo>
                  <a:lnTo>
                    <a:pt x="2834148" y="39392"/>
                  </a:lnTo>
                  <a:lnTo>
                    <a:pt x="2887192" y="28241"/>
                  </a:lnTo>
                  <a:lnTo>
                    <a:pt x="2941651" y="17958"/>
                  </a:lnTo>
                  <a:lnTo>
                    <a:pt x="2997525" y="8544"/>
                  </a:lnTo>
                  <a:lnTo>
                    <a:pt x="3054814" y="0"/>
                  </a:lnTo>
                  <a:lnTo>
                    <a:pt x="3054814" y="513784"/>
                  </a:lnTo>
                  <a:lnTo>
                    <a:pt x="2996527" y="516419"/>
                  </a:lnTo>
                  <a:lnTo>
                    <a:pt x="2941304" y="521049"/>
                  </a:lnTo>
                  <a:lnTo>
                    <a:pt x="2889143" y="527678"/>
                  </a:lnTo>
                  <a:lnTo>
                    <a:pt x="2840039" y="536309"/>
                  </a:lnTo>
                  <a:lnTo>
                    <a:pt x="2793989" y="546948"/>
                  </a:lnTo>
                  <a:lnTo>
                    <a:pt x="2750988" y="559600"/>
                  </a:lnTo>
                  <a:lnTo>
                    <a:pt x="2711034" y="574268"/>
                  </a:lnTo>
                  <a:lnTo>
                    <a:pt x="2674122" y="590958"/>
                  </a:lnTo>
                  <a:lnTo>
                    <a:pt x="2628529" y="616872"/>
                  </a:lnTo>
                  <a:lnTo>
                    <a:pt x="2586071" y="647229"/>
                  </a:lnTo>
                  <a:lnTo>
                    <a:pt x="2546749" y="682043"/>
                  </a:lnTo>
                  <a:lnTo>
                    <a:pt x="2510571" y="721329"/>
                  </a:lnTo>
                  <a:lnTo>
                    <a:pt x="2477538" y="765103"/>
                  </a:lnTo>
                  <a:lnTo>
                    <a:pt x="2447657" y="813379"/>
                  </a:lnTo>
                  <a:lnTo>
                    <a:pt x="2501905" y="814494"/>
                  </a:lnTo>
                  <a:lnTo>
                    <a:pt x="2554559" y="817838"/>
                  </a:lnTo>
                  <a:lnTo>
                    <a:pt x="2605621" y="823413"/>
                  </a:lnTo>
                  <a:lnTo>
                    <a:pt x="2655090" y="831218"/>
                  </a:lnTo>
                  <a:lnTo>
                    <a:pt x="2702965" y="841254"/>
                  </a:lnTo>
                  <a:lnTo>
                    <a:pt x="2749246" y="853521"/>
                  </a:lnTo>
                  <a:lnTo>
                    <a:pt x="2793934" y="868020"/>
                  </a:lnTo>
                  <a:lnTo>
                    <a:pt x="2837027" y="884751"/>
                  </a:lnTo>
                  <a:lnTo>
                    <a:pt x="2878527" y="903713"/>
                  </a:lnTo>
                  <a:lnTo>
                    <a:pt x="2918432" y="924908"/>
                  </a:lnTo>
                  <a:lnTo>
                    <a:pt x="2956742" y="948336"/>
                  </a:lnTo>
                  <a:lnTo>
                    <a:pt x="2993457" y="973997"/>
                  </a:lnTo>
                  <a:lnTo>
                    <a:pt x="3027873" y="1002200"/>
                  </a:lnTo>
                  <a:lnTo>
                    <a:pt x="3059303" y="1033206"/>
                  </a:lnTo>
                  <a:lnTo>
                    <a:pt x="3087744" y="1067014"/>
                  </a:lnTo>
                  <a:lnTo>
                    <a:pt x="3113197" y="1103624"/>
                  </a:lnTo>
                  <a:lnTo>
                    <a:pt x="3135659" y="1143035"/>
                  </a:lnTo>
                  <a:lnTo>
                    <a:pt x="3155130" y="1185248"/>
                  </a:lnTo>
                  <a:lnTo>
                    <a:pt x="3171608" y="1230262"/>
                  </a:lnTo>
                  <a:lnTo>
                    <a:pt x="3185093" y="1278076"/>
                  </a:lnTo>
                  <a:lnTo>
                    <a:pt x="3195583" y="1328691"/>
                  </a:lnTo>
                  <a:lnTo>
                    <a:pt x="3203078" y="1382105"/>
                  </a:lnTo>
                  <a:lnTo>
                    <a:pt x="3207575" y="1438319"/>
                  </a:lnTo>
                  <a:lnTo>
                    <a:pt x="3209075" y="1497332"/>
                  </a:lnTo>
                  <a:lnTo>
                    <a:pt x="3207122" y="1551293"/>
                  </a:lnTo>
                  <a:lnTo>
                    <a:pt x="3201267" y="1604751"/>
                  </a:lnTo>
                  <a:lnTo>
                    <a:pt x="3191510" y="1657711"/>
                  </a:lnTo>
                  <a:lnTo>
                    <a:pt x="3177853" y="1710181"/>
                  </a:lnTo>
                  <a:lnTo>
                    <a:pt x="3160297" y="1762167"/>
                  </a:lnTo>
                  <a:lnTo>
                    <a:pt x="3138842" y="1812633"/>
                  </a:lnTo>
                  <a:lnTo>
                    <a:pt x="3113635" y="1860726"/>
                  </a:lnTo>
                  <a:lnTo>
                    <a:pt x="3084666" y="1906437"/>
                  </a:lnTo>
                  <a:lnTo>
                    <a:pt x="3051927" y="1949753"/>
                  </a:lnTo>
                  <a:lnTo>
                    <a:pt x="3015407" y="1990665"/>
                  </a:lnTo>
                  <a:lnTo>
                    <a:pt x="2982276" y="2022807"/>
                  </a:lnTo>
                  <a:lnTo>
                    <a:pt x="2946778" y="2053024"/>
                  </a:lnTo>
                  <a:lnTo>
                    <a:pt x="2908914" y="2081312"/>
                  </a:lnTo>
                  <a:lnTo>
                    <a:pt x="2868686" y="2107672"/>
                  </a:lnTo>
                  <a:lnTo>
                    <a:pt x="2826095" y="2132100"/>
                  </a:lnTo>
                  <a:lnTo>
                    <a:pt x="2781145" y="2154595"/>
                  </a:lnTo>
                  <a:lnTo>
                    <a:pt x="2740640" y="2171771"/>
                  </a:lnTo>
                  <a:lnTo>
                    <a:pt x="2698369" y="2186288"/>
                  </a:lnTo>
                  <a:lnTo>
                    <a:pt x="2654324" y="2198152"/>
                  </a:lnTo>
                  <a:lnTo>
                    <a:pt x="2608498" y="2207368"/>
                  </a:lnTo>
                  <a:lnTo>
                    <a:pt x="2560885" y="2213943"/>
                  </a:lnTo>
                  <a:lnTo>
                    <a:pt x="2511477" y="2217884"/>
                  </a:lnTo>
                  <a:lnTo>
                    <a:pt x="2460269" y="2219196"/>
                  </a:lnTo>
                  <a:close/>
                </a:path>
              </a:pathLst>
            </a:custGeom>
            <a:solidFill>
              <a:srgbClr val="FFFFFF">
                <a:alpha val="356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7352" y="6534903"/>
            <a:ext cx="1087007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7200" b="1" spc="-459" dirty="0">
                <a:latin typeface="Verdana"/>
                <a:cs typeface="Verdana"/>
              </a:rPr>
              <a:t>SEMANGAT BERKOLABORASI</a:t>
            </a:r>
            <a:endParaRPr sz="7200" dirty="0">
              <a:latin typeface="Verdana"/>
              <a:cs typeface="Verdan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75F486-F66D-C17E-D77B-D6A1F289CA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790700"/>
            <a:ext cx="3352800" cy="3352800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EE1D2D3-221B-6CA0-F8F4-BF5D20A1E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465" y="1509713"/>
            <a:ext cx="4086226" cy="408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486</Words>
  <Application>Microsoft Office PowerPoint</Application>
  <PresentationFormat>Custom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Candara</vt:lpstr>
      <vt:lpstr>Droid Sans</vt:lpstr>
      <vt:lpstr>Microsoft Sans Serif</vt:lpstr>
      <vt:lpstr>Tahoma</vt:lpstr>
      <vt:lpstr>Times New Roman</vt:lpstr>
      <vt:lpstr>Verdana</vt:lpstr>
      <vt:lpstr>Office Theme</vt:lpstr>
      <vt:lpstr>PowerPoint Presentation</vt:lpstr>
      <vt:lpstr> 1. Definisi pembelajaran PAIKEM 2.  Sintak pembelajaran PAIKEM 3. Implementasi pembelajaran PAIKEM</vt:lpstr>
      <vt:lpstr>PowerPoint Presentation</vt:lpstr>
      <vt:lpstr>Contextual Teaching and Learning (CTL). </vt:lpstr>
      <vt:lpstr>PowerPoint Presentation</vt:lpstr>
      <vt:lpstr>#</vt:lpstr>
      <vt:lpstr>PowerPoint Presentation</vt:lpstr>
      <vt:lpstr>SEMANGAT BERKOLABORASI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and White Start-up Business Video and Animated Presentation</dc:title>
  <dc:creator>Rizkia Chairunnisa</dc:creator>
  <cp:keywords>DAFK8Ml24cA,BADAIoogo1Q</cp:keywords>
  <cp:lastModifiedBy>Muhammad Asyura</cp:lastModifiedBy>
  <cp:revision>37</cp:revision>
  <dcterms:created xsi:type="dcterms:W3CDTF">2023-02-26T00:15:18Z</dcterms:created>
  <dcterms:modified xsi:type="dcterms:W3CDTF">2023-09-30T18:47:39Z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Canva</vt:lpwstr>
  </property>
  <property fmtid="{D5CDD505-2E9C-101B-9397-08002B2CF9AE}" pid="4" name="LastSaved">
    <vt:filetime>2022-09-01T00:00:00Z</vt:filetime>
  </property>
</Properties>
</file>