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diagrams/layout2.xml" ContentType="application/vnd.openxmlformats-officedocument.drawingml.diagram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0" r:id="rId3"/>
    <p:sldId id="261" r:id="rId4"/>
    <p:sldId id="257" r:id="rId5"/>
    <p:sldId id="262" r:id="rId6"/>
    <p:sldId id="259" r:id="rId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612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7B8C5A8-5EBD-454E-A14C-F7977AD41279}" type="doc">
      <dgm:prSet loTypeId="urn:microsoft.com/office/officeart/2005/8/layout/venn1" loCatId="relationship" qsTypeId="urn:microsoft.com/office/officeart/2005/8/quickstyle/3d2" qsCatId="3D" csTypeId="urn:microsoft.com/office/officeart/2005/8/colors/colorful4" csCatId="colorful" phldr="1"/>
      <dgm:spPr/>
    </dgm:pt>
    <dgm:pt modelId="{A4018670-965B-4DE4-BC67-3432FC32B2DF}">
      <dgm:prSet phldrT="[Text]"/>
      <dgm:spPr/>
      <dgm:t>
        <a:bodyPr/>
        <a:lstStyle/>
        <a:p>
          <a:r>
            <a:rPr lang="en-US" b="1" dirty="0" err="1" smtClean="0"/>
            <a:t>Fungsi</a:t>
          </a:r>
          <a:r>
            <a:rPr lang="en-US" b="1" dirty="0" smtClean="0"/>
            <a:t> </a:t>
          </a:r>
          <a:r>
            <a:rPr lang="en-US" b="1" dirty="0" err="1" smtClean="0"/>
            <a:t>untuk</a:t>
          </a:r>
          <a:r>
            <a:rPr lang="en-US" b="1" dirty="0" smtClean="0"/>
            <a:t> </a:t>
          </a:r>
          <a:r>
            <a:rPr lang="en-US" b="1" dirty="0" err="1" smtClean="0"/>
            <a:t>kelas</a:t>
          </a:r>
          <a:endParaRPr lang="en-US" b="1" dirty="0"/>
        </a:p>
      </dgm:t>
    </dgm:pt>
    <dgm:pt modelId="{2F2AA863-B621-46A9-98F4-D2D36C235506}" type="parTrans" cxnId="{710E8A2E-4D77-492B-B724-081CC197EB77}">
      <dgm:prSet/>
      <dgm:spPr/>
      <dgm:t>
        <a:bodyPr/>
        <a:lstStyle/>
        <a:p>
          <a:endParaRPr lang="en-US"/>
        </a:p>
      </dgm:t>
    </dgm:pt>
    <dgm:pt modelId="{FE3CECB3-F359-45CF-B772-CB9B57CDF4BB}" type="sibTrans" cxnId="{710E8A2E-4D77-492B-B724-081CC197EB77}">
      <dgm:prSet/>
      <dgm:spPr/>
      <dgm:t>
        <a:bodyPr/>
        <a:lstStyle/>
        <a:p>
          <a:endParaRPr lang="en-US"/>
        </a:p>
      </dgm:t>
    </dgm:pt>
    <dgm:pt modelId="{3A6A7F7F-E6EE-4F64-B278-71F174A93542}">
      <dgm:prSet phldrT="[Text]"/>
      <dgm:spPr/>
      <dgm:t>
        <a:bodyPr/>
        <a:lstStyle/>
        <a:p>
          <a:r>
            <a:rPr lang="en-US" b="1" dirty="0" err="1" smtClean="0"/>
            <a:t>Fungsi</a:t>
          </a:r>
          <a:r>
            <a:rPr lang="en-US" b="1" dirty="0" smtClean="0"/>
            <a:t> </a:t>
          </a:r>
          <a:r>
            <a:rPr lang="en-US" b="1" dirty="0" err="1" smtClean="0"/>
            <a:t>untuk</a:t>
          </a:r>
          <a:r>
            <a:rPr lang="en-US" b="1" dirty="0" smtClean="0"/>
            <a:t> </a:t>
          </a:r>
          <a:r>
            <a:rPr lang="en-US" b="1" dirty="0" err="1" smtClean="0"/>
            <a:t>administrasi</a:t>
          </a:r>
          <a:endParaRPr lang="en-US" b="1" dirty="0"/>
        </a:p>
      </dgm:t>
    </dgm:pt>
    <dgm:pt modelId="{B737B171-3D77-496C-B997-4524A56BE3A1}" type="parTrans" cxnId="{05F09A06-F1BF-4B61-9E4E-764D57BE8C8D}">
      <dgm:prSet/>
      <dgm:spPr/>
      <dgm:t>
        <a:bodyPr/>
        <a:lstStyle/>
        <a:p>
          <a:endParaRPr lang="en-US"/>
        </a:p>
      </dgm:t>
    </dgm:pt>
    <dgm:pt modelId="{A6C05192-3D52-4639-BAD9-40AB26BD7E18}" type="sibTrans" cxnId="{05F09A06-F1BF-4B61-9E4E-764D57BE8C8D}">
      <dgm:prSet/>
      <dgm:spPr/>
      <dgm:t>
        <a:bodyPr/>
        <a:lstStyle/>
        <a:p>
          <a:endParaRPr lang="en-US"/>
        </a:p>
      </dgm:t>
    </dgm:pt>
    <dgm:pt modelId="{6EFE5B17-A88F-4040-A764-A00C7E95A22A}">
      <dgm:prSet phldrT="[Text]"/>
      <dgm:spPr/>
      <dgm:t>
        <a:bodyPr/>
        <a:lstStyle/>
        <a:p>
          <a:r>
            <a:rPr lang="en-US" b="1" dirty="0" err="1" smtClean="0"/>
            <a:t>Fungsi</a:t>
          </a:r>
          <a:r>
            <a:rPr lang="en-US" b="1" dirty="0" smtClean="0"/>
            <a:t> </a:t>
          </a:r>
          <a:r>
            <a:rPr lang="en-US" b="1" dirty="0" err="1" smtClean="0"/>
            <a:t>untuk</a:t>
          </a:r>
          <a:r>
            <a:rPr lang="en-US" b="1" dirty="0" smtClean="0"/>
            <a:t> </a:t>
          </a:r>
          <a:r>
            <a:rPr lang="en-US" b="1" dirty="0" err="1" smtClean="0"/>
            <a:t>bimbingan</a:t>
          </a:r>
          <a:endParaRPr lang="en-US" b="1" dirty="0"/>
        </a:p>
      </dgm:t>
    </dgm:pt>
    <dgm:pt modelId="{41CF7265-471E-41B7-917B-B7F93F36D358}" type="parTrans" cxnId="{A974D53A-86D9-4AF2-B322-497F65AC72AD}">
      <dgm:prSet/>
      <dgm:spPr/>
      <dgm:t>
        <a:bodyPr/>
        <a:lstStyle/>
        <a:p>
          <a:endParaRPr lang="en-US"/>
        </a:p>
      </dgm:t>
    </dgm:pt>
    <dgm:pt modelId="{E5EF7D3E-A3E8-4A72-B9A2-C21551E9E6D6}" type="sibTrans" cxnId="{A974D53A-86D9-4AF2-B322-497F65AC72AD}">
      <dgm:prSet/>
      <dgm:spPr/>
      <dgm:t>
        <a:bodyPr/>
        <a:lstStyle/>
        <a:p>
          <a:endParaRPr lang="en-US"/>
        </a:p>
      </dgm:t>
    </dgm:pt>
    <dgm:pt modelId="{E763E3C8-B816-44AC-83D7-87ADD974E4B1}" type="pres">
      <dgm:prSet presAssocID="{17B8C5A8-5EBD-454E-A14C-F7977AD41279}" presName="compositeShape" presStyleCnt="0">
        <dgm:presLayoutVars>
          <dgm:chMax val="7"/>
          <dgm:dir/>
          <dgm:resizeHandles val="exact"/>
        </dgm:presLayoutVars>
      </dgm:prSet>
      <dgm:spPr/>
    </dgm:pt>
    <dgm:pt modelId="{67005AA7-3EE1-4EAC-A2B2-B8C5EC95DB5E}" type="pres">
      <dgm:prSet presAssocID="{A4018670-965B-4DE4-BC67-3432FC32B2DF}" presName="circ1" presStyleLbl="vennNode1" presStyleIdx="0" presStyleCnt="3" custLinFactNeighborX="17087" custLinFactNeighborY="-6525"/>
      <dgm:spPr/>
      <dgm:t>
        <a:bodyPr/>
        <a:lstStyle/>
        <a:p>
          <a:endParaRPr lang="en-US"/>
        </a:p>
      </dgm:t>
    </dgm:pt>
    <dgm:pt modelId="{3C532DA5-2126-458D-B45D-91CE81BAB5ED}" type="pres">
      <dgm:prSet presAssocID="{A4018670-965B-4DE4-BC67-3432FC32B2DF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5431602-B3A4-4883-B510-27E9D30BC653}" type="pres">
      <dgm:prSet presAssocID="{3A6A7F7F-E6EE-4F64-B278-71F174A93542}" presName="circ2" presStyleLbl="vennNode1" presStyleIdx="1" presStyleCnt="3" custLinFactNeighborX="5337" custLinFactNeighborY="13905"/>
      <dgm:spPr/>
      <dgm:t>
        <a:bodyPr/>
        <a:lstStyle/>
        <a:p>
          <a:endParaRPr lang="en-US"/>
        </a:p>
      </dgm:t>
    </dgm:pt>
    <dgm:pt modelId="{5A75CB39-0590-4035-9E72-D39274FC9F8D}" type="pres">
      <dgm:prSet presAssocID="{3A6A7F7F-E6EE-4F64-B278-71F174A93542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2BE4156-B256-464F-B575-A1D75AB67BDF}" type="pres">
      <dgm:prSet presAssocID="{6EFE5B17-A88F-4040-A764-A00C7E95A22A}" presName="circ3" presStyleLbl="vennNode1" presStyleIdx="2" presStyleCnt="3"/>
      <dgm:spPr/>
      <dgm:t>
        <a:bodyPr/>
        <a:lstStyle/>
        <a:p>
          <a:endParaRPr lang="en-US"/>
        </a:p>
      </dgm:t>
    </dgm:pt>
    <dgm:pt modelId="{3AB29971-4999-426F-A0BB-34130467E627}" type="pres">
      <dgm:prSet presAssocID="{6EFE5B17-A88F-4040-A764-A00C7E95A22A}" presName="circ3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01D966C7-FDAD-498D-B3D8-D62B0F268D1A}" type="presOf" srcId="{A4018670-965B-4DE4-BC67-3432FC32B2DF}" destId="{67005AA7-3EE1-4EAC-A2B2-B8C5EC95DB5E}" srcOrd="0" destOrd="0" presId="urn:microsoft.com/office/officeart/2005/8/layout/venn1"/>
    <dgm:cxn modelId="{A974D53A-86D9-4AF2-B322-497F65AC72AD}" srcId="{17B8C5A8-5EBD-454E-A14C-F7977AD41279}" destId="{6EFE5B17-A88F-4040-A764-A00C7E95A22A}" srcOrd="2" destOrd="0" parTransId="{41CF7265-471E-41B7-917B-B7F93F36D358}" sibTransId="{E5EF7D3E-A3E8-4A72-B9A2-C21551E9E6D6}"/>
    <dgm:cxn modelId="{05F09A06-F1BF-4B61-9E4E-764D57BE8C8D}" srcId="{17B8C5A8-5EBD-454E-A14C-F7977AD41279}" destId="{3A6A7F7F-E6EE-4F64-B278-71F174A93542}" srcOrd="1" destOrd="0" parTransId="{B737B171-3D77-496C-B997-4524A56BE3A1}" sibTransId="{A6C05192-3D52-4639-BAD9-40AB26BD7E18}"/>
    <dgm:cxn modelId="{710E8A2E-4D77-492B-B724-081CC197EB77}" srcId="{17B8C5A8-5EBD-454E-A14C-F7977AD41279}" destId="{A4018670-965B-4DE4-BC67-3432FC32B2DF}" srcOrd="0" destOrd="0" parTransId="{2F2AA863-B621-46A9-98F4-D2D36C235506}" sibTransId="{FE3CECB3-F359-45CF-B772-CB9B57CDF4BB}"/>
    <dgm:cxn modelId="{3E069D81-4B8B-43F5-86AB-9BECB3AFD956}" type="presOf" srcId="{3A6A7F7F-E6EE-4F64-B278-71F174A93542}" destId="{15431602-B3A4-4883-B510-27E9D30BC653}" srcOrd="0" destOrd="0" presId="urn:microsoft.com/office/officeart/2005/8/layout/venn1"/>
    <dgm:cxn modelId="{5843EB7C-0172-4EAF-8552-7259B1AB8FDB}" type="presOf" srcId="{6EFE5B17-A88F-4040-A764-A00C7E95A22A}" destId="{32BE4156-B256-464F-B575-A1D75AB67BDF}" srcOrd="0" destOrd="0" presId="urn:microsoft.com/office/officeart/2005/8/layout/venn1"/>
    <dgm:cxn modelId="{07CF232A-446C-4A44-A2F8-56883DCF948B}" type="presOf" srcId="{17B8C5A8-5EBD-454E-A14C-F7977AD41279}" destId="{E763E3C8-B816-44AC-83D7-87ADD974E4B1}" srcOrd="0" destOrd="0" presId="urn:microsoft.com/office/officeart/2005/8/layout/venn1"/>
    <dgm:cxn modelId="{813D4424-06C6-4544-AD3F-99B7A0D99DEE}" type="presOf" srcId="{A4018670-965B-4DE4-BC67-3432FC32B2DF}" destId="{3C532DA5-2126-458D-B45D-91CE81BAB5ED}" srcOrd="1" destOrd="0" presId="urn:microsoft.com/office/officeart/2005/8/layout/venn1"/>
    <dgm:cxn modelId="{3A31C893-1806-425D-9E9F-3543712AD2B2}" type="presOf" srcId="{6EFE5B17-A88F-4040-A764-A00C7E95A22A}" destId="{3AB29971-4999-426F-A0BB-34130467E627}" srcOrd="1" destOrd="0" presId="urn:microsoft.com/office/officeart/2005/8/layout/venn1"/>
    <dgm:cxn modelId="{DEB5FE92-BAD5-49B7-958A-5338DF9E0466}" type="presOf" srcId="{3A6A7F7F-E6EE-4F64-B278-71F174A93542}" destId="{5A75CB39-0590-4035-9E72-D39274FC9F8D}" srcOrd="1" destOrd="0" presId="urn:microsoft.com/office/officeart/2005/8/layout/venn1"/>
    <dgm:cxn modelId="{21255628-D63B-4E38-A1D7-9075F9EC93A9}" type="presParOf" srcId="{E763E3C8-B816-44AC-83D7-87ADD974E4B1}" destId="{67005AA7-3EE1-4EAC-A2B2-B8C5EC95DB5E}" srcOrd="0" destOrd="0" presId="urn:microsoft.com/office/officeart/2005/8/layout/venn1"/>
    <dgm:cxn modelId="{87C8FF53-ED3C-41B6-A900-7499EEF96758}" type="presParOf" srcId="{E763E3C8-B816-44AC-83D7-87ADD974E4B1}" destId="{3C532DA5-2126-458D-B45D-91CE81BAB5ED}" srcOrd="1" destOrd="0" presId="urn:microsoft.com/office/officeart/2005/8/layout/venn1"/>
    <dgm:cxn modelId="{B923EE25-2A0C-4A13-BA45-87E3CF44AC61}" type="presParOf" srcId="{E763E3C8-B816-44AC-83D7-87ADD974E4B1}" destId="{15431602-B3A4-4883-B510-27E9D30BC653}" srcOrd="2" destOrd="0" presId="urn:microsoft.com/office/officeart/2005/8/layout/venn1"/>
    <dgm:cxn modelId="{3CF2B242-595E-47D5-A43B-B3849C548F2E}" type="presParOf" srcId="{E763E3C8-B816-44AC-83D7-87ADD974E4B1}" destId="{5A75CB39-0590-4035-9E72-D39274FC9F8D}" srcOrd="3" destOrd="0" presId="urn:microsoft.com/office/officeart/2005/8/layout/venn1"/>
    <dgm:cxn modelId="{7B116986-41C6-4F69-ABF6-AF30DAD5FD8A}" type="presParOf" srcId="{E763E3C8-B816-44AC-83D7-87ADD974E4B1}" destId="{32BE4156-B256-464F-B575-A1D75AB67BDF}" srcOrd="4" destOrd="0" presId="urn:microsoft.com/office/officeart/2005/8/layout/venn1"/>
    <dgm:cxn modelId="{E8C60053-D2DC-4EC0-A744-27F2DCDC3340}" type="presParOf" srcId="{E763E3C8-B816-44AC-83D7-87ADD974E4B1}" destId="{3AB29971-4999-426F-A0BB-34130467E627}" srcOrd="5" destOrd="0" presId="urn:microsoft.com/office/officeart/2005/8/layout/venn1"/>
  </dgm:cxnLst>
  <dgm:bg>
    <a:noFill/>
  </dgm:bg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8C2E884-EB4B-478C-BE4D-40FE61595686}" type="doc">
      <dgm:prSet loTypeId="urn:microsoft.com/office/officeart/2005/8/layout/vProcess5" loCatId="process" qsTypeId="urn:microsoft.com/office/officeart/2005/8/quickstyle/3d1" qsCatId="3D" csTypeId="urn:microsoft.com/office/officeart/2005/8/colors/colorful4" csCatId="colorful" phldr="1"/>
      <dgm:spPr/>
      <dgm:t>
        <a:bodyPr/>
        <a:lstStyle/>
        <a:p>
          <a:endParaRPr lang="en-US"/>
        </a:p>
      </dgm:t>
    </dgm:pt>
    <dgm:pt modelId="{5272A1C7-BAA1-41D0-B281-378CEEC26DF8}">
      <dgm:prSet phldrT="[Text]"/>
      <dgm:spPr/>
      <dgm:t>
        <a:bodyPr/>
        <a:lstStyle/>
        <a:p>
          <a:r>
            <a:rPr lang="en-US" dirty="0" err="1" smtClean="0"/>
            <a:t>Menentukan</a:t>
          </a:r>
          <a:r>
            <a:rPr lang="en-US" dirty="0" smtClean="0"/>
            <a:t> </a:t>
          </a:r>
          <a:r>
            <a:rPr lang="en-US" dirty="0" err="1" smtClean="0"/>
            <a:t>tujuan</a:t>
          </a:r>
          <a:r>
            <a:rPr lang="en-US" dirty="0" smtClean="0"/>
            <a:t> </a:t>
          </a:r>
          <a:r>
            <a:rPr lang="en-US" dirty="0" err="1" smtClean="0"/>
            <a:t>mengadakan</a:t>
          </a:r>
          <a:r>
            <a:rPr lang="en-US" dirty="0" smtClean="0"/>
            <a:t> </a:t>
          </a:r>
          <a:r>
            <a:rPr lang="en-US" dirty="0" err="1" smtClean="0"/>
            <a:t>tes</a:t>
          </a:r>
          <a:endParaRPr lang="en-US" dirty="0"/>
        </a:p>
      </dgm:t>
    </dgm:pt>
    <dgm:pt modelId="{27B83D73-6A5B-4AD9-9DAE-393CEA9296E8}" type="parTrans" cxnId="{2494500E-91CE-4043-9E6B-F08F0FD13BAD}">
      <dgm:prSet/>
      <dgm:spPr/>
      <dgm:t>
        <a:bodyPr/>
        <a:lstStyle/>
        <a:p>
          <a:endParaRPr lang="en-US"/>
        </a:p>
      </dgm:t>
    </dgm:pt>
    <dgm:pt modelId="{FE2F0C9B-15EB-4CEF-90CF-A3373790D383}" type="sibTrans" cxnId="{2494500E-91CE-4043-9E6B-F08F0FD13BAD}">
      <dgm:prSet/>
      <dgm:spPr/>
      <dgm:t>
        <a:bodyPr/>
        <a:lstStyle/>
        <a:p>
          <a:endParaRPr lang="en-US"/>
        </a:p>
      </dgm:t>
    </dgm:pt>
    <dgm:pt modelId="{BB99ADC1-F3BB-4193-872A-CD17715A21F1}">
      <dgm:prSet phldrT="[Text]"/>
      <dgm:spPr/>
      <dgm:t>
        <a:bodyPr/>
        <a:lstStyle/>
        <a:p>
          <a:r>
            <a:rPr lang="en-US" dirty="0" err="1" smtClean="0"/>
            <a:t>Mengadakan</a:t>
          </a:r>
          <a:r>
            <a:rPr lang="en-US" dirty="0" smtClean="0"/>
            <a:t> </a:t>
          </a:r>
          <a:r>
            <a:rPr lang="en-US" dirty="0" err="1" smtClean="0"/>
            <a:t>pembatasan</a:t>
          </a:r>
          <a:r>
            <a:rPr lang="en-US" dirty="0" smtClean="0"/>
            <a:t> </a:t>
          </a:r>
          <a:r>
            <a:rPr lang="en-US" dirty="0" err="1" smtClean="0"/>
            <a:t>terhadap</a:t>
          </a:r>
          <a:r>
            <a:rPr lang="en-US" dirty="0" smtClean="0"/>
            <a:t> </a:t>
          </a:r>
          <a:r>
            <a:rPr lang="en-US" dirty="0" err="1" smtClean="0"/>
            <a:t>baha</a:t>
          </a:r>
          <a:r>
            <a:rPr lang="en-US" dirty="0" smtClean="0"/>
            <a:t> yang </a:t>
          </a:r>
          <a:r>
            <a:rPr lang="en-US" dirty="0" err="1" smtClean="0"/>
            <a:t>akan</a:t>
          </a:r>
          <a:r>
            <a:rPr lang="en-US" dirty="0" smtClean="0"/>
            <a:t> </a:t>
          </a:r>
          <a:r>
            <a:rPr lang="en-US" dirty="0" err="1" smtClean="0"/>
            <a:t>dijadikan</a:t>
          </a:r>
          <a:r>
            <a:rPr lang="en-US" dirty="0" smtClean="0"/>
            <a:t> </a:t>
          </a:r>
          <a:r>
            <a:rPr lang="en-US" dirty="0" err="1" smtClean="0"/>
            <a:t>tes</a:t>
          </a:r>
          <a:endParaRPr lang="en-US" dirty="0"/>
        </a:p>
      </dgm:t>
    </dgm:pt>
    <dgm:pt modelId="{0E51D5FF-AA30-4E32-AB26-9B82123E35C7}" type="parTrans" cxnId="{CF03B15F-4B5E-41B6-9297-C1EA49BBAC9F}">
      <dgm:prSet/>
      <dgm:spPr/>
      <dgm:t>
        <a:bodyPr/>
        <a:lstStyle/>
        <a:p>
          <a:endParaRPr lang="en-US"/>
        </a:p>
      </dgm:t>
    </dgm:pt>
    <dgm:pt modelId="{1A63FAAE-78B4-4888-B0E7-A43FC48614CB}" type="sibTrans" cxnId="{CF03B15F-4B5E-41B6-9297-C1EA49BBAC9F}">
      <dgm:prSet/>
      <dgm:spPr/>
      <dgm:t>
        <a:bodyPr/>
        <a:lstStyle/>
        <a:p>
          <a:endParaRPr lang="en-US"/>
        </a:p>
      </dgm:t>
    </dgm:pt>
    <dgm:pt modelId="{01B38F03-16CC-41E5-ACB2-DF5C707F657E}">
      <dgm:prSet phldrT="[Text]"/>
      <dgm:spPr/>
      <dgm:t>
        <a:bodyPr/>
        <a:lstStyle/>
        <a:p>
          <a:r>
            <a:rPr lang="en-US" dirty="0" err="1" smtClean="0"/>
            <a:t>Menderetkan</a:t>
          </a:r>
          <a:r>
            <a:rPr lang="en-US" dirty="0" smtClean="0"/>
            <a:t> </a:t>
          </a:r>
          <a:r>
            <a:rPr lang="en-US" dirty="0" err="1" smtClean="0"/>
            <a:t>semua</a:t>
          </a:r>
          <a:r>
            <a:rPr lang="en-US" dirty="0" smtClean="0"/>
            <a:t> </a:t>
          </a:r>
          <a:r>
            <a:rPr lang="en-US" dirty="0" err="1" smtClean="0"/>
            <a:t>indikator</a:t>
          </a:r>
          <a:r>
            <a:rPr lang="en-US" dirty="0" smtClean="0"/>
            <a:t> </a:t>
          </a:r>
          <a:r>
            <a:rPr lang="en-US" dirty="0" err="1" smtClean="0"/>
            <a:t>dalam</a:t>
          </a:r>
          <a:r>
            <a:rPr lang="en-US" dirty="0" smtClean="0"/>
            <a:t> </a:t>
          </a:r>
          <a:r>
            <a:rPr lang="en-US" dirty="0" err="1" smtClean="0"/>
            <a:t>tabel</a:t>
          </a:r>
          <a:r>
            <a:rPr lang="en-US" dirty="0" smtClean="0"/>
            <a:t> </a:t>
          </a:r>
          <a:r>
            <a:rPr lang="en-US" dirty="0" err="1" smtClean="0"/>
            <a:t>persiapan</a:t>
          </a:r>
          <a:r>
            <a:rPr lang="en-US" dirty="0" smtClean="0"/>
            <a:t> yang </a:t>
          </a:r>
          <a:r>
            <a:rPr lang="en-US" dirty="0" err="1" smtClean="0"/>
            <a:t>memuat</a:t>
          </a:r>
          <a:r>
            <a:rPr lang="en-US" dirty="0" smtClean="0"/>
            <a:t> </a:t>
          </a:r>
          <a:r>
            <a:rPr lang="en-US" dirty="0" err="1" smtClean="0"/>
            <a:t>aspek</a:t>
          </a:r>
          <a:r>
            <a:rPr lang="en-US" dirty="0" smtClean="0"/>
            <a:t> </a:t>
          </a:r>
          <a:r>
            <a:rPr lang="en-US" dirty="0" err="1" smtClean="0"/>
            <a:t>tingkah</a:t>
          </a:r>
          <a:r>
            <a:rPr lang="en-US" dirty="0" smtClean="0"/>
            <a:t> </a:t>
          </a:r>
          <a:r>
            <a:rPr lang="en-US" dirty="0" err="1" smtClean="0"/>
            <a:t>laku</a:t>
          </a:r>
          <a:r>
            <a:rPr lang="en-US" dirty="0" smtClean="0"/>
            <a:t> yang </a:t>
          </a:r>
          <a:r>
            <a:rPr lang="en-US" dirty="0" err="1" smtClean="0"/>
            <a:t>terkandung</a:t>
          </a:r>
          <a:r>
            <a:rPr lang="en-US" dirty="0" smtClean="0"/>
            <a:t> </a:t>
          </a:r>
          <a:r>
            <a:rPr lang="en-US" dirty="0" err="1" smtClean="0"/>
            <a:t>dalam</a:t>
          </a:r>
          <a:r>
            <a:rPr lang="en-US" dirty="0" smtClean="0"/>
            <a:t> </a:t>
          </a:r>
          <a:r>
            <a:rPr lang="en-US" dirty="0" err="1" smtClean="0"/>
            <a:t>indikator</a:t>
          </a:r>
          <a:r>
            <a:rPr lang="en-US" dirty="0" smtClean="0"/>
            <a:t> </a:t>
          </a:r>
          <a:r>
            <a:rPr lang="en-US" dirty="0" err="1" smtClean="0"/>
            <a:t>itu</a:t>
          </a:r>
          <a:r>
            <a:rPr lang="en-US" dirty="0" smtClean="0"/>
            <a:t>.</a:t>
          </a:r>
          <a:endParaRPr lang="en-US" dirty="0"/>
        </a:p>
      </dgm:t>
    </dgm:pt>
    <dgm:pt modelId="{D26E8AE4-5D51-4FD1-8BA0-C65401580ADB}" type="parTrans" cxnId="{BD9127A9-4076-47AB-A0DC-2AB16FFE2B8C}">
      <dgm:prSet/>
      <dgm:spPr/>
      <dgm:t>
        <a:bodyPr/>
        <a:lstStyle/>
        <a:p>
          <a:endParaRPr lang="en-US"/>
        </a:p>
      </dgm:t>
    </dgm:pt>
    <dgm:pt modelId="{621B4386-2C48-4648-BD3C-CF9A641537BE}" type="sibTrans" cxnId="{BD9127A9-4076-47AB-A0DC-2AB16FFE2B8C}">
      <dgm:prSet/>
      <dgm:spPr/>
      <dgm:t>
        <a:bodyPr/>
        <a:lstStyle/>
        <a:p>
          <a:endParaRPr lang="en-US"/>
        </a:p>
      </dgm:t>
    </dgm:pt>
    <dgm:pt modelId="{75461590-3913-4692-A5A0-0EF3A4D605F5}">
      <dgm:prSet/>
      <dgm:spPr/>
      <dgm:t>
        <a:bodyPr/>
        <a:lstStyle/>
        <a:p>
          <a:r>
            <a:rPr lang="en-US" dirty="0" err="1" smtClean="0"/>
            <a:t>Merumuskan</a:t>
          </a:r>
          <a:r>
            <a:rPr lang="en-US" dirty="0" smtClean="0"/>
            <a:t> </a:t>
          </a:r>
          <a:r>
            <a:rPr lang="en-US" dirty="0" err="1" smtClean="0"/>
            <a:t>tujuan</a:t>
          </a:r>
          <a:r>
            <a:rPr lang="en-US" dirty="0" smtClean="0"/>
            <a:t> </a:t>
          </a:r>
          <a:r>
            <a:rPr lang="en-US" dirty="0" err="1" smtClean="0"/>
            <a:t>instruksional</a:t>
          </a:r>
          <a:r>
            <a:rPr lang="en-US" dirty="0" smtClean="0"/>
            <a:t> </a:t>
          </a:r>
          <a:r>
            <a:rPr lang="en-US" dirty="0" err="1" smtClean="0"/>
            <a:t>khusus</a:t>
          </a:r>
          <a:r>
            <a:rPr lang="en-US" dirty="0" smtClean="0"/>
            <a:t> </a:t>
          </a:r>
          <a:r>
            <a:rPr lang="en-US" dirty="0" err="1" smtClean="0"/>
            <a:t>dari</a:t>
          </a:r>
          <a:r>
            <a:rPr lang="en-US" dirty="0" smtClean="0"/>
            <a:t> </a:t>
          </a:r>
          <a:r>
            <a:rPr lang="en-US" dirty="0" err="1" smtClean="0"/>
            <a:t>tiap</a:t>
          </a:r>
          <a:r>
            <a:rPr lang="en-US" dirty="0" smtClean="0"/>
            <a:t> </a:t>
          </a:r>
          <a:r>
            <a:rPr lang="en-US" dirty="0" err="1" smtClean="0"/>
            <a:t>bagian</a:t>
          </a:r>
          <a:r>
            <a:rPr lang="en-US" dirty="0" smtClean="0"/>
            <a:t> </a:t>
          </a:r>
          <a:r>
            <a:rPr lang="en-US" dirty="0" err="1" smtClean="0"/>
            <a:t>bahan</a:t>
          </a:r>
          <a:endParaRPr lang="en-US" dirty="0"/>
        </a:p>
      </dgm:t>
    </dgm:pt>
    <dgm:pt modelId="{2DBF66F1-08DC-400B-B868-4E9CDCAFB4DA}" type="parTrans" cxnId="{06956D15-890A-4A30-BD74-6ACFEFFE3D47}">
      <dgm:prSet/>
      <dgm:spPr/>
      <dgm:t>
        <a:bodyPr/>
        <a:lstStyle/>
        <a:p>
          <a:endParaRPr lang="en-US"/>
        </a:p>
      </dgm:t>
    </dgm:pt>
    <dgm:pt modelId="{6C8A2283-28F6-4194-A5B7-F9C0E2896D6D}" type="sibTrans" cxnId="{06956D15-890A-4A30-BD74-6ACFEFFE3D47}">
      <dgm:prSet/>
      <dgm:spPr/>
      <dgm:t>
        <a:bodyPr/>
        <a:lstStyle/>
        <a:p>
          <a:endParaRPr lang="en-US"/>
        </a:p>
      </dgm:t>
    </dgm:pt>
    <dgm:pt modelId="{CB85F490-7C8F-48FB-AEB1-664A8DB62BCC}" type="pres">
      <dgm:prSet presAssocID="{88C2E884-EB4B-478C-BE4D-40FE61595686}" presName="outer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1399D1FE-5465-4435-ACE9-C6D5A661709D}" type="pres">
      <dgm:prSet presAssocID="{88C2E884-EB4B-478C-BE4D-40FE61595686}" presName="dummyMaxCanvas" presStyleCnt="0">
        <dgm:presLayoutVars/>
      </dgm:prSet>
      <dgm:spPr/>
    </dgm:pt>
    <dgm:pt modelId="{C4EEF547-A5A6-4CCD-8341-BCEFDB9ABE11}" type="pres">
      <dgm:prSet presAssocID="{88C2E884-EB4B-478C-BE4D-40FE61595686}" presName="FourNodes_1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9126E29-C6C6-4C7A-88A1-078FB8A0A859}" type="pres">
      <dgm:prSet presAssocID="{88C2E884-EB4B-478C-BE4D-40FE61595686}" presName="FourNodes_2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557E373-62A9-4A63-A882-6BCEF8EE1C8D}" type="pres">
      <dgm:prSet presAssocID="{88C2E884-EB4B-478C-BE4D-40FE61595686}" presName="FourNodes_3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19D532D-06EB-427B-9B6C-78D1B743A732}" type="pres">
      <dgm:prSet presAssocID="{88C2E884-EB4B-478C-BE4D-40FE61595686}" presName="FourNodes_4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E4EBB3F-705C-4D6D-AE0E-63289439FB7C}" type="pres">
      <dgm:prSet presAssocID="{88C2E884-EB4B-478C-BE4D-40FE61595686}" presName="FourConn_1-2" presStyleLbl="fg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D7FCDD2-4762-4509-8AA2-7B6CB11902A6}" type="pres">
      <dgm:prSet presAssocID="{88C2E884-EB4B-478C-BE4D-40FE61595686}" presName="FourConn_2-3" presStyleLbl="fg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6DC3B54-0969-41DA-8D6D-907A83E0EBCF}" type="pres">
      <dgm:prSet presAssocID="{88C2E884-EB4B-478C-BE4D-40FE61595686}" presName="FourConn_3-4" presStyleLbl="fg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42E5B2D-B532-4D78-AE7E-0E6182FB5C77}" type="pres">
      <dgm:prSet presAssocID="{88C2E884-EB4B-478C-BE4D-40FE61595686}" presName="FourNodes_1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240681B-CE4B-4D7D-B263-C42E47EE74FB}" type="pres">
      <dgm:prSet presAssocID="{88C2E884-EB4B-478C-BE4D-40FE61595686}" presName="FourNodes_2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6248F8D-DAED-4F72-8C12-03471FAC4CCF}" type="pres">
      <dgm:prSet presAssocID="{88C2E884-EB4B-478C-BE4D-40FE61595686}" presName="FourNodes_3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6A77423-14B1-4BBD-B85B-94022717903E}" type="pres">
      <dgm:prSet presAssocID="{88C2E884-EB4B-478C-BE4D-40FE61595686}" presName="FourNodes_4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0E9213EE-0727-43D6-9BFC-CB89BD551E08}" type="presOf" srcId="{BB99ADC1-F3BB-4193-872A-CD17715A21F1}" destId="{1240681B-CE4B-4D7D-B263-C42E47EE74FB}" srcOrd="1" destOrd="0" presId="urn:microsoft.com/office/officeart/2005/8/layout/vProcess5"/>
    <dgm:cxn modelId="{BD9127A9-4076-47AB-A0DC-2AB16FFE2B8C}" srcId="{88C2E884-EB4B-478C-BE4D-40FE61595686}" destId="{01B38F03-16CC-41E5-ACB2-DF5C707F657E}" srcOrd="3" destOrd="0" parTransId="{D26E8AE4-5D51-4FD1-8BA0-C65401580ADB}" sibTransId="{621B4386-2C48-4648-BD3C-CF9A641537BE}"/>
    <dgm:cxn modelId="{B87E89A0-AAC5-4C5D-9094-F221CCA66B72}" type="presOf" srcId="{5272A1C7-BAA1-41D0-B281-378CEEC26DF8}" destId="{C4EEF547-A5A6-4CCD-8341-BCEFDB9ABE11}" srcOrd="0" destOrd="0" presId="urn:microsoft.com/office/officeart/2005/8/layout/vProcess5"/>
    <dgm:cxn modelId="{A492286B-2F02-43AC-B746-F9D129BEE7A0}" type="presOf" srcId="{01B38F03-16CC-41E5-ACB2-DF5C707F657E}" destId="{C19D532D-06EB-427B-9B6C-78D1B743A732}" srcOrd="0" destOrd="0" presId="urn:microsoft.com/office/officeart/2005/8/layout/vProcess5"/>
    <dgm:cxn modelId="{BB4997BE-553C-44C7-87CB-34FD6A983168}" type="presOf" srcId="{75461590-3913-4692-A5A0-0EF3A4D605F5}" destId="{4557E373-62A9-4A63-A882-6BCEF8EE1C8D}" srcOrd="0" destOrd="0" presId="urn:microsoft.com/office/officeart/2005/8/layout/vProcess5"/>
    <dgm:cxn modelId="{B9668F6E-FCE0-494A-A2C6-CDFF934E59A3}" type="presOf" srcId="{1A63FAAE-78B4-4888-B0E7-A43FC48614CB}" destId="{3D7FCDD2-4762-4509-8AA2-7B6CB11902A6}" srcOrd="0" destOrd="0" presId="urn:microsoft.com/office/officeart/2005/8/layout/vProcess5"/>
    <dgm:cxn modelId="{CF03B15F-4B5E-41B6-9297-C1EA49BBAC9F}" srcId="{88C2E884-EB4B-478C-BE4D-40FE61595686}" destId="{BB99ADC1-F3BB-4193-872A-CD17715A21F1}" srcOrd="1" destOrd="0" parTransId="{0E51D5FF-AA30-4E32-AB26-9B82123E35C7}" sibTransId="{1A63FAAE-78B4-4888-B0E7-A43FC48614CB}"/>
    <dgm:cxn modelId="{3913B481-5C8C-4CFE-9D2C-731C54803C7D}" type="presOf" srcId="{5272A1C7-BAA1-41D0-B281-378CEEC26DF8}" destId="{842E5B2D-B532-4D78-AE7E-0E6182FB5C77}" srcOrd="1" destOrd="0" presId="urn:microsoft.com/office/officeart/2005/8/layout/vProcess5"/>
    <dgm:cxn modelId="{301E4FE4-95C5-489C-ABC6-76F8D3F025BF}" type="presOf" srcId="{BB99ADC1-F3BB-4193-872A-CD17715A21F1}" destId="{A9126E29-C6C6-4C7A-88A1-078FB8A0A859}" srcOrd="0" destOrd="0" presId="urn:microsoft.com/office/officeart/2005/8/layout/vProcess5"/>
    <dgm:cxn modelId="{941914A9-9D30-47ED-9991-93D0A5ACFDBD}" type="presOf" srcId="{01B38F03-16CC-41E5-ACB2-DF5C707F657E}" destId="{C6A77423-14B1-4BBD-B85B-94022717903E}" srcOrd="1" destOrd="0" presId="urn:microsoft.com/office/officeart/2005/8/layout/vProcess5"/>
    <dgm:cxn modelId="{07FD8ADB-ABE9-490F-A244-C2230C32FCEB}" type="presOf" srcId="{6C8A2283-28F6-4194-A5B7-F9C0E2896D6D}" destId="{66DC3B54-0969-41DA-8D6D-907A83E0EBCF}" srcOrd="0" destOrd="0" presId="urn:microsoft.com/office/officeart/2005/8/layout/vProcess5"/>
    <dgm:cxn modelId="{06956D15-890A-4A30-BD74-6ACFEFFE3D47}" srcId="{88C2E884-EB4B-478C-BE4D-40FE61595686}" destId="{75461590-3913-4692-A5A0-0EF3A4D605F5}" srcOrd="2" destOrd="0" parTransId="{2DBF66F1-08DC-400B-B868-4E9CDCAFB4DA}" sibTransId="{6C8A2283-28F6-4194-A5B7-F9C0E2896D6D}"/>
    <dgm:cxn modelId="{2494500E-91CE-4043-9E6B-F08F0FD13BAD}" srcId="{88C2E884-EB4B-478C-BE4D-40FE61595686}" destId="{5272A1C7-BAA1-41D0-B281-378CEEC26DF8}" srcOrd="0" destOrd="0" parTransId="{27B83D73-6A5B-4AD9-9DAE-393CEA9296E8}" sibTransId="{FE2F0C9B-15EB-4CEF-90CF-A3373790D383}"/>
    <dgm:cxn modelId="{C5B5E30A-E3D1-4C33-AA8F-A3815A998BBE}" type="presOf" srcId="{88C2E884-EB4B-478C-BE4D-40FE61595686}" destId="{CB85F490-7C8F-48FB-AEB1-664A8DB62BCC}" srcOrd="0" destOrd="0" presId="urn:microsoft.com/office/officeart/2005/8/layout/vProcess5"/>
    <dgm:cxn modelId="{1CB21571-C596-4F4C-9C0A-6339EC323D35}" type="presOf" srcId="{FE2F0C9B-15EB-4CEF-90CF-A3373790D383}" destId="{FE4EBB3F-705C-4D6D-AE0E-63289439FB7C}" srcOrd="0" destOrd="0" presId="urn:microsoft.com/office/officeart/2005/8/layout/vProcess5"/>
    <dgm:cxn modelId="{8AB1A1AA-71E8-44AF-A2B0-E7C9132A041C}" type="presOf" srcId="{75461590-3913-4692-A5A0-0EF3A4D605F5}" destId="{76248F8D-DAED-4F72-8C12-03471FAC4CCF}" srcOrd="1" destOrd="0" presId="urn:microsoft.com/office/officeart/2005/8/layout/vProcess5"/>
    <dgm:cxn modelId="{815CC5C2-0E0B-4174-9E41-85B96C7D8EB1}" type="presParOf" srcId="{CB85F490-7C8F-48FB-AEB1-664A8DB62BCC}" destId="{1399D1FE-5465-4435-ACE9-C6D5A661709D}" srcOrd="0" destOrd="0" presId="urn:microsoft.com/office/officeart/2005/8/layout/vProcess5"/>
    <dgm:cxn modelId="{8D31AB9B-B629-4962-876B-65CFDCDA4AD7}" type="presParOf" srcId="{CB85F490-7C8F-48FB-AEB1-664A8DB62BCC}" destId="{C4EEF547-A5A6-4CCD-8341-BCEFDB9ABE11}" srcOrd="1" destOrd="0" presId="urn:microsoft.com/office/officeart/2005/8/layout/vProcess5"/>
    <dgm:cxn modelId="{12128A57-2012-4948-809A-3F486F63F6F2}" type="presParOf" srcId="{CB85F490-7C8F-48FB-AEB1-664A8DB62BCC}" destId="{A9126E29-C6C6-4C7A-88A1-078FB8A0A859}" srcOrd="2" destOrd="0" presId="urn:microsoft.com/office/officeart/2005/8/layout/vProcess5"/>
    <dgm:cxn modelId="{D54619BF-EBE1-4DB9-908D-5772566E8AE1}" type="presParOf" srcId="{CB85F490-7C8F-48FB-AEB1-664A8DB62BCC}" destId="{4557E373-62A9-4A63-A882-6BCEF8EE1C8D}" srcOrd="3" destOrd="0" presId="urn:microsoft.com/office/officeart/2005/8/layout/vProcess5"/>
    <dgm:cxn modelId="{EAC24BA9-9F34-416B-86E2-1F152916FF69}" type="presParOf" srcId="{CB85F490-7C8F-48FB-AEB1-664A8DB62BCC}" destId="{C19D532D-06EB-427B-9B6C-78D1B743A732}" srcOrd="4" destOrd="0" presId="urn:microsoft.com/office/officeart/2005/8/layout/vProcess5"/>
    <dgm:cxn modelId="{4C061766-F88E-4E1C-92F7-A0CBA643D813}" type="presParOf" srcId="{CB85F490-7C8F-48FB-AEB1-664A8DB62BCC}" destId="{FE4EBB3F-705C-4D6D-AE0E-63289439FB7C}" srcOrd="5" destOrd="0" presId="urn:microsoft.com/office/officeart/2005/8/layout/vProcess5"/>
    <dgm:cxn modelId="{95BCC65D-8829-44BD-BD4F-8684239C621B}" type="presParOf" srcId="{CB85F490-7C8F-48FB-AEB1-664A8DB62BCC}" destId="{3D7FCDD2-4762-4509-8AA2-7B6CB11902A6}" srcOrd="6" destOrd="0" presId="urn:microsoft.com/office/officeart/2005/8/layout/vProcess5"/>
    <dgm:cxn modelId="{2D0D6EE6-1CC8-47AB-B755-E4F0C2780CF9}" type="presParOf" srcId="{CB85F490-7C8F-48FB-AEB1-664A8DB62BCC}" destId="{66DC3B54-0969-41DA-8D6D-907A83E0EBCF}" srcOrd="7" destOrd="0" presId="urn:microsoft.com/office/officeart/2005/8/layout/vProcess5"/>
    <dgm:cxn modelId="{F1C94DEB-17ED-48C3-898E-193AA89FBE8F}" type="presParOf" srcId="{CB85F490-7C8F-48FB-AEB1-664A8DB62BCC}" destId="{842E5B2D-B532-4D78-AE7E-0E6182FB5C77}" srcOrd="8" destOrd="0" presId="urn:microsoft.com/office/officeart/2005/8/layout/vProcess5"/>
    <dgm:cxn modelId="{DF292F50-DCF9-486F-AE7D-FD0AF3B6778D}" type="presParOf" srcId="{CB85F490-7C8F-48FB-AEB1-664A8DB62BCC}" destId="{1240681B-CE4B-4D7D-B263-C42E47EE74FB}" srcOrd="9" destOrd="0" presId="urn:microsoft.com/office/officeart/2005/8/layout/vProcess5"/>
    <dgm:cxn modelId="{07F9FB90-633F-4B16-99B7-988371188686}" type="presParOf" srcId="{CB85F490-7C8F-48FB-AEB1-664A8DB62BCC}" destId="{76248F8D-DAED-4F72-8C12-03471FAC4CCF}" srcOrd="10" destOrd="0" presId="urn:microsoft.com/office/officeart/2005/8/layout/vProcess5"/>
    <dgm:cxn modelId="{D38DFBC8-064A-4EE8-AAF0-6DB303B935E1}" type="presParOf" srcId="{CB85F490-7C8F-48FB-AEB1-664A8DB62BCC}" destId="{C6A77423-14B1-4BBD-B85B-94022717903E}" srcOrd="11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7005AA7-3EE1-4EAC-A2B2-B8C5EC95DB5E}">
      <dsp:nvSpPr>
        <dsp:cNvPr id="0" name=""/>
        <dsp:cNvSpPr/>
      </dsp:nvSpPr>
      <dsp:spPr>
        <a:xfrm>
          <a:off x="2382821" y="0"/>
          <a:ext cx="2715577" cy="2715577"/>
        </a:xfrm>
        <a:prstGeom prst="ellipse">
          <a:avLst/>
        </a:prstGeom>
        <a:gradFill rotWithShape="0">
          <a:gsLst>
            <a:gs pos="0">
              <a:schemeClr val="accent4">
                <a:alpha val="50000"/>
                <a:hueOff val="0"/>
                <a:satOff val="0"/>
                <a:lumOff val="0"/>
                <a:alphaOff val="0"/>
                <a:shade val="15000"/>
                <a:satMod val="180000"/>
              </a:schemeClr>
            </a:gs>
            <a:gs pos="50000">
              <a:schemeClr val="accent4">
                <a:alpha val="50000"/>
                <a:hueOff val="0"/>
                <a:satOff val="0"/>
                <a:lumOff val="0"/>
                <a:alphaOff val="0"/>
                <a:shade val="45000"/>
                <a:satMod val="170000"/>
              </a:schemeClr>
            </a:gs>
            <a:gs pos="70000">
              <a:schemeClr val="accent4">
                <a:alpha val="50000"/>
                <a:hueOff val="0"/>
                <a:satOff val="0"/>
                <a:lumOff val="0"/>
                <a:alphaOff val="0"/>
                <a:tint val="99000"/>
                <a:shade val="65000"/>
                <a:satMod val="155000"/>
              </a:schemeClr>
            </a:gs>
            <a:gs pos="100000">
              <a:schemeClr val="accent4">
                <a:alpha val="50000"/>
                <a:hueOff val="0"/>
                <a:satOff val="0"/>
                <a:lumOff val="0"/>
                <a:alphaOff val="0"/>
                <a:tint val="95500"/>
                <a:shade val="100000"/>
                <a:satMod val="155000"/>
              </a:schemeClr>
            </a:gs>
          </a:gsLst>
          <a:lin ang="16200000" scaled="0"/>
        </a:gradFill>
        <a:ln>
          <a:noFill/>
        </a:ln>
        <a:effectLst>
          <a:outerShdw blurRad="63500" dist="25400" dir="5400000" rotWithShape="0">
            <a:srgbClr val="000000">
              <a:alpha val="43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500" b="1" kern="1200" dirty="0" err="1" smtClean="0"/>
            <a:t>Fungsi</a:t>
          </a:r>
          <a:r>
            <a:rPr lang="en-US" sz="2500" b="1" kern="1200" dirty="0" smtClean="0"/>
            <a:t> </a:t>
          </a:r>
          <a:r>
            <a:rPr lang="en-US" sz="2500" b="1" kern="1200" dirty="0" err="1" smtClean="0"/>
            <a:t>untuk</a:t>
          </a:r>
          <a:r>
            <a:rPr lang="en-US" sz="2500" b="1" kern="1200" dirty="0" smtClean="0"/>
            <a:t> </a:t>
          </a:r>
          <a:r>
            <a:rPr lang="en-US" sz="2500" b="1" kern="1200" dirty="0" err="1" smtClean="0"/>
            <a:t>kelas</a:t>
          </a:r>
          <a:endParaRPr lang="en-US" sz="2500" b="1" kern="1200" dirty="0"/>
        </a:p>
      </dsp:txBody>
      <dsp:txXfrm>
        <a:off x="2744898" y="475226"/>
        <a:ext cx="1991423" cy="1222010"/>
      </dsp:txXfrm>
    </dsp:sp>
    <dsp:sp modelId="{15431602-B3A4-4883-B510-27E9D30BC653}">
      <dsp:nvSpPr>
        <dsp:cNvPr id="0" name=""/>
        <dsp:cNvSpPr/>
      </dsp:nvSpPr>
      <dsp:spPr>
        <a:xfrm>
          <a:off x="3043612" y="1810385"/>
          <a:ext cx="2715577" cy="2715577"/>
        </a:xfrm>
        <a:prstGeom prst="ellipse">
          <a:avLst/>
        </a:prstGeom>
        <a:gradFill rotWithShape="0">
          <a:gsLst>
            <a:gs pos="0">
              <a:schemeClr val="accent4">
                <a:alpha val="50000"/>
                <a:hueOff val="-2900276"/>
                <a:satOff val="42783"/>
                <a:lumOff val="-3235"/>
                <a:alphaOff val="0"/>
                <a:shade val="15000"/>
                <a:satMod val="180000"/>
              </a:schemeClr>
            </a:gs>
            <a:gs pos="50000">
              <a:schemeClr val="accent4">
                <a:alpha val="50000"/>
                <a:hueOff val="-2900276"/>
                <a:satOff val="42783"/>
                <a:lumOff val="-3235"/>
                <a:alphaOff val="0"/>
                <a:shade val="45000"/>
                <a:satMod val="170000"/>
              </a:schemeClr>
            </a:gs>
            <a:gs pos="70000">
              <a:schemeClr val="accent4">
                <a:alpha val="50000"/>
                <a:hueOff val="-2900276"/>
                <a:satOff val="42783"/>
                <a:lumOff val="-3235"/>
                <a:alphaOff val="0"/>
                <a:tint val="99000"/>
                <a:shade val="65000"/>
                <a:satMod val="155000"/>
              </a:schemeClr>
            </a:gs>
            <a:gs pos="100000">
              <a:schemeClr val="accent4">
                <a:alpha val="50000"/>
                <a:hueOff val="-2900276"/>
                <a:satOff val="42783"/>
                <a:lumOff val="-3235"/>
                <a:alphaOff val="0"/>
                <a:tint val="95500"/>
                <a:shade val="100000"/>
                <a:satMod val="155000"/>
              </a:schemeClr>
            </a:gs>
          </a:gsLst>
          <a:lin ang="16200000" scaled="0"/>
        </a:gradFill>
        <a:ln>
          <a:noFill/>
        </a:ln>
        <a:effectLst>
          <a:outerShdw blurRad="63500" dist="25400" dir="5400000" rotWithShape="0">
            <a:srgbClr val="000000">
              <a:alpha val="43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500" b="1" kern="1200" dirty="0" err="1" smtClean="0"/>
            <a:t>Fungsi</a:t>
          </a:r>
          <a:r>
            <a:rPr lang="en-US" sz="2500" b="1" kern="1200" dirty="0" smtClean="0"/>
            <a:t> </a:t>
          </a:r>
          <a:r>
            <a:rPr lang="en-US" sz="2500" b="1" kern="1200" dirty="0" err="1" smtClean="0"/>
            <a:t>untuk</a:t>
          </a:r>
          <a:r>
            <a:rPr lang="en-US" sz="2500" b="1" kern="1200" dirty="0" smtClean="0"/>
            <a:t> </a:t>
          </a:r>
          <a:r>
            <a:rPr lang="en-US" sz="2500" b="1" kern="1200" dirty="0" err="1" smtClean="0"/>
            <a:t>administrasi</a:t>
          </a:r>
          <a:endParaRPr lang="en-US" sz="2500" b="1" kern="1200" dirty="0"/>
        </a:p>
      </dsp:txBody>
      <dsp:txXfrm>
        <a:off x="3874126" y="2511909"/>
        <a:ext cx="1629346" cy="1493567"/>
      </dsp:txXfrm>
    </dsp:sp>
    <dsp:sp modelId="{32BE4156-B256-464F-B575-A1D75AB67BDF}">
      <dsp:nvSpPr>
        <dsp:cNvPr id="0" name=""/>
        <dsp:cNvSpPr/>
      </dsp:nvSpPr>
      <dsp:spPr>
        <a:xfrm>
          <a:off x="938940" y="1753810"/>
          <a:ext cx="2715577" cy="2715577"/>
        </a:xfrm>
        <a:prstGeom prst="ellipse">
          <a:avLst/>
        </a:prstGeom>
        <a:gradFill rotWithShape="0">
          <a:gsLst>
            <a:gs pos="0">
              <a:schemeClr val="accent4">
                <a:alpha val="50000"/>
                <a:hueOff val="-5800551"/>
                <a:satOff val="85567"/>
                <a:lumOff val="-6470"/>
                <a:alphaOff val="0"/>
                <a:shade val="15000"/>
                <a:satMod val="180000"/>
              </a:schemeClr>
            </a:gs>
            <a:gs pos="50000">
              <a:schemeClr val="accent4">
                <a:alpha val="50000"/>
                <a:hueOff val="-5800551"/>
                <a:satOff val="85567"/>
                <a:lumOff val="-6470"/>
                <a:alphaOff val="0"/>
                <a:shade val="45000"/>
                <a:satMod val="170000"/>
              </a:schemeClr>
            </a:gs>
            <a:gs pos="70000">
              <a:schemeClr val="accent4">
                <a:alpha val="50000"/>
                <a:hueOff val="-5800551"/>
                <a:satOff val="85567"/>
                <a:lumOff val="-6470"/>
                <a:alphaOff val="0"/>
                <a:tint val="99000"/>
                <a:shade val="65000"/>
                <a:satMod val="155000"/>
              </a:schemeClr>
            </a:gs>
            <a:gs pos="100000">
              <a:schemeClr val="accent4">
                <a:alpha val="50000"/>
                <a:hueOff val="-5800551"/>
                <a:satOff val="85567"/>
                <a:lumOff val="-6470"/>
                <a:alphaOff val="0"/>
                <a:tint val="95500"/>
                <a:shade val="100000"/>
                <a:satMod val="155000"/>
              </a:schemeClr>
            </a:gs>
          </a:gsLst>
          <a:lin ang="16200000" scaled="0"/>
        </a:gradFill>
        <a:ln>
          <a:noFill/>
        </a:ln>
        <a:effectLst>
          <a:outerShdw blurRad="63500" dist="25400" dir="5400000" rotWithShape="0">
            <a:srgbClr val="000000">
              <a:alpha val="43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500" b="1" kern="1200" dirty="0" err="1" smtClean="0"/>
            <a:t>Fungsi</a:t>
          </a:r>
          <a:r>
            <a:rPr lang="en-US" sz="2500" b="1" kern="1200" dirty="0" smtClean="0"/>
            <a:t> </a:t>
          </a:r>
          <a:r>
            <a:rPr lang="en-US" sz="2500" b="1" kern="1200" dirty="0" err="1" smtClean="0"/>
            <a:t>untuk</a:t>
          </a:r>
          <a:r>
            <a:rPr lang="en-US" sz="2500" b="1" kern="1200" dirty="0" smtClean="0"/>
            <a:t> </a:t>
          </a:r>
          <a:r>
            <a:rPr lang="en-US" sz="2500" b="1" kern="1200" dirty="0" err="1" smtClean="0"/>
            <a:t>bimbingan</a:t>
          </a:r>
          <a:endParaRPr lang="en-US" sz="2500" b="1" kern="1200" dirty="0"/>
        </a:p>
      </dsp:txBody>
      <dsp:txXfrm>
        <a:off x="1194657" y="2455334"/>
        <a:ext cx="1629346" cy="149356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4EEF547-A5A6-4CCD-8341-BCEFDB9ABE11}">
      <dsp:nvSpPr>
        <dsp:cNvPr id="0" name=""/>
        <dsp:cNvSpPr/>
      </dsp:nvSpPr>
      <dsp:spPr>
        <a:xfrm>
          <a:off x="0" y="0"/>
          <a:ext cx="6583680" cy="88849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15000"/>
                <a:satMod val="180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hade val="45000"/>
                <a:satMod val="170000"/>
              </a:schemeClr>
            </a:gs>
            <a:gs pos="70000">
              <a:schemeClr val="accent4">
                <a:hueOff val="0"/>
                <a:satOff val="0"/>
                <a:lumOff val="0"/>
                <a:alphaOff val="0"/>
                <a:tint val="99000"/>
                <a:shade val="65000"/>
                <a:satMod val="155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95500"/>
                <a:shade val="100000"/>
                <a:satMod val="155000"/>
              </a:schemeClr>
            </a:gs>
          </a:gsLst>
          <a:lin ang="16200000" scaled="0"/>
        </a:gradFill>
        <a:ln>
          <a:noFill/>
        </a:ln>
        <a:effectLst>
          <a:outerShdw blurRad="63500" dist="25400" dir="5400000" rotWithShape="0">
            <a:srgbClr val="000000">
              <a:alpha val="43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err="1" smtClean="0"/>
            <a:t>Menentukan</a:t>
          </a:r>
          <a:r>
            <a:rPr lang="en-US" sz="1800" kern="1200" dirty="0" smtClean="0"/>
            <a:t> </a:t>
          </a:r>
          <a:r>
            <a:rPr lang="en-US" sz="1800" kern="1200" dirty="0" err="1" smtClean="0"/>
            <a:t>tujuan</a:t>
          </a:r>
          <a:r>
            <a:rPr lang="en-US" sz="1800" kern="1200" dirty="0" smtClean="0"/>
            <a:t> </a:t>
          </a:r>
          <a:r>
            <a:rPr lang="en-US" sz="1800" kern="1200" dirty="0" err="1" smtClean="0"/>
            <a:t>mengadakan</a:t>
          </a:r>
          <a:r>
            <a:rPr lang="en-US" sz="1800" kern="1200" dirty="0" smtClean="0"/>
            <a:t> </a:t>
          </a:r>
          <a:r>
            <a:rPr lang="en-US" sz="1800" kern="1200" dirty="0" err="1" smtClean="0"/>
            <a:t>tes</a:t>
          </a:r>
          <a:endParaRPr lang="en-US" sz="1800" kern="1200" dirty="0"/>
        </a:p>
      </dsp:txBody>
      <dsp:txXfrm>
        <a:off x="26023" y="26023"/>
        <a:ext cx="5549850" cy="836446"/>
      </dsp:txXfrm>
    </dsp:sp>
    <dsp:sp modelId="{A9126E29-C6C6-4C7A-88A1-078FB8A0A859}">
      <dsp:nvSpPr>
        <dsp:cNvPr id="0" name=""/>
        <dsp:cNvSpPr/>
      </dsp:nvSpPr>
      <dsp:spPr>
        <a:xfrm>
          <a:off x="551383" y="1050036"/>
          <a:ext cx="6583680" cy="88849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-1933517"/>
                <a:satOff val="28522"/>
                <a:lumOff val="-2157"/>
                <a:alphaOff val="0"/>
                <a:shade val="15000"/>
                <a:satMod val="180000"/>
              </a:schemeClr>
            </a:gs>
            <a:gs pos="50000">
              <a:schemeClr val="accent4">
                <a:hueOff val="-1933517"/>
                <a:satOff val="28522"/>
                <a:lumOff val="-2157"/>
                <a:alphaOff val="0"/>
                <a:shade val="45000"/>
                <a:satMod val="170000"/>
              </a:schemeClr>
            </a:gs>
            <a:gs pos="70000">
              <a:schemeClr val="accent4">
                <a:hueOff val="-1933517"/>
                <a:satOff val="28522"/>
                <a:lumOff val="-2157"/>
                <a:alphaOff val="0"/>
                <a:tint val="99000"/>
                <a:shade val="65000"/>
                <a:satMod val="155000"/>
              </a:schemeClr>
            </a:gs>
            <a:gs pos="100000">
              <a:schemeClr val="accent4">
                <a:hueOff val="-1933517"/>
                <a:satOff val="28522"/>
                <a:lumOff val="-2157"/>
                <a:alphaOff val="0"/>
                <a:tint val="95500"/>
                <a:shade val="100000"/>
                <a:satMod val="155000"/>
              </a:schemeClr>
            </a:gs>
          </a:gsLst>
          <a:lin ang="16200000" scaled="0"/>
        </a:gradFill>
        <a:ln>
          <a:noFill/>
        </a:ln>
        <a:effectLst>
          <a:outerShdw blurRad="63500" dist="25400" dir="5400000" rotWithShape="0">
            <a:srgbClr val="000000">
              <a:alpha val="43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err="1" smtClean="0"/>
            <a:t>Mengadakan</a:t>
          </a:r>
          <a:r>
            <a:rPr lang="en-US" sz="1800" kern="1200" dirty="0" smtClean="0"/>
            <a:t> </a:t>
          </a:r>
          <a:r>
            <a:rPr lang="en-US" sz="1800" kern="1200" dirty="0" err="1" smtClean="0"/>
            <a:t>pembatasan</a:t>
          </a:r>
          <a:r>
            <a:rPr lang="en-US" sz="1800" kern="1200" dirty="0" smtClean="0"/>
            <a:t> </a:t>
          </a:r>
          <a:r>
            <a:rPr lang="en-US" sz="1800" kern="1200" dirty="0" err="1" smtClean="0"/>
            <a:t>terhadap</a:t>
          </a:r>
          <a:r>
            <a:rPr lang="en-US" sz="1800" kern="1200" dirty="0" smtClean="0"/>
            <a:t> </a:t>
          </a:r>
          <a:r>
            <a:rPr lang="en-US" sz="1800" kern="1200" dirty="0" err="1" smtClean="0"/>
            <a:t>baha</a:t>
          </a:r>
          <a:r>
            <a:rPr lang="en-US" sz="1800" kern="1200" dirty="0" smtClean="0"/>
            <a:t> yang </a:t>
          </a:r>
          <a:r>
            <a:rPr lang="en-US" sz="1800" kern="1200" dirty="0" err="1" smtClean="0"/>
            <a:t>akan</a:t>
          </a:r>
          <a:r>
            <a:rPr lang="en-US" sz="1800" kern="1200" dirty="0" smtClean="0"/>
            <a:t> </a:t>
          </a:r>
          <a:r>
            <a:rPr lang="en-US" sz="1800" kern="1200" dirty="0" err="1" smtClean="0"/>
            <a:t>dijadikan</a:t>
          </a:r>
          <a:r>
            <a:rPr lang="en-US" sz="1800" kern="1200" dirty="0" smtClean="0"/>
            <a:t> </a:t>
          </a:r>
          <a:r>
            <a:rPr lang="en-US" sz="1800" kern="1200" dirty="0" err="1" smtClean="0"/>
            <a:t>tes</a:t>
          </a:r>
          <a:endParaRPr lang="en-US" sz="1800" kern="1200" dirty="0"/>
        </a:p>
      </dsp:txBody>
      <dsp:txXfrm>
        <a:off x="577406" y="1076059"/>
        <a:ext cx="5402731" cy="836446"/>
      </dsp:txXfrm>
    </dsp:sp>
    <dsp:sp modelId="{4557E373-62A9-4A63-A882-6BCEF8EE1C8D}">
      <dsp:nvSpPr>
        <dsp:cNvPr id="0" name=""/>
        <dsp:cNvSpPr/>
      </dsp:nvSpPr>
      <dsp:spPr>
        <a:xfrm>
          <a:off x="1094536" y="2100072"/>
          <a:ext cx="6583680" cy="88849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-3867035"/>
                <a:satOff val="57045"/>
                <a:lumOff val="-4313"/>
                <a:alphaOff val="0"/>
                <a:shade val="15000"/>
                <a:satMod val="180000"/>
              </a:schemeClr>
            </a:gs>
            <a:gs pos="50000">
              <a:schemeClr val="accent4">
                <a:hueOff val="-3867035"/>
                <a:satOff val="57045"/>
                <a:lumOff val="-4313"/>
                <a:alphaOff val="0"/>
                <a:shade val="45000"/>
                <a:satMod val="170000"/>
              </a:schemeClr>
            </a:gs>
            <a:gs pos="70000">
              <a:schemeClr val="accent4">
                <a:hueOff val="-3867035"/>
                <a:satOff val="57045"/>
                <a:lumOff val="-4313"/>
                <a:alphaOff val="0"/>
                <a:tint val="99000"/>
                <a:shade val="65000"/>
                <a:satMod val="155000"/>
              </a:schemeClr>
            </a:gs>
            <a:gs pos="100000">
              <a:schemeClr val="accent4">
                <a:hueOff val="-3867035"/>
                <a:satOff val="57045"/>
                <a:lumOff val="-4313"/>
                <a:alphaOff val="0"/>
                <a:tint val="95500"/>
                <a:shade val="100000"/>
                <a:satMod val="155000"/>
              </a:schemeClr>
            </a:gs>
          </a:gsLst>
          <a:lin ang="16200000" scaled="0"/>
        </a:gradFill>
        <a:ln>
          <a:noFill/>
        </a:ln>
        <a:effectLst>
          <a:outerShdw blurRad="63500" dist="25400" dir="5400000" rotWithShape="0">
            <a:srgbClr val="000000">
              <a:alpha val="43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err="1" smtClean="0"/>
            <a:t>Merumuskan</a:t>
          </a:r>
          <a:r>
            <a:rPr lang="en-US" sz="1800" kern="1200" dirty="0" smtClean="0"/>
            <a:t> </a:t>
          </a:r>
          <a:r>
            <a:rPr lang="en-US" sz="1800" kern="1200" dirty="0" err="1" smtClean="0"/>
            <a:t>tujuan</a:t>
          </a:r>
          <a:r>
            <a:rPr lang="en-US" sz="1800" kern="1200" dirty="0" smtClean="0"/>
            <a:t> </a:t>
          </a:r>
          <a:r>
            <a:rPr lang="en-US" sz="1800" kern="1200" dirty="0" err="1" smtClean="0"/>
            <a:t>instruksional</a:t>
          </a:r>
          <a:r>
            <a:rPr lang="en-US" sz="1800" kern="1200" dirty="0" smtClean="0"/>
            <a:t> </a:t>
          </a:r>
          <a:r>
            <a:rPr lang="en-US" sz="1800" kern="1200" dirty="0" err="1" smtClean="0"/>
            <a:t>khusus</a:t>
          </a:r>
          <a:r>
            <a:rPr lang="en-US" sz="1800" kern="1200" dirty="0" smtClean="0"/>
            <a:t> </a:t>
          </a:r>
          <a:r>
            <a:rPr lang="en-US" sz="1800" kern="1200" dirty="0" err="1" smtClean="0"/>
            <a:t>dari</a:t>
          </a:r>
          <a:r>
            <a:rPr lang="en-US" sz="1800" kern="1200" dirty="0" smtClean="0"/>
            <a:t> </a:t>
          </a:r>
          <a:r>
            <a:rPr lang="en-US" sz="1800" kern="1200" dirty="0" err="1" smtClean="0"/>
            <a:t>tiap</a:t>
          </a:r>
          <a:r>
            <a:rPr lang="en-US" sz="1800" kern="1200" dirty="0" smtClean="0"/>
            <a:t> </a:t>
          </a:r>
          <a:r>
            <a:rPr lang="en-US" sz="1800" kern="1200" dirty="0" err="1" smtClean="0"/>
            <a:t>bagian</a:t>
          </a:r>
          <a:r>
            <a:rPr lang="en-US" sz="1800" kern="1200" dirty="0" smtClean="0"/>
            <a:t> </a:t>
          </a:r>
          <a:r>
            <a:rPr lang="en-US" sz="1800" kern="1200" dirty="0" err="1" smtClean="0"/>
            <a:t>bahan</a:t>
          </a:r>
          <a:endParaRPr lang="en-US" sz="1800" kern="1200" dirty="0"/>
        </a:p>
      </dsp:txBody>
      <dsp:txXfrm>
        <a:off x="1120559" y="2126095"/>
        <a:ext cx="5410960" cy="836445"/>
      </dsp:txXfrm>
    </dsp:sp>
    <dsp:sp modelId="{C19D532D-06EB-427B-9B6C-78D1B743A732}">
      <dsp:nvSpPr>
        <dsp:cNvPr id="0" name=""/>
        <dsp:cNvSpPr/>
      </dsp:nvSpPr>
      <dsp:spPr>
        <a:xfrm>
          <a:off x="1645920" y="3150108"/>
          <a:ext cx="6583680" cy="88849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-5800551"/>
                <a:satOff val="85567"/>
                <a:lumOff val="-6470"/>
                <a:alphaOff val="0"/>
                <a:shade val="15000"/>
                <a:satMod val="180000"/>
              </a:schemeClr>
            </a:gs>
            <a:gs pos="50000">
              <a:schemeClr val="accent4">
                <a:hueOff val="-5800551"/>
                <a:satOff val="85567"/>
                <a:lumOff val="-6470"/>
                <a:alphaOff val="0"/>
                <a:shade val="45000"/>
                <a:satMod val="170000"/>
              </a:schemeClr>
            </a:gs>
            <a:gs pos="70000">
              <a:schemeClr val="accent4">
                <a:hueOff val="-5800551"/>
                <a:satOff val="85567"/>
                <a:lumOff val="-6470"/>
                <a:alphaOff val="0"/>
                <a:tint val="99000"/>
                <a:shade val="65000"/>
                <a:satMod val="155000"/>
              </a:schemeClr>
            </a:gs>
            <a:gs pos="100000">
              <a:schemeClr val="accent4">
                <a:hueOff val="-5800551"/>
                <a:satOff val="85567"/>
                <a:lumOff val="-6470"/>
                <a:alphaOff val="0"/>
                <a:tint val="95500"/>
                <a:shade val="100000"/>
                <a:satMod val="155000"/>
              </a:schemeClr>
            </a:gs>
          </a:gsLst>
          <a:lin ang="16200000" scaled="0"/>
        </a:gradFill>
        <a:ln>
          <a:noFill/>
        </a:ln>
        <a:effectLst>
          <a:outerShdw blurRad="63500" dist="25400" dir="5400000" rotWithShape="0">
            <a:srgbClr val="000000">
              <a:alpha val="43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err="1" smtClean="0"/>
            <a:t>Menderetkan</a:t>
          </a:r>
          <a:r>
            <a:rPr lang="en-US" sz="1800" kern="1200" dirty="0" smtClean="0"/>
            <a:t> </a:t>
          </a:r>
          <a:r>
            <a:rPr lang="en-US" sz="1800" kern="1200" dirty="0" err="1" smtClean="0"/>
            <a:t>semua</a:t>
          </a:r>
          <a:r>
            <a:rPr lang="en-US" sz="1800" kern="1200" dirty="0" smtClean="0"/>
            <a:t> </a:t>
          </a:r>
          <a:r>
            <a:rPr lang="en-US" sz="1800" kern="1200" dirty="0" err="1" smtClean="0"/>
            <a:t>indikator</a:t>
          </a:r>
          <a:r>
            <a:rPr lang="en-US" sz="1800" kern="1200" dirty="0" smtClean="0"/>
            <a:t> </a:t>
          </a:r>
          <a:r>
            <a:rPr lang="en-US" sz="1800" kern="1200" dirty="0" err="1" smtClean="0"/>
            <a:t>dalam</a:t>
          </a:r>
          <a:r>
            <a:rPr lang="en-US" sz="1800" kern="1200" dirty="0" smtClean="0"/>
            <a:t> </a:t>
          </a:r>
          <a:r>
            <a:rPr lang="en-US" sz="1800" kern="1200" dirty="0" err="1" smtClean="0"/>
            <a:t>tabel</a:t>
          </a:r>
          <a:r>
            <a:rPr lang="en-US" sz="1800" kern="1200" dirty="0" smtClean="0"/>
            <a:t> </a:t>
          </a:r>
          <a:r>
            <a:rPr lang="en-US" sz="1800" kern="1200" dirty="0" err="1" smtClean="0"/>
            <a:t>persiapan</a:t>
          </a:r>
          <a:r>
            <a:rPr lang="en-US" sz="1800" kern="1200" dirty="0" smtClean="0"/>
            <a:t> yang </a:t>
          </a:r>
          <a:r>
            <a:rPr lang="en-US" sz="1800" kern="1200" dirty="0" err="1" smtClean="0"/>
            <a:t>memuat</a:t>
          </a:r>
          <a:r>
            <a:rPr lang="en-US" sz="1800" kern="1200" dirty="0" smtClean="0"/>
            <a:t> </a:t>
          </a:r>
          <a:r>
            <a:rPr lang="en-US" sz="1800" kern="1200" dirty="0" err="1" smtClean="0"/>
            <a:t>aspek</a:t>
          </a:r>
          <a:r>
            <a:rPr lang="en-US" sz="1800" kern="1200" dirty="0" smtClean="0"/>
            <a:t> </a:t>
          </a:r>
          <a:r>
            <a:rPr lang="en-US" sz="1800" kern="1200" dirty="0" err="1" smtClean="0"/>
            <a:t>tingkah</a:t>
          </a:r>
          <a:r>
            <a:rPr lang="en-US" sz="1800" kern="1200" dirty="0" smtClean="0"/>
            <a:t> </a:t>
          </a:r>
          <a:r>
            <a:rPr lang="en-US" sz="1800" kern="1200" dirty="0" err="1" smtClean="0"/>
            <a:t>laku</a:t>
          </a:r>
          <a:r>
            <a:rPr lang="en-US" sz="1800" kern="1200" dirty="0" smtClean="0"/>
            <a:t> yang </a:t>
          </a:r>
          <a:r>
            <a:rPr lang="en-US" sz="1800" kern="1200" dirty="0" err="1" smtClean="0"/>
            <a:t>terkandung</a:t>
          </a:r>
          <a:r>
            <a:rPr lang="en-US" sz="1800" kern="1200" dirty="0" smtClean="0"/>
            <a:t> </a:t>
          </a:r>
          <a:r>
            <a:rPr lang="en-US" sz="1800" kern="1200" dirty="0" err="1" smtClean="0"/>
            <a:t>dalam</a:t>
          </a:r>
          <a:r>
            <a:rPr lang="en-US" sz="1800" kern="1200" dirty="0" smtClean="0"/>
            <a:t> </a:t>
          </a:r>
          <a:r>
            <a:rPr lang="en-US" sz="1800" kern="1200" dirty="0" err="1" smtClean="0"/>
            <a:t>indikator</a:t>
          </a:r>
          <a:r>
            <a:rPr lang="en-US" sz="1800" kern="1200" dirty="0" smtClean="0"/>
            <a:t> </a:t>
          </a:r>
          <a:r>
            <a:rPr lang="en-US" sz="1800" kern="1200" dirty="0" err="1" smtClean="0"/>
            <a:t>itu</a:t>
          </a:r>
          <a:r>
            <a:rPr lang="en-US" sz="1800" kern="1200" dirty="0" smtClean="0"/>
            <a:t>.</a:t>
          </a:r>
          <a:endParaRPr lang="en-US" sz="1800" kern="1200" dirty="0"/>
        </a:p>
      </dsp:txBody>
      <dsp:txXfrm>
        <a:off x="1671943" y="3176131"/>
        <a:ext cx="5402731" cy="836446"/>
      </dsp:txXfrm>
    </dsp:sp>
    <dsp:sp modelId="{FE4EBB3F-705C-4D6D-AE0E-63289439FB7C}">
      <dsp:nvSpPr>
        <dsp:cNvPr id="0" name=""/>
        <dsp:cNvSpPr/>
      </dsp:nvSpPr>
      <dsp:spPr>
        <a:xfrm>
          <a:off x="6006160" y="680504"/>
          <a:ext cx="577519" cy="577519"/>
        </a:xfrm>
        <a:prstGeom prst="downArrow">
          <a:avLst>
            <a:gd name="adj1" fmla="val 55000"/>
            <a:gd name="adj2" fmla="val 45000"/>
          </a:avLst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63500" dist="25400" dir="5400000" rotWithShape="0">
            <a:srgbClr val="000000">
              <a:alpha val="43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800" kern="1200"/>
        </a:p>
      </dsp:txBody>
      <dsp:txXfrm>
        <a:off x="6136102" y="680504"/>
        <a:ext cx="317635" cy="434583"/>
      </dsp:txXfrm>
    </dsp:sp>
    <dsp:sp modelId="{3D7FCDD2-4762-4509-8AA2-7B6CB11902A6}">
      <dsp:nvSpPr>
        <dsp:cNvPr id="0" name=""/>
        <dsp:cNvSpPr/>
      </dsp:nvSpPr>
      <dsp:spPr>
        <a:xfrm>
          <a:off x="6557543" y="1730540"/>
          <a:ext cx="577519" cy="577519"/>
        </a:xfrm>
        <a:prstGeom prst="downArrow">
          <a:avLst>
            <a:gd name="adj1" fmla="val 55000"/>
            <a:gd name="adj2" fmla="val 45000"/>
          </a:avLst>
        </a:prstGeom>
        <a:solidFill>
          <a:schemeClr val="accent4">
            <a:tint val="40000"/>
            <a:alpha val="90000"/>
            <a:hueOff val="-3213763"/>
            <a:satOff val="44409"/>
            <a:lumOff val="1284"/>
            <a:alphaOff val="0"/>
          </a:schemeClr>
        </a:solidFill>
        <a:ln w="9525" cap="flat" cmpd="sng" algn="ctr">
          <a:solidFill>
            <a:schemeClr val="accent4">
              <a:tint val="40000"/>
              <a:alpha val="90000"/>
              <a:hueOff val="-3213763"/>
              <a:satOff val="44409"/>
              <a:lumOff val="1284"/>
              <a:alphaOff val="0"/>
            </a:schemeClr>
          </a:solidFill>
          <a:prstDash val="solid"/>
        </a:ln>
        <a:effectLst>
          <a:outerShdw blurRad="63500" dist="25400" dir="5400000" rotWithShape="0">
            <a:srgbClr val="000000">
              <a:alpha val="43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800" kern="1200"/>
        </a:p>
      </dsp:txBody>
      <dsp:txXfrm>
        <a:off x="6687485" y="1730540"/>
        <a:ext cx="317635" cy="434583"/>
      </dsp:txXfrm>
    </dsp:sp>
    <dsp:sp modelId="{66DC3B54-0969-41DA-8D6D-907A83E0EBCF}">
      <dsp:nvSpPr>
        <dsp:cNvPr id="0" name=""/>
        <dsp:cNvSpPr/>
      </dsp:nvSpPr>
      <dsp:spPr>
        <a:xfrm>
          <a:off x="7100697" y="2780576"/>
          <a:ext cx="577519" cy="577519"/>
        </a:xfrm>
        <a:prstGeom prst="downArrow">
          <a:avLst>
            <a:gd name="adj1" fmla="val 55000"/>
            <a:gd name="adj2" fmla="val 45000"/>
          </a:avLst>
        </a:prstGeom>
        <a:solidFill>
          <a:schemeClr val="accent4">
            <a:tint val="40000"/>
            <a:alpha val="90000"/>
            <a:hueOff val="-6427526"/>
            <a:satOff val="88817"/>
            <a:lumOff val="2568"/>
            <a:alphaOff val="0"/>
          </a:schemeClr>
        </a:solidFill>
        <a:ln w="9525" cap="flat" cmpd="sng" algn="ctr">
          <a:solidFill>
            <a:schemeClr val="accent4">
              <a:tint val="40000"/>
              <a:alpha val="90000"/>
              <a:hueOff val="-6427526"/>
              <a:satOff val="88817"/>
              <a:lumOff val="2568"/>
              <a:alphaOff val="0"/>
            </a:schemeClr>
          </a:solidFill>
          <a:prstDash val="solid"/>
        </a:ln>
        <a:effectLst>
          <a:outerShdw blurRad="63500" dist="25400" dir="5400000" rotWithShape="0">
            <a:srgbClr val="000000">
              <a:alpha val="43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800" kern="1200"/>
        </a:p>
      </dsp:txBody>
      <dsp:txXfrm>
        <a:off x="7230639" y="2780576"/>
        <a:ext cx="317635" cy="43458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5" name="Group 94"/>
          <p:cNvGrpSpPr/>
          <p:nvPr/>
        </p:nvGrpSpPr>
        <p:grpSpPr>
          <a:xfrm>
            <a:off x="0" y="-30477"/>
            <a:ext cx="9067800" cy="6889273"/>
            <a:chOff x="0" y="-30477"/>
            <a:chExt cx="9067800" cy="6889273"/>
          </a:xfrm>
        </p:grpSpPr>
        <p:cxnSp>
          <p:nvCxnSpPr>
            <p:cNvPr id="110" name="Straight Connector 109"/>
            <p:cNvCxnSpPr/>
            <p:nvPr/>
          </p:nvCxnSpPr>
          <p:spPr>
            <a:xfrm rot="16200000" flipH="1">
              <a:off x="-14478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7" name="Straight Connector 176"/>
            <p:cNvCxnSpPr/>
            <p:nvPr/>
          </p:nvCxnSpPr>
          <p:spPr>
            <a:xfrm rot="16200000" flipH="1">
              <a:off x="-16383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8" name="Straight Connector 177"/>
            <p:cNvCxnSpPr/>
            <p:nvPr/>
          </p:nvCxnSpPr>
          <p:spPr>
            <a:xfrm rot="5400000">
              <a:off x="-14859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1" name="Straight Connector 180"/>
            <p:cNvCxnSpPr/>
            <p:nvPr/>
          </p:nvCxnSpPr>
          <p:spPr>
            <a:xfrm rot="5400000">
              <a:off x="-3238500" y="3314700"/>
              <a:ext cx="6858000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2" name="Straight Connector 181"/>
            <p:cNvCxnSpPr/>
            <p:nvPr/>
          </p:nvCxnSpPr>
          <p:spPr>
            <a:xfrm rot="16200000" flipH="1">
              <a:off x="-3314700" y="3314700"/>
              <a:ext cx="6858000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3" name="Straight Connector 182"/>
            <p:cNvCxnSpPr/>
            <p:nvPr/>
          </p:nvCxnSpPr>
          <p:spPr>
            <a:xfrm rot="16200000" flipH="1">
              <a:off x="-1371600" y="2971800"/>
              <a:ext cx="6858000" cy="9144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4" name="Straight Connector 183"/>
            <p:cNvCxnSpPr/>
            <p:nvPr/>
          </p:nvCxnSpPr>
          <p:spPr>
            <a:xfrm rot="16200000" flipH="1">
              <a:off x="-2819400" y="3200400"/>
              <a:ext cx="6858000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5" name="Straight Connector 184"/>
            <p:cNvCxnSpPr/>
            <p:nvPr/>
          </p:nvCxnSpPr>
          <p:spPr>
            <a:xfrm rot="5400000">
              <a:off x="-2705099" y="3238500"/>
              <a:ext cx="6858000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6" name="Straight Connector 185"/>
            <p:cNvCxnSpPr/>
            <p:nvPr/>
          </p:nvCxnSpPr>
          <p:spPr>
            <a:xfrm rot="16200000" flipH="1">
              <a:off x="-2133600" y="3200400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7" name="Straight Connector 186"/>
            <p:cNvCxnSpPr/>
            <p:nvPr/>
          </p:nvCxnSpPr>
          <p:spPr>
            <a:xfrm rot="16200000" flipH="1">
              <a:off x="-3124200" y="3276600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8" name="Straight Connector 187"/>
            <p:cNvCxnSpPr/>
            <p:nvPr/>
          </p:nvCxnSpPr>
          <p:spPr>
            <a:xfrm rot="16200000" flipH="1">
              <a:off x="-1828799" y="3352799"/>
              <a:ext cx="6858000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9" name="Straight Connector 188"/>
            <p:cNvCxnSpPr/>
            <p:nvPr/>
          </p:nvCxnSpPr>
          <p:spPr>
            <a:xfrm rot="16200000" flipH="1">
              <a:off x="-28194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0" name="Straight Connector 189"/>
            <p:cNvCxnSpPr/>
            <p:nvPr/>
          </p:nvCxnSpPr>
          <p:spPr>
            <a:xfrm rot="16200000" flipH="1">
              <a:off x="-2438400" y="3124200"/>
              <a:ext cx="6858000" cy="609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5" name="Straight Connector 164"/>
            <p:cNvCxnSpPr/>
            <p:nvPr/>
          </p:nvCxnSpPr>
          <p:spPr>
            <a:xfrm rot="5400000">
              <a:off x="-1731645" y="2722245"/>
              <a:ext cx="6858000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6" name="Straight Connector 165"/>
            <p:cNvCxnSpPr/>
            <p:nvPr/>
          </p:nvCxnSpPr>
          <p:spPr>
            <a:xfrm rot="5400000">
              <a:off x="-1142048" y="3277552"/>
              <a:ext cx="6858000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9" name="Straight Connector 168"/>
            <p:cNvCxnSpPr/>
            <p:nvPr/>
          </p:nvCxnSpPr>
          <p:spPr>
            <a:xfrm rot="5400000">
              <a:off x="-914400" y="3276600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3" name="Straight Connector 172"/>
            <p:cNvCxnSpPr/>
            <p:nvPr/>
          </p:nvCxnSpPr>
          <p:spPr>
            <a:xfrm rot="5400000">
              <a:off x="-1855470" y="3227070"/>
              <a:ext cx="6858000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1" name="Straight Connector 120"/>
            <p:cNvCxnSpPr/>
            <p:nvPr/>
          </p:nvCxnSpPr>
          <p:spPr>
            <a:xfrm rot="16200000" flipH="1">
              <a:off x="-2643187" y="3252788"/>
              <a:ext cx="6858000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5" name="Straight Connector 144"/>
            <p:cNvCxnSpPr/>
            <p:nvPr/>
          </p:nvCxnSpPr>
          <p:spPr>
            <a:xfrm rot="16200000" flipH="1">
              <a:off x="-1954530" y="3326130"/>
              <a:ext cx="6858000" cy="20574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8" name="Straight Connector 107"/>
            <p:cNvCxnSpPr/>
            <p:nvPr/>
          </p:nvCxnSpPr>
          <p:spPr>
            <a:xfrm rot="16200000" flipH="1">
              <a:off x="-23622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9" name="Straight Connector 208"/>
            <p:cNvCxnSpPr/>
            <p:nvPr/>
          </p:nvCxnSpPr>
          <p:spPr>
            <a:xfrm rot="16200000" flipH="1">
              <a:off x="-21336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0" name="Straight Connector 209"/>
            <p:cNvCxnSpPr/>
            <p:nvPr/>
          </p:nvCxnSpPr>
          <p:spPr>
            <a:xfrm rot="16200000" flipH="1">
              <a:off x="10668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1" name="Straight Connector 210"/>
            <p:cNvCxnSpPr/>
            <p:nvPr/>
          </p:nvCxnSpPr>
          <p:spPr>
            <a:xfrm rot="16200000" flipH="1">
              <a:off x="8763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2" name="Straight Connector 211"/>
            <p:cNvCxnSpPr/>
            <p:nvPr/>
          </p:nvCxnSpPr>
          <p:spPr>
            <a:xfrm rot="5400000">
              <a:off x="1028700" y="3238500"/>
              <a:ext cx="6858000" cy="3810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3" name="Straight Connector 212"/>
            <p:cNvCxnSpPr/>
            <p:nvPr/>
          </p:nvCxnSpPr>
          <p:spPr>
            <a:xfrm rot="5400000">
              <a:off x="-723900" y="3314700"/>
              <a:ext cx="6858000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4" name="Straight Connector 213"/>
            <p:cNvCxnSpPr/>
            <p:nvPr/>
          </p:nvCxnSpPr>
          <p:spPr>
            <a:xfrm rot="16200000" flipH="1">
              <a:off x="-800100" y="3314700"/>
              <a:ext cx="6858000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5" name="Straight Connector 214"/>
            <p:cNvCxnSpPr/>
            <p:nvPr/>
          </p:nvCxnSpPr>
          <p:spPr>
            <a:xfrm rot="5400000">
              <a:off x="-152400" y="3429000"/>
              <a:ext cx="6858000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6" name="Straight Connector 215"/>
            <p:cNvCxnSpPr/>
            <p:nvPr/>
          </p:nvCxnSpPr>
          <p:spPr>
            <a:xfrm rot="16200000" flipH="1">
              <a:off x="-304800" y="3200400"/>
              <a:ext cx="6858000" cy="4572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7" name="Straight Connector 216"/>
            <p:cNvCxnSpPr/>
            <p:nvPr/>
          </p:nvCxnSpPr>
          <p:spPr>
            <a:xfrm rot="5400000">
              <a:off x="-190499" y="3238500"/>
              <a:ext cx="6858000" cy="38100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8" name="Straight Connector 217"/>
            <p:cNvCxnSpPr/>
            <p:nvPr/>
          </p:nvCxnSpPr>
          <p:spPr>
            <a:xfrm rot="16200000" flipH="1">
              <a:off x="381000" y="3200400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9" name="Straight Connector 218"/>
            <p:cNvCxnSpPr/>
            <p:nvPr/>
          </p:nvCxnSpPr>
          <p:spPr>
            <a:xfrm rot="16200000" flipH="1">
              <a:off x="-609600" y="3276600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0" name="Straight Connector 219"/>
            <p:cNvCxnSpPr/>
            <p:nvPr/>
          </p:nvCxnSpPr>
          <p:spPr>
            <a:xfrm rot="16200000" flipH="1">
              <a:off x="685801" y="3352799"/>
              <a:ext cx="6858000" cy="152401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1" name="Straight Connector 220"/>
            <p:cNvCxnSpPr/>
            <p:nvPr/>
          </p:nvCxnSpPr>
          <p:spPr>
            <a:xfrm rot="16200000" flipH="1">
              <a:off x="-3048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2" name="Straight Connector 221"/>
            <p:cNvCxnSpPr/>
            <p:nvPr/>
          </p:nvCxnSpPr>
          <p:spPr>
            <a:xfrm rot="5400000">
              <a:off x="-1028700" y="3314700"/>
              <a:ext cx="6858000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3" name="Straight Connector 222"/>
            <p:cNvCxnSpPr/>
            <p:nvPr/>
          </p:nvCxnSpPr>
          <p:spPr>
            <a:xfrm rot="5400000">
              <a:off x="782955" y="2722245"/>
              <a:ext cx="6858000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4" name="Straight Connector 223"/>
            <p:cNvCxnSpPr/>
            <p:nvPr/>
          </p:nvCxnSpPr>
          <p:spPr>
            <a:xfrm rot="5400000">
              <a:off x="1372552" y="3277552"/>
              <a:ext cx="6858000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5" name="Straight Connector 224"/>
            <p:cNvCxnSpPr/>
            <p:nvPr/>
          </p:nvCxnSpPr>
          <p:spPr>
            <a:xfrm rot="5400000">
              <a:off x="16002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6" name="Straight Connector 225"/>
            <p:cNvCxnSpPr/>
            <p:nvPr/>
          </p:nvCxnSpPr>
          <p:spPr>
            <a:xfrm rot="5400000">
              <a:off x="659130" y="3227070"/>
              <a:ext cx="6858000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7" name="Straight Connector 226"/>
            <p:cNvCxnSpPr/>
            <p:nvPr/>
          </p:nvCxnSpPr>
          <p:spPr>
            <a:xfrm rot="16200000" flipH="1">
              <a:off x="-128587" y="3252788"/>
              <a:ext cx="6858000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8" name="Straight Connector 227"/>
            <p:cNvCxnSpPr/>
            <p:nvPr/>
          </p:nvCxnSpPr>
          <p:spPr>
            <a:xfrm rot="16200000" flipH="1">
              <a:off x="560070" y="3326130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9" name="Straight Connector 228"/>
            <p:cNvCxnSpPr/>
            <p:nvPr/>
          </p:nvCxnSpPr>
          <p:spPr>
            <a:xfrm rot="16200000" flipH="1">
              <a:off x="1524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0" name="Straight Connector 229"/>
            <p:cNvCxnSpPr/>
            <p:nvPr/>
          </p:nvCxnSpPr>
          <p:spPr>
            <a:xfrm rot="16200000" flipH="1">
              <a:off x="3810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7" name="Straight Connector 236"/>
            <p:cNvCxnSpPr/>
            <p:nvPr/>
          </p:nvCxnSpPr>
          <p:spPr>
            <a:xfrm rot="16200000" flipH="1">
              <a:off x="2743200" y="3352801"/>
              <a:ext cx="6858000" cy="15240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8" name="Straight Connector 237"/>
            <p:cNvCxnSpPr/>
            <p:nvPr/>
          </p:nvCxnSpPr>
          <p:spPr>
            <a:xfrm rot="16200000" flipH="1">
              <a:off x="2095501" y="3238501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9" name="Straight Connector 238"/>
            <p:cNvCxnSpPr/>
            <p:nvPr/>
          </p:nvCxnSpPr>
          <p:spPr>
            <a:xfrm rot="5400000">
              <a:off x="2705100" y="3238501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0" name="Straight Connector 239"/>
            <p:cNvCxnSpPr/>
            <p:nvPr/>
          </p:nvCxnSpPr>
          <p:spPr>
            <a:xfrm rot="5400000">
              <a:off x="1828801" y="3276600"/>
              <a:ext cx="6857999" cy="3048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1" name="Straight Connector 240"/>
            <p:cNvCxnSpPr/>
            <p:nvPr/>
          </p:nvCxnSpPr>
          <p:spPr>
            <a:xfrm rot="16200000" flipH="1">
              <a:off x="1066800" y="3200402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2" name="Straight Connector 241"/>
            <p:cNvCxnSpPr/>
            <p:nvPr/>
          </p:nvCxnSpPr>
          <p:spPr>
            <a:xfrm rot="16200000" flipH="1">
              <a:off x="2362201" y="3352800"/>
              <a:ext cx="6858000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3" name="Straight Connector 242"/>
            <p:cNvCxnSpPr/>
            <p:nvPr/>
          </p:nvCxnSpPr>
          <p:spPr>
            <a:xfrm rot="5400000">
              <a:off x="2646045" y="2722246"/>
              <a:ext cx="6858000" cy="1413510"/>
            </a:xfrm>
            <a:prstGeom prst="line">
              <a:avLst/>
            </a:prstGeom>
            <a:ln>
              <a:solidFill>
                <a:schemeClr val="accent1">
                  <a:alpha val="56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4" name="Straight Connector 243"/>
            <p:cNvCxnSpPr/>
            <p:nvPr/>
          </p:nvCxnSpPr>
          <p:spPr>
            <a:xfrm rot="5400000">
              <a:off x="3048952" y="3277553"/>
              <a:ext cx="6858000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5" name="Straight Connector 244"/>
            <p:cNvCxnSpPr/>
            <p:nvPr/>
          </p:nvCxnSpPr>
          <p:spPr>
            <a:xfrm rot="5400000">
              <a:off x="2895600" y="3276601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6" name="Straight Connector 245"/>
            <p:cNvCxnSpPr/>
            <p:nvPr/>
          </p:nvCxnSpPr>
          <p:spPr>
            <a:xfrm rot="5400000">
              <a:off x="2388870" y="3227071"/>
              <a:ext cx="6858000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7" name="Straight Connector 246"/>
            <p:cNvCxnSpPr/>
            <p:nvPr/>
          </p:nvCxnSpPr>
          <p:spPr>
            <a:xfrm rot="16200000" flipH="1">
              <a:off x="2236470" y="3326131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8" name="Straight Connector 247"/>
            <p:cNvCxnSpPr/>
            <p:nvPr/>
          </p:nvCxnSpPr>
          <p:spPr>
            <a:xfrm rot="16200000" flipH="1">
              <a:off x="1752600" y="3352801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9" name="Straight Connector 248"/>
            <p:cNvCxnSpPr/>
            <p:nvPr/>
          </p:nvCxnSpPr>
          <p:spPr>
            <a:xfrm rot="16200000" flipH="1">
              <a:off x="19812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0" name="Straight Connector 249"/>
            <p:cNvCxnSpPr/>
            <p:nvPr/>
          </p:nvCxnSpPr>
          <p:spPr>
            <a:xfrm rot="5400000">
              <a:off x="3467100" y="3314701"/>
              <a:ext cx="6858000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1" name="Straight Connector 250"/>
            <p:cNvCxnSpPr/>
            <p:nvPr/>
          </p:nvCxnSpPr>
          <p:spPr>
            <a:xfrm rot="16200000" flipH="1">
              <a:off x="3467099" y="3314701"/>
              <a:ext cx="6858000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2" name="Straight Connector 251"/>
            <p:cNvCxnSpPr/>
            <p:nvPr/>
          </p:nvCxnSpPr>
          <p:spPr>
            <a:xfrm rot="5400000">
              <a:off x="4038600" y="3429001"/>
              <a:ext cx="6858000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3" name="Straight Connector 252"/>
            <p:cNvCxnSpPr/>
            <p:nvPr/>
          </p:nvCxnSpPr>
          <p:spPr>
            <a:xfrm rot="16200000" flipH="1">
              <a:off x="3886200" y="3200401"/>
              <a:ext cx="6858000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4" name="Straight Connector 253"/>
            <p:cNvCxnSpPr/>
            <p:nvPr/>
          </p:nvCxnSpPr>
          <p:spPr>
            <a:xfrm rot="5400000">
              <a:off x="4000501" y="3238501"/>
              <a:ext cx="6858000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5" name="Straight Connector 254"/>
            <p:cNvCxnSpPr/>
            <p:nvPr/>
          </p:nvCxnSpPr>
          <p:spPr>
            <a:xfrm rot="16200000" flipH="1">
              <a:off x="4572000" y="3200401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7" name="Straight Connector 256"/>
            <p:cNvCxnSpPr/>
            <p:nvPr/>
          </p:nvCxnSpPr>
          <p:spPr>
            <a:xfrm rot="16200000" flipH="1">
              <a:off x="37338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8" name="Straight Connector 257"/>
            <p:cNvCxnSpPr/>
            <p:nvPr/>
          </p:nvCxnSpPr>
          <p:spPr>
            <a:xfrm rot="5400000">
              <a:off x="3619500" y="3314700"/>
              <a:ext cx="6858000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9" name="Straight Connector 258"/>
            <p:cNvCxnSpPr/>
            <p:nvPr/>
          </p:nvCxnSpPr>
          <p:spPr>
            <a:xfrm rot="16200000" flipH="1">
              <a:off x="4214813" y="3252788"/>
              <a:ext cx="6858000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0" name="Straight Connector 259"/>
            <p:cNvCxnSpPr/>
            <p:nvPr/>
          </p:nvCxnSpPr>
          <p:spPr>
            <a:xfrm rot="16200000" flipH="1">
              <a:off x="4751070" y="3326131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1" name="Straight Connector 260"/>
            <p:cNvCxnSpPr/>
            <p:nvPr/>
          </p:nvCxnSpPr>
          <p:spPr>
            <a:xfrm rot="16200000" flipH="1">
              <a:off x="4343400" y="3352801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2" name="Straight Connector 261"/>
            <p:cNvCxnSpPr/>
            <p:nvPr/>
          </p:nvCxnSpPr>
          <p:spPr>
            <a:xfrm rot="16200000" flipH="1">
              <a:off x="4572000" y="3352801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4" name="Straight Connector 263"/>
            <p:cNvCxnSpPr/>
            <p:nvPr/>
          </p:nvCxnSpPr>
          <p:spPr>
            <a:xfrm rot="16200000" flipH="1">
              <a:off x="5257800" y="3352802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5" name="Straight Connector 264"/>
            <p:cNvCxnSpPr/>
            <p:nvPr/>
          </p:nvCxnSpPr>
          <p:spPr>
            <a:xfrm rot="16200000" flipH="1">
              <a:off x="5067300" y="3238502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6" name="Straight Connector 265"/>
            <p:cNvCxnSpPr/>
            <p:nvPr/>
          </p:nvCxnSpPr>
          <p:spPr>
            <a:xfrm rot="5400000">
              <a:off x="5219700" y="3238502"/>
              <a:ext cx="6858000" cy="38100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7" name="Straight Connector 266"/>
            <p:cNvCxnSpPr/>
            <p:nvPr/>
          </p:nvCxnSpPr>
          <p:spPr>
            <a:xfrm rot="16200000" flipH="1">
              <a:off x="4876801" y="3352801"/>
              <a:ext cx="6858000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8" name="Straight Connector 267"/>
            <p:cNvCxnSpPr/>
            <p:nvPr/>
          </p:nvCxnSpPr>
          <p:spPr>
            <a:xfrm rot="5400000">
              <a:off x="5527994" y="3318196"/>
              <a:ext cx="6888479" cy="191133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0" name="Straight Connector 269"/>
            <p:cNvCxnSpPr/>
            <p:nvPr/>
          </p:nvCxnSpPr>
          <p:spPr>
            <a:xfrm rot="5400000">
              <a:off x="4850130" y="3227072"/>
              <a:ext cx="6858000" cy="40386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1" name="Straight Connector 270"/>
            <p:cNvCxnSpPr/>
            <p:nvPr/>
          </p:nvCxnSpPr>
          <p:spPr>
            <a:xfrm rot="16200000" flipH="1">
              <a:off x="4751070" y="3326132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8" name="Straight Connector 277"/>
            <p:cNvCxnSpPr/>
            <p:nvPr/>
          </p:nvCxnSpPr>
          <p:spPr>
            <a:xfrm rot="5400000">
              <a:off x="5562599" y="3429001"/>
              <a:ext cx="6858002" cy="1588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3" name="Straight Connector 282"/>
            <p:cNvCxnSpPr/>
            <p:nvPr/>
          </p:nvCxnSpPr>
          <p:spPr>
            <a:xfrm rot="5400000">
              <a:off x="2552700" y="3390900"/>
              <a:ext cx="6858000" cy="76200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9" name="Straight Connector 288"/>
            <p:cNvCxnSpPr/>
            <p:nvPr/>
          </p:nvCxnSpPr>
          <p:spPr>
            <a:xfrm rot="16200000" flipH="1">
              <a:off x="3048000" y="3352800"/>
              <a:ext cx="6858000" cy="1524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2" name="Straight Connector 291"/>
            <p:cNvCxnSpPr/>
            <p:nvPr/>
          </p:nvCxnSpPr>
          <p:spPr>
            <a:xfrm rot="16200000" flipH="1">
              <a:off x="3238500" y="3238500"/>
              <a:ext cx="6858000" cy="381000"/>
            </a:xfrm>
            <a:prstGeom prst="line">
              <a:avLst/>
            </a:prstGeom>
            <a:ln w="19050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4" name="Straight Connector 293"/>
            <p:cNvCxnSpPr/>
            <p:nvPr/>
          </p:nvCxnSpPr>
          <p:spPr>
            <a:xfrm rot="5400000">
              <a:off x="2133600" y="3276600"/>
              <a:ext cx="6858000" cy="3048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8" name="Straight Connector 297"/>
            <p:cNvCxnSpPr/>
            <p:nvPr/>
          </p:nvCxnSpPr>
          <p:spPr>
            <a:xfrm rot="16200000" flipH="1">
              <a:off x="3148013" y="3252789"/>
              <a:ext cx="6858000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9" name="Straight Connector 298"/>
            <p:cNvCxnSpPr/>
            <p:nvPr/>
          </p:nvCxnSpPr>
          <p:spPr>
            <a:xfrm rot="5400000">
              <a:off x="37719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2" name="Straight Connector 301"/>
            <p:cNvCxnSpPr/>
            <p:nvPr/>
          </p:nvCxnSpPr>
          <p:spPr>
            <a:xfrm rot="5400000">
              <a:off x="4229100" y="2933700"/>
              <a:ext cx="6858000" cy="990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7" name="Straight Connector 306"/>
            <p:cNvCxnSpPr/>
            <p:nvPr/>
          </p:nvCxnSpPr>
          <p:spPr>
            <a:xfrm rot="16200000" flipH="1">
              <a:off x="1371600" y="3200403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32CBE7-AB03-4E90-9A15-630F2019E4EE}" type="datetimeFigureOut">
              <a:rPr lang="en-US" smtClean="0"/>
              <a:pPr/>
              <a:t>11/6/2017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DFDF12-4BE1-400D-A2BA-A41CE2C16BE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3" name="Rectangle 112"/>
          <p:cNvSpPr/>
          <p:nvPr/>
        </p:nvSpPr>
        <p:spPr>
          <a:xfrm>
            <a:off x="0" y="1905000"/>
            <a:ext cx="4953000" cy="31242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grpSp>
        <p:nvGrpSpPr>
          <p:cNvPr id="94" name="Group 93"/>
          <p:cNvGrpSpPr/>
          <p:nvPr/>
        </p:nvGrpSpPr>
        <p:grpSpPr>
          <a:xfrm>
            <a:off x="0" y="2057400"/>
            <a:ext cx="4801394" cy="2820988"/>
            <a:chOff x="0" y="2057400"/>
            <a:chExt cx="4801394" cy="2820988"/>
          </a:xfrm>
        </p:grpSpPr>
        <p:cxnSp>
          <p:nvCxnSpPr>
            <p:cNvPr id="117" name="Straight Connector 116"/>
            <p:cNvCxnSpPr/>
            <p:nvPr/>
          </p:nvCxnSpPr>
          <p:spPr>
            <a:xfrm>
              <a:off x="0" y="2057400"/>
              <a:ext cx="4800600" cy="1588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8" name="Straight Connector 117"/>
            <p:cNvCxnSpPr/>
            <p:nvPr/>
          </p:nvCxnSpPr>
          <p:spPr>
            <a:xfrm>
              <a:off x="0" y="4876800"/>
              <a:ext cx="4800600" cy="1588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0" name="Straight Connector 119"/>
            <p:cNvCxnSpPr/>
            <p:nvPr/>
          </p:nvCxnSpPr>
          <p:spPr>
            <a:xfrm rot="5400000">
              <a:off x="3391694" y="3467100"/>
              <a:ext cx="2818606" cy="794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600" y="2130425"/>
            <a:ext cx="4419600" cy="1600327"/>
          </a:xfrm>
        </p:spPr>
        <p:txBody>
          <a:bodyPr anchor="b">
            <a:normAutofit/>
          </a:bodyPr>
          <a:lstStyle>
            <a:lvl1pPr algn="l">
              <a:defRPr sz="3600" b="1" cap="none" spc="40" baseline="0">
                <a:ln w="13335" cmpd="sng">
                  <a:solidFill>
                    <a:schemeClr val="accent1">
                      <a:lumMod val="5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8600" y="3733800"/>
            <a:ext cx="4419600" cy="1066800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32CBE7-AB03-4E90-9A15-630F2019E4EE}" type="datetimeFigureOut">
              <a:rPr lang="en-US" smtClean="0"/>
              <a:pPr/>
              <a:t>11/6/2017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DFDF12-4BE1-400D-A2BA-A41CE2C16BE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32CBE7-AB03-4E90-9A15-630F2019E4EE}" type="datetimeFigureOut">
              <a:rPr lang="en-US" smtClean="0"/>
              <a:pPr/>
              <a:t>11/6/2017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DFDF12-4BE1-400D-A2BA-A41CE2C16BE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32CBE7-AB03-4E90-9A15-630F2019E4EE}" type="datetimeFigureOut">
              <a:rPr lang="en-US" smtClean="0"/>
              <a:pPr/>
              <a:t>11/6/2017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DFDF12-4BE1-400D-A2BA-A41CE2C16BE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92"/>
          <p:cNvGrpSpPr/>
          <p:nvPr/>
        </p:nvGrpSpPr>
        <p:grpSpPr>
          <a:xfrm>
            <a:off x="1" y="-30478"/>
            <a:ext cx="9067799" cy="4846320"/>
            <a:chOff x="1" y="-30477"/>
            <a:chExt cx="9067799" cy="4526277"/>
          </a:xfrm>
        </p:grpSpPr>
        <p:cxnSp>
          <p:nvCxnSpPr>
            <p:cNvPr id="8" name="Straight Connector 7"/>
            <p:cNvCxnSpPr/>
            <p:nvPr/>
          </p:nvCxnSpPr>
          <p:spPr>
            <a:xfrm rot="16200000" flipH="1">
              <a:off x="-27166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rot="16200000" flipH="1">
              <a:off x="-46216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rot="5400000">
              <a:off x="-30976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5400000">
              <a:off x="-2062365" y="2128112"/>
              <a:ext cx="4505731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rot="16200000" flipH="1">
              <a:off x="-2138565" y="2128112"/>
              <a:ext cx="4505731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/>
            <p:nvPr/>
          </p:nvCxnSpPr>
          <p:spPr>
            <a:xfrm rot="16200000" flipH="1">
              <a:off x="-195465" y="1785212"/>
              <a:ext cx="4505731" cy="9144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 rot="16200000" flipH="1">
              <a:off x="-1643265" y="2013812"/>
              <a:ext cx="4505731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 rot="5400000">
              <a:off x="-1528964" y="2051912"/>
              <a:ext cx="4505731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6200000" flipH="1">
              <a:off x="-957465" y="2013812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rot="16200000" flipH="1">
              <a:off x="-194806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 rot="16200000" flipH="1">
              <a:off x="-652664" y="2166211"/>
              <a:ext cx="4505731" cy="152401"/>
            </a:xfrm>
            <a:prstGeom prst="line">
              <a:avLst/>
            </a:prstGeom>
            <a:ln w="5715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 rot="16200000" flipH="1">
              <a:off x="-164326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rot="16200000" flipH="1">
              <a:off x="-1790700" y="2019300"/>
              <a:ext cx="4495800" cy="4572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rot="5400000">
              <a:off x="-555510" y="1535657"/>
              <a:ext cx="4505731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>
            <a:xfrm rot="5400000">
              <a:off x="34087" y="2090964"/>
              <a:ext cx="4505731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 rot="5400000">
              <a:off x="26173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/>
            <p:cNvCxnSpPr/>
            <p:nvPr/>
          </p:nvCxnSpPr>
          <p:spPr>
            <a:xfrm rot="5400000">
              <a:off x="-679335" y="2040482"/>
              <a:ext cx="4505731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/>
            <p:cNvCxnSpPr/>
            <p:nvPr/>
          </p:nvCxnSpPr>
          <p:spPr>
            <a:xfrm rot="16200000" flipH="1">
              <a:off x="-1467052" y="2066200"/>
              <a:ext cx="4505731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/>
            <p:cNvCxnSpPr/>
            <p:nvPr/>
          </p:nvCxnSpPr>
          <p:spPr>
            <a:xfrm rot="16200000" flipH="1">
              <a:off x="-77839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/>
            <p:cNvCxnSpPr/>
            <p:nvPr/>
          </p:nvCxnSpPr>
          <p:spPr>
            <a:xfrm rot="16200000" flipH="1">
              <a:off x="-118606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/>
            <p:cNvCxnSpPr/>
            <p:nvPr/>
          </p:nvCxnSpPr>
          <p:spPr>
            <a:xfrm rot="16200000" flipH="1">
              <a:off x="-95746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/>
            <p:cNvCxnSpPr/>
            <p:nvPr/>
          </p:nvCxnSpPr>
          <p:spPr>
            <a:xfrm rot="16200000" flipH="1">
              <a:off x="22429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/>
            <p:cNvCxnSpPr/>
            <p:nvPr/>
          </p:nvCxnSpPr>
          <p:spPr>
            <a:xfrm rot="16200000" flipH="1">
              <a:off x="205243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/>
            <p:cNvCxnSpPr/>
            <p:nvPr/>
          </p:nvCxnSpPr>
          <p:spPr>
            <a:xfrm rot="5400000">
              <a:off x="2204835" y="2051912"/>
              <a:ext cx="4505731" cy="3810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/>
            <p:cNvCxnSpPr/>
            <p:nvPr/>
          </p:nvCxnSpPr>
          <p:spPr>
            <a:xfrm rot="5400000">
              <a:off x="452235" y="2128112"/>
              <a:ext cx="4505731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 rot="16200000" flipH="1">
              <a:off x="376035" y="2128112"/>
              <a:ext cx="4505731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 rot="5400000">
              <a:off x="1023735" y="2242139"/>
              <a:ext cx="4505731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/>
            <p:cNvCxnSpPr/>
            <p:nvPr/>
          </p:nvCxnSpPr>
          <p:spPr>
            <a:xfrm rot="16200000" flipH="1">
              <a:off x="871335" y="2013812"/>
              <a:ext cx="4505731" cy="4572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/>
            <p:cNvCxnSpPr/>
            <p:nvPr/>
          </p:nvCxnSpPr>
          <p:spPr>
            <a:xfrm rot="5400000">
              <a:off x="985636" y="2051912"/>
              <a:ext cx="4505731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/>
            <p:cNvCxnSpPr/>
            <p:nvPr/>
          </p:nvCxnSpPr>
          <p:spPr>
            <a:xfrm rot="16200000" flipH="1">
              <a:off x="1557135" y="2013812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/>
            <p:cNvCxnSpPr/>
            <p:nvPr/>
          </p:nvCxnSpPr>
          <p:spPr>
            <a:xfrm rot="16200000" flipH="1">
              <a:off x="56653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/>
            <p:cNvCxnSpPr/>
            <p:nvPr/>
          </p:nvCxnSpPr>
          <p:spPr>
            <a:xfrm rot="16200000" flipH="1">
              <a:off x="1861936" y="2166211"/>
              <a:ext cx="4505731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39"/>
            <p:cNvCxnSpPr/>
            <p:nvPr/>
          </p:nvCxnSpPr>
          <p:spPr>
            <a:xfrm rot="16200000" flipH="1">
              <a:off x="8713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40"/>
            <p:cNvCxnSpPr/>
            <p:nvPr/>
          </p:nvCxnSpPr>
          <p:spPr>
            <a:xfrm rot="5400000">
              <a:off x="147435" y="2128112"/>
              <a:ext cx="4505731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Connector 41"/>
            <p:cNvCxnSpPr/>
            <p:nvPr/>
          </p:nvCxnSpPr>
          <p:spPr>
            <a:xfrm rot="5400000">
              <a:off x="1959090" y="1535657"/>
              <a:ext cx="4505731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Connector 42"/>
            <p:cNvCxnSpPr/>
            <p:nvPr/>
          </p:nvCxnSpPr>
          <p:spPr>
            <a:xfrm rot="5400000">
              <a:off x="2548687" y="2090964"/>
              <a:ext cx="4505731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Connector 43"/>
            <p:cNvCxnSpPr/>
            <p:nvPr/>
          </p:nvCxnSpPr>
          <p:spPr>
            <a:xfrm rot="5400000">
              <a:off x="27763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Straight Connector 44"/>
            <p:cNvCxnSpPr/>
            <p:nvPr/>
          </p:nvCxnSpPr>
          <p:spPr>
            <a:xfrm rot="5400000">
              <a:off x="1835265" y="2040482"/>
              <a:ext cx="4505731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Straight Connector 45"/>
            <p:cNvCxnSpPr/>
            <p:nvPr/>
          </p:nvCxnSpPr>
          <p:spPr>
            <a:xfrm rot="16200000" flipH="1">
              <a:off x="1047548" y="2066200"/>
              <a:ext cx="4505731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Straight Connector 46"/>
            <p:cNvCxnSpPr/>
            <p:nvPr/>
          </p:nvCxnSpPr>
          <p:spPr>
            <a:xfrm rot="16200000" flipH="1">
              <a:off x="173620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Straight Connector 47"/>
            <p:cNvCxnSpPr/>
            <p:nvPr/>
          </p:nvCxnSpPr>
          <p:spPr>
            <a:xfrm rot="16200000" flipH="1">
              <a:off x="13285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Straight Connector 48"/>
            <p:cNvCxnSpPr/>
            <p:nvPr/>
          </p:nvCxnSpPr>
          <p:spPr>
            <a:xfrm rot="16200000" flipH="1">
              <a:off x="15571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Straight Connector 49"/>
            <p:cNvCxnSpPr/>
            <p:nvPr/>
          </p:nvCxnSpPr>
          <p:spPr>
            <a:xfrm rot="16200000" flipH="1">
              <a:off x="3919335" y="2166212"/>
              <a:ext cx="4505731" cy="152400"/>
            </a:xfrm>
            <a:prstGeom prst="line">
              <a:avLst/>
            </a:prstGeom>
            <a:ln w="5715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Straight Connector 50"/>
            <p:cNvCxnSpPr/>
            <p:nvPr/>
          </p:nvCxnSpPr>
          <p:spPr>
            <a:xfrm rot="16200000" flipH="1">
              <a:off x="3271636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Straight Connector 51"/>
            <p:cNvCxnSpPr/>
            <p:nvPr/>
          </p:nvCxnSpPr>
          <p:spPr>
            <a:xfrm rot="5400000">
              <a:off x="388123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Straight Connector 52"/>
            <p:cNvCxnSpPr/>
            <p:nvPr/>
          </p:nvCxnSpPr>
          <p:spPr>
            <a:xfrm rot="5400000">
              <a:off x="3004936" y="2090012"/>
              <a:ext cx="4505730" cy="3048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Straight Connector 53"/>
            <p:cNvCxnSpPr/>
            <p:nvPr/>
          </p:nvCxnSpPr>
          <p:spPr>
            <a:xfrm rot="16200000" flipH="1">
              <a:off x="2242935" y="2013813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Straight Connector 54"/>
            <p:cNvCxnSpPr/>
            <p:nvPr/>
          </p:nvCxnSpPr>
          <p:spPr>
            <a:xfrm rot="16200000" flipH="1">
              <a:off x="3538336" y="2166212"/>
              <a:ext cx="4505731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Straight Connector 55"/>
            <p:cNvCxnSpPr/>
            <p:nvPr/>
          </p:nvCxnSpPr>
          <p:spPr>
            <a:xfrm rot="5400000">
              <a:off x="3822180" y="1535657"/>
              <a:ext cx="4505731" cy="1413510"/>
            </a:xfrm>
            <a:prstGeom prst="line">
              <a:avLst/>
            </a:prstGeom>
            <a:ln>
              <a:solidFill>
                <a:schemeClr val="accent1">
                  <a:alpha val="56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Straight Connector 56"/>
            <p:cNvCxnSpPr/>
            <p:nvPr/>
          </p:nvCxnSpPr>
          <p:spPr>
            <a:xfrm rot="5400000">
              <a:off x="4225087" y="2090965"/>
              <a:ext cx="4505731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Straight Connector 57"/>
            <p:cNvCxnSpPr/>
            <p:nvPr/>
          </p:nvCxnSpPr>
          <p:spPr>
            <a:xfrm rot="5400000">
              <a:off x="407173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Straight Connector 58"/>
            <p:cNvCxnSpPr/>
            <p:nvPr/>
          </p:nvCxnSpPr>
          <p:spPr>
            <a:xfrm rot="5400000">
              <a:off x="3565005" y="2040482"/>
              <a:ext cx="4505731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Straight Connector 59"/>
            <p:cNvCxnSpPr/>
            <p:nvPr/>
          </p:nvCxnSpPr>
          <p:spPr>
            <a:xfrm rot="16200000" flipH="1">
              <a:off x="341260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Straight Connector 60"/>
            <p:cNvCxnSpPr/>
            <p:nvPr/>
          </p:nvCxnSpPr>
          <p:spPr>
            <a:xfrm rot="16200000" flipH="1">
              <a:off x="2928735" y="2166212"/>
              <a:ext cx="4505731" cy="152400"/>
            </a:xfrm>
            <a:prstGeom prst="line">
              <a:avLst/>
            </a:prstGeom>
            <a:ln w="5715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Straight Connector 61"/>
            <p:cNvCxnSpPr/>
            <p:nvPr/>
          </p:nvCxnSpPr>
          <p:spPr>
            <a:xfrm rot="16200000" flipH="1">
              <a:off x="30811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Straight Connector 62"/>
            <p:cNvCxnSpPr/>
            <p:nvPr/>
          </p:nvCxnSpPr>
          <p:spPr>
            <a:xfrm rot="5400000">
              <a:off x="4643235" y="2128112"/>
              <a:ext cx="4505731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Straight Connector 63"/>
            <p:cNvCxnSpPr/>
            <p:nvPr/>
          </p:nvCxnSpPr>
          <p:spPr>
            <a:xfrm rot="16200000" flipH="1">
              <a:off x="4643234" y="2128112"/>
              <a:ext cx="4505731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Straight Connector 64"/>
            <p:cNvCxnSpPr/>
            <p:nvPr/>
          </p:nvCxnSpPr>
          <p:spPr>
            <a:xfrm rot="5400000">
              <a:off x="5214735" y="2242140"/>
              <a:ext cx="4505731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Straight Connector 65"/>
            <p:cNvCxnSpPr/>
            <p:nvPr/>
          </p:nvCxnSpPr>
          <p:spPr>
            <a:xfrm rot="16200000" flipH="1">
              <a:off x="5062335" y="2013812"/>
              <a:ext cx="4505731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Straight Connector 66"/>
            <p:cNvCxnSpPr/>
            <p:nvPr/>
          </p:nvCxnSpPr>
          <p:spPr>
            <a:xfrm rot="5400000">
              <a:off x="5176636" y="2051912"/>
              <a:ext cx="4505731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Straight Connector 67"/>
            <p:cNvCxnSpPr/>
            <p:nvPr/>
          </p:nvCxnSpPr>
          <p:spPr>
            <a:xfrm rot="16200000" flipH="1">
              <a:off x="5748135" y="2013813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Straight Connector 68"/>
            <p:cNvCxnSpPr/>
            <p:nvPr/>
          </p:nvCxnSpPr>
          <p:spPr>
            <a:xfrm rot="16200000" flipH="1">
              <a:off x="49099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Straight Connector 69"/>
            <p:cNvCxnSpPr/>
            <p:nvPr/>
          </p:nvCxnSpPr>
          <p:spPr>
            <a:xfrm rot="5400000">
              <a:off x="4795635" y="2128112"/>
              <a:ext cx="4505731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Straight Connector 70"/>
            <p:cNvCxnSpPr/>
            <p:nvPr/>
          </p:nvCxnSpPr>
          <p:spPr>
            <a:xfrm rot="16200000" flipH="1">
              <a:off x="5390948" y="2066200"/>
              <a:ext cx="4505731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Straight Connector 71"/>
            <p:cNvCxnSpPr/>
            <p:nvPr/>
          </p:nvCxnSpPr>
          <p:spPr>
            <a:xfrm rot="16200000" flipH="1">
              <a:off x="592720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Straight Connector 72"/>
            <p:cNvCxnSpPr/>
            <p:nvPr/>
          </p:nvCxnSpPr>
          <p:spPr>
            <a:xfrm rot="16200000" flipH="1">
              <a:off x="55195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Straight Connector 73"/>
            <p:cNvCxnSpPr/>
            <p:nvPr/>
          </p:nvCxnSpPr>
          <p:spPr>
            <a:xfrm rot="16200000" flipH="1">
              <a:off x="57481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Straight Connector 74"/>
            <p:cNvCxnSpPr/>
            <p:nvPr/>
          </p:nvCxnSpPr>
          <p:spPr>
            <a:xfrm rot="16200000" flipH="1">
              <a:off x="6433935" y="2166213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Straight Connector 75"/>
            <p:cNvCxnSpPr/>
            <p:nvPr/>
          </p:nvCxnSpPr>
          <p:spPr>
            <a:xfrm rot="16200000" flipH="1">
              <a:off x="6243435" y="2051913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Straight Connector 76"/>
            <p:cNvCxnSpPr/>
            <p:nvPr/>
          </p:nvCxnSpPr>
          <p:spPr>
            <a:xfrm rot="5400000">
              <a:off x="6395835" y="2051913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" name="Straight Connector 77"/>
            <p:cNvCxnSpPr/>
            <p:nvPr/>
          </p:nvCxnSpPr>
          <p:spPr>
            <a:xfrm rot="16200000" flipH="1">
              <a:off x="6052936" y="2166212"/>
              <a:ext cx="4505731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Straight Connector 78"/>
            <p:cNvCxnSpPr/>
            <p:nvPr/>
          </p:nvCxnSpPr>
          <p:spPr>
            <a:xfrm rot="5400000">
              <a:off x="6709356" y="2136834"/>
              <a:ext cx="4525755" cy="191133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Straight Connector 79"/>
            <p:cNvCxnSpPr/>
            <p:nvPr/>
          </p:nvCxnSpPr>
          <p:spPr>
            <a:xfrm rot="5400000">
              <a:off x="6026265" y="2040483"/>
              <a:ext cx="4505731" cy="40386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Straight Connector 80"/>
            <p:cNvCxnSpPr/>
            <p:nvPr/>
          </p:nvCxnSpPr>
          <p:spPr>
            <a:xfrm rot="16200000" flipH="1">
              <a:off x="5927205" y="2139543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Straight Connector 81"/>
            <p:cNvCxnSpPr/>
            <p:nvPr/>
          </p:nvCxnSpPr>
          <p:spPr>
            <a:xfrm rot="5400000">
              <a:off x="6738734" y="2242140"/>
              <a:ext cx="4505732" cy="1588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Straight Connector 82"/>
            <p:cNvCxnSpPr/>
            <p:nvPr/>
          </p:nvCxnSpPr>
          <p:spPr>
            <a:xfrm rot="5400000">
              <a:off x="3728835" y="2204312"/>
              <a:ext cx="4505731" cy="76200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" name="Straight Connector 83"/>
            <p:cNvCxnSpPr/>
            <p:nvPr/>
          </p:nvCxnSpPr>
          <p:spPr>
            <a:xfrm rot="16200000" flipH="1">
              <a:off x="4224135" y="2166212"/>
              <a:ext cx="4505731" cy="1524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" name="Straight Connector 84"/>
            <p:cNvCxnSpPr/>
            <p:nvPr/>
          </p:nvCxnSpPr>
          <p:spPr>
            <a:xfrm rot="16200000" flipH="1">
              <a:off x="4414635" y="2051912"/>
              <a:ext cx="4505731" cy="381000"/>
            </a:xfrm>
            <a:prstGeom prst="line">
              <a:avLst/>
            </a:prstGeom>
            <a:ln w="19050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6" name="Straight Connector 85"/>
            <p:cNvCxnSpPr/>
            <p:nvPr/>
          </p:nvCxnSpPr>
          <p:spPr>
            <a:xfrm rot="5400000">
              <a:off x="3309735" y="2090012"/>
              <a:ext cx="4505731" cy="3048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7" name="Straight Connector 86"/>
            <p:cNvCxnSpPr/>
            <p:nvPr/>
          </p:nvCxnSpPr>
          <p:spPr>
            <a:xfrm rot="16200000" flipH="1">
              <a:off x="4324148" y="2066200"/>
              <a:ext cx="4505731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8" name="Straight Connector 87"/>
            <p:cNvCxnSpPr/>
            <p:nvPr/>
          </p:nvCxnSpPr>
          <p:spPr>
            <a:xfrm rot="5400000">
              <a:off x="494803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9" name="Straight Connector 88"/>
            <p:cNvCxnSpPr/>
            <p:nvPr/>
          </p:nvCxnSpPr>
          <p:spPr>
            <a:xfrm rot="5400000">
              <a:off x="5405235" y="1747112"/>
              <a:ext cx="4505731" cy="990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0" name="Straight Connector 89"/>
            <p:cNvCxnSpPr/>
            <p:nvPr/>
          </p:nvCxnSpPr>
          <p:spPr>
            <a:xfrm rot="16200000" flipH="1">
              <a:off x="2547735" y="2013814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4" name="Rectangle 93"/>
          <p:cNvSpPr/>
          <p:nvPr/>
        </p:nvSpPr>
        <p:spPr>
          <a:xfrm>
            <a:off x="0" y="4311168"/>
            <a:ext cx="9144000" cy="19050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cxnSp>
        <p:nvCxnSpPr>
          <p:cNvPr id="96" name="Straight Connector 95"/>
          <p:cNvCxnSpPr/>
          <p:nvPr/>
        </p:nvCxnSpPr>
        <p:spPr>
          <a:xfrm>
            <a:off x="0" y="4387368"/>
            <a:ext cx="914400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Straight Connector 96"/>
          <p:cNvCxnSpPr/>
          <p:nvPr/>
        </p:nvCxnSpPr>
        <p:spPr>
          <a:xfrm>
            <a:off x="0" y="6138380"/>
            <a:ext cx="914400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621364"/>
            <a:ext cx="8305800" cy="414649"/>
          </a:xfrm>
        </p:spPr>
        <p:txBody>
          <a:bodyPr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5" name="Title 94"/>
          <p:cNvSpPr>
            <a:spLocks noGrp="1"/>
          </p:cNvSpPr>
          <p:nvPr>
            <p:ph type="title"/>
          </p:nvPr>
        </p:nvSpPr>
        <p:spPr>
          <a:xfrm>
            <a:off x="457200" y="4463568"/>
            <a:ext cx="83058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32CBE7-AB03-4E90-9A15-630F2019E4EE}" type="datetimeFigureOut">
              <a:rPr lang="en-US" smtClean="0"/>
              <a:pPr/>
              <a:t>11/6/2017</a:t>
            </a:fld>
            <a:endParaRPr lang="en-US"/>
          </a:p>
        </p:txBody>
      </p:sp>
      <p:sp>
        <p:nvSpPr>
          <p:cNvPr id="91" name="Footer Placeholder 9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2" name="Slide Number Placeholder 9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DFDF12-4BE1-400D-A2BA-A41CE2C16BE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32CBE7-AB03-4E90-9A15-630F2019E4EE}" type="datetimeFigureOut">
              <a:rPr lang="en-US" smtClean="0"/>
              <a:pPr/>
              <a:t>11/6/2017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DFDF12-4BE1-400D-A2BA-A41CE2C16BE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 algn="ctr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 algn="ctr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32CBE7-AB03-4E90-9A15-630F2019E4EE}" type="datetimeFigureOut">
              <a:rPr lang="en-US" smtClean="0"/>
              <a:pPr/>
              <a:t>11/6/2017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DFDF12-4BE1-400D-A2BA-A41CE2C16BE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32CBE7-AB03-4E90-9A15-630F2019E4EE}" type="datetimeFigureOut">
              <a:rPr lang="en-US" smtClean="0"/>
              <a:pPr/>
              <a:t>11/6/2017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DFDF12-4BE1-400D-A2BA-A41CE2C16BE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32CBE7-AB03-4E90-9A15-630F2019E4EE}" type="datetimeFigureOut">
              <a:rPr lang="en-US" smtClean="0"/>
              <a:pPr/>
              <a:t>11/6/2017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DFDF12-4BE1-400D-A2BA-A41CE2C16BE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00400" y="273050"/>
            <a:ext cx="548640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32CBE7-AB03-4E90-9A15-630F2019E4EE}" type="datetimeFigureOut">
              <a:rPr lang="en-US" smtClean="0"/>
              <a:pPr/>
              <a:t>11/6/2017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DFDF12-4BE1-400D-A2BA-A41CE2C16BE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7" name="Rectangle 36"/>
          <p:cNvSpPr/>
          <p:nvPr/>
        </p:nvSpPr>
        <p:spPr>
          <a:xfrm>
            <a:off x="0" y="1563624"/>
            <a:ext cx="2761488" cy="3313176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cxnSp>
        <p:nvCxnSpPr>
          <p:cNvPr id="39" name="Straight Connector 38"/>
          <p:cNvCxnSpPr/>
          <p:nvPr/>
        </p:nvCxnSpPr>
        <p:spPr>
          <a:xfrm rot="5400000">
            <a:off x="1128157" y="3221339"/>
            <a:ext cx="3017520" cy="794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/>
          <p:cNvCxnSpPr/>
          <p:nvPr/>
        </p:nvCxnSpPr>
        <p:spPr>
          <a:xfrm>
            <a:off x="0" y="1712976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/>
          <p:cNvCxnSpPr/>
          <p:nvPr/>
        </p:nvCxnSpPr>
        <p:spPr>
          <a:xfrm>
            <a:off x="0" y="4733544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1901952"/>
            <a:ext cx="2377440" cy="137160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tabLst>
                <a:tab pos="3830638" algn="l"/>
              </a:tabLst>
              <a:defRPr lang="en-US" sz="2600" b="1" kern="1200" cap="none" spc="20" baseline="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400" y="3273552"/>
            <a:ext cx="2377440" cy="1371600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200400" y="381000"/>
            <a:ext cx="5562600" cy="5638800"/>
          </a:xfrm>
          <a:solidFill>
            <a:schemeClr val="bg2"/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32CBE7-AB03-4E90-9A15-630F2019E4EE}" type="datetimeFigureOut">
              <a:rPr lang="en-US" smtClean="0"/>
              <a:pPr/>
              <a:t>11/6/2017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DFDF12-4BE1-400D-A2BA-A41CE2C16BE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3" name="Rectangle 32"/>
          <p:cNvSpPr/>
          <p:nvPr/>
        </p:nvSpPr>
        <p:spPr>
          <a:xfrm>
            <a:off x="0" y="1563624"/>
            <a:ext cx="2761488" cy="3313176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cxnSp>
        <p:nvCxnSpPr>
          <p:cNvPr id="34" name="Straight Connector 33"/>
          <p:cNvCxnSpPr/>
          <p:nvPr/>
        </p:nvCxnSpPr>
        <p:spPr>
          <a:xfrm rot="5400000">
            <a:off x="1128157" y="3221339"/>
            <a:ext cx="3017520" cy="794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>
            <a:off x="0" y="1712976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Connector 59"/>
          <p:cNvCxnSpPr/>
          <p:nvPr/>
        </p:nvCxnSpPr>
        <p:spPr>
          <a:xfrm>
            <a:off x="0" y="4733544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5448" y="1905000"/>
            <a:ext cx="2377440" cy="1371600"/>
          </a:xfrm>
        </p:spPr>
        <p:txBody>
          <a:bodyPr anchor="b">
            <a:normAutofit/>
          </a:bodyPr>
          <a:lstStyle>
            <a:lvl1pPr algn="l">
              <a:defRPr sz="2600" b="1" cap="none" spc="20" baseline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400" y="3276600"/>
            <a:ext cx="2377440" cy="1371600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Rectangle 189"/>
          <p:cNvSpPr/>
          <p:nvPr/>
        </p:nvSpPr>
        <p:spPr>
          <a:xfrm>
            <a:off x="149352" y="137160"/>
            <a:ext cx="8869680" cy="6583680"/>
          </a:xfrm>
          <a:prstGeom prst="rect">
            <a:avLst/>
          </a:prstGeom>
          <a:noFill/>
          <a:ln w="19050" cmpd="sng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1240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7C32CBE7-AB03-4E90-9A15-630F2019E4EE}" type="datetimeFigureOut">
              <a:rPr lang="en-US" smtClean="0"/>
              <a:pPr/>
              <a:t>11/6/2017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31123" y="6312408"/>
            <a:ext cx="348175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1240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32DFDF12-4BE1-400D-A2BA-A41CE2C16BE2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tabLst>
          <a:tab pos="3830638" algn="l"/>
        </a:tabLst>
        <a:defRPr sz="3600" b="1" kern="1200" cap="none" spc="50">
          <a:ln w="13335" cmpd="sng">
            <a:solidFill>
              <a:schemeClr val="accent1">
                <a:lumMod val="50000"/>
              </a:schemeClr>
            </a:solidFill>
            <a:prstDash val="solid"/>
          </a:ln>
          <a:solidFill>
            <a:schemeClr val="accent6">
              <a:tint val="1000"/>
            </a:schemeClr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8872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91640" indent="-18288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defTabSz="914400" rtl="0" eaLnBrk="1" latinLnBrk="0" hangingPunct="1">
        <a:spcBef>
          <a:spcPct val="20000"/>
        </a:spcBef>
        <a:buClr>
          <a:schemeClr val="accent6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4884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defTabSz="914400" rtl="0" eaLnBrk="1" latinLnBrk="0" hangingPunct="1">
        <a:spcBef>
          <a:spcPct val="20000"/>
        </a:spcBef>
        <a:buClr>
          <a:schemeClr val="accent6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3" Type="http://schemas.openxmlformats.org/officeDocument/2006/relationships/diagramLayout" Target="../diagrams/layout1.xml"/><Relationship Id="rId7" Type="http://schemas.openxmlformats.org/officeDocument/2006/relationships/image" Target="../media/image3.jpe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jpeg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Relationship Id="rId9" Type="http://schemas.microsoft.com/office/2007/relationships/diagramDrawing" Target="../diagrams/drawing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Evaluasi%20dengan%20materi%20penyusunan%20tes.docx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pPr algn="ctr"/>
            <a:r>
              <a:rPr lang="en-US" sz="5400" dirty="0" smtClean="0"/>
              <a:t>PENYUSUNAN TES</a:t>
            </a:r>
            <a:endParaRPr lang="en-US" sz="54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8600" y="4191000"/>
            <a:ext cx="4419600" cy="609600"/>
          </a:xfrm>
        </p:spPr>
        <p:txBody>
          <a:bodyPr/>
          <a:lstStyle/>
          <a:p>
            <a:r>
              <a:rPr lang="en-US" sz="2400" dirty="0" err="1"/>
              <a:t>Oleh</a:t>
            </a:r>
            <a:r>
              <a:rPr lang="en-US" sz="2400" dirty="0"/>
              <a:t>: Dr. </a:t>
            </a:r>
            <a:r>
              <a:rPr lang="en-US" sz="2400" dirty="0" err="1"/>
              <a:t>Wening</a:t>
            </a:r>
            <a:r>
              <a:rPr lang="en-US" sz="2400" dirty="0"/>
              <a:t> </a:t>
            </a:r>
            <a:r>
              <a:rPr lang="en-US" sz="2400" dirty="0" err="1"/>
              <a:t>Sahayu</a:t>
            </a:r>
            <a:r>
              <a:rPr lang="en-US" sz="2400" dirty="0"/>
              <a:t>, </a:t>
            </a:r>
            <a:r>
              <a:rPr lang="en-US" sz="2400" dirty="0" err="1"/>
              <a:t>M.Pd</a:t>
            </a:r>
            <a:r>
              <a:rPr lang="en-US" sz="2400" dirty="0"/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32309412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900">
        <p14:glitter pattern="hexagon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:\Users\ayux\Downloads\Gambar-Animasi-Bergerak-Power-Point-Guru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17880" y="625699"/>
            <a:ext cx="5715000" cy="5814679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34962"/>
          </a:xfrm>
        </p:spPr>
        <p:txBody>
          <a:bodyPr>
            <a:normAutofit fontScale="90000"/>
          </a:bodyPr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533400"/>
            <a:ext cx="8229600" cy="5592763"/>
          </a:xfrm>
        </p:spPr>
        <p:txBody>
          <a:bodyPr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2209800" y="762000"/>
            <a:ext cx="2209800" cy="2771038"/>
          </a:xfrm>
          <a:prstGeom prst="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2209800" y="762000"/>
            <a:ext cx="2209800" cy="277103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endParaRPr lang="en-US" sz="2400" b="1" dirty="0" smtClean="0"/>
          </a:p>
          <a:p>
            <a:r>
              <a:rPr lang="id-ID" sz="2000" b="1" dirty="0" smtClean="0"/>
              <a:t>Hallo Mahasiswa !!</a:t>
            </a:r>
            <a:endParaRPr lang="en-US" sz="2000" b="1" dirty="0" smtClean="0"/>
          </a:p>
          <a:p>
            <a:r>
              <a:rPr lang="id-ID" sz="2000" b="1" dirty="0" smtClean="0"/>
              <a:t>Apa kabar? Ayo saatnya kita belajar !! Semangat ya !</a:t>
            </a:r>
            <a:endParaRPr lang="en-US" sz="2000" b="1" dirty="0" smtClean="0"/>
          </a:p>
          <a:p>
            <a:pPr algn="ctr"/>
            <a:r>
              <a:rPr lang="en-US" sz="2000" b="1" dirty="0" smtClean="0">
                <a:sym typeface="Wingdings" pitchFamily="2" charset="2"/>
              </a:rPr>
              <a:t>  </a:t>
            </a:r>
            <a:endParaRPr lang="id-ID" sz="2000" b="1" dirty="0" smtClean="0"/>
          </a:p>
          <a:p>
            <a:endParaRPr lang="en-US" dirty="0" smtClean="0"/>
          </a:p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6176154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14:flip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609007" y="304800"/>
            <a:ext cx="3581400" cy="990600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400" dirty="0" err="1">
                <a:solidFill>
                  <a:schemeClr val="bg1"/>
                </a:solidFill>
              </a:rPr>
              <a:t>Fungsi</a:t>
            </a:r>
            <a:r>
              <a:rPr lang="en-US" sz="5400" dirty="0">
                <a:solidFill>
                  <a:schemeClr val="bg1"/>
                </a:solidFill>
              </a:rPr>
              <a:t> </a:t>
            </a:r>
            <a:r>
              <a:rPr lang="en-US" sz="5400" dirty="0" err="1">
                <a:solidFill>
                  <a:schemeClr val="bg1"/>
                </a:solidFill>
              </a:rPr>
              <a:t>Tes</a:t>
            </a:r>
            <a:endParaRPr lang="en-US" sz="54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274638"/>
            <a:ext cx="8153400" cy="182562"/>
          </a:xfrm>
        </p:spPr>
        <p:txBody>
          <a:bodyPr>
            <a:normAutofit fontScale="90000"/>
          </a:bodyPr>
          <a:lstStyle/>
          <a:p>
            <a:pPr algn="ctr"/>
            <a:endParaRPr lang="en-US" sz="4800" dirty="0">
              <a:solidFill>
                <a:schemeClr val="bg1"/>
              </a:solidFill>
            </a:endParaRP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2888247229"/>
              </p:ext>
            </p:extLst>
          </p:nvPr>
        </p:nvGraphicFramePr>
        <p:xfrm>
          <a:off x="1046166" y="1574867"/>
          <a:ext cx="65532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026" name="Picture 2" descr="C:\Users\user\Pictures\20140115akuntansi-administrasi-keuangan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42918" y="4572000"/>
            <a:ext cx="2092332" cy="1295400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user\Pictures\akhir-2015-93-ruang-kelas-baru-di-batam-siap-digunakan-Ytl24aXQ8I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867400" y="1143000"/>
            <a:ext cx="1951037" cy="1282700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user\Pictures\perlukah-bimbingan-belajar.jp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69621" y="5064080"/>
            <a:ext cx="1947333" cy="1219200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96336396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prism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9" dur="2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Graphic spid="5" grpId="0">
        <p:bldAsOne/>
      </p:bldGraphic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87362"/>
          </a:xfrm>
        </p:spPr>
        <p:txBody>
          <a:bodyPr>
            <a:normAutofit fontScale="90000"/>
          </a:bodyPr>
          <a:lstStyle/>
          <a:p>
            <a:endParaRPr lang="en-US" dirty="0"/>
          </a:p>
        </p:txBody>
      </p:sp>
      <p:graphicFrame>
        <p:nvGraphicFramePr>
          <p:cNvPr id="9" name="Content Placeholder 8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617877192"/>
              </p:ext>
            </p:extLst>
          </p:nvPr>
        </p:nvGraphicFramePr>
        <p:xfrm>
          <a:off x="304800" y="1600200"/>
          <a:ext cx="8229600" cy="4038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0" name="Rounded Rectangle 9"/>
          <p:cNvSpPr/>
          <p:nvPr/>
        </p:nvSpPr>
        <p:spPr>
          <a:xfrm>
            <a:off x="3048000" y="228600"/>
            <a:ext cx="5791200" cy="762000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smtClean="0"/>
              <a:t>LANGKAH-LANGKAH DALAM  PEPNYUSUNAN TES</a:t>
            </a:r>
            <a:endParaRPr lang="en-US" sz="2800" b="1" dirty="0"/>
          </a:p>
        </p:txBody>
      </p:sp>
      <p:sp>
        <p:nvSpPr>
          <p:cNvPr id="5" name="Content Placeholder 3"/>
          <p:cNvSpPr txBox="1">
            <a:spLocks/>
          </p:cNvSpPr>
          <p:nvPr/>
        </p:nvSpPr>
        <p:spPr>
          <a:xfrm>
            <a:off x="789904" y="5943600"/>
            <a:ext cx="8077200" cy="533400"/>
          </a:xfrm>
          <a:prstGeom prst="roundRect">
            <a:avLst/>
          </a:prstGeom>
          <a:effectLst>
            <a:glow rad="139700">
              <a:schemeClr val="accent4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indent="-274320" algn="l" defTabSz="914400" rtl="0" eaLnBrk="1" latinLnBrk="0" hangingPunct="1">
              <a:spcBef>
                <a:spcPct val="20000"/>
              </a:spcBef>
              <a:buClr>
                <a:schemeClr val="accent1">
                  <a:lumMod val="60000"/>
                  <a:lumOff val="40000"/>
                </a:schemeClr>
              </a:buClr>
              <a:buFont typeface="Arial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spcBef>
                <a:spcPct val="20000"/>
              </a:spcBef>
              <a:buClr>
                <a:schemeClr val="accent1">
                  <a:lumMod val="60000"/>
                  <a:lumOff val="40000"/>
                </a:schemeClr>
              </a:buClr>
              <a:buFont typeface="Arial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-228600" algn="l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-228600" algn="l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Char char="•"/>
              <a:defRPr sz="1800" kern="1200" baseline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-182880" algn="l" defTabSz="914400" rtl="0" eaLnBrk="1" latinLnBrk="0" hangingPunct="1">
              <a:spcBef>
                <a:spcPct val="20000"/>
              </a:spcBef>
              <a:buClr>
                <a:schemeClr val="accent5"/>
              </a:buClr>
              <a:buFont typeface="Arial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-182880" algn="l" defTabSz="914400" rtl="0" eaLnBrk="1" latinLnBrk="0" hangingPunct="1">
              <a:spcBef>
                <a:spcPct val="20000"/>
              </a:spcBef>
              <a:buClr>
                <a:schemeClr val="accent6"/>
              </a:buClr>
              <a:buFont typeface="Arial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-182880" algn="l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-182880" algn="l" defTabSz="914400" rtl="0" eaLnBrk="1" latinLnBrk="0" hangingPunct="1">
              <a:spcBef>
                <a:spcPct val="20000"/>
              </a:spcBef>
              <a:buClr>
                <a:schemeClr val="accent6"/>
              </a:buClr>
              <a:buFont typeface="Arial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ctr">
              <a:buFont typeface="Arial" pitchFamily="34" charset="0"/>
              <a:buNone/>
            </a:pPr>
            <a:r>
              <a:rPr lang="en-US" b="1" smtClean="0"/>
              <a:t>Untuk lebih lanjut baca buku Suharsimi Arikunto dengan judul Dasar-dasar Evaluasi Pendidikan hal165-176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xmlns="" val="66405417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100">
        <p14:switch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9" grpId="0">
        <p:bldAsOne/>
      </p:bldGraphic>
      <p:bldP spid="10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7400"/>
            <a:ext cx="8229600" cy="8382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Rounded Rectangle 4">
            <a:hlinkClick r:id="rId2" action="ppaction://hlinkfile"/>
          </p:cNvPr>
          <p:cNvSpPr/>
          <p:nvPr/>
        </p:nvSpPr>
        <p:spPr>
          <a:xfrm>
            <a:off x="685800" y="2209800"/>
            <a:ext cx="8077200" cy="6096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/>
              <a:t>Tugas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individu</a:t>
            </a:r>
            <a:endParaRPr lang="en-US" sz="32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971800"/>
            <a:ext cx="8229600" cy="3154363"/>
          </a:xfrm>
        </p:spPr>
        <p:txBody>
          <a:bodyPr/>
          <a:lstStyle/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0761399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8000" dirty="0" err="1" smtClean="0"/>
              <a:t>Terima</a:t>
            </a:r>
            <a:r>
              <a:rPr lang="en-US" sz="8000" dirty="0" smtClean="0"/>
              <a:t> </a:t>
            </a:r>
            <a:r>
              <a:rPr lang="en-US" sz="8000" dirty="0" err="1" smtClean="0"/>
              <a:t>Kasih</a:t>
            </a:r>
            <a:endParaRPr lang="en-US" sz="8000" dirty="0" smtClean="0"/>
          </a:p>
          <a:p>
            <a:pPr marL="0" indent="0" algn="ctr">
              <a:buNone/>
            </a:pPr>
            <a:r>
              <a:rPr lang="en-US" sz="8000" dirty="0" smtClean="0">
                <a:sym typeface="Wingdings" pitchFamily="2" charset="2"/>
              </a:rPr>
              <a:t>   </a:t>
            </a:r>
            <a:endParaRPr lang="en-US" sz="8000" dirty="0"/>
          </a:p>
        </p:txBody>
      </p:sp>
    </p:spTree>
    <p:extLst>
      <p:ext uri="{BB962C8B-B14F-4D97-AF65-F5344CB8AC3E}">
        <p14:creationId xmlns:p14="http://schemas.microsoft.com/office/powerpoint/2010/main" xmlns="" val="43267781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900">
        <p14:warp dir="in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Thatch">
  <a:themeElements>
    <a:clrScheme name="Thatch">
      <a:dk1>
        <a:sysClr val="windowText" lastClr="000000"/>
      </a:dk1>
      <a:lt1>
        <a:sysClr val="window" lastClr="FFFFFF"/>
      </a:lt1>
      <a:dk2>
        <a:srgbClr val="1D3641"/>
      </a:dk2>
      <a:lt2>
        <a:srgbClr val="DFE6D0"/>
      </a:lt2>
      <a:accent1>
        <a:srgbClr val="759AA5"/>
      </a:accent1>
      <a:accent2>
        <a:srgbClr val="CFC60D"/>
      </a:accent2>
      <a:accent3>
        <a:srgbClr val="99987F"/>
      </a:accent3>
      <a:accent4>
        <a:srgbClr val="90AC97"/>
      </a:accent4>
      <a:accent5>
        <a:srgbClr val="FFAD1C"/>
      </a:accent5>
      <a:accent6>
        <a:srgbClr val="B9AB6F"/>
      </a:accent6>
      <a:hlink>
        <a:srgbClr val="66AACD"/>
      </a:hlink>
      <a:folHlink>
        <a:srgbClr val="809DB3"/>
      </a:folHlink>
    </a:clrScheme>
    <a:fontScheme name="Median">
      <a:majorFont>
        <a:latin typeface="Tw Cen MT"/>
        <a:ea typeface=""/>
        <a:cs typeface=""/>
        <a:font script="Grek" typeface="Calibri"/>
        <a:font script="Cyrl" typeface="Calibri"/>
        <a:font script="Jpan" typeface="HG創英角ｺﾞｼｯｸUB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創英角ｺﾞｼｯｸUB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Thatch">
      <a:fillStyleLst>
        <a:solidFill>
          <a:schemeClr val="phClr"/>
        </a:solidFill>
        <a:gradFill rotWithShape="1">
          <a:gsLst>
            <a:gs pos="0">
              <a:schemeClr val="phClr">
                <a:tint val="79000"/>
                <a:satMod val="180000"/>
              </a:schemeClr>
            </a:gs>
            <a:gs pos="65000">
              <a:schemeClr val="phClr">
                <a:tint val="52000"/>
                <a:satMod val="250000"/>
              </a:schemeClr>
            </a:gs>
            <a:gs pos="100000">
              <a:schemeClr val="phClr">
                <a:tint val="29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000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8700000"/>
            </a:lightRig>
          </a:scene3d>
          <a:sp3d contourW="12700" prstMaterial="dkEdge">
            <a:bevelT w="0" h="0" prst="relaxedInset"/>
            <a:contourClr>
              <a:schemeClr val="phClr">
                <a:shade val="65000"/>
                <a:satMod val="15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13200000"/>
            </a:lightRig>
          </a:scene3d>
          <a:sp3d prstMaterial="dkEdge">
            <a:bevelT w="63500" h="50800" prst="relaxedIns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5000"/>
                <a:shade val="95000"/>
                <a:satMod val="200000"/>
              </a:schemeClr>
            </a:gs>
            <a:gs pos="53000">
              <a:schemeClr val="phClr">
                <a:shade val="60000"/>
                <a:satMod val="220000"/>
              </a:schemeClr>
            </a:gs>
            <a:gs pos="100000">
              <a:schemeClr val="phClr">
                <a:shade val="45000"/>
                <a:satMod val="22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tint val="83000"/>
                <a:shade val="97000"/>
                <a:satMod val="230000"/>
              </a:schemeClr>
            </a:gs>
            <a:gs pos="100000">
              <a:schemeClr val="phClr">
                <a:shade val="35000"/>
                <a:satMod val="250000"/>
              </a:schemeClr>
            </a:gs>
          </a:gsLst>
          <a:path path="circle">
            <a:fillToRect l="15000" t="50000" r="85000" b="6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Thatch</Template>
  <TotalTime>57</TotalTime>
  <Words>100</Words>
  <Application>Microsoft Office PowerPoint</Application>
  <PresentationFormat>On-screen Show (4:3)</PresentationFormat>
  <Paragraphs>19</Paragraphs>
  <Slides>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Thatch</vt:lpstr>
      <vt:lpstr>PENYUSUNAN TES</vt:lpstr>
      <vt:lpstr>Slide 2</vt:lpstr>
      <vt:lpstr>Slide 3</vt:lpstr>
      <vt:lpstr>Slide 4</vt:lpstr>
      <vt:lpstr>Slide 5</vt:lpstr>
      <vt:lpstr>Slide 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PENYUSUNAN TES</dc:title>
  <dc:creator>user</dc:creator>
  <cp:lastModifiedBy>JermanFBS</cp:lastModifiedBy>
  <cp:revision>9</cp:revision>
  <dcterms:created xsi:type="dcterms:W3CDTF">2017-08-27T04:53:53Z</dcterms:created>
  <dcterms:modified xsi:type="dcterms:W3CDTF">2017-11-06T09:18:54Z</dcterms:modified>
</cp:coreProperties>
</file>