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5.jpg" ContentType="image/jpeg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596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058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0932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9551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866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5248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3418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311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541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34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148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989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936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518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26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05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88DE-5BCB-494C-AF3C-BA9CC6A7D027}" type="datetimeFigureOut">
              <a:rPr lang="id-ID" smtClean="0"/>
              <a:t>01/11/2023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35ACEAE-29E8-470A-9095-6B0F703F26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18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FUNGSI LINIER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RACHMAN HAKIM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8" y="0"/>
            <a:ext cx="1369654" cy="1315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02" y="-11610"/>
            <a:ext cx="1287887" cy="128788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71989" y="62869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46111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 Fungsi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Fungsi adalah suatu bentuk hubungan matematis (persamaan atau pertidaksamaan) yang menyatakan hubungan antara satu variabel dengan variabel lain.</a:t>
            </a:r>
          </a:p>
          <a:p>
            <a:r>
              <a:rPr lang="id-ID" dirty="0" smtClean="0"/>
              <a:t>Unsur pembentuk fungsi adalah variabel, koefisien dan konstanta.</a:t>
            </a:r>
          </a:p>
          <a:p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57276" y="3653079"/>
                <a:ext cx="150716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id-ID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276" y="3653079"/>
                <a:ext cx="150716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1653157" y="5530177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16324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Penggambaran Fungsi Linier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Setiap fungsi dapat disajikan secara grafik pada bidang sepasang sumbu silang (sistem koordinat).</a:t>
            </a:r>
          </a:p>
          <a:p>
            <a:r>
              <a:rPr lang="id-ID" dirty="0" smtClean="0"/>
              <a:t>Dalam menggambarkan suatu fungsi terdapat kebiasaan meletakkan variabel bebas pada sumbu horizontal dan variabel terikat dan variabel terikat pada sumbu vertikal.</a:t>
            </a:r>
          </a:p>
          <a:p>
            <a:r>
              <a:rPr lang="id-ID" dirty="0" smtClean="0"/>
              <a:t>Setiap fungsi linier akan menghasilkan sebuah lurus (kurva linier) jika digambarkan.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53157" y="5530177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6810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Korelasi Positif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371780"/>
              </p:ext>
            </p:extLst>
          </p:nvPr>
        </p:nvGraphicFramePr>
        <p:xfrm>
          <a:off x="2592925" y="3048000"/>
          <a:ext cx="27683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959"/>
                <a:gridCol w="463639"/>
                <a:gridCol w="463640"/>
                <a:gridCol w="437881"/>
                <a:gridCol w="489398"/>
                <a:gridCol w="4378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052995" y="2110993"/>
                <a:ext cx="1346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0">
                          <a:latin typeface="Cambria Math" panose="02040503050406030204" pitchFamily="18" charset="0"/>
                        </a:rPr>
                        <m:t>=3+2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995" y="2110993"/>
                <a:ext cx="134658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279" y="1904999"/>
            <a:ext cx="3643605" cy="317728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653157" y="5530177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41304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Korelasi Negatif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52995" y="2110993"/>
                <a:ext cx="13465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8−</m:t>
                      </m:r>
                      <m:r>
                        <a:rPr lang="id-ID" i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995" y="2110993"/>
                <a:ext cx="1346587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221755"/>
              </p:ext>
            </p:extLst>
          </p:nvPr>
        </p:nvGraphicFramePr>
        <p:xfrm>
          <a:off x="2592925" y="3048000"/>
          <a:ext cx="27683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959"/>
                <a:gridCol w="463639"/>
                <a:gridCol w="463640"/>
                <a:gridCol w="437881"/>
                <a:gridCol w="489398"/>
                <a:gridCol w="4378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46" y="1964097"/>
            <a:ext cx="3358210" cy="271093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653157" y="5530177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90899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466" y="294230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id-ID" sz="5400" b="1" dirty="0" smtClean="0"/>
              <a:t>TERIMA KASIH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val="8618056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266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Century Gothic</vt:lpstr>
      <vt:lpstr>Wingdings 3</vt:lpstr>
      <vt:lpstr>Wisp</vt:lpstr>
      <vt:lpstr>FUNGSI LINIER</vt:lpstr>
      <vt:lpstr>Pengertian Fungsi</vt:lpstr>
      <vt:lpstr>Penggambaran Fungsi Linier</vt:lpstr>
      <vt:lpstr>Korelasi Positif</vt:lpstr>
      <vt:lpstr>Korelasi Negatif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LINIER</dc:title>
  <dc:creator>Manajemen</dc:creator>
  <cp:lastModifiedBy>Manajemen</cp:lastModifiedBy>
  <cp:revision>5</cp:revision>
  <dcterms:created xsi:type="dcterms:W3CDTF">2023-11-01T02:32:03Z</dcterms:created>
  <dcterms:modified xsi:type="dcterms:W3CDTF">2023-11-01T03:10:21Z</dcterms:modified>
</cp:coreProperties>
</file>