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media/image5.jpg" ContentType="image/jpeg"/>
  <Override PartName="/ppt/media/image7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88DE-5BCB-494C-AF3C-BA9CC6A7D027}" type="datetimeFigureOut">
              <a:rPr lang="id-ID" smtClean="0"/>
              <a:t>01/11/2023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35ACEAE-29E8-470A-9095-6B0F703F262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5963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88DE-5BCB-494C-AF3C-BA9CC6A7D027}" type="datetimeFigureOut">
              <a:rPr lang="id-ID" smtClean="0"/>
              <a:t>01/11/2023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35ACEAE-29E8-470A-9095-6B0F703F262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30581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88DE-5BCB-494C-AF3C-BA9CC6A7D027}" type="datetimeFigureOut">
              <a:rPr lang="id-ID" smtClean="0"/>
              <a:t>01/11/2023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35ACEAE-29E8-470A-9095-6B0F703F2625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0932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88DE-5BCB-494C-AF3C-BA9CC6A7D027}" type="datetimeFigureOut">
              <a:rPr lang="id-ID" smtClean="0"/>
              <a:t>01/11/2023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5ACEAE-29E8-470A-9095-6B0F703F262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29551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88DE-5BCB-494C-AF3C-BA9CC6A7D027}" type="datetimeFigureOut">
              <a:rPr lang="id-ID" smtClean="0"/>
              <a:t>01/11/2023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5ACEAE-29E8-470A-9095-6B0F703F2625}" type="slidenum">
              <a:rPr lang="id-ID" smtClean="0"/>
              <a:t>‹#›</a:t>
            </a:fld>
            <a:endParaRPr lang="id-ID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0866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88DE-5BCB-494C-AF3C-BA9CC6A7D027}" type="datetimeFigureOut">
              <a:rPr lang="id-ID" smtClean="0"/>
              <a:t>01/11/2023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5ACEAE-29E8-470A-9095-6B0F703F262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25248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88DE-5BCB-494C-AF3C-BA9CC6A7D027}" type="datetimeFigureOut">
              <a:rPr lang="id-ID" smtClean="0"/>
              <a:t>01/11/2023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CEAE-29E8-470A-9095-6B0F703F262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53418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88DE-5BCB-494C-AF3C-BA9CC6A7D027}" type="datetimeFigureOut">
              <a:rPr lang="id-ID" smtClean="0"/>
              <a:t>01/11/2023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CEAE-29E8-470A-9095-6B0F703F262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33117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88DE-5BCB-494C-AF3C-BA9CC6A7D027}" type="datetimeFigureOut">
              <a:rPr lang="id-ID" smtClean="0"/>
              <a:t>01/11/2023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CEAE-29E8-470A-9095-6B0F703F262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541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88DE-5BCB-494C-AF3C-BA9CC6A7D027}" type="datetimeFigureOut">
              <a:rPr lang="id-ID" smtClean="0"/>
              <a:t>01/11/2023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35ACEAE-29E8-470A-9095-6B0F703F262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93432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88DE-5BCB-494C-AF3C-BA9CC6A7D027}" type="datetimeFigureOut">
              <a:rPr lang="id-ID" smtClean="0"/>
              <a:t>01/11/2023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35ACEAE-29E8-470A-9095-6B0F703F262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11488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88DE-5BCB-494C-AF3C-BA9CC6A7D027}" type="datetimeFigureOut">
              <a:rPr lang="id-ID" smtClean="0"/>
              <a:t>01/11/2023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35ACEAE-29E8-470A-9095-6B0F703F262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89898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88DE-5BCB-494C-AF3C-BA9CC6A7D027}" type="datetimeFigureOut">
              <a:rPr lang="id-ID" smtClean="0"/>
              <a:t>01/11/2023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CEAE-29E8-470A-9095-6B0F703F262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39365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88DE-5BCB-494C-AF3C-BA9CC6A7D027}" type="datetimeFigureOut">
              <a:rPr lang="id-ID" smtClean="0"/>
              <a:t>01/11/2023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CEAE-29E8-470A-9095-6B0F703F262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25183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88DE-5BCB-494C-AF3C-BA9CC6A7D027}" type="datetimeFigureOut">
              <a:rPr lang="id-ID" smtClean="0"/>
              <a:t>01/11/2023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CEAE-29E8-470A-9095-6B0F703F262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7263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88DE-5BCB-494C-AF3C-BA9CC6A7D027}" type="datetimeFigureOut">
              <a:rPr lang="id-ID" smtClean="0"/>
              <a:t>01/11/2023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5ACEAE-29E8-470A-9095-6B0F703F262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90576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288DE-5BCB-494C-AF3C-BA9CC6A7D027}" type="datetimeFigureOut">
              <a:rPr lang="id-ID" smtClean="0"/>
              <a:t>01/11/2023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35ACEAE-29E8-470A-9095-6B0F703F262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518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FUNGSI LINIER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RACHMAN HAKIM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48" y="0"/>
            <a:ext cx="1369654" cy="13158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102" y="-11610"/>
            <a:ext cx="1287887" cy="128788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871989" y="62869"/>
            <a:ext cx="8915399" cy="13254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d-ID" sz="1800" b="1" dirty="0"/>
              <a:t>PEMBELAJARAN DARING KOLABORATIF </a:t>
            </a:r>
            <a:r>
              <a:rPr lang="id-ID" sz="1800" b="1" dirty="0" smtClean="0"/>
              <a:t>2023</a:t>
            </a:r>
          </a:p>
          <a:p>
            <a:r>
              <a:rPr lang="id-ID" sz="1800" b="1" dirty="0" smtClean="0"/>
              <a:t>KEMENTRIAN </a:t>
            </a:r>
            <a:r>
              <a:rPr lang="id-ID" sz="1800" b="1" dirty="0"/>
              <a:t>PENDIDIKAN, KEBUDAYAAN, RISET, DAN </a:t>
            </a:r>
            <a:r>
              <a:rPr lang="id-ID" sz="1800" b="1" dirty="0" smtClean="0"/>
              <a:t>TEKNOLOGI</a:t>
            </a:r>
          </a:p>
          <a:p>
            <a:r>
              <a:rPr lang="id-ID" sz="1800" b="1" dirty="0" smtClean="0"/>
              <a:t>DIREKTORAT </a:t>
            </a:r>
            <a:r>
              <a:rPr lang="id-ID" sz="1800" b="1" dirty="0"/>
              <a:t>JENDERAL PENDIDIKAN TINGGI, RISET, DAN </a:t>
            </a:r>
            <a:r>
              <a:rPr lang="id-ID" sz="1800" b="1" dirty="0" smtClean="0"/>
              <a:t>TEKNOLOGI</a:t>
            </a:r>
          </a:p>
          <a:p>
            <a:r>
              <a:rPr lang="id-ID" sz="1800" b="1" dirty="0" smtClean="0"/>
              <a:t>DIREKTORAT </a:t>
            </a:r>
            <a:r>
              <a:rPr lang="id-ID" sz="1800" b="1" dirty="0"/>
              <a:t>PEMBELAJARAN DAN KEMAHASISWAAN</a:t>
            </a:r>
          </a:p>
        </p:txBody>
      </p:sp>
    </p:spTree>
    <p:extLst>
      <p:ext uri="{BB962C8B-B14F-4D97-AF65-F5344CB8AC3E}">
        <p14:creationId xmlns:p14="http://schemas.microsoft.com/office/powerpoint/2010/main" val="461112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Pengertian Fungsi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Fungsi adalah suatu bentuk hubungan matematis (persamaan atau pertidaksamaan) yang menyatakan hubungan antara satu variabel dengan variabel lain.</a:t>
            </a:r>
          </a:p>
          <a:p>
            <a:r>
              <a:rPr lang="id-ID" dirty="0" smtClean="0"/>
              <a:t>Unsur pembentuk fungsi adalah variabel, koefisien dan konstanta.</a:t>
            </a:r>
          </a:p>
          <a:p>
            <a:endParaRPr lang="id-ID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5357276" y="3653079"/>
                <a:ext cx="150716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id-ID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id-ID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7276" y="3653079"/>
                <a:ext cx="1507163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1639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 txBox="1">
            <a:spLocks/>
          </p:cNvSpPr>
          <p:nvPr/>
        </p:nvSpPr>
        <p:spPr>
          <a:xfrm>
            <a:off x="1653157" y="5530177"/>
            <a:ext cx="8915399" cy="13254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d-ID" sz="1800" b="1" dirty="0"/>
              <a:t>PEMBELAJARAN DARING KOLABORATIF </a:t>
            </a:r>
            <a:r>
              <a:rPr lang="id-ID" sz="1800" b="1" dirty="0" smtClean="0"/>
              <a:t>2023</a:t>
            </a:r>
          </a:p>
          <a:p>
            <a:r>
              <a:rPr lang="id-ID" sz="1800" b="1" dirty="0" smtClean="0"/>
              <a:t>KEMENTRIAN </a:t>
            </a:r>
            <a:r>
              <a:rPr lang="id-ID" sz="1800" b="1" dirty="0"/>
              <a:t>PENDIDIKAN, KEBUDAYAAN, RISET, DAN </a:t>
            </a:r>
            <a:r>
              <a:rPr lang="id-ID" sz="1800" b="1" dirty="0" smtClean="0"/>
              <a:t>TEKNOLOGI</a:t>
            </a:r>
          </a:p>
          <a:p>
            <a:r>
              <a:rPr lang="id-ID" sz="1800" b="1" dirty="0" smtClean="0"/>
              <a:t>DIREKTORAT </a:t>
            </a:r>
            <a:r>
              <a:rPr lang="id-ID" sz="1800" b="1" dirty="0"/>
              <a:t>JENDERAL PENDIDIKAN TINGGI, RISET, DAN </a:t>
            </a:r>
            <a:r>
              <a:rPr lang="id-ID" sz="1800" b="1" dirty="0" smtClean="0"/>
              <a:t>TEKNOLOGI</a:t>
            </a:r>
          </a:p>
          <a:p>
            <a:r>
              <a:rPr lang="id-ID" sz="1800" b="1" dirty="0" smtClean="0"/>
              <a:t>DIREKTORAT </a:t>
            </a:r>
            <a:r>
              <a:rPr lang="id-ID" sz="1800" b="1" dirty="0"/>
              <a:t>PEMBELAJARAN DAN KEMAHASISWAAN</a:t>
            </a:r>
          </a:p>
        </p:txBody>
      </p:sp>
    </p:spTree>
    <p:extLst>
      <p:ext uri="{BB962C8B-B14F-4D97-AF65-F5344CB8AC3E}">
        <p14:creationId xmlns:p14="http://schemas.microsoft.com/office/powerpoint/2010/main" val="163240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Penggambaran Fungsi Linier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Setiap fungsi dapat disajikan secara grafik pada bidang sepasang sumbu silang (sistem koordinat).</a:t>
            </a:r>
          </a:p>
          <a:p>
            <a:r>
              <a:rPr lang="id-ID" dirty="0" smtClean="0"/>
              <a:t>Dalam menggambarkan suatu fungsi terdapat kebiasaan meletakkan variabel bebas pada sumbu horizontal dan variabel terikat dan variabel terikat pada sumbu vertikal.</a:t>
            </a:r>
          </a:p>
          <a:p>
            <a:r>
              <a:rPr lang="id-ID" dirty="0" smtClean="0"/>
              <a:t>Setiap fungsi linier akan menghasilkan sebuah lurus (kurva linier) jika digambarkan.</a:t>
            </a:r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53157" y="5530177"/>
            <a:ext cx="8915399" cy="13254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d-ID" sz="1800" b="1" dirty="0"/>
              <a:t>PEMBELAJARAN DARING KOLABORATIF </a:t>
            </a:r>
            <a:r>
              <a:rPr lang="id-ID" sz="1800" b="1" dirty="0" smtClean="0"/>
              <a:t>2023</a:t>
            </a:r>
          </a:p>
          <a:p>
            <a:r>
              <a:rPr lang="id-ID" sz="1800" b="1" dirty="0" smtClean="0"/>
              <a:t>KEMENTRIAN </a:t>
            </a:r>
            <a:r>
              <a:rPr lang="id-ID" sz="1800" b="1" dirty="0"/>
              <a:t>PENDIDIKAN, KEBUDAYAAN, RISET, DAN </a:t>
            </a:r>
            <a:r>
              <a:rPr lang="id-ID" sz="1800" b="1" dirty="0" smtClean="0"/>
              <a:t>TEKNOLOGI</a:t>
            </a:r>
          </a:p>
          <a:p>
            <a:r>
              <a:rPr lang="id-ID" sz="1800" b="1" dirty="0" smtClean="0"/>
              <a:t>DIREKTORAT </a:t>
            </a:r>
            <a:r>
              <a:rPr lang="id-ID" sz="1800" b="1" dirty="0"/>
              <a:t>JENDERAL PENDIDIKAN TINGGI, RISET, DAN </a:t>
            </a:r>
            <a:r>
              <a:rPr lang="id-ID" sz="1800" b="1" dirty="0" smtClean="0"/>
              <a:t>TEKNOLOGI</a:t>
            </a:r>
          </a:p>
          <a:p>
            <a:r>
              <a:rPr lang="id-ID" sz="1800" b="1" dirty="0" smtClean="0"/>
              <a:t>DIREKTORAT </a:t>
            </a:r>
            <a:r>
              <a:rPr lang="id-ID" sz="1800" b="1" dirty="0"/>
              <a:t>PEMBELAJARAN DAN KEMAHASISWAAN</a:t>
            </a:r>
          </a:p>
        </p:txBody>
      </p:sp>
    </p:spTree>
    <p:extLst>
      <p:ext uri="{BB962C8B-B14F-4D97-AF65-F5344CB8AC3E}">
        <p14:creationId xmlns:p14="http://schemas.microsoft.com/office/powerpoint/2010/main" val="68101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Korelasi Positif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371780"/>
              </p:ext>
            </p:extLst>
          </p:nvPr>
        </p:nvGraphicFramePr>
        <p:xfrm>
          <a:off x="2592925" y="3048000"/>
          <a:ext cx="276839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959"/>
                <a:gridCol w="463639"/>
                <a:gridCol w="463640"/>
                <a:gridCol w="437881"/>
                <a:gridCol w="489398"/>
                <a:gridCol w="4378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052995" y="2110993"/>
                <a:ext cx="13465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id-ID" i="0">
                          <a:latin typeface="Cambria Math" panose="02040503050406030204" pitchFamily="18" charset="0"/>
                        </a:rPr>
                        <m:t>=3+2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2995" y="2110993"/>
                <a:ext cx="1346586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279" y="1904999"/>
            <a:ext cx="3643605" cy="3177285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653157" y="5530177"/>
            <a:ext cx="8915399" cy="13254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d-ID" sz="1800" b="1" dirty="0"/>
              <a:t>PEMBELAJARAN DARING KOLABORATIF </a:t>
            </a:r>
            <a:r>
              <a:rPr lang="id-ID" sz="1800" b="1" dirty="0" smtClean="0"/>
              <a:t>2023</a:t>
            </a:r>
          </a:p>
          <a:p>
            <a:r>
              <a:rPr lang="id-ID" sz="1800" b="1" dirty="0" smtClean="0"/>
              <a:t>KEMENTRIAN </a:t>
            </a:r>
            <a:r>
              <a:rPr lang="id-ID" sz="1800" b="1" dirty="0"/>
              <a:t>PENDIDIKAN, KEBUDAYAAN, RISET, DAN </a:t>
            </a:r>
            <a:r>
              <a:rPr lang="id-ID" sz="1800" b="1" dirty="0" smtClean="0"/>
              <a:t>TEKNOLOGI</a:t>
            </a:r>
          </a:p>
          <a:p>
            <a:r>
              <a:rPr lang="id-ID" sz="1800" b="1" dirty="0" smtClean="0"/>
              <a:t>DIREKTORAT </a:t>
            </a:r>
            <a:r>
              <a:rPr lang="id-ID" sz="1800" b="1" dirty="0"/>
              <a:t>JENDERAL PENDIDIKAN TINGGI, RISET, DAN </a:t>
            </a:r>
            <a:r>
              <a:rPr lang="id-ID" sz="1800" b="1" dirty="0" smtClean="0"/>
              <a:t>TEKNOLOGI</a:t>
            </a:r>
          </a:p>
          <a:p>
            <a:r>
              <a:rPr lang="id-ID" sz="1800" b="1" dirty="0" smtClean="0"/>
              <a:t>DIREKTORAT </a:t>
            </a:r>
            <a:r>
              <a:rPr lang="id-ID" sz="1800" b="1" dirty="0"/>
              <a:t>PEMBELAJARAN DAN KEMAHASISWAAN</a:t>
            </a:r>
          </a:p>
        </p:txBody>
      </p:sp>
    </p:spTree>
    <p:extLst>
      <p:ext uri="{BB962C8B-B14F-4D97-AF65-F5344CB8AC3E}">
        <p14:creationId xmlns:p14="http://schemas.microsoft.com/office/powerpoint/2010/main" val="413049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Korelasi Negatif</a:t>
            </a:r>
            <a:endParaRPr lang="id-ID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052995" y="2110993"/>
                <a:ext cx="13465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id-ID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b="0" i="0" smtClean="0">
                          <a:latin typeface="Cambria Math" panose="02040503050406030204" pitchFamily="18" charset="0"/>
                        </a:rPr>
                        <m:t>8−</m:t>
                      </m:r>
                      <m:r>
                        <a:rPr lang="id-ID" i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2995" y="2110993"/>
                <a:ext cx="1346587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6221755"/>
              </p:ext>
            </p:extLst>
          </p:nvPr>
        </p:nvGraphicFramePr>
        <p:xfrm>
          <a:off x="2592925" y="3048000"/>
          <a:ext cx="276839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959"/>
                <a:gridCol w="463639"/>
                <a:gridCol w="463640"/>
                <a:gridCol w="437881"/>
                <a:gridCol w="489398"/>
                <a:gridCol w="4378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946" y="1964097"/>
            <a:ext cx="3358210" cy="2710934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653157" y="5530177"/>
            <a:ext cx="8915399" cy="13254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d-ID" sz="1800" b="1" dirty="0"/>
              <a:t>PEMBELAJARAN DARING KOLABORATIF </a:t>
            </a:r>
            <a:r>
              <a:rPr lang="id-ID" sz="1800" b="1" dirty="0" smtClean="0"/>
              <a:t>2023</a:t>
            </a:r>
          </a:p>
          <a:p>
            <a:r>
              <a:rPr lang="id-ID" sz="1800" b="1" dirty="0" smtClean="0"/>
              <a:t>KEMENTRIAN </a:t>
            </a:r>
            <a:r>
              <a:rPr lang="id-ID" sz="1800" b="1" dirty="0"/>
              <a:t>PENDIDIKAN, KEBUDAYAAN, RISET, DAN </a:t>
            </a:r>
            <a:r>
              <a:rPr lang="id-ID" sz="1800" b="1" dirty="0" smtClean="0"/>
              <a:t>TEKNOLOGI</a:t>
            </a:r>
          </a:p>
          <a:p>
            <a:r>
              <a:rPr lang="id-ID" sz="1800" b="1" dirty="0" smtClean="0"/>
              <a:t>DIREKTORAT </a:t>
            </a:r>
            <a:r>
              <a:rPr lang="id-ID" sz="1800" b="1" dirty="0"/>
              <a:t>JENDERAL PENDIDIKAN TINGGI, RISET, DAN </a:t>
            </a:r>
            <a:r>
              <a:rPr lang="id-ID" sz="1800" b="1" dirty="0" smtClean="0"/>
              <a:t>TEKNOLOGI</a:t>
            </a:r>
          </a:p>
          <a:p>
            <a:r>
              <a:rPr lang="id-ID" sz="1800" b="1" dirty="0" smtClean="0"/>
              <a:t>DIREKTORAT </a:t>
            </a:r>
            <a:r>
              <a:rPr lang="id-ID" sz="1800" b="1" dirty="0"/>
              <a:t>PEMBELAJARAN DAN KEMAHASISWAAN</a:t>
            </a:r>
          </a:p>
        </p:txBody>
      </p:sp>
    </p:spTree>
    <p:extLst>
      <p:ext uri="{BB962C8B-B14F-4D97-AF65-F5344CB8AC3E}">
        <p14:creationId xmlns:p14="http://schemas.microsoft.com/office/powerpoint/2010/main" val="908999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7466" y="2942308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id-ID" sz="5400" b="1" dirty="0" smtClean="0"/>
              <a:t>TERIMA KASIH</a:t>
            </a:r>
            <a:endParaRPr lang="id-ID" sz="5400" b="1" dirty="0"/>
          </a:p>
        </p:txBody>
      </p:sp>
    </p:spTree>
    <p:extLst>
      <p:ext uri="{BB962C8B-B14F-4D97-AF65-F5344CB8AC3E}">
        <p14:creationId xmlns:p14="http://schemas.microsoft.com/office/powerpoint/2010/main" val="86180563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</TotalTime>
  <Words>266</Words>
  <Application>Microsoft Office PowerPoint</Application>
  <PresentationFormat>Widescreen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Cambria Math</vt:lpstr>
      <vt:lpstr>Century Gothic</vt:lpstr>
      <vt:lpstr>Wingdings 3</vt:lpstr>
      <vt:lpstr>Wisp</vt:lpstr>
      <vt:lpstr>FUNGSI LINIER</vt:lpstr>
      <vt:lpstr>Pengertian Fungsi</vt:lpstr>
      <vt:lpstr>Penggambaran Fungsi Linier</vt:lpstr>
      <vt:lpstr>Korelasi Positif</vt:lpstr>
      <vt:lpstr>Korelasi Negatif</vt:lpstr>
      <vt:lpstr>TERIMA KASIH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FUNGSI LINIER</dc:title>
  <dc:creator>Manajemen</dc:creator>
  <cp:lastModifiedBy>Manajemen</cp:lastModifiedBy>
  <cp:revision>5</cp:revision>
  <dcterms:created xsi:type="dcterms:W3CDTF">2023-11-01T02:32:03Z</dcterms:created>
  <dcterms:modified xsi:type="dcterms:W3CDTF">2023-11-01T03:10:21Z</dcterms:modified>
</cp:coreProperties>
</file>