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 id="272" r:id="rId17"/>
    <p:sldId id="271" r:id="rId1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48" autoAdjust="0"/>
    <p:restoredTop sz="94660"/>
  </p:normalViewPr>
  <p:slideViewPr>
    <p:cSldViewPr snapToGrid="0">
      <p:cViewPr varScale="1">
        <p:scale>
          <a:sx n="90" d="100"/>
          <a:sy n="90" d="100"/>
        </p:scale>
        <p:origin x="23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1405D-513D-4BC8-AF03-D58D53FBE21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FA113281-7A86-487E-9A01-C480A0C05CF9}">
      <dgm:prSet/>
      <dgm:spPr/>
      <dgm:t>
        <a:bodyPr/>
        <a:lstStyle/>
        <a:p>
          <a:pPr rtl="0"/>
          <a:r>
            <a:rPr lang="id-ID"/>
            <a:t>Pramusaji (Waiter) adalah seseorang yang mempunyai tugas dan tanggung jawab melayani kebutuhan makan dan minum bagi para tamu secara profesional.  Mereka sangat berperan dalam memberikan kepuasan kepada pelanggan yang secara tidak langsung akan memberikan keuntungan bagi perusahaan. Lewat komunikasi dengan para pelanggan, seorang pramusaji harus  dapat segera mendeteksi keingginan dan kebutuhan para pelanggan untuk mewujudkannya.</a:t>
          </a:r>
        </a:p>
      </dgm:t>
    </dgm:pt>
    <dgm:pt modelId="{AD9811FF-D04F-4E05-917D-8C30C5E9418D}" type="parTrans" cxnId="{A0ACAF73-D58D-4217-878F-C0AFB540EF58}">
      <dgm:prSet/>
      <dgm:spPr/>
      <dgm:t>
        <a:bodyPr/>
        <a:lstStyle/>
        <a:p>
          <a:endParaRPr lang="id-ID"/>
        </a:p>
      </dgm:t>
    </dgm:pt>
    <dgm:pt modelId="{91272B0C-CDF3-4F56-96D8-7758A9B9344C}" type="sibTrans" cxnId="{A0ACAF73-D58D-4217-878F-C0AFB540EF58}">
      <dgm:prSet/>
      <dgm:spPr/>
      <dgm:t>
        <a:bodyPr/>
        <a:lstStyle/>
        <a:p>
          <a:endParaRPr lang="id-ID"/>
        </a:p>
      </dgm:t>
    </dgm:pt>
    <dgm:pt modelId="{093787AA-2234-491F-B15E-BA48976E9816}" type="pres">
      <dgm:prSet presAssocID="{7BE1405D-513D-4BC8-AF03-D58D53FBE219}" presName="linear" presStyleCnt="0">
        <dgm:presLayoutVars>
          <dgm:animLvl val="lvl"/>
          <dgm:resizeHandles val="exact"/>
        </dgm:presLayoutVars>
      </dgm:prSet>
      <dgm:spPr/>
    </dgm:pt>
    <dgm:pt modelId="{545B9FAB-1919-485B-A294-F73D06BE6D75}" type="pres">
      <dgm:prSet presAssocID="{FA113281-7A86-487E-9A01-C480A0C05CF9}" presName="parentText" presStyleLbl="node1" presStyleIdx="0" presStyleCnt="1">
        <dgm:presLayoutVars>
          <dgm:chMax val="0"/>
          <dgm:bulletEnabled val="1"/>
        </dgm:presLayoutVars>
      </dgm:prSet>
      <dgm:spPr/>
    </dgm:pt>
  </dgm:ptLst>
  <dgm:cxnLst>
    <dgm:cxn modelId="{BA07B536-BC47-4A3C-80E2-941FF508C3A2}" type="presOf" srcId="{7BE1405D-513D-4BC8-AF03-D58D53FBE219}" destId="{093787AA-2234-491F-B15E-BA48976E9816}" srcOrd="0" destOrd="0" presId="urn:microsoft.com/office/officeart/2005/8/layout/vList2"/>
    <dgm:cxn modelId="{A0ACAF73-D58D-4217-878F-C0AFB540EF58}" srcId="{7BE1405D-513D-4BC8-AF03-D58D53FBE219}" destId="{FA113281-7A86-487E-9A01-C480A0C05CF9}" srcOrd="0" destOrd="0" parTransId="{AD9811FF-D04F-4E05-917D-8C30C5E9418D}" sibTransId="{91272B0C-CDF3-4F56-96D8-7758A9B9344C}"/>
    <dgm:cxn modelId="{FC24558B-9D64-414F-AFAE-F008F454D752}" type="presOf" srcId="{FA113281-7A86-487E-9A01-C480A0C05CF9}" destId="{545B9FAB-1919-485B-A294-F73D06BE6D75}" srcOrd="0" destOrd="0" presId="urn:microsoft.com/office/officeart/2005/8/layout/vList2"/>
    <dgm:cxn modelId="{CC418D86-BE66-49DB-B761-B0C1C392D5CA}" type="presParOf" srcId="{093787AA-2234-491F-B15E-BA48976E9816}" destId="{545B9FAB-1919-485B-A294-F73D06BE6D7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E81C985-E1F2-4DB6-AFD9-172555B512E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9092CA8E-9BA5-4A55-8539-E020BDCB9EE8}">
      <dgm:prSet/>
      <dgm:spPr/>
      <dgm:t>
        <a:bodyPr/>
        <a:lstStyle/>
        <a:p>
          <a:pPr rtl="0"/>
          <a:r>
            <a:rPr lang="id-ID" dirty="0"/>
            <a:t>Pramusaji bagian dari F and B dept</a:t>
          </a:r>
        </a:p>
      </dgm:t>
    </dgm:pt>
    <dgm:pt modelId="{533262E2-FAA9-4505-A3D3-146071C8E34D}" type="parTrans" cxnId="{271E5CDC-EE42-4F82-B1E3-530676866413}">
      <dgm:prSet/>
      <dgm:spPr/>
      <dgm:t>
        <a:bodyPr/>
        <a:lstStyle/>
        <a:p>
          <a:endParaRPr lang="id-ID"/>
        </a:p>
      </dgm:t>
    </dgm:pt>
    <dgm:pt modelId="{D0FB89DF-4284-4DB9-B875-2DA2D66A8087}" type="sibTrans" cxnId="{271E5CDC-EE42-4F82-B1E3-530676866413}">
      <dgm:prSet/>
      <dgm:spPr/>
      <dgm:t>
        <a:bodyPr/>
        <a:lstStyle/>
        <a:p>
          <a:endParaRPr lang="id-ID"/>
        </a:p>
      </dgm:t>
    </dgm:pt>
    <dgm:pt modelId="{35B8B2BD-0448-4CDE-A459-BE56C006B460}">
      <dgm:prSet/>
      <dgm:spPr/>
      <dgm:t>
        <a:bodyPr/>
        <a:lstStyle/>
        <a:p>
          <a:pPr rtl="0"/>
          <a:r>
            <a:rPr lang="id-ID"/>
            <a:t>Definisi F&amp;B Dept secara umum adalah bagian mengurus makanan dan minuman, sedangkan secara khusus (dilihat dari perhotelan ) adalah bagian dari hotel yang mengurus dan bertanggung jawab terhadap kebutuhan pelayanan makanan dan minuman serta kebutuhan lain yang terkait, dari para tamu yang tinggal maupun tidak tinggal dan dikelola secara komersial dan professional.</a:t>
          </a:r>
        </a:p>
      </dgm:t>
    </dgm:pt>
    <dgm:pt modelId="{22034AEC-2B8B-4936-A27C-4AD4B9207584}" type="parTrans" cxnId="{AB8D3EBA-D813-4953-BBD2-D6773DBA2317}">
      <dgm:prSet/>
      <dgm:spPr/>
      <dgm:t>
        <a:bodyPr/>
        <a:lstStyle/>
        <a:p>
          <a:endParaRPr lang="id-ID"/>
        </a:p>
      </dgm:t>
    </dgm:pt>
    <dgm:pt modelId="{34F134E2-6B80-4F8B-AF46-462937BB681E}" type="sibTrans" cxnId="{AB8D3EBA-D813-4953-BBD2-D6773DBA2317}">
      <dgm:prSet/>
      <dgm:spPr/>
      <dgm:t>
        <a:bodyPr/>
        <a:lstStyle/>
        <a:p>
          <a:endParaRPr lang="id-ID"/>
        </a:p>
      </dgm:t>
    </dgm:pt>
    <dgm:pt modelId="{14543ED4-707B-44BB-9EEF-C86AD0661FD0}" type="pres">
      <dgm:prSet presAssocID="{5E81C985-E1F2-4DB6-AFD9-172555B512E9}" presName="linear" presStyleCnt="0">
        <dgm:presLayoutVars>
          <dgm:animLvl val="lvl"/>
          <dgm:resizeHandles val="exact"/>
        </dgm:presLayoutVars>
      </dgm:prSet>
      <dgm:spPr/>
    </dgm:pt>
    <dgm:pt modelId="{2092AA2C-62F7-4983-993E-2493F85A40F8}" type="pres">
      <dgm:prSet presAssocID="{9092CA8E-9BA5-4A55-8539-E020BDCB9EE8}" presName="parentText" presStyleLbl="node1" presStyleIdx="0" presStyleCnt="1">
        <dgm:presLayoutVars>
          <dgm:chMax val="0"/>
          <dgm:bulletEnabled val="1"/>
        </dgm:presLayoutVars>
      </dgm:prSet>
      <dgm:spPr/>
    </dgm:pt>
    <dgm:pt modelId="{19757621-B804-463C-B1F9-D4EBE9B71741}" type="pres">
      <dgm:prSet presAssocID="{9092CA8E-9BA5-4A55-8539-E020BDCB9EE8}" presName="childText" presStyleLbl="revTx" presStyleIdx="0" presStyleCnt="1">
        <dgm:presLayoutVars>
          <dgm:bulletEnabled val="1"/>
        </dgm:presLayoutVars>
      </dgm:prSet>
      <dgm:spPr/>
    </dgm:pt>
  </dgm:ptLst>
  <dgm:cxnLst>
    <dgm:cxn modelId="{D1CC4EB6-FCDF-453D-9E2F-03C3342F9A2F}" type="presOf" srcId="{35B8B2BD-0448-4CDE-A459-BE56C006B460}" destId="{19757621-B804-463C-B1F9-D4EBE9B71741}" srcOrd="0" destOrd="0" presId="urn:microsoft.com/office/officeart/2005/8/layout/vList2"/>
    <dgm:cxn modelId="{AB8D3EBA-D813-4953-BBD2-D6773DBA2317}" srcId="{9092CA8E-9BA5-4A55-8539-E020BDCB9EE8}" destId="{35B8B2BD-0448-4CDE-A459-BE56C006B460}" srcOrd="0" destOrd="0" parTransId="{22034AEC-2B8B-4936-A27C-4AD4B9207584}" sibTransId="{34F134E2-6B80-4F8B-AF46-462937BB681E}"/>
    <dgm:cxn modelId="{8B9412C4-2B27-469E-B86D-09F3E7F6727C}" type="presOf" srcId="{5E81C985-E1F2-4DB6-AFD9-172555B512E9}" destId="{14543ED4-707B-44BB-9EEF-C86AD0661FD0}" srcOrd="0" destOrd="0" presId="urn:microsoft.com/office/officeart/2005/8/layout/vList2"/>
    <dgm:cxn modelId="{271E5CDC-EE42-4F82-B1E3-530676866413}" srcId="{5E81C985-E1F2-4DB6-AFD9-172555B512E9}" destId="{9092CA8E-9BA5-4A55-8539-E020BDCB9EE8}" srcOrd="0" destOrd="0" parTransId="{533262E2-FAA9-4505-A3D3-146071C8E34D}" sibTransId="{D0FB89DF-4284-4DB9-B875-2DA2D66A8087}"/>
    <dgm:cxn modelId="{031129F8-FDC0-46DB-BFC5-CAD98147B5C8}" type="presOf" srcId="{9092CA8E-9BA5-4A55-8539-E020BDCB9EE8}" destId="{2092AA2C-62F7-4983-993E-2493F85A40F8}" srcOrd="0" destOrd="0" presId="urn:microsoft.com/office/officeart/2005/8/layout/vList2"/>
    <dgm:cxn modelId="{CFF25980-4B4D-4929-96C6-238DF3567AB9}" type="presParOf" srcId="{14543ED4-707B-44BB-9EEF-C86AD0661FD0}" destId="{2092AA2C-62F7-4983-993E-2493F85A40F8}" srcOrd="0" destOrd="0" presId="urn:microsoft.com/office/officeart/2005/8/layout/vList2"/>
    <dgm:cxn modelId="{8C31FC0A-5AE1-4FA6-914B-309BC68443DA}" type="presParOf" srcId="{14543ED4-707B-44BB-9EEF-C86AD0661FD0}" destId="{19757621-B804-463C-B1F9-D4EBE9B7174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9454F0-8386-48B5-ABF5-A51D6BA9154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d-ID"/>
        </a:p>
      </dgm:t>
    </dgm:pt>
    <dgm:pt modelId="{A18BDA43-C7D4-4BD3-A5A8-6A7461F5EF9C}">
      <dgm:prSet/>
      <dgm:spPr/>
      <dgm:t>
        <a:bodyPr/>
        <a:lstStyle/>
        <a:p>
          <a:pPr rtl="0"/>
          <a:r>
            <a:rPr lang="id-ID"/>
            <a:t>Dept F&amp;B Front Service bertugas dibagian depan yaitu : Restoran, Lobby, Coffee shop, bar, banquet dan room service</a:t>
          </a:r>
        </a:p>
      </dgm:t>
    </dgm:pt>
    <dgm:pt modelId="{6A954CFB-31E7-452A-BC69-F7BA5A0886F4}" type="parTrans" cxnId="{CA960DDB-C1C5-4BD0-AA42-6D6C60CF0B88}">
      <dgm:prSet/>
      <dgm:spPr/>
      <dgm:t>
        <a:bodyPr/>
        <a:lstStyle/>
        <a:p>
          <a:endParaRPr lang="id-ID"/>
        </a:p>
      </dgm:t>
    </dgm:pt>
    <dgm:pt modelId="{DB6C3526-E811-4317-9D39-673217B1FBB7}" type="sibTrans" cxnId="{CA960DDB-C1C5-4BD0-AA42-6D6C60CF0B88}">
      <dgm:prSet/>
      <dgm:spPr/>
      <dgm:t>
        <a:bodyPr/>
        <a:lstStyle/>
        <a:p>
          <a:endParaRPr lang="id-ID"/>
        </a:p>
      </dgm:t>
    </dgm:pt>
    <dgm:pt modelId="{96D9947A-554F-4424-AEA6-0B82AB8AEB89}">
      <dgm:prSet/>
      <dgm:spPr/>
      <dgm:t>
        <a:bodyPr/>
        <a:lstStyle/>
        <a:p>
          <a:pPr rtl="0"/>
          <a:r>
            <a:rPr lang="id-ID" dirty="0"/>
            <a:t>Dept F&amp;B Back Service bertugas dibagian belakang yaitu : Kitchen, stewarding, swimingpooll, service bar dan kantin karyawan.</a:t>
          </a:r>
        </a:p>
      </dgm:t>
    </dgm:pt>
    <dgm:pt modelId="{36091E0A-D7F1-4612-A522-9DA9CCE4310C}" type="parTrans" cxnId="{D5A3ED67-CDFE-4D05-A3E3-FC4E19DDF58C}">
      <dgm:prSet/>
      <dgm:spPr/>
      <dgm:t>
        <a:bodyPr/>
        <a:lstStyle/>
        <a:p>
          <a:endParaRPr lang="id-ID"/>
        </a:p>
      </dgm:t>
    </dgm:pt>
    <dgm:pt modelId="{B7E1BF39-19F0-43F7-9248-11FA25916577}" type="sibTrans" cxnId="{D5A3ED67-CDFE-4D05-A3E3-FC4E19DDF58C}">
      <dgm:prSet/>
      <dgm:spPr/>
      <dgm:t>
        <a:bodyPr/>
        <a:lstStyle/>
        <a:p>
          <a:endParaRPr lang="id-ID"/>
        </a:p>
      </dgm:t>
    </dgm:pt>
    <dgm:pt modelId="{4E00737A-25FF-472E-B3F6-5A0D413F16AB}" type="pres">
      <dgm:prSet presAssocID="{D49454F0-8386-48B5-ABF5-A51D6BA9154A}" presName="diagram" presStyleCnt="0">
        <dgm:presLayoutVars>
          <dgm:chPref val="1"/>
          <dgm:dir/>
          <dgm:animOne val="branch"/>
          <dgm:animLvl val="lvl"/>
          <dgm:resizeHandles/>
        </dgm:presLayoutVars>
      </dgm:prSet>
      <dgm:spPr/>
    </dgm:pt>
    <dgm:pt modelId="{41165B77-9F68-4C03-8E24-FEA09853E2FE}" type="pres">
      <dgm:prSet presAssocID="{A18BDA43-C7D4-4BD3-A5A8-6A7461F5EF9C}" presName="root" presStyleCnt="0"/>
      <dgm:spPr/>
    </dgm:pt>
    <dgm:pt modelId="{AAD26089-3334-4E25-B12F-BCF23E66C430}" type="pres">
      <dgm:prSet presAssocID="{A18BDA43-C7D4-4BD3-A5A8-6A7461F5EF9C}" presName="rootComposite" presStyleCnt="0"/>
      <dgm:spPr/>
    </dgm:pt>
    <dgm:pt modelId="{D3E13BD8-46BD-4329-AF6F-16857F5333A7}" type="pres">
      <dgm:prSet presAssocID="{A18BDA43-C7D4-4BD3-A5A8-6A7461F5EF9C}" presName="rootText" presStyleLbl="node1" presStyleIdx="0" presStyleCnt="2"/>
      <dgm:spPr/>
    </dgm:pt>
    <dgm:pt modelId="{7F455DA3-C84E-4400-B12C-DDD14BB64302}" type="pres">
      <dgm:prSet presAssocID="{A18BDA43-C7D4-4BD3-A5A8-6A7461F5EF9C}" presName="rootConnector" presStyleLbl="node1" presStyleIdx="0" presStyleCnt="2"/>
      <dgm:spPr/>
    </dgm:pt>
    <dgm:pt modelId="{F327C776-F399-4ADC-B358-C0A187FB94DD}" type="pres">
      <dgm:prSet presAssocID="{A18BDA43-C7D4-4BD3-A5A8-6A7461F5EF9C}" presName="childShape" presStyleCnt="0"/>
      <dgm:spPr/>
    </dgm:pt>
    <dgm:pt modelId="{37AA7D01-9073-4FF6-8583-B591E5FF4B4C}" type="pres">
      <dgm:prSet presAssocID="{96D9947A-554F-4424-AEA6-0B82AB8AEB89}" presName="root" presStyleCnt="0"/>
      <dgm:spPr/>
    </dgm:pt>
    <dgm:pt modelId="{D35DE7FB-CAE9-4AD4-A82D-67B30F4D3E41}" type="pres">
      <dgm:prSet presAssocID="{96D9947A-554F-4424-AEA6-0B82AB8AEB89}" presName="rootComposite" presStyleCnt="0"/>
      <dgm:spPr/>
    </dgm:pt>
    <dgm:pt modelId="{96CAD6D4-0653-4DEA-8FC8-DA4E8ABC7044}" type="pres">
      <dgm:prSet presAssocID="{96D9947A-554F-4424-AEA6-0B82AB8AEB89}" presName="rootText" presStyleLbl="node1" presStyleIdx="1" presStyleCnt="2"/>
      <dgm:spPr/>
    </dgm:pt>
    <dgm:pt modelId="{B3FDA20B-791A-48F9-A12F-042EBB8469C5}" type="pres">
      <dgm:prSet presAssocID="{96D9947A-554F-4424-AEA6-0B82AB8AEB89}" presName="rootConnector" presStyleLbl="node1" presStyleIdx="1" presStyleCnt="2"/>
      <dgm:spPr/>
    </dgm:pt>
    <dgm:pt modelId="{25442ACA-5382-4BE8-A849-E846BE6FFD1A}" type="pres">
      <dgm:prSet presAssocID="{96D9947A-554F-4424-AEA6-0B82AB8AEB89}" presName="childShape" presStyleCnt="0"/>
      <dgm:spPr/>
    </dgm:pt>
  </dgm:ptLst>
  <dgm:cxnLst>
    <dgm:cxn modelId="{03E9BD01-4D7B-4C3A-ADE9-3C7AA0317201}" type="presOf" srcId="{A18BDA43-C7D4-4BD3-A5A8-6A7461F5EF9C}" destId="{D3E13BD8-46BD-4329-AF6F-16857F5333A7}" srcOrd="0" destOrd="0" presId="urn:microsoft.com/office/officeart/2005/8/layout/hierarchy3"/>
    <dgm:cxn modelId="{D5A3ED67-CDFE-4D05-A3E3-FC4E19DDF58C}" srcId="{D49454F0-8386-48B5-ABF5-A51D6BA9154A}" destId="{96D9947A-554F-4424-AEA6-0B82AB8AEB89}" srcOrd="1" destOrd="0" parTransId="{36091E0A-D7F1-4612-A522-9DA9CCE4310C}" sibTransId="{B7E1BF39-19F0-43F7-9248-11FA25916577}"/>
    <dgm:cxn modelId="{D5B45B7D-86D7-4D58-87EB-7EFF13548BFB}" type="presOf" srcId="{A18BDA43-C7D4-4BD3-A5A8-6A7461F5EF9C}" destId="{7F455DA3-C84E-4400-B12C-DDD14BB64302}" srcOrd="1" destOrd="0" presId="urn:microsoft.com/office/officeart/2005/8/layout/hierarchy3"/>
    <dgm:cxn modelId="{576EE07E-136B-4A3F-9950-575ABE6AE4C5}" type="presOf" srcId="{96D9947A-554F-4424-AEA6-0B82AB8AEB89}" destId="{96CAD6D4-0653-4DEA-8FC8-DA4E8ABC7044}" srcOrd="0" destOrd="0" presId="urn:microsoft.com/office/officeart/2005/8/layout/hierarchy3"/>
    <dgm:cxn modelId="{4CE9EEDA-AED6-4A87-AEC0-8750D33A0532}" type="presOf" srcId="{D49454F0-8386-48B5-ABF5-A51D6BA9154A}" destId="{4E00737A-25FF-472E-B3F6-5A0D413F16AB}" srcOrd="0" destOrd="0" presId="urn:microsoft.com/office/officeart/2005/8/layout/hierarchy3"/>
    <dgm:cxn modelId="{CA960DDB-C1C5-4BD0-AA42-6D6C60CF0B88}" srcId="{D49454F0-8386-48B5-ABF5-A51D6BA9154A}" destId="{A18BDA43-C7D4-4BD3-A5A8-6A7461F5EF9C}" srcOrd="0" destOrd="0" parTransId="{6A954CFB-31E7-452A-BC69-F7BA5A0886F4}" sibTransId="{DB6C3526-E811-4317-9D39-673217B1FBB7}"/>
    <dgm:cxn modelId="{D2413AE2-9C80-416A-81A2-D17708BF745C}" type="presOf" srcId="{96D9947A-554F-4424-AEA6-0B82AB8AEB89}" destId="{B3FDA20B-791A-48F9-A12F-042EBB8469C5}" srcOrd="1" destOrd="0" presId="urn:microsoft.com/office/officeart/2005/8/layout/hierarchy3"/>
    <dgm:cxn modelId="{6C2F756C-C427-4A74-8CBB-69ABC8D1CAE9}" type="presParOf" srcId="{4E00737A-25FF-472E-B3F6-5A0D413F16AB}" destId="{41165B77-9F68-4C03-8E24-FEA09853E2FE}" srcOrd="0" destOrd="0" presId="urn:microsoft.com/office/officeart/2005/8/layout/hierarchy3"/>
    <dgm:cxn modelId="{5A233606-9013-45DA-8AB7-206A9D4F466B}" type="presParOf" srcId="{41165B77-9F68-4C03-8E24-FEA09853E2FE}" destId="{AAD26089-3334-4E25-B12F-BCF23E66C430}" srcOrd="0" destOrd="0" presId="urn:microsoft.com/office/officeart/2005/8/layout/hierarchy3"/>
    <dgm:cxn modelId="{B0ACD888-E761-4C62-9F40-C88C25658CF0}" type="presParOf" srcId="{AAD26089-3334-4E25-B12F-BCF23E66C430}" destId="{D3E13BD8-46BD-4329-AF6F-16857F5333A7}" srcOrd="0" destOrd="0" presId="urn:microsoft.com/office/officeart/2005/8/layout/hierarchy3"/>
    <dgm:cxn modelId="{CA59AE0B-043A-4D43-9BE6-16D4D91F8BAC}" type="presParOf" srcId="{AAD26089-3334-4E25-B12F-BCF23E66C430}" destId="{7F455DA3-C84E-4400-B12C-DDD14BB64302}" srcOrd="1" destOrd="0" presId="urn:microsoft.com/office/officeart/2005/8/layout/hierarchy3"/>
    <dgm:cxn modelId="{A33AFCC9-F7C0-4818-9648-516982B400EE}" type="presParOf" srcId="{41165B77-9F68-4C03-8E24-FEA09853E2FE}" destId="{F327C776-F399-4ADC-B358-C0A187FB94DD}" srcOrd="1" destOrd="0" presId="urn:microsoft.com/office/officeart/2005/8/layout/hierarchy3"/>
    <dgm:cxn modelId="{5A94712F-9286-4C5E-808B-26BA1352002E}" type="presParOf" srcId="{4E00737A-25FF-472E-B3F6-5A0D413F16AB}" destId="{37AA7D01-9073-4FF6-8583-B591E5FF4B4C}" srcOrd="1" destOrd="0" presId="urn:microsoft.com/office/officeart/2005/8/layout/hierarchy3"/>
    <dgm:cxn modelId="{A9BC1ED5-3727-4F26-A3D0-30701EB7B330}" type="presParOf" srcId="{37AA7D01-9073-4FF6-8583-B591E5FF4B4C}" destId="{D35DE7FB-CAE9-4AD4-A82D-67B30F4D3E41}" srcOrd="0" destOrd="0" presId="urn:microsoft.com/office/officeart/2005/8/layout/hierarchy3"/>
    <dgm:cxn modelId="{DCAB6149-51F1-4CE1-BE96-4FE3A1D5BDC9}" type="presParOf" srcId="{D35DE7FB-CAE9-4AD4-A82D-67B30F4D3E41}" destId="{96CAD6D4-0653-4DEA-8FC8-DA4E8ABC7044}" srcOrd="0" destOrd="0" presId="urn:microsoft.com/office/officeart/2005/8/layout/hierarchy3"/>
    <dgm:cxn modelId="{C33EAE03-65E9-4902-90BE-1D3730165E4B}" type="presParOf" srcId="{D35DE7FB-CAE9-4AD4-A82D-67B30F4D3E41}" destId="{B3FDA20B-791A-48F9-A12F-042EBB8469C5}" srcOrd="1" destOrd="0" presId="urn:microsoft.com/office/officeart/2005/8/layout/hierarchy3"/>
    <dgm:cxn modelId="{7AD1B63B-72DE-411F-8387-710DED71DE48}" type="presParOf" srcId="{37AA7D01-9073-4FF6-8583-B591E5FF4B4C}" destId="{25442ACA-5382-4BE8-A849-E846BE6FFD1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0A95BCD-26B1-4A07-8074-BD8B4EFB72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5E948147-29F1-460A-BFC2-1B53BD51CA94}">
      <dgm:prSet/>
      <dgm:spPr/>
      <dgm:t>
        <a:bodyPr/>
        <a:lstStyle/>
        <a:p>
          <a:pPr rtl="0"/>
          <a:r>
            <a:rPr lang="id-ID" b="1"/>
            <a:t>Tugas pramusaji sebelum Sebelum restoran buka atau pre-opening</a:t>
          </a:r>
          <a:endParaRPr lang="id-ID"/>
        </a:p>
      </dgm:t>
    </dgm:pt>
    <dgm:pt modelId="{33ED777E-8EB6-4942-9680-5190D6F6C409}" type="parTrans" cxnId="{513FDD73-93B5-4193-BBF1-7A15934C84AB}">
      <dgm:prSet/>
      <dgm:spPr/>
      <dgm:t>
        <a:bodyPr/>
        <a:lstStyle/>
        <a:p>
          <a:endParaRPr lang="id-ID"/>
        </a:p>
      </dgm:t>
    </dgm:pt>
    <dgm:pt modelId="{7B86AD6E-CD13-4772-A533-C0C33A2D6646}" type="sibTrans" cxnId="{513FDD73-93B5-4193-BBF1-7A15934C84AB}">
      <dgm:prSet/>
      <dgm:spPr/>
      <dgm:t>
        <a:bodyPr/>
        <a:lstStyle/>
        <a:p>
          <a:endParaRPr lang="id-ID"/>
        </a:p>
      </dgm:t>
    </dgm:pt>
    <dgm:pt modelId="{EAC43BB1-5772-43E0-9FAA-EE5622D534DD}">
      <dgm:prSet/>
      <dgm:spPr/>
      <dgm:t>
        <a:bodyPr/>
        <a:lstStyle/>
        <a:p>
          <a:pPr rtl="0"/>
          <a:r>
            <a:rPr lang="id-ID"/>
            <a:t>Memeriksa tutup meja/ table setting secara keseluruhan. Apabila ada alat yang kurang, harus dilengkapi; yang cacat fisik, gempil atau retak, harus diganti; kalau belum rapi harus dirapikan.</a:t>
          </a:r>
        </a:p>
      </dgm:t>
    </dgm:pt>
    <dgm:pt modelId="{7A687BFF-1DB1-4420-922F-5C4FCAEC72F0}" type="parTrans" cxnId="{DFE997F3-545D-4AD4-90DC-E7CD817BE7D5}">
      <dgm:prSet/>
      <dgm:spPr/>
      <dgm:t>
        <a:bodyPr/>
        <a:lstStyle/>
        <a:p>
          <a:endParaRPr lang="id-ID"/>
        </a:p>
      </dgm:t>
    </dgm:pt>
    <dgm:pt modelId="{E862BF1D-D0DF-45E3-AD8C-4B445A623499}" type="sibTrans" cxnId="{DFE997F3-545D-4AD4-90DC-E7CD817BE7D5}">
      <dgm:prSet/>
      <dgm:spPr/>
      <dgm:t>
        <a:bodyPr/>
        <a:lstStyle/>
        <a:p>
          <a:endParaRPr lang="id-ID"/>
        </a:p>
      </dgm:t>
    </dgm:pt>
    <dgm:pt modelId="{D085CC99-3C75-46FC-AE3C-B8A31A3C0843}">
      <dgm:prSet/>
      <dgm:spPr/>
      <dgm:t>
        <a:bodyPr/>
        <a:lstStyle/>
        <a:p>
          <a:pPr rtl="0"/>
          <a:r>
            <a:rPr lang="id-ID"/>
            <a:t>Memeriksa meja samping atau side stand, site stand merupakan tempat mice en place, yakni tempat persiapan alat-alat yang sudah siap pakai dan disusun secara rapi; juga tempat menaruh bumbu atau sedap-sedapan; sehingga dalam keadaan sibuk pun kelengkapan alat-alat maupun bumbu atau sedap-sedapan dapat diatasi dengan baik.</a:t>
          </a:r>
        </a:p>
      </dgm:t>
    </dgm:pt>
    <dgm:pt modelId="{F29E690A-5694-4447-B001-0A3D3894411E}" type="parTrans" cxnId="{F4B196E5-354F-4EEC-B6FD-9BAB2FF56B80}">
      <dgm:prSet/>
      <dgm:spPr/>
      <dgm:t>
        <a:bodyPr/>
        <a:lstStyle/>
        <a:p>
          <a:endParaRPr lang="id-ID"/>
        </a:p>
      </dgm:t>
    </dgm:pt>
    <dgm:pt modelId="{DF1F5FFA-2C4F-4984-9937-0FDF632D98AF}" type="sibTrans" cxnId="{F4B196E5-354F-4EEC-B6FD-9BAB2FF56B80}">
      <dgm:prSet/>
      <dgm:spPr/>
      <dgm:t>
        <a:bodyPr/>
        <a:lstStyle/>
        <a:p>
          <a:endParaRPr lang="id-ID"/>
        </a:p>
      </dgm:t>
    </dgm:pt>
    <dgm:pt modelId="{3AAF412B-2473-49FC-8E98-B36A41C0DC23}">
      <dgm:prSet/>
      <dgm:spPr/>
      <dgm:t>
        <a:bodyPr/>
        <a:lstStyle/>
        <a:p>
          <a:pPr rtl="0"/>
          <a:r>
            <a:rPr lang="id-ID"/>
            <a:t>Memberi petunjuk kepada Busboy cara membersihkan alat-alat, sedap-sedapan; juga cara kerja yang lain setiap hari</a:t>
          </a:r>
        </a:p>
      </dgm:t>
    </dgm:pt>
    <dgm:pt modelId="{B5EEDFE9-9245-4E57-91AA-6A9DB4414C4D}" type="parTrans" cxnId="{D17B32A7-88EE-40FA-9B3A-46433D0ED3CF}">
      <dgm:prSet/>
      <dgm:spPr/>
      <dgm:t>
        <a:bodyPr/>
        <a:lstStyle/>
        <a:p>
          <a:endParaRPr lang="id-ID"/>
        </a:p>
      </dgm:t>
    </dgm:pt>
    <dgm:pt modelId="{7ADA4200-1DE9-44B4-9CCF-00BA03D4428F}" type="sibTrans" cxnId="{D17B32A7-88EE-40FA-9B3A-46433D0ED3CF}">
      <dgm:prSet/>
      <dgm:spPr/>
      <dgm:t>
        <a:bodyPr/>
        <a:lstStyle/>
        <a:p>
          <a:endParaRPr lang="id-ID"/>
        </a:p>
      </dgm:t>
    </dgm:pt>
    <dgm:pt modelId="{132A2B1C-9DB3-409F-B398-5B2B375D40E7}">
      <dgm:prSet/>
      <dgm:spPr/>
      <dgm:t>
        <a:bodyPr/>
        <a:lstStyle/>
        <a:p>
          <a:pPr rtl="0"/>
          <a:r>
            <a:rPr lang="id-ID"/>
            <a:t>Mempersiapkan daftar makanan, minuman, serta daftar minuman anggur.</a:t>
          </a:r>
        </a:p>
      </dgm:t>
    </dgm:pt>
    <dgm:pt modelId="{CDB0C826-5A77-4F82-AB6D-BF4AEC6B1224}" type="parTrans" cxnId="{6EFED836-6FDF-42F0-91F7-0896AD82EAAA}">
      <dgm:prSet/>
      <dgm:spPr/>
      <dgm:t>
        <a:bodyPr/>
        <a:lstStyle/>
        <a:p>
          <a:endParaRPr lang="id-ID"/>
        </a:p>
      </dgm:t>
    </dgm:pt>
    <dgm:pt modelId="{E3639B7D-747A-485B-9421-90F96A9FF086}" type="sibTrans" cxnId="{6EFED836-6FDF-42F0-91F7-0896AD82EAAA}">
      <dgm:prSet/>
      <dgm:spPr/>
      <dgm:t>
        <a:bodyPr/>
        <a:lstStyle/>
        <a:p>
          <a:endParaRPr lang="id-ID"/>
        </a:p>
      </dgm:t>
    </dgm:pt>
    <dgm:pt modelId="{FB26B850-69FC-4A70-9383-ACE2B0A41C97}">
      <dgm:prSet/>
      <dgm:spPr/>
      <dgm:t>
        <a:bodyPr/>
        <a:lstStyle/>
        <a:p>
          <a:pPr rtl="0"/>
          <a:r>
            <a:rPr lang="id-ID"/>
            <a:t>Melengkapi tutup meja tutup meja sesuai dengan makanan yang dipesan oleh tamu, apabila tamu itu telah pesan makanan terlebih dahulu; misalnya tamu-tamu rombingan; dan sebagainya.</a:t>
          </a:r>
        </a:p>
      </dgm:t>
    </dgm:pt>
    <dgm:pt modelId="{4DBFD049-F899-4058-AE17-7CAA8D7622FD}" type="parTrans" cxnId="{9A78067E-CD34-47BC-9F32-D6F66D015978}">
      <dgm:prSet/>
      <dgm:spPr/>
      <dgm:t>
        <a:bodyPr/>
        <a:lstStyle/>
        <a:p>
          <a:endParaRPr lang="id-ID"/>
        </a:p>
      </dgm:t>
    </dgm:pt>
    <dgm:pt modelId="{975ACA54-8A4D-4684-86B3-8460BB0BDD4E}" type="sibTrans" cxnId="{9A78067E-CD34-47BC-9F32-D6F66D015978}">
      <dgm:prSet/>
      <dgm:spPr/>
      <dgm:t>
        <a:bodyPr/>
        <a:lstStyle/>
        <a:p>
          <a:endParaRPr lang="id-ID"/>
        </a:p>
      </dgm:t>
    </dgm:pt>
    <dgm:pt modelId="{F74CD302-258B-4335-A42E-6FDA5FD90454}" type="pres">
      <dgm:prSet presAssocID="{80A95BCD-26B1-4A07-8074-BD8B4EFB72CE}" presName="linear" presStyleCnt="0">
        <dgm:presLayoutVars>
          <dgm:animLvl val="lvl"/>
          <dgm:resizeHandles val="exact"/>
        </dgm:presLayoutVars>
      </dgm:prSet>
      <dgm:spPr/>
    </dgm:pt>
    <dgm:pt modelId="{FD7CD9D4-AE53-4357-AB36-441A1E5C564B}" type="pres">
      <dgm:prSet presAssocID="{5E948147-29F1-460A-BFC2-1B53BD51CA94}" presName="parentText" presStyleLbl="node1" presStyleIdx="0" presStyleCnt="1">
        <dgm:presLayoutVars>
          <dgm:chMax val="0"/>
          <dgm:bulletEnabled val="1"/>
        </dgm:presLayoutVars>
      </dgm:prSet>
      <dgm:spPr/>
    </dgm:pt>
    <dgm:pt modelId="{13721387-B889-450B-823D-A3C17D45D6C7}" type="pres">
      <dgm:prSet presAssocID="{5E948147-29F1-460A-BFC2-1B53BD51CA94}" presName="childText" presStyleLbl="revTx" presStyleIdx="0" presStyleCnt="1">
        <dgm:presLayoutVars>
          <dgm:bulletEnabled val="1"/>
        </dgm:presLayoutVars>
      </dgm:prSet>
      <dgm:spPr/>
    </dgm:pt>
  </dgm:ptLst>
  <dgm:cxnLst>
    <dgm:cxn modelId="{9BE56313-CFF5-4DCD-9E4B-3792279B5A7F}" type="presOf" srcId="{80A95BCD-26B1-4A07-8074-BD8B4EFB72CE}" destId="{F74CD302-258B-4335-A42E-6FDA5FD90454}" srcOrd="0" destOrd="0" presId="urn:microsoft.com/office/officeart/2005/8/layout/vList2"/>
    <dgm:cxn modelId="{6EFED836-6FDF-42F0-91F7-0896AD82EAAA}" srcId="{5E948147-29F1-460A-BFC2-1B53BD51CA94}" destId="{132A2B1C-9DB3-409F-B398-5B2B375D40E7}" srcOrd="3" destOrd="0" parTransId="{CDB0C826-5A77-4F82-AB6D-BF4AEC6B1224}" sibTransId="{E3639B7D-747A-485B-9421-90F96A9FF086}"/>
    <dgm:cxn modelId="{40908B53-71BD-42B8-9DAB-038805C456EF}" type="presOf" srcId="{FB26B850-69FC-4A70-9383-ACE2B0A41C97}" destId="{13721387-B889-450B-823D-A3C17D45D6C7}" srcOrd="0" destOrd="4" presId="urn:microsoft.com/office/officeart/2005/8/layout/vList2"/>
    <dgm:cxn modelId="{9077A966-BBCC-4262-99B2-6709BA9D23ED}" type="presOf" srcId="{EAC43BB1-5772-43E0-9FAA-EE5622D534DD}" destId="{13721387-B889-450B-823D-A3C17D45D6C7}" srcOrd="0" destOrd="0" presId="urn:microsoft.com/office/officeart/2005/8/layout/vList2"/>
    <dgm:cxn modelId="{513FDD73-93B5-4193-BBF1-7A15934C84AB}" srcId="{80A95BCD-26B1-4A07-8074-BD8B4EFB72CE}" destId="{5E948147-29F1-460A-BFC2-1B53BD51CA94}" srcOrd="0" destOrd="0" parTransId="{33ED777E-8EB6-4942-9680-5190D6F6C409}" sibTransId="{7B86AD6E-CD13-4772-A533-C0C33A2D6646}"/>
    <dgm:cxn modelId="{9A78067E-CD34-47BC-9F32-D6F66D015978}" srcId="{5E948147-29F1-460A-BFC2-1B53BD51CA94}" destId="{FB26B850-69FC-4A70-9383-ACE2B0A41C97}" srcOrd="4" destOrd="0" parTransId="{4DBFD049-F899-4058-AE17-7CAA8D7622FD}" sibTransId="{975ACA54-8A4D-4684-86B3-8460BB0BDD4E}"/>
    <dgm:cxn modelId="{F7537180-1C41-43DF-A5CF-2BF26D3CD29E}" type="presOf" srcId="{D085CC99-3C75-46FC-AE3C-B8A31A3C0843}" destId="{13721387-B889-450B-823D-A3C17D45D6C7}" srcOrd="0" destOrd="1" presId="urn:microsoft.com/office/officeart/2005/8/layout/vList2"/>
    <dgm:cxn modelId="{D17B32A7-88EE-40FA-9B3A-46433D0ED3CF}" srcId="{5E948147-29F1-460A-BFC2-1B53BD51CA94}" destId="{3AAF412B-2473-49FC-8E98-B36A41C0DC23}" srcOrd="2" destOrd="0" parTransId="{B5EEDFE9-9245-4E57-91AA-6A9DB4414C4D}" sibTransId="{7ADA4200-1DE9-44B4-9CCF-00BA03D4428F}"/>
    <dgm:cxn modelId="{775CB3A8-E4FD-424C-A26B-895D382520A7}" type="presOf" srcId="{132A2B1C-9DB3-409F-B398-5B2B375D40E7}" destId="{13721387-B889-450B-823D-A3C17D45D6C7}" srcOrd="0" destOrd="3" presId="urn:microsoft.com/office/officeart/2005/8/layout/vList2"/>
    <dgm:cxn modelId="{74159BAC-53FF-47E0-ABA9-58FAD7E636B3}" type="presOf" srcId="{3AAF412B-2473-49FC-8E98-B36A41C0DC23}" destId="{13721387-B889-450B-823D-A3C17D45D6C7}" srcOrd="0" destOrd="2" presId="urn:microsoft.com/office/officeart/2005/8/layout/vList2"/>
    <dgm:cxn modelId="{F4B196E5-354F-4EEC-B6FD-9BAB2FF56B80}" srcId="{5E948147-29F1-460A-BFC2-1B53BD51CA94}" destId="{D085CC99-3C75-46FC-AE3C-B8A31A3C0843}" srcOrd="1" destOrd="0" parTransId="{F29E690A-5694-4447-B001-0A3D3894411E}" sibTransId="{DF1F5FFA-2C4F-4984-9937-0FDF632D98AF}"/>
    <dgm:cxn modelId="{75EF29ED-85BD-469E-82CA-51F9989ABB6D}" type="presOf" srcId="{5E948147-29F1-460A-BFC2-1B53BD51CA94}" destId="{FD7CD9D4-AE53-4357-AB36-441A1E5C564B}" srcOrd="0" destOrd="0" presId="urn:microsoft.com/office/officeart/2005/8/layout/vList2"/>
    <dgm:cxn modelId="{DFE997F3-545D-4AD4-90DC-E7CD817BE7D5}" srcId="{5E948147-29F1-460A-BFC2-1B53BD51CA94}" destId="{EAC43BB1-5772-43E0-9FAA-EE5622D534DD}" srcOrd="0" destOrd="0" parTransId="{7A687BFF-1DB1-4420-922F-5C4FCAEC72F0}" sibTransId="{E862BF1D-D0DF-45E3-AD8C-4B445A623499}"/>
    <dgm:cxn modelId="{C1402A69-EF1A-406E-B761-D1CDF5DF2117}" type="presParOf" srcId="{F74CD302-258B-4335-A42E-6FDA5FD90454}" destId="{FD7CD9D4-AE53-4357-AB36-441A1E5C564B}" srcOrd="0" destOrd="0" presId="urn:microsoft.com/office/officeart/2005/8/layout/vList2"/>
    <dgm:cxn modelId="{B9F129D3-E5D2-4046-A06D-2F01C673392F}" type="presParOf" srcId="{F74CD302-258B-4335-A42E-6FDA5FD90454}" destId="{13721387-B889-450B-823D-A3C17D45D6C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F34275-2029-4D1A-9CD0-5D600D6D8F9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8B3B3474-EE71-495C-9E2C-450F4D5A3153}">
      <dgm:prSet/>
      <dgm:spPr/>
      <dgm:t>
        <a:bodyPr/>
        <a:lstStyle/>
        <a:p>
          <a:pPr rtl="0"/>
          <a:r>
            <a:rPr lang="id-ID" b="1"/>
            <a:t>Tugas pramusaji selama restoran buka atau during operation</a:t>
          </a:r>
          <a:endParaRPr lang="id-ID"/>
        </a:p>
      </dgm:t>
    </dgm:pt>
    <dgm:pt modelId="{D493E003-BAC6-43FF-9F27-CFC5FBAB9F15}" type="parTrans" cxnId="{1738F68F-6E74-42B9-A86F-CA0DBDEB9187}">
      <dgm:prSet/>
      <dgm:spPr/>
      <dgm:t>
        <a:bodyPr/>
        <a:lstStyle/>
        <a:p>
          <a:endParaRPr lang="id-ID"/>
        </a:p>
      </dgm:t>
    </dgm:pt>
    <dgm:pt modelId="{7EA56B83-E72A-41C7-8F67-FA21B6102BC2}" type="sibTrans" cxnId="{1738F68F-6E74-42B9-A86F-CA0DBDEB9187}">
      <dgm:prSet/>
      <dgm:spPr/>
      <dgm:t>
        <a:bodyPr/>
        <a:lstStyle/>
        <a:p>
          <a:endParaRPr lang="id-ID"/>
        </a:p>
      </dgm:t>
    </dgm:pt>
    <dgm:pt modelId="{98B0A437-46C9-4582-9EB0-D9AF81F9E0A2}">
      <dgm:prSet/>
      <dgm:spPr/>
      <dgm:t>
        <a:bodyPr/>
        <a:lstStyle/>
        <a:p>
          <a:pPr rtl="0"/>
          <a:r>
            <a:rPr lang="id-ID"/>
            <a:t>Membantu Captain atau Head Waiter dalam hal menyambut dan mengantar tamu ke tempat duduk yang sesuai atau ke meja yang sudah dipesannya.</a:t>
          </a:r>
        </a:p>
      </dgm:t>
    </dgm:pt>
    <dgm:pt modelId="{B9615362-5C94-4CCD-917E-01BCA33802B2}" type="parTrans" cxnId="{5CE8EF5E-28E0-48D6-8759-AA3A043B1C45}">
      <dgm:prSet/>
      <dgm:spPr/>
      <dgm:t>
        <a:bodyPr/>
        <a:lstStyle/>
        <a:p>
          <a:endParaRPr lang="id-ID"/>
        </a:p>
      </dgm:t>
    </dgm:pt>
    <dgm:pt modelId="{816ED3D7-7448-4A42-B214-CD58B0FE282C}" type="sibTrans" cxnId="{5CE8EF5E-28E0-48D6-8759-AA3A043B1C45}">
      <dgm:prSet/>
      <dgm:spPr/>
      <dgm:t>
        <a:bodyPr/>
        <a:lstStyle/>
        <a:p>
          <a:endParaRPr lang="id-ID"/>
        </a:p>
      </dgm:t>
    </dgm:pt>
    <dgm:pt modelId="{AAC288F8-6C96-49C0-B455-041C83BF32CD}">
      <dgm:prSet/>
      <dgm:spPr/>
      <dgm:t>
        <a:bodyPr/>
        <a:lstStyle/>
        <a:p>
          <a:pPr rtl="0"/>
          <a:r>
            <a:rPr lang="id-ID"/>
            <a:t>Mengambi pesanan minuman ke bar atau makanan ke dapur dengan dibantu Busboy kalau perlu, serta menghidangkannya kepada tamu yang memesannya.</a:t>
          </a:r>
        </a:p>
      </dgm:t>
    </dgm:pt>
    <dgm:pt modelId="{4A69C88A-9464-4B97-9D66-58ED9ED432FC}" type="parTrans" cxnId="{2C09B38E-7116-4ADB-87A4-0C620442425D}">
      <dgm:prSet/>
      <dgm:spPr/>
      <dgm:t>
        <a:bodyPr/>
        <a:lstStyle/>
        <a:p>
          <a:endParaRPr lang="id-ID"/>
        </a:p>
      </dgm:t>
    </dgm:pt>
    <dgm:pt modelId="{2F203203-7BE1-4186-8955-44831A8D89A1}" type="sibTrans" cxnId="{2C09B38E-7116-4ADB-87A4-0C620442425D}">
      <dgm:prSet/>
      <dgm:spPr/>
      <dgm:t>
        <a:bodyPr/>
        <a:lstStyle/>
        <a:p>
          <a:endParaRPr lang="id-ID"/>
        </a:p>
      </dgm:t>
    </dgm:pt>
    <dgm:pt modelId="{C87080D4-091A-4FF4-94ED-4748ED305FCE}">
      <dgm:prSet/>
      <dgm:spPr/>
      <dgm:t>
        <a:bodyPr/>
        <a:lstStyle/>
        <a:p>
          <a:pPr rtl="0"/>
          <a:r>
            <a:rPr lang="id-ID"/>
            <a:t>Memeriksa apakah Busboy selama membantu tugasnya bertindak cukup teliti.</a:t>
          </a:r>
        </a:p>
      </dgm:t>
    </dgm:pt>
    <dgm:pt modelId="{CDCB4742-8265-4FCC-A987-8BBD56511CFF}" type="parTrans" cxnId="{B42445A0-59A7-43C3-A4E1-A0A0E90E0499}">
      <dgm:prSet/>
      <dgm:spPr/>
      <dgm:t>
        <a:bodyPr/>
        <a:lstStyle/>
        <a:p>
          <a:endParaRPr lang="id-ID"/>
        </a:p>
      </dgm:t>
    </dgm:pt>
    <dgm:pt modelId="{DD3A4069-9231-48B5-A3FE-3979790DD8B2}" type="sibTrans" cxnId="{B42445A0-59A7-43C3-A4E1-A0A0E90E0499}">
      <dgm:prSet/>
      <dgm:spPr/>
      <dgm:t>
        <a:bodyPr/>
        <a:lstStyle/>
        <a:p>
          <a:endParaRPr lang="id-ID"/>
        </a:p>
      </dgm:t>
    </dgm:pt>
    <dgm:pt modelId="{52464FB5-CBF9-41D0-ACC1-2B6032820A8D}">
      <dgm:prSet/>
      <dgm:spPr/>
      <dgm:t>
        <a:bodyPr/>
        <a:lstStyle/>
        <a:p>
          <a:pPr rtl="0"/>
          <a:r>
            <a:rPr lang="id-ID"/>
            <a:t>Memeriksa apakah mungkin soup sudah dapat dihidangkan karena tamunya telah selesai dengan makanan pembuka; adakah pesanan makanan untuk anak-anak yang perlu didahulukan, dan sebagainya.</a:t>
          </a:r>
        </a:p>
      </dgm:t>
    </dgm:pt>
    <dgm:pt modelId="{E74632CA-E54C-4E1F-B25E-A97B15A78F24}" type="parTrans" cxnId="{1A80A88C-2E16-439A-9126-8B8706CD730F}">
      <dgm:prSet/>
      <dgm:spPr/>
      <dgm:t>
        <a:bodyPr/>
        <a:lstStyle/>
        <a:p>
          <a:endParaRPr lang="id-ID"/>
        </a:p>
      </dgm:t>
    </dgm:pt>
    <dgm:pt modelId="{6F349080-081D-4153-A88B-D5BBAFF5E1B5}" type="sibTrans" cxnId="{1A80A88C-2E16-439A-9126-8B8706CD730F}">
      <dgm:prSet/>
      <dgm:spPr/>
      <dgm:t>
        <a:bodyPr/>
        <a:lstStyle/>
        <a:p>
          <a:endParaRPr lang="id-ID"/>
        </a:p>
      </dgm:t>
    </dgm:pt>
    <dgm:pt modelId="{D6D2BC39-5C5A-4D13-AE72-A32E31715360}">
      <dgm:prSet/>
      <dgm:spPr/>
      <dgm:t>
        <a:bodyPr/>
        <a:lstStyle/>
        <a:p>
          <a:pPr rtl="0"/>
          <a:r>
            <a:rPr lang="id-ID"/>
            <a:t>Melayani para tamu secara keseluruhan dengan baik.</a:t>
          </a:r>
        </a:p>
      </dgm:t>
    </dgm:pt>
    <dgm:pt modelId="{EF466F61-31F8-411C-837A-4CC5FF5D4E84}" type="parTrans" cxnId="{6A1A90D6-BF46-430D-B877-BFBDECBD90FB}">
      <dgm:prSet/>
      <dgm:spPr/>
      <dgm:t>
        <a:bodyPr/>
        <a:lstStyle/>
        <a:p>
          <a:endParaRPr lang="id-ID"/>
        </a:p>
      </dgm:t>
    </dgm:pt>
    <dgm:pt modelId="{79A9EC23-D66F-4199-9543-05CBE34CDFE0}" type="sibTrans" cxnId="{6A1A90D6-BF46-430D-B877-BFBDECBD90FB}">
      <dgm:prSet/>
      <dgm:spPr/>
      <dgm:t>
        <a:bodyPr/>
        <a:lstStyle/>
        <a:p>
          <a:endParaRPr lang="id-ID"/>
        </a:p>
      </dgm:t>
    </dgm:pt>
    <dgm:pt modelId="{3292C22F-B88E-4359-8B01-5BD4F5B3EA23}">
      <dgm:prSet/>
      <dgm:spPr/>
      <dgm:t>
        <a:bodyPr/>
        <a:lstStyle/>
        <a:p>
          <a:pPr rtl="0"/>
          <a:r>
            <a:rPr lang="id-ID"/>
            <a:t>Dalam waktu-waktu tertentu mengadakan perhitungan atau inventory terhadap semua alat di restoran, termasuk juga taplak meja serbet makan, lap gelas, dan sebagainya.</a:t>
          </a:r>
        </a:p>
      </dgm:t>
    </dgm:pt>
    <dgm:pt modelId="{EBC7273B-0B87-4668-931B-83BD9B262A9F}" type="parTrans" cxnId="{D431184C-9A38-4355-8B5A-EBCAC971BA58}">
      <dgm:prSet/>
      <dgm:spPr/>
      <dgm:t>
        <a:bodyPr/>
        <a:lstStyle/>
        <a:p>
          <a:endParaRPr lang="id-ID"/>
        </a:p>
      </dgm:t>
    </dgm:pt>
    <dgm:pt modelId="{A327F868-F380-48B5-9484-1B66F685144A}" type="sibTrans" cxnId="{D431184C-9A38-4355-8B5A-EBCAC971BA58}">
      <dgm:prSet/>
      <dgm:spPr/>
      <dgm:t>
        <a:bodyPr/>
        <a:lstStyle/>
        <a:p>
          <a:endParaRPr lang="id-ID"/>
        </a:p>
      </dgm:t>
    </dgm:pt>
    <dgm:pt modelId="{6E9A663E-2FAD-4422-9BC0-A4A268D5EBD1}" type="pres">
      <dgm:prSet presAssocID="{C8F34275-2029-4D1A-9CD0-5D600D6D8F98}" presName="linear" presStyleCnt="0">
        <dgm:presLayoutVars>
          <dgm:animLvl val="lvl"/>
          <dgm:resizeHandles val="exact"/>
        </dgm:presLayoutVars>
      </dgm:prSet>
      <dgm:spPr/>
    </dgm:pt>
    <dgm:pt modelId="{24F541D1-4A03-424D-B8AE-C4054777DDE3}" type="pres">
      <dgm:prSet presAssocID="{8B3B3474-EE71-495C-9E2C-450F4D5A3153}" presName="parentText" presStyleLbl="node1" presStyleIdx="0" presStyleCnt="1">
        <dgm:presLayoutVars>
          <dgm:chMax val="0"/>
          <dgm:bulletEnabled val="1"/>
        </dgm:presLayoutVars>
      </dgm:prSet>
      <dgm:spPr/>
    </dgm:pt>
    <dgm:pt modelId="{C9005BC6-D40D-4405-B996-300216B6FFE8}" type="pres">
      <dgm:prSet presAssocID="{8B3B3474-EE71-495C-9E2C-450F4D5A3153}" presName="childText" presStyleLbl="revTx" presStyleIdx="0" presStyleCnt="1">
        <dgm:presLayoutVars>
          <dgm:bulletEnabled val="1"/>
        </dgm:presLayoutVars>
      </dgm:prSet>
      <dgm:spPr/>
    </dgm:pt>
  </dgm:ptLst>
  <dgm:cxnLst>
    <dgm:cxn modelId="{7094F006-6F11-4949-99CC-59D8E64BAA98}" type="presOf" srcId="{52464FB5-CBF9-41D0-ACC1-2B6032820A8D}" destId="{C9005BC6-D40D-4405-B996-300216B6FFE8}" srcOrd="0" destOrd="3" presId="urn:microsoft.com/office/officeart/2005/8/layout/vList2"/>
    <dgm:cxn modelId="{F1B7580E-5745-4DC5-9086-E584744C0482}" type="presOf" srcId="{98B0A437-46C9-4582-9EB0-D9AF81F9E0A2}" destId="{C9005BC6-D40D-4405-B996-300216B6FFE8}" srcOrd="0" destOrd="0" presId="urn:microsoft.com/office/officeart/2005/8/layout/vList2"/>
    <dgm:cxn modelId="{39BD1E10-F152-45E6-B010-67F6DF3B5616}" type="presOf" srcId="{AAC288F8-6C96-49C0-B455-041C83BF32CD}" destId="{C9005BC6-D40D-4405-B996-300216B6FFE8}" srcOrd="0" destOrd="1" presId="urn:microsoft.com/office/officeart/2005/8/layout/vList2"/>
    <dgm:cxn modelId="{D431184C-9A38-4355-8B5A-EBCAC971BA58}" srcId="{8B3B3474-EE71-495C-9E2C-450F4D5A3153}" destId="{3292C22F-B88E-4359-8B01-5BD4F5B3EA23}" srcOrd="5" destOrd="0" parTransId="{EBC7273B-0B87-4668-931B-83BD9B262A9F}" sibTransId="{A327F868-F380-48B5-9484-1B66F685144A}"/>
    <dgm:cxn modelId="{5D584A52-ED16-4D1D-8172-02EC7AA7EA37}" type="presOf" srcId="{C87080D4-091A-4FF4-94ED-4748ED305FCE}" destId="{C9005BC6-D40D-4405-B996-300216B6FFE8}" srcOrd="0" destOrd="2" presId="urn:microsoft.com/office/officeart/2005/8/layout/vList2"/>
    <dgm:cxn modelId="{5CE8EF5E-28E0-48D6-8759-AA3A043B1C45}" srcId="{8B3B3474-EE71-495C-9E2C-450F4D5A3153}" destId="{98B0A437-46C9-4582-9EB0-D9AF81F9E0A2}" srcOrd="0" destOrd="0" parTransId="{B9615362-5C94-4CCD-917E-01BCA33802B2}" sibTransId="{816ED3D7-7448-4A42-B214-CD58B0FE282C}"/>
    <dgm:cxn modelId="{87550567-5441-4A31-AD1E-21D00B154F8F}" type="presOf" srcId="{C8F34275-2029-4D1A-9CD0-5D600D6D8F98}" destId="{6E9A663E-2FAD-4422-9BC0-A4A268D5EBD1}" srcOrd="0" destOrd="0" presId="urn:microsoft.com/office/officeart/2005/8/layout/vList2"/>
    <dgm:cxn modelId="{1A80A88C-2E16-439A-9126-8B8706CD730F}" srcId="{8B3B3474-EE71-495C-9E2C-450F4D5A3153}" destId="{52464FB5-CBF9-41D0-ACC1-2B6032820A8D}" srcOrd="3" destOrd="0" parTransId="{E74632CA-E54C-4E1F-B25E-A97B15A78F24}" sibTransId="{6F349080-081D-4153-A88B-D5BBAFF5E1B5}"/>
    <dgm:cxn modelId="{2C09B38E-7116-4ADB-87A4-0C620442425D}" srcId="{8B3B3474-EE71-495C-9E2C-450F4D5A3153}" destId="{AAC288F8-6C96-49C0-B455-041C83BF32CD}" srcOrd="1" destOrd="0" parTransId="{4A69C88A-9464-4B97-9D66-58ED9ED432FC}" sibTransId="{2F203203-7BE1-4186-8955-44831A8D89A1}"/>
    <dgm:cxn modelId="{1738F68F-6E74-42B9-A86F-CA0DBDEB9187}" srcId="{C8F34275-2029-4D1A-9CD0-5D600D6D8F98}" destId="{8B3B3474-EE71-495C-9E2C-450F4D5A3153}" srcOrd="0" destOrd="0" parTransId="{D493E003-BAC6-43FF-9F27-CFC5FBAB9F15}" sibTransId="{7EA56B83-E72A-41C7-8F67-FA21B6102BC2}"/>
    <dgm:cxn modelId="{B42445A0-59A7-43C3-A4E1-A0A0E90E0499}" srcId="{8B3B3474-EE71-495C-9E2C-450F4D5A3153}" destId="{C87080D4-091A-4FF4-94ED-4748ED305FCE}" srcOrd="2" destOrd="0" parTransId="{CDCB4742-8265-4FCC-A987-8BBD56511CFF}" sibTransId="{DD3A4069-9231-48B5-A3FE-3979790DD8B2}"/>
    <dgm:cxn modelId="{366169C8-A40A-46E2-BC8F-7AD7D1FFF602}" type="presOf" srcId="{D6D2BC39-5C5A-4D13-AE72-A32E31715360}" destId="{C9005BC6-D40D-4405-B996-300216B6FFE8}" srcOrd="0" destOrd="4" presId="urn:microsoft.com/office/officeart/2005/8/layout/vList2"/>
    <dgm:cxn modelId="{6A1A90D6-BF46-430D-B877-BFBDECBD90FB}" srcId="{8B3B3474-EE71-495C-9E2C-450F4D5A3153}" destId="{D6D2BC39-5C5A-4D13-AE72-A32E31715360}" srcOrd="4" destOrd="0" parTransId="{EF466F61-31F8-411C-837A-4CC5FF5D4E84}" sibTransId="{79A9EC23-D66F-4199-9543-05CBE34CDFE0}"/>
    <dgm:cxn modelId="{12DE2BE2-15B7-4B9B-9395-C83264E57172}" type="presOf" srcId="{8B3B3474-EE71-495C-9E2C-450F4D5A3153}" destId="{24F541D1-4A03-424D-B8AE-C4054777DDE3}" srcOrd="0" destOrd="0" presId="urn:microsoft.com/office/officeart/2005/8/layout/vList2"/>
    <dgm:cxn modelId="{423299EC-3B12-45BB-8DAB-4E4B06787061}" type="presOf" srcId="{3292C22F-B88E-4359-8B01-5BD4F5B3EA23}" destId="{C9005BC6-D40D-4405-B996-300216B6FFE8}" srcOrd="0" destOrd="5" presId="urn:microsoft.com/office/officeart/2005/8/layout/vList2"/>
    <dgm:cxn modelId="{C9D515F6-873C-40A2-AC4E-DD18314A0418}" type="presParOf" srcId="{6E9A663E-2FAD-4422-9BC0-A4A268D5EBD1}" destId="{24F541D1-4A03-424D-B8AE-C4054777DDE3}" srcOrd="0" destOrd="0" presId="urn:microsoft.com/office/officeart/2005/8/layout/vList2"/>
    <dgm:cxn modelId="{43B0E7BC-F4F9-40DC-BFEC-F0235C4D78CD}" type="presParOf" srcId="{6E9A663E-2FAD-4422-9BC0-A4A268D5EBD1}" destId="{C9005BC6-D40D-4405-B996-300216B6FFE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B814289-88EB-4907-97A9-AAFA0DA86F8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C5B96CE9-3723-4EBA-AA48-493FC55253AB}">
      <dgm:prSet/>
      <dgm:spPr/>
      <dgm:t>
        <a:bodyPr/>
        <a:lstStyle/>
        <a:p>
          <a:pPr rtl="0"/>
          <a:r>
            <a:rPr lang="en-US" b="1"/>
            <a:t>Sesudah restoran tutup atau after closing</a:t>
          </a:r>
          <a:endParaRPr lang="id-ID"/>
        </a:p>
      </dgm:t>
    </dgm:pt>
    <dgm:pt modelId="{62FE6103-FD50-482C-B468-5BFDE3DEB6EA}" type="parTrans" cxnId="{B4568F55-66BE-4527-A3BE-430F20FD189F}">
      <dgm:prSet/>
      <dgm:spPr/>
      <dgm:t>
        <a:bodyPr/>
        <a:lstStyle/>
        <a:p>
          <a:endParaRPr lang="id-ID"/>
        </a:p>
      </dgm:t>
    </dgm:pt>
    <dgm:pt modelId="{31871445-46F6-4495-B086-1FF96C450545}" type="sibTrans" cxnId="{B4568F55-66BE-4527-A3BE-430F20FD189F}">
      <dgm:prSet/>
      <dgm:spPr/>
      <dgm:t>
        <a:bodyPr/>
        <a:lstStyle/>
        <a:p>
          <a:endParaRPr lang="id-ID"/>
        </a:p>
      </dgm:t>
    </dgm:pt>
    <dgm:pt modelId="{27066744-2450-421F-9DDF-6827585C122E}">
      <dgm:prSet/>
      <dgm:spPr/>
      <dgm:t>
        <a:bodyPr/>
        <a:lstStyle/>
        <a:p>
          <a:pPr rtl="0"/>
          <a:r>
            <a:rPr lang="id-ID"/>
            <a:t>Merapikan meja-kursi serta kereta yang tadi dipakai untuk melayani tamu; mengatur dan meyusunya di tempatnya masing-masing.</a:t>
          </a:r>
        </a:p>
      </dgm:t>
    </dgm:pt>
    <dgm:pt modelId="{8173D9BE-E923-4561-9AED-24B9A5A45DD7}" type="parTrans" cxnId="{41C24A0A-34A0-4D3E-B5BA-0DE0DFB3A72A}">
      <dgm:prSet/>
      <dgm:spPr/>
      <dgm:t>
        <a:bodyPr/>
        <a:lstStyle/>
        <a:p>
          <a:endParaRPr lang="id-ID"/>
        </a:p>
      </dgm:t>
    </dgm:pt>
    <dgm:pt modelId="{50D10A8F-9697-44D0-BB37-AC2CF4E3316C}" type="sibTrans" cxnId="{41C24A0A-34A0-4D3E-B5BA-0DE0DFB3A72A}">
      <dgm:prSet/>
      <dgm:spPr/>
      <dgm:t>
        <a:bodyPr/>
        <a:lstStyle/>
        <a:p>
          <a:endParaRPr lang="id-ID"/>
        </a:p>
      </dgm:t>
    </dgm:pt>
    <dgm:pt modelId="{4F966CBB-4893-4FA9-AC2B-1C242B19DDD7}">
      <dgm:prSet/>
      <dgm:spPr/>
      <dgm:t>
        <a:bodyPr/>
        <a:lstStyle/>
        <a:p>
          <a:pPr rtl="0"/>
          <a:r>
            <a:rPr lang="id-ID"/>
            <a:t>Gantilah taplak meja yang perlu diganti.</a:t>
          </a:r>
        </a:p>
      </dgm:t>
    </dgm:pt>
    <dgm:pt modelId="{CAC9A328-55C9-46D0-A85A-DDF884C1E846}" type="parTrans" cxnId="{5DF72224-B5AC-44A5-95E7-9FDF902A6002}">
      <dgm:prSet/>
      <dgm:spPr/>
      <dgm:t>
        <a:bodyPr/>
        <a:lstStyle/>
        <a:p>
          <a:endParaRPr lang="id-ID"/>
        </a:p>
      </dgm:t>
    </dgm:pt>
    <dgm:pt modelId="{6ABB2EDF-7C03-4BFD-8261-417994C20B74}" type="sibTrans" cxnId="{5DF72224-B5AC-44A5-95E7-9FDF902A6002}">
      <dgm:prSet/>
      <dgm:spPr/>
      <dgm:t>
        <a:bodyPr/>
        <a:lstStyle/>
        <a:p>
          <a:endParaRPr lang="id-ID"/>
        </a:p>
      </dgm:t>
    </dgm:pt>
    <dgm:pt modelId="{2EDA404C-1F6A-4ECF-9DC3-828031C356D0}">
      <dgm:prSet/>
      <dgm:spPr/>
      <dgm:t>
        <a:bodyPr/>
        <a:lstStyle/>
        <a:p>
          <a:pPr rtl="0"/>
          <a:r>
            <a:rPr lang="id-ID"/>
            <a:t>Membersihkan meja dan kursi dari remah-remah makanan.</a:t>
          </a:r>
        </a:p>
      </dgm:t>
    </dgm:pt>
    <dgm:pt modelId="{B86710FD-BE10-4ED3-B860-D03C82E1610E}" type="parTrans" cxnId="{06E488D6-A9D3-4183-B39E-E9BD239E1597}">
      <dgm:prSet/>
      <dgm:spPr/>
      <dgm:t>
        <a:bodyPr/>
        <a:lstStyle/>
        <a:p>
          <a:endParaRPr lang="id-ID"/>
        </a:p>
      </dgm:t>
    </dgm:pt>
    <dgm:pt modelId="{AF346424-2FE3-4DF1-9EAF-AAF22F2DDFF3}" type="sibTrans" cxnId="{06E488D6-A9D3-4183-B39E-E9BD239E1597}">
      <dgm:prSet/>
      <dgm:spPr/>
      <dgm:t>
        <a:bodyPr/>
        <a:lstStyle/>
        <a:p>
          <a:endParaRPr lang="id-ID"/>
        </a:p>
      </dgm:t>
    </dgm:pt>
    <dgm:pt modelId="{2095A1A1-39D7-4A2A-9A4F-BD5C5B34374D}">
      <dgm:prSet/>
      <dgm:spPr/>
      <dgm:t>
        <a:bodyPr/>
        <a:lstStyle/>
        <a:p>
          <a:pPr rtl="0"/>
          <a:r>
            <a:rPr lang="id-ID"/>
            <a:t>Membersihkan dan mengeringkan semua alat yang habis dicuci dari tempat pencucian; gelas untuk air es, pisau, sendok, garpu, pengoles mentega, piring roti, cangkir, tatakan, dan sebagainya.</a:t>
          </a:r>
        </a:p>
      </dgm:t>
    </dgm:pt>
    <dgm:pt modelId="{E173A148-D03D-49C1-AAE0-89D3BEA4B057}" type="parTrans" cxnId="{BE1311D9-4D3C-454C-BCDC-98C2B98614D4}">
      <dgm:prSet/>
      <dgm:spPr/>
      <dgm:t>
        <a:bodyPr/>
        <a:lstStyle/>
        <a:p>
          <a:endParaRPr lang="id-ID"/>
        </a:p>
      </dgm:t>
    </dgm:pt>
    <dgm:pt modelId="{3C1A3D06-63DD-4B4B-B660-3B3DEACDCE29}" type="sibTrans" cxnId="{BE1311D9-4D3C-454C-BCDC-98C2B98614D4}">
      <dgm:prSet/>
      <dgm:spPr/>
      <dgm:t>
        <a:bodyPr/>
        <a:lstStyle/>
        <a:p>
          <a:endParaRPr lang="id-ID"/>
        </a:p>
      </dgm:t>
    </dgm:pt>
    <dgm:pt modelId="{AF332B8C-9C26-4BA8-9126-E8A996A51EC4}">
      <dgm:prSet/>
      <dgm:spPr/>
      <dgm:t>
        <a:bodyPr/>
        <a:lstStyle/>
        <a:p>
          <a:pPr rtl="0"/>
          <a:r>
            <a:rPr lang="id-ID"/>
            <a:t>Menutup kembali meja makan dengan lengkap dan rapi; membersihkan tempat garam dan merica; mengisi kembali tempat gula yang hamper kosong.</a:t>
          </a:r>
        </a:p>
      </dgm:t>
    </dgm:pt>
    <dgm:pt modelId="{0C54CDAE-0CF0-478C-9896-838B6EABBF49}" type="parTrans" cxnId="{BC40E08A-5FAF-403A-8496-623CB5777EA8}">
      <dgm:prSet/>
      <dgm:spPr/>
      <dgm:t>
        <a:bodyPr/>
        <a:lstStyle/>
        <a:p>
          <a:endParaRPr lang="id-ID"/>
        </a:p>
      </dgm:t>
    </dgm:pt>
    <dgm:pt modelId="{394111BC-AA91-4F9E-81A8-D8A014DEF5DA}" type="sibTrans" cxnId="{BC40E08A-5FAF-403A-8496-623CB5777EA8}">
      <dgm:prSet/>
      <dgm:spPr/>
      <dgm:t>
        <a:bodyPr/>
        <a:lstStyle/>
        <a:p>
          <a:endParaRPr lang="id-ID"/>
        </a:p>
      </dgm:t>
    </dgm:pt>
    <dgm:pt modelId="{B0C46165-9F33-42CF-897F-73E90A550445}">
      <dgm:prSet/>
      <dgm:spPr/>
      <dgm:t>
        <a:bodyPr/>
        <a:lstStyle/>
        <a:p>
          <a:pPr rtl="0"/>
          <a:r>
            <a:rPr lang="id-ID"/>
            <a:t>Menyimpan kembali daftar makanan, minuman dan anggur di tempatnya dengan rapi.</a:t>
          </a:r>
        </a:p>
      </dgm:t>
    </dgm:pt>
    <dgm:pt modelId="{8F7F6DAB-435E-42C7-BC32-320219EB4499}" type="parTrans" cxnId="{69E87500-DC3D-43BD-BE5F-C40FCE4A8BC6}">
      <dgm:prSet/>
      <dgm:spPr/>
      <dgm:t>
        <a:bodyPr/>
        <a:lstStyle/>
        <a:p>
          <a:endParaRPr lang="id-ID"/>
        </a:p>
      </dgm:t>
    </dgm:pt>
    <dgm:pt modelId="{26CEDE46-A65F-4017-90C7-BA2E497C7EBB}" type="sibTrans" cxnId="{69E87500-DC3D-43BD-BE5F-C40FCE4A8BC6}">
      <dgm:prSet/>
      <dgm:spPr/>
      <dgm:t>
        <a:bodyPr/>
        <a:lstStyle/>
        <a:p>
          <a:endParaRPr lang="id-ID"/>
        </a:p>
      </dgm:t>
    </dgm:pt>
    <dgm:pt modelId="{4E176113-A888-484A-AA18-D503EC64C76C}" type="pres">
      <dgm:prSet presAssocID="{AB814289-88EB-4907-97A9-AAFA0DA86F81}" presName="linear" presStyleCnt="0">
        <dgm:presLayoutVars>
          <dgm:animLvl val="lvl"/>
          <dgm:resizeHandles val="exact"/>
        </dgm:presLayoutVars>
      </dgm:prSet>
      <dgm:spPr/>
    </dgm:pt>
    <dgm:pt modelId="{F002779F-7343-40CB-834E-98508388743B}" type="pres">
      <dgm:prSet presAssocID="{C5B96CE9-3723-4EBA-AA48-493FC55253AB}" presName="parentText" presStyleLbl="node1" presStyleIdx="0" presStyleCnt="1">
        <dgm:presLayoutVars>
          <dgm:chMax val="0"/>
          <dgm:bulletEnabled val="1"/>
        </dgm:presLayoutVars>
      </dgm:prSet>
      <dgm:spPr/>
    </dgm:pt>
    <dgm:pt modelId="{7AA5DF6A-9F95-4106-9CB4-16E3D30DDCEC}" type="pres">
      <dgm:prSet presAssocID="{C5B96CE9-3723-4EBA-AA48-493FC55253AB}" presName="childText" presStyleLbl="revTx" presStyleIdx="0" presStyleCnt="1">
        <dgm:presLayoutVars>
          <dgm:bulletEnabled val="1"/>
        </dgm:presLayoutVars>
      </dgm:prSet>
      <dgm:spPr/>
    </dgm:pt>
  </dgm:ptLst>
  <dgm:cxnLst>
    <dgm:cxn modelId="{69E87500-DC3D-43BD-BE5F-C40FCE4A8BC6}" srcId="{C5B96CE9-3723-4EBA-AA48-493FC55253AB}" destId="{B0C46165-9F33-42CF-897F-73E90A550445}" srcOrd="5" destOrd="0" parTransId="{8F7F6DAB-435E-42C7-BC32-320219EB4499}" sibTransId="{26CEDE46-A65F-4017-90C7-BA2E497C7EBB}"/>
    <dgm:cxn modelId="{4DF90D08-CD08-4CDD-B140-AEDA18A9C93B}" type="presOf" srcId="{27066744-2450-421F-9DDF-6827585C122E}" destId="{7AA5DF6A-9F95-4106-9CB4-16E3D30DDCEC}" srcOrd="0" destOrd="0" presId="urn:microsoft.com/office/officeart/2005/8/layout/vList2"/>
    <dgm:cxn modelId="{41C24A0A-34A0-4D3E-B5BA-0DE0DFB3A72A}" srcId="{C5B96CE9-3723-4EBA-AA48-493FC55253AB}" destId="{27066744-2450-421F-9DDF-6827585C122E}" srcOrd="0" destOrd="0" parTransId="{8173D9BE-E923-4561-9AED-24B9A5A45DD7}" sibTransId="{50D10A8F-9697-44D0-BB37-AC2CF4E3316C}"/>
    <dgm:cxn modelId="{5DF72224-B5AC-44A5-95E7-9FDF902A6002}" srcId="{C5B96CE9-3723-4EBA-AA48-493FC55253AB}" destId="{4F966CBB-4893-4FA9-AC2B-1C242B19DDD7}" srcOrd="1" destOrd="0" parTransId="{CAC9A328-55C9-46D0-A85A-DDF884C1E846}" sibTransId="{6ABB2EDF-7C03-4BFD-8261-417994C20B74}"/>
    <dgm:cxn modelId="{5A47412A-CA2F-4394-95E7-E36CC65476DB}" type="presOf" srcId="{AF332B8C-9C26-4BA8-9126-E8A996A51EC4}" destId="{7AA5DF6A-9F95-4106-9CB4-16E3D30DDCEC}" srcOrd="0" destOrd="4" presId="urn:microsoft.com/office/officeart/2005/8/layout/vList2"/>
    <dgm:cxn modelId="{DFEC242B-A8A2-43DF-80E7-A9C08A2B0057}" type="presOf" srcId="{AB814289-88EB-4907-97A9-AAFA0DA86F81}" destId="{4E176113-A888-484A-AA18-D503EC64C76C}" srcOrd="0" destOrd="0" presId="urn:microsoft.com/office/officeart/2005/8/layout/vList2"/>
    <dgm:cxn modelId="{B4568F55-66BE-4527-A3BE-430F20FD189F}" srcId="{AB814289-88EB-4907-97A9-AAFA0DA86F81}" destId="{C5B96CE9-3723-4EBA-AA48-493FC55253AB}" srcOrd="0" destOrd="0" parTransId="{62FE6103-FD50-482C-B468-5BFDE3DEB6EA}" sibTransId="{31871445-46F6-4495-B086-1FF96C450545}"/>
    <dgm:cxn modelId="{83EC9570-4243-4F5D-9211-7B98C78FD9A7}" type="presOf" srcId="{C5B96CE9-3723-4EBA-AA48-493FC55253AB}" destId="{F002779F-7343-40CB-834E-98508388743B}" srcOrd="0" destOrd="0" presId="urn:microsoft.com/office/officeart/2005/8/layout/vList2"/>
    <dgm:cxn modelId="{0DF8DB79-0D87-4847-83CB-72FA36AA8366}" type="presOf" srcId="{4F966CBB-4893-4FA9-AC2B-1C242B19DDD7}" destId="{7AA5DF6A-9F95-4106-9CB4-16E3D30DDCEC}" srcOrd="0" destOrd="1" presId="urn:microsoft.com/office/officeart/2005/8/layout/vList2"/>
    <dgm:cxn modelId="{BC40E08A-5FAF-403A-8496-623CB5777EA8}" srcId="{C5B96CE9-3723-4EBA-AA48-493FC55253AB}" destId="{AF332B8C-9C26-4BA8-9126-E8A996A51EC4}" srcOrd="4" destOrd="0" parTransId="{0C54CDAE-0CF0-478C-9896-838B6EABBF49}" sibTransId="{394111BC-AA91-4F9E-81A8-D8A014DEF5DA}"/>
    <dgm:cxn modelId="{69545D9B-32FD-4FC3-B371-42F23358F04B}" type="presOf" srcId="{2095A1A1-39D7-4A2A-9A4F-BD5C5B34374D}" destId="{7AA5DF6A-9F95-4106-9CB4-16E3D30DDCEC}" srcOrd="0" destOrd="3" presId="urn:microsoft.com/office/officeart/2005/8/layout/vList2"/>
    <dgm:cxn modelId="{08C29BA1-E439-4F2E-8E40-50214AFD114F}" type="presOf" srcId="{B0C46165-9F33-42CF-897F-73E90A550445}" destId="{7AA5DF6A-9F95-4106-9CB4-16E3D30DDCEC}" srcOrd="0" destOrd="5" presId="urn:microsoft.com/office/officeart/2005/8/layout/vList2"/>
    <dgm:cxn modelId="{06E488D6-A9D3-4183-B39E-E9BD239E1597}" srcId="{C5B96CE9-3723-4EBA-AA48-493FC55253AB}" destId="{2EDA404C-1F6A-4ECF-9DC3-828031C356D0}" srcOrd="2" destOrd="0" parTransId="{B86710FD-BE10-4ED3-B860-D03C82E1610E}" sibTransId="{AF346424-2FE3-4DF1-9EAF-AAF22F2DDFF3}"/>
    <dgm:cxn modelId="{BE1311D9-4D3C-454C-BCDC-98C2B98614D4}" srcId="{C5B96CE9-3723-4EBA-AA48-493FC55253AB}" destId="{2095A1A1-39D7-4A2A-9A4F-BD5C5B34374D}" srcOrd="3" destOrd="0" parTransId="{E173A148-D03D-49C1-AAE0-89D3BEA4B057}" sibTransId="{3C1A3D06-63DD-4B4B-B660-3B3DEACDCE29}"/>
    <dgm:cxn modelId="{CFA584F5-9A91-4153-A8DA-41CD8983BAE7}" type="presOf" srcId="{2EDA404C-1F6A-4ECF-9DC3-828031C356D0}" destId="{7AA5DF6A-9F95-4106-9CB4-16E3D30DDCEC}" srcOrd="0" destOrd="2" presId="urn:microsoft.com/office/officeart/2005/8/layout/vList2"/>
    <dgm:cxn modelId="{C2E819B5-B2AC-4BB3-B97F-B5C204956E9D}" type="presParOf" srcId="{4E176113-A888-484A-AA18-D503EC64C76C}" destId="{F002779F-7343-40CB-834E-98508388743B}" srcOrd="0" destOrd="0" presId="urn:microsoft.com/office/officeart/2005/8/layout/vList2"/>
    <dgm:cxn modelId="{E27A50B3-C333-4CE5-8AD3-7726DA995B35}" type="presParOf" srcId="{4E176113-A888-484A-AA18-D503EC64C76C}" destId="{7AA5DF6A-9F95-4106-9CB4-16E3D30DDCE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12BAD28-9DD6-44D4-9024-180D5D22345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7E3D0D71-5DDC-497F-9B63-1CBE0F0D3757}">
      <dgm:prSet/>
      <dgm:spPr/>
      <dgm:t>
        <a:bodyPr/>
        <a:lstStyle/>
        <a:p>
          <a:pPr rtl="0"/>
          <a:r>
            <a:rPr lang="id-ID"/>
            <a:t>Daftar Pustaka </a:t>
          </a:r>
        </a:p>
      </dgm:t>
    </dgm:pt>
    <dgm:pt modelId="{4931F27C-E156-4318-A8D8-176FE0C47167}" type="parTrans" cxnId="{2244C8B6-76B6-4AD1-B095-3C167AD59294}">
      <dgm:prSet/>
      <dgm:spPr/>
      <dgm:t>
        <a:bodyPr/>
        <a:lstStyle/>
        <a:p>
          <a:endParaRPr lang="id-ID"/>
        </a:p>
      </dgm:t>
    </dgm:pt>
    <dgm:pt modelId="{6D1679D5-C658-4162-98D5-19CCAF1C9B6B}" type="sibTrans" cxnId="{2244C8B6-76B6-4AD1-B095-3C167AD59294}">
      <dgm:prSet/>
      <dgm:spPr/>
      <dgm:t>
        <a:bodyPr/>
        <a:lstStyle/>
        <a:p>
          <a:endParaRPr lang="id-ID"/>
        </a:p>
      </dgm:t>
    </dgm:pt>
    <dgm:pt modelId="{6F984558-756D-4296-98F8-5F05917D8EE9}">
      <dgm:prSet/>
      <dgm:spPr/>
      <dgm:t>
        <a:bodyPr/>
        <a:lstStyle/>
        <a:p>
          <a:pPr rtl="0"/>
          <a:r>
            <a:rPr lang="id-ID"/>
            <a:t>Agus, Sulastiyono. (2011). Manajemen Penyelanggaraan Hotel. Bandung: Alfabeta.</a:t>
          </a:r>
        </a:p>
      </dgm:t>
    </dgm:pt>
    <dgm:pt modelId="{12CAE90C-8D0F-4BD6-8083-17CEDD562BC9}" type="parTrans" cxnId="{D50556A2-FD12-4FA1-94AB-3A180FE95087}">
      <dgm:prSet/>
      <dgm:spPr/>
      <dgm:t>
        <a:bodyPr/>
        <a:lstStyle/>
        <a:p>
          <a:endParaRPr lang="id-ID"/>
        </a:p>
      </dgm:t>
    </dgm:pt>
    <dgm:pt modelId="{9956A60E-6DA8-4DB7-B329-ED96412A8455}" type="sibTrans" cxnId="{D50556A2-FD12-4FA1-94AB-3A180FE95087}">
      <dgm:prSet/>
      <dgm:spPr/>
      <dgm:t>
        <a:bodyPr/>
        <a:lstStyle/>
        <a:p>
          <a:endParaRPr lang="id-ID"/>
        </a:p>
      </dgm:t>
    </dgm:pt>
    <dgm:pt modelId="{31040E1F-697D-449C-B49B-54B37B422913}">
      <dgm:prSet/>
      <dgm:spPr/>
      <dgm:t>
        <a:bodyPr/>
        <a:lstStyle/>
        <a:p>
          <a:pPr rtl="0"/>
          <a:r>
            <a:rPr lang="id-ID" dirty="0"/>
            <a:t>Isdarmanto. (2018) . Hotel Introduction Sekolah Tinggi Pariwisata Ambarrukmo</a:t>
          </a:r>
          <a:br>
            <a:rPr lang="id-ID" dirty="0"/>
          </a:br>
          <a:r>
            <a:rPr lang="id-ID" dirty="0"/>
            <a:t>Yogyakarta - Indonesia</a:t>
          </a:r>
          <a:br>
            <a:rPr lang="id-ID" dirty="0"/>
          </a:br>
          <a:endParaRPr lang="id-ID" dirty="0"/>
        </a:p>
      </dgm:t>
    </dgm:pt>
    <dgm:pt modelId="{2F41572D-B216-4B6C-8750-812AACB27FE7}" type="parTrans" cxnId="{C39C7C0A-834A-4CC0-95D2-C713BE450320}">
      <dgm:prSet/>
      <dgm:spPr/>
      <dgm:t>
        <a:bodyPr/>
        <a:lstStyle/>
        <a:p>
          <a:endParaRPr lang="id-ID"/>
        </a:p>
      </dgm:t>
    </dgm:pt>
    <dgm:pt modelId="{77D677A7-6DEF-4414-B49C-F5A4FAF8B0DE}" type="sibTrans" cxnId="{C39C7C0A-834A-4CC0-95D2-C713BE450320}">
      <dgm:prSet/>
      <dgm:spPr/>
      <dgm:t>
        <a:bodyPr/>
        <a:lstStyle/>
        <a:p>
          <a:endParaRPr lang="id-ID"/>
        </a:p>
      </dgm:t>
    </dgm:pt>
    <dgm:pt modelId="{27972B63-814F-482D-B0AE-FAB620B3FAE3}" type="pres">
      <dgm:prSet presAssocID="{012BAD28-9DD6-44D4-9024-180D5D223450}" presName="linear" presStyleCnt="0">
        <dgm:presLayoutVars>
          <dgm:animLvl val="lvl"/>
          <dgm:resizeHandles val="exact"/>
        </dgm:presLayoutVars>
      </dgm:prSet>
      <dgm:spPr/>
    </dgm:pt>
    <dgm:pt modelId="{7519FFC6-460B-4EDD-8D1C-EA2375A639F0}" type="pres">
      <dgm:prSet presAssocID="{7E3D0D71-5DDC-497F-9B63-1CBE0F0D3757}" presName="parentText" presStyleLbl="node1" presStyleIdx="0" presStyleCnt="1">
        <dgm:presLayoutVars>
          <dgm:chMax val="0"/>
          <dgm:bulletEnabled val="1"/>
        </dgm:presLayoutVars>
      </dgm:prSet>
      <dgm:spPr/>
    </dgm:pt>
    <dgm:pt modelId="{A70205E8-9EBA-4FE9-95E0-3ED70CED37F2}" type="pres">
      <dgm:prSet presAssocID="{7E3D0D71-5DDC-497F-9B63-1CBE0F0D3757}" presName="childText" presStyleLbl="revTx" presStyleIdx="0" presStyleCnt="1">
        <dgm:presLayoutVars>
          <dgm:bulletEnabled val="1"/>
        </dgm:presLayoutVars>
      </dgm:prSet>
      <dgm:spPr/>
    </dgm:pt>
  </dgm:ptLst>
  <dgm:cxnLst>
    <dgm:cxn modelId="{C39C7C0A-834A-4CC0-95D2-C713BE450320}" srcId="{7E3D0D71-5DDC-497F-9B63-1CBE0F0D3757}" destId="{31040E1F-697D-449C-B49B-54B37B422913}" srcOrd="1" destOrd="0" parTransId="{2F41572D-B216-4B6C-8750-812AACB27FE7}" sibTransId="{77D677A7-6DEF-4414-B49C-F5A4FAF8B0DE}"/>
    <dgm:cxn modelId="{9F47B81E-E12A-4C61-A7B6-D8293BE7C469}" type="presOf" srcId="{31040E1F-697D-449C-B49B-54B37B422913}" destId="{A70205E8-9EBA-4FE9-95E0-3ED70CED37F2}" srcOrd="0" destOrd="1" presId="urn:microsoft.com/office/officeart/2005/8/layout/vList2"/>
    <dgm:cxn modelId="{B401C132-D385-40E5-B1D1-AFD75EB23ADC}" type="presOf" srcId="{012BAD28-9DD6-44D4-9024-180D5D223450}" destId="{27972B63-814F-482D-B0AE-FAB620B3FAE3}" srcOrd="0" destOrd="0" presId="urn:microsoft.com/office/officeart/2005/8/layout/vList2"/>
    <dgm:cxn modelId="{D50556A2-FD12-4FA1-94AB-3A180FE95087}" srcId="{7E3D0D71-5DDC-497F-9B63-1CBE0F0D3757}" destId="{6F984558-756D-4296-98F8-5F05917D8EE9}" srcOrd="0" destOrd="0" parTransId="{12CAE90C-8D0F-4BD6-8083-17CEDD562BC9}" sibTransId="{9956A60E-6DA8-4DB7-B329-ED96412A8455}"/>
    <dgm:cxn modelId="{4E465FAD-05D1-44E5-916C-FD3BCF1B108F}" type="presOf" srcId="{7E3D0D71-5DDC-497F-9B63-1CBE0F0D3757}" destId="{7519FFC6-460B-4EDD-8D1C-EA2375A639F0}" srcOrd="0" destOrd="0" presId="urn:microsoft.com/office/officeart/2005/8/layout/vList2"/>
    <dgm:cxn modelId="{2244C8B6-76B6-4AD1-B095-3C167AD59294}" srcId="{012BAD28-9DD6-44D4-9024-180D5D223450}" destId="{7E3D0D71-5DDC-497F-9B63-1CBE0F0D3757}" srcOrd="0" destOrd="0" parTransId="{4931F27C-E156-4318-A8D8-176FE0C47167}" sibTransId="{6D1679D5-C658-4162-98D5-19CCAF1C9B6B}"/>
    <dgm:cxn modelId="{81A03FBC-B671-4AC1-ABB8-1A00389D5AE6}" type="presOf" srcId="{6F984558-756D-4296-98F8-5F05917D8EE9}" destId="{A70205E8-9EBA-4FE9-95E0-3ED70CED37F2}" srcOrd="0" destOrd="0" presId="urn:microsoft.com/office/officeart/2005/8/layout/vList2"/>
    <dgm:cxn modelId="{72429AC9-AC44-46DC-AC1B-8E8780C7A124}" type="presParOf" srcId="{27972B63-814F-482D-B0AE-FAB620B3FAE3}" destId="{7519FFC6-460B-4EDD-8D1C-EA2375A639F0}" srcOrd="0" destOrd="0" presId="urn:microsoft.com/office/officeart/2005/8/layout/vList2"/>
    <dgm:cxn modelId="{E4AD4772-3F87-4CBB-BBCF-DF3DA46E6724}" type="presParOf" srcId="{27972B63-814F-482D-B0AE-FAB620B3FAE3}" destId="{A70205E8-9EBA-4FE9-95E0-3ED70CED37F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212650-F6AC-4194-96EA-C83CF4181B4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8FAA3687-3A66-4B67-B8B1-868D9728CFF3}">
      <dgm:prSet/>
      <dgm:spPr/>
      <dgm:t>
        <a:bodyPr/>
        <a:lstStyle/>
        <a:p>
          <a:pPr rtl="0"/>
          <a:r>
            <a:rPr lang="id-ID"/>
            <a:t>Salah satu fungsi pramusaji adalah sebagai penyaji hidangan dimana tamu akan dibantu untuk memilih menu serta menjelaskanya. Sehingga tamu merasa lebih mudah dalam memilih menu yang akan dipesan. </a:t>
          </a:r>
        </a:p>
      </dgm:t>
    </dgm:pt>
    <dgm:pt modelId="{7EDB8DBB-DF0A-40DC-8968-F0A18BA65FB3}" type="parTrans" cxnId="{0AC235F3-574B-4498-ADBC-98AAC48227BD}">
      <dgm:prSet/>
      <dgm:spPr/>
      <dgm:t>
        <a:bodyPr/>
        <a:lstStyle/>
        <a:p>
          <a:endParaRPr lang="id-ID"/>
        </a:p>
      </dgm:t>
    </dgm:pt>
    <dgm:pt modelId="{BC468D52-D833-4437-BF1B-D7D633D0067E}" type="sibTrans" cxnId="{0AC235F3-574B-4498-ADBC-98AAC48227BD}">
      <dgm:prSet/>
      <dgm:spPr/>
      <dgm:t>
        <a:bodyPr/>
        <a:lstStyle/>
        <a:p>
          <a:endParaRPr lang="id-ID"/>
        </a:p>
      </dgm:t>
    </dgm:pt>
    <dgm:pt modelId="{0BF680A3-0CFC-4DCC-AAF0-FB7AB8A22C3C}" type="pres">
      <dgm:prSet presAssocID="{0D212650-F6AC-4194-96EA-C83CF4181B40}" presName="linear" presStyleCnt="0">
        <dgm:presLayoutVars>
          <dgm:animLvl val="lvl"/>
          <dgm:resizeHandles val="exact"/>
        </dgm:presLayoutVars>
      </dgm:prSet>
      <dgm:spPr/>
    </dgm:pt>
    <dgm:pt modelId="{571324D7-1365-4F2C-8F6C-761ADD1BF026}" type="pres">
      <dgm:prSet presAssocID="{8FAA3687-3A66-4B67-B8B1-868D9728CFF3}" presName="parentText" presStyleLbl="node1" presStyleIdx="0" presStyleCnt="1">
        <dgm:presLayoutVars>
          <dgm:chMax val="0"/>
          <dgm:bulletEnabled val="1"/>
        </dgm:presLayoutVars>
      </dgm:prSet>
      <dgm:spPr/>
    </dgm:pt>
  </dgm:ptLst>
  <dgm:cxnLst>
    <dgm:cxn modelId="{0F91A19A-8240-4BBF-BB4C-A918110AEEA0}" type="presOf" srcId="{8FAA3687-3A66-4B67-B8B1-868D9728CFF3}" destId="{571324D7-1365-4F2C-8F6C-761ADD1BF026}" srcOrd="0" destOrd="0" presId="urn:microsoft.com/office/officeart/2005/8/layout/vList2"/>
    <dgm:cxn modelId="{71C27AE8-571B-4ABE-97AB-52657B914255}" type="presOf" srcId="{0D212650-F6AC-4194-96EA-C83CF4181B40}" destId="{0BF680A3-0CFC-4DCC-AAF0-FB7AB8A22C3C}" srcOrd="0" destOrd="0" presId="urn:microsoft.com/office/officeart/2005/8/layout/vList2"/>
    <dgm:cxn modelId="{0AC235F3-574B-4498-ADBC-98AAC48227BD}" srcId="{0D212650-F6AC-4194-96EA-C83CF4181B40}" destId="{8FAA3687-3A66-4B67-B8B1-868D9728CFF3}" srcOrd="0" destOrd="0" parTransId="{7EDB8DBB-DF0A-40DC-8968-F0A18BA65FB3}" sibTransId="{BC468D52-D833-4437-BF1B-D7D633D0067E}"/>
    <dgm:cxn modelId="{EC6F1F95-7A1D-4B9C-A111-A94156568E62}" type="presParOf" srcId="{0BF680A3-0CFC-4DCC-AAF0-FB7AB8A22C3C}" destId="{571324D7-1365-4F2C-8F6C-761ADD1BF02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DF7035-451B-46D3-A36F-F9E7E4AD206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DF82EFBB-246B-4B60-96E6-CA4E4C9EEDC2}">
      <dgm:prSet/>
      <dgm:spPr/>
      <dgm:t>
        <a:bodyPr/>
        <a:lstStyle/>
        <a:p>
          <a:pPr rtl="0"/>
          <a:r>
            <a:rPr lang="id-ID"/>
            <a:t>Syarat Fisik</a:t>
          </a:r>
        </a:p>
      </dgm:t>
    </dgm:pt>
    <dgm:pt modelId="{399A8116-E192-4CC2-8103-58271A307AB3}" type="parTrans" cxnId="{F6E3AD55-40C1-4ABB-9660-FBF9E450EE04}">
      <dgm:prSet/>
      <dgm:spPr/>
      <dgm:t>
        <a:bodyPr/>
        <a:lstStyle/>
        <a:p>
          <a:endParaRPr lang="id-ID"/>
        </a:p>
      </dgm:t>
    </dgm:pt>
    <dgm:pt modelId="{969EA470-22DD-4422-9478-100C2B06248D}" type="sibTrans" cxnId="{F6E3AD55-40C1-4ABB-9660-FBF9E450EE04}">
      <dgm:prSet/>
      <dgm:spPr/>
      <dgm:t>
        <a:bodyPr/>
        <a:lstStyle/>
        <a:p>
          <a:endParaRPr lang="id-ID"/>
        </a:p>
      </dgm:t>
    </dgm:pt>
    <dgm:pt modelId="{5FE8E75B-8AE9-4D4B-8244-7E696275C467}">
      <dgm:prSet/>
      <dgm:spPr/>
      <dgm:t>
        <a:bodyPr/>
        <a:lstStyle/>
        <a:p>
          <a:pPr rtl="0"/>
          <a:r>
            <a:rPr lang="id-ID"/>
            <a:t>1.  Sehat Jasmani</a:t>
          </a:r>
        </a:p>
      </dgm:t>
    </dgm:pt>
    <dgm:pt modelId="{13DA471F-C39D-45D6-827F-4501A896CD8F}" type="parTrans" cxnId="{4BDE6D31-9DF7-436D-AFE1-6CF8FE7EE4DB}">
      <dgm:prSet/>
      <dgm:spPr/>
      <dgm:t>
        <a:bodyPr/>
        <a:lstStyle/>
        <a:p>
          <a:endParaRPr lang="id-ID"/>
        </a:p>
      </dgm:t>
    </dgm:pt>
    <dgm:pt modelId="{9E0282D3-B1B5-4D6C-BF44-69F3E43F98B6}" type="sibTrans" cxnId="{4BDE6D31-9DF7-436D-AFE1-6CF8FE7EE4DB}">
      <dgm:prSet/>
      <dgm:spPr/>
      <dgm:t>
        <a:bodyPr/>
        <a:lstStyle/>
        <a:p>
          <a:endParaRPr lang="id-ID"/>
        </a:p>
      </dgm:t>
    </dgm:pt>
    <dgm:pt modelId="{10E8B7E4-32F0-4FC5-8AD2-B19BA1682D4E}">
      <dgm:prSet/>
      <dgm:spPr/>
      <dgm:t>
        <a:bodyPr/>
        <a:lstStyle/>
        <a:p>
          <a:pPr rtl="0"/>
          <a:r>
            <a:rPr lang="id-ID"/>
            <a:t>Pendegaran normal</a:t>
          </a:r>
        </a:p>
      </dgm:t>
    </dgm:pt>
    <dgm:pt modelId="{7702FB9F-EDA6-4E2B-A0AE-D12961C0C177}" type="parTrans" cxnId="{810677D7-9325-4FE6-8CF9-5CD31B75BE0B}">
      <dgm:prSet/>
      <dgm:spPr/>
      <dgm:t>
        <a:bodyPr/>
        <a:lstStyle/>
        <a:p>
          <a:endParaRPr lang="id-ID"/>
        </a:p>
      </dgm:t>
    </dgm:pt>
    <dgm:pt modelId="{97548EBA-C8D9-44DA-B7AC-BBFA54ECFD69}" type="sibTrans" cxnId="{810677D7-9325-4FE6-8CF9-5CD31B75BE0B}">
      <dgm:prSet/>
      <dgm:spPr/>
      <dgm:t>
        <a:bodyPr/>
        <a:lstStyle/>
        <a:p>
          <a:endParaRPr lang="id-ID"/>
        </a:p>
      </dgm:t>
    </dgm:pt>
    <dgm:pt modelId="{7E81C159-31B5-4C35-8692-D6CBAD985BF0}">
      <dgm:prSet/>
      <dgm:spPr/>
      <dgm:t>
        <a:bodyPr/>
        <a:lstStyle/>
        <a:p>
          <a:pPr rtl="0"/>
          <a:r>
            <a:rPr lang="id-ID"/>
            <a:t>Gigi &amp; kuku terawatt baik/rapih</a:t>
          </a:r>
        </a:p>
      </dgm:t>
    </dgm:pt>
    <dgm:pt modelId="{6A1B3839-2462-4DA4-9ECA-8AEC9DA32B6A}" type="parTrans" cxnId="{152671D6-2789-4167-BAA1-AA89E9DE8A7A}">
      <dgm:prSet/>
      <dgm:spPr/>
      <dgm:t>
        <a:bodyPr/>
        <a:lstStyle/>
        <a:p>
          <a:endParaRPr lang="id-ID"/>
        </a:p>
      </dgm:t>
    </dgm:pt>
    <dgm:pt modelId="{9483830C-2391-40AF-944A-8261C79D4B3F}" type="sibTrans" cxnId="{152671D6-2789-4167-BAA1-AA89E9DE8A7A}">
      <dgm:prSet/>
      <dgm:spPr/>
      <dgm:t>
        <a:bodyPr/>
        <a:lstStyle/>
        <a:p>
          <a:endParaRPr lang="id-ID"/>
        </a:p>
      </dgm:t>
    </dgm:pt>
    <dgm:pt modelId="{5991887D-BF55-43A9-9DB7-1FDF711F0C65}">
      <dgm:prSet/>
      <dgm:spPr/>
      <dgm:t>
        <a:bodyPr/>
        <a:lstStyle/>
        <a:p>
          <a:pPr rtl="0"/>
          <a:r>
            <a:rPr lang="id-ID"/>
            <a:t>Tidak mengidap penyakit menular seperti TBC, Hepatitis Dst.</a:t>
          </a:r>
        </a:p>
      </dgm:t>
    </dgm:pt>
    <dgm:pt modelId="{1873844C-1A36-4FD1-A426-C4A27DC60C6A}" type="parTrans" cxnId="{FA35604A-FF13-481C-8B51-B1261A484B1D}">
      <dgm:prSet/>
      <dgm:spPr/>
      <dgm:t>
        <a:bodyPr/>
        <a:lstStyle/>
        <a:p>
          <a:endParaRPr lang="id-ID"/>
        </a:p>
      </dgm:t>
    </dgm:pt>
    <dgm:pt modelId="{3F254719-AF01-4FAC-A168-423D480BBC7A}" type="sibTrans" cxnId="{FA35604A-FF13-481C-8B51-B1261A484B1D}">
      <dgm:prSet/>
      <dgm:spPr/>
      <dgm:t>
        <a:bodyPr/>
        <a:lstStyle/>
        <a:p>
          <a:endParaRPr lang="id-ID"/>
        </a:p>
      </dgm:t>
    </dgm:pt>
    <dgm:pt modelId="{A6821183-C13F-474F-80C8-42F9269AA16E}">
      <dgm:prSet/>
      <dgm:spPr/>
      <dgm:t>
        <a:bodyPr/>
        <a:lstStyle/>
        <a:p>
          <a:pPr rtl="0"/>
          <a:r>
            <a:rPr lang="id-ID"/>
            <a:t>Tidak cacat fisik</a:t>
          </a:r>
        </a:p>
      </dgm:t>
    </dgm:pt>
    <dgm:pt modelId="{2E80C6B4-0049-4C75-B858-343E6C6D5048}" type="parTrans" cxnId="{9DD2A018-2474-4C24-A0EF-E10561B37302}">
      <dgm:prSet/>
      <dgm:spPr/>
      <dgm:t>
        <a:bodyPr/>
        <a:lstStyle/>
        <a:p>
          <a:endParaRPr lang="id-ID"/>
        </a:p>
      </dgm:t>
    </dgm:pt>
    <dgm:pt modelId="{1022EDF0-3F26-4A01-B81D-A7F8E084B020}" type="sibTrans" cxnId="{9DD2A018-2474-4C24-A0EF-E10561B37302}">
      <dgm:prSet/>
      <dgm:spPr/>
      <dgm:t>
        <a:bodyPr/>
        <a:lstStyle/>
        <a:p>
          <a:endParaRPr lang="id-ID"/>
        </a:p>
      </dgm:t>
    </dgm:pt>
    <dgm:pt modelId="{793237D0-C6D3-42A2-BB7E-420BB7EB681F}" type="pres">
      <dgm:prSet presAssocID="{17DF7035-451B-46D3-A36F-F9E7E4AD206B}" presName="linear" presStyleCnt="0">
        <dgm:presLayoutVars>
          <dgm:animLvl val="lvl"/>
          <dgm:resizeHandles val="exact"/>
        </dgm:presLayoutVars>
      </dgm:prSet>
      <dgm:spPr/>
    </dgm:pt>
    <dgm:pt modelId="{A645FB0C-3BC2-492F-9DF9-5598B3DE05D9}" type="pres">
      <dgm:prSet presAssocID="{DF82EFBB-246B-4B60-96E6-CA4E4C9EEDC2}" presName="parentText" presStyleLbl="node1" presStyleIdx="0" presStyleCnt="1">
        <dgm:presLayoutVars>
          <dgm:chMax val="0"/>
          <dgm:bulletEnabled val="1"/>
        </dgm:presLayoutVars>
      </dgm:prSet>
      <dgm:spPr/>
    </dgm:pt>
    <dgm:pt modelId="{A7009DC8-36C8-45EF-900F-6762FE567EA0}" type="pres">
      <dgm:prSet presAssocID="{DF82EFBB-246B-4B60-96E6-CA4E4C9EEDC2}" presName="childText" presStyleLbl="revTx" presStyleIdx="0" presStyleCnt="1">
        <dgm:presLayoutVars>
          <dgm:bulletEnabled val="1"/>
        </dgm:presLayoutVars>
      </dgm:prSet>
      <dgm:spPr/>
    </dgm:pt>
  </dgm:ptLst>
  <dgm:cxnLst>
    <dgm:cxn modelId="{9DD2A018-2474-4C24-A0EF-E10561B37302}" srcId="{DF82EFBB-246B-4B60-96E6-CA4E4C9EEDC2}" destId="{A6821183-C13F-474F-80C8-42F9269AA16E}" srcOrd="4" destOrd="0" parTransId="{2E80C6B4-0049-4C75-B858-343E6C6D5048}" sibTransId="{1022EDF0-3F26-4A01-B81D-A7F8E084B020}"/>
    <dgm:cxn modelId="{4BDE6D31-9DF7-436D-AFE1-6CF8FE7EE4DB}" srcId="{DF82EFBB-246B-4B60-96E6-CA4E4C9EEDC2}" destId="{5FE8E75B-8AE9-4D4B-8244-7E696275C467}" srcOrd="0" destOrd="0" parTransId="{13DA471F-C39D-45D6-827F-4501A896CD8F}" sibTransId="{9E0282D3-B1B5-4D6C-BF44-69F3E43F98B6}"/>
    <dgm:cxn modelId="{0DA03344-500D-46EE-9679-F9D83D074C3D}" type="presOf" srcId="{17DF7035-451B-46D3-A36F-F9E7E4AD206B}" destId="{793237D0-C6D3-42A2-BB7E-420BB7EB681F}" srcOrd="0" destOrd="0" presId="urn:microsoft.com/office/officeart/2005/8/layout/vList2"/>
    <dgm:cxn modelId="{9F779944-C47B-405D-A14C-C883FD9070FB}" type="presOf" srcId="{10E8B7E4-32F0-4FC5-8AD2-B19BA1682D4E}" destId="{A7009DC8-36C8-45EF-900F-6762FE567EA0}" srcOrd="0" destOrd="1" presId="urn:microsoft.com/office/officeart/2005/8/layout/vList2"/>
    <dgm:cxn modelId="{FA35604A-FF13-481C-8B51-B1261A484B1D}" srcId="{DF82EFBB-246B-4B60-96E6-CA4E4C9EEDC2}" destId="{5991887D-BF55-43A9-9DB7-1FDF711F0C65}" srcOrd="3" destOrd="0" parTransId="{1873844C-1A36-4FD1-A426-C4A27DC60C6A}" sibTransId="{3F254719-AF01-4FAC-A168-423D480BBC7A}"/>
    <dgm:cxn modelId="{F6E3AD55-40C1-4ABB-9660-FBF9E450EE04}" srcId="{17DF7035-451B-46D3-A36F-F9E7E4AD206B}" destId="{DF82EFBB-246B-4B60-96E6-CA4E4C9EEDC2}" srcOrd="0" destOrd="0" parTransId="{399A8116-E192-4CC2-8103-58271A307AB3}" sibTransId="{969EA470-22DD-4422-9478-100C2B06248D}"/>
    <dgm:cxn modelId="{B3854057-702F-49D5-BB52-40077E4D16A7}" type="presOf" srcId="{DF82EFBB-246B-4B60-96E6-CA4E4C9EEDC2}" destId="{A645FB0C-3BC2-492F-9DF9-5598B3DE05D9}" srcOrd="0" destOrd="0" presId="urn:microsoft.com/office/officeart/2005/8/layout/vList2"/>
    <dgm:cxn modelId="{3EEDDE89-78AB-4352-BA48-CA207D138EF0}" type="presOf" srcId="{A6821183-C13F-474F-80C8-42F9269AA16E}" destId="{A7009DC8-36C8-45EF-900F-6762FE567EA0}" srcOrd="0" destOrd="4" presId="urn:microsoft.com/office/officeart/2005/8/layout/vList2"/>
    <dgm:cxn modelId="{C6C760A0-82A9-4052-A0AF-A594A2D0005E}" type="presOf" srcId="{5FE8E75B-8AE9-4D4B-8244-7E696275C467}" destId="{A7009DC8-36C8-45EF-900F-6762FE567EA0}" srcOrd="0" destOrd="0" presId="urn:microsoft.com/office/officeart/2005/8/layout/vList2"/>
    <dgm:cxn modelId="{CDB4B4C2-84A6-4347-8DDA-7352F257783B}" type="presOf" srcId="{5991887D-BF55-43A9-9DB7-1FDF711F0C65}" destId="{A7009DC8-36C8-45EF-900F-6762FE567EA0}" srcOrd="0" destOrd="3" presId="urn:microsoft.com/office/officeart/2005/8/layout/vList2"/>
    <dgm:cxn modelId="{B8F208D4-B8AB-4CF4-8063-6AD7D2E638DF}" type="presOf" srcId="{7E81C159-31B5-4C35-8692-D6CBAD985BF0}" destId="{A7009DC8-36C8-45EF-900F-6762FE567EA0}" srcOrd="0" destOrd="2" presId="urn:microsoft.com/office/officeart/2005/8/layout/vList2"/>
    <dgm:cxn modelId="{152671D6-2789-4167-BAA1-AA89E9DE8A7A}" srcId="{DF82EFBB-246B-4B60-96E6-CA4E4C9EEDC2}" destId="{7E81C159-31B5-4C35-8692-D6CBAD985BF0}" srcOrd="2" destOrd="0" parTransId="{6A1B3839-2462-4DA4-9ECA-8AEC9DA32B6A}" sibTransId="{9483830C-2391-40AF-944A-8261C79D4B3F}"/>
    <dgm:cxn modelId="{810677D7-9325-4FE6-8CF9-5CD31B75BE0B}" srcId="{DF82EFBB-246B-4B60-96E6-CA4E4C9EEDC2}" destId="{10E8B7E4-32F0-4FC5-8AD2-B19BA1682D4E}" srcOrd="1" destOrd="0" parTransId="{7702FB9F-EDA6-4E2B-A0AE-D12961C0C177}" sibTransId="{97548EBA-C8D9-44DA-B7AC-BBFA54ECFD69}"/>
    <dgm:cxn modelId="{C6E915D5-C2ED-4710-9EF1-2EFBD481662E}" type="presParOf" srcId="{793237D0-C6D3-42A2-BB7E-420BB7EB681F}" destId="{A645FB0C-3BC2-492F-9DF9-5598B3DE05D9}" srcOrd="0" destOrd="0" presId="urn:microsoft.com/office/officeart/2005/8/layout/vList2"/>
    <dgm:cxn modelId="{4BB0970F-35A9-4220-8E4E-C14E6D36A4BA}" type="presParOf" srcId="{793237D0-C6D3-42A2-BB7E-420BB7EB681F}" destId="{A7009DC8-36C8-45EF-900F-6762FE567EA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07EE48-C4AA-40FF-8937-EA71EA3C3FC5}"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id-ID"/>
        </a:p>
      </dgm:t>
    </dgm:pt>
    <dgm:pt modelId="{B1D6EE32-A63F-4C6B-85DE-43DD8F1D1F76}">
      <dgm:prSet/>
      <dgm:spPr/>
      <dgm:t>
        <a:bodyPr/>
        <a:lstStyle/>
        <a:p>
          <a:pPr rtl="0"/>
          <a:r>
            <a:rPr lang="id-ID"/>
            <a:t>Berpenampilan Rapih</a:t>
          </a:r>
        </a:p>
      </dgm:t>
    </dgm:pt>
    <dgm:pt modelId="{7397A2CD-D887-45DA-8523-B56C15602286}" type="parTrans" cxnId="{0008E25B-80B6-4B53-BBDA-6A0CF0D6BEFD}">
      <dgm:prSet/>
      <dgm:spPr/>
      <dgm:t>
        <a:bodyPr/>
        <a:lstStyle/>
        <a:p>
          <a:endParaRPr lang="id-ID"/>
        </a:p>
      </dgm:t>
    </dgm:pt>
    <dgm:pt modelId="{B71459DF-FE70-4933-9F9E-2A1D4E89835B}" type="sibTrans" cxnId="{0008E25B-80B6-4B53-BBDA-6A0CF0D6BEFD}">
      <dgm:prSet/>
      <dgm:spPr/>
      <dgm:t>
        <a:bodyPr/>
        <a:lstStyle/>
        <a:p>
          <a:endParaRPr lang="id-ID"/>
        </a:p>
      </dgm:t>
    </dgm:pt>
    <dgm:pt modelId="{F55AF7CD-1E3A-4276-907D-D63733E8D7AD}">
      <dgm:prSet/>
      <dgm:spPr/>
      <dgm:t>
        <a:bodyPr/>
        <a:lstStyle/>
        <a:p>
          <a:pPr rtl="0"/>
          <a:r>
            <a:rPr lang="id-ID"/>
            <a:t>Badan tegap, tidak loyo</a:t>
          </a:r>
        </a:p>
      </dgm:t>
    </dgm:pt>
    <dgm:pt modelId="{827FF326-200E-43E7-B84C-26AC28C48FCD}" type="parTrans" cxnId="{E36A2EE6-C6FA-4DAB-B302-1FB62AE298F1}">
      <dgm:prSet/>
      <dgm:spPr/>
      <dgm:t>
        <a:bodyPr/>
        <a:lstStyle/>
        <a:p>
          <a:endParaRPr lang="id-ID"/>
        </a:p>
      </dgm:t>
    </dgm:pt>
    <dgm:pt modelId="{4FF97A1D-75A0-4ECC-A30C-16027E23B6C6}" type="sibTrans" cxnId="{E36A2EE6-C6FA-4DAB-B302-1FB62AE298F1}">
      <dgm:prSet/>
      <dgm:spPr/>
      <dgm:t>
        <a:bodyPr/>
        <a:lstStyle/>
        <a:p>
          <a:endParaRPr lang="id-ID"/>
        </a:p>
      </dgm:t>
    </dgm:pt>
    <dgm:pt modelId="{674F54DF-9047-4447-91DA-C737C07FB885}">
      <dgm:prSet/>
      <dgm:spPr/>
      <dgm:t>
        <a:bodyPr/>
        <a:lstStyle/>
        <a:p>
          <a:pPr rtl="0"/>
          <a:r>
            <a:rPr lang="id-ID"/>
            <a:t>Berpakaian rapi &amp; selalu memakai uniform kerja</a:t>
          </a:r>
        </a:p>
      </dgm:t>
    </dgm:pt>
    <dgm:pt modelId="{A7A44808-D571-4FD4-8BF9-1E8A538DB750}" type="parTrans" cxnId="{1B36C16C-3B2E-42D0-9E5E-14E8D9BC0B76}">
      <dgm:prSet/>
      <dgm:spPr/>
      <dgm:t>
        <a:bodyPr/>
        <a:lstStyle/>
        <a:p>
          <a:endParaRPr lang="id-ID"/>
        </a:p>
      </dgm:t>
    </dgm:pt>
    <dgm:pt modelId="{7A408757-116C-4B4C-85B8-BFBE10A8CA4A}" type="sibTrans" cxnId="{1B36C16C-3B2E-42D0-9E5E-14E8D9BC0B76}">
      <dgm:prSet/>
      <dgm:spPr/>
      <dgm:t>
        <a:bodyPr/>
        <a:lstStyle/>
        <a:p>
          <a:endParaRPr lang="id-ID"/>
        </a:p>
      </dgm:t>
    </dgm:pt>
    <dgm:pt modelId="{BD91BF6F-C20B-4762-9D9E-2A29568D385D}">
      <dgm:prSet/>
      <dgm:spPr/>
      <dgm:t>
        <a:bodyPr/>
        <a:lstStyle/>
        <a:p>
          <a:pPr rtl="0"/>
          <a:r>
            <a:rPr lang="id-ID"/>
            <a:t>Selalu menggunakan atribut yang telah ditentukan management seperti name tage atau symbol perusahaan.</a:t>
          </a:r>
        </a:p>
      </dgm:t>
    </dgm:pt>
    <dgm:pt modelId="{BB897C6D-2374-45D4-9867-A5B03AAA0C30}" type="parTrans" cxnId="{B9B46478-9B6D-4D4A-BD96-8FBE3870F5F2}">
      <dgm:prSet/>
      <dgm:spPr/>
      <dgm:t>
        <a:bodyPr/>
        <a:lstStyle/>
        <a:p>
          <a:endParaRPr lang="id-ID"/>
        </a:p>
      </dgm:t>
    </dgm:pt>
    <dgm:pt modelId="{4DFD713B-CAFB-4B1F-B9FD-C0773B73A68C}" type="sibTrans" cxnId="{B9B46478-9B6D-4D4A-BD96-8FBE3870F5F2}">
      <dgm:prSet/>
      <dgm:spPr/>
      <dgm:t>
        <a:bodyPr/>
        <a:lstStyle/>
        <a:p>
          <a:endParaRPr lang="id-ID"/>
        </a:p>
      </dgm:t>
    </dgm:pt>
    <dgm:pt modelId="{062C0140-322A-46AC-867D-353CDCDBE2B7}">
      <dgm:prSet/>
      <dgm:spPr/>
      <dgm:t>
        <a:bodyPr/>
        <a:lstStyle/>
        <a:p>
          <a:pPr rtl="0"/>
          <a:r>
            <a:rPr lang="id-ID"/>
            <a:t>Tidak memakai perhiasan yang berlebihan</a:t>
          </a:r>
        </a:p>
      </dgm:t>
    </dgm:pt>
    <dgm:pt modelId="{528172A6-3F79-498A-B6B3-856060C6C5DE}" type="parTrans" cxnId="{EF7A9110-7A44-43CE-8704-40A2DA6B0F4C}">
      <dgm:prSet/>
      <dgm:spPr/>
      <dgm:t>
        <a:bodyPr/>
        <a:lstStyle/>
        <a:p>
          <a:endParaRPr lang="id-ID"/>
        </a:p>
      </dgm:t>
    </dgm:pt>
    <dgm:pt modelId="{144B9478-6B64-4B0A-B5D2-AABF03669DD5}" type="sibTrans" cxnId="{EF7A9110-7A44-43CE-8704-40A2DA6B0F4C}">
      <dgm:prSet/>
      <dgm:spPr/>
      <dgm:t>
        <a:bodyPr/>
        <a:lstStyle/>
        <a:p>
          <a:endParaRPr lang="id-ID"/>
        </a:p>
      </dgm:t>
    </dgm:pt>
    <dgm:pt modelId="{0E5B06F2-B4A2-4EBB-AD73-BEEE8A8A6425}">
      <dgm:prSet/>
      <dgm:spPr/>
      <dgm:t>
        <a:bodyPr/>
        <a:lstStyle/>
        <a:p>
          <a:pPr rtl="0"/>
          <a:r>
            <a:rPr lang="id-ID"/>
            <a:t>Khusus wanita, make-up disesuaikan dengan situasi dan kondisi lingkungan serta rambut terikat rapi kebelakang dengan menggunakan harnet.</a:t>
          </a:r>
        </a:p>
      </dgm:t>
    </dgm:pt>
    <dgm:pt modelId="{6A5D0B15-2B93-49C2-9AAA-D32A8CCCFBCB}" type="parTrans" cxnId="{3B04BE58-F804-402F-8878-AC44552C5037}">
      <dgm:prSet/>
      <dgm:spPr/>
      <dgm:t>
        <a:bodyPr/>
        <a:lstStyle/>
        <a:p>
          <a:endParaRPr lang="id-ID"/>
        </a:p>
      </dgm:t>
    </dgm:pt>
    <dgm:pt modelId="{73BA682A-9253-4563-A615-6A3486E73C12}" type="sibTrans" cxnId="{3B04BE58-F804-402F-8878-AC44552C5037}">
      <dgm:prSet/>
      <dgm:spPr/>
      <dgm:t>
        <a:bodyPr/>
        <a:lstStyle/>
        <a:p>
          <a:endParaRPr lang="id-ID"/>
        </a:p>
      </dgm:t>
    </dgm:pt>
    <dgm:pt modelId="{7F973CE3-26E5-4857-8546-3D09C7D97AA2}">
      <dgm:prSet/>
      <dgm:spPr/>
      <dgm:t>
        <a:bodyPr/>
        <a:lstStyle/>
        <a:p>
          <a:pPr rtl="0"/>
          <a:r>
            <a:rPr lang="id-ID"/>
            <a:t>Untuk laki-laki tidak memelihara kumis &amp; jenggot serta rambut tidak gondrong</a:t>
          </a:r>
        </a:p>
      </dgm:t>
    </dgm:pt>
    <dgm:pt modelId="{24A27058-64B9-4451-9121-52F510EC02F0}" type="parTrans" cxnId="{75EE3269-6282-4671-9CD1-715F34FB3DE2}">
      <dgm:prSet/>
      <dgm:spPr/>
      <dgm:t>
        <a:bodyPr/>
        <a:lstStyle/>
        <a:p>
          <a:endParaRPr lang="id-ID"/>
        </a:p>
      </dgm:t>
    </dgm:pt>
    <dgm:pt modelId="{035FD2B5-9AA3-4B28-B7AD-72E72E639CE8}" type="sibTrans" cxnId="{75EE3269-6282-4671-9CD1-715F34FB3DE2}">
      <dgm:prSet/>
      <dgm:spPr/>
      <dgm:t>
        <a:bodyPr/>
        <a:lstStyle/>
        <a:p>
          <a:endParaRPr lang="id-ID"/>
        </a:p>
      </dgm:t>
    </dgm:pt>
    <dgm:pt modelId="{0F850745-FBA7-4100-819D-3DBA3377F5DB}">
      <dgm:prSet/>
      <dgm:spPr/>
      <dgm:t>
        <a:bodyPr/>
        <a:lstStyle/>
        <a:p>
          <a:pPr rtl="0"/>
          <a:r>
            <a:rPr lang="id-ID"/>
            <a:t>Bebas bau badan dan mulut.</a:t>
          </a:r>
        </a:p>
      </dgm:t>
    </dgm:pt>
    <dgm:pt modelId="{77477C8D-DA15-452B-8759-6FE39BB479A2}" type="parTrans" cxnId="{D325E4A3-90C9-4B83-994D-F0277DFC63A0}">
      <dgm:prSet/>
      <dgm:spPr/>
      <dgm:t>
        <a:bodyPr/>
        <a:lstStyle/>
        <a:p>
          <a:endParaRPr lang="id-ID"/>
        </a:p>
      </dgm:t>
    </dgm:pt>
    <dgm:pt modelId="{D82C73F5-038A-451E-BA73-91AD4A1A6DEC}" type="sibTrans" cxnId="{D325E4A3-90C9-4B83-994D-F0277DFC63A0}">
      <dgm:prSet/>
      <dgm:spPr/>
      <dgm:t>
        <a:bodyPr/>
        <a:lstStyle/>
        <a:p>
          <a:endParaRPr lang="id-ID"/>
        </a:p>
      </dgm:t>
    </dgm:pt>
    <dgm:pt modelId="{19FDC5E6-0AFD-43E3-ADC7-44E8D9476172}" type="pres">
      <dgm:prSet presAssocID="{2B07EE48-C4AA-40FF-8937-EA71EA3C3FC5}" presName="Name0" presStyleCnt="0">
        <dgm:presLayoutVars>
          <dgm:dir/>
          <dgm:resizeHandles val="exact"/>
        </dgm:presLayoutVars>
      </dgm:prSet>
      <dgm:spPr/>
    </dgm:pt>
    <dgm:pt modelId="{1616F071-AD8D-4D1E-B382-820C5A5EDE1E}" type="pres">
      <dgm:prSet presAssocID="{2B07EE48-C4AA-40FF-8937-EA71EA3C3FC5}" presName="arrow" presStyleLbl="bgShp" presStyleIdx="0" presStyleCnt="1"/>
      <dgm:spPr/>
    </dgm:pt>
    <dgm:pt modelId="{F5487A71-C535-47BA-ACB8-EA09735214AE}" type="pres">
      <dgm:prSet presAssocID="{2B07EE48-C4AA-40FF-8937-EA71EA3C3FC5}" presName="points" presStyleCnt="0"/>
      <dgm:spPr/>
    </dgm:pt>
    <dgm:pt modelId="{FF30A98B-A2D4-4B06-8174-995EDE873FD5}" type="pres">
      <dgm:prSet presAssocID="{B1D6EE32-A63F-4C6B-85DE-43DD8F1D1F76}" presName="compositeA" presStyleCnt="0"/>
      <dgm:spPr/>
    </dgm:pt>
    <dgm:pt modelId="{DBE9E913-281F-46B0-BFC5-B25DF1904903}" type="pres">
      <dgm:prSet presAssocID="{B1D6EE32-A63F-4C6B-85DE-43DD8F1D1F76}" presName="textA" presStyleLbl="revTx" presStyleIdx="0" presStyleCnt="8">
        <dgm:presLayoutVars>
          <dgm:bulletEnabled val="1"/>
        </dgm:presLayoutVars>
      </dgm:prSet>
      <dgm:spPr/>
    </dgm:pt>
    <dgm:pt modelId="{16F87E19-6273-482D-9988-E449E6332646}" type="pres">
      <dgm:prSet presAssocID="{B1D6EE32-A63F-4C6B-85DE-43DD8F1D1F76}" presName="circleA" presStyleLbl="node1" presStyleIdx="0" presStyleCnt="8"/>
      <dgm:spPr/>
    </dgm:pt>
    <dgm:pt modelId="{2F4CD7F4-1F60-4C16-81E9-0180CCC767C7}" type="pres">
      <dgm:prSet presAssocID="{B1D6EE32-A63F-4C6B-85DE-43DD8F1D1F76}" presName="spaceA" presStyleCnt="0"/>
      <dgm:spPr/>
    </dgm:pt>
    <dgm:pt modelId="{64E12FBF-74C5-4654-9829-139FD41C526C}" type="pres">
      <dgm:prSet presAssocID="{B71459DF-FE70-4933-9F9E-2A1D4E89835B}" presName="space" presStyleCnt="0"/>
      <dgm:spPr/>
    </dgm:pt>
    <dgm:pt modelId="{64737E04-35B6-4A98-BFAE-7DA7D02AA96F}" type="pres">
      <dgm:prSet presAssocID="{F55AF7CD-1E3A-4276-907D-D63733E8D7AD}" presName="compositeB" presStyleCnt="0"/>
      <dgm:spPr/>
    </dgm:pt>
    <dgm:pt modelId="{18E4C6DA-33FA-4D7B-98A9-AFEFE41F9031}" type="pres">
      <dgm:prSet presAssocID="{F55AF7CD-1E3A-4276-907D-D63733E8D7AD}" presName="textB" presStyleLbl="revTx" presStyleIdx="1" presStyleCnt="8">
        <dgm:presLayoutVars>
          <dgm:bulletEnabled val="1"/>
        </dgm:presLayoutVars>
      </dgm:prSet>
      <dgm:spPr/>
    </dgm:pt>
    <dgm:pt modelId="{57B8BC61-E61E-43B8-9874-D84B7577338B}" type="pres">
      <dgm:prSet presAssocID="{F55AF7CD-1E3A-4276-907D-D63733E8D7AD}" presName="circleB" presStyleLbl="node1" presStyleIdx="1" presStyleCnt="8"/>
      <dgm:spPr/>
    </dgm:pt>
    <dgm:pt modelId="{AE7A803E-6C41-4770-934D-260EA5E55715}" type="pres">
      <dgm:prSet presAssocID="{F55AF7CD-1E3A-4276-907D-D63733E8D7AD}" presName="spaceB" presStyleCnt="0"/>
      <dgm:spPr/>
    </dgm:pt>
    <dgm:pt modelId="{B8BF10B7-BE8B-4BA3-BA36-7746765E73F7}" type="pres">
      <dgm:prSet presAssocID="{4FF97A1D-75A0-4ECC-A30C-16027E23B6C6}" presName="space" presStyleCnt="0"/>
      <dgm:spPr/>
    </dgm:pt>
    <dgm:pt modelId="{928FCCEE-E032-47AF-9D6A-EB775EFBED17}" type="pres">
      <dgm:prSet presAssocID="{674F54DF-9047-4447-91DA-C737C07FB885}" presName="compositeA" presStyleCnt="0"/>
      <dgm:spPr/>
    </dgm:pt>
    <dgm:pt modelId="{69FD5F2B-2141-4E12-BA61-1E1D87CA4B40}" type="pres">
      <dgm:prSet presAssocID="{674F54DF-9047-4447-91DA-C737C07FB885}" presName="textA" presStyleLbl="revTx" presStyleIdx="2" presStyleCnt="8">
        <dgm:presLayoutVars>
          <dgm:bulletEnabled val="1"/>
        </dgm:presLayoutVars>
      </dgm:prSet>
      <dgm:spPr/>
    </dgm:pt>
    <dgm:pt modelId="{8610CF73-E414-4F22-B010-156C2A8C59BA}" type="pres">
      <dgm:prSet presAssocID="{674F54DF-9047-4447-91DA-C737C07FB885}" presName="circleA" presStyleLbl="node1" presStyleIdx="2" presStyleCnt="8"/>
      <dgm:spPr/>
    </dgm:pt>
    <dgm:pt modelId="{38C16D68-86D4-4759-AFF5-B3D03DB0E085}" type="pres">
      <dgm:prSet presAssocID="{674F54DF-9047-4447-91DA-C737C07FB885}" presName="spaceA" presStyleCnt="0"/>
      <dgm:spPr/>
    </dgm:pt>
    <dgm:pt modelId="{08A7CEE0-87E1-4C24-B86D-28D282FDA42F}" type="pres">
      <dgm:prSet presAssocID="{7A408757-116C-4B4C-85B8-BFBE10A8CA4A}" presName="space" presStyleCnt="0"/>
      <dgm:spPr/>
    </dgm:pt>
    <dgm:pt modelId="{7494227F-53C3-4A90-82FC-7A7EFBC72C0E}" type="pres">
      <dgm:prSet presAssocID="{BD91BF6F-C20B-4762-9D9E-2A29568D385D}" presName="compositeB" presStyleCnt="0"/>
      <dgm:spPr/>
    </dgm:pt>
    <dgm:pt modelId="{1D6A5CD8-2CD1-4224-8880-43B0E8958AFC}" type="pres">
      <dgm:prSet presAssocID="{BD91BF6F-C20B-4762-9D9E-2A29568D385D}" presName="textB" presStyleLbl="revTx" presStyleIdx="3" presStyleCnt="8">
        <dgm:presLayoutVars>
          <dgm:bulletEnabled val="1"/>
        </dgm:presLayoutVars>
      </dgm:prSet>
      <dgm:spPr/>
    </dgm:pt>
    <dgm:pt modelId="{79479466-6AB2-4CAC-B5A4-DAD6D0E11231}" type="pres">
      <dgm:prSet presAssocID="{BD91BF6F-C20B-4762-9D9E-2A29568D385D}" presName="circleB" presStyleLbl="node1" presStyleIdx="3" presStyleCnt="8"/>
      <dgm:spPr/>
    </dgm:pt>
    <dgm:pt modelId="{12969A18-3182-4947-8040-0BA3206E91F4}" type="pres">
      <dgm:prSet presAssocID="{BD91BF6F-C20B-4762-9D9E-2A29568D385D}" presName="spaceB" presStyleCnt="0"/>
      <dgm:spPr/>
    </dgm:pt>
    <dgm:pt modelId="{67765E64-3B14-4F87-B451-68C7CD6E46EE}" type="pres">
      <dgm:prSet presAssocID="{4DFD713B-CAFB-4B1F-B9FD-C0773B73A68C}" presName="space" presStyleCnt="0"/>
      <dgm:spPr/>
    </dgm:pt>
    <dgm:pt modelId="{A2E6723A-975E-46F2-A8A4-EA81D49312C5}" type="pres">
      <dgm:prSet presAssocID="{062C0140-322A-46AC-867D-353CDCDBE2B7}" presName="compositeA" presStyleCnt="0"/>
      <dgm:spPr/>
    </dgm:pt>
    <dgm:pt modelId="{B474D03E-9E95-4DE3-919B-796003A35B15}" type="pres">
      <dgm:prSet presAssocID="{062C0140-322A-46AC-867D-353CDCDBE2B7}" presName="textA" presStyleLbl="revTx" presStyleIdx="4" presStyleCnt="8">
        <dgm:presLayoutVars>
          <dgm:bulletEnabled val="1"/>
        </dgm:presLayoutVars>
      </dgm:prSet>
      <dgm:spPr/>
    </dgm:pt>
    <dgm:pt modelId="{01BB1B3C-91C1-4962-8F16-534DFC606C1E}" type="pres">
      <dgm:prSet presAssocID="{062C0140-322A-46AC-867D-353CDCDBE2B7}" presName="circleA" presStyleLbl="node1" presStyleIdx="4" presStyleCnt="8"/>
      <dgm:spPr/>
    </dgm:pt>
    <dgm:pt modelId="{A2949AB5-FD89-405E-9694-D3641B25A24A}" type="pres">
      <dgm:prSet presAssocID="{062C0140-322A-46AC-867D-353CDCDBE2B7}" presName="spaceA" presStyleCnt="0"/>
      <dgm:spPr/>
    </dgm:pt>
    <dgm:pt modelId="{E8F5DFC7-7E46-475E-8595-A08297C556A0}" type="pres">
      <dgm:prSet presAssocID="{144B9478-6B64-4B0A-B5D2-AABF03669DD5}" presName="space" presStyleCnt="0"/>
      <dgm:spPr/>
    </dgm:pt>
    <dgm:pt modelId="{40069F14-BF57-435F-971A-5AE5A24DC31F}" type="pres">
      <dgm:prSet presAssocID="{0E5B06F2-B4A2-4EBB-AD73-BEEE8A8A6425}" presName="compositeB" presStyleCnt="0"/>
      <dgm:spPr/>
    </dgm:pt>
    <dgm:pt modelId="{B9D507C8-8459-49FE-AE98-E59F60B2DB02}" type="pres">
      <dgm:prSet presAssocID="{0E5B06F2-B4A2-4EBB-AD73-BEEE8A8A6425}" presName="textB" presStyleLbl="revTx" presStyleIdx="5" presStyleCnt="8">
        <dgm:presLayoutVars>
          <dgm:bulletEnabled val="1"/>
        </dgm:presLayoutVars>
      </dgm:prSet>
      <dgm:spPr/>
    </dgm:pt>
    <dgm:pt modelId="{B0B653E2-F28A-4877-B956-C7F247C0ADC5}" type="pres">
      <dgm:prSet presAssocID="{0E5B06F2-B4A2-4EBB-AD73-BEEE8A8A6425}" presName="circleB" presStyleLbl="node1" presStyleIdx="5" presStyleCnt="8"/>
      <dgm:spPr/>
    </dgm:pt>
    <dgm:pt modelId="{2490886E-A417-45ED-99DC-2A0D920BADD0}" type="pres">
      <dgm:prSet presAssocID="{0E5B06F2-B4A2-4EBB-AD73-BEEE8A8A6425}" presName="spaceB" presStyleCnt="0"/>
      <dgm:spPr/>
    </dgm:pt>
    <dgm:pt modelId="{7D675BA3-DCE6-4FF5-B20D-2EDDF4F115D5}" type="pres">
      <dgm:prSet presAssocID="{73BA682A-9253-4563-A615-6A3486E73C12}" presName="space" presStyleCnt="0"/>
      <dgm:spPr/>
    </dgm:pt>
    <dgm:pt modelId="{337A46B0-5350-4FD5-9EF2-94EB293662FF}" type="pres">
      <dgm:prSet presAssocID="{7F973CE3-26E5-4857-8546-3D09C7D97AA2}" presName="compositeA" presStyleCnt="0"/>
      <dgm:spPr/>
    </dgm:pt>
    <dgm:pt modelId="{625C9128-FABA-46F1-924D-0F997A848B4F}" type="pres">
      <dgm:prSet presAssocID="{7F973CE3-26E5-4857-8546-3D09C7D97AA2}" presName="textA" presStyleLbl="revTx" presStyleIdx="6" presStyleCnt="8">
        <dgm:presLayoutVars>
          <dgm:bulletEnabled val="1"/>
        </dgm:presLayoutVars>
      </dgm:prSet>
      <dgm:spPr/>
    </dgm:pt>
    <dgm:pt modelId="{57C8A949-F04B-4AD9-AD76-B19E65638E29}" type="pres">
      <dgm:prSet presAssocID="{7F973CE3-26E5-4857-8546-3D09C7D97AA2}" presName="circleA" presStyleLbl="node1" presStyleIdx="6" presStyleCnt="8"/>
      <dgm:spPr/>
    </dgm:pt>
    <dgm:pt modelId="{93FE14F0-2058-4534-93F8-7C807BACEE22}" type="pres">
      <dgm:prSet presAssocID="{7F973CE3-26E5-4857-8546-3D09C7D97AA2}" presName="spaceA" presStyleCnt="0"/>
      <dgm:spPr/>
    </dgm:pt>
    <dgm:pt modelId="{0E14F9C6-FCDF-4C69-90B9-C27175BB0A4E}" type="pres">
      <dgm:prSet presAssocID="{035FD2B5-9AA3-4B28-B7AD-72E72E639CE8}" presName="space" presStyleCnt="0"/>
      <dgm:spPr/>
    </dgm:pt>
    <dgm:pt modelId="{607B84B7-5608-4308-9326-882E1B9195D7}" type="pres">
      <dgm:prSet presAssocID="{0F850745-FBA7-4100-819D-3DBA3377F5DB}" presName="compositeB" presStyleCnt="0"/>
      <dgm:spPr/>
    </dgm:pt>
    <dgm:pt modelId="{30E5C7A5-BB55-4472-91DF-E67EFB0BE51C}" type="pres">
      <dgm:prSet presAssocID="{0F850745-FBA7-4100-819D-3DBA3377F5DB}" presName="textB" presStyleLbl="revTx" presStyleIdx="7" presStyleCnt="8">
        <dgm:presLayoutVars>
          <dgm:bulletEnabled val="1"/>
        </dgm:presLayoutVars>
      </dgm:prSet>
      <dgm:spPr/>
    </dgm:pt>
    <dgm:pt modelId="{475A2796-953A-4370-B5D3-BD94DE5D395C}" type="pres">
      <dgm:prSet presAssocID="{0F850745-FBA7-4100-819D-3DBA3377F5DB}" presName="circleB" presStyleLbl="node1" presStyleIdx="7" presStyleCnt="8"/>
      <dgm:spPr/>
    </dgm:pt>
    <dgm:pt modelId="{8600DE3D-B573-4CDA-8CE3-64DDEF6DB6C1}" type="pres">
      <dgm:prSet presAssocID="{0F850745-FBA7-4100-819D-3DBA3377F5DB}" presName="spaceB" presStyleCnt="0"/>
      <dgm:spPr/>
    </dgm:pt>
  </dgm:ptLst>
  <dgm:cxnLst>
    <dgm:cxn modelId="{D417010E-9F84-45F1-A234-D8530E6A5DA4}" type="presOf" srcId="{7F973CE3-26E5-4857-8546-3D09C7D97AA2}" destId="{625C9128-FABA-46F1-924D-0F997A848B4F}" srcOrd="0" destOrd="0" presId="urn:microsoft.com/office/officeart/2005/8/layout/hProcess11"/>
    <dgm:cxn modelId="{EF7A9110-7A44-43CE-8704-40A2DA6B0F4C}" srcId="{2B07EE48-C4AA-40FF-8937-EA71EA3C3FC5}" destId="{062C0140-322A-46AC-867D-353CDCDBE2B7}" srcOrd="4" destOrd="0" parTransId="{528172A6-3F79-498A-B6B3-856060C6C5DE}" sibTransId="{144B9478-6B64-4B0A-B5D2-AABF03669DD5}"/>
    <dgm:cxn modelId="{C90BC021-33A9-47D0-8175-54C7C120A734}" type="presOf" srcId="{0E5B06F2-B4A2-4EBB-AD73-BEEE8A8A6425}" destId="{B9D507C8-8459-49FE-AE98-E59F60B2DB02}" srcOrd="0" destOrd="0" presId="urn:microsoft.com/office/officeart/2005/8/layout/hProcess11"/>
    <dgm:cxn modelId="{FB4DF43D-3443-4221-9E58-B94BB350B558}" type="presOf" srcId="{BD91BF6F-C20B-4762-9D9E-2A29568D385D}" destId="{1D6A5CD8-2CD1-4224-8880-43B0E8958AFC}" srcOrd="0" destOrd="0" presId="urn:microsoft.com/office/officeart/2005/8/layout/hProcess11"/>
    <dgm:cxn modelId="{D7EE974F-4FE9-4562-A00B-092996DF7ACA}" type="presOf" srcId="{B1D6EE32-A63F-4C6B-85DE-43DD8F1D1F76}" destId="{DBE9E913-281F-46B0-BFC5-B25DF1904903}" srcOrd="0" destOrd="0" presId="urn:microsoft.com/office/officeart/2005/8/layout/hProcess11"/>
    <dgm:cxn modelId="{3B04BE58-F804-402F-8878-AC44552C5037}" srcId="{2B07EE48-C4AA-40FF-8937-EA71EA3C3FC5}" destId="{0E5B06F2-B4A2-4EBB-AD73-BEEE8A8A6425}" srcOrd="5" destOrd="0" parTransId="{6A5D0B15-2B93-49C2-9AAA-D32A8CCCFBCB}" sibTransId="{73BA682A-9253-4563-A615-6A3486E73C12}"/>
    <dgm:cxn modelId="{0008E25B-80B6-4B53-BBDA-6A0CF0D6BEFD}" srcId="{2B07EE48-C4AA-40FF-8937-EA71EA3C3FC5}" destId="{B1D6EE32-A63F-4C6B-85DE-43DD8F1D1F76}" srcOrd="0" destOrd="0" parTransId="{7397A2CD-D887-45DA-8523-B56C15602286}" sibTransId="{B71459DF-FE70-4933-9F9E-2A1D4E89835B}"/>
    <dgm:cxn modelId="{75EE3269-6282-4671-9CD1-715F34FB3DE2}" srcId="{2B07EE48-C4AA-40FF-8937-EA71EA3C3FC5}" destId="{7F973CE3-26E5-4857-8546-3D09C7D97AA2}" srcOrd="6" destOrd="0" parTransId="{24A27058-64B9-4451-9121-52F510EC02F0}" sibTransId="{035FD2B5-9AA3-4B28-B7AD-72E72E639CE8}"/>
    <dgm:cxn modelId="{1B36C16C-3B2E-42D0-9E5E-14E8D9BC0B76}" srcId="{2B07EE48-C4AA-40FF-8937-EA71EA3C3FC5}" destId="{674F54DF-9047-4447-91DA-C737C07FB885}" srcOrd="2" destOrd="0" parTransId="{A7A44808-D571-4FD4-8BF9-1E8A538DB750}" sibTransId="{7A408757-116C-4B4C-85B8-BFBE10A8CA4A}"/>
    <dgm:cxn modelId="{B9B46478-9B6D-4D4A-BD96-8FBE3870F5F2}" srcId="{2B07EE48-C4AA-40FF-8937-EA71EA3C3FC5}" destId="{BD91BF6F-C20B-4762-9D9E-2A29568D385D}" srcOrd="3" destOrd="0" parTransId="{BB897C6D-2374-45D4-9867-A5B03AAA0C30}" sibTransId="{4DFD713B-CAFB-4B1F-B9FD-C0773B73A68C}"/>
    <dgm:cxn modelId="{CBF06982-33C2-4DFA-9962-4EA60E0F9F3F}" type="presOf" srcId="{062C0140-322A-46AC-867D-353CDCDBE2B7}" destId="{B474D03E-9E95-4DE3-919B-796003A35B15}" srcOrd="0" destOrd="0" presId="urn:microsoft.com/office/officeart/2005/8/layout/hProcess11"/>
    <dgm:cxn modelId="{D325E4A3-90C9-4B83-994D-F0277DFC63A0}" srcId="{2B07EE48-C4AA-40FF-8937-EA71EA3C3FC5}" destId="{0F850745-FBA7-4100-819D-3DBA3377F5DB}" srcOrd="7" destOrd="0" parTransId="{77477C8D-DA15-452B-8759-6FE39BB479A2}" sibTransId="{D82C73F5-038A-451E-BA73-91AD4A1A6DEC}"/>
    <dgm:cxn modelId="{CE9934A8-EEB5-48F1-8ADA-E49FFAFAF93C}" type="presOf" srcId="{674F54DF-9047-4447-91DA-C737C07FB885}" destId="{69FD5F2B-2141-4E12-BA61-1E1D87CA4B40}" srcOrd="0" destOrd="0" presId="urn:microsoft.com/office/officeart/2005/8/layout/hProcess11"/>
    <dgm:cxn modelId="{41D9AEA8-31C2-41D3-912B-2599529065C7}" type="presOf" srcId="{F55AF7CD-1E3A-4276-907D-D63733E8D7AD}" destId="{18E4C6DA-33FA-4D7B-98A9-AFEFE41F9031}" srcOrd="0" destOrd="0" presId="urn:microsoft.com/office/officeart/2005/8/layout/hProcess11"/>
    <dgm:cxn modelId="{F72047AA-D71F-45ED-8964-0708E08CBFE0}" type="presOf" srcId="{2B07EE48-C4AA-40FF-8937-EA71EA3C3FC5}" destId="{19FDC5E6-0AFD-43E3-ADC7-44E8D9476172}" srcOrd="0" destOrd="0" presId="urn:microsoft.com/office/officeart/2005/8/layout/hProcess11"/>
    <dgm:cxn modelId="{1F9311D0-98A6-4A02-A9A2-D9C70938BCE7}" type="presOf" srcId="{0F850745-FBA7-4100-819D-3DBA3377F5DB}" destId="{30E5C7A5-BB55-4472-91DF-E67EFB0BE51C}" srcOrd="0" destOrd="0" presId="urn:microsoft.com/office/officeart/2005/8/layout/hProcess11"/>
    <dgm:cxn modelId="{E36A2EE6-C6FA-4DAB-B302-1FB62AE298F1}" srcId="{2B07EE48-C4AA-40FF-8937-EA71EA3C3FC5}" destId="{F55AF7CD-1E3A-4276-907D-D63733E8D7AD}" srcOrd="1" destOrd="0" parTransId="{827FF326-200E-43E7-B84C-26AC28C48FCD}" sibTransId="{4FF97A1D-75A0-4ECC-A30C-16027E23B6C6}"/>
    <dgm:cxn modelId="{4C68CA2F-463A-4783-9010-4F724B063BA5}" type="presParOf" srcId="{19FDC5E6-0AFD-43E3-ADC7-44E8D9476172}" destId="{1616F071-AD8D-4D1E-B382-820C5A5EDE1E}" srcOrd="0" destOrd="0" presId="urn:microsoft.com/office/officeart/2005/8/layout/hProcess11"/>
    <dgm:cxn modelId="{5C9C88B1-B607-4A0B-8780-BFD69F287A12}" type="presParOf" srcId="{19FDC5E6-0AFD-43E3-ADC7-44E8D9476172}" destId="{F5487A71-C535-47BA-ACB8-EA09735214AE}" srcOrd="1" destOrd="0" presId="urn:microsoft.com/office/officeart/2005/8/layout/hProcess11"/>
    <dgm:cxn modelId="{C6108455-96DB-46CF-B746-B8737C384564}" type="presParOf" srcId="{F5487A71-C535-47BA-ACB8-EA09735214AE}" destId="{FF30A98B-A2D4-4B06-8174-995EDE873FD5}" srcOrd="0" destOrd="0" presId="urn:microsoft.com/office/officeart/2005/8/layout/hProcess11"/>
    <dgm:cxn modelId="{138DFF91-81AE-4038-B4FD-8A70F324C213}" type="presParOf" srcId="{FF30A98B-A2D4-4B06-8174-995EDE873FD5}" destId="{DBE9E913-281F-46B0-BFC5-B25DF1904903}" srcOrd="0" destOrd="0" presId="urn:microsoft.com/office/officeart/2005/8/layout/hProcess11"/>
    <dgm:cxn modelId="{958D57B2-C39D-4729-9E90-DC476777986F}" type="presParOf" srcId="{FF30A98B-A2D4-4B06-8174-995EDE873FD5}" destId="{16F87E19-6273-482D-9988-E449E6332646}" srcOrd="1" destOrd="0" presId="urn:microsoft.com/office/officeart/2005/8/layout/hProcess11"/>
    <dgm:cxn modelId="{603A643E-1B92-4EC5-B5DD-FEAA074EBF92}" type="presParOf" srcId="{FF30A98B-A2D4-4B06-8174-995EDE873FD5}" destId="{2F4CD7F4-1F60-4C16-81E9-0180CCC767C7}" srcOrd="2" destOrd="0" presId="urn:microsoft.com/office/officeart/2005/8/layout/hProcess11"/>
    <dgm:cxn modelId="{7C30B0A3-BBE1-4127-8900-2BA3937E1652}" type="presParOf" srcId="{F5487A71-C535-47BA-ACB8-EA09735214AE}" destId="{64E12FBF-74C5-4654-9829-139FD41C526C}" srcOrd="1" destOrd="0" presId="urn:microsoft.com/office/officeart/2005/8/layout/hProcess11"/>
    <dgm:cxn modelId="{F4957FCB-7980-4883-8E54-DE3AD2B7231D}" type="presParOf" srcId="{F5487A71-C535-47BA-ACB8-EA09735214AE}" destId="{64737E04-35B6-4A98-BFAE-7DA7D02AA96F}" srcOrd="2" destOrd="0" presId="urn:microsoft.com/office/officeart/2005/8/layout/hProcess11"/>
    <dgm:cxn modelId="{E9BA74E0-C28D-4A6B-A78A-CC86CC78F524}" type="presParOf" srcId="{64737E04-35B6-4A98-BFAE-7DA7D02AA96F}" destId="{18E4C6DA-33FA-4D7B-98A9-AFEFE41F9031}" srcOrd="0" destOrd="0" presId="urn:microsoft.com/office/officeart/2005/8/layout/hProcess11"/>
    <dgm:cxn modelId="{F514301E-04BD-4871-AE6B-701734F8A44D}" type="presParOf" srcId="{64737E04-35B6-4A98-BFAE-7DA7D02AA96F}" destId="{57B8BC61-E61E-43B8-9874-D84B7577338B}" srcOrd="1" destOrd="0" presId="urn:microsoft.com/office/officeart/2005/8/layout/hProcess11"/>
    <dgm:cxn modelId="{8D21C13E-2469-4BB7-9524-B8B268F06E6F}" type="presParOf" srcId="{64737E04-35B6-4A98-BFAE-7DA7D02AA96F}" destId="{AE7A803E-6C41-4770-934D-260EA5E55715}" srcOrd="2" destOrd="0" presId="urn:microsoft.com/office/officeart/2005/8/layout/hProcess11"/>
    <dgm:cxn modelId="{FA4139F3-B096-4E01-A52A-5E49E40CAF0E}" type="presParOf" srcId="{F5487A71-C535-47BA-ACB8-EA09735214AE}" destId="{B8BF10B7-BE8B-4BA3-BA36-7746765E73F7}" srcOrd="3" destOrd="0" presId="urn:microsoft.com/office/officeart/2005/8/layout/hProcess11"/>
    <dgm:cxn modelId="{5F55166F-98D7-45BC-9315-1E3E91A0B896}" type="presParOf" srcId="{F5487A71-C535-47BA-ACB8-EA09735214AE}" destId="{928FCCEE-E032-47AF-9D6A-EB775EFBED17}" srcOrd="4" destOrd="0" presId="urn:microsoft.com/office/officeart/2005/8/layout/hProcess11"/>
    <dgm:cxn modelId="{EAE41A3D-69B0-4120-8E22-2AF2C94A5974}" type="presParOf" srcId="{928FCCEE-E032-47AF-9D6A-EB775EFBED17}" destId="{69FD5F2B-2141-4E12-BA61-1E1D87CA4B40}" srcOrd="0" destOrd="0" presId="urn:microsoft.com/office/officeart/2005/8/layout/hProcess11"/>
    <dgm:cxn modelId="{3E45C032-F2AD-4C92-970E-61BF91BBC1BD}" type="presParOf" srcId="{928FCCEE-E032-47AF-9D6A-EB775EFBED17}" destId="{8610CF73-E414-4F22-B010-156C2A8C59BA}" srcOrd="1" destOrd="0" presId="urn:microsoft.com/office/officeart/2005/8/layout/hProcess11"/>
    <dgm:cxn modelId="{32C071ED-1D8D-4FE0-91FB-C6D1FFD74E62}" type="presParOf" srcId="{928FCCEE-E032-47AF-9D6A-EB775EFBED17}" destId="{38C16D68-86D4-4759-AFF5-B3D03DB0E085}" srcOrd="2" destOrd="0" presId="urn:microsoft.com/office/officeart/2005/8/layout/hProcess11"/>
    <dgm:cxn modelId="{DBD0E9AA-3865-40E5-BD1A-7B27FC94146F}" type="presParOf" srcId="{F5487A71-C535-47BA-ACB8-EA09735214AE}" destId="{08A7CEE0-87E1-4C24-B86D-28D282FDA42F}" srcOrd="5" destOrd="0" presId="urn:microsoft.com/office/officeart/2005/8/layout/hProcess11"/>
    <dgm:cxn modelId="{8A647C7F-860A-4D41-A103-D0E30AAD0F71}" type="presParOf" srcId="{F5487A71-C535-47BA-ACB8-EA09735214AE}" destId="{7494227F-53C3-4A90-82FC-7A7EFBC72C0E}" srcOrd="6" destOrd="0" presId="urn:microsoft.com/office/officeart/2005/8/layout/hProcess11"/>
    <dgm:cxn modelId="{33FD728A-3A4C-4643-A269-E7FC7860C16D}" type="presParOf" srcId="{7494227F-53C3-4A90-82FC-7A7EFBC72C0E}" destId="{1D6A5CD8-2CD1-4224-8880-43B0E8958AFC}" srcOrd="0" destOrd="0" presId="urn:microsoft.com/office/officeart/2005/8/layout/hProcess11"/>
    <dgm:cxn modelId="{61D38EC0-853B-40A5-BDAB-7FBAF3C3B6F3}" type="presParOf" srcId="{7494227F-53C3-4A90-82FC-7A7EFBC72C0E}" destId="{79479466-6AB2-4CAC-B5A4-DAD6D0E11231}" srcOrd="1" destOrd="0" presId="urn:microsoft.com/office/officeart/2005/8/layout/hProcess11"/>
    <dgm:cxn modelId="{5D8188BB-29DA-40D3-92BC-AA34EDD3C38C}" type="presParOf" srcId="{7494227F-53C3-4A90-82FC-7A7EFBC72C0E}" destId="{12969A18-3182-4947-8040-0BA3206E91F4}" srcOrd="2" destOrd="0" presId="urn:microsoft.com/office/officeart/2005/8/layout/hProcess11"/>
    <dgm:cxn modelId="{53F0AA2B-81A7-4AF0-BAB6-63CEBD200714}" type="presParOf" srcId="{F5487A71-C535-47BA-ACB8-EA09735214AE}" destId="{67765E64-3B14-4F87-B451-68C7CD6E46EE}" srcOrd="7" destOrd="0" presId="urn:microsoft.com/office/officeart/2005/8/layout/hProcess11"/>
    <dgm:cxn modelId="{21977E43-53E7-421E-A02C-8C576095A68E}" type="presParOf" srcId="{F5487A71-C535-47BA-ACB8-EA09735214AE}" destId="{A2E6723A-975E-46F2-A8A4-EA81D49312C5}" srcOrd="8" destOrd="0" presId="urn:microsoft.com/office/officeart/2005/8/layout/hProcess11"/>
    <dgm:cxn modelId="{D9A2A768-28E9-49F0-AB3E-8ADC10DB3621}" type="presParOf" srcId="{A2E6723A-975E-46F2-A8A4-EA81D49312C5}" destId="{B474D03E-9E95-4DE3-919B-796003A35B15}" srcOrd="0" destOrd="0" presId="urn:microsoft.com/office/officeart/2005/8/layout/hProcess11"/>
    <dgm:cxn modelId="{03A8992C-6F15-402E-8B54-373C7D909544}" type="presParOf" srcId="{A2E6723A-975E-46F2-A8A4-EA81D49312C5}" destId="{01BB1B3C-91C1-4962-8F16-534DFC606C1E}" srcOrd="1" destOrd="0" presId="urn:microsoft.com/office/officeart/2005/8/layout/hProcess11"/>
    <dgm:cxn modelId="{F548A4CD-A09C-483D-8FC3-973A4DD63773}" type="presParOf" srcId="{A2E6723A-975E-46F2-A8A4-EA81D49312C5}" destId="{A2949AB5-FD89-405E-9694-D3641B25A24A}" srcOrd="2" destOrd="0" presId="urn:microsoft.com/office/officeart/2005/8/layout/hProcess11"/>
    <dgm:cxn modelId="{254653ED-9A72-4E87-9C65-4D77F12167A6}" type="presParOf" srcId="{F5487A71-C535-47BA-ACB8-EA09735214AE}" destId="{E8F5DFC7-7E46-475E-8595-A08297C556A0}" srcOrd="9" destOrd="0" presId="urn:microsoft.com/office/officeart/2005/8/layout/hProcess11"/>
    <dgm:cxn modelId="{F280D855-72EE-4BEF-B519-2EB759BB0401}" type="presParOf" srcId="{F5487A71-C535-47BA-ACB8-EA09735214AE}" destId="{40069F14-BF57-435F-971A-5AE5A24DC31F}" srcOrd="10" destOrd="0" presId="urn:microsoft.com/office/officeart/2005/8/layout/hProcess11"/>
    <dgm:cxn modelId="{BCAA3716-A93C-4A3E-847D-8C133B5577E5}" type="presParOf" srcId="{40069F14-BF57-435F-971A-5AE5A24DC31F}" destId="{B9D507C8-8459-49FE-AE98-E59F60B2DB02}" srcOrd="0" destOrd="0" presId="urn:microsoft.com/office/officeart/2005/8/layout/hProcess11"/>
    <dgm:cxn modelId="{3EA06270-07F1-468C-BC1A-BD3C3E98B4DF}" type="presParOf" srcId="{40069F14-BF57-435F-971A-5AE5A24DC31F}" destId="{B0B653E2-F28A-4877-B956-C7F247C0ADC5}" srcOrd="1" destOrd="0" presId="urn:microsoft.com/office/officeart/2005/8/layout/hProcess11"/>
    <dgm:cxn modelId="{247E9CC9-62C9-49A4-9D38-62457C9F0B47}" type="presParOf" srcId="{40069F14-BF57-435F-971A-5AE5A24DC31F}" destId="{2490886E-A417-45ED-99DC-2A0D920BADD0}" srcOrd="2" destOrd="0" presId="urn:microsoft.com/office/officeart/2005/8/layout/hProcess11"/>
    <dgm:cxn modelId="{58C75834-F5EC-484F-8CDF-CE56A6A9AF06}" type="presParOf" srcId="{F5487A71-C535-47BA-ACB8-EA09735214AE}" destId="{7D675BA3-DCE6-4FF5-B20D-2EDDF4F115D5}" srcOrd="11" destOrd="0" presId="urn:microsoft.com/office/officeart/2005/8/layout/hProcess11"/>
    <dgm:cxn modelId="{B0DCEA3F-EBC6-4CFA-98E3-CBFF7EBD9F4F}" type="presParOf" srcId="{F5487A71-C535-47BA-ACB8-EA09735214AE}" destId="{337A46B0-5350-4FD5-9EF2-94EB293662FF}" srcOrd="12" destOrd="0" presId="urn:microsoft.com/office/officeart/2005/8/layout/hProcess11"/>
    <dgm:cxn modelId="{529179D1-BC32-4166-9220-B9447290DB04}" type="presParOf" srcId="{337A46B0-5350-4FD5-9EF2-94EB293662FF}" destId="{625C9128-FABA-46F1-924D-0F997A848B4F}" srcOrd="0" destOrd="0" presId="urn:microsoft.com/office/officeart/2005/8/layout/hProcess11"/>
    <dgm:cxn modelId="{A185CDC9-8EB9-4230-9B49-958472B1EC7A}" type="presParOf" srcId="{337A46B0-5350-4FD5-9EF2-94EB293662FF}" destId="{57C8A949-F04B-4AD9-AD76-B19E65638E29}" srcOrd="1" destOrd="0" presId="urn:microsoft.com/office/officeart/2005/8/layout/hProcess11"/>
    <dgm:cxn modelId="{2DA261E3-FF8F-43C8-A406-1488CF7EF995}" type="presParOf" srcId="{337A46B0-5350-4FD5-9EF2-94EB293662FF}" destId="{93FE14F0-2058-4534-93F8-7C807BACEE22}" srcOrd="2" destOrd="0" presId="urn:microsoft.com/office/officeart/2005/8/layout/hProcess11"/>
    <dgm:cxn modelId="{31A80C36-936F-4D5E-AC9B-0032E686B6D8}" type="presParOf" srcId="{F5487A71-C535-47BA-ACB8-EA09735214AE}" destId="{0E14F9C6-FCDF-4C69-90B9-C27175BB0A4E}" srcOrd="13" destOrd="0" presId="urn:microsoft.com/office/officeart/2005/8/layout/hProcess11"/>
    <dgm:cxn modelId="{E6C5C7B9-D02F-44FD-838B-6F7AE373C8A7}" type="presParOf" srcId="{F5487A71-C535-47BA-ACB8-EA09735214AE}" destId="{607B84B7-5608-4308-9326-882E1B9195D7}" srcOrd="14" destOrd="0" presId="urn:microsoft.com/office/officeart/2005/8/layout/hProcess11"/>
    <dgm:cxn modelId="{25FDACE1-2403-4D2C-A3EE-50FFDCC61EA1}" type="presParOf" srcId="{607B84B7-5608-4308-9326-882E1B9195D7}" destId="{30E5C7A5-BB55-4472-91DF-E67EFB0BE51C}" srcOrd="0" destOrd="0" presId="urn:microsoft.com/office/officeart/2005/8/layout/hProcess11"/>
    <dgm:cxn modelId="{4C123626-B4C8-4793-B8A9-F15EB19CDE48}" type="presParOf" srcId="{607B84B7-5608-4308-9326-882E1B9195D7}" destId="{475A2796-953A-4370-B5D3-BD94DE5D395C}" srcOrd="1" destOrd="0" presId="urn:microsoft.com/office/officeart/2005/8/layout/hProcess11"/>
    <dgm:cxn modelId="{CE57F11D-516D-4EC6-AEFB-8247212EACEA}" type="presParOf" srcId="{607B84B7-5608-4308-9326-882E1B9195D7}" destId="{8600DE3D-B573-4CDA-8CE3-64DDEF6DB6C1}"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BBC5F6-317B-4104-8FF2-7B0D3FCAB01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344B39F4-9765-41F7-9DF5-FA45FB02E97F}">
      <dgm:prSet/>
      <dgm:spPr/>
      <dgm:t>
        <a:bodyPr/>
        <a:lstStyle/>
        <a:p>
          <a:pPr rtl="0"/>
          <a:r>
            <a:rPr lang="id-ID" b="1"/>
            <a:t>B. Syarat non Fisik</a:t>
          </a:r>
          <a:endParaRPr lang="id-ID"/>
        </a:p>
      </dgm:t>
    </dgm:pt>
    <dgm:pt modelId="{BB2A6EB2-52C7-4AED-A923-AD5E97660A81}" type="parTrans" cxnId="{7D76FA9C-62A7-47D9-9611-4E29BA72A5C9}">
      <dgm:prSet/>
      <dgm:spPr/>
      <dgm:t>
        <a:bodyPr/>
        <a:lstStyle/>
        <a:p>
          <a:endParaRPr lang="id-ID"/>
        </a:p>
      </dgm:t>
    </dgm:pt>
    <dgm:pt modelId="{46717A57-B18A-4184-9E18-5ADC35A27EE2}" type="sibTrans" cxnId="{7D76FA9C-62A7-47D9-9611-4E29BA72A5C9}">
      <dgm:prSet/>
      <dgm:spPr/>
      <dgm:t>
        <a:bodyPr/>
        <a:lstStyle/>
        <a:p>
          <a:endParaRPr lang="id-ID"/>
        </a:p>
      </dgm:t>
    </dgm:pt>
    <dgm:pt modelId="{4C8F64A6-B9E9-410A-8354-0E06A4A8F100}">
      <dgm:prSet/>
      <dgm:spPr/>
      <dgm:t>
        <a:bodyPr/>
        <a:lstStyle/>
        <a:p>
          <a:pPr rtl="0"/>
          <a:r>
            <a:rPr lang="id-ID"/>
            <a:t>Sehat rohani, tidak menggalami gangguan jiwa/kekacauan mental &amp; emosional, tidak stress atau frustasi</a:t>
          </a:r>
        </a:p>
      </dgm:t>
    </dgm:pt>
    <dgm:pt modelId="{ADF8849A-001E-422C-A5D2-15ED54960CA4}" type="parTrans" cxnId="{F5881A5F-241B-4AE7-9B65-9B1EB77895BB}">
      <dgm:prSet/>
      <dgm:spPr/>
      <dgm:t>
        <a:bodyPr/>
        <a:lstStyle/>
        <a:p>
          <a:endParaRPr lang="id-ID"/>
        </a:p>
      </dgm:t>
    </dgm:pt>
    <dgm:pt modelId="{B9CE52F7-E0DB-49E8-8B89-8CDC76921446}" type="sibTrans" cxnId="{F5881A5F-241B-4AE7-9B65-9B1EB77895BB}">
      <dgm:prSet/>
      <dgm:spPr/>
      <dgm:t>
        <a:bodyPr/>
        <a:lstStyle/>
        <a:p>
          <a:endParaRPr lang="id-ID"/>
        </a:p>
      </dgm:t>
    </dgm:pt>
    <dgm:pt modelId="{D17C73F4-622E-4657-AF8F-E4FB8AC8AECC}">
      <dgm:prSet/>
      <dgm:spPr/>
      <dgm:t>
        <a:bodyPr/>
        <a:lstStyle/>
        <a:p>
          <a:pPr rtl="0"/>
          <a:r>
            <a:rPr lang="id-ID"/>
            <a:t>Mampu berkomunikasi dengan bahasa yang dimengerti satu sama lain dan minimal 2 bahasa yaitu B. Indonesia dan Inggris.</a:t>
          </a:r>
        </a:p>
      </dgm:t>
    </dgm:pt>
    <dgm:pt modelId="{43332117-4A0C-4BC9-B3C3-C966FF241D54}" type="parTrans" cxnId="{0E3A4170-D9A5-4DA5-AD7B-DE8AE46FF386}">
      <dgm:prSet/>
      <dgm:spPr/>
      <dgm:t>
        <a:bodyPr/>
        <a:lstStyle/>
        <a:p>
          <a:endParaRPr lang="id-ID"/>
        </a:p>
      </dgm:t>
    </dgm:pt>
    <dgm:pt modelId="{D461B3D4-21D1-4098-AAF8-A91136F1E5DF}" type="sibTrans" cxnId="{0E3A4170-D9A5-4DA5-AD7B-DE8AE46FF386}">
      <dgm:prSet/>
      <dgm:spPr/>
      <dgm:t>
        <a:bodyPr/>
        <a:lstStyle/>
        <a:p>
          <a:endParaRPr lang="id-ID"/>
        </a:p>
      </dgm:t>
    </dgm:pt>
    <dgm:pt modelId="{DAEB773B-58A2-4B56-A9E9-9E8B008499CD}">
      <dgm:prSet/>
      <dgm:spPr/>
      <dgm:t>
        <a:bodyPr/>
        <a:lstStyle/>
        <a:p>
          <a:pPr rtl="0"/>
          <a:r>
            <a:rPr lang="id-ID"/>
            <a:t>Bersikap ceria &amp; murah senyum</a:t>
          </a:r>
        </a:p>
      </dgm:t>
    </dgm:pt>
    <dgm:pt modelId="{6CD580FE-C773-4B5F-825A-FC6F46D0122B}" type="parTrans" cxnId="{102DFC96-5298-40B7-B10D-1567A3F5A776}">
      <dgm:prSet/>
      <dgm:spPr/>
      <dgm:t>
        <a:bodyPr/>
        <a:lstStyle/>
        <a:p>
          <a:endParaRPr lang="id-ID"/>
        </a:p>
      </dgm:t>
    </dgm:pt>
    <dgm:pt modelId="{E60C1D70-912D-497B-9A6E-58D1B4ED4502}" type="sibTrans" cxnId="{102DFC96-5298-40B7-B10D-1567A3F5A776}">
      <dgm:prSet/>
      <dgm:spPr/>
      <dgm:t>
        <a:bodyPr/>
        <a:lstStyle/>
        <a:p>
          <a:endParaRPr lang="id-ID"/>
        </a:p>
      </dgm:t>
    </dgm:pt>
    <dgm:pt modelId="{B0DC1990-1C99-4AE6-8B5D-BC558A0B916B}">
      <dgm:prSet/>
      <dgm:spPr/>
      <dgm:t>
        <a:bodyPr/>
        <a:lstStyle/>
        <a:p>
          <a:pPr rtl="0"/>
          <a:r>
            <a:rPr lang="id-ID"/>
            <a:t>Sabar, jujur &amp; disiplin dalam Situasi dan kondisi apapun.</a:t>
          </a:r>
        </a:p>
      </dgm:t>
    </dgm:pt>
    <dgm:pt modelId="{1831665C-96DF-44BB-8ED5-F37FC7B84F5E}" type="parTrans" cxnId="{DEEFCD17-A15F-4A6F-B4B6-B629D76EBDF8}">
      <dgm:prSet/>
      <dgm:spPr/>
      <dgm:t>
        <a:bodyPr/>
        <a:lstStyle/>
        <a:p>
          <a:endParaRPr lang="id-ID"/>
        </a:p>
      </dgm:t>
    </dgm:pt>
    <dgm:pt modelId="{99C33A2E-BCA1-4D37-ACBE-DB486C7EF162}" type="sibTrans" cxnId="{DEEFCD17-A15F-4A6F-B4B6-B629D76EBDF8}">
      <dgm:prSet/>
      <dgm:spPr/>
      <dgm:t>
        <a:bodyPr/>
        <a:lstStyle/>
        <a:p>
          <a:endParaRPr lang="id-ID"/>
        </a:p>
      </dgm:t>
    </dgm:pt>
    <dgm:pt modelId="{76ECF339-E141-48C7-BE46-593AC6D518EF}">
      <dgm:prSet/>
      <dgm:spPr/>
      <dgm:t>
        <a:bodyPr/>
        <a:lstStyle/>
        <a:p>
          <a:pPr rtl="0"/>
          <a:r>
            <a:rPr lang="id-ID"/>
            <a:t>Tanggap, trampil cermat dalam bertindak.</a:t>
          </a:r>
        </a:p>
      </dgm:t>
    </dgm:pt>
    <dgm:pt modelId="{534B8D32-66EF-4332-8309-30AE1CA455D1}" type="parTrans" cxnId="{D2BAF591-FABF-43E7-929C-505C7D3F963E}">
      <dgm:prSet/>
      <dgm:spPr/>
      <dgm:t>
        <a:bodyPr/>
        <a:lstStyle/>
        <a:p>
          <a:endParaRPr lang="id-ID"/>
        </a:p>
      </dgm:t>
    </dgm:pt>
    <dgm:pt modelId="{7FFAD6D5-2CB3-42D0-8168-670527A10AE9}" type="sibTrans" cxnId="{D2BAF591-FABF-43E7-929C-505C7D3F963E}">
      <dgm:prSet/>
      <dgm:spPr/>
      <dgm:t>
        <a:bodyPr/>
        <a:lstStyle/>
        <a:p>
          <a:endParaRPr lang="id-ID"/>
        </a:p>
      </dgm:t>
    </dgm:pt>
    <dgm:pt modelId="{0B501809-4C7C-472A-BEA4-0699549B077F}" type="pres">
      <dgm:prSet presAssocID="{64BBC5F6-317B-4104-8FF2-7B0D3FCAB018}" presName="linear" presStyleCnt="0">
        <dgm:presLayoutVars>
          <dgm:animLvl val="lvl"/>
          <dgm:resizeHandles val="exact"/>
        </dgm:presLayoutVars>
      </dgm:prSet>
      <dgm:spPr/>
    </dgm:pt>
    <dgm:pt modelId="{01B1201B-8046-446E-8CCE-2C748F72EE24}" type="pres">
      <dgm:prSet presAssocID="{344B39F4-9765-41F7-9DF5-FA45FB02E97F}" presName="parentText" presStyleLbl="node1" presStyleIdx="0" presStyleCnt="1">
        <dgm:presLayoutVars>
          <dgm:chMax val="0"/>
          <dgm:bulletEnabled val="1"/>
        </dgm:presLayoutVars>
      </dgm:prSet>
      <dgm:spPr/>
    </dgm:pt>
    <dgm:pt modelId="{5140A136-5429-4846-8ECA-A8C6B0D4D3FC}" type="pres">
      <dgm:prSet presAssocID="{344B39F4-9765-41F7-9DF5-FA45FB02E97F}" presName="childText" presStyleLbl="revTx" presStyleIdx="0" presStyleCnt="1">
        <dgm:presLayoutVars>
          <dgm:bulletEnabled val="1"/>
        </dgm:presLayoutVars>
      </dgm:prSet>
      <dgm:spPr/>
    </dgm:pt>
  </dgm:ptLst>
  <dgm:cxnLst>
    <dgm:cxn modelId="{DEEFCD17-A15F-4A6F-B4B6-B629D76EBDF8}" srcId="{344B39F4-9765-41F7-9DF5-FA45FB02E97F}" destId="{B0DC1990-1C99-4AE6-8B5D-BC558A0B916B}" srcOrd="3" destOrd="0" parTransId="{1831665C-96DF-44BB-8ED5-F37FC7B84F5E}" sibTransId="{99C33A2E-BCA1-4D37-ACBE-DB486C7EF162}"/>
    <dgm:cxn modelId="{7D07753A-D45A-41B1-9ABA-AE05C640551B}" type="presOf" srcId="{D17C73F4-622E-4657-AF8F-E4FB8AC8AECC}" destId="{5140A136-5429-4846-8ECA-A8C6B0D4D3FC}" srcOrd="0" destOrd="1" presId="urn:microsoft.com/office/officeart/2005/8/layout/vList2"/>
    <dgm:cxn modelId="{E3D90658-BC9F-46AD-A055-7ED1461F7E35}" type="presOf" srcId="{4C8F64A6-B9E9-410A-8354-0E06A4A8F100}" destId="{5140A136-5429-4846-8ECA-A8C6B0D4D3FC}" srcOrd="0" destOrd="0" presId="urn:microsoft.com/office/officeart/2005/8/layout/vList2"/>
    <dgm:cxn modelId="{F5881A5F-241B-4AE7-9B65-9B1EB77895BB}" srcId="{344B39F4-9765-41F7-9DF5-FA45FB02E97F}" destId="{4C8F64A6-B9E9-410A-8354-0E06A4A8F100}" srcOrd="0" destOrd="0" parTransId="{ADF8849A-001E-422C-A5D2-15ED54960CA4}" sibTransId="{B9CE52F7-E0DB-49E8-8B89-8CDC76921446}"/>
    <dgm:cxn modelId="{0E3A4170-D9A5-4DA5-AD7B-DE8AE46FF386}" srcId="{344B39F4-9765-41F7-9DF5-FA45FB02E97F}" destId="{D17C73F4-622E-4657-AF8F-E4FB8AC8AECC}" srcOrd="1" destOrd="0" parTransId="{43332117-4A0C-4BC9-B3C3-C966FF241D54}" sibTransId="{D461B3D4-21D1-4098-AAF8-A91136F1E5DF}"/>
    <dgm:cxn modelId="{D2BAF591-FABF-43E7-929C-505C7D3F963E}" srcId="{344B39F4-9765-41F7-9DF5-FA45FB02E97F}" destId="{76ECF339-E141-48C7-BE46-593AC6D518EF}" srcOrd="4" destOrd="0" parTransId="{534B8D32-66EF-4332-8309-30AE1CA455D1}" sibTransId="{7FFAD6D5-2CB3-42D0-8168-670527A10AE9}"/>
    <dgm:cxn modelId="{102DFC96-5298-40B7-B10D-1567A3F5A776}" srcId="{344B39F4-9765-41F7-9DF5-FA45FB02E97F}" destId="{DAEB773B-58A2-4B56-A9E9-9E8B008499CD}" srcOrd="2" destOrd="0" parTransId="{6CD580FE-C773-4B5F-825A-FC6F46D0122B}" sibTransId="{E60C1D70-912D-497B-9A6E-58D1B4ED4502}"/>
    <dgm:cxn modelId="{7D76FA9C-62A7-47D9-9611-4E29BA72A5C9}" srcId="{64BBC5F6-317B-4104-8FF2-7B0D3FCAB018}" destId="{344B39F4-9765-41F7-9DF5-FA45FB02E97F}" srcOrd="0" destOrd="0" parTransId="{BB2A6EB2-52C7-4AED-A923-AD5E97660A81}" sibTransId="{46717A57-B18A-4184-9E18-5ADC35A27EE2}"/>
    <dgm:cxn modelId="{279A24B3-846A-4BBD-8867-8174CAEFE6E2}" type="presOf" srcId="{64BBC5F6-317B-4104-8FF2-7B0D3FCAB018}" destId="{0B501809-4C7C-472A-BEA4-0699549B077F}" srcOrd="0" destOrd="0" presId="urn:microsoft.com/office/officeart/2005/8/layout/vList2"/>
    <dgm:cxn modelId="{C06411C8-B4BC-47F7-A4FB-1DB4C86DCD09}" type="presOf" srcId="{DAEB773B-58A2-4B56-A9E9-9E8B008499CD}" destId="{5140A136-5429-4846-8ECA-A8C6B0D4D3FC}" srcOrd="0" destOrd="2" presId="urn:microsoft.com/office/officeart/2005/8/layout/vList2"/>
    <dgm:cxn modelId="{F20E63EE-72E5-4B91-8262-4A46567738E3}" type="presOf" srcId="{B0DC1990-1C99-4AE6-8B5D-BC558A0B916B}" destId="{5140A136-5429-4846-8ECA-A8C6B0D4D3FC}" srcOrd="0" destOrd="3" presId="urn:microsoft.com/office/officeart/2005/8/layout/vList2"/>
    <dgm:cxn modelId="{39C594F3-6DAD-45F8-9929-003315BC63A6}" type="presOf" srcId="{76ECF339-E141-48C7-BE46-593AC6D518EF}" destId="{5140A136-5429-4846-8ECA-A8C6B0D4D3FC}" srcOrd="0" destOrd="4" presId="urn:microsoft.com/office/officeart/2005/8/layout/vList2"/>
    <dgm:cxn modelId="{0E19BDF8-E369-41EA-BDC6-547A7A83B487}" type="presOf" srcId="{344B39F4-9765-41F7-9DF5-FA45FB02E97F}" destId="{01B1201B-8046-446E-8CCE-2C748F72EE24}" srcOrd="0" destOrd="0" presId="urn:microsoft.com/office/officeart/2005/8/layout/vList2"/>
    <dgm:cxn modelId="{828E5598-8A71-417F-A313-A7391E4AA599}" type="presParOf" srcId="{0B501809-4C7C-472A-BEA4-0699549B077F}" destId="{01B1201B-8046-446E-8CCE-2C748F72EE24}" srcOrd="0" destOrd="0" presId="urn:microsoft.com/office/officeart/2005/8/layout/vList2"/>
    <dgm:cxn modelId="{F2D649E5-685E-442A-926A-A892D2D9809C}" type="presParOf" srcId="{0B501809-4C7C-472A-BEA4-0699549B077F}" destId="{5140A136-5429-4846-8ECA-A8C6B0D4D3F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2D33F8-8C34-4B10-949B-F75AD975223C}"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id-ID"/>
        </a:p>
      </dgm:t>
    </dgm:pt>
    <dgm:pt modelId="{4357A5E1-B09A-49F3-80FC-D724935D2D57}">
      <dgm:prSet/>
      <dgm:spPr/>
      <dgm:t>
        <a:bodyPr/>
        <a:lstStyle/>
        <a:p>
          <a:pPr rtl="0"/>
          <a:r>
            <a:rPr lang="id-ID"/>
            <a:t>Mudah bergaul.</a:t>
          </a:r>
        </a:p>
      </dgm:t>
    </dgm:pt>
    <dgm:pt modelId="{88B32EFE-1673-4CA5-B949-75BB472DBD5D}" type="parTrans" cxnId="{F686E729-A54F-4D06-B240-5E1F677689A6}">
      <dgm:prSet/>
      <dgm:spPr/>
      <dgm:t>
        <a:bodyPr/>
        <a:lstStyle/>
        <a:p>
          <a:endParaRPr lang="id-ID"/>
        </a:p>
      </dgm:t>
    </dgm:pt>
    <dgm:pt modelId="{361CBD4A-EE4F-4950-AEBE-32852608F7D1}" type="sibTrans" cxnId="{F686E729-A54F-4D06-B240-5E1F677689A6}">
      <dgm:prSet/>
      <dgm:spPr/>
      <dgm:t>
        <a:bodyPr/>
        <a:lstStyle/>
        <a:p>
          <a:endParaRPr lang="id-ID"/>
        </a:p>
      </dgm:t>
    </dgm:pt>
    <dgm:pt modelId="{B6E3CB0E-9D3E-4121-9076-CDB0D0B28EDF}">
      <dgm:prSet/>
      <dgm:spPr/>
      <dgm:t>
        <a:bodyPr/>
        <a:lstStyle/>
        <a:p>
          <a:pPr rtl="0"/>
          <a:r>
            <a:rPr lang="id-ID"/>
            <a:t>Mampu dengan cepat memahami maksud orang lain.</a:t>
          </a:r>
        </a:p>
      </dgm:t>
    </dgm:pt>
    <dgm:pt modelId="{4D65A44D-3FE2-48ED-B7E3-E662535B7F77}" type="parTrans" cxnId="{CB33CEE8-E268-4766-B042-E024599C6228}">
      <dgm:prSet/>
      <dgm:spPr/>
      <dgm:t>
        <a:bodyPr/>
        <a:lstStyle/>
        <a:p>
          <a:endParaRPr lang="id-ID"/>
        </a:p>
      </dgm:t>
    </dgm:pt>
    <dgm:pt modelId="{D004A602-8C85-4F36-9FF5-99349D443274}" type="sibTrans" cxnId="{CB33CEE8-E268-4766-B042-E024599C6228}">
      <dgm:prSet/>
      <dgm:spPr/>
      <dgm:t>
        <a:bodyPr/>
        <a:lstStyle/>
        <a:p>
          <a:endParaRPr lang="id-ID"/>
        </a:p>
      </dgm:t>
    </dgm:pt>
    <dgm:pt modelId="{A93E570B-A90D-4347-8168-0393A778194C}">
      <dgm:prSet/>
      <dgm:spPr/>
      <dgm:t>
        <a:bodyPr/>
        <a:lstStyle/>
        <a:p>
          <a:pPr rtl="0"/>
          <a:r>
            <a:rPr lang="id-ID" dirty="0"/>
            <a:t>Menguasai teknik menjual dan bekerja sesuai petunjuk pelaksanaan yang telah ditetapkan management.</a:t>
          </a:r>
        </a:p>
      </dgm:t>
    </dgm:pt>
    <dgm:pt modelId="{76028577-C23B-47E3-B323-C25585F76687}" type="parTrans" cxnId="{FA24292A-45F6-434B-8728-B86C4BEA369D}">
      <dgm:prSet/>
      <dgm:spPr/>
      <dgm:t>
        <a:bodyPr/>
        <a:lstStyle/>
        <a:p>
          <a:endParaRPr lang="id-ID"/>
        </a:p>
      </dgm:t>
    </dgm:pt>
    <dgm:pt modelId="{A4F7644A-8880-4CD0-AF6A-74666DD1D1A0}" type="sibTrans" cxnId="{FA24292A-45F6-434B-8728-B86C4BEA369D}">
      <dgm:prSet/>
      <dgm:spPr/>
      <dgm:t>
        <a:bodyPr/>
        <a:lstStyle/>
        <a:p>
          <a:endParaRPr lang="id-ID"/>
        </a:p>
      </dgm:t>
    </dgm:pt>
    <dgm:pt modelId="{6245E7AB-595F-4519-8132-86F58DCB78E3}">
      <dgm:prSet/>
      <dgm:spPr/>
      <dgm:t>
        <a:bodyPr/>
        <a:lstStyle/>
        <a:p>
          <a:pPr rtl="0"/>
          <a:r>
            <a:rPr lang="id-ID"/>
            <a:t>Memiliki sifat suka menolong.</a:t>
          </a:r>
        </a:p>
      </dgm:t>
    </dgm:pt>
    <dgm:pt modelId="{8076CE8C-0ADB-4488-9260-A4B8B992A304}" type="parTrans" cxnId="{518AEA76-F61F-40EA-8EC4-EF28655D76E3}">
      <dgm:prSet/>
      <dgm:spPr/>
      <dgm:t>
        <a:bodyPr/>
        <a:lstStyle/>
        <a:p>
          <a:endParaRPr lang="id-ID"/>
        </a:p>
      </dgm:t>
    </dgm:pt>
    <dgm:pt modelId="{409B2031-A7FA-4225-B419-898FB7657347}" type="sibTrans" cxnId="{518AEA76-F61F-40EA-8EC4-EF28655D76E3}">
      <dgm:prSet/>
      <dgm:spPr/>
      <dgm:t>
        <a:bodyPr/>
        <a:lstStyle/>
        <a:p>
          <a:endParaRPr lang="id-ID"/>
        </a:p>
      </dgm:t>
    </dgm:pt>
    <dgm:pt modelId="{0A9FA334-A180-46A1-A91B-00223B3699B0}">
      <dgm:prSet/>
      <dgm:spPr/>
      <dgm:t>
        <a:bodyPr/>
        <a:lstStyle/>
        <a:p>
          <a:pPr rtl="0"/>
          <a:r>
            <a:rPr lang="id-ID"/>
            <a:t>Percaya diri dan tidak sombong.</a:t>
          </a:r>
        </a:p>
      </dgm:t>
    </dgm:pt>
    <dgm:pt modelId="{30ED659D-C665-48FF-9FFC-C3C4C6DF7A88}" type="parTrans" cxnId="{C16492A5-7013-4080-9C50-EBDFEC917D2F}">
      <dgm:prSet/>
      <dgm:spPr/>
      <dgm:t>
        <a:bodyPr/>
        <a:lstStyle/>
        <a:p>
          <a:endParaRPr lang="id-ID"/>
        </a:p>
      </dgm:t>
    </dgm:pt>
    <dgm:pt modelId="{0F54AE07-4A97-4C0A-B2D6-793A0B308CBA}" type="sibTrans" cxnId="{C16492A5-7013-4080-9C50-EBDFEC917D2F}">
      <dgm:prSet/>
      <dgm:spPr/>
      <dgm:t>
        <a:bodyPr/>
        <a:lstStyle/>
        <a:p>
          <a:endParaRPr lang="id-ID"/>
        </a:p>
      </dgm:t>
    </dgm:pt>
    <dgm:pt modelId="{3899C583-5F1F-47B5-8DF6-A20C683E8D03}">
      <dgm:prSet/>
      <dgm:spPr/>
      <dgm:t>
        <a:bodyPr/>
        <a:lstStyle/>
        <a:p>
          <a:pPr rtl="0"/>
          <a:r>
            <a:rPr lang="id-ID"/>
            <a:t>Berpengalaman dan berpendidikan dibidangnya.</a:t>
          </a:r>
        </a:p>
      </dgm:t>
    </dgm:pt>
    <dgm:pt modelId="{562748EF-95FC-495B-9E8D-38F30FDE2355}" type="parTrans" cxnId="{690D9491-BCE0-41AB-BA59-3CA919AD383D}">
      <dgm:prSet/>
      <dgm:spPr/>
      <dgm:t>
        <a:bodyPr/>
        <a:lstStyle/>
        <a:p>
          <a:endParaRPr lang="id-ID"/>
        </a:p>
      </dgm:t>
    </dgm:pt>
    <dgm:pt modelId="{2C924DDE-B873-4404-AF19-BEE1D72642CB}" type="sibTrans" cxnId="{690D9491-BCE0-41AB-BA59-3CA919AD383D}">
      <dgm:prSet/>
      <dgm:spPr/>
      <dgm:t>
        <a:bodyPr/>
        <a:lstStyle/>
        <a:p>
          <a:endParaRPr lang="id-ID"/>
        </a:p>
      </dgm:t>
    </dgm:pt>
    <dgm:pt modelId="{2B211AA1-59F5-45F1-9A11-46C0B5C01F9F}" type="pres">
      <dgm:prSet presAssocID="{2B2D33F8-8C34-4B10-949B-F75AD975223C}" presName="Name0" presStyleCnt="0">
        <dgm:presLayoutVars>
          <dgm:dir/>
          <dgm:resizeHandles val="exact"/>
        </dgm:presLayoutVars>
      </dgm:prSet>
      <dgm:spPr/>
    </dgm:pt>
    <dgm:pt modelId="{5197D70A-3E64-46F9-8671-D7355117500C}" type="pres">
      <dgm:prSet presAssocID="{2B2D33F8-8C34-4B10-949B-F75AD975223C}" presName="arrow" presStyleLbl="bgShp" presStyleIdx="0" presStyleCnt="1"/>
      <dgm:spPr/>
    </dgm:pt>
    <dgm:pt modelId="{AFF6CB06-0D1B-454D-9749-1E48B717DEA8}" type="pres">
      <dgm:prSet presAssocID="{2B2D33F8-8C34-4B10-949B-F75AD975223C}" presName="points" presStyleCnt="0"/>
      <dgm:spPr/>
    </dgm:pt>
    <dgm:pt modelId="{20CA60E1-BB8D-460C-B837-2D539FBCC6E5}" type="pres">
      <dgm:prSet presAssocID="{4357A5E1-B09A-49F3-80FC-D724935D2D57}" presName="compositeA" presStyleCnt="0"/>
      <dgm:spPr/>
    </dgm:pt>
    <dgm:pt modelId="{21F358A7-0365-4AF6-8213-52183628E98B}" type="pres">
      <dgm:prSet presAssocID="{4357A5E1-B09A-49F3-80FC-D724935D2D57}" presName="textA" presStyleLbl="revTx" presStyleIdx="0" presStyleCnt="6">
        <dgm:presLayoutVars>
          <dgm:bulletEnabled val="1"/>
        </dgm:presLayoutVars>
      </dgm:prSet>
      <dgm:spPr/>
    </dgm:pt>
    <dgm:pt modelId="{057B7F91-5B69-45CC-8E6A-E49BA4DC2CCB}" type="pres">
      <dgm:prSet presAssocID="{4357A5E1-B09A-49F3-80FC-D724935D2D57}" presName="circleA" presStyleLbl="node1" presStyleIdx="0" presStyleCnt="6"/>
      <dgm:spPr/>
    </dgm:pt>
    <dgm:pt modelId="{E730F1F0-3598-4A9B-BAE5-71D8AD033B3A}" type="pres">
      <dgm:prSet presAssocID="{4357A5E1-B09A-49F3-80FC-D724935D2D57}" presName="spaceA" presStyleCnt="0"/>
      <dgm:spPr/>
    </dgm:pt>
    <dgm:pt modelId="{2609D0D0-71AD-4FB4-9FBE-71A663928018}" type="pres">
      <dgm:prSet presAssocID="{361CBD4A-EE4F-4950-AEBE-32852608F7D1}" presName="space" presStyleCnt="0"/>
      <dgm:spPr/>
    </dgm:pt>
    <dgm:pt modelId="{27C1A790-A74D-44FC-A40C-44919356782F}" type="pres">
      <dgm:prSet presAssocID="{B6E3CB0E-9D3E-4121-9076-CDB0D0B28EDF}" presName="compositeB" presStyleCnt="0"/>
      <dgm:spPr/>
    </dgm:pt>
    <dgm:pt modelId="{3AEC627E-EBAE-4072-BF31-9EB8BC1206CD}" type="pres">
      <dgm:prSet presAssocID="{B6E3CB0E-9D3E-4121-9076-CDB0D0B28EDF}" presName="textB" presStyleLbl="revTx" presStyleIdx="1" presStyleCnt="6">
        <dgm:presLayoutVars>
          <dgm:bulletEnabled val="1"/>
        </dgm:presLayoutVars>
      </dgm:prSet>
      <dgm:spPr/>
    </dgm:pt>
    <dgm:pt modelId="{A327C38B-B2BB-4266-A932-6961B80A3ED1}" type="pres">
      <dgm:prSet presAssocID="{B6E3CB0E-9D3E-4121-9076-CDB0D0B28EDF}" presName="circleB" presStyleLbl="node1" presStyleIdx="1" presStyleCnt="6"/>
      <dgm:spPr/>
    </dgm:pt>
    <dgm:pt modelId="{0F55294A-6134-4E93-80BC-37C909E9F147}" type="pres">
      <dgm:prSet presAssocID="{B6E3CB0E-9D3E-4121-9076-CDB0D0B28EDF}" presName="spaceB" presStyleCnt="0"/>
      <dgm:spPr/>
    </dgm:pt>
    <dgm:pt modelId="{4B6ADFEE-50B3-46D9-AC72-223B15A30885}" type="pres">
      <dgm:prSet presAssocID="{D004A602-8C85-4F36-9FF5-99349D443274}" presName="space" presStyleCnt="0"/>
      <dgm:spPr/>
    </dgm:pt>
    <dgm:pt modelId="{8ACD7E98-77AA-48F5-BB79-C87D59255125}" type="pres">
      <dgm:prSet presAssocID="{A93E570B-A90D-4347-8168-0393A778194C}" presName="compositeA" presStyleCnt="0"/>
      <dgm:spPr/>
    </dgm:pt>
    <dgm:pt modelId="{3CABA5C8-70D8-4DE8-BA9A-468B7AB0F697}" type="pres">
      <dgm:prSet presAssocID="{A93E570B-A90D-4347-8168-0393A778194C}" presName="textA" presStyleLbl="revTx" presStyleIdx="2" presStyleCnt="6">
        <dgm:presLayoutVars>
          <dgm:bulletEnabled val="1"/>
        </dgm:presLayoutVars>
      </dgm:prSet>
      <dgm:spPr/>
    </dgm:pt>
    <dgm:pt modelId="{C577066F-16C3-43B0-99DA-2D75D4F39E07}" type="pres">
      <dgm:prSet presAssocID="{A93E570B-A90D-4347-8168-0393A778194C}" presName="circleA" presStyleLbl="node1" presStyleIdx="2" presStyleCnt="6"/>
      <dgm:spPr/>
    </dgm:pt>
    <dgm:pt modelId="{1E631BE2-65D2-4327-BBC4-1AD9EDC35907}" type="pres">
      <dgm:prSet presAssocID="{A93E570B-A90D-4347-8168-0393A778194C}" presName="spaceA" presStyleCnt="0"/>
      <dgm:spPr/>
    </dgm:pt>
    <dgm:pt modelId="{53099ECC-F730-4A9C-B7CA-46CFC17A94EF}" type="pres">
      <dgm:prSet presAssocID="{A4F7644A-8880-4CD0-AF6A-74666DD1D1A0}" presName="space" presStyleCnt="0"/>
      <dgm:spPr/>
    </dgm:pt>
    <dgm:pt modelId="{6DD89C00-8BFC-4972-947F-E0870B8A28E5}" type="pres">
      <dgm:prSet presAssocID="{6245E7AB-595F-4519-8132-86F58DCB78E3}" presName="compositeB" presStyleCnt="0"/>
      <dgm:spPr/>
    </dgm:pt>
    <dgm:pt modelId="{181E4382-00F4-4451-8E8A-74510C2B257C}" type="pres">
      <dgm:prSet presAssocID="{6245E7AB-595F-4519-8132-86F58DCB78E3}" presName="textB" presStyleLbl="revTx" presStyleIdx="3" presStyleCnt="6">
        <dgm:presLayoutVars>
          <dgm:bulletEnabled val="1"/>
        </dgm:presLayoutVars>
      </dgm:prSet>
      <dgm:spPr/>
    </dgm:pt>
    <dgm:pt modelId="{6CAF04CA-8E02-46B8-98CC-D02C50C0443F}" type="pres">
      <dgm:prSet presAssocID="{6245E7AB-595F-4519-8132-86F58DCB78E3}" presName="circleB" presStyleLbl="node1" presStyleIdx="3" presStyleCnt="6"/>
      <dgm:spPr/>
    </dgm:pt>
    <dgm:pt modelId="{46F82CFD-16DA-4019-9AF8-9F3AE02C7343}" type="pres">
      <dgm:prSet presAssocID="{6245E7AB-595F-4519-8132-86F58DCB78E3}" presName="spaceB" presStyleCnt="0"/>
      <dgm:spPr/>
    </dgm:pt>
    <dgm:pt modelId="{B869AB2B-F4DC-42B1-A2E3-D1AA07549AA7}" type="pres">
      <dgm:prSet presAssocID="{409B2031-A7FA-4225-B419-898FB7657347}" presName="space" presStyleCnt="0"/>
      <dgm:spPr/>
    </dgm:pt>
    <dgm:pt modelId="{E7FEC1C7-EF46-4043-A2CC-0C4132135351}" type="pres">
      <dgm:prSet presAssocID="{0A9FA334-A180-46A1-A91B-00223B3699B0}" presName="compositeA" presStyleCnt="0"/>
      <dgm:spPr/>
    </dgm:pt>
    <dgm:pt modelId="{7BA45C8A-1384-4CFE-B837-D60B788EC15A}" type="pres">
      <dgm:prSet presAssocID="{0A9FA334-A180-46A1-A91B-00223B3699B0}" presName="textA" presStyleLbl="revTx" presStyleIdx="4" presStyleCnt="6">
        <dgm:presLayoutVars>
          <dgm:bulletEnabled val="1"/>
        </dgm:presLayoutVars>
      </dgm:prSet>
      <dgm:spPr/>
    </dgm:pt>
    <dgm:pt modelId="{136CE26E-3907-431D-A17E-1C726F5D980D}" type="pres">
      <dgm:prSet presAssocID="{0A9FA334-A180-46A1-A91B-00223B3699B0}" presName="circleA" presStyleLbl="node1" presStyleIdx="4" presStyleCnt="6"/>
      <dgm:spPr/>
    </dgm:pt>
    <dgm:pt modelId="{246A4590-18C2-450A-850C-9B2C160FC058}" type="pres">
      <dgm:prSet presAssocID="{0A9FA334-A180-46A1-A91B-00223B3699B0}" presName="spaceA" presStyleCnt="0"/>
      <dgm:spPr/>
    </dgm:pt>
    <dgm:pt modelId="{7F3EEB39-8ED3-4E6B-BED4-35075B45CD8E}" type="pres">
      <dgm:prSet presAssocID="{0F54AE07-4A97-4C0A-B2D6-793A0B308CBA}" presName="space" presStyleCnt="0"/>
      <dgm:spPr/>
    </dgm:pt>
    <dgm:pt modelId="{C838BD3B-ECDF-4175-9D62-9FB881A70EB0}" type="pres">
      <dgm:prSet presAssocID="{3899C583-5F1F-47B5-8DF6-A20C683E8D03}" presName="compositeB" presStyleCnt="0"/>
      <dgm:spPr/>
    </dgm:pt>
    <dgm:pt modelId="{1D4F0BD9-955D-422C-877D-9455B502C048}" type="pres">
      <dgm:prSet presAssocID="{3899C583-5F1F-47B5-8DF6-A20C683E8D03}" presName="textB" presStyleLbl="revTx" presStyleIdx="5" presStyleCnt="6">
        <dgm:presLayoutVars>
          <dgm:bulletEnabled val="1"/>
        </dgm:presLayoutVars>
      </dgm:prSet>
      <dgm:spPr/>
    </dgm:pt>
    <dgm:pt modelId="{9CADF5FD-0E16-460B-97F8-BB0A721BD557}" type="pres">
      <dgm:prSet presAssocID="{3899C583-5F1F-47B5-8DF6-A20C683E8D03}" presName="circleB" presStyleLbl="node1" presStyleIdx="5" presStyleCnt="6"/>
      <dgm:spPr/>
    </dgm:pt>
    <dgm:pt modelId="{9F6DB6A2-C122-4FB0-8872-779E352AE9AF}" type="pres">
      <dgm:prSet presAssocID="{3899C583-5F1F-47B5-8DF6-A20C683E8D03}" presName="spaceB" presStyleCnt="0"/>
      <dgm:spPr/>
    </dgm:pt>
  </dgm:ptLst>
  <dgm:cxnLst>
    <dgm:cxn modelId="{8F7F3812-8CD2-4CFC-B555-2EC0CD895E04}" type="presOf" srcId="{A93E570B-A90D-4347-8168-0393A778194C}" destId="{3CABA5C8-70D8-4DE8-BA9A-468B7AB0F697}" srcOrd="0" destOrd="0" presId="urn:microsoft.com/office/officeart/2005/8/layout/hProcess11"/>
    <dgm:cxn modelId="{F686E729-A54F-4D06-B240-5E1F677689A6}" srcId="{2B2D33F8-8C34-4B10-949B-F75AD975223C}" destId="{4357A5E1-B09A-49F3-80FC-D724935D2D57}" srcOrd="0" destOrd="0" parTransId="{88B32EFE-1673-4CA5-B949-75BB472DBD5D}" sibTransId="{361CBD4A-EE4F-4950-AEBE-32852608F7D1}"/>
    <dgm:cxn modelId="{FA24292A-45F6-434B-8728-B86C4BEA369D}" srcId="{2B2D33F8-8C34-4B10-949B-F75AD975223C}" destId="{A93E570B-A90D-4347-8168-0393A778194C}" srcOrd="2" destOrd="0" parTransId="{76028577-C23B-47E3-B323-C25585F76687}" sibTransId="{A4F7644A-8880-4CD0-AF6A-74666DD1D1A0}"/>
    <dgm:cxn modelId="{BFCF622E-ED6D-4F48-ABFE-477881CB5618}" type="presOf" srcId="{3899C583-5F1F-47B5-8DF6-A20C683E8D03}" destId="{1D4F0BD9-955D-422C-877D-9455B502C048}" srcOrd="0" destOrd="0" presId="urn:microsoft.com/office/officeart/2005/8/layout/hProcess11"/>
    <dgm:cxn modelId="{CE036275-12F1-4F3E-91A0-E22066971249}" type="presOf" srcId="{0A9FA334-A180-46A1-A91B-00223B3699B0}" destId="{7BA45C8A-1384-4CFE-B837-D60B788EC15A}" srcOrd="0" destOrd="0" presId="urn:microsoft.com/office/officeart/2005/8/layout/hProcess11"/>
    <dgm:cxn modelId="{518AEA76-F61F-40EA-8EC4-EF28655D76E3}" srcId="{2B2D33F8-8C34-4B10-949B-F75AD975223C}" destId="{6245E7AB-595F-4519-8132-86F58DCB78E3}" srcOrd="3" destOrd="0" parTransId="{8076CE8C-0ADB-4488-9260-A4B8B992A304}" sibTransId="{409B2031-A7FA-4225-B419-898FB7657347}"/>
    <dgm:cxn modelId="{B0D6A986-2C13-453B-B242-CAECA5E0081C}" type="presOf" srcId="{B6E3CB0E-9D3E-4121-9076-CDB0D0B28EDF}" destId="{3AEC627E-EBAE-4072-BF31-9EB8BC1206CD}" srcOrd="0" destOrd="0" presId="urn:microsoft.com/office/officeart/2005/8/layout/hProcess11"/>
    <dgm:cxn modelId="{A63C2D8B-FC43-497B-AB68-84684CFD9425}" type="presOf" srcId="{4357A5E1-B09A-49F3-80FC-D724935D2D57}" destId="{21F358A7-0365-4AF6-8213-52183628E98B}" srcOrd="0" destOrd="0" presId="urn:microsoft.com/office/officeart/2005/8/layout/hProcess11"/>
    <dgm:cxn modelId="{E008A38C-F5F6-4954-A141-60B0C000C11F}" type="presOf" srcId="{6245E7AB-595F-4519-8132-86F58DCB78E3}" destId="{181E4382-00F4-4451-8E8A-74510C2B257C}" srcOrd="0" destOrd="0" presId="urn:microsoft.com/office/officeart/2005/8/layout/hProcess11"/>
    <dgm:cxn modelId="{690D9491-BCE0-41AB-BA59-3CA919AD383D}" srcId="{2B2D33F8-8C34-4B10-949B-F75AD975223C}" destId="{3899C583-5F1F-47B5-8DF6-A20C683E8D03}" srcOrd="5" destOrd="0" parTransId="{562748EF-95FC-495B-9E8D-38F30FDE2355}" sibTransId="{2C924DDE-B873-4404-AF19-BEE1D72642CB}"/>
    <dgm:cxn modelId="{C16492A5-7013-4080-9C50-EBDFEC917D2F}" srcId="{2B2D33F8-8C34-4B10-949B-F75AD975223C}" destId="{0A9FA334-A180-46A1-A91B-00223B3699B0}" srcOrd="4" destOrd="0" parTransId="{30ED659D-C665-48FF-9FFC-C3C4C6DF7A88}" sibTransId="{0F54AE07-4A97-4C0A-B2D6-793A0B308CBA}"/>
    <dgm:cxn modelId="{05AE76DF-968D-4C7C-9D26-60AC6E8CEFC1}" type="presOf" srcId="{2B2D33F8-8C34-4B10-949B-F75AD975223C}" destId="{2B211AA1-59F5-45F1-9A11-46C0B5C01F9F}" srcOrd="0" destOrd="0" presId="urn:microsoft.com/office/officeart/2005/8/layout/hProcess11"/>
    <dgm:cxn modelId="{CB33CEE8-E268-4766-B042-E024599C6228}" srcId="{2B2D33F8-8C34-4B10-949B-F75AD975223C}" destId="{B6E3CB0E-9D3E-4121-9076-CDB0D0B28EDF}" srcOrd="1" destOrd="0" parTransId="{4D65A44D-3FE2-48ED-B7E3-E662535B7F77}" sibTransId="{D004A602-8C85-4F36-9FF5-99349D443274}"/>
    <dgm:cxn modelId="{663444EE-E7E4-4EF8-8A09-4A08A96E1F61}" type="presParOf" srcId="{2B211AA1-59F5-45F1-9A11-46C0B5C01F9F}" destId="{5197D70A-3E64-46F9-8671-D7355117500C}" srcOrd="0" destOrd="0" presId="urn:microsoft.com/office/officeart/2005/8/layout/hProcess11"/>
    <dgm:cxn modelId="{868D3626-B3A6-4663-8E99-C0C0D0779DD0}" type="presParOf" srcId="{2B211AA1-59F5-45F1-9A11-46C0B5C01F9F}" destId="{AFF6CB06-0D1B-454D-9749-1E48B717DEA8}" srcOrd="1" destOrd="0" presId="urn:microsoft.com/office/officeart/2005/8/layout/hProcess11"/>
    <dgm:cxn modelId="{19D0CDD4-911E-47BB-BD7C-C536C4B88B5B}" type="presParOf" srcId="{AFF6CB06-0D1B-454D-9749-1E48B717DEA8}" destId="{20CA60E1-BB8D-460C-B837-2D539FBCC6E5}" srcOrd="0" destOrd="0" presId="urn:microsoft.com/office/officeart/2005/8/layout/hProcess11"/>
    <dgm:cxn modelId="{0BC78C2B-9B55-44E5-B7F2-919B905233D9}" type="presParOf" srcId="{20CA60E1-BB8D-460C-B837-2D539FBCC6E5}" destId="{21F358A7-0365-4AF6-8213-52183628E98B}" srcOrd="0" destOrd="0" presId="urn:microsoft.com/office/officeart/2005/8/layout/hProcess11"/>
    <dgm:cxn modelId="{DD3D2B47-30A3-433D-98B4-B7EC1A83CE26}" type="presParOf" srcId="{20CA60E1-BB8D-460C-B837-2D539FBCC6E5}" destId="{057B7F91-5B69-45CC-8E6A-E49BA4DC2CCB}" srcOrd="1" destOrd="0" presId="urn:microsoft.com/office/officeart/2005/8/layout/hProcess11"/>
    <dgm:cxn modelId="{6F08FBB7-0E1A-45EB-86E9-EBCE56A7644C}" type="presParOf" srcId="{20CA60E1-BB8D-460C-B837-2D539FBCC6E5}" destId="{E730F1F0-3598-4A9B-BAE5-71D8AD033B3A}" srcOrd="2" destOrd="0" presId="urn:microsoft.com/office/officeart/2005/8/layout/hProcess11"/>
    <dgm:cxn modelId="{9ED2DC36-1050-486B-B3EC-9B724A452251}" type="presParOf" srcId="{AFF6CB06-0D1B-454D-9749-1E48B717DEA8}" destId="{2609D0D0-71AD-4FB4-9FBE-71A663928018}" srcOrd="1" destOrd="0" presId="urn:microsoft.com/office/officeart/2005/8/layout/hProcess11"/>
    <dgm:cxn modelId="{57A012B3-7CE5-4C03-AA2A-5CF699DECCDE}" type="presParOf" srcId="{AFF6CB06-0D1B-454D-9749-1E48B717DEA8}" destId="{27C1A790-A74D-44FC-A40C-44919356782F}" srcOrd="2" destOrd="0" presId="urn:microsoft.com/office/officeart/2005/8/layout/hProcess11"/>
    <dgm:cxn modelId="{A8E4162B-52CC-4175-A344-B545D5A21153}" type="presParOf" srcId="{27C1A790-A74D-44FC-A40C-44919356782F}" destId="{3AEC627E-EBAE-4072-BF31-9EB8BC1206CD}" srcOrd="0" destOrd="0" presId="urn:microsoft.com/office/officeart/2005/8/layout/hProcess11"/>
    <dgm:cxn modelId="{460F30A1-0EFD-4E94-BA54-54F039AEA612}" type="presParOf" srcId="{27C1A790-A74D-44FC-A40C-44919356782F}" destId="{A327C38B-B2BB-4266-A932-6961B80A3ED1}" srcOrd="1" destOrd="0" presId="urn:microsoft.com/office/officeart/2005/8/layout/hProcess11"/>
    <dgm:cxn modelId="{593762D7-D323-441E-8B3D-03D3C8A5F967}" type="presParOf" srcId="{27C1A790-A74D-44FC-A40C-44919356782F}" destId="{0F55294A-6134-4E93-80BC-37C909E9F147}" srcOrd="2" destOrd="0" presId="urn:microsoft.com/office/officeart/2005/8/layout/hProcess11"/>
    <dgm:cxn modelId="{CCDA40E3-94C7-48DD-8AE0-F71D5AFB8A2D}" type="presParOf" srcId="{AFF6CB06-0D1B-454D-9749-1E48B717DEA8}" destId="{4B6ADFEE-50B3-46D9-AC72-223B15A30885}" srcOrd="3" destOrd="0" presId="urn:microsoft.com/office/officeart/2005/8/layout/hProcess11"/>
    <dgm:cxn modelId="{998064C7-1A42-4C5E-8CE7-558B8D126235}" type="presParOf" srcId="{AFF6CB06-0D1B-454D-9749-1E48B717DEA8}" destId="{8ACD7E98-77AA-48F5-BB79-C87D59255125}" srcOrd="4" destOrd="0" presId="urn:microsoft.com/office/officeart/2005/8/layout/hProcess11"/>
    <dgm:cxn modelId="{AC28FFF7-A8CC-4E63-8A9F-5637F1093CFF}" type="presParOf" srcId="{8ACD7E98-77AA-48F5-BB79-C87D59255125}" destId="{3CABA5C8-70D8-4DE8-BA9A-468B7AB0F697}" srcOrd="0" destOrd="0" presId="urn:microsoft.com/office/officeart/2005/8/layout/hProcess11"/>
    <dgm:cxn modelId="{F6024F6B-C31E-4238-B12B-27D799D2D98A}" type="presParOf" srcId="{8ACD7E98-77AA-48F5-BB79-C87D59255125}" destId="{C577066F-16C3-43B0-99DA-2D75D4F39E07}" srcOrd="1" destOrd="0" presId="urn:microsoft.com/office/officeart/2005/8/layout/hProcess11"/>
    <dgm:cxn modelId="{7E9C24F7-8EAF-4BA5-B6D4-D63E358F8F2D}" type="presParOf" srcId="{8ACD7E98-77AA-48F5-BB79-C87D59255125}" destId="{1E631BE2-65D2-4327-BBC4-1AD9EDC35907}" srcOrd="2" destOrd="0" presId="urn:microsoft.com/office/officeart/2005/8/layout/hProcess11"/>
    <dgm:cxn modelId="{701A5942-DC91-44D5-9EC2-5AB6906C8D4A}" type="presParOf" srcId="{AFF6CB06-0D1B-454D-9749-1E48B717DEA8}" destId="{53099ECC-F730-4A9C-B7CA-46CFC17A94EF}" srcOrd="5" destOrd="0" presId="urn:microsoft.com/office/officeart/2005/8/layout/hProcess11"/>
    <dgm:cxn modelId="{61CF0DBD-9C1D-4DDF-9B9E-375F209A3D16}" type="presParOf" srcId="{AFF6CB06-0D1B-454D-9749-1E48B717DEA8}" destId="{6DD89C00-8BFC-4972-947F-E0870B8A28E5}" srcOrd="6" destOrd="0" presId="urn:microsoft.com/office/officeart/2005/8/layout/hProcess11"/>
    <dgm:cxn modelId="{1294569B-8134-4A5A-A3B4-EB9F55EB0DF4}" type="presParOf" srcId="{6DD89C00-8BFC-4972-947F-E0870B8A28E5}" destId="{181E4382-00F4-4451-8E8A-74510C2B257C}" srcOrd="0" destOrd="0" presId="urn:microsoft.com/office/officeart/2005/8/layout/hProcess11"/>
    <dgm:cxn modelId="{7C9E629D-8AE2-4D39-9B4E-0C2F3ED6A850}" type="presParOf" srcId="{6DD89C00-8BFC-4972-947F-E0870B8A28E5}" destId="{6CAF04CA-8E02-46B8-98CC-D02C50C0443F}" srcOrd="1" destOrd="0" presId="urn:microsoft.com/office/officeart/2005/8/layout/hProcess11"/>
    <dgm:cxn modelId="{F4A6EF9D-BF7C-4FE0-8656-C82A388845D5}" type="presParOf" srcId="{6DD89C00-8BFC-4972-947F-E0870B8A28E5}" destId="{46F82CFD-16DA-4019-9AF8-9F3AE02C7343}" srcOrd="2" destOrd="0" presId="urn:microsoft.com/office/officeart/2005/8/layout/hProcess11"/>
    <dgm:cxn modelId="{5371B5EE-F5E0-4016-B5B5-BD834813727E}" type="presParOf" srcId="{AFF6CB06-0D1B-454D-9749-1E48B717DEA8}" destId="{B869AB2B-F4DC-42B1-A2E3-D1AA07549AA7}" srcOrd="7" destOrd="0" presId="urn:microsoft.com/office/officeart/2005/8/layout/hProcess11"/>
    <dgm:cxn modelId="{4D199B3C-408F-4EE6-A86D-D6E56B9F817A}" type="presParOf" srcId="{AFF6CB06-0D1B-454D-9749-1E48B717DEA8}" destId="{E7FEC1C7-EF46-4043-A2CC-0C4132135351}" srcOrd="8" destOrd="0" presId="urn:microsoft.com/office/officeart/2005/8/layout/hProcess11"/>
    <dgm:cxn modelId="{C54A9B7E-03F5-49D6-BE99-FC78511C4539}" type="presParOf" srcId="{E7FEC1C7-EF46-4043-A2CC-0C4132135351}" destId="{7BA45C8A-1384-4CFE-B837-D60B788EC15A}" srcOrd="0" destOrd="0" presId="urn:microsoft.com/office/officeart/2005/8/layout/hProcess11"/>
    <dgm:cxn modelId="{0B7C52C4-FAFD-4A25-8C55-953F304FA5C5}" type="presParOf" srcId="{E7FEC1C7-EF46-4043-A2CC-0C4132135351}" destId="{136CE26E-3907-431D-A17E-1C726F5D980D}" srcOrd="1" destOrd="0" presId="urn:microsoft.com/office/officeart/2005/8/layout/hProcess11"/>
    <dgm:cxn modelId="{22B96FCE-572C-4C7B-BF47-4AD8884ED306}" type="presParOf" srcId="{E7FEC1C7-EF46-4043-A2CC-0C4132135351}" destId="{246A4590-18C2-450A-850C-9B2C160FC058}" srcOrd="2" destOrd="0" presId="urn:microsoft.com/office/officeart/2005/8/layout/hProcess11"/>
    <dgm:cxn modelId="{D0FFDC95-3F37-4A50-BD9E-289227829179}" type="presParOf" srcId="{AFF6CB06-0D1B-454D-9749-1E48B717DEA8}" destId="{7F3EEB39-8ED3-4E6B-BED4-35075B45CD8E}" srcOrd="9" destOrd="0" presId="urn:microsoft.com/office/officeart/2005/8/layout/hProcess11"/>
    <dgm:cxn modelId="{1C69103F-875E-4398-AA0D-937CE1C96BB1}" type="presParOf" srcId="{AFF6CB06-0D1B-454D-9749-1E48B717DEA8}" destId="{C838BD3B-ECDF-4175-9D62-9FB881A70EB0}" srcOrd="10" destOrd="0" presId="urn:microsoft.com/office/officeart/2005/8/layout/hProcess11"/>
    <dgm:cxn modelId="{AEF80F70-6F93-4F3B-AE86-74C56CF72933}" type="presParOf" srcId="{C838BD3B-ECDF-4175-9D62-9FB881A70EB0}" destId="{1D4F0BD9-955D-422C-877D-9455B502C048}" srcOrd="0" destOrd="0" presId="urn:microsoft.com/office/officeart/2005/8/layout/hProcess11"/>
    <dgm:cxn modelId="{5AF57BE5-9854-4049-B757-3BFFBB90826B}" type="presParOf" srcId="{C838BD3B-ECDF-4175-9D62-9FB881A70EB0}" destId="{9CADF5FD-0E16-460B-97F8-BB0A721BD557}" srcOrd="1" destOrd="0" presId="urn:microsoft.com/office/officeart/2005/8/layout/hProcess11"/>
    <dgm:cxn modelId="{FA37C87B-F321-431B-A6D2-635C2CF977B8}" type="presParOf" srcId="{C838BD3B-ECDF-4175-9D62-9FB881A70EB0}" destId="{9F6DB6A2-C122-4FB0-8872-779E352AE9A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3DD7DD-C67D-4508-92A9-3DE7DEA34CA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8CE0D0A5-C75E-4E45-9519-8872C5929A48}">
      <dgm:prSet/>
      <dgm:spPr/>
      <dgm:t>
        <a:bodyPr/>
        <a:lstStyle/>
        <a:p>
          <a:pPr rtl="0"/>
          <a:r>
            <a:rPr lang="id-ID" b="1"/>
            <a:t>S</a:t>
          </a:r>
          <a:r>
            <a:rPr lang="id-ID"/>
            <a:t>mile for every one ( Senyum kepada semua orang)</a:t>
          </a:r>
        </a:p>
      </dgm:t>
    </dgm:pt>
    <dgm:pt modelId="{B916CA5D-5E53-4161-B0BB-A2024FCB723C}" type="parTrans" cxnId="{5A92F6E4-88B5-4B53-ADD6-A6E99133EFE6}">
      <dgm:prSet/>
      <dgm:spPr/>
      <dgm:t>
        <a:bodyPr/>
        <a:lstStyle/>
        <a:p>
          <a:endParaRPr lang="id-ID"/>
        </a:p>
      </dgm:t>
    </dgm:pt>
    <dgm:pt modelId="{6B7F4954-EE97-4AEA-A12F-FE0494256B52}" type="sibTrans" cxnId="{5A92F6E4-88B5-4B53-ADD6-A6E99133EFE6}">
      <dgm:prSet/>
      <dgm:spPr/>
      <dgm:t>
        <a:bodyPr/>
        <a:lstStyle/>
        <a:p>
          <a:endParaRPr lang="id-ID"/>
        </a:p>
      </dgm:t>
    </dgm:pt>
    <dgm:pt modelId="{7342F351-EABA-4C23-8AA3-D50556136C23}">
      <dgm:prSet/>
      <dgm:spPr/>
      <dgm:t>
        <a:bodyPr/>
        <a:lstStyle/>
        <a:p>
          <a:pPr rtl="0"/>
          <a:r>
            <a:rPr lang="id-ID" b="1"/>
            <a:t>E</a:t>
          </a:r>
          <a:r>
            <a:rPr lang="id-ID"/>
            <a:t>xellent in everything we do ( Melakukan yg terbaik dlm segala hal yg kita lakukan)</a:t>
          </a:r>
        </a:p>
      </dgm:t>
    </dgm:pt>
    <dgm:pt modelId="{94265928-36FA-4D9A-B30B-813460D9131B}" type="parTrans" cxnId="{9D792A3D-456E-425C-BC11-8C0E9DC88E2E}">
      <dgm:prSet/>
      <dgm:spPr/>
      <dgm:t>
        <a:bodyPr/>
        <a:lstStyle/>
        <a:p>
          <a:endParaRPr lang="id-ID"/>
        </a:p>
      </dgm:t>
    </dgm:pt>
    <dgm:pt modelId="{4665A6B7-6F8D-4024-B517-56179868D770}" type="sibTrans" cxnId="{9D792A3D-456E-425C-BC11-8C0E9DC88E2E}">
      <dgm:prSet/>
      <dgm:spPr/>
      <dgm:t>
        <a:bodyPr/>
        <a:lstStyle/>
        <a:p>
          <a:endParaRPr lang="id-ID"/>
        </a:p>
      </dgm:t>
    </dgm:pt>
    <dgm:pt modelId="{295F9D95-2325-4E92-856B-F05179C3374F}">
      <dgm:prSet/>
      <dgm:spPr/>
      <dgm:t>
        <a:bodyPr/>
        <a:lstStyle/>
        <a:p>
          <a:pPr rtl="0"/>
          <a:r>
            <a:rPr lang="id-ID" b="1"/>
            <a:t>R</a:t>
          </a:r>
          <a:r>
            <a:rPr lang="id-ID"/>
            <a:t>eaching out to every guest with hospitality ( Mendekati tamu dgn keramah-tamahan)</a:t>
          </a:r>
        </a:p>
      </dgm:t>
    </dgm:pt>
    <dgm:pt modelId="{D02AC4B0-E6F5-49D4-AC0C-B538690C1A57}" type="parTrans" cxnId="{197D3B1B-73BF-4B70-8D6D-096625444A1D}">
      <dgm:prSet/>
      <dgm:spPr/>
      <dgm:t>
        <a:bodyPr/>
        <a:lstStyle/>
        <a:p>
          <a:endParaRPr lang="id-ID"/>
        </a:p>
      </dgm:t>
    </dgm:pt>
    <dgm:pt modelId="{87178767-7B0D-4906-90B4-A69EB9DAC57C}" type="sibTrans" cxnId="{197D3B1B-73BF-4B70-8D6D-096625444A1D}">
      <dgm:prSet/>
      <dgm:spPr/>
      <dgm:t>
        <a:bodyPr/>
        <a:lstStyle/>
        <a:p>
          <a:endParaRPr lang="id-ID"/>
        </a:p>
      </dgm:t>
    </dgm:pt>
    <dgm:pt modelId="{1CDC6454-77FC-47B3-862A-14401549A626}">
      <dgm:prSet/>
      <dgm:spPr/>
      <dgm:t>
        <a:bodyPr/>
        <a:lstStyle/>
        <a:p>
          <a:pPr rtl="0"/>
          <a:r>
            <a:rPr lang="id-ID" b="1"/>
            <a:t>V</a:t>
          </a:r>
          <a:r>
            <a:rPr lang="id-ID"/>
            <a:t>iewing every guest as special (Memandang setiap tamu adalah special)</a:t>
          </a:r>
        </a:p>
      </dgm:t>
    </dgm:pt>
    <dgm:pt modelId="{31D73724-8210-4E56-8BC5-D22FA726FB4F}" type="parTrans" cxnId="{FFFF621F-E1E9-4AD0-B0D4-4F9EEDD2B2EC}">
      <dgm:prSet/>
      <dgm:spPr/>
      <dgm:t>
        <a:bodyPr/>
        <a:lstStyle/>
        <a:p>
          <a:endParaRPr lang="id-ID"/>
        </a:p>
      </dgm:t>
    </dgm:pt>
    <dgm:pt modelId="{CC61808D-CA1D-423D-B6BD-994A787A13FE}" type="sibTrans" cxnId="{FFFF621F-E1E9-4AD0-B0D4-4F9EEDD2B2EC}">
      <dgm:prSet/>
      <dgm:spPr/>
      <dgm:t>
        <a:bodyPr/>
        <a:lstStyle/>
        <a:p>
          <a:endParaRPr lang="id-ID"/>
        </a:p>
      </dgm:t>
    </dgm:pt>
    <dgm:pt modelId="{D81EFE92-0604-41F5-B686-993C2FFC2340}">
      <dgm:prSet/>
      <dgm:spPr/>
      <dgm:t>
        <a:bodyPr/>
        <a:lstStyle/>
        <a:p>
          <a:pPr rtl="0"/>
          <a:r>
            <a:rPr lang="id-ID" b="1"/>
            <a:t>I</a:t>
          </a:r>
          <a:r>
            <a:rPr lang="id-ID"/>
            <a:t>nviting guest to return ( Mengundang tamu untuk datang kembali)</a:t>
          </a:r>
        </a:p>
      </dgm:t>
    </dgm:pt>
    <dgm:pt modelId="{F5D85517-B94B-41DC-8F91-8D211F5DCA33}" type="parTrans" cxnId="{5B783636-43C6-487D-A506-8B847596C1DF}">
      <dgm:prSet/>
      <dgm:spPr/>
      <dgm:t>
        <a:bodyPr/>
        <a:lstStyle/>
        <a:p>
          <a:endParaRPr lang="id-ID"/>
        </a:p>
      </dgm:t>
    </dgm:pt>
    <dgm:pt modelId="{81FB0616-D665-4688-84C3-03EFE5FA2463}" type="sibTrans" cxnId="{5B783636-43C6-487D-A506-8B847596C1DF}">
      <dgm:prSet/>
      <dgm:spPr/>
      <dgm:t>
        <a:bodyPr/>
        <a:lstStyle/>
        <a:p>
          <a:endParaRPr lang="id-ID"/>
        </a:p>
      </dgm:t>
    </dgm:pt>
    <dgm:pt modelId="{C1992175-CCD0-4762-A0E2-811453AB8300}">
      <dgm:prSet/>
      <dgm:spPr/>
      <dgm:t>
        <a:bodyPr/>
        <a:lstStyle/>
        <a:p>
          <a:pPr rtl="0"/>
          <a:r>
            <a:rPr lang="id-ID" b="1"/>
            <a:t>C</a:t>
          </a:r>
          <a:r>
            <a:rPr lang="id-ID"/>
            <a:t>reating a warm atmosphere ( Menciptakan suasana yang hangat)</a:t>
          </a:r>
        </a:p>
      </dgm:t>
    </dgm:pt>
    <dgm:pt modelId="{FE5F462E-F185-4186-B4E7-182ADD89B229}" type="parTrans" cxnId="{3B62B510-6DC1-4BA4-ABD4-675A68935B8D}">
      <dgm:prSet/>
      <dgm:spPr/>
      <dgm:t>
        <a:bodyPr/>
        <a:lstStyle/>
        <a:p>
          <a:endParaRPr lang="id-ID"/>
        </a:p>
      </dgm:t>
    </dgm:pt>
    <dgm:pt modelId="{9EB2E348-98DE-449A-ACBA-D245C91D0AAD}" type="sibTrans" cxnId="{3B62B510-6DC1-4BA4-ABD4-675A68935B8D}">
      <dgm:prSet/>
      <dgm:spPr/>
      <dgm:t>
        <a:bodyPr/>
        <a:lstStyle/>
        <a:p>
          <a:endParaRPr lang="id-ID"/>
        </a:p>
      </dgm:t>
    </dgm:pt>
    <dgm:pt modelId="{EDC82672-AE9B-4794-B558-685593A0C8FF}">
      <dgm:prSet/>
      <dgm:spPr/>
      <dgm:t>
        <a:bodyPr/>
        <a:lstStyle/>
        <a:p>
          <a:pPr rtl="0"/>
          <a:r>
            <a:rPr lang="id-ID" b="1"/>
            <a:t>E</a:t>
          </a:r>
          <a:r>
            <a:rPr lang="id-ID"/>
            <a:t>ye contact that shows we are ( Saling memandang menunjukan perhatian)</a:t>
          </a:r>
        </a:p>
      </dgm:t>
    </dgm:pt>
    <dgm:pt modelId="{9A3C6114-404C-4BB0-93A9-E7EF08620A48}" type="parTrans" cxnId="{05E27E38-FFCB-4459-AADA-3F0CB96BCD7F}">
      <dgm:prSet/>
      <dgm:spPr/>
      <dgm:t>
        <a:bodyPr/>
        <a:lstStyle/>
        <a:p>
          <a:endParaRPr lang="id-ID"/>
        </a:p>
      </dgm:t>
    </dgm:pt>
    <dgm:pt modelId="{29B30E97-90D7-4692-AB2B-500BBF0B11BD}" type="sibTrans" cxnId="{05E27E38-FFCB-4459-AADA-3F0CB96BCD7F}">
      <dgm:prSet/>
      <dgm:spPr/>
      <dgm:t>
        <a:bodyPr/>
        <a:lstStyle/>
        <a:p>
          <a:endParaRPr lang="id-ID"/>
        </a:p>
      </dgm:t>
    </dgm:pt>
    <dgm:pt modelId="{4EBC39E0-7617-4506-9405-A758B970EB6D}" type="pres">
      <dgm:prSet presAssocID="{343DD7DD-C67D-4508-92A9-3DE7DEA34CAB}" presName="linear" presStyleCnt="0">
        <dgm:presLayoutVars>
          <dgm:animLvl val="lvl"/>
          <dgm:resizeHandles val="exact"/>
        </dgm:presLayoutVars>
      </dgm:prSet>
      <dgm:spPr/>
    </dgm:pt>
    <dgm:pt modelId="{FD9A3887-0C87-43E2-AF40-8FC461EAA774}" type="pres">
      <dgm:prSet presAssocID="{8CE0D0A5-C75E-4E45-9519-8872C5929A48}" presName="parentText" presStyleLbl="node1" presStyleIdx="0" presStyleCnt="7">
        <dgm:presLayoutVars>
          <dgm:chMax val="0"/>
          <dgm:bulletEnabled val="1"/>
        </dgm:presLayoutVars>
      </dgm:prSet>
      <dgm:spPr/>
    </dgm:pt>
    <dgm:pt modelId="{8F69F57F-6CE5-471F-BE1F-F3F31946E9D7}" type="pres">
      <dgm:prSet presAssocID="{6B7F4954-EE97-4AEA-A12F-FE0494256B52}" presName="spacer" presStyleCnt="0"/>
      <dgm:spPr/>
    </dgm:pt>
    <dgm:pt modelId="{20D0F0D1-4DFA-413C-B9A6-427C7C4B3EDF}" type="pres">
      <dgm:prSet presAssocID="{7342F351-EABA-4C23-8AA3-D50556136C23}" presName="parentText" presStyleLbl="node1" presStyleIdx="1" presStyleCnt="7">
        <dgm:presLayoutVars>
          <dgm:chMax val="0"/>
          <dgm:bulletEnabled val="1"/>
        </dgm:presLayoutVars>
      </dgm:prSet>
      <dgm:spPr/>
    </dgm:pt>
    <dgm:pt modelId="{EB8BAA5C-65CA-4A6F-A024-7035687924AC}" type="pres">
      <dgm:prSet presAssocID="{4665A6B7-6F8D-4024-B517-56179868D770}" presName="spacer" presStyleCnt="0"/>
      <dgm:spPr/>
    </dgm:pt>
    <dgm:pt modelId="{5C6AC6CE-C12F-4B7F-9977-A93E21575318}" type="pres">
      <dgm:prSet presAssocID="{295F9D95-2325-4E92-856B-F05179C3374F}" presName="parentText" presStyleLbl="node1" presStyleIdx="2" presStyleCnt="7">
        <dgm:presLayoutVars>
          <dgm:chMax val="0"/>
          <dgm:bulletEnabled val="1"/>
        </dgm:presLayoutVars>
      </dgm:prSet>
      <dgm:spPr/>
    </dgm:pt>
    <dgm:pt modelId="{9EE9A23F-36AB-41F3-8873-2C152642A6A6}" type="pres">
      <dgm:prSet presAssocID="{87178767-7B0D-4906-90B4-A69EB9DAC57C}" presName="spacer" presStyleCnt="0"/>
      <dgm:spPr/>
    </dgm:pt>
    <dgm:pt modelId="{F30447D0-3E1F-4556-8C9A-F327333EC4E2}" type="pres">
      <dgm:prSet presAssocID="{1CDC6454-77FC-47B3-862A-14401549A626}" presName="parentText" presStyleLbl="node1" presStyleIdx="3" presStyleCnt="7">
        <dgm:presLayoutVars>
          <dgm:chMax val="0"/>
          <dgm:bulletEnabled val="1"/>
        </dgm:presLayoutVars>
      </dgm:prSet>
      <dgm:spPr/>
    </dgm:pt>
    <dgm:pt modelId="{0CF3E369-21C0-43D8-8FB9-0785E76BA371}" type="pres">
      <dgm:prSet presAssocID="{CC61808D-CA1D-423D-B6BD-994A787A13FE}" presName="spacer" presStyleCnt="0"/>
      <dgm:spPr/>
    </dgm:pt>
    <dgm:pt modelId="{7A52BB8B-BBF1-4AE2-B94A-3D2925955F6E}" type="pres">
      <dgm:prSet presAssocID="{D81EFE92-0604-41F5-B686-993C2FFC2340}" presName="parentText" presStyleLbl="node1" presStyleIdx="4" presStyleCnt="7">
        <dgm:presLayoutVars>
          <dgm:chMax val="0"/>
          <dgm:bulletEnabled val="1"/>
        </dgm:presLayoutVars>
      </dgm:prSet>
      <dgm:spPr/>
    </dgm:pt>
    <dgm:pt modelId="{BD0D073B-19A7-433F-B6AC-3C1F36BAC1D3}" type="pres">
      <dgm:prSet presAssocID="{81FB0616-D665-4688-84C3-03EFE5FA2463}" presName="spacer" presStyleCnt="0"/>
      <dgm:spPr/>
    </dgm:pt>
    <dgm:pt modelId="{9683047E-92B3-4F8B-ABE4-22AFDDCB984F}" type="pres">
      <dgm:prSet presAssocID="{C1992175-CCD0-4762-A0E2-811453AB8300}" presName="parentText" presStyleLbl="node1" presStyleIdx="5" presStyleCnt="7">
        <dgm:presLayoutVars>
          <dgm:chMax val="0"/>
          <dgm:bulletEnabled val="1"/>
        </dgm:presLayoutVars>
      </dgm:prSet>
      <dgm:spPr/>
    </dgm:pt>
    <dgm:pt modelId="{EF3F4720-721F-4ACE-AD2A-C86963981244}" type="pres">
      <dgm:prSet presAssocID="{9EB2E348-98DE-449A-ACBA-D245C91D0AAD}" presName="spacer" presStyleCnt="0"/>
      <dgm:spPr/>
    </dgm:pt>
    <dgm:pt modelId="{CE321E71-610F-4B98-BC6D-ED73B82C552B}" type="pres">
      <dgm:prSet presAssocID="{EDC82672-AE9B-4794-B558-685593A0C8FF}" presName="parentText" presStyleLbl="node1" presStyleIdx="6" presStyleCnt="7">
        <dgm:presLayoutVars>
          <dgm:chMax val="0"/>
          <dgm:bulletEnabled val="1"/>
        </dgm:presLayoutVars>
      </dgm:prSet>
      <dgm:spPr/>
    </dgm:pt>
  </dgm:ptLst>
  <dgm:cxnLst>
    <dgm:cxn modelId="{E8D04F02-EA51-49C8-8F4B-2407F68DC55C}" type="presOf" srcId="{D81EFE92-0604-41F5-B686-993C2FFC2340}" destId="{7A52BB8B-BBF1-4AE2-B94A-3D2925955F6E}" srcOrd="0" destOrd="0" presId="urn:microsoft.com/office/officeart/2005/8/layout/vList2"/>
    <dgm:cxn modelId="{3B62B510-6DC1-4BA4-ABD4-675A68935B8D}" srcId="{343DD7DD-C67D-4508-92A9-3DE7DEA34CAB}" destId="{C1992175-CCD0-4762-A0E2-811453AB8300}" srcOrd="5" destOrd="0" parTransId="{FE5F462E-F185-4186-B4E7-182ADD89B229}" sibTransId="{9EB2E348-98DE-449A-ACBA-D245C91D0AAD}"/>
    <dgm:cxn modelId="{197D3B1B-73BF-4B70-8D6D-096625444A1D}" srcId="{343DD7DD-C67D-4508-92A9-3DE7DEA34CAB}" destId="{295F9D95-2325-4E92-856B-F05179C3374F}" srcOrd="2" destOrd="0" parTransId="{D02AC4B0-E6F5-49D4-AC0C-B538690C1A57}" sibTransId="{87178767-7B0D-4906-90B4-A69EB9DAC57C}"/>
    <dgm:cxn modelId="{FFFF621F-E1E9-4AD0-B0D4-4F9EEDD2B2EC}" srcId="{343DD7DD-C67D-4508-92A9-3DE7DEA34CAB}" destId="{1CDC6454-77FC-47B3-862A-14401549A626}" srcOrd="3" destOrd="0" parTransId="{31D73724-8210-4E56-8BC5-D22FA726FB4F}" sibTransId="{CC61808D-CA1D-423D-B6BD-994A787A13FE}"/>
    <dgm:cxn modelId="{CA8EBE29-0FFA-46E4-853E-73FD01A5F878}" type="presOf" srcId="{295F9D95-2325-4E92-856B-F05179C3374F}" destId="{5C6AC6CE-C12F-4B7F-9977-A93E21575318}" srcOrd="0" destOrd="0" presId="urn:microsoft.com/office/officeart/2005/8/layout/vList2"/>
    <dgm:cxn modelId="{5B783636-43C6-487D-A506-8B847596C1DF}" srcId="{343DD7DD-C67D-4508-92A9-3DE7DEA34CAB}" destId="{D81EFE92-0604-41F5-B686-993C2FFC2340}" srcOrd="4" destOrd="0" parTransId="{F5D85517-B94B-41DC-8F91-8D211F5DCA33}" sibTransId="{81FB0616-D665-4688-84C3-03EFE5FA2463}"/>
    <dgm:cxn modelId="{05E27E38-FFCB-4459-AADA-3F0CB96BCD7F}" srcId="{343DD7DD-C67D-4508-92A9-3DE7DEA34CAB}" destId="{EDC82672-AE9B-4794-B558-685593A0C8FF}" srcOrd="6" destOrd="0" parTransId="{9A3C6114-404C-4BB0-93A9-E7EF08620A48}" sibTransId="{29B30E97-90D7-4692-AB2B-500BBF0B11BD}"/>
    <dgm:cxn modelId="{9D792A3D-456E-425C-BC11-8C0E9DC88E2E}" srcId="{343DD7DD-C67D-4508-92A9-3DE7DEA34CAB}" destId="{7342F351-EABA-4C23-8AA3-D50556136C23}" srcOrd="1" destOrd="0" parTransId="{94265928-36FA-4D9A-B30B-813460D9131B}" sibTransId="{4665A6B7-6F8D-4024-B517-56179868D770}"/>
    <dgm:cxn modelId="{7DEA5E79-8C20-477C-998C-6E27E5241CDF}" type="presOf" srcId="{C1992175-CCD0-4762-A0E2-811453AB8300}" destId="{9683047E-92B3-4F8B-ABE4-22AFDDCB984F}" srcOrd="0" destOrd="0" presId="urn:microsoft.com/office/officeart/2005/8/layout/vList2"/>
    <dgm:cxn modelId="{57B12984-B245-45FE-AC8D-369632F4073F}" type="presOf" srcId="{7342F351-EABA-4C23-8AA3-D50556136C23}" destId="{20D0F0D1-4DFA-413C-B9A6-427C7C4B3EDF}" srcOrd="0" destOrd="0" presId="urn:microsoft.com/office/officeart/2005/8/layout/vList2"/>
    <dgm:cxn modelId="{143A02A3-9D7B-4C14-A242-0AD86E814201}" type="presOf" srcId="{EDC82672-AE9B-4794-B558-685593A0C8FF}" destId="{CE321E71-610F-4B98-BC6D-ED73B82C552B}" srcOrd="0" destOrd="0" presId="urn:microsoft.com/office/officeart/2005/8/layout/vList2"/>
    <dgm:cxn modelId="{652EC5B2-7685-4B9B-BE97-AC74C9B9A152}" type="presOf" srcId="{1CDC6454-77FC-47B3-862A-14401549A626}" destId="{F30447D0-3E1F-4556-8C9A-F327333EC4E2}" srcOrd="0" destOrd="0" presId="urn:microsoft.com/office/officeart/2005/8/layout/vList2"/>
    <dgm:cxn modelId="{5ABD44CE-EE4D-4C70-9AE3-C5F6C46864E6}" type="presOf" srcId="{343DD7DD-C67D-4508-92A9-3DE7DEA34CAB}" destId="{4EBC39E0-7617-4506-9405-A758B970EB6D}" srcOrd="0" destOrd="0" presId="urn:microsoft.com/office/officeart/2005/8/layout/vList2"/>
    <dgm:cxn modelId="{5A92F6E4-88B5-4B53-ADD6-A6E99133EFE6}" srcId="{343DD7DD-C67D-4508-92A9-3DE7DEA34CAB}" destId="{8CE0D0A5-C75E-4E45-9519-8872C5929A48}" srcOrd="0" destOrd="0" parTransId="{B916CA5D-5E53-4161-B0BB-A2024FCB723C}" sibTransId="{6B7F4954-EE97-4AEA-A12F-FE0494256B52}"/>
    <dgm:cxn modelId="{BAB757E5-8B68-4EB3-9427-2CD1C6414DF3}" type="presOf" srcId="{8CE0D0A5-C75E-4E45-9519-8872C5929A48}" destId="{FD9A3887-0C87-43E2-AF40-8FC461EAA774}" srcOrd="0" destOrd="0" presId="urn:microsoft.com/office/officeart/2005/8/layout/vList2"/>
    <dgm:cxn modelId="{9969932F-640D-4FF0-A42F-0F9E934092B6}" type="presParOf" srcId="{4EBC39E0-7617-4506-9405-A758B970EB6D}" destId="{FD9A3887-0C87-43E2-AF40-8FC461EAA774}" srcOrd="0" destOrd="0" presId="urn:microsoft.com/office/officeart/2005/8/layout/vList2"/>
    <dgm:cxn modelId="{32D53279-7789-4C90-A74D-C98B81398049}" type="presParOf" srcId="{4EBC39E0-7617-4506-9405-A758B970EB6D}" destId="{8F69F57F-6CE5-471F-BE1F-F3F31946E9D7}" srcOrd="1" destOrd="0" presId="urn:microsoft.com/office/officeart/2005/8/layout/vList2"/>
    <dgm:cxn modelId="{E960ABC5-C7C5-48EA-9DF6-F374C2C3E6EE}" type="presParOf" srcId="{4EBC39E0-7617-4506-9405-A758B970EB6D}" destId="{20D0F0D1-4DFA-413C-B9A6-427C7C4B3EDF}" srcOrd="2" destOrd="0" presId="urn:microsoft.com/office/officeart/2005/8/layout/vList2"/>
    <dgm:cxn modelId="{17F4ED60-F591-4C1A-ACB9-72C3D2D3DB26}" type="presParOf" srcId="{4EBC39E0-7617-4506-9405-A758B970EB6D}" destId="{EB8BAA5C-65CA-4A6F-A024-7035687924AC}" srcOrd="3" destOrd="0" presId="urn:microsoft.com/office/officeart/2005/8/layout/vList2"/>
    <dgm:cxn modelId="{D08C5CC4-2F6F-4F99-8E20-15ADFD948B90}" type="presParOf" srcId="{4EBC39E0-7617-4506-9405-A758B970EB6D}" destId="{5C6AC6CE-C12F-4B7F-9977-A93E21575318}" srcOrd="4" destOrd="0" presId="urn:microsoft.com/office/officeart/2005/8/layout/vList2"/>
    <dgm:cxn modelId="{3780BEAA-39A8-4185-A8EE-FB7248BA0A04}" type="presParOf" srcId="{4EBC39E0-7617-4506-9405-A758B970EB6D}" destId="{9EE9A23F-36AB-41F3-8873-2C152642A6A6}" srcOrd="5" destOrd="0" presId="urn:microsoft.com/office/officeart/2005/8/layout/vList2"/>
    <dgm:cxn modelId="{922FDB9E-DA64-485F-8163-79AEF6B485B5}" type="presParOf" srcId="{4EBC39E0-7617-4506-9405-A758B970EB6D}" destId="{F30447D0-3E1F-4556-8C9A-F327333EC4E2}" srcOrd="6" destOrd="0" presId="urn:microsoft.com/office/officeart/2005/8/layout/vList2"/>
    <dgm:cxn modelId="{79FA4DAB-1DFD-46A3-A23B-CDA00A8B5B29}" type="presParOf" srcId="{4EBC39E0-7617-4506-9405-A758B970EB6D}" destId="{0CF3E369-21C0-43D8-8FB9-0785E76BA371}" srcOrd="7" destOrd="0" presId="urn:microsoft.com/office/officeart/2005/8/layout/vList2"/>
    <dgm:cxn modelId="{9C7EE21A-2AE4-4CCD-9AAC-DEB183A8A85B}" type="presParOf" srcId="{4EBC39E0-7617-4506-9405-A758B970EB6D}" destId="{7A52BB8B-BBF1-4AE2-B94A-3D2925955F6E}" srcOrd="8" destOrd="0" presId="urn:microsoft.com/office/officeart/2005/8/layout/vList2"/>
    <dgm:cxn modelId="{AAD2B651-2E3D-411E-8580-B9B0EA517969}" type="presParOf" srcId="{4EBC39E0-7617-4506-9405-A758B970EB6D}" destId="{BD0D073B-19A7-433F-B6AC-3C1F36BAC1D3}" srcOrd="9" destOrd="0" presId="urn:microsoft.com/office/officeart/2005/8/layout/vList2"/>
    <dgm:cxn modelId="{DAB8CB59-6568-46E2-A532-898C3DE3F9AD}" type="presParOf" srcId="{4EBC39E0-7617-4506-9405-A758B970EB6D}" destId="{9683047E-92B3-4F8B-ABE4-22AFDDCB984F}" srcOrd="10" destOrd="0" presId="urn:microsoft.com/office/officeart/2005/8/layout/vList2"/>
    <dgm:cxn modelId="{396DD786-D7AD-4E79-AD9A-ADEED14629FB}" type="presParOf" srcId="{4EBC39E0-7617-4506-9405-A758B970EB6D}" destId="{EF3F4720-721F-4ACE-AD2A-C86963981244}" srcOrd="11" destOrd="0" presId="urn:microsoft.com/office/officeart/2005/8/layout/vList2"/>
    <dgm:cxn modelId="{DF669371-3E3B-481F-A5A8-E4DBB43BD10F}" type="presParOf" srcId="{4EBC39E0-7617-4506-9405-A758B970EB6D}" destId="{CE321E71-610F-4B98-BC6D-ED73B82C552B}"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0CF556-72F0-4B27-902F-5367D4636C0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6994C696-BB3E-459B-8A8F-E194CB8A1B9B}">
      <dgm:prSet/>
      <dgm:spPr/>
      <dgm:t>
        <a:bodyPr/>
        <a:lstStyle/>
        <a:p>
          <a:pPr rtl="0"/>
          <a:r>
            <a:rPr lang="id-ID"/>
            <a:t>Adalah suatu kondisi penampilan menyeluruh yang terawat rapih dan bersih dari seseorang yang disesuaikan dengan waktu, tempat, acara dan kepentingan. Yang dimaksud dengan penampilan adalah segala sesuatu menyangkut penampilan diri pribadi yang ditunjang oleh :</a:t>
          </a:r>
        </a:p>
      </dgm:t>
    </dgm:pt>
    <dgm:pt modelId="{C16E3860-C30E-494D-8F42-A7B58C96DF5F}" type="parTrans" cxnId="{DBD94320-CAAB-4B9C-80F2-6006F85FCBDF}">
      <dgm:prSet/>
      <dgm:spPr/>
      <dgm:t>
        <a:bodyPr/>
        <a:lstStyle/>
        <a:p>
          <a:endParaRPr lang="id-ID"/>
        </a:p>
      </dgm:t>
    </dgm:pt>
    <dgm:pt modelId="{D1060AD5-6E5A-4829-8856-659536DD96F3}" type="sibTrans" cxnId="{DBD94320-CAAB-4B9C-80F2-6006F85FCBDF}">
      <dgm:prSet/>
      <dgm:spPr/>
      <dgm:t>
        <a:bodyPr/>
        <a:lstStyle/>
        <a:p>
          <a:endParaRPr lang="id-ID"/>
        </a:p>
      </dgm:t>
    </dgm:pt>
    <dgm:pt modelId="{B0909A0F-7276-4E25-9506-B76EF8B9D420}">
      <dgm:prSet/>
      <dgm:spPr/>
      <dgm:t>
        <a:bodyPr/>
        <a:lstStyle/>
        <a:p>
          <a:pPr rtl="0"/>
          <a:r>
            <a:rPr lang="id-ID"/>
            <a:t>Merawat kebersihan dan kesehatan diri (personal care and hygiene)</a:t>
          </a:r>
        </a:p>
      </dgm:t>
    </dgm:pt>
    <dgm:pt modelId="{225741D2-4ABB-4C30-98A6-30031178FBA7}" type="parTrans" cxnId="{A3B8730E-A263-48EE-97D2-3FE47B875F2B}">
      <dgm:prSet/>
      <dgm:spPr/>
      <dgm:t>
        <a:bodyPr/>
        <a:lstStyle/>
        <a:p>
          <a:endParaRPr lang="id-ID"/>
        </a:p>
      </dgm:t>
    </dgm:pt>
    <dgm:pt modelId="{51F53DB9-4411-429C-AF51-21BACCB03DFC}" type="sibTrans" cxnId="{A3B8730E-A263-48EE-97D2-3FE47B875F2B}">
      <dgm:prSet/>
      <dgm:spPr/>
      <dgm:t>
        <a:bodyPr/>
        <a:lstStyle/>
        <a:p>
          <a:endParaRPr lang="id-ID"/>
        </a:p>
      </dgm:t>
    </dgm:pt>
    <dgm:pt modelId="{BA3FFBD3-6BD8-4E6D-938F-74EF7BD3CCE6}">
      <dgm:prSet/>
      <dgm:spPr/>
      <dgm:t>
        <a:bodyPr/>
        <a:lstStyle/>
        <a:p>
          <a:pPr rtl="0"/>
          <a:r>
            <a:rPr lang="id-ID"/>
            <a:t>Tata busana (dress code)</a:t>
          </a:r>
        </a:p>
      </dgm:t>
    </dgm:pt>
    <dgm:pt modelId="{2BAA502F-C542-4EA0-8E1C-4A0369F83DA8}" type="parTrans" cxnId="{E22912E3-A477-4F93-A6BD-151ACBB0834A}">
      <dgm:prSet/>
      <dgm:spPr/>
      <dgm:t>
        <a:bodyPr/>
        <a:lstStyle/>
        <a:p>
          <a:endParaRPr lang="id-ID"/>
        </a:p>
      </dgm:t>
    </dgm:pt>
    <dgm:pt modelId="{7DD6870E-D429-4904-A5F6-9386F351AF7C}" type="sibTrans" cxnId="{E22912E3-A477-4F93-A6BD-151ACBB0834A}">
      <dgm:prSet/>
      <dgm:spPr/>
      <dgm:t>
        <a:bodyPr/>
        <a:lstStyle/>
        <a:p>
          <a:endParaRPr lang="id-ID"/>
        </a:p>
      </dgm:t>
    </dgm:pt>
    <dgm:pt modelId="{413EBFF9-3226-4336-8CC3-98E9202F0A4F}">
      <dgm:prSet/>
      <dgm:spPr/>
      <dgm:t>
        <a:bodyPr/>
        <a:lstStyle/>
        <a:p>
          <a:pPr rtl="0"/>
          <a:r>
            <a:rPr lang="id-ID"/>
            <a:t>Tata rias wajah dan rambut (make-up and hair do)</a:t>
          </a:r>
        </a:p>
      </dgm:t>
    </dgm:pt>
    <dgm:pt modelId="{99FAFC10-8C1C-483E-986F-7B851F016168}" type="parTrans" cxnId="{CFA395E0-5819-4301-A0FA-181789EFE220}">
      <dgm:prSet/>
      <dgm:spPr/>
      <dgm:t>
        <a:bodyPr/>
        <a:lstStyle/>
        <a:p>
          <a:endParaRPr lang="id-ID"/>
        </a:p>
      </dgm:t>
    </dgm:pt>
    <dgm:pt modelId="{8243E334-8E51-4019-B02D-C06B8B3DB137}" type="sibTrans" cxnId="{CFA395E0-5819-4301-A0FA-181789EFE220}">
      <dgm:prSet/>
      <dgm:spPr/>
      <dgm:t>
        <a:bodyPr/>
        <a:lstStyle/>
        <a:p>
          <a:endParaRPr lang="id-ID"/>
        </a:p>
      </dgm:t>
    </dgm:pt>
    <dgm:pt modelId="{1BD9D186-DE20-417C-925C-6C2AA5E90A2E}">
      <dgm:prSet/>
      <dgm:spPr/>
      <dgm:t>
        <a:bodyPr/>
        <a:lstStyle/>
        <a:p>
          <a:pPr rtl="0"/>
          <a:r>
            <a:rPr lang="id-ID"/>
            <a:t>Perhiasan (accessories)</a:t>
          </a:r>
        </a:p>
      </dgm:t>
    </dgm:pt>
    <dgm:pt modelId="{3D4AB974-E66B-4467-817E-AE7617E6F40D}" type="parTrans" cxnId="{5C93AB97-2A1D-4C6A-82E9-1CCCF490E54D}">
      <dgm:prSet/>
      <dgm:spPr/>
      <dgm:t>
        <a:bodyPr/>
        <a:lstStyle/>
        <a:p>
          <a:endParaRPr lang="id-ID"/>
        </a:p>
      </dgm:t>
    </dgm:pt>
    <dgm:pt modelId="{DF742230-7DC5-4FE6-B581-1161B48BFBF2}" type="sibTrans" cxnId="{5C93AB97-2A1D-4C6A-82E9-1CCCF490E54D}">
      <dgm:prSet/>
      <dgm:spPr/>
      <dgm:t>
        <a:bodyPr/>
        <a:lstStyle/>
        <a:p>
          <a:endParaRPr lang="id-ID"/>
        </a:p>
      </dgm:t>
    </dgm:pt>
    <dgm:pt modelId="{01701162-4176-4328-A422-AD1B631EBB6F}" type="pres">
      <dgm:prSet presAssocID="{860CF556-72F0-4B27-902F-5367D4636C07}" presName="linear" presStyleCnt="0">
        <dgm:presLayoutVars>
          <dgm:animLvl val="lvl"/>
          <dgm:resizeHandles val="exact"/>
        </dgm:presLayoutVars>
      </dgm:prSet>
      <dgm:spPr/>
    </dgm:pt>
    <dgm:pt modelId="{B000DD17-CB6A-469C-90A0-7BD8082D7504}" type="pres">
      <dgm:prSet presAssocID="{6994C696-BB3E-459B-8A8F-E194CB8A1B9B}" presName="parentText" presStyleLbl="node1" presStyleIdx="0" presStyleCnt="1">
        <dgm:presLayoutVars>
          <dgm:chMax val="0"/>
          <dgm:bulletEnabled val="1"/>
        </dgm:presLayoutVars>
      </dgm:prSet>
      <dgm:spPr/>
    </dgm:pt>
    <dgm:pt modelId="{4EE5670C-65A5-4BB5-90FC-2F2D271FFDAC}" type="pres">
      <dgm:prSet presAssocID="{6994C696-BB3E-459B-8A8F-E194CB8A1B9B}" presName="childText" presStyleLbl="revTx" presStyleIdx="0" presStyleCnt="1">
        <dgm:presLayoutVars>
          <dgm:bulletEnabled val="1"/>
        </dgm:presLayoutVars>
      </dgm:prSet>
      <dgm:spPr/>
    </dgm:pt>
  </dgm:ptLst>
  <dgm:cxnLst>
    <dgm:cxn modelId="{A3B8730E-A263-48EE-97D2-3FE47B875F2B}" srcId="{6994C696-BB3E-459B-8A8F-E194CB8A1B9B}" destId="{B0909A0F-7276-4E25-9506-B76EF8B9D420}" srcOrd="0" destOrd="0" parTransId="{225741D2-4ABB-4C30-98A6-30031178FBA7}" sibTransId="{51F53DB9-4411-429C-AF51-21BACCB03DFC}"/>
    <dgm:cxn modelId="{A3F4CB19-7284-4980-A2E4-5D09F91F2C45}" type="presOf" srcId="{BA3FFBD3-6BD8-4E6D-938F-74EF7BD3CCE6}" destId="{4EE5670C-65A5-4BB5-90FC-2F2D271FFDAC}" srcOrd="0" destOrd="1" presId="urn:microsoft.com/office/officeart/2005/8/layout/vList2"/>
    <dgm:cxn modelId="{D9CB9C1A-E061-4C50-9192-FE4173AEF8D1}" type="presOf" srcId="{413EBFF9-3226-4336-8CC3-98E9202F0A4F}" destId="{4EE5670C-65A5-4BB5-90FC-2F2D271FFDAC}" srcOrd="0" destOrd="2" presId="urn:microsoft.com/office/officeart/2005/8/layout/vList2"/>
    <dgm:cxn modelId="{DBD94320-CAAB-4B9C-80F2-6006F85FCBDF}" srcId="{860CF556-72F0-4B27-902F-5367D4636C07}" destId="{6994C696-BB3E-459B-8A8F-E194CB8A1B9B}" srcOrd="0" destOrd="0" parTransId="{C16E3860-C30E-494D-8F42-A7B58C96DF5F}" sibTransId="{D1060AD5-6E5A-4829-8856-659536DD96F3}"/>
    <dgm:cxn modelId="{FF931632-7F3A-47E9-9F3B-C848C22074DE}" type="presOf" srcId="{860CF556-72F0-4B27-902F-5367D4636C07}" destId="{01701162-4176-4328-A422-AD1B631EBB6F}" srcOrd="0" destOrd="0" presId="urn:microsoft.com/office/officeart/2005/8/layout/vList2"/>
    <dgm:cxn modelId="{A7232B5D-A079-45AA-9974-756CCA21A3EC}" type="presOf" srcId="{1BD9D186-DE20-417C-925C-6C2AA5E90A2E}" destId="{4EE5670C-65A5-4BB5-90FC-2F2D271FFDAC}" srcOrd="0" destOrd="3" presId="urn:microsoft.com/office/officeart/2005/8/layout/vList2"/>
    <dgm:cxn modelId="{8C232683-EA46-4D0F-B579-9EC33D544CFC}" type="presOf" srcId="{6994C696-BB3E-459B-8A8F-E194CB8A1B9B}" destId="{B000DD17-CB6A-469C-90A0-7BD8082D7504}" srcOrd="0" destOrd="0" presId="urn:microsoft.com/office/officeart/2005/8/layout/vList2"/>
    <dgm:cxn modelId="{DD296F8A-87EC-4C0B-A844-11CC1B1F34C6}" type="presOf" srcId="{B0909A0F-7276-4E25-9506-B76EF8B9D420}" destId="{4EE5670C-65A5-4BB5-90FC-2F2D271FFDAC}" srcOrd="0" destOrd="0" presId="urn:microsoft.com/office/officeart/2005/8/layout/vList2"/>
    <dgm:cxn modelId="{5C93AB97-2A1D-4C6A-82E9-1CCCF490E54D}" srcId="{6994C696-BB3E-459B-8A8F-E194CB8A1B9B}" destId="{1BD9D186-DE20-417C-925C-6C2AA5E90A2E}" srcOrd="3" destOrd="0" parTransId="{3D4AB974-E66B-4467-817E-AE7617E6F40D}" sibTransId="{DF742230-7DC5-4FE6-B581-1161B48BFBF2}"/>
    <dgm:cxn modelId="{CFA395E0-5819-4301-A0FA-181789EFE220}" srcId="{6994C696-BB3E-459B-8A8F-E194CB8A1B9B}" destId="{413EBFF9-3226-4336-8CC3-98E9202F0A4F}" srcOrd="2" destOrd="0" parTransId="{99FAFC10-8C1C-483E-986F-7B851F016168}" sibTransId="{8243E334-8E51-4019-B02D-C06B8B3DB137}"/>
    <dgm:cxn modelId="{E22912E3-A477-4F93-A6BD-151ACBB0834A}" srcId="{6994C696-BB3E-459B-8A8F-E194CB8A1B9B}" destId="{BA3FFBD3-6BD8-4E6D-938F-74EF7BD3CCE6}" srcOrd="1" destOrd="0" parTransId="{2BAA502F-C542-4EA0-8E1C-4A0369F83DA8}" sibTransId="{7DD6870E-D429-4904-A5F6-9386F351AF7C}"/>
    <dgm:cxn modelId="{8041E94B-4407-449F-A408-E729EA3A79B6}" type="presParOf" srcId="{01701162-4176-4328-A422-AD1B631EBB6F}" destId="{B000DD17-CB6A-469C-90A0-7BD8082D7504}" srcOrd="0" destOrd="0" presId="urn:microsoft.com/office/officeart/2005/8/layout/vList2"/>
    <dgm:cxn modelId="{76751ED7-07DF-495E-A643-784FCACD3665}" type="presParOf" srcId="{01701162-4176-4328-A422-AD1B631EBB6F}" destId="{4EE5670C-65A5-4BB5-90FC-2F2D271FFDA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3A2BA21-1A15-4C9E-B2AC-4AB39D2365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890F1C0A-39E1-4832-8AA0-B09A6AE0C57C}">
      <dgm:prSet/>
      <dgm:spPr/>
      <dgm:t>
        <a:bodyPr/>
        <a:lstStyle/>
        <a:p>
          <a:pPr rtl="0"/>
          <a:r>
            <a:rPr lang="id-ID" dirty="0"/>
            <a:t>Seseorang yang sangat memperdulikan penampilan pribadinya akan banyak mengadakan waktu untuk melakukan berbagai langkah dan sikap untuk menjaga personal groming secara maksimal sesuai dengan standar  opini public dan norma-norma yang berlaku dilingkungan masyarakat tersebut.</a:t>
          </a:r>
        </a:p>
      </dgm:t>
    </dgm:pt>
    <dgm:pt modelId="{9A2F04C5-5C45-4242-BCFC-3227C5E66DD5}" type="parTrans" cxnId="{63984306-3757-4943-BB8B-94111D7B5707}">
      <dgm:prSet/>
      <dgm:spPr/>
      <dgm:t>
        <a:bodyPr/>
        <a:lstStyle/>
        <a:p>
          <a:endParaRPr lang="id-ID"/>
        </a:p>
      </dgm:t>
    </dgm:pt>
    <dgm:pt modelId="{BA35E8EE-8B6D-411D-BCCA-5EB9EE3D92E1}" type="sibTrans" cxnId="{63984306-3757-4943-BB8B-94111D7B5707}">
      <dgm:prSet/>
      <dgm:spPr/>
      <dgm:t>
        <a:bodyPr/>
        <a:lstStyle/>
        <a:p>
          <a:endParaRPr lang="id-ID"/>
        </a:p>
      </dgm:t>
    </dgm:pt>
    <dgm:pt modelId="{6FAB090C-07CE-43E4-8DEA-951FA4DC7E03}" type="pres">
      <dgm:prSet presAssocID="{33A2BA21-1A15-4C9E-B2AC-4AB39D236508}" presName="linear" presStyleCnt="0">
        <dgm:presLayoutVars>
          <dgm:animLvl val="lvl"/>
          <dgm:resizeHandles val="exact"/>
        </dgm:presLayoutVars>
      </dgm:prSet>
      <dgm:spPr/>
    </dgm:pt>
    <dgm:pt modelId="{CA293659-71EC-42CC-82A6-00A53BE95C4B}" type="pres">
      <dgm:prSet presAssocID="{890F1C0A-39E1-4832-8AA0-B09A6AE0C57C}" presName="parentText" presStyleLbl="node1" presStyleIdx="0" presStyleCnt="1">
        <dgm:presLayoutVars>
          <dgm:chMax val="0"/>
          <dgm:bulletEnabled val="1"/>
        </dgm:presLayoutVars>
      </dgm:prSet>
      <dgm:spPr/>
    </dgm:pt>
  </dgm:ptLst>
  <dgm:cxnLst>
    <dgm:cxn modelId="{63984306-3757-4943-BB8B-94111D7B5707}" srcId="{33A2BA21-1A15-4C9E-B2AC-4AB39D236508}" destId="{890F1C0A-39E1-4832-8AA0-B09A6AE0C57C}" srcOrd="0" destOrd="0" parTransId="{9A2F04C5-5C45-4242-BCFC-3227C5E66DD5}" sibTransId="{BA35E8EE-8B6D-411D-BCCA-5EB9EE3D92E1}"/>
    <dgm:cxn modelId="{557C910B-22C5-423A-BB33-779D5F1B8B5C}" type="presOf" srcId="{33A2BA21-1A15-4C9E-B2AC-4AB39D236508}" destId="{6FAB090C-07CE-43E4-8DEA-951FA4DC7E03}" srcOrd="0" destOrd="0" presId="urn:microsoft.com/office/officeart/2005/8/layout/vList2"/>
    <dgm:cxn modelId="{2F353D14-1848-4D06-B9B9-E5AF4D02C00C}" type="presOf" srcId="{890F1C0A-39E1-4832-8AA0-B09A6AE0C57C}" destId="{CA293659-71EC-42CC-82A6-00A53BE95C4B}" srcOrd="0" destOrd="0" presId="urn:microsoft.com/office/officeart/2005/8/layout/vList2"/>
    <dgm:cxn modelId="{9A5F7748-80CB-4D3B-A334-08753A066132}" type="presParOf" srcId="{6FAB090C-07CE-43E4-8DEA-951FA4DC7E03}" destId="{CA293659-71EC-42CC-82A6-00A53BE95C4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B9FAB-1919-485B-A294-F73D06BE6D75}">
      <dsp:nvSpPr>
        <dsp:cNvPr id="0" name=""/>
        <dsp:cNvSpPr/>
      </dsp:nvSpPr>
      <dsp:spPr>
        <a:xfrm>
          <a:off x="0" y="151979"/>
          <a:ext cx="9872871" cy="37346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id-ID" sz="2800" kern="1200"/>
            <a:t>Pramusaji (Waiter) adalah seseorang yang mempunyai tugas dan tanggung jawab melayani kebutuhan makan dan minum bagi para tamu secara profesional.  Mereka sangat berperan dalam memberikan kepuasan kepada pelanggan yang secara tidak langsung akan memberikan keuntungan bagi perusahaan. Lewat komunikasi dengan para pelanggan, seorang pramusaji harus  dapat segera mendeteksi keingginan dan kebutuhan para pelanggan untuk mewujudkannya.</a:t>
          </a:r>
        </a:p>
      </dsp:txBody>
      <dsp:txXfrm>
        <a:off x="182310" y="334289"/>
        <a:ext cx="9508251" cy="33700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2AA2C-62F7-4983-993E-2493F85A40F8}">
      <dsp:nvSpPr>
        <dsp:cNvPr id="0" name=""/>
        <dsp:cNvSpPr/>
      </dsp:nvSpPr>
      <dsp:spPr>
        <a:xfrm>
          <a:off x="0" y="103601"/>
          <a:ext cx="9872871" cy="10073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rtl="0">
            <a:lnSpc>
              <a:spcPct val="90000"/>
            </a:lnSpc>
            <a:spcBef>
              <a:spcPct val="0"/>
            </a:spcBef>
            <a:spcAft>
              <a:spcPct val="35000"/>
            </a:spcAft>
            <a:buNone/>
          </a:pPr>
          <a:r>
            <a:rPr lang="id-ID" sz="4200" kern="1200" dirty="0"/>
            <a:t>Pramusaji bagian dari F and B dept</a:t>
          </a:r>
        </a:p>
      </dsp:txBody>
      <dsp:txXfrm>
        <a:off x="49176" y="152777"/>
        <a:ext cx="9774519" cy="909018"/>
      </dsp:txXfrm>
    </dsp:sp>
    <dsp:sp modelId="{19757621-B804-463C-B1F9-D4EBE9B71741}">
      <dsp:nvSpPr>
        <dsp:cNvPr id="0" name=""/>
        <dsp:cNvSpPr/>
      </dsp:nvSpPr>
      <dsp:spPr>
        <a:xfrm>
          <a:off x="0" y="1110971"/>
          <a:ext cx="9872871" cy="3825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464"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id-ID" sz="3300" kern="1200"/>
            <a:t>Definisi F&amp;B Dept secara umum adalah bagian mengurus makanan dan minuman, sedangkan secara khusus (dilihat dari perhotelan ) adalah bagian dari hotel yang mengurus dan bertanggung jawab terhadap kebutuhan pelayanan makanan dan minuman serta kebutuhan lain yang terkait, dari para tamu yang tinggal maupun tidak tinggal dan dikelola secara komersial dan professional.</a:t>
          </a:r>
        </a:p>
      </dsp:txBody>
      <dsp:txXfrm>
        <a:off x="0" y="1110971"/>
        <a:ext cx="9872871" cy="38253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13BD8-46BD-4329-AF6F-16857F5333A7}">
      <dsp:nvSpPr>
        <dsp:cNvPr id="0" name=""/>
        <dsp:cNvSpPr/>
      </dsp:nvSpPr>
      <dsp:spPr>
        <a:xfrm>
          <a:off x="1205" y="922582"/>
          <a:ext cx="4386871" cy="219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id-ID" sz="2800" kern="1200"/>
            <a:t>Dept F&amp;B Front Service bertugas dibagian depan yaitu : Restoran, Lobby, Coffee shop, bar, banquet dan room service</a:t>
          </a:r>
        </a:p>
      </dsp:txBody>
      <dsp:txXfrm>
        <a:off x="65449" y="986826"/>
        <a:ext cx="4258383" cy="2064947"/>
      </dsp:txXfrm>
    </dsp:sp>
    <dsp:sp modelId="{96CAD6D4-0653-4DEA-8FC8-DA4E8ABC7044}">
      <dsp:nvSpPr>
        <dsp:cNvPr id="0" name=""/>
        <dsp:cNvSpPr/>
      </dsp:nvSpPr>
      <dsp:spPr>
        <a:xfrm>
          <a:off x="5484794" y="922582"/>
          <a:ext cx="4386871" cy="21934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id-ID" sz="2800" kern="1200" dirty="0"/>
            <a:t>Dept F&amp;B Back Service bertugas dibagian belakang yaitu : Kitchen, stewarding, swimingpooll, service bar dan kantin karyawan.</a:t>
          </a:r>
        </a:p>
      </dsp:txBody>
      <dsp:txXfrm>
        <a:off x="5549038" y="986826"/>
        <a:ext cx="4258383" cy="206494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7CD9D4-AE53-4357-AB36-441A1E5C564B}">
      <dsp:nvSpPr>
        <dsp:cNvPr id="0" name=""/>
        <dsp:cNvSpPr/>
      </dsp:nvSpPr>
      <dsp:spPr>
        <a:xfrm>
          <a:off x="0" y="302395"/>
          <a:ext cx="10526475" cy="57563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id-ID" sz="2400" b="1" kern="1200"/>
            <a:t>Tugas pramusaji sebelum Sebelum restoran buka atau pre-opening</a:t>
          </a:r>
          <a:endParaRPr lang="id-ID" sz="2400" kern="1200"/>
        </a:p>
      </dsp:txBody>
      <dsp:txXfrm>
        <a:off x="28100" y="330495"/>
        <a:ext cx="10470275" cy="519439"/>
      </dsp:txXfrm>
    </dsp:sp>
    <dsp:sp modelId="{13721387-B889-450B-823D-A3C17D45D6C7}">
      <dsp:nvSpPr>
        <dsp:cNvPr id="0" name=""/>
        <dsp:cNvSpPr/>
      </dsp:nvSpPr>
      <dsp:spPr>
        <a:xfrm>
          <a:off x="0" y="878035"/>
          <a:ext cx="10526475" cy="3278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4216"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id-ID" sz="1900" kern="1200"/>
            <a:t>Memeriksa tutup meja/ table setting secara keseluruhan. Apabila ada alat yang kurang, harus dilengkapi; yang cacat fisik, gempil atau retak, harus diganti; kalau belum rapi harus dirapikan.</a:t>
          </a:r>
        </a:p>
        <a:p>
          <a:pPr marL="171450" lvl="1" indent="-171450" algn="l" defTabSz="844550" rtl="0">
            <a:lnSpc>
              <a:spcPct val="90000"/>
            </a:lnSpc>
            <a:spcBef>
              <a:spcPct val="0"/>
            </a:spcBef>
            <a:spcAft>
              <a:spcPct val="20000"/>
            </a:spcAft>
            <a:buChar char="•"/>
          </a:pPr>
          <a:r>
            <a:rPr lang="id-ID" sz="1900" kern="1200"/>
            <a:t>Memeriksa meja samping atau side stand, site stand merupakan tempat mice en place, yakni tempat persiapan alat-alat yang sudah siap pakai dan disusun secara rapi; juga tempat menaruh bumbu atau sedap-sedapan; sehingga dalam keadaan sibuk pun kelengkapan alat-alat maupun bumbu atau sedap-sedapan dapat diatasi dengan baik.</a:t>
          </a:r>
        </a:p>
        <a:p>
          <a:pPr marL="171450" lvl="1" indent="-171450" algn="l" defTabSz="844550" rtl="0">
            <a:lnSpc>
              <a:spcPct val="90000"/>
            </a:lnSpc>
            <a:spcBef>
              <a:spcPct val="0"/>
            </a:spcBef>
            <a:spcAft>
              <a:spcPct val="20000"/>
            </a:spcAft>
            <a:buChar char="•"/>
          </a:pPr>
          <a:r>
            <a:rPr lang="id-ID" sz="1900" kern="1200"/>
            <a:t>Memberi petunjuk kepada Busboy cara membersihkan alat-alat, sedap-sedapan; juga cara kerja yang lain setiap hari</a:t>
          </a:r>
        </a:p>
        <a:p>
          <a:pPr marL="171450" lvl="1" indent="-171450" algn="l" defTabSz="844550" rtl="0">
            <a:lnSpc>
              <a:spcPct val="90000"/>
            </a:lnSpc>
            <a:spcBef>
              <a:spcPct val="0"/>
            </a:spcBef>
            <a:spcAft>
              <a:spcPct val="20000"/>
            </a:spcAft>
            <a:buChar char="•"/>
          </a:pPr>
          <a:r>
            <a:rPr lang="id-ID" sz="1900" kern="1200"/>
            <a:t>Mempersiapkan daftar makanan, minuman, serta daftar minuman anggur.</a:t>
          </a:r>
        </a:p>
        <a:p>
          <a:pPr marL="171450" lvl="1" indent="-171450" algn="l" defTabSz="844550" rtl="0">
            <a:lnSpc>
              <a:spcPct val="90000"/>
            </a:lnSpc>
            <a:spcBef>
              <a:spcPct val="0"/>
            </a:spcBef>
            <a:spcAft>
              <a:spcPct val="20000"/>
            </a:spcAft>
            <a:buChar char="•"/>
          </a:pPr>
          <a:r>
            <a:rPr lang="id-ID" sz="1900" kern="1200"/>
            <a:t>Melengkapi tutup meja tutup meja sesuai dengan makanan yang dipesan oleh tamu, apabila tamu itu telah pesan makanan terlebih dahulu; misalnya tamu-tamu rombingan; dan sebagainya.</a:t>
          </a:r>
        </a:p>
      </dsp:txBody>
      <dsp:txXfrm>
        <a:off x="0" y="878035"/>
        <a:ext cx="10526475" cy="32788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541D1-4A03-424D-B8AE-C4054777DDE3}">
      <dsp:nvSpPr>
        <dsp:cNvPr id="0" name=""/>
        <dsp:cNvSpPr/>
      </dsp:nvSpPr>
      <dsp:spPr>
        <a:xfrm>
          <a:off x="0" y="189877"/>
          <a:ext cx="11024315" cy="7435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id-ID" sz="3100" b="1" kern="1200"/>
            <a:t>Tugas pramusaji selama restoran buka atau during operation</a:t>
          </a:r>
          <a:endParaRPr lang="id-ID" sz="3100" kern="1200"/>
        </a:p>
      </dsp:txBody>
      <dsp:txXfrm>
        <a:off x="36296" y="226173"/>
        <a:ext cx="10951723" cy="670943"/>
      </dsp:txXfrm>
    </dsp:sp>
    <dsp:sp modelId="{C9005BC6-D40D-4405-B996-300216B6FFE8}">
      <dsp:nvSpPr>
        <dsp:cNvPr id="0" name=""/>
        <dsp:cNvSpPr/>
      </dsp:nvSpPr>
      <dsp:spPr>
        <a:xfrm>
          <a:off x="0" y="933412"/>
          <a:ext cx="11024315" cy="449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022"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id-ID" sz="2400" kern="1200"/>
            <a:t>Membantu Captain atau Head Waiter dalam hal menyambut dan mengantar tamu ke tempat duduk yang sesuai atau ke meja yang sudah dipesannya.</a:t>
          </a:r>
        </a:p>
        <a:p>
          <a:pPr marL="228600" lvl="1" indent="-228600" algn="l" defTabSz="1066800" rtl="0">
            <a:lnSpc>
              <a:spcPct val="90000"/>
            </a:lnSpc>
            <a:spcBef>
              <a:spcPct val="0"/>
            </a:spcBef>
            <a:spcAft>
              <a:spcPct val="20000"/>
            </a:spcAft>
            <a:buChar char="•"/>
          </a:pPr>
          <a:r>
            <a:rPr lang="id-ID" sz="2400" kern="1200"/>
            <a:t>Mengambi pesanan minuman ke bar atau makanan ke dapur dengan dibantu Busboy kalau perlu, serta menghidangkannya kepada tamu yang memesannya.</a:t>
          </a:r>
        </a:p>
        <a:p>
          <a:pPr marL="228600" lvl="1" indent="-228600" algn="l" defTabSz="1066800" rtl="0">
            <a:lnSpc>
              <a:spcPct val="90000"/>
            </a:lnSpc>
            <a:spcBef>
              <a:spcPct val="0"/>
            </a:spcBef>
            <a:spcAft>
              <a:spcPct val="20000"/>
            </a:spcAft>
            <a:buChar char="•"/>
          </a:pPr>
          <a:r>
            <a:rPr lang="id-ID" sz="2400" kern="1200"/>
            <a:t>Memeriksa apakah Busboy selama membantu tugasnya bertindak cukup teliti.</a:t>
          </a:r>
        </a:p>
        <a:p>
          <a:pPr marL="228600" lvl="1" indent="-228600" algn="l" defTabSz="1066800" rtl="0">
            <a:lnSpc>
              <a:spcPct val="90000"/>
            </a:lnSpc>
            <a:spcBef>
              <a:spcPct val="0"/>
            </a:spcBef>
            <a:spcAft>
              <a:spcPct val="20000"/>
            </a:spcAft>
            <a:buChar char="•"/>
          </a:pPr>
          <a:r>
            <a:rPr lang="id-ID" sz="2400" kern="1200"/>
            <a:t>Memeriksa apakah mungkin soup sudah dapat dihidangkan karena tamunya telah selesai dengan makanan pembuka; adakah pesanan makanan untuk anak-anak yang perlu didahulukan, dan sebagainya.</a:t>
          </a:r>
        </a:p>
        <a:p>
          <a:pPr marL="228600" lvl="1" indent="-228600" algn="l" defTabSz="1066800" rtl="0">
            <a:lnSpc>
              <a:spcPct val="90000"/>
            </a:lnSpc>
            <a:spcBef>
              <a:spcPct val="0"/>
            </a:spcBef>
            <a:spcAft>
              <a:spcPct val="20000"/>
            </a:spcAft>
            <a:buChar char="•"/>
          </a:pPr>
          <a:r>
            <a:rPr lang="id-ID" sz="2400" kern="1200"/>
            <a:t>Melayani para tamu secara keseluruhan dengan baik.</a:t>
          </a:r>
        </a:p>
        <a:p>
          <a:pPr marL="228600" lvl="1" indent="-228600" algn="l" defTabSz="1066800" rtl="0">
            <a:lnSpc>
              <a:spcPct val="90000"/>
            </a:lnSpc>
            <a:spcBef>
              <a:spcPct val="0"/>
            </a:spcBef>
            <a:spcAft>
              <a:spcPct val="20000"/>
            </a:spcAft>
            <a:buChar char="•"/>
          </a:pPr>
          <a:r>
            <a:rPr lang="id-ID" sz="2400" kern="1200"/>
            <a:t>Dalam waktu-waktu tertentu mengadakan perhitungan atau inventory terhadap semua alat di restoran, termasuk juga taplak meja serbet makan, lap gelas, dan sebagainya.</a:t>
          </a:r>
        </a:p>
      </dsp:txBody>
      <dsp:txXfrm>
        <a:off x="0" y="933412"/>
        <a:ext cx="11024315" cy="44919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2779F-7343-40CB-834E-98508388743B}">
      <dsp:nvSpPr>
        <dsp:cNvPr id="0" name=""/>
        <dsp:cNvSpPr/>
      </dsp:nvSpPr>
      <dsp:spPr>
        <a:xfrm>
          <a:off x="0" y="100788"/>
          <a:ext cx="10178744" cy="79150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en-US" sz="3300" b="1" kern="1200"/>
            <a:t>Sesudah restoran tutup atau after closing</a:t>
          </a:r>
          <a:endParaRPr lang="id-ID" sz="3300" kern="1200"/>
        </a:p>
      </dsp:txBody>
      <dsp:txXfrm>
        <a:off x="38638" y="139426"/>
        <a:ext cx="10101468" cy="714229"/>
      </dsp:txXfrm>
    </dsp:sp>
    <dsp:sp modelId="{7AA5DF6A-9F95-4106-9CB4-16E3D30DDCEC}">
      <dsp:nvSpPr>
        <dsp:cNvPr id="0" name=""/>
        <dsp:cNvSpPr/>
      </dsp:nvSpPr>
      <dsp:spPr>
        <a:xfrm>
          <a:off x="0" y="892293"/>
          <a:ext cx="10178744" cy="491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75"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id-ID" sz="2600" kern="1200"/>
            <a:t>Merapikan meja-kursi serta kereta yang tadi dipakai untuk melayani tamu; mengatur dan meyusunya di tempatnya masing-masing.</a:t>
          </a:r>
        </a:p>
        <a:p>
          <a:pPr marL="228600" lvl="1" indent="-228600" algn="l" defTabSz="1155700" rtl="0">
            <a:lnSpc>
              <a:spcPct val="90000"/>
            </a:lnSpc>
            <a:spcBef>
              <a:spcPct val="0"/>
            </a:spcBef>
            <a:spcAft>
              <a:spcPct val="20000"/>
            </a:spcAft>
            <a:buChar char="•"/>
          </a:pPr>
          <a:r>
            <a:rPr lang="id-ID" sz="2600" kern="1200"/>
            <a:t>Gantilah taplak meja yang perlu diganti.</a:t>
          </a:r>
        </a:p>
        <a:p>
          <a:pPr marL="228600" lvl="1" indent="-228600" algn="l" defTabSz="1155700" rtl="0">
            <a:lnSpc>
              <a:spcPct val="90000"/>
            </a:lnSpc>
            <a:spcBef>
              <a:spcPct val="0"/>
            </a:spcBef>
            <a:spcAft>
              <a:spcPct val="20000"/>
            </a:spcAft>
            <a:buChar char="•"/>
          </a:pPr>
          <a:r>
            <a:rPr lang="id-ID" sz="2600" kern="1200"/>
            <a:t>Membersihkan meja dan kursi dari remah-remah makanan.</a:t>
          </a:r>
        </a:p>
        <a:p>
          <a:pPr marL="228600" lvl="1" indent="-228600" algn="l" defTabSz="1155700" rtl="0">
            <a:lnSpc>
              <a:spcPct val="90000"/>
            </a:lnSpc>
            <a:spcBef>
              <a:spcPct val="0"/>
            </a:spcBef>
            <a:spcAft>
              <a:spcPct val="20000"/>
            </a:spcAft>
            <a:buChar char="•"/>
          </a:pPr>
          <a:r>
            <a:rPr lang="id-ID" sz="2600" kern="1200"/>
            <a:t>Membersihkan dan mengeringkan semua alat yang habis dicuci dari tempat pencucian; gelas untuk air es, pisau, sendok, garpu, pengoles mentega, piring roti, cangkir, tatakan, dan sebagainya.</a:t>
          </a:r>
        </a:p>
        <a:p>
          <a:pPr marL="228600" lvl="1" indent="-228600" algn="l" defTabSz="1155700" rtl="0">
            <a:lnSpc>
              <a:spcPct val="90000"/>
            </a:lnSpc>
            <a:spcBef>
              <a:spcPct val="0"/>
            </a:spcBef>
            <a:spcAft>
              <a:spcPct val="20000"/>
            </a:spcAft>
            <a:buChar char="•"/>
          </a:pPr>
          <a:r>
            <a:rPr lang="id-ID" sz="2600" kern="1200"/>
            <a:t>Menutup kembali meja makan dengan lengkap dan rapi; membersihkan tempat garam dan merica; mengisi kembali tempat gula yang hamper kosong.</a:t>
          </a:r>
        </a:p>
        <a:p>
          <a:pPr marL="228600" lvl="1" indent="-228600" algn="l" defTabSz="1155700" rtl="0">
            <a:lnSpc>
              <a:spcPct val="90000"/>
            </a:lnSpc>
            <a:spcBef>
              <a:spcPct val="0"/>
            </a:spcBef>
            <a:spcAft>
              <a:spcPct val="20000"/>
            </a:spcAft>
            <a:buChar char="•"/>
          </a:pPr>
          <a:r>
            <a:rPr lang="id-ID" sz="2600" kern="1200"/>
            <a:t>Menyimpan kembali daftar makanan, minuman dan anggur di tempatnya dengan rapi.</a:t>
          </a:r>
        </a:p>
      </dsp:txBody>
      <dsp:txXfrm>
        <a:off x="0" y="892293"/>
        <a:ext cx="10178744" cy="49183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9FFC6-460B-4EDD-8D1C-EA2375A639F0}">
      <dsp:nvSpPr>
        <dsp:cNvPr id="0" name=""/>
        <dsp:cNvSpPr/>
      </dsp:nvSpPr>
      <dsp:spPr>
        <a:xfrm>
          <a:off x="0" y="18625"/>
          <a:ext cx="9875520" cy="11033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rtl="0">
            <a:lnSpc>
              <a:spcPct val="90000"/>
            </a:lnSpc>
            <a:spcBef>
              <a:spcPct val="0"/>
            </a:spcBef>
            <a:spcAft>
              <a:spcPct val="35000"/>
            </a:spcAft>
            <a:buNone/>
          </a:pPr>
          <a:r>
            <a:rPr lang="id-ID" sz="4600" kern="1200"/>
            <a:t>Daftar Pustaka </a:t>
          </a:r>
        </a:p>
      </dsp:txBody>
      <dsp:txXfrm>
        <a:off x="53859" y="72484"/>
        <a:ext cx="9767802" cy="995592"/>
      </dsp:txXfrm>
    </dsp:sp>
    <dsp:sp modelId="{A70205E8-9EBA-4FE9-95E0-3ED70CED37F2}">
      <dsp:nvSpPr>
        <dsp:cNvPr id="0" name=""/>
        <dsp:cNvSpPr/>
      </dsp:nvSpPr>
      <dsp:spPr>
        <a:xfrm>
          <a:off x="0" y="1121936"/>
          <a:ext cx="9875520" cy="333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548" tIns="58420" rIns="327152" bIns="58420" numCol="1" spcCol="1270" anchor="t" anchorCtr="0">
          <a:noAutofit/>
        </a:bodyPr>
        <a:lstStyle/>
        <a:p>
          <a:pPr marL="285750" lvl="1" indent="-285750" algn="l" defTabSz="1600200" rtl="0">
            <a:lnSpc>
              <a:spcPct val="90000"/>
            </a:lnSpc>
            <a:spcBef>
              <a:spcPct val="0"/>
            </a:spcBef>
            <a:spcAft>
              <a:spcPct val="20000"/>
            </a:spcAft>
            <a:buChar char="•"/>
          </a:pPr>
          <a:r>
            <a:rPr lang="id-ID" sz="3600" kern="1200"/>
            <a:t>Agus, Sulastiyono. (2011). Manajemen Penyelanggaraan Hotel. Bandung: Alfabeta.</a:t>
          </a:r>
        </a:p>
        <a:p>
          <a:pPr marL="285750" lvl="1" indent="-285750" algn="l" defTabSz="1600200" rtl="0">
            <a:lnSpc>
              <a:spcPct val="90000"/>
            </a:lnSpc>
            <a:spcBef>
              <a:spcPct val="0"/>
            </a:spcBef>
            <a:spcAft>
              <a:spcPct val="20000"/>
            </a:spcAft>
            <a:buChar char="•"/>
          </a:pPr>
          <a:r>
            <a:rPr lang="id-ID" sz="3600" kern="1200" dirty="0"/>
            <a:t>Isdarmanto. (2018) . Hotel Introduction Sekolah Tinggi Pariwisata Ambarrukmo</a:t>
          </a:r>
          <a:br>
            <a:rPr lang="id-ID" sz="3600" kern="1200" dirty="0"/>
          </a:br>
          <a:r>
            <a:rPr lang="id-ID" sz="3600" kern="1200" dirty="0"/>
            <a:t>Yogyakarta - Indonesia</a:t>
          </a:r>
          <a:br>
            <a:rPr lang="id-ID" sz="3600" kern="1200" dirty="0"/>
          </a:br>
          <a:endParaRPr lang="id-ID" sz="3600" kern="1200" dirty="0"/>
        </a:p>
      </dsp:txBody>
      <dsp:txXfrm>
        <a:off x="0" y="1121936"/>
        <a:ext cx="9875520" cy="33327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324D7-1365-4F2C-8F6C-761ADD1BF026}">
      <dsp:nvSpPr>
        <dsp:cNvPr id="0" name=""/>
        <dsp:cNvSpPr/>
      </dsp:nvSpPr>
      <dsp:spPr>
        <a:xfrm>
          <a:off x="0" y="330989"/>
          <a:ext cx="9872871" cy="33766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rtl="0">
            <a:lnSpc>
              <a:spcPct val="90000"/>
            </a:lnSpc>
            <a:spcBef>
              <a:spcPct val="0"/>
            </a:spcBef>
            <a:spcAft>
              <a:spcPct val="35000"/>
            </a:spcAft>
            <a:buNone/>
          </a:pPr>
          <a:r>
            <a:rPr lang="id-ID" sz="3900" kern="1200"/>
            <a:t>Salah satu fungsi pramusaji adalah sebagai penyaji hidangan dimana tamu akan dibantu untuk memilih menu serta menjelaskanya. Sehingga tamu merasa lebih mudah dalam memilih menu yang akan dipesan. </a:t>
          </a:r>
        </a:p>
      </dsp:txBody>
      <dsp:txXfrm>
        <a:off x="164833" y="495822"/>
        <a:ext cx="9543205" cy="3046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5FB0C-3BC2-492F-9DF9-5598B3DE05D9}">
      <dsp:nvSpPr>
        <dsp:cNvPr id="0" name=""/>
        <dsp:cNvSpPr/>
      </dsp:nvSpPr>
      <dsp:spPr>
        <a:xfrm>
          <a:off x="0" y="58087"/>
          <a:ext cx="9872871" cy="9354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rtl="0">
            <a:lnSpc>
              <a:spcPct val="90000"/>
            </a:lnSpc>
            <a:spcBef>
              <a:spcPct val="0"/>
            </a:spcBef>
            <a:spcAft>
              <a:spcPct val="35000"/>
            </a:spcAft>
            <a:buNone/>
          </a:pPr>
          <a:r>
            <a:rPr lang="id-ID" sz="3900" kern="1200"/>
            <a:t>Syarat Fisik</a:t>
          </a:r>
        </a:p>
      </dsp:txBody>
      <dsp:txXfrm>
        <a:off x="45663" y="103750"/>
        <a:ext cx="9781545" cy="844089"/>
      </dsp:txXfrm>
    </dsp:sp>
    <dsp:sp modelId="{A7009DC8-36C8-45EF-900F-6762FE567EA0}">
      <dsp:nvSpPr>
        <dsp:cNvPr id="0" name=""/>
        <dsp:cNvSpPr/>
      </dsp:nvSpPr>
      <dsp:spPr>
        <a:xfrm>
          <a:off x="0" y="993502"/>
          <a:ext cx="9872871" cy="2987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464" tIns="49530" rIns="277368" bIns="49530" numCol="1" spcCol="1270" anchor="t" anchorCtr="0">
          <a:noAutofit/>
        </a:bodyPr>
        <a:lstStyle/>
        <a:p>
          <a:pPr marL="285750" lvl="1" indent="-285750" algn="l" defTabSz="1333500" rtl="0">
            <a:lnSpc>
              <a:spcPct val="90000"/>
            </a:lnSpc>
            <a:spcBef>
              <a:spcPct val="0"/>
            </a:spcBef>
            <a:spcAft>
              <a:spcPct val="20000"/>
            </a:spcAft>
            <a:buChar char="•"/>
          </a:pPr>
          <a:r>
            <a:rPr lang="id-ID" sz="3000" kern="1200"/>
            <a:t>1.  Sehat Jasmani</a:t>
          </a:r>
        </a:p>
        <a:p>
          <a:pPr marL="285750" lvl="1" indent="-285750" algn="l" defTabSz="1333500" rtl="0">
            <a:lnSpc>
              <a:spcPct val="90000"/>
            </a:lnSpc>
            <a:spcBef>
              <a:spcPct val="0"/>
            </a:spcBef>
            <a:spcAft>
              <a:spcPct val="20000"/>
            </a:spcAft>
            <a:buChar char="•"/>
          </a:pPr>
          <a:r>
            <a:rPr lang="id-ID" sz="3000" kern="1200"/>
            <a:t>Pendegaran normal</a:t>
          </a:r>
        </a:p>
        <a:p>
          <a:pPr marL="285750" lvl="1" indent="-285750" algn="l" defTabSz="1333500" rtl="0">
            <a:lnSpc>
              <a:spcPct val="90000"/>
            </a:lnSpc>
            <a:spcBef>
              <a:spcPct val="0"/>
            </a:spcBef>
            <a:spcAft>
              <a:spcPct val="20000"/>
            </a:spcAft>
            <a:buChar char="•"/>
          </a:pPr>
          <a:r>
            <a:rPr lang="id-ID" sz="3000" kern="1200"/>
            <a:t>Gigi &amp; kuku terawatt baik/rapih</a:t>
          </a:r>
        </a:p>
        <a:p>
          <a:pPr marL="285750" lvl="1" indent="-285750" algn="l" defTabSz="1333500" rtl="0">
            <a:lnSpc>
              <a:spcPct val="90000"/>
            </a:lnSpc>
            <a:spcBef>
              <a:spcPct val="0"/>
            </a:spcBef>
            <a:spcAft>
              <a:spcPct val="20000"/>
            </a:spcAft>
            <a:buChar char="•"/>
          </a:pPr>
          <a:r>
            <a:rPr lang="id-ID" sz="3000" kern="1200"/>
            <a:t>Tidak mengidap penyakit menular seperti TBC, Hepatitis Dst.</a:t>
          </a:r>
        </a:p>
        <a:p>
          <a:pPr marL="285750" lvl="1" indent="-285750" algn="l" defTabSz="1333500" rtl="0">
            <a:lnSpc>
              <a:spcPct val="90000"/>
            </a:lnSpc>
            <a:spcBef>
              <a:spcPct val="0"/>
            </a:spcBef>
            <a:spcAft>
              <a:spcPct val="20000"/>
            </a:spcAft>
            <a:buChar char="•"/>
          </a:pPr>
          <a:r>
            <a:rPr lang="id-ID" sz="3000" kern="1200"/>
            <a:t>Tidak cacat fisik</a:t>
          </a:r>
        </a:p>
      </dsp:txBody>
      <dsp:txXfrm>
        <a:off x="0" y="993502"/>
        <a:ext cx="9872871" cy="29870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6F071-AD8D-4D1E-B382-820C5A5EDE1E}">
      <dsp:nvSpPr>
        <dsp:cNvPr id="0" name=""/>
        <dsp:cNvSpPr/>
      </dsp:nvSpPr>
      <dsp:spPr>
        <a:xfrm>
          <a:off x="0" y="1842966"/>
          <a:ext cx="11410682" cy="245728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E9E913-281F-46B0-BFC5-B25DF1904903}">
      <dsp:nvSpPr>
        <dsp:cNvPr id="0" name=""/>
        <dsp:cNvSpPr/>
      </dsp:nvSpPr>
      <dsp:spPr>
        <a:xfrm>
          <a:off x="407" y="0"/>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rtl="0">
            <a:lnSpc>
              <a:spcPct val="90000"/>
            </a:lnSpc>
            <a:spcBef>
              <a:spcPct val="0"/>
            </a:spcBef>
            <a:spcAft>
              <a:spcPct val="35000"/>
            </a:spcAft>
            <a:buNone/>
          </a:pPr>
          <a:r>
            <a:rPr lang="id-ID" sz="1300" kern="1200"/>
            <a:t>Berpenampilan Rapih</a:t>
          </a:r>
        </a:p>
      </dsp:txBody>
      <dsp:txXfrm>
        <a:off x="407" y="0"/>
        <a:ext cx="1229796" cy="2457288"/>
      </dsp:txXfrm>
    </dsp:sp>
    <dsp:sp modelId="{16F87E19-6273-482D-9988-E449E6332646}">
      <dsp:nvSpPr>
        <dsp:cNvPr id="0" name=""/>
        <dsp:cNvSpPr/>
      </dsp:nvSpPr>
      <dsp:spPr>
        <a:xfrm>
          <a:off x="308144"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E4C6DA-33FA-4D7B-98A9-AFEFE41F9031}">
      <dsp:nvSpPr>
        <dsp:cNvPr id="0" name=""/>
        <dsp:cNvSpPr/>
      </dsp:nvSpPr>
      <dsp:spPr>
        <a:xfrm>
          <a:off x="1291693" y="3685933"/>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rtl="0">
            <a:lnSpc>
              <a:spcPct val="90000"/>
            </a:lnSpc>
            <a:spcBef>
              <a:spcPct val="0"/>
            </a:spcBef>
            <a:spcAft>
              <a:spcPct val="35000"/>
            </a:spcAft>
            <a:buNone/>
          </a:pPr>
          <a:r>
            <a:rPr lang="id-ID" sz="1300" kern="1200"/>
            <a:t>Badan tegap, tidak loyo</a:t>
          </a:r>
        </a:p>
      </dsp:txBody>
      <dsp:txXfrm>
        <a:off x="1291693" y="3685933"/>
        <a:ext cx="1229796" cy="2457288"/>
      </dsp:txXfrm>
    </dsp:sp>
    <dsp:sp modelId="{57B8BC61-E61E-43B8-9874-D84B7577338B}">
      <dsp:nvSpPr>
        <dsp:cNvPr id="0" name=""/>
        <dsp:cNvSpPr/>
      </dsp:nvSpPr>
      <dsp:spPr>
        <a:xfrm>
          <a:off x="1599430"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FD5F2B-2141-4E12-BA61-1E1D87CA4B40}">
      <dsp:nvSpPr>
        <dsp:cNvPr id="0" name=""/>
        <dsp:cNvSpPr/>
      </dsp:nvSpPr>
      <dsp:spPr>
        <a:xfrm>
          <a:off x="2582979" y="0"/>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rtl="0">
            <a:lnSpc>
              <a:spcPct val="90000"/>
            </a:lnSpc>
            <a:spcBef>
              <a:spcPct val="0"/>
            </a:spcBef>
            <a:spcAft>
              <a:spcPct val="35000"/>
            </a:spcAft>
            <a:buNone/>
          </a:pPr>
          <a:r>
            <a:rPr lang="id-ID" sz="1300" kern="1200"/>
            <a:t>Berpakaian rapi &amp; selalu memakai uniform kerja</a:t>
          </a:r>
        </a:p>
      </dsp:txBody>
      <dsp:txXfrm>
        <a:off x="2582979" y="0"/>
        <a:ext cx="1229796" cy="2457288"/>
      </dsp:txXfrm>
    </dsp:sp>
    <dsp:sp modelId="{8610CF73-E414-4F22-B010-156C2A8C59BA}">
      <dsp:nvSpPr>
        <dsp:cNvPr id="0" name=""/>
        <dsp:cNvSpPr/>
      </dsp:nvSpPr>
      <dsp:spPr>
        <a:xfrm>
          <a:off x="2890716"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6A5CD8-2CD1-4224-8880-43B0E8958AFC}">
      <dsp:nvSpPr>
        <dsp:cNvPr id="0" name=""/>
        <dsp:cNvSpPr/>
      </dsp:nvSpPr>
      <dsp:spPr>
        <a:xfrm>
          <a:off x="3874265" y="3685933"/>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rtl="0">
            <a:lnSpc>
              <a:spcPct val="90000"/>
            </a:lnSpc>
            <a:spcBef>
              <a:spcPct val="0"/>
            </a:spcBef>
            <a:spcAft>
              <a:spcPct val="35000"/>
            </a:spcAft>
            <a:buNone/>
          </a:pPr>
          <a:r>
            <a:rPr lang="id-ID" sz="1300" kern="1200"/>
            <a:t>Selalu menggunakan atribut yang telah ditentukan management seperti name tage atau symbol perusahaan.</a:t>
          </a:r>
        </a:p>
      </dsp:txBody>
      <dsp:txXfrm>
        <a:off x="3874265" y="3685933"/>
        <a:ext cx="1229796" cy="2457288"/>
      </dsp:txXfrm>
    </dsp:sp>
    <dsp:sp modelId="{79479466-6AB2-4CAC-B5A4-DAD6D0E11231}">
      <dsp:nvSpPr>
        <dsp:cNvPr id="0" name=""/>
        <dsp:cNvSpPr/>
      </dsp:nvSpPr>
      <dsp:spPr>
        <a:xfrm>
          <a:off x="4182002"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74D03E-9E95-4DE3-919B-796003A35B15}">
      <dsp:nvSpPr>
        <dsp:cNvPr id="0" name=""/>
        <dsp:cNvSpPr/>
      </dsp:nvSpPr>
      <dsp:spPr>
        <a:xfrm>
          <a:off x="5165551" y="0"/>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rtl="0">
            <a:lnSpc>
              <a:spcPct val="90000"/>
            </a:lnSpc>
            <a:spcBef>
              <a:spcPct val="0"/>
            </a:spcBef>
            <a:spcAft>
              <a:spcPct val="35000"/>
            </a:spcAft>
            <a:buNone/>
          </a:pPr>
          <a:r>
            <a:rPr lang="id-ID" sz="1300" kern="1200"/>
            <a:t>Tidak memakai perhiasan yang berlebihan</a:t>
          </a:r>
        </a:p>
      </dsp:txBody>
      <dsp:txXfrm>
        <a:off x="5165551" y="0"/>
        <a:ext cx="1229796" cy="2457288"/>
      </dsp:txXfrm>
    </dsp:sp>
    <dsp:sp modelId="{01BB1B3C-91C1-4962-8F16-534DFC606C1E}">
      <dsp:nvSpPr>
        <dsp:cNvPr id="0" name=""/>
        <dsp:cNvSpPr/>
      </dsp:nvSpPr>
      <dsp:spPr>
        <a:xfrm>
          <a:off x="5473288"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D507C8-8459-49FE-AE98-E59F60B2DB02}">
      <dsp:nvSpPr>
        <dsp:cNvPr id="0" name=""/>
        <dsp:cNvSpPr/>
      </dsp:nvSpPr>
      <dsp:spPr>
        <a:xfrm>
          <a:off x="6456837" y="3685933"/>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rtl="0">
            <a:lnSpc>
              <a:spcPct val="90000"/>
            </a:lnSpc>
            <a:spcBef>
              <a:spcPct val="0"/>
            </a:spcBef>
            <a:spcAft>
              <a:spcPct val="35000"/>
            </a:spcAft>
            <a:buNone/>
          </a:pPr>
          <a:r>
            <a:rPr lang="id-ID" sz="1300" kern="1200"/>
            <a:t>Khusus wanita, make-up disesuaikan dengan situasi dan kondisi lingkungan serta rambut terikat rapi kebelakang dengan menggunakan harnet.</a:t>
          </a:r>
        </a:p>
      </dsp:txBody>
      <dsp:txXfrm>
        <a:off x="6456837" y="3685933"/>
        <a:ext cx="1229796" cy="2457288"/>
      </dsp:txXfrm>
    </dsp:sp>
    <dsp:sp modelId="{B0B653E2-F28A-4877-B956-C7F247C0ADC5}">
      <dsp:nvSpPr>
        <dsp:cNvPr id="0" name=""/>
        <dsp:cNvSpPr/>
      </dsp:nvSpPr>
      <dsp:spPr>
        <a:xfrm>
          <a:off x="6764574"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C9128-FABA-46F1-924D-0F997A848B4F}">
      <dsp:nvSpPr>
        <dsp:cNvPr id="0" name=""/>
        <dsp:cNvSpPr/>
      </dsp:nvSpPr>
      <dsp:spPr>
        <a:xfrm>
          <a:off x="7748123" y="0"/>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rtl="0">
            <a:lnSpc>
              <a:spcPct val="90000"/>
            </a:lnSpc>
            <a:spcBef>
              <a:spcPct val="0"/>
            </a:spcBef>
            <a:spcAft>
              <a:spcPct val="35000"/>
            </a:spcAft>
            <a:buNone/>
          </a:pPr>
          <a:r>
            <a:rPr lang="id-ID" sz="1300" kern="1200"/>
            <a:t>Untuk laki-laki tidak memelihara kumis &amp; jenggot serta rambut tidak gondrong</a:t>
          </a:r>
        </a:p>
      </dsp:txBody>
      <dsp:txXfrm>
        <a:off x="7748123" y="0"/>
        <a:ext cx="1229796" cy="2457288"/>
      </dsp:txXfrm>
    </dsp:sp>
    <dsp:sp modelId="{57C8A949-F04B-4AD9-AD76-B19E65638E29}">
      <dsp:nvSpPr>
        <dsp:cNvPr id="0" name=""/>
        <dsp:cNvSpPr/>
      </dsp:nvSpPr>
      <dsp:spPr>
        <a:xfrm>
          <a:off x="8055861"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E5C7A5-BB55-4472-91DF-E67EFB0BE51C}">
      <dsp:nvSpPr>
        <dsp:cNvPr id="0" name=""/>
        <dsp:cNvSpPr/>
      </dsp:nvSpPr>
      <dsp:spPr>
        <a:xfrm>
          <a:off x="9039410" y="3685933"/>
          <a:ext cx="1229796" cy="2457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rtl="0">
            <a:lnSpc>
              <a:spcPct val="90000"/>
            </a:lnSpc>
            <a:spcBef>
              <a:spcPct val="0"/>
            </a:spcBef>
            <a:spcAft>
              <a:spcPct val="35000"/>
            </a:spcAft>
            <a:buNone/>
          </a:pPr>
          <a:r>
            <a:rPr lang="id-ID" sz="1300" kern="1200"/>
            <a:t>Bebas bau badan dan mulut.</a:t>
          </a:r>
        </a:p>
      </dsp:txBody>
      <dsp:txXfrm>
        <a:off x="9039410" y="3685933"/>
        <a:ext cx="1229796" cy="2457288"/>
      </dsp:txXfrm>
    </dsp:sp>
    <dsp:sp modelId="{475A2796-953A-4370-B5D3-BD94DE5D395C}">
      <dsp:nvSpPr>
        <dsp:cNvPr id="0" name=""/>
        <dsp:cNvSpPr/>
      </dsp:nvSpPr>
      <dsp:spPr>
        <a:xfrm>
          <a:off x="9347147" y="2764449"/>
          <a:ext cx="614322" cy="61432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B1201B-8046-446E-8CCE-2C748F72EE24}">
      <dsp:nvSpPr>
        <dsp:cNvPr id="0" name=""/>
        <dsp:cNvSpPr/>
      </dsp:nvSpPr>
      <dsp:spPr>
        <a:xfrm>
          <a:off x="0" y="13491"/>
          <a:ext cx="9872871" cy="959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id-ID" sz="4000" b="1" kern="1200"/>
            <a:t>B. Syarat non Fisik</a:t>
          </a:r>
          <a:endParaRPr lang="id-ID" sz="4000" kern="1200"/>
        </a:p>
      </dsp:txBody>
      <dsp:txXfrm>
        <a:off x="46834" y="60325"/>
        <a:ext cx="9779203" cy="865732"/>
      </dsp:txXfrm>
    </dsp:sp>
    <dsp:sp modelId="{5140A136-5429-4846-8ECA-A8C6B0D4D3FC}">
      <dsp:nvSpPr>
        <dsp:cNvPr id="0" name=""/>
        <dsp:cNvSpPr/>
      </dsp:nvSpPr>
      <dsp:spPr>
        <a:xfrm>
          <a:off x="0" y="972891"/>
          <a:ext cx="9872871" cy="438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464"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id-ID" sz="3100" kern="1200"/>
            <a:t>Sehat rohani, tidak menggalami gangguan jiwa/kekacauan mental &amp; emosional, tidak stress atau frustasi</a:t>
          </a:r>
        </a:p>
        <a:p>
          <a:pPr marL="285750" lvl="1" indent="-285750" algn="l" defTabSz="1377950" rtl="0">
            <a:lnSpc>
              <a:spcPct val="90000"/>
            </a:lnSpc>
            <a:spcBef>
              <a:spcPct val="0"/>
            </a:spcBef>
            <a:spcAft>
              <a:spcPct val="20000"/>
            </a:spcAft>
            <a:buChar char="•"/>
          </a:pPr>
          <a:r>
            <a:rPr lang="id-ID" sz="3100" kern="1200"/>
            <a:t>Mampu berkomunikasi dengan bahasa yang dimengerti satu sama lain dan minimal 2 bahasa yaitu B. Indonesia dan Inggris.</a:t>
          </a:r>
        </a:p>
        <a:p>
          <a:pPr marL="285750" lvl="1" indent="-285750" algn="l" defTabSz="1377950" rtl="0">
            <a:lnSpc>
              <a:spcPct val="90000"/>
            </a:lnSpc>
            <a:spcBef>
              <a:spcPct val="0"/>
            </a:spcBef>
            <a:spcAft>
              <a:spcPct val="20000"/>
            </a:spcAft>
            <a:buChar char="•"/>
          </a:pPr>
          <a:r>
            <a:rPr lang="id-ID" sz="3100" kern="1200"/>
            <a:t>Bersikap ceria &amp; murah senyum</a:t>
          </a:r>
        </a:p>
        <a:p>
          <a:pPr marL="285750" lvl="1" indent="-285750" algn="l" defTabSz="1377950" rtl="0">
            <a:lnSpc>
              <a:spcPct val="90000"/>
            </a:lnSpc>
            <a:spcBef>
              <a:spcPct val="0"/>
            </a:spcBef>
            <a:spcAft>
              <a:spcPct val="20000"/>
            </a:spcAft>
            <a:buChar char="•"/>
          </a:pPr>
          <a:r>
            <a:rPr lang="id-ID" sz="3100" kern="1200"/>
            <a:t>Sabar, jujur &amp; disiplin dalam Situasi dan kondisi apapun.</a:t>
          </a:r>
        </a:p>
        <a:p>
          <a:pPr marL="285750" lvl="1" indent="-285750" algn="l" defTabSz="1377950" rtl="0">
            <a:lnSpc>
              <a:spcPct val="90000"/>
            </a:lnSpc>
            <a:spcBef>
              <a:spcPct val="0"/>
            </a:spcBef>
            <a:spcAft>
              <a:spcPct val="20000"/>
            </a:spcAft>
            <a:buChar char="•"/>
          </a:pPr>
          <a:r>
            <a:rPr lang="id-ID" sz="3100" kern="1200"/>
            <a:t>Tanggap, trampil cermat dalam bertindak.</a:t>
          </a:r>
        </a:p>
      </dsp:txBody>
      <dsp:txXfrm>
        <a:off x="0" y="972891"/>
        <a:ext cx="9872871" cy="4388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7D70A-3E64-46F9-8671-D7355117500C}">
      <dsp:nvSpPr>
        <dsp:cNvPr id="0" name=""/>
        <dsp:cNvSpPr/>
      </dsp:nvSpPr>
      <dsp:spPr>
        <a:xfrm>
          <a:off x="0" y="1700011"/>
          <a:ext cx="11681138" cy="2266681"/>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F358A7-0365-4AF6-8213-52183628E98B}">
      <dsp:nvSpPr>
        <dsp:cNvPr id="0" name=""/>
        <dsp:cNvSpPr/>
      </dsp:nvSpPr>
      <dsp:spPr>
        <a:xfrm>
          <a:off x="2887" y="0"/>
          <a:ext cx="1681159" cy="2266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id-ID" sz="1700" kern="1200"/>
            <a:t>Mudah bergaul.</a:t>
          </a:r>
        </a:p>
      </dsp:txBody>
      <dsp:txXfrm>
        <a:off x="2887" y="0"/>
        <a:ext cx="1681159" cy="2266681"/>
      </dsp:txXfrm>
    </dsp:sp>
    <dsp:sp modelId="{057B7F91-5B69-45CC-8E6A-E49BA4DC2CCB}">
      <dsp:nvSpPr>
        <dsp:cNvPr id="0" name=""/>
        <dsp:cNvSpPr/>
      </dsp:nvSpPr>
      <dsp:spPr>
        <a:xfrm>
          <a:off x="560132" y="2550016"/>
          <a:ext cx="566670" cy="56667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EC627E-EBAE-4072-BF31-9EB8BC1206CD}">
      <dsp:nvSpPr>
        <dsp:cNvPr id="0" name=""/>
        <dsp:cNvSpPr/>
      </dsp:nvSpPr>
      <dsp:spPr>
        <a:xfrm>
          <a:off x="1768105" y="3400022"/>
          <a:ext cx="1681159" cy="2266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id-ID" sz="1700" kern="1200"/>
            <a:t>Mampu dengan cepat memahami maksud orang lain.</a:t>
          </a:r>
        </a:p>
      </dsp:txBody>
      <dsp:txXfrm>
        <a:off x="1768105" y="3400022"/>
        <a:ext cx="1681159" cy="2266681"/>
      </dsp:txXfrm>
    </dsp:sp>
    <dsp:sp modelId="{A327C38B-B2BB-4266-A932-6961B80A3ED1}">
      <dsp:nvSpPr>
        <dsp:cNvPr id="0" name=""/>
        <dsp:cNvSpPr/>
      </dsp:nvSpPr>
      <dsp:spPr>
        <a:xfrm>
          <a:off x="2325350" y="2550016"/>
          <a:ext cx="566670" cy="56667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ABA5C8-70D8-4DE8-BA9A-468B7AB0F697}">
      <dsp:nvSpPr>
        <dsp:cNvPr id="0" name=""/>
        <dsp:cNvSpPr/>
      </dsp:nvSpPr>
      <dsp:spPr>
        <a:xfrm>
          <a:off x="3533323" y="0"/>
          <a:ext cx="1681159" cy="2266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id-ID" sz="1700" kern="1200" dirty="0"/>
            <a:t>Menguasai teknik menjual dan bekerja sesuai petunjuk pelaksanaan yang telah ditetapkan management.</a:t>
          </a:r>
        </a:p>
      </dsp:txBody>
      <dsp:txXfrm>
        <a:off x="3533323" y="0"/>
        <a:ext cx="1681159" cy="2266681"/>
      </dsp:txXfrm>
    </dsp:sp>
    <dsp:sp modelId="{C577066F-16C3-43B0-99DA-2D75D4F39E07}">
      <dsp:nvSpPr>
        <dsp:cNvPr id="0" name=""/>
        <dsp:cNvSpPr/>
      </dsp:nvSpPr>
      <dsp:spPr>
        <a:xfrm>
          <a:off x="4090567" y="2550016"/>
          <a:ext cx="566670" cy="56667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E4382-00F4-4451-8E8A-74510C2B257C}">
      <dsp:nvSpPr>
        <dsp:cNvPr id="0" name=""/>
        <dsp:cNvSpPr/>
      </dsp:nvSpPr>
      <dsp:spPr>
        <a:xfrm>
          <a:off x="5298541" y="3400022"/>
          <a:ext cx="1681159" cy="2266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id-ID" sz="1700" kern="1200"/>
            <a:t>Memiliki sifat suka menolong.</a:t>
          </a:r>
        </a:p>
      </dsp:txBody>
      <dsp:txXfrm>
        <a:off x="5298541" y="3400022"/>
        <a:ext cx="1681159" cy="2266681"/>
      </dsp:txXfrm>
    </dsp:sp>
    <dsp:sp modelId="{6CAF04CA-8E02-46B8-98CC-D02C50C0443F}">
      <dsp:nvSpPr>
        <dsp:cNvPr id="0" name=""/>
        <dsp:cNvSpPr/>
      </dsp:nvSpPr>
      <dsp:spPr>
        <a:xfrm>
          <a:off x="5855785" y="2550016"/>
          <a:ext cx="566670" cy="56667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A45C8A-1384-4CFE-B837-D60B788EC15A}">
      <dsp:nvSpPr>
        <dsp:cNvPr id="0" name=""/>
        <dsp:cNvSpPr/>
      </dsp:nvSpPr>
      <dsp:spPr>
        <a:xfrm>
          <a:off x="7063758" y="0"/>
          <a:ext cx="1681159" cy="2266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id-ID" sz="1700" kern="1200"/>
            <a:t>Percaya diri dan tidak sombong.</a:t>
          </a:r>
        </a:p>
      </dsp:txBody>
      <dsp:txXfrm>
        <a:off x="7063758" y="0"/>
        <a:ext cx="1681159" cy="2266681"/>
      </dsp:txXfrm>
    </dsp:sp>
    <dsp:sp modelId="{136CE26E-3907-431D-A17E-1C726F5D980D}">
      <dsp:nvSpPr>
        <dsp:cNvPr id="0" name=""/>
        <dsp:cNvSpPr/>
      </dsp:nvSpPr>
      <dsp:spPr>
        <a:xfrm>
          <a:off x="7621003" y="2550016"/>
          <a:ext cx="566670" cy="56667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4F0BD9-955D-422C-877D-9455B502C048}">
      <dsp:nvSpPr>
        <dsp:cNvPr id="0" name=""/>
        <dsp:cNvSpPr/>
      </dsp:nvSpPr>
      <dsp:spPr>
        <a:xfrm>
          <a:off x="8828976" y="3400022"/>
          <a:ext cx="1681159" cy="2266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id-ID" sz="1700" kern="1200"/>
            <a:t>Berpengalaman dan berpendidikan dibidangnya.</a:t>
          </a:r>
        </a:p>
      </dsp:txBody>
      <dsp:txXfrm>
        <a:off x="8828976" y="3400022"/>
        <a:ext cx="1681159" cy="2266681"/>
      </dsp:txXfrm>
    </dsp:sp>
    <dsp:sp modelId="{9CADF5FD-0E16-460B-97F8-BB0A721BD557}">
      <dsp:nvSpPr>
        <dsp:cNvPr id="0" name=""/>
        <dsp:cNvSpPr/>
      </dsp:nvSpPr>
      <dsp:spPr>
        <a:xfrm>
          <a:off x="9386221" y="2550016"/>
          <a:ext cx="566670" cy="56667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A3887-0C87-43E2-AF40-8FC461EAA774}">
      <dsp:nvSpPr>
        <dsp:cNvPr id="0" name=""/>
        <dsp:cNvSpPr/>
      </dsp:nvSpPr>
      <dsp:spPr>
        <a:xfrm>
          <a:off x="0" y="121895"/>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S</a:t>
          </a:r>
          <a:r>
            <a:rPr lang="id-ID" sz="2200" kern="1200"/>
            <a:t>mile for every one ( Senyum kepada semua orang)</a:t>
          </a:r>
        </a:p>
      </dsp:txBody>
      <dsp:txXfrm>
        <a:off x="25759" y="147654"/>
        <a:ext cx="10243136" cy="476152"/>
      </dsp:txXfrm>
    </dsp:sp>
    <dsp:sp modelId="{20D0F0D1-4DFA-413C-B9A6-427C7C4B3EDF}">
      <dsp:nvSpPr>
        <dsp:cNvPr id="0" name=""/>
        <dsp:cNvSpPr/>
      </dsp:nvSpPr>
      <dsp:spPr>
        <a:xfrm>
          <a:off x="0" y="712925"/>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E</a:t>
          </a:r>
          <a:r>
            <a:rPr lang="id-ID" sz="2200" kern="1200"/>
            <a:t>xellent in everything we do ( Melakukan yg terbaik dlm segala hal yg kita lakukan)</a:t>
          </a:r>
        </a:p>
      </dsp:txBody>
      <dsp:txXfrm>
        <a:off x="25759" y="738684"/>
        <a:ext cx="10243136" cy="476152"/>
      </dsp:txXfrm>
    </dsp:sp>
    <dsp:sp modelId="{5C6AC6CE-C12F-4B7F-9977-A93E21575318}">
      <dsp:nvSpPr>
        <dsp:cNvPr id="0" name=""/>
        <dsp:cNvSpPr/>
      </dsp:nvSpPr>
      <dsp:spPr>
        <a:xfrm>
          <a:off x="0" y="1303955"/>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R</a:t>
          </a:r>
          <a:r>
            <a:rPr lang="id-ID" sz="2200" kern="1200"/>
            <a:t>eaching out to every guest with hospitality ( Mendekati tamu dgn keramah-tamahan)</a:t>
          </a:r>
        </a:p>
      </dsp:txBody>
      <dsp:txXfrm>
        <a:off x="25759" y="1329714"/>
        <a:ext cx="10243136" cy="476152"/>
      </dsp:txXfrm>
    </dsp:sp>
    <dsp:sp modelId="{F30447D0-3E1F-4556-8C9A-F327333EC4E2}">
      <dsp:nvSpPr>
        <dsp:cNvPr id="0" name=""/>
        <dsp:cNvSpPr/>
      </dsp:nvSpPr>
      <dsp:spPr>
        <a:xfrm>
          <a:off x="0" y="1894986"/>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V</a:t>
          </a:r>
          <a:r>
            <a:rPr lang="id-ID" sz="2200" kern="1200"/>
            <a:t>iewing every guest as special (Memandang setiap tamu adalah special)</a:t>
          </a:r>
        </a:p>
      </dsp:txBody>
      <dsp:txXfrm>
        <a:off x="25759" y="1920745"/>
        <a:ext cx="10243136" cy="476152"/>
      </dsp:txXfrm>
    </dsp:sp>
    <dsp:sp modelId="{7A52BB8B-BBF1-4AE2-B94A-3D2925955F6E}">
      <dsp:nvSpPr>
        <dsp:cNvPr id="0" name=""/>
        <dsp:cNvSpPr/>
      </dsp:nvSpPr>
      <dsp:spPr>
        <a:xfrm>
          <a:off x="0" y="2486016"/>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I</a:t>
          </a:r>
          <a:r>
            <a:rPr lang="id-ID" sz="2200" kern="1200"/>
            <a:t>nviting guest to return ( Mengundang tamu untuk datang kembali)</a:t>
          </a:r>
        </a:p>
      </dsp:txBody>
      <dsp:txXfrm>
        <a:off x="25759" y="2511775"/>
        <a:ext cx="10243136" cy="476152"/>
      </dsp:txXfrm>
    </dsp:sp>
    <dsp:sp modelId="{9683047E-92B3-4F8B-ABE4-22AFDDCB984F}">
      <dsp:nvSpPr>
        <dsp:cNvPr id="0" name=""/>
        <dsp:cNvSpPr/>
      </dsp:nvSpPr>
      <dsp:spPr>
        <a:xfrm>
          <a:off x="0" y="3077046"/>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C</a:t>
          </a:r>
          <a:r>
            <a:rPr lang="id-ID" sz="2200" kern="1200"/>
            <a:t>reating a warm atmosphere ( Menciptakan suasana yang hangat)</a:t>
          </a:r>
        </a:p>
      </dsp:txBody>
      <dsp:txXfrm>
        <a:off x="25759" y="3102805"/>
        <a:ext cx="10243136" cy="476152"/>
      </dsp:txXfrm>
    </dsp:sp>
    <dsp:sp modelId="{CE321E71-610F-4B98-BC6D-ED73B82C552B}">
      <dsp:nvSpPr>
        <dsp:cNvPr id="0" name=""/>
        <dsp:cNvSpPr/>
      </dsp:nvSpPr>
      <dsp:spPr>
        <a:xfrm>
          <a:off x="0" y="3668076"/>
          <a:ext cx="10294654" cy="52767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id-ID" sz="2200" b="1" kern="1200"/>
            <a:t>E</a:t>
          </a:r>
          <a:r>
            <a:rPr lang="id-ID" sz="2200" kern="1200"/>
            <a:t>ye contact that shows we are ( Saling memandang menunjukan perhatian)</a:t>
          </a:r>
        </a:p>
      </dsp:txBody>
      <dsp:txXfrm>
        <a:off x="25759" y="3693835"/>
        <a:ext cx="10243136" cy="4761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0DD17-CB6A-469C-90A0-7BD8082D7504}">
      <dsp:nvSpPr>
        <dsp:cNvPr id="0" name=""/>
        <dsp:cNvSpPr/>
      </dsp:nvSpPr>
      <dsp:spPr>
        <a:xfrm>
          <a:off x="0" y="53700"/>
          <a:ext cx="9872871" cy="2424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id-ID" sz="2800" kern="1200"/>
            <a:t>Adalah suatu kondisi penampilan menyeluruh yang terawat rapih dan bersih dari seseorang yang disesuaikan dengan waktu, tempat, acara dan kepentingan. Yang dimaksud dengan penampilan adalah segala sesuatu menyangkut penampilan diri pribadi yang ditunjang oleh :</a:t>
          </a:r>
        </a:p>
      </dsp:txBody>
      <dsp:txXfrm>
        <a:off x="118342" y="172042"/>
        <a:ext cx="9636187" cy="2187556"/>
      </dsp:txXfrm>
    </dsp:sp>
    <dsp:sp modelId="{4EE5670C-65A5-4BB5-90FC-2F2D271FFDAC}">
      <dsp:nvSpPr>
        <dsp:cNvPr id="0" name=""/>
        <dsp:cNvSpPr/>
      </dsp:nvSpPr>
      <dsp:spPr>
        <a:xfrm>
          <a:off x="0" y="2477940"/>
          <a:ext cx="9872871" cy="150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346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id-ID" sz="2200" kern="1200"/>
            <a:t>Merawat kebersihan dan kesehatan diri (personal care and hygiene)</a:t>
          </a:r>
        </a:p>
        <a:p>
          <a:pPr marL="228600" lvl="1" indent="-228600" algn="l" defTabSz="977900" rtl="0">
            <a:lnSpc>
              <a:spcPct val="90000"/>
            </a:lnSpc>
            <a:spcBef>
              <a:spcPct val="0"/>
            </a:spcBef>
            <a:spcAft>
              <a:spcPct val="20000"/>
            </a:spcAft>
            <a:buChar char="•"/>
          </a:pPr>
          <a:r>
            <a:rPr lang="id-ID" sz="2200" kern="1200"/>
            <a:t>Tata busana (dress code)</a:t>
          </a:r>
        </a:p>
        <a:p>
          <a:pPr marL="228600" lvl="1" indent="-228600" algn="l" defTabSz="977900" rtl="0">
            <a:lnSpc>
              <a:spcPct val="90000"/>
            </a:lnSpc>
            <a:spcBef>
              <a:spcPct val="0"/>
            </a:spcBef>
            <a:spcAft>
              <a:spcPct val="20000"/>
            </a:spcAft>
            <a:buChar char="•"/>
          </a:pPr>
          <a:r>
            <a:rPr lang="id-ID" sz="2200" kern="1200"/>
            <a:t>Tata rias wajah dan rambut (make-up and hair do)</a:t>
          </a:r>
        </a:p>
        <a:p>
          <a:pPr marL="228600" lvl="1" indent="-228600" algn="l" defTabSz="977900" rtl="0">
            <a:lnSpc>
              <a:spcPct val="90000"/>
            </a:lnSpc>
            <a:spcBef>
              <a:spcPct val="0"/>
            </a:spcBef>
            <a:spcAft>
              <a:spcPct val="20000"/>
            </a:spcAft>
            <a:buChar char="•"/>
          </a:pPr>
          <a:r>
            <a:rPr lang="id-ID" sz="2200" kern="1200"/>
            <a:t>Perhiasan (accessories)</a:t>
          </a:r>
        </a:p>
      </dsp:txBody>
      <dsp:txXfrm>
        <a:off x="0" y="2477940"/>
        <a:ext cx="9872871" cy="15069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93659-71EC-42CC-82A6-00A53BE95C4B}">
      <dsp:nvSpPr>
        <dsp:cNvPr id="0" name=""/>
        <dsp:cNvSpPr/>
      </dsp:nvSpPr>
      <dsp:spPr>
        <a:xfrm>
          <a:off x="0" y="30300"/>
          <a:ext cx="9872871" cy="39779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id-ID" sz="3400" kern="1200" dirty="0"/>
            <a:t>Seseorang yang sangat memperdulikan penampilan pribadinya akan banyak mengadakan waktu untuk melakukan berbagai langkah dan sikap untuk menjaga personal groming secara maksimal sesuai dengan standar  opini public dan norma-norma yang berlaku dilingkungan masyarakat tersebut.</a:t>
          </a:r>
        </a:p>
      </dsp:txBody>
      <dsp:txXfrm>
        <a:off x="194190" y="224490"/>
        <a:ext cx="9484491" cy="358961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F9BD0B9-324E-4990-9208-DD9F0D5E6624}" type="datetimeFigureOut">
              <a:rPr lang="id-ID" smtClean="0"/>
              <a:t>24/08/23</a:t>
            </a:fld>
            <a:endParaRPr lang="id-ID"/>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E1B3556-AC4A-4B12-8B71-2F269CE3AA84}" type="slidenum">
              <a:rPr lang="id-ID" smtClean="0"/>
              <a:t>‹#›</a:t>
            </a:fld>
            <a:endParaRPr lang="id-ID"/>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837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9BD0B9-324E-4990-9208-DD9F0D5E6624}" type="datetimeFigureOut">
              <a:rPr lang="id-ID" smtClean="0"/>
              <a:t>24/08/23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290425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9BD0B9-324E-4990-9208-DD9F0D5E6624}" type="datetimeFigureOut">
              <a:rPr lang="id-ID" smtClean="0"/>
              <a:t>24/08/23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86001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9BD0B9-324E-4990-9208-DD9F0D5E6624}" type="datetimeFigureOut">
              <a:rPr lang="id-ID" smtClean="0"/>
              <a:t>24/08/23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1714355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9BD0B9-324E-4990-9208-DD9F0D5E6624}" type="datetimeFigureOut">
              <a:rPr lang="id-ID" smtClean="0"/>
              <a:t>24/08/23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E1B3556-AC4A-4B12-8B71-2F269CE3AA84}" type="slidenum">
              <a:rPr lang="id-ID" smtClean="0"/>
              <a:t>‹#›</a:t>
            </a:fld>
            <a:endParaRPr lang="id-ID"/>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709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9BD0B9-324E-4990-9208-DD9F0D5E6624}" type="datetimeFigureOut">
              <a:rPr lang="id-ID" smtClean="0"/>
              <a:t>24/08/23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225559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9BD0B9-324E-4990-9208-DD9F0D5E6624}" type="datetimeFigureOut">
              <a:rPr lang="id-ID" smtClean="0"/>
              <a:t>24/08/23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391691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9BD0B9-324E-4990-9208-DD9F0D5E6624}" type="datetimeFigureOut">
              <a:rPr lang="id-ID" smtClean="0"/>
              <a:t>24/08/23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2147423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BD0B9-324E-4990-9208-DD9F0D5E6624}" type="datetimeFigureOut">
              <a:rPr lang="id-ID" smtClean="0"/>
              <a:t>24/08/23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340141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9BD0B9-324E-4990-9208-DD9F0D5E6624}" type="datetimeFigureOut">
              <a:rPr lang="id-ID" smtClean="0"/>
              <a:t>24/08/23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29957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9BD0B9-324E-4990-9208-DD9F0D5E6624}" type="datetimeFigureOut">
              <a:rPr lang="id-ID" smtClean="0"/>
              <a:t>24/08/23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E1B3556-AC4A-4B12-8B71-2F269CE3AA84}" type="slidenum">
              <a:rPr lang="id-ID" smtClean="0"/>
              <a:t>‹#›</a:t>
            </a:fld>
            <a:endParaRPr lang="id-ID"/>
          </a:p>
        </p:txBody>
      </p:sp>
    </p:spTree>
    <p:extLst>
      <p:ext uri="{BB962C8B-B14F-4D97-AF65-F5344CB8AC3E}">
        <p14:creationId xmlns:p14="http://schemas.microsoft.com/office/powerpoint/2010/main" val="359618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F9BD0B9-324E-4990-9208-DD9F0D5E6624}" type="datetimeFigureOut">
              <a:rPr lang="id-ID" smtClean="0"/>
              <a:t>24/08/23</a:t>
            </a:fld>
            <a:endParaRPr lang="id-ID"/>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E1B3556-AC4A-4B12-8B71-2F269CE3AA84}" type="slidenum">
              <a:rPr lang="id-ID" smtClean="0"/>
              <a:t>‹#›</a:t>
            </a:fld>
            <a:endParaRPr lang="id-ID"/>
          </a:p>
        </p:txBody>
      </p:sp>
    </p:spTree>
    <p:extLst>
      <p:ext uri="{BB962C8B-B14F-4D97-AF65-F5344CB8AC3E}">
        <p14:creationId xmlns:p14="http://schemas.microsoft.com/office/powerpoint/2010/main" val="81054259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9980" y="206062"/>
            <a:ext cx="9966960" cy="1584102"/>
          </a:xfrm>
        </p:spPr>
        <p:txBody>
          <a:bodyPr>
            <a:normAutofit/>
          </a:bodyPr>
          <a:lstStyle/>
          <a:p>
            <a:r>
              <a:rPr lang="id-ID" sz="3600" dirty="0"/>
              <a:t>Materi II : PRAMUSAJI HOTEL &amp; RESTORAN</a:t>
            </a:r>
            <a:br>
              <a:rPr lang="id-ID" dirty="0"/>
            </a:br>
            <a:endParaRPr lang="id-ID" dirty="0"/>
          </a:p>
        </p:txBody>
      </p:sp>
      <p:sp>
        <p:nvSpPr>
          <p:cNvPr id="3" name="Subtitle 2"/>
          <p:cNvSpPr>
            <a:spLocks noGrp="1"/>
          </p:cNvSpPr>
          <p:nvPr>
            <p:ph type="subTitle" idx="1"/>
          </p:nvPr>
        </p:nvSpPr>
        <p:spPr>
          <a:xfrm>
            <a:off x="1554984" y="5125792"/>
            <a:ext cx="8767860" cy="1146421"/>
          </a:xfrm>
        </p:spPr>
        <p:txBody>
          <a:bodyPr>
            <a:normAutofit/>
          </a:bodyPr>
          <a:lstStyle/>
          <a:p>
            <a:r>
              <a:rPr lang="id-ID" dirty="0"/>
              <a:t>Oleh : </a:t>
            </a:r>
          </a:p>
          <a:p>
            <a:r>
              <a:rPr lang="id-ID" dirty="0"/>
              <a:t>Andreas Suwandi, M.Pd</a:t>
            </a:r>
          </a:p>
        </p:txBody>
      </p:sp>
      <p:pic>
        <p:nvPicPr>
          <p:cNvPr id="4" name="Picture 3"/>
          <p:cNvPicPr>
            <a:picLocks noChangeAspect="1"/>
          </p:cNvPicPr>
          <p:nvPr/>
        </p:nvPicPr>
        <p:blipFill>
          <a:blip r:embed="rId2"/>
          <a:stretch>
            <a:fillRect/>
          </a:stretch>
        </p:blipFill>
        <p:spPr>
          <a:xfrm>
            <a:off x="666341" y="1088264"/>
            <a:ext cx="5129151" cy="3498081"/>
          </a:xfrm>
          <a:prstGeom prst="rect">
            <a:avLst/>
          </a:prstGeom>
        </p:spPr>
      </p:pic>
      <p:pic>
        <p:nvPicPr>
          <p:cNvPr id="5" name="Picture 4"/>
          <p:cNvPicPr>
            <a:picLocks noChangeAspect="1"/>
          </p:cNvPicPr>
          <p:nvPr/>
        </p:nvPicPr>
        <p:blipFill>
          <a:blip r:embed="rId3"/>
          <a:stretch>
            <a:fillRect/>
          </a:stretch>
        </p:blipFill>
        <p:spPr>
          <a:xfrm>
            <a:off x="6093460" y="1088264"/>
            <a:ext cx="5294678" cy="3498081"/>
          </a:xfrm>
          <a:prstGeom prst="rect">
            <a:avLst/>
          </a:prstGeom>
        </p:spPr>
      </p:pic>
    </p:spTree>
    <p:extLst>
      <p:ext uri="{BB962C8B-B14F-4D97-AF65-F5344CB8AC3E}">
        <p14:creationId xmlns:p14="http://schemas.microsoft.com/office/powerpoint/2010/main" val="1260510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Personal Grooming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8242710"/>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9402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53900814"/>
              </p:ext>
            </p:extLst>
          </p:nvPr>
        </p:nvGraphicFramePr>
        <p:xfrm>
          <a:off x="1143000" y="1056068"/>
          <a:ext cx="9872871" cy="5039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0335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Pembagian Tugas di  F&amp;B Dept.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4990946"/>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8848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Tugas dan Tanggung jawab pramusaji</a:t>
            </a:r>
            <a:br>
              <a:rPr lang="id-ID" b="1" dirty="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1791188"/>
              </p:ext>
            </p:extLst>
          </p:nvPr>
        </p:nvGraphicFramePr>
        <p:xfrm>
          <a:off x="489397" y="2057399"/>
          <a:ext cx="10526475" cy="4459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581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86885488"/>
              </p:ext>
            </p:extLst>
          </p:nvPr>
        </p:nvGraphicFramePr>
        <p:xfrm>
          <a:off x="412123" y="708338"/>
          <a:ext cx="11024315" cy="5615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694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38295751"/>
              </p:ext>
            </p:extLst>
          </p:nvPr>
        </p:nvGraphicFramePr>
        <p:xfrm>
          <a:off x="837128" y="553792"/>
          <a:ext cx="10178744" cy="59114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939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8FA2-013D-4B42-BEE9-DE41024C8180}"/>
              </a:ext>
            </a:extLst>
          </p:cNvPr>
          <p:cNvSpPr>
            <a:spLocks noGrp="1"/>
          </p:cNvSpPr>
          <p:nvPr>
            <p:ph type="title"/>
          </p:nvPr>
        </p:nvSpPr>
        <p:spPr/>
        <p:txBody>
          <a:bodyPr/>
          <a:lstStyle/>
          <a:p>
            <a:r>
              <a:rPr lang="en-US" dirty="0" err="1"/>
              <a:t>Kuis</a:t>
            </a:r>
            <a:r>
              <a:rPr lang="en-US" dirty="0"/>
              <a:t> </a:t>
            </a:r>
          </a:p>
        </p:txBody>
      </p:sp>
      <p:sp>
        <p:nvSpPr>
          <p:cNvPr id="3" name="Content Placeholder 2">
            <a:extLst>
              <a:ext uri="{FF2B5EF4-FFF2-40B4-BE49-F238E27FC236}">
                <a16:creationId xmlns:a16="http://schemas.microsoft.com/office/drawing/2014/main" id="{82CD353C-D28E-ED4D-96F7-81B443648DAC}"/>
              </a:ext>
            </a:extLst>
          </p:cNvPr>
          <p:cNvSpPr>
            <a:spLocks noGrp="1"/>
          </p:cNvSpPr>
          <p:nvPr>
            <p:ph idx="1"/>
          </p:nvPr>
        </p:nvSpPr>
        <p:spPr/>
        <p:txBody>
          <a:bodyPr/>
          <a:lstStyle/>
          <a:p>
            <a:r>
              <a:rPr lang="en-US" dirty="0" err="1"/>
              <a:t>Bagaimana</a:t>
            </a:r>
            <a:r>
              <a:rPr lang="en-US" dirty="0"/>
              <a:t> </a:t>
            </a:r>
            <a:r>
              <a:rPr lang="en-US" dirty="0" err="1"/>
              <a:t>Groominng</a:t>
            </a:r>
            <a:r>
              <a:rPr lang="en-US" dirty="0"/>
              <a:t> yang </a:t>
            </a:r>
            <a:r>
              <a:rPr lang="en-US" dirty="0" err="1"/>
              <a:t>baik</a:t>
            </a:r>
            <a:r>
              <a:rPr lang="en-US" dirty="0"/>
              <a:t> </a:t>
            </a:r>
            <a:r>
              <a:rPr lang="en-US" dirty="0" err="1"/>
              <a:t>diterapkan</a:t>
            </a:r>
            <a:r>
              <a:rPr lang="en-US" dirty="0"/>
              <a:t> </a:t>
            </a:r>
            <a:r>
              <a:rPr lang="en-US" dirty="0" err="1"/>
              <a:t>oleh</a:t>
            </a:r>
            <a:r>
              <a:rPr lang="en-US" dirty="0"/>
              <a:t> </a:t>
            </a:r>
            <a:r>
              <a:rPr lang="en-US" dirty="0" err="1"/>
              <a:t>seorang</a:t>
            </a:r>
            <a:r>
              <a:rPr lang="en-US" dirty="0"/>
              <a:t> waiter </a:t>
            </a:r>
            <a:r>
              <a:rPr lang="en-US" dirty="0" err="1"/>
              <a:t>atau</a:t>
            </a:r>
            <a:r>
              <a:rPr lang="en-US" dirty="0"/>
              <a:t> waitress?</a:t>
            </a:r>
          </a:p>
          <a:p>
            <a:r>
              <a:rPr lang="en-US" dirty="0" err="1"/>
              <a:t>Bagaimana</a:t>
            </a:r>
            <a:r>
              <a:rPr lang="en-US" dirty="0"/>
              <a:t> </a:t>
            </a:r>
            <a:r>
              <a:rPr lang="en-US" dirty="0" err="1"/>
              <a:t>sikap</a:t>
            </a:r>
            <a:r>
              <a:rPr lang="en-US" dirty="0"/>
              <a:t> </a:t>
            </a:r>
            <a:r>
              <a:rPr lang="en-US" dirty="0" err="1"/>
              <a:t>pramusaji</a:t>
            </a:r>
            <a:r>
              <a:rPr lang="en-US" dirty="0"/>
              <a:t> </a:t>
            </a:r>
            <a:r>
              <a:rPr lang="en-US" dirty="0" err="1"/>
              <a:t>apabila</a:t>
            </a:r>
            <a:r>
              <a:rPr lang="en-US" dirty="0"/>
              <a:t> </a:t>
            </a:r>
            <a:r>
              <a:rPr lang="en-US" dirty="0" err="1"/>
              <a:t>menghadapi</a:t>
            </a:r>
            <a:r>
              <a:rPr lang="en-US" dirty="0"/>
              <a:t> </a:t>
            </a:r>
            <a:r>
              <a:rPr lang="en-US" dirty="0" err="1"/>
              <a:t>tamu</a:t>
            </a:r>
            <a:r>
              <a:rPr lang="en-US" dirty="0"/>
              <a:t> complain di </a:t>
            </a:r>
            <a:r>
              <a:rPr lang="en-US" dirty="0" err="1"/>
              <a:t>restoran</a:t>
            </a:r>
            <a:r>
              <a:rPr lang="en-US" dirty="0"/>
              <a:t>? </a:t>
            </a:r>
          </a:p>
          <a:p>
            <a:pPr marL="45720" indent="0">
              <a:buNone/>
            </a:pPr>
            <a:r>
              <a:rPr lang="en-US" dirty="0" err="1"/>
              <a:t>Langkah-langkah</a:t>
            </a:r>
            <a:r>
              <a:rPr lang="en-US" dirty="0"/>
              <a:t> </a:t>
            </a:r>
            <a:r>
              <a:rPr lang="en-US" dirty="0" err="1"/>
              <a:t>apa</a:t>
            </a:r>
            <a:r>
              <a:rPr lang="en-US" dirty="0"/>
              <a:t> </a:t>
            </a:r>
            <a:r>
              <a:rPr lang="en-US" dirty="0" err="1"/>
              <a:t>saja</a:t>
            </a:r>
            <a:r>
              <a:rPr lang="en-US" dirty="0"/>
              <a:t> yang </a:t>
            </a:r>
            <a:r>
              <a:rPr lang="en-US" dirty="0" err="1"/>
              <a:t>akan</a:t>
            </a:r>
            <a:r>
              <a:rPr lang="en-US" dirty="0"/>
              <a:t> </a:t>
            </a:r>
            <a:r>
              <a:rPr lang="en-US" dirty="0" err="1"/>
              <a:t>anda</a:t>
            </a:r>
            <a:r>
              <a:rPr lang="en-US" dirty="0"/>
              <a:t> </a:t>
            </a:r>
            <a:r>
              <a:rPr lang="en-US" dirty="0" err="1"/>
              <a:t>lakukan</a:t>
            </a:r>
            <a:r>
              <a:rPr lang="en-US" dirty="0"/>
              <a:t> ? </a:t>
            </a:r>
          </a:p>
        </p:txBody>
      </p:sp>
    </p:spTree>
    <p:extLst>
      <p:ext uri="{BB962C8B-B14F-4D97-AF65-F5344CB8AC3E}">
        <p14:creationId xmlns:p14="http://schemas.microsoft.com/office/powerpoint/2010/main" val="3496577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20863687"/>
              </p:ext>
            </p:extLst>
          </p:nvPr>
        </p:nvGraphicFramePr>
        <p:xfrm>
          <a:off x="1143000" y="1622738"/>
          <a:ext cx="9875520" cy="4473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1877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1614134"/>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310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 Fungsi pramusaji</a:t>
            </a:r>
            <a:br>
              <a:rPr lang="id-ID" b="1" dirty="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1194508"/>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4052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Syarat-syarat Pramusaji Hotel DAN Restoran </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0953770"/>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0515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93820834"/>
              </p:ext>
            </p:extLst>
          </p:nvPr>
        </p:nvGraphicFramePr>
        <p:xfrm>
          <a:off x="296215" y="450761"/>
          <a:ext cx="11410682" cy="6143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126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47055342"/>
              </p:ext>
            </p:extLst>
          </p:nvPr>
        </p:nvGraphicFramePr>
        <p:xfrm>
          <a:off x="1143000" y="721217"/>
          <a:ext cx="9872871" cy="5374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576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05051553"/>
              </p:ext>
            </p:extLst>
          </p:nvPr>
        </p:nvGraphicFramePr>
        <p:xfrm>
          <a:off x="347730" y="785611"/>
          <a:ext cx="11681138" cy="566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893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Makna kata service (Pelayanan)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6738772"/>
              </p:ext>
            </p:extLst>
          </p:nvPr>
        </p:nvGraphicFramePr>
        <p:xfrm>
          <a:off x="721218" y="2057400"/>
          <a:ext cx="10294654" cy="4317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585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GROOMING (Appearance)</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2500182"/>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1788354"/>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77</TotalTime>
  <Words>1045</Words>
  <Application>Microsoft Macintosh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Corbel</vt:lpstr>
      <vt:lpstr>Basis</vt:lpstr>
      <vt:lpstr>Materi II : PRAMUSAJI HOTEL &amp; RESTORAN </vt:lpstr>
      <vt:lpstr>Pengertian </vt:lpstr>
      <vt:lpstr> Fungsi pramusaji </vt:lpstr>
      <vt:lpstr>Syarat-syarat Pramusaji Hotel DAN Restoran </vt:lpstr>
      <vt:lpstr>PowerPoint Presentation</vt:lpstr>
      <vt:lpstr>PowerPoint Presentation</vt:lpstr>
      <vt:lpstr>PowerPoint Presentation</vt:lpstr>
      <vt:lpstr>Makna kata service (Pelayanan)</vt:lpstr>
      <vt:lpstr>GROOMING (Appearance)</vt:lpstr>
      <vt:lpstr>Personal Grooming </vt:lpstr>
      <vt:lpstr>PowerPoint Presentation</vt:lpstr>
      <vt:lpstr>Pembagian Tugas di  F&amp;B Dept.</vt:lpstr>
      <vt:lpstr>Tugas dan Tanggung jawab pramusaji </vt:lpstr>
      <vt:lpstr>PowerPoint Presentation</vt:lpstr>
      <vt:lpstr>PowerPoint Presentation</vt:lpstr>
      <vt:lpstr>Kuis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PRAMUSAJI HOTEL &amp; RESTORAN</dc:title>
  <dc:creator>user</dc:creator>
  <cp:lastModifiedBy>Microsoft Office User</cp:lastModifiedBy>
  <cp:revision>8</cp:revision>
  <dcterms:created xsi:type="dcterms:W3CDTF">2020-09-21T02:06:25Z</dcterms:created>
  <dcterms:modified xsi:type="dcterms:W3CDTF">2023-08-24T03:34:13Z</dcterms:modified>
</cp:coreProperties>
</file>