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8288000" cy="10287000"/>
  <p:notesSz cx="6858000" cy="9144000"/>
  <p:embeddedFontLst>
    <p:embeddedFont>
      <p:font typeface="Belleza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angyaboly" panose="020B0604020202020204" charset="0"/>
      <p:regular r:id="rId18"/>
    </p:embeddedFont>
    <p:embeddedFont>
      <p:font typeface="High Tower Text" panose="02040502050506030303" pitchFamily="18" charset="0"/>
      <p:regular r:id="rId19"/>
      <p: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Bold" panose="020B0806030504020204" charset="0"/>
      <p:regular r:id="rId25"/>
    </p:embeddedFont>
    <p:embeddedFont>
      <p:font typeface="Open Sans Extra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1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rive.google.com/file/d/1jBBTlTTCrANaE6VQ0M3-dEeRGkjkHg1k/view?usp=drive_link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19674" y="-1119372"/>
            <a:ext cx="11710285" cy="12525743"/>
            <a:chOff x="0" y="0"/>
            <a:chExt cx="607993" cy="6503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7993" cy="650331"/>
            </a:xfrm>
            <a:custGeom>
              <a:avLst/>
              <a:gdLst/>
              <a:ahLst/>
              <a:cxnLst/>
              <a:rect l="l" t="t" r="r" b="b"/>
              <a:pathLst>
                <a:path w="607993" h="650331">
                  <a:moveTo>
                    <a:pt x="303997" y="0"/>
                  </a:moveTo>
                  <a:cubicBezTo>
                    <a:pt x="136104" y="0"/>
                    <a:pt x="0" y="145582"/>
                    <a:pt x="0" y="325166"/>
                  </a:cubicBezTo>
                  <a:cubicBezTo>
                    <a:pt x="0" y="504750"/>
                    <a:pt x="136104" y="650331"/>
                    <a:pt x="303997" y="650331"/>
                  </a:cubicBezTo>
                  <a:cubicBezTo>
                    <a:pt x="471889" y="650331"/>
                    <a:pt x="607993" y="504750"/>
                    <a:pt x="607993" y="325166"/>
                  </a:cubicBezTo>
                  <a:cubicBezTo>
                    <a:pt x="607993" y="145582"/>
                    <a:pt x="471889" y="0"/>
                    <a:pt x="303997" y="0"/>
                  </a:cubicBezTo>
                </a:path>
              </a:pathLst>
            </a:custGeom>
            <a:solidFill>
              <a:srgbClr val="1F5684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456375" y="658088"/>
            <a:ext cx="6537721" cy="8970825"/>
            <a:chOff x="0" y="0"/>
            <a:chExt cx="4589780" cy="62979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91050" cy="6297930"/>
            </a:xfrm>
            <a:custGeom>
              <a:avLst/>
              <a:gdLst/>
              <a:ahLst/>
              <a:cxnLst/>
              <a:rect l="l" t="t" r="r" b="b"/>
              <a:pathLst>
                <a:path w="4591050" h="6297930">
                  <a:moveTo>
                    <a:pt x="3148330" y="1708150"/>
                  </a:moveTo>
                  <a:cubicBezTo>
                    <a:pt x="2754630" y="1708150"/>
                    <a:pt x="2396490" y="1866900"/>
                    <a:pt x="2136140" y="2124710"/>
                  </a:cubicBezTo>
                  <a:lnTo>
                    <a:pt x="1611630" y="1600200"/>
                  </a:lnTo>
                  <a:cubicBezTo>
                    <a:pt x="1778000" y="1430020"/>
                    <a:pt x="1882140" y="1197610"/>
                    <a:pt x="1882140" y="941070"/>
                  </a:cubicBezTo>
                  <a:cubicBezTo>
                    <a:pt x="1882140" y="421640"/>
                    <a:pt x="1459230" y="0"/>
                    <a:pt x="941070" y="0"/>
                  </a:cubicBezTo>
                  <a:cubicBezTo>
                    <a:pt x="422910" y="0"/>
                    <a:pt x="0" y="421640"/>
                    <a:pt x="0" y="941070"/>
                  </a:cubicBezTo>
                  <a:cubicBezTo>
                    <a:pt x="0" y="1459230"/>
                    <a:pt x="421640" y="1882140"/>
                    <a:pt x="941070" y="1882140"/>
                  </a:cubicBezTo>
                  <a:cubicBezTo>
                    <a:pt x="1160780" y="1882140"/>
                    <a:pt x="1362710" y="1805940"/>
                    <a:pt x="1524000" y="1678940"/>
                  </a:cubicBezTo>
                  <a:lnTo>
                    <a:pt x="2056130" y="2211070"/>
                  </a:lnTo>
                  <a:cubicBezTo>
                    <a:pt x="1838960" y="2463800"/>
                    <a:pt x="1708150" y="2791460"/>
                    <a:pt x="1708150" y="3148330"/>
                  </a:cubicBezTo>
                  <a:cubicBezTo>
                    <a:pt x="1708150" y="3549650"/>
                    <a:pt x="1873250" y="3914140"/>
                    <a:pt x="2139950" y="4175760"/>
                  </a:cubicBezTo>
                  <a:lnTo>
                    <a:pt x="1614170" y="4701540"/>
                  </a:lnTo>
                  <a:cubicBezTo>
                    <a:pt x="1442720" y="4526280"/>
                    <a:pt x="1203960" y="4417060"/>
                    <a:pt x="941070" y="4417060"/>
                  </a:cubicBezTo>
                  <a:cubicBezTo>
                    <a:pt x="421640" y="4415790"/>
                    <a:pt x="0" y="4838700"/>
                    <a:pt x="0" y="5356860"/>
                  </a:cubicBezTo>
                  <a:cubicBezTo>
                    <a:pt x="0" y="5875020"/>
                    <a:pt x="421640" y="6297930"/>
                    <a:pt x="941070" y="6297930"/>
                  </a:cubicBezTo>
                  <a:cubicBezTo>
                    <a:pt x="1459230" y="6297930"/>
                    <a:pt x="1882140" y="5876290"/>
                    <a:pt x="1882140" y="5356860"/>
                  </a:cubicBezTo>
                  <a:cubicBezTo>
                    <a:pt x="1882140" y="5144770"/>
                    <a:pt x="1811020" y="4947920"/>
                    <a:pt x="1692910" y="4790440"/>
                  </a:cubicBezTo>
                  <a:lnTo>
                    <a:pt x="2228850" y="4254500"/>
                  </a:lnTo>
                  <a:cubicBezTo>
                    <a:pt x="2479040" y="4462780"/>
                    <a:pt x="2800350" y="4588509"/>
                    <a:pt x="3150870" y="4588509"/>
                  </a:cubicBezTo>
                  <a:cubicBezTo>
                    <a:pt x="3945890" y="4588509"/>
                    <a:pt x="4591050" y="3942080"/>
                    <a:pt x="4591050" y="3148330"/>
                  </a:cubicBezTo>
                  <a:cubicBezTo>
                    <a:pt x="4589780" y="2354580"/>
                    <a:pt x="3943350" y="1708150"/>
                    <a:pt x="3148330" y="1708150"/>
                  </a:cubicBezTo>
                  <a:close/>
                </a:path>
              </a:pathLst>
            </a:custGeom>
            <a:solidFill>
              <a:srgbClr val="EE826C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Freeform 7"/>
            <p:cNvSpPr/>
            <p:nvPr/>
          </p:nvSpPr>
          <p:spPr>
            <a:xfrm>
              <a:off x="118110" y="4533900"/>
              <a:ext cx="1645920" cy="1645920"/>
            </a:xfrm>
            <a:custGeom>
              <a:avLst/>
              <a:gdLst/>
              <a:ahLst/>
              <a:cxnLst/>
              <a:rect l="l" t="t" r="r" b="b"/>
              <a:pathLst>
                <a:path w="1645920" h="1645920">
                  <a:moveTo>
                    <a:pt x="822960" y="1645920"/>
                  </a:moveTo>
                  <a:cubicBezTo>
                    <a:pt x="369570" y="1645920"/>
                    <a:pt x="0" y="1277620"/>
                    <a:pt x="0" y="822960"/>
                  </a:cubicBezTo>
                  <a:cubicBezTo>
                    <a:pt x="0" y="368300"/>
                    <a:pt x="368300" y="0"/>
                    <a:pt x="822960" y="0"/>
                  </a:cubicBezTo>
                  <a:cubicBezTo>
                    <a:pt x="1276350" y="0"/>
                    <a:pt x="1645920" y="368300"/>
                    <a:pt x="1645920" y="822960"/>
                  </a:cubicBezTo>
                  <a:cubicBezTo>
                    <a:pt x="1645920" y="1277620"/>
                    <a:pt x="1276350" y="1645920"/>
                    <a:pt x="822960" y="1645920"/>
                  </a:cubicBezTo>
                  <a:close/>
                </a:path>
              </a:pathLst>
            </a:custGeom>
            <a:blipFill>
              <a:blip r:embed="rId2"/>
              <a:stretch>
                <a:fillRect t="-19565" b="-19565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8"/>
            <p:cNvSpPr/>
            <p:nvPr/>
          </p:nvSpPr>
          <p:spPr>
            <a:xfrm>
              <a:off x="118110" y="118110"/>
              <a:ext cx="1645920" cy="1644650"/>
            </a:xfrm>
            <a:custGeom>
              <a:avLst/>
              <a:gdLst/>
              <a:ahLst/>
              <a:cxnLst/>
              <a:rect l="l" t="t" r="r" b="b"/>
              <a:pathLst>
                <a:path w="1645920" h="1644650">
                  <a:moveTo>
                    <a:pt x="0" y="822960"/>
                  </a:moveTo>
                  <a:cubicBezTo>
                    <a:pt x="0" y="369570"/>
                    <a:pt x="368300" y="0"/>
                    <a:pt x="822960" y="0"/>
                  </a:cubicBezTo>
                  <a:cubicBezTo>
                    <a:pt x="1276350" y="0"/>
                    <a:pt x="1645920" y="368300"/>
                    <a:pt x="1645920" y="822960"/>
                  </a:cubicBezTo>
                  <a:cubicBezTo>
                    <a:pt x="1645920" y="1060450"/>
                    <a:pt x="1544320" y="1273810"/>
                    <a:pt x="1384300" y="1423670"/>
                  </a:cubicBezTo>
                  <a:cubicBezTo>
                    <a:pt x="1377950" y="1426210"/>
                    <a:pt x="1371600" y="1430020"/>
                    <a:pt x="1366520" y="1436370"/>
                  </a:cubicBezTo>
                  <a:cubicBezTo>
                    <a:pt x="1362710" y="1440180"/>
                    <a:pt x="1360170" y="1443990"/>
                    <a:pt x="1357630" y="1447800"/>
                  </a:cubicBezTo>
                  <a:cubicBezTo>
                    <a:pt x="1214120" y="1569720"/>
                    <a:pt x="1027430" y="1644650"/>
                    <a:pt x="824230" y="1644650"/>
                  </a:cubicBezTo>
                  <a:cubicBezTo>
                    <a:pt x="369570" y="1644650"/>
                    <a:pt x="0" y="1276350"/>
                    <a:pt x="0" y="822960"/>
                  </a:cubicBezTo>
                  <a:close/>
                </a:path>
              </a:pathLst>
            </a:custGeom>
            <a:blipFill>
              <a:blip r:embed="rId3"/>
              <a:stretch>
                <a:fillRect t="-25087" b="-25087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9"/>
            <p:cNvSpPr/>
            <p:nvPr/>
          </p:nvSpPr>
          <p:spPr>
            <a:xfrm>
              <a:off x="1826260" y="1827530"/>
              <a:ext cx="2644140" cy="2644140"/>
            </a:xfrm>
            <a:custGeom>
              <a:avLst/>
              <a:gdLst/>
              <a:ahLst/>
              <a:cxnLst/>
              <a:rect l="l" t="t" r="r" b="b"/>
              <a:pathLst>
                <a:path w="2644140" h="2644140">
                  <a:moveTo>
                    <a:pt x="1322070" y="2644140"/>
                  </a:moveTo>
                  <a:cubicBezTo>
                    <a:pt x="593090" y="2644140"/>
                    <a:pt x="0" y="2051050"/>
                    <a:pt x="0" y="1322070"/>
                  </a:cubicBezTo>
                  <a:cubicBezTo>
                    <a:pt x="0" y="593090"/>
                    <a:pt x="593090" y="0"/>
                    <a:pt x="1322070" y="0"/>
                  </a:cubicBezTo>
                  <a:cubicBezTo>
                    <a:pt x="2051050" y="0"/>
                    <a:pt x="2644140" y="593090"/>
                    <a:pt x="2644140" y="1322070"/>
                  </a:cubicBezTo>
                  <a:cubicBezTo>
                    <a:pt x="2644140" y="2051050"/>
                    <a:pt x="2052320" y="2644140"/>
                    <a:pt x="1322070" y="2644140"/>
                  </a:cubicBezTo>
                  <a:close/>
                </a:path>
              </a:pathLst>
            </a:custGeom>
            <a:blipFill>
              <a:blip r:embed="rId4"/>
              <a:stretch>
                <a:fillRect l="-25029" r="-25029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40878" y="2482944"/>
            <a:ext cx="13217937" cy="3160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000000"/>
                </a:solidFill>
                <a:latin typeface="Open Sans Bold"/>
              </a:rPr>
              <a:t>MATERI 9. </a:t>
            </a:r>
            <a:r>
              <a:rPr lang="en-US" sz="6000">
                <a:solidFill>
                  <a:srgbClr val="000000"/>
                </a:solidFill>
                <a:latin typeface="Open Sans Bold"/>
              </a:rPr>
              <a:t>B</a:t>
            </a:r>
            <a:endParaRPr lang="en-US" sz="6000" dirty="0">
              <a:solidFill>
                <a:srgbClr val="000000"/>
              </a:solidFill>
              <a:latin typeface="Open Sans Bold"/>
            </a:endParaRPr>
          </a:p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000000"/>
                </a:solidFill>
                <a:latin typeface="Open Sans Bold"/>
              </a:rPr>
              <a:t>MENGHITUNG KECUKUPAN GIZI</a:t>
            </a:r>
          </a:p>
          <a:p>
            <a:pPr algn="ctr">
              <a:lnSpc>
                <a:spcPts val="8400"/>
              </a:lnSpc>
            </a:pPr>
            <a:endParaRPr lang="en-US" sz="60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0" y="6172200"/>
            <a:ext cx="4275117" cy="4114800"/>
          </a:xfrm>
          <a:custGeom>
            <a:avLst/>
            <a:gdLst/>
            <a:ahLst/>
            <a:cxnLst/>
            <a:rect l="l" t="t" r="r" b="b"/>
            <a:pathLst>
              <a:path w="4275117" h="4114800">
                <a:moveTo>
                  <a:pt x="0" y="0"/>
                </a:moveTo>
                <a:lnTo>
                  <a:pt x="4275117" y="0"/>
                </a:lnTo>
                <a:lnTo>
                  <a:pt x="42751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 rot="5400000">
            <a:off x="-80158" y="80158"/>
            <a:ext cx="4275117" cy="4114800"/>
          </a:xfrm>
          <a:custGeom>
            <a:avLst/>
            <a:gdLst/>
            <a:ahLst/>
            <a:cxnLst/>
            <a:rect l="l" t="t" r="r" b="b"/>
            <a:pathLst>
              <a:path w="4275117" h="4114800">
                <a:moveTo>
                  <a:pt x="0" y="0"/>
                </a:moveTo>
                <a:lnTo>
                  <a:pt x="4275116" y="0"/>
                </a:lnTo>
                <a:lnTo>
                  <a:pt x="42751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96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58781"/>
            <a:ext cx="2902544" cy="1599038"/>
          </a:xfrm>
          <a:custGeom>
            <a:avLst/>
            <a:gdLst/>
            <a:ahLst/>
            <a:cxnLst/>
            <a:rect l="l" t="t" r="r" b="b"/>
            <a:pathLst>
              <a:path w="2902544" h="1599038">
                <a:moveTo>
                  <a:pt x="0" y="0"/>
                </a:moveTo>
                <a:lnTo>
                  <a:pt x="2902544" y="0"/>
                </a:lnTo>
                <a:lnTo>
                  <a:pt x="2902544" y="1599038"/>
                </a:lnTo>
                <a:lnTo>
                  <a:pt x="0" y="1599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" name="Group 3"/>
          <p:cNvGrpSpPr/>
          <p:nvPr/>
        </p:nvGrpSpPr>
        <p:grpSpPr>
          <a:xfrm>
            <a:off x="745664" y="2940249"/>
            <a:ext cx="8398336" cy="6836431"/>
            <a:chOff x="0" y="0"/>
            <a:chExt cx="3838586" cy="3124694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3815727" cy="3096754"/>
            </a:xfrm>
            <a:custGeom>
              <a:avLst/>
              <a:gdLst/>
              <a:ahLst/>
              <a:cxnLst/>
              <a:rect l="l" t="t" r="r" b="b"/>
              <a:pathLst>
                <a:path w="3815727" h="3096754">
                  <a:moveTo>
                    <a:pt x="3815727" y="3096754"/>
                  </a:moveTo>
                  <a:lnTo>
                    <a:pt x="0" y="3089134"/>
                  </a:lnTo>
                  <a:lnTo>
                    <a:pt x="0" y="1087262"/>
                  </a:lnTo>
                  <a:lnTo>
                    <a:pt x="17780" y="19050"/>
                  </a:lnTo>
                  <a:lnTo>
                    <a:pt x="1900679" y="0"/>
                  </a:lnTo>
                  <a:lnTo>
                    <a:pt x="3796677" y="5080"/>
                  </a:lnTo>
                  <a:lnTo>
                    <a:pt x="3815727" y="3096754"/>
                  </a:lnTo>
                </a:path>
              </a:pathLst>
            </a:custGeom>
            <a:solidFill>
              <a:srgbClr val="FFF5DE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3844936" cy="3123424"/>
            </a:xfrm>
            <a:custGeom>
              <a:avLst/>
              <a:gdLst/>
              <a:ahLst/>
              <a:cxnLst/>
              <a:rect l="l" t="t" r="r" b="b"/>
              <a:pathLst>
                <a:path w="3844936" h="3123424">
                  <a:moveTo>
                    <a:pt x="3810647" y="21590"/>
                  </a:moveTo>
                  <a:cubicBezTo>
                    <a:pt x="3811917" y="34290"/>
                    <a:pt x="3811917" y="44450"/>
                    <a:pt x="3813186" y="54610"/>
                  </a:cubicBezTo>
                  <a:cubicBezTo>
                    <a:pt x="3815727" y="110720"/>
                    <a:pt x="3816997" y="177883"/>
                    <a:pt x="3819536" y="242647"/>
                  </a:cubicBezTo>
                  <a:cubicBezTo>
                    <a:pt x="3819536" y="336195"/>
                    <a:pt x="3832236" y="2180778"/>
                    <a:pt x="3838586" y="2274327"/>
                  </a:cubicBezTo>
                  <a:cubicBezTo>
                    <a:pt x="3844936" y="2415849"/>
                    <a:pt x="3841127" y="2559769"/>
                    <a:pt x="3841127" y="2701291"/>
                  </a:cubicBezTo>
                  <a:cubicBezTo>
                    <a:pt x="3841127" y="2826022"/>
                    <a:pt x="3842397" y="2941159"/>
                    <a:pt x="3843667" y="3062464"/>
                  </a:cubicBezTo>
                  <a:cubicBezTo>
                    <a:pt x="3843667" y="3084054"/>
                    <a:pt x="3843667" y="3098024"/>
                    <a:pt x="3843667" y="3122154"/>
                  </a:cubicBezTo>
                  <a:cubicBezTo>
                    <a:pt x="3820806" y="3122154"/>
                    <a:pt x="3800486" y="3123424"/>
                    <a:pt x="3773257" y="3122154"/>
                  </a:cubicBezTo>
                  <a:cubicBezTo>
                    <a:pt x="3580885" y="3117074"/>
                    <a:pt x="3385553" y="3123424"/>
                    <a:pt x="3193181" y="3118344"/>
                  </a:cubicBezTo>
                  <a:cubicBezTo>
                    <a:pt x="3077758" y="3114534"/>
                    <a:pt x="2965295" y="3117074"/>
                    <a:pt x="2849872" y="3114534"/>
                  </a:cubicBezTo>
                  <a:cubicBezTo>
                    <a:pt x="2796600" y="3113264"/>
                    <a:pt x="2743328" y="3111994"/>
                    <a:pt x="2690055" y="3110724"/>
                  </a:cubicBezTo>
                  <a:cubicBezTo>
                    <a:pt x="2657500" y="3110724"/>
                    <a:pt x="2627904" y="3111994"/>
                    <a:pt x="2595349" y="3111994"/>
                  </a:cubicBezTo>
                  <a:cubicBezTo>
                    <a:pt x="2512481" y="3110724"/>
                    <a:pt x="2284595" y="3111994"/>
                    <a:pt x="2201727" y="3110724"/>
                  </a:cubicBezTo>
                  <a:cubicBezTo>
                    <a:pt x="2142536" y="3109454"/>
                    <a:pt x="958710" y="3118344"/>
                    <a:pt x="899518" y="3117074"/>
                  </a:cubicBezTo>
                  <a:cubicBezTo>
                    <a:pt x="884720" y="3117074"/>
                    <a:pt x="866963" y="3118344"/>
                    <a:pt x="852165" y="3118344"/>
                  </a:cubicBezTo>
                  <a:cubicBezTo>
                    <a:pt x="816650" y="3118344"/>
                    <a:pt x="784095" y="3119614"/>
                    <a:pt x="748580" y="3119614"/>
                  </a:cubicBezTo>
                  <a:cubicBezTo>
                    <a:pt x="659793" y="3119614"/>
                    <a:pt x="573966" y="3118344"/>
                    <a:pt x="485179" y="3117074"/>
                  </a:cubicBezTo>
                  <a:cubicBezTo>
                    <a:pt x="431907" y="3115804"/>
                    <a:pt x="378635" y="3114534"/>
                    <a:pt x="328322" y="3113264"/>
                  </a:cubicBezTo>
                  <a:cubicBezTo>
                    <a:pt x="233616" y="3111994"/>
                    <a:pt x="138910" y="3110724"/>
                    <a:pt x="48260" y="3110724"/>
                  </a:cubicBezTo>
                  <a:cubicBezTo>
                    <a:pt x="38100" y="3110724"/>
                    <a:pt x="29210" y="3110724"/>
                    <a:pt x="19050" y="3109454"/>
                  </a:cubicBezTo>
                  <a:cubicBezTo>
                    <a:pt x="10160" y="3108184"/>
                    <a:pt x="5080" y="3101834"/>
                    <a:pt x="7620" y="3092944"/>
                  </a:cubicBezTo>
                  <a:cubicBezTo>
                    <a:pt x="16510" y="3061093"/>
                    <a:pt x="12700" y="3001126"/>
                    <a:pt x="11430" y="2938760"/>
                  </a:cubicBezTo>
                  <a:cubicBezTo>
                    <a:pt x="10160" y="2811631"/>
                    <a:pt x="6350" y="2686899"/>
                    <a:pt x="7620" y="2559769"/>
                  </a:cubicBezTo>
                  <a:cubicBezTo>
                    <a:pt x="5080" y="2401457"/>
                    <a:pt x="0" y="441737"/>
                    <a:pt x="7620" y="281026"/>
                  </a:cubicBezTo>
                  <a:cubicBezTo>
                    <a:pt x="8890" y="249843"/>
                    <a:pt x="7620" y="216262"/>
                    <a:pt x="8890" y="185079"/>
                  </a:cubicBezTo>
                  <a:cubicBezTo>
                    <a:pt x="10160" y="134707"/>
                    <a:pt x="12700" y="7953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921" y="30480"/>
                    <a:pt x="112274" y="29210"/>
                  </a:cubicBezTo>
                  <a:cubicBezTo>
                    <a:pt x="192182" y="25400"/>
                    <a:pt x="272090" y="22860"/>
                    <a:pt x="354958" y="20320"/>
                  </a:cubicBezTo>
                  <a:cubicBezTo>
                    <a:pt x="411190" y="17780"/>
                    <a:pt x="467422" y="16510"/>
                    <a:pt x="520694" y="13970"/>
                  </a:cubicBezTo>
                  <a:cubicBezTo>
                    <a:pt x="573966" y="11430"/>
                    <a:pt x="630198" y="8890"/>
                    <a:pt x="683470" y="8890"/>
                  </a:cubicBezTo>
                  <a:cubicBezTo>
                    <a:pt x="742661" y="7620"/>
                    <a:pt x="801853" y="10160"/>
                    <a:pt x="861044" y="8890"/>
                  </a:cubicBezTo>
                  <a:cubicBezTo>
                    <a:pt x="935033" y="8890"/>
                    <a:pt x="2275716" y="6350"/>
                    <a:pt x="2349705" y="5080"/>
                  </a:cubicBezTo>
                  <a:cubicBezTo>
                    <a:pt x="2420735" y="3810"/>
                    <a:pt x="2491765" y="2540"/>
                    <a:pt x="2565754" y="2540"/>
                  </a:cubicBezTo>
                  <a:cubicBezTo>
                    <a:pt x="2687096" y="1270"/>
                    <a:pt x="2805479" y="0"/>
                    <a:pt x="2926821" y="0"/>
                  </a:cubicBezTo>
                  <a:cubicBezTo>
                    <a:pt x="2977133" y="0"/>
                    <a:pt x="3030405" y="2540"/>
                    <a:pt x="3080718" y="2540"/>
                  </a:cubicBezTo>
                  <a:cubicBezTo>
                    <a:pt x="3219818" y="3810"/>
                    <a:pt x="3361877" y="5080"/>
                    <a:pt x="3500976" y="7620"/>
                  </a:cubicBezTo>
                  <a:cubicBezTo>
                    <a:pt x="3574965" y="8890"/>
                    <a:pt x="3648955" y="12700"/>
                    <a:pt x="3722944" y="16510"/>
                  </a:cubicBezTo>
                  <a:cubicBezTo>
                    <a:pt x="3740701" y="16510"/>
                    <a:pt x="3758459" y="16510"/>
                    <a:pt x="3773257" y="16510"/>
                  </a:cubicBezTo>
                  <a:cubicBezTo>
                    <a:pt x="3791597" y="17780"/>
                    <a:pt x="3800486" y="20320"/>
                    <a:pt x="3810647" y="21590"/>
                  </a:cubicBezTo>
                  <a:moveTo>
                    <a:pt x="3820806" y="3105644"/>
                  </a:moveTo>
                  <a:cubicBezTo>
                    <a:pt x="3822077" y="3089134"/>
                    <a:pt x="3823347" y="3076434"/>
                    <a:pt x="3823347" y="3063734"/>
                  </a:cubicBezTo>
                  <a:cubicBezTo>
                    <a:pt x="3822077" y="2929166"/>
                    <a:pt x="3820806" y="2802036"/>
                    <a:pt x="3820806" y="2665311"/>
                  </a:cubicBezTo>
                  <a:cubicBezTo>
                    <a:pt x="3820806" y="2602946"/>
                    <a:pt x="3823347" y="2540580"/>
                    <a:pt x="3822077" y="2478214"/>
                  </a:cubicBezTo>
                  <a:cubicBezTo>
                    <a:pt x="3822077" y="2420646"/>
                    <a:pt x="3820806" y="2360679"/>
                    <a:pt x="3819536" y="2303111"/>
                  </a:cubicBezTo>
                  <a:cubicBezTo>
                    <a:pt x="3814456" y="2214360"/>
                    <a:pt x="3803027" y="376973"/>
                    <a:pt x="3803027" y="288222"/>
                  </a:cubicBezTo>
                  <a:cubicBezTo>
                    <a:pt x="3800486" y="213863"/>
                    <a:pt x="3797947" y="137105"/>
                    <a:pt x="3795406" y="63500"/>
                  </a:cubicBezTo>
                  <a:cubicBezTo>
                    <a:pt x="3794136" y="44450"/>
                    <a:pt x="3792867" y="43180"/>
                    <a:pt x="3764378" y="41910"/>
                  </a:cubicBezTo>
                  <a:cubicBezTo>
                    <a:pt x="3755499" y="41910"/>
                    <a:pt x="3749580" y="41910"/>
                    <a:pt x="3740701" y="40640"/>
                  </a:cubicBezTo>
                  <a:cubicBezTo>
                    <a:pt x="3666712" y="36830"/>
                    <a:pt x="3589763" y="31750"/>
                    <a:pt x="3515774" y="30480"/>
                  </a:cubicBezTo>
                  <a:cubicBezTo>
                    <a:pt x="3335241" y="26670"/>
                    <a:pt x="3151748" y="25400"/>
                    <a:pt x="2971214" y="22860"/>
                  </a:cubicBezTo>
                  <a:cubicBezTo>
                    <a:pt x="2944578" y="22860"/>
                    <a:pt x="2914982" y="22860"/>
                    <a:pt x="2888346" y="22860"/>
                  </a:cubicBezTo>
                  <a:cubicBezTo>
                    <a:pt x="2843953" y="22860"/>
                    <a:pt x="2799559" y="22860"/>
                    <a:pt x="2758125" y="22860"/>
                  </a:cubicBezTo>
                  <a:cubicBezTo>
                    <a:pt x="2663419" y="22860"/>
                    <a:pt x="2568713" y="22860"/>
                    <a:pt x="2476967" y="24130"/>
                  </a:cubicBezTo>
                  <a:cubicBezTo>
                    <a:pt x="2397058" y="25400"/>
                    <a:pt x="1050456" y="29210"/>
                    <a:pt x="970548" y="29210"/>
                  </a:cubicBezTo>
                  <a:cubicBezTo>
                    <a:pt x="840327" y="29210"/>
                    <a:pt x="710106" y="26670"/>
                    <a:pt x="579885" y="33020"/>
                  </a:cubicBezTo>
                  <a:cubicBezTo>
                    <a:pt x="511815" y="36830"/>
                    <a:pt x="446705" y="36830"/>
                    <a:pt x="381594" y="38100"/>
                  </a:cubicBezTo>
                  <a:cubicBezTo>
                    <a:pt x="269131" y="41910"/>
                    <a:pt x="156667" y="45720"/>
                    <a:pt x="49530" y="50800"/>
                  </a:cubicBezTo>
                  <a:cubicBezTo>
                    <a:pt x="36830" y="50800"/>
                    <a:pt x="34290" y="53340"/>
                    <a:pt x="33020" y="72341"/>
                  </a:cubicBezTo>
                  <a:cubicBezTo>
                    <a:pt x="31750" y="115517"/>
                    <a:pt x="31750" y="158693"/>
                    <a:pt x="30480" y="201870"/>
                  </a:cubicBezTo>
                  <a:cubicBezTo>
                    <a:pt x="29210" y="273830"/>
                    <a:pt x="26670" y="343392"/>
                    <a:pt x="25400" y="415352"/>
                  </a:cubicBezTo>
                  <a:cubicBezTo>
                    <a:pt x="20320" y="492109"/>
                    <a:pt x="26670" y="2367875"/>
                    <a:pt x="29210" y="2444633"/>
                  </a:cubicBezTo>
                  <a:cubicBezTo>
                    <a:pt x="29210" y="2526188"/>
                    <a:pt x="29210" y="2610141"/>
                    <a:pt x="30480" y="2691697"/>
                  </a:cubicBezTo>
                  <a:cubicBezTo>
                    <a:pt x="30480" y="2751663"/>
                    <a:pt x="33020" y="2811631"/>
                    <a:pt x="33020" y="2871597"/>
                  </a:cubicBezTo>
                  <a:cubicBezTo>
                    <a:pt x="33020" y="2936362"/>
                    <a:pt x="33020" y="3001126"/>
                    <a:pt x="31750" y="3063734"/>
                  </a:cubicBezTo>
                  <a:cubicBezTo>
                    <a:pt x="31750" y="3067544"/>
                    <a:pt x="31750" y="3070084"/>
                    <a:pt x="31750" y="3073894"/>
                  </a:cubicBezTo>
                  <a:cubicBezTo>
                    <a:pt x="31750" y="3084054"/>
                    <a:pt x="35560" y="3087864"/>
                    <a:pt x="44450" y="3087864"/>
                  </a:cubicBezTo>
                  <a:cubicBezTo>
                    <a:pt x="70840" y="3087864"/>
                    <a:pt x="112274" y="3089134"/>
                    <a:pt x="150748" y="3089134"/>
                  </a:cubicBezTo>
                  <a:cubicBezTo>
                    <a:pt x="206980" y="3089134"/>
                    <a:pt x="266171" y="3086594"/>
                    <a:pt x="322403" y="3089134"/>
                  </a:cubicBezTo>
                  <a:cubicBezTo>
                    <a:pt x="414149" y="3092944"/>
                    <a:pt x="505896" y="3095484"/>
                    <a:pt x="597643" y="3094214"/>
                  </a:cubicBezTo>
                  <a:cubicBezTo>
                    <a:pt x="656834" y="3092944"/>
                    <a:pt x="713066" y="3095484"/>
                    <a:pt x="772257" y="3095484"/>
                  </a:cubicBezTo>
                  <a:cubicBezTo>
                    <a:pt x="858084" y="3095484"/>
                    <a:pt x="943912" y="3094214"/>
                    <a:pt x="1029739" y="3095484"/>
                  </a:cubicBezTo>
                  <a:cubicBezTo>
                    <a:pt x="1157000" y="3096754"/>
                    <a:pt x="2553915" y="3086594"/>
                    <a:pt x="2684136" y="3089134"/>
                  </a:cubicBezTo>
                  <a:cubicBezTo>
                    <a:pt x="2740368" y="3090404"/>
                    <a:pt x="2796600" y="3091674"/>
                    <a:pt x="2849872" y="3091674"/>
                  </a:cubicBezTo>
                  <a:cubicBezTo>
                    <a:pt x="2947538" y="3094214"/>
                    <a:pt x="3042244" y="3090404"/>
                    <a:pt x="3139909" y="3094214"/>
                  </a:cubicBezTo>
                  <a:cubicBezTo>
                    <a:pt x="3219818" y="3096754"/>
                    <a:pt x="3299726" y="3096754"/>
                    <a:pt x="3379634" y="3099294"/>
                  </a:cubicBezTo>
                  <a:cubicBezTo>
                    <a:pt x="3498017" y="3103104"/>
                    <a:pt x="3616400" y="3105644"/>
                    <a:pt x="3734782" y="3106914"/>
                  </a:cubicBezTo>
                  <a:cubicBezTo>
                    <a:pt x="3779176" y="3106914"/>
                    <a:pt x="3800486" y="3105644"/>
                    <a:pt x="3820806" y="3105644"/>
                  </a:cubicBez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6" name="Freeform 6"/>
          <p:cNvSpPr/>
          <p:nvPr/>
        </p:nvSpPr>
        <p:spPr>
          <a:xfrm>
            <a:off x="15587657" y="6754673"/>
            <a:ext cx="2761521" cy="4007484"/>
          </a:xfrm>
          <a:custGeom>
            <a:avLst/>
            <a:gdLst/>
            <a:ahLst/>
            <a:cxnLst/>
            <a:rect l="l" t="t" r="r" b="b"/>
            <a:pathLst>
              <a:path w="2761521" h="4007484">
                <a:moveTo>
                  <a:pt x="0" y="0"/>
                </a:moveTo>
                <a:lnTo>
                  <a:pt x="2761521" y="0"/>
                </a:lnTo>
                <a:lnTo>
                  <a:pt x="2761521" y="4007485"/>
                </a:lnTo>
                <a:lnTo>
                  <a:pt x="0" y="4007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7" name="Group 7"/>
          <p:cNvGrpSpPr/>
          <p:nvPr/>
        </p:nvGrpSpPr>
        <p:grpSpPr>
          <a:xfrm>
            <a:off x="10256488" y="3230280"/>
            <a:ext cx="7575017" cy="6374307"/>
            <a:chOff x="0" y="0"/>
            <a:chExt cx="3713284" cy="3124694"/>
          </a:xfrm>
        </p:grpSpPr>
        <p:sp>
          <p:nvSpPr>
            <p:cNvPr id="8" name="Freeform 8"/>
            <p:cNvSpPr/>
            <p:nvPr/>
          </p:nvSpPr>
          <p:spPr>
            <a:xfrm>
              <a:off x="10160" y="16510"/>
              <a:ext cx="3690424" cy="3096754"/>
            </a:xfrm>
            <a:custGeom>
              <a:avLst/>
              <a:gdLst/>
              <a:ahLst/>
              <a:cxnLst/>
              <a:rect l="l" t="t" r="r" b="b"/>
              <a:pathLst>
                <a:path w="3690424" h="3096754">
                  <a:moveTo>
                    <a:pt x="3690424" y="3096754"/>
                  </a:moveTo>
                  <a:lnTo>
                    <a:pt x="0" y="3089134"/>
                  </a:lnTo>
                  <a:lnTo>
                    <a:pt x="0" y="1087262"/>
                  </a:lnTo>
                  <a:lnTo>
                    <a:pt x="17780" y="19050"/>
                  </a:lnTo>
                  <a:lnTo>
                    <a:pt x="1838189" y="0"/>
                  </a:lnTo>
                  <a:lnTo>
                    <a:pt x="3671374" y="5080"/>
                  </a:lnTo>
                  <a:lnTo>
                    <a:pt x="3690424" y="3096754"/>
                  </a:lnTo>
                </a:path>
              </a:pathLst>
            </a:custGeom>
            <a:solidFill>
              <a:srgbClr val="FFF5DE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9"/>
            <p:cNvSpPr/>
            <p:nvPr/>
          </p:nvSpPr>
          <p:spPr>
            <a:xfrm>
              <a:off x="-3810" y="0"/>
              <a:ext cx="3719634" cy="3123424"/>
            </a:xfrm>
            <a:custGeom>
              <a:avLst/>
              <a:gdLst/>
              <a:ahLst/>
              <a:cxnLst/>
              <a:rect l="l" t="t" r="r" b="b"/>
              <a:pathLst>
                <a:path w="3719634" h="3123424">
                  <a:moveTo>
                    <a:pt x="3685344" y="21590"/>
                  </a:moveTo>
                  <a:cubicBezTo>
                    <a:pt x="3686614" y="34290"/>
                    <a:pt x="3686614" y="44450"/>
                    <a:pt x="3687884" y="54610"/>
                  </a:cubicBezTo>
                  <a:cubicBezTo>
                    <a:pt x="3690424" y="110720"/>
                    <a:pt x="3691694" y="177883"/>
                    <a:pt x="3694234" y="242647"/>
                  </a:cubicBezTo>
                  <a:cubicBezTo>
                    <a:pt x="3694234" y="336195"/>
                    <a:pt x="3706934" y="2180778"/>
                    <a:pt x="3713284" y="2274327"/>
                  </a:cubicBezTo>
                  <a:cubicBezTo>
                    <a:pt x="3719634" y="2415849"/>
                    <a:pt x="3715824" y="2559769"/>
                    <a:pt x="3715824" y="2701291"/>
                  </a:cubicBezTo>
                  <a:cubicBezTo>
                    <a:pt x="3715824" y="2826022"/>
                    <a:pt x="3717094" y="2941159"/>
                    <a:pt x="3718364" y="3062464"/>
                  </a:cubicBezTo>
                  <a:cubicBezTo>
                    <a:pt x="3718364" y="3084054"/>
                    <a:pt x="3718364" y="3098024"/>
                    <a:pt x="3718364" y="3122154"/>
                  </a:cubicBezTo>
                  <a:cubicBezTo>
                    <a:pt x="3695504" y="3122154"/>
                    <a:pt x="3675184" y="3123424"/>
                    <a:pt x="3648360" y="3122154"/>
                  </a:cubicBezTo>
                  <a:cubicBezTo>
                    <a:pt x="3462447" y="3117074"/>
                    <a:pt x="3273675" y="3123424"/>
                    <a:pt x="3087762" y="3118344"/>
                  </a:cubicBezTo>
                  <a:cubicBezTo>
                    <a:pt x="2976215" y="3114534"/>
                    <a:pt x="2867527" y="3117074"/>
                    <a:pt x="2755980" y="3114534"/>
                  </a:cubicBezTo>
                  <a:cubicBezTo>
                    <a:pt x="2704496" y="3113264"/>
                    <a:pt x="2653013" y="3111994"/>
                    <a:pt x="2601530" y="3110724"/>
                  </a:cubicBezTo>
                  <a:cubicBezTo>
                    <a:pt x="2570067" y="3110724"/>
                    <a:pt x="2541466" y="3111994"/>
                    <a:pt x="2510003" y="3111994"/>
                  </a:cubicBezTo>
                  <a:cubicBezTo>
                    <a:pt x="2429918" y="3110724"/>
                    <a:pt x="2209683" y="3111994"/>
                    <a:pt x="2129598" y="3110724"/>
                  </a:cubicBezTo>
                  <a:cubicBezTo>
                    <a:pt x="2072394" y="3109454"/>
                    <a:pt x="928317" y="3118344"/>
                    <a:pt x="871113" y="3117074"/>
                  </a:cubicBezTo>
                  <a:cubicBezTo>
                    <a:pt x="856812" y="3117074"/>
                    <a:pt x="839651" y="3118344"/>
                    <a:pt x="825350" y="3118344"/>
                  </a:cubicBezTo>
                  <a:cubicBezTo>
                    <a:pt x="791027" y="3118344"/>
                    <a:pt x="759565" y="3119614"/>
                    <a:pt x="725243" y="3119614"/>
                  </a:cubicBezTo>
                  <a:cubicBezTo>
                    <a:pt x="639437" y="3119614"/>
                    <a:pt x="556492" y="3118344"/>
                    <a:pt x="470686" y="3117074"/>
                  </a:cubicBezTo>
                  <a:cubicBezTo>
                    <a:pt x="419202" y="3115804"/>
                    <a:pt x="367719" y="3114534"/>
                    <a:pt x="319096" y="3113264"/>
                  </a:cubicBezTo>
                  <a:cubicBezTo>
                    <a:pt x="227569" y="3111994"/>
                    <a:pt x="136043" y="3110724"/>
                    <a:pt x="48260" y="3110724"/>
                  </a:cubicBezTo>
                  <a:cubicBezTo>
                    <a:pt x="38100" y="3110724"/>
                    <a:pt x="29210" y="3110724"/>
                    <a:pt x="19050" y="3109454"/>
                  </a:cubicBezTo>
                  <a:cubicBezTo>
                    <a:pt x="10160" y="3108184"/>
                    <a:pt x="5080" y="3101834"/>
                    <a:pt x="7620" y="3092944"/>
                  </a:cubicBezTo>
                  <a:cubicBezTo>
                    <a:pt x="16510" y="3061093"/>
                    <a:pt x="12700" y="3001126"/>
                    <a:pt x="11430" y="2938760"/>
                  </a:cubicBezTo>
                  <a:cubicBezTo>
                    <a:pt x="10160" y="2811631"/>
                    <a:pt x="6350" y="2686899"/>
                    <a:pt x="7620" y="2559769"/>
                  </a:cubicBezTo>
                  <a:cubicBezTo>
                    <a:pt x="5080" y="2401457"/>
                    <a:pt x="0" y="441737"/>
                    <a:pt x="7620" y="281026"/>
                  </a:cubicBezTo>
                  <a:cubicBezTo>
                    <a:pt x="8890" y="249843"/>
                    <a:pt x="7620" y="216262"/>
                    <a:pt x="8890" y="185079"/>
                  </a:cubicBezTo>
                  <a:cubicBezTo>
                    <a:pt x="10160" y="134707"/>
                    <a:pt x="12700" y="7953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538" y="30480"/>
                    <a:pt x="110302" y="29210"/>
                  </a:cubicBezTo>
                  <a:cubicBezTo>
                    <a:pt x="187527" y="25400"/>
                    <a:pt x="264752" y="22860"/>
                    <a:pt x="344837" y="20320"/>
                  </a:cubicBezTo>
                  <a:cubicBezTo>
                    <a:pt x="399181" y="17780"/>
                    <a:pt x="453525" y="16510"/>
                    <a:pt x="505008" y="13970"/>
                  </a:cubicBezTo>
                  <a:cubicBezTo>
                    <a:pt x="556492" y="11430"/>
                    <a:pt x="610835" y="8890"/>
                    <a:pt x="662319" y="8890"/>
                  </a:cubicBezTo>
                  <a:cubicBezTo>
                    <a:pt x="719523" y="7620"/>
                    <a:pt x="776726" y="10160"/>
                    <a:pt x="833930" y="8890"/>
                  </a:cubicBezTo>
                  <a:cubicBezTo>
                    <a:pt x="905435" y="8890"/>
                    <a:pt x="2201102" y="6350"/>
                    <a:pt x="2272607" y="5080"/>
                  </a:cubicBezTo>
                  <a:cubicBezTo>
                    <a:pt x="2341252" y="3810"/>
                    <a:pt x="2409897" y="2540"/>
                    <a:pt x="2481401" y="2540"/>
                  </a:cubicBezTo>
                  <a:cubicBezTo>
                    <a:pt x="2598669" y="1270"/>
                    <a:pt x="2713077" y="0"/>
                    <a:pt x="2830345" y="0"/>
                  </a:cubicBezTo>
                  <a:cubicBezTo>
                    <a:pt x="2878968" y="0"/>
                    <a:pt x="2930452" y="2540"/>
                    <a:pt x="2979075" y="2540"/>
                  </a:cubicBezTo>
                  <a:cubicBezTo>
                    <a:pt x="3113504" y="3810"/>
                    <a:pt x="3250793" y="5080"/>
                    <a:pt x="3385222" y="7620"/>
                  </a:cubicBezTo>
                  <a:cubicBezTo>
                    <a:pt x="3456727" y="8890"/>
                    <a:pt x="3528232" y="12700"/>
                    <a:pt x="3599737" y="16510"/>
                  </a:cubicBezTo>
                  <a:cubicBezTo>
                    <a:pt x="3616898" y="16510"/>
                    <a:pt x="3634059" y="16510"/>
                    <a:pt x="3648360" y="16510"/>
                  </a:cubicBezTo>
                  <a:cubicBezTo>
                    <a:pt x="3666294" y="17780"/>
                    <a:pt x="3675184" y="20320"/>
                    <a:pt x="3685344" y="21590"/>
                  </a:cubicBezTo>
                  <a:moveTo>
                    <a:pt x="3695504" y="3105644"/>
                  </a:moveTo>
                  <a:cubicBezTo>
                    <a:pt x="3696774" y="3089134"/>
                    <a:pt x="3698044" y="3076434"/>
                    <a:pt x="3698044" y="3063734"/>
                  </a:cubicBezTo>
                  <a:cubicBezTo>
                    <a:pt x="3696774" y="2929166"/>
                    <a:pt x="3695504" y="2802036"/>
                    <a:pt x="3695504" y="2665311"/>
                  </a:cubicBezTo>
                  <a:cubicBezTo>
                    <a:pt x="3695504" y="2602946"/>
                    <a:pt x="3698044" y="2540580"/>
                    <a:pt x="3696774" y="2478214"/>
                  </a:cubicBezTo>
                  <a:cubicBezTo>
                    <a:pt x="3696774" y="2420646"/>
                    <a:pt x="3695504" y="2360679"/>
                    <a:pt x="3694234" y="2303111"/>
                  </a:cubicBezTo>
                  <a:cubicBezTo>
                    <a:pt x="3689154" y="2214360"/>
                    <a:pt x="3677724" y="376973"/>
                    <a:pt x="3677724" y="288222"/>
                  </a:cubicBezTo>
                  <a:cubicBezTo>
                    <a:pt x="3675184" y="213863"/>
                    <a:pt x="3672644" y="137105"/>
                    <a:pt x="3670104" y="63500"/>
                  </a:cubicBezTo>
                  <a:cubicBezTo>
                    <a:pt x="3668834" y="44450"/>
                    <a:pt x="3667564" y="43180"/>
                    <a:pt x="3639780" y="41910"/>
                  </a:cubicBezTo>
                  <a:cubicBezTo>
                    <a:pt x="3631199" y="41910"/>
                    <a:pt x="3625478" y="41910"/>
                    <a:pt x="3616898" y="40640"/>
                  </a:cubicBezTo>
                  <a:cubicBezTo>
                    <a:pt x="3545393" y="36830"/>
                    <a:pt x="3471028" y="31750"/>
                    <a:pt x="3399523" y="30480"/>
                  </a:cubicBezTo>
                  <a:cubicBezTo>
                    <a:pt x="3225052" y="26670"/>
                    <a:pt x="3047720" y="25400"/>
                    <a:pt x="2873248" y="22860"/>
                  </a:cubicBezTo>
                  <a:cubicBezTo>
                    <a:pt x="2847506" y="22860"/>
                    <a:pt x="2818904" y="22860"/>
                    <a:pt x="2793163" y="22860"/>
                  </a:cubicBezTo>
                  <a:cubicBezTo>
                    <a:pt x="2750260" y="22860"/>
                    <a:pt x="2707357" y="22860"/>
                    <a:pt x="2667314" y="22860"/>
                  </a:cubicBezTo>
                  <a:cubicBezTo>
                    <a:pt x="2575788" y="22860"/>
                    <a:pt x="2484262" y="22860"/>
                    <a:pt x="2395596" y="24130"/>
                  </a:cubicBezTo>
                  <a:cubicBezTo>
                    <a:pt x="2318370" y="25400"/>
                    <a:pt x="1016983" y="29210"/>
                    <a:pt x="939758" y="29210"/>
                  </a:cubicBezTo>
                  <a:cubicBezTo>
                    <a:pt x="813909" y="29210"/>
                    <a:pt x="688061" y="26670"/>
                    <a:pt x="562212" y="33020"/>
                  </a:cubicBezTo>
                  <a:cubicBezTo>
                    <a:pt x="496428" y="36830"/>
                    <a:pt x="433503" y="36830"/>
                    <a:pt x="370579" y="38100"/>
                  </a:cubicBezTo>
                  <a:cubicBezTo>
                    <a:pt x="261892" y="41910"/>
                    <a:pt x="153204" y="45720"/>
                    <a:pt x="49530" y="50800"/>
                  </a:cubicBezTo>
                  <a:cubicBezTo>
                    <a:pt x="36830" y="50800"/>
                    <a:pt x="34290" y="53340"/>
                    <a:pt x="33020" y="72341"/>
                  </a:cubicBezTo>
                  <a:cubicBezTo>
                    <a:pt x="31750" y="115517"/>
                    <a:pt x="31750" y="158693"/>
                    <a:pt x="30480" y="201870"/>
                  </a:cubicBezTo>
                  <a:cubicBezTo>
                    <a:pt x="29210" y="273830"/>
                    <a:pt x="26670" y="343392"/>
                    <a:pt x="25400" y="415352"/>
                  </a:cubicBezTo>
                  <a:cubicBezTo>
                    <a:pt x="20320" y="492109"/>
                    <a:pt x="26670" y="2367875"/>
                    <a:pt x="29210" y="2444633"/>
                  </a:cubicBezTo>
                  <a:cubicBezTo>
                    <a:pt x="29210" y="2526188"/>
                    <a:pt x="29210" y="2610141"/>
                    <a:pt x="30480" y="2691697"/>
                  </a:cubicBezTo>
                  <a:cubicBezTo>
                    <a:pt x="30480" y="2751663"/>
                    <a:pt x="33020" y="2811631"/>
                    <a:pt x="33020" y="2871597"/>
                  </a:cubicBezTo>
                  <a:cubicBezTo>
                    <a:pt x="33020" y="2936362"/>
                    <a:pt x="33020" y="3001126"/>
                    <a:pt x="31750" y="3063734"/>
                  </a:cubicBezTo>
                  <a:cubicBezTo>
                    <a:pt x="31750" y="3067544"/>
                    <a:pt x="31750" y="3070084"/>
                    <a:pt x="31750" y="3073894"/>
                  </a:cubicBezTo>
                  <a:cubicBezTo>
                    <a:pt x="31750" y="3084054"/>
                    <a:pt x="35560" y="3087864"/>
                    <a:pt x="44450" y="3087864"/>
                  </a:cubicBezTo>
                  <a:cubicBezTo>
                    <a:pt x="70259" y="3087864"/>
                    <a:pt x="110302" y="3089134"/>
                    <a:pt x="147484" y="3089134"/>
                  </a:cubicBezTo>
                  <a:cubicBezTo>
                    <a:pt x="201828" y="3089134"/>
                    <a:pt x="259032" y="3086594"/>
                    <a:pt x="313375" y="3089134"/>
                  </a:cubicBezTo>
                  <a:cubicBezTo>
                    <a:pt x="402041" y="3092944"/>
                    <a:pt x="490707" y="3095484"/>
                    <a:pt x="579373" y="3094214"/>
                  </a:cubicBezTo>
                  <a:cubicBezTo>
                    <a:pt x="636577" y="3092944"/>
                    <a:pt x="690921" y="3095484"/>
                    <a:pt x="748125" y="3095484"/>
                  </a:cubicBezTo>
                  <a:cubicBezTo>
                    <a:pt x="831070" y="3095484"/>
                    <a:pt x="914016" y="3094214"/>
                    <a:pt x="996961" y="3095484"/>
                  </a:cubicBezTo>
                  <a:cubicBezTo>
                    <a:pt x="1119950" y="3096754"/>
                    <a:pt x="2469961" y="3086594"/>
                    <a:pt x="2595809" y="3089134"/>
                  </a:cubicBezTo>
                  <a:cubicBezTo>
                    <a:pt x="2650153" y="3090404"/>
                    <a:pt x="2704496" y="3091674"/>
                    <a:pt x="2755980" y="3091674"/>
                  </a:cubicBezTo>
                  <a:cubicBezTo>
                    <a:pt x="2850366" y="3094214"/>
                    <a:pt x="2941892" y="3090404"/>
                    <a:pt x="3036279" y="3094214"/>
                  </a:cubicBezTo>
                  <a:cubicBezTo>
                    <a:pt x="3113504" y="3096754"/>
                    <a:pt x="3190729" y="3096754"/>
                    <a:pt x="3267955" y="3099294"/>
                  </a:cubicBezTo>
                  <a:cubicBezTo>
                    <a:pt x="3382362" y="3103104"/>
                    <a:pt x="3496770" y="3105644"/>
                    <a:pt x="3611178" y="3106914"/>
                  </a:cubicBezTo>
                  <a:cubicBezTo>
                    <a:pt x="3654081" y="3106914"/>
                    <a:pt x="3675184" y="3105644"/>
                    <a:pt x="3695504" y="3105644"/>
                  </a:cubicBez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0" name="Freeform 10"/>
          <p:cNvSpPr/>
          <p:nvPr/>
        </p:nvSpPr>
        <p:spPr>
          <a:xfrm>
            <a:off x="301056" y="193383"/>
            <a:ext cx="3670689" cy="2482303"/>
          </a:xfrm>
          <a:custGeom>
            <a:avLst/>
            <a:gdLst/>
            <a:ahLst/>
            <a:cxnLst/>
            <a:rect l="l" t="t" r="r" b="b"/>
            <a:pathLst>
              <a:path w="3670689" h="2482303">
                <a:moveTo>
                  <a:pt x="0" y="0"/>
                </a:moveTo>
                <a:lnTo>
                  <a:pt x="3670688" y="0"/>
                </a:lnTo>
                <a:lnTo>
                  <a:pt x="3670688" y="2482303"/>
                </a:lnTo>
                <a:lnTo>
                  <a:pt x="0" y="24823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TextBox 11"/>
          <p:cNvSpPr txBox="1"/>
          <p:nvPr/>
        </p:nvSpPr>
        <p:spPr>
          <a:xfrm>
            <a:off x="3183492" y="447110"/>
            <a:ext cx="13381053" cy="182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999" dirty="0">
                <a:solidFill>
                  <a:srgbClr val="000000"/>
                </a:solidFill>
                <a:latin typeface="Belleza"/>
              </a:rPr>
              <a:t>3. Dasar </a:t>
            </a:r>
            <a:r>
              <a:rPr lang="en-US" sz="6999" dirty="0" err="1">
                <a:solidFill>
                  <a:srgbClr val="000000"/>
                </a:solidFill>
                <a:latin typeface="Belleza"/>
              </a:rPr>
              <a:t>Perhitungan</a:t>
            </a:r>
            <a:r>
              <a:rPr lang="en-US" sz="6999" dirty="0">
                <a:solidFill>
                  <a:srgbClr val="000000"/>
                </a:solidFill>
                <a:latin typeface="Belleza"/>
              </a:rPr>
              <a:t> AKG di Indonesia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33450" y="3099143"/>
            <a:ext cx="8115300" cy="7042701"/>
            <a:chOff x="0" y="28575"/>
            <a:chExt cx="10820400" cy="939026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881736"/>
              <a:ext cx="10820400" cy="7537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Data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diperoleh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dari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hasil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pengumpulan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data oleh Pusat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Penelitian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dan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Pengembangan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Gizi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,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Departemen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Kesehatan.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Sifatnya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masih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terbatas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pada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beberapa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kelompok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dengan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keadaan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gizi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optimal dan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aktivitas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sedang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.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Tabel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1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menunjukkan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berat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badan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patokan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untuk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Indonesia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dibandingkan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dengan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yang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dianjurkan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oleh WHO dan yang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digunakan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oleh Amerika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Serikat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(AS).</a:t>
              </a:r>
            </a:p>
            <a:p>
              <a:pPr algn="ctr">
                <a:lnSpc>
                  <a:spcPts val="3960"/>
                </a:lnSpc>
              </a:pP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Tabel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1.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Berat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badan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patokan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di Indonesia,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anjuran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WHO dan di Amerika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Serikat</a:t>
              </a:r>
              <a:endParaRPr lang="en-US" sz="2800" spc="72" dirty="0">
                <a:solidFill>
                  <a:srgbClr val="000000"/>
                </a:solidFill>
                <a:latin typeface="High Tower Text" panose="02040502050506030303" pitchFamily="18" charset="0"/>
              </a:endParaRPr>
            </a:p>
            <a:p>
              <a:pPr algn="ctr">
                <a:lnSpc>
                  <a:spcPts val="3960"/>
                </a:lnSpc>
              </a:pPr>
              <a:endParaRPr lang="en-US" sz="3600" spc="72" dirty="0">
                <a:solidFill>
                  <a:srgbClr val="000000"/>
                </a:solidFill>
                <a:latin typeface="KG Primary Penmanship Bold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8575"/>
              <a:ext cx="10820400" cy="1488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2400" spc="84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MENETAPKAN BERAT BADAN PATOKAN UNTUK BERBAGAI GOLONGAN PENDUDUK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490464" y="3877156"/>
            <a:ext cx="7160065" cy="4950525"/>
            <a:chOff x="0" y="28575"/>
            <a:chExt cx="9546754" cy="660070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881736"/>
              <a:ext cx="9546754" cy="4747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72" dirty="0">
                  <a:solidFill>
                    <a:srgbClr val="000000"/>
                  </a:solidFill>
                  <a:latin typeface="KG Primary Penmanship Bold"/>
                </a:rPr>
                <a:t> 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AKG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disusun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berdasarkan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rujukan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dari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WHO, FAO, dan AKG Amerika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Serikat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yang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disesuaikan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dengan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ukuran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tubuh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orang Indonesia. AKG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beberapa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zat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gizi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mikro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diambil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langsung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dari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AKG Amerika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Serikat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karena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pengaruh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keragaman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berat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badan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tidak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2800" spc="72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bermakna</a:t>
              </a:r>
              <a:r>
                <a:rPr lang="en-US" sz="2800" spc="72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. </a:t>
              </a:r>
              <a:endParaRPr lang="en-US" sz="3600" spc="72" dirty="0">
                <a:solidFill>
                  <a:srgbClr val="000000"/>
                </a:solidFill>
                <a:latin typeface="High Tower Text" panose="02040502050506030303" pitchFamily="18" charset="0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8575"/>
              <a:ext cx="9546754" cy="15073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2800" spc="84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MENGGUNAKAN RUJUKAN WHO, FAO, DAN AMERIKA SERIKAT.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96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848853"/>
            <a:chOff x="0" y="0"/>
            <a:chExt cx="8793169" cy="47939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8770309" cy="4766058"/>
            </a:xfrm>
            <a:custGeom>
              <a:avLst/>
              <a:gdLst/>
              <a:ahLst/>
              <a:cxnLst/>
              <a:rect l="l" t="t" r="r" b="b"/>
              <a:pathLst>
                <a:path w="8770309" h="4766058">
                  <a:moveTo>
                    <a:pt x="8770309" y="4766058"/>
                  </a:moveTo>
                  <a:lnTo>
                    <a:pt x="0" y="4758438"/>
                  </a:lnTo>
                  <a:lnTo>
                    <a:pt x="0" y="1666220"/>
                  </a:lnTo>
                  <a:lnTo>
                    <a:pt x="17780" y="19050"/>
                  </a:lnTo>
                  <a:lnTo>
                    <a:pt x="4371600" y="0"/>
                  </a:lnTo>
                  <a:lnTo>
                    <a:pt x="8751259" y="5080"/>
                  </a:lnTo>
                  <a:lnTo>
                    <a:pt x="8770309" y="4766058"/>
                  </a:lnTo>
                </a:path>
              </a:pathLst>
            </a:custGeom>
            <a:solidFill>
              <a:srgbClr val="FFF5DE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8799519" cy="4792728"/>
            </a:xfrm>
            <a:custGeom>
              <a:avLst/>
              <a:gdLst/>
              <a:ahLst/>
              <a:cxnLst/>
              <a:rect l="l" t="t" r="r" b="b"/>
              <a:pathLst>
                <a:path w="8799519" h="4792728">
                  <a:moveTo>
                    <a:pt x="8765229" y="21590"/>
                  </a:moveTo>
                  <a:cubicBezTo>
                    <a:pt x="8766498" y="34290"/>
                    <a:pt x="8766498" y="44450"/>
                    <a:pt x="8767769" y="54610"/>
                  </a:cubicBezTo>
                  <a:cubicBezTo>
                    <a:pt x="8770308" y="136549"/>
                    <a:pt x="8771579" y="241121"/>
                    <a:pt x="8774119" y="341959"/>
                  </a:cubicBezTo>
                  <a:cubicBezTo>
                    <a:pt x="8774119" y="487614"/>
                    <a:pt x="8786819" y="3359627"/>
                    <a:pt x="8793169" y="3505282"/>
                  </a:cubicBezTo>
                  <a:cubicBezTo>
                    <a:pt x="8799519" y="3725632"/>
                    <a:pt x="8795708" y="3949716"/>
                    <a:pt x="8795708" y="4170065"/>
                  </a:cubicBezTo>
                  <a:cubicBezTo>
                    <a:pt x="8795708" y="4364272"/>
                    <a:pt x="8796979" y="4543539"/>
                    <a:pt x="8798248" y="4731768"/>
                  </a:cubicBezTo>
                  <a:cubicBezTo>
                    <a:pt x="8798248" y="4753358"/>
                    <a:pt x="8798248" y="4767328"/>
                    <a:pt x="8798248" y="4791458"/>
                  </a:cubicBezTo>
                  <a:cubicBezTo>
                    <a:pt x="8775389" y="4791458"/>
                    <a:pt x="8755069" y="4792728"/>
                    <a:pt x="8711768" y="4791458"/>
                  </a:cubicBezTo>
                  <a:cubicBezTo>
                    <a:pt x="8263993" y="4786378"/>
                    <a:pt x="7809329" y="4792728"/>
                    <a:pt x="7361553" y="4787648"/>
                  </a:cubicBezTo>
                  <a:cubicBezTo>
                    <a:pt x="7092888" y="4783838"/>
                    <a:pt x="6831112" y="4786378"/>
                    <a:pt x="6562447" y="4783838"/>
                  </a:cubicBezTo>
                  <a:cubicBezTo>
                    <a:pt x="6438447" y="4782568"/>
                    <a:pt x="6314448" y="4781298"/>
                    <a:pt x="6190449" y="4780028"/>
                  </a:cubicBezTo>
                  <a:cubicBezTo>
                    <a:pt x="6114672" y="4780028"/>
                    <a:pt x="6045783" y="4781298"/>
                    <a:pt x="5970006" y="4781298"/>
                  </a:cubicBezTo>
                  <a:cubicBezTo>
                    <a:pt x="5777118" y="4780028"/>
                    <a:pt x="5246676" y="4781298"/>
                    <a:pt x="5053789" y="4780028"/>
                  </a:cubicBezTo>
                  <a:cubicBezTo>
                    <a:pt x="4916012" y="4778758"/>
                    <a:pt x="2160472" y="4787648"/>
                    <a:pt x="2022695" y="4786378"/>
                  </a:cubicBezTo>
                  <a:cubicBezTo>
                    <a:pt x="1988250" y="4786378"/>
                    <a:pt x="1946917" y="4787648"/>
                    <a:pt x="1912473" y="4787648"/>
                  </a:cubicBezTo>
                  <a:cubicBezTo>
                    <a:pt x="1829807" y="4787648"/>
                    <a:pt x="1754030" y="4788918"/>
                    <a:pt x="1671363" y="4788918"/>
                  </a:cubicBezTo>
                  <a:cubicBezTo>
                    <a:pt x="1464698" y="4788918"/>
                    <a:pt x="1264921" y="4787648"/>
                    <a:pt x="1058256" y="4786378"/>
                  </a:cubicBezTo>
                  <a:cubicBezTo>
                    <a:pt x="934256" y="4785108"/>
                    <a:pt x="810257" y="4783838"/>
                    <a:pt x="693147" y="4782568"/>
                  </a:cubicBezTo>
                  <a:cubicBezTo>
                    <a:pt x="472703" y="4781298"/>
                    <a:pt x="252260" y="4780028"/>
                    <a:pt x="48260" y="4780028"/>
                  </a:cubicBezTo>
                  <a:cubicBezTo>
                    <a:pt x="38100" y="4780028"/>
                    <a:pt x="29210" y="4780028"/>
                    <a:pt x="19050" y="4778758"/>
                  </a:cubicBezTo>
                  <a:cubicBezTo>
                    <a:pt x="10160" y="4777488"/>
                    <a:pt x="5080" y="4771138"/>
                    <a:pt x="7620" y="4762248"/>
                  </a:cubicBezTo>
                  <a:cubicBezTo>
                    <a:pt x="16510" y="4730276"/>
                    <a:pt x="12700" y="4636908"/>
                    <a:pt x="11430" y="4539804"/>
                  </a:cubicBezTo>
                  <a:cubicBezTo>
                    <a:pt x="10160" y="4341863"/>
                    <a:pt x="6350" y="4147657"/>
                    <a:pt x="7620" y="3949716"/>
                  </a:cubicBezTo>
                  <a:cubicBezTo>
                    <a:pt x="5080" y="3703223"/>
                    <a:pt x="0" y="651942"/>
                    <a:pt x="7620" y="401715"/>
                  </a:cubicBezTo>
                  <a:cubicBezTo>
                    <a:pt x="8890" y="353163"/>
                    <a:pt x="7620" y="300877"/>
                    <a:pt x="8890" y="252326"/>
                  </a:cubicBezTo>
                  <a:cubicBezTo>
                    <a:pt x="10160" y="173896"/>
                    <a:pt x="12700" y="8799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0039" y="30480"/>
                    <a:pt x="190261" y="29210"/>
                  </a:cubicBezTo>
                  <a:cubicBezTo>
                    <a:pt x="376260" y="25400"/>
                    <a:pt x="562259" y="22860"/>
                    <a:pt x="755146" y="20320"/>
                  </a:cubicBezTo>
                  <a:cubicBezTo>
                    <a:pt x="886035" y="17780"/>
                    <a:pt x="1016923" y="16510"/>
                    <a:pt x="1140922" y="13970"/>
                  </a:cubicBezTo>
                  <a:cubicBezTo>
                    <a:pt x="1264921" y="11430"/>
                    <a:pt x="1395809" y="8890"/>
                    <a:pt x="1519809" y="8890"/>
                  </a:cubicBezTo>
                  <a:cubicBezTo>
                    <a:pt x="1657586" y="7620"/>
                    <a:pt x="1795363" y="10160"/>
                    <a:pt x="1933140" y="8890"/>
                  </a:cubicBezTo>
                  <a:cubicBezTo>
                    <a:pt x="2105361" y="8890"/>
                    <a:pt x="5226010" y="6350"/>
                    <a:pt x="5398231" y="5080"/>
                  </a:cubicBezTo>
                  <a:cubicBezTo>
                    <a:pt x="5563564" y="3810"/>
                    <a:pt x="5728896" y="2540"/>
                    <a:pt x="5901117" y="2540"/>
                  </a:cubicBezTo>
                  <a:cubicBezTo>
                    <a:pt x="6183560" y="1270"/>
                    <a:pt x="6459114" y="0"/>
                    <a:pt x="6741557" y="0"/>
                  </a:cubicBezTo>
                  <a:cubicBezTo>
                    <a:pt x="6858668" y="0"/>
                    <a:pt x="6982667" y="2540"/>
                    <a:pt x="7099777" y="2540"/>
                  </a:cubicBezTo>
                  <a:cubicBezTo>
                    <a:pt x="7423553" y="3810"/>
                    <a:pt x="7754218" y="5080"/>
                    <a:pt x="8077994" y="7620"/>
                  </a:cubicBezTo>
                  <a:cubicBezTo>
                    <a:pt x="8250215" y="8890"/>
                    <a:pt x="8422436" y="12700"/>
                    <a:pt x="8594658" y="16510"/>
                  </a:cubicBezTo>
                  <a:cubicBezTo>
                    <a:pt x="8635991" y="16510"/>
                    <a:pt x="8677324" y="16510"/>
                    <a:pt x="8711768" y="16510"/>
                  </a:cubicBezTo>
                  <a:cubicBezTo>
                    <a:pt x="8746179" y="17780"/>
                    <a:pt x="8755069" y="20320"/>
                    <a:pt x="8765229" y="21590"/>
                  </a:cubicBezTo>
                  <a:moveTo>
                    <a:pt x="8775389" y="4774948"/>
                  </a:moveTo>
                  <a:cubicBezTo>
                    <a:pt x="8776659" y="4758438"/>
                    <a:pt x="8777929" y="4745738"/>
                    <a:pt x="8777929" y="4733038"/>
                  </a:cubicBezTo>
                  <a:cubicBezTo>
                    <a:pt x="8776659" y="4524866"/>
                    <a:pt x="8775389" y="4326925"/>
                    <a:pt x="8775389" y="4114045"/>
                  </a:cubicBezTo>
                  <a:cubicBezTo>
                    <a:pt x="8775389" y="4016941"/>
                    <a:pt x="8777929" y="3919838"/>
                    <a:pt x="8776659" y="3822735"/>
                  </a:cubicBezTo>
                  <a:cubicBezTo>
                    <a:pt x="8776659" y="3733101"/>
                    <a:pt x="8775389" y="3639732"/>
                    <a:pt x="8774119" y="3550099"/>
                  </a:cubicBezTo>
                  <a:cubicBezTo>
                    <a:pt x="8769039" y="3411913"/>
                    <a:pt x="8757609" y="551105"/>
                    <a:pt x="8757609" y="412919"/>
                  </a:cubicBezTo>
                  <a:cubicBezTo>
                    <a:pt x="8755069" y="297142"/>
                    <a:pt x="8752529" y="177631"/>
                    <a:pt x="8749989" y="63500"/>
                  </a:cubicBezTo>
                  <a:cubicBezTo>
                    <a:pt x="8748719" y="44450"/>
                    <a:pt x="8747448" y="43180"/>
                    <a:pt x="8691101" y="41910"/>
                  </a:cubicBezTo>
                  <a:cubicBezTo>
                    <a:pt x="8670435" y="41910"/>
                    <a:pt x="8656657" y="41910"/>
                    <a:pt x="8635991" y="40640"/>
                  </a:cubicBezTo>
                  <a:cubicBezTo>
                    <a:pt x="8463770" y="36830"/>
                    <a:pt x="8284660" y="31750"/>
                    <a:pt x="8112438" y="30480"/>
                  </a:cubicBezTo>
                  <a:cubicBezTo>
                    <a:pt x="7692218" y="26670"/>
                    <a:pt x="7265110" y="25400"/>
                    <a:pt x="6844890" y="22860"/>
                  </a:cubicBezTo>
                  <a:cubicBezTo>
                    <a:pt x="6782891" y="22860"/>
                    <a:pt x="6714002" y="22860"/>
                    <a:pt x="6652002" y="22860"/>
                  </a:cubicBezTo>
                  <a:cubicBezTo>
                    <a:pt x="6548669" y="22860"/>
                    <a:pt x="6445337" y="22860"/>
                    <a:pt x="6348893" y="22860"/>
                  </a:cubicBezTo>
                  <a:cubicBezTo>
                    <a:pt x="6128450" y="22860"/>
                    <a:pt x="5908006" y="22860"/>
                    <a:pt x="5694452" y="24130"/>
                  </a:cubicBezTo>
                  <a:cubicBezTo>
                    <a:pt x="5508453" y="25400"/>
                    <a:pt x="2374026" y="29210"/>
                    <a:pt x="2188027" y="29210"/>
                  </a:cubicBezTo>
                  <a:cubicBezTo>
                    <a:pt x="1884918" y="29210"/>
                    <a:pt x="1581809" y="26670"/>
                    <a:pt x="1278699" y="33020"/>
                  </a:cubicBezTo>
                  <a:cubicBezTo>
                    <a:pt x="1120255" y="36830"/>
                    <a:pt x="968701" y="36830"/>
                    <a:pt x="817146" y="38100"/>
                  </a:cubicBezTo>
                  <a:cubicBezTo>
                    <a:pt x="555370" y="41910"/>
                    <a:pt x="293593" y="45720"/>
                    <a:pt x="49530" y="50800"/>
                  </a:cubicBezTo>
                  <a:cubicBezTo>
                    <a:pt x="36830" y="50800"/>
                    <a:pt x="34290" y="53340"/>
                    <a:pt x="33020" y="76793"/>
                  </a:cubicBezTo>
                  <a:cubicBezTo>
                    <a:pt x="31750" y="144018"/>
                    <a:pt x="31750" y="211244"/>
                    <a:pt x="30480" y="278469"/>
                  </a:cubicBezTo>
                  <a:cubicBezTo>
                    <a:pt x="29210" y="390511"/>
                    <a:pt x="26670" y="498818"/>
                    <a:pt x="25400" y="610860"/>
                  </a:cubicBezTo>
                  <a:cubicBezTo>
                    <a:pt x="20320" y="730372"/>
                    <a:pt x="26670" y="3650937"/>
                    <a:pt x="29210" y="3770449"/>
                  </a:cubicBezTo>
                  <a:cubicBezTo>
                    <a:pt x="29210" y="3897430"/>
                    <a:pt x="29210" y="4028145"/>
                    <a:pt x="30480" y="4155127"/>
                  </a:cubicBezTo>
                  <a:cubicBezTo>
                    <a:pt x="30480" y="4248495"/>
                    <a:pt x="33020" y="4341863"/>
                    <a:pt x="33020" y="4435232"/>
                  </a:cubicBezTo>
                  <a:cubicBezTo>
                    <a:pt x="33020" y="4536070"/>
                    <a:pt x="33020" y="4636908"/>
                    <a:pt x="31750" y="4733038"/>
                  </a:cubicBezTo>
                  <a:cubicBezTo>
                    <a:pt x="31750" y="4736848"/>
                    <a:pt x="31750" y="4739388"/>
                    <a:pt x="31750" y="4743198"/>
                  </a:cubicBezTo>
                  <a:cubicBezTo>
                    <a:pt x="31750" y="4753358"/>
                    <a:pt x="35560" y="4757168"/>
                    <a:pt x="44450" y="4757168"/>
                  </a:cubicBezTo>
                  <a:cubicBezTo>
                    <a:pt x="93817" y="4757168"/>
                    <a:pt x="190261" y="4758438"/>
                    <a:pt x="279816" y="4758438"/>
                  </a:cubicBezTo>
                  <a:cubicBezTo>
                    <a:pt x="410704" y="4758438"/>
                    <a:pt x="548481" y="4755898"/>
                    <a:pt x="679369" y="4758438"/>
                  </a:cubicBezTo>
                  <a:cubicBezTo>
                    <a:pt x="892923" y="4762248"/>
                    <a:pt x="1106478" y="4764788"/>
                    <a:pt x="1320032" y="4763518"/>
                  </a:cubicBezTo>
                  <a:cubicBezTo>
                    <a:pt x="1457809" y="4762248"/>
                    <a:pt x="1588697" y="4764788"/>
                    <a:pt x="1726474" y="4764788"/>
                  </a:cubicBezTo>
                  <a:cubicBezTo>
                    <a:pt x="1926251" y="4764788"/>
                    <a:pt x="2126028" y="4763518"/>
                    <a:pt x="2325804" y="4764788"/>
                  </a:cubicBezTo>
                  <a:cubicBezTo>
                    <a:pt x="2622025" y="4766058"/>
                    <a:pt x="5873562" y="4755898"/>
                    <a:pt x="6176672" y="4758438"/>
                  </a:cubicBezTo>
                  <a:cubicBezTo>
                    <a:pt x="6307560" y="4759708"/>
                    <a:pt x="6438447" y="4760978"/>
                    <a:pt x="6562447" y="4760978"/>
                  </a:cubicBezTo>
                  <a:cubicBezTo>
                    <a:pt x="6789780" y="4763518"/>
                    <a:pt x="7010222" y="4759708"/>
                    <a:pt x="7237555" y="4763518"/>
                  </a:cubicBezTo>
                  <a:cubicBezTo>
                    <a:pt x="7423553" y="4766058"/>
                    <a:pt x="7609552" y="4766058"/>
                    <a:pt x="7795551" y="4768598"/>
                  </a:cubicBezTo>
                  <a:cubicBezTo>
                    <a:pt x="8071105" y="4772408"/>
                    <a:pt x="8346659" y="4774948"/>
                    <a:pt x="8622213" y="4776218"/>
                  </a:cubicBezTo>
                  <a:cubicBezTo>
                    <a:pt x="8725546" y="4776218"/>
                    <a:pt x="8755069" y="4774948"/>
                    <a:pt x="8775389" y="4774948"/>
                  </a:cubicBez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5" name="Freeform 5"/>
          <p:cNvSpPr/>
          <p:nvPr/>
        </p:nvSpPr>
        <p:spPr>
          <a:xfrm>
            <a:off x="16514189" y="1476504"/>
            <a:ext cx="2210872" cy="3208390"/>
          </a:xfrm>
          <a:custGeom>
            <a:avLst/>
            <a:gdLst/>
            <a:ahLst/>
            <a:cxnLst/>
            <a:rect l="l" t="t" r="r" b="b"/>
            <a:pathLst>
              <a:path w="2210872" h="3208390">
                <a:moveTo>
                  <a:pt x="0" y="0"/>
                </a:moveTo>
                <a:lnTo>
                  <a:pt x="2210873" y="0"/>
                </a:lnTo>
                <a:lnTo>
                  <a:pt x="2210873" y="3208391"/>
                </a:lnTo>
                <a:lnTo>
                  <a:pt x="0" y="3208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-492678" y="2059493"/>
            <a:ext cx="2159810" cy="3707829"/>
          </a:xfrm>
          <a:custGeom>
            <a:avLst/>
            <a:gdLst/>
            <a:ahLst/>
            <a:cxnLst/>
            <a:rect l="l" t="t" r="r" b="b"/>
            <a:pathLst>
              <a:path w="2159810" h="3707829">
                <a:moveTo>
                  <a:pt x="0" y="0"/>
                </a:moveTo>
                <a:lnTo>
                  <a:pt x="2159811" y="0"/>
                </a:lnTo>
                <a:lnTo>
                  <a:pt x="2159811" y="3707829"/>
                </a:lnTo>
                <a:lnTo>
                  <a:pt x="0" y="37078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7" name="Group 7"/>
          <p:cNvGrpSpPr/>
          <p:nvPr/>
        </p:nvGrpSpPr>
        <p:grpSpPr>
          <a:xfrm>
            <a:off x="1824997" y="1236985"/>
            <a:ext cx="14689193" cy="9148049"/>
            <a:chOff x="0" y="133350"/>
            <a:chExt cx="19585590" cy="12197399"/>
          </a:xfrm>
        </p:grpSpPr>
        <p:sp>
          <p:nvSpPr>
            <p:cNvPr id="8" name="TextBox 8"/>
            <p:cNvSpPr txBox="1"/>
            <p:nvPr/>
          </p:nvSpPr>
          <p:spPr>
            <a:xfrm>
              <a:off x="0" y="133350"/>
              <a:ext cx="19585590" cy="1284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99"/>
                </a:lnSpc>
              </a:pPr>
              <a:r>
                <a:rPr lang="en-US" sz="6999" dirty="0">
                  <a:solidFill>
                    <a:srgbClr val="000000"/>
                  </a:solidFill>
                  <a:latin typeface="Hangyaboly"/>
                </a:rPr>
                <a:t>4.Indeks Massa </a:t>
              </a:r>
              <a:r>
                <a:rPr lang="en-US" sz="6999" dirty="0" err="1">
                  <a:solidFill>
                    <a:srgbClr val="000000"/>
                  </a:solidFill>
                  <a:latin typeface="Hangyaboly"/>
                </a:rPr>
                <a:t>Tubuh</a:t>
              </a:r>
              <a:r>
                <a:rPr lang="en-US" sz="6999" dirty="0">
                  <a:solidFill>
                    <a:srgbClr val="000000"/>
                  </a:solidFill>
                  <a:latin typeface="Hangyaboly"/>
                </a:rPr>
                <a:t> (IMT)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780853"/>
              <a:ext cx="19585590" cy="10549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400"/>
                </a:lnSpc>
              </a:pP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Indeks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Massa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Tubuh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adalah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suatu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metode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yang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digunakan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untuk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mengukur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proporsi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antara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berat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badan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seseorang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dengan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tinggi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badannya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. IMT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sering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digunakan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sebagai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alat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awal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untuk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menilai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apakah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seseorang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memiliki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berat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badan yang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sehat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atau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tergolong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kelebihan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berat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badan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atau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kurang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berat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badan.</a:t>
              </a:r>
            </a:p>
            <a:p>
              <a:pPr algn="just">
                <a:lnSpc>
                  <a:spcPts val="4400"/>
                </a:lnSpc>
              </a:pP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Rumus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IMT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umumnya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dihitung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dengan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membagi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berat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badan (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dalam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kilogram) oleh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kuadrat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tinggi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badan (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dalam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meter).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Rumusnya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adalah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:</a:t>
              </a:r>
            </a:p>
            <a:p>
              <a:pPr algn="just">
                <a:lnSpc>
                  <a:spcPts val="4400"/>
                </a:lnSpc>
              </a:pP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IMT =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berat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badan/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tingggi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badan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kuadrat</a:t>
              </a:r>
              <a:endParaRPr lang="en-US" sz="3200" spc="80" dirty="0">
                <a:solidFill>
                  <a:srgbClr val="000000"/>
                </a:solidFill>
                <a:latin typeface="High Tower Text" panose="02040502050506030303" pitchFamily="18" charset="0"/>
              </a:endParaRPr>
            </a:p>
            <a:p>
              <a:pPr algn="just">
                <a:lnSpc>
                  <a:spcPts val="4400"/>
                </a:lnSpc>
              </a:pP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Hasil IMT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kemudian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digunakan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dalam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klasifikasi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berikut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untuk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mengevaluasi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status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berat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badan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seseorang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:</a:t>
              </a:r>
            </a:p>
            <a:p>
              <a:pPr algn="just">
                <a:lnSpc>
                  <a:spcPts val="4400"/>
                </a:lnSpc>
              </a:pP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a.Kurang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dari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18.5: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Berat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badan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kurang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(underweight)</a:t>
              </a:r>
            </a:p>
            <a:p>
              <a:pPr marL="863601" lvl="1" indent="-431801" algn="just">
                <a:lnSpc>
                  <a:spcPts val="4400"/>
                </a:lnSpc>
                <a:buFont typeface="Arial"/>
                <a:buChar char="•"/>
              </a:pP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18.5 - 24.9: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Berat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badan normal (normal weight)</a:t>
              </a:r>
            </a:p>
            <a:p>
              <a:pPr marL="863601" lvl="1" indent="-431801" algn="just">
                <a:lnSpc>
                  <a:spcPts val="4400"/>
                </a:lnSpc>
                <a:buFont typeface="Arial"/>
                <a:buChar char="•"/>
              </a:pP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25.0 - 29.9: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Kelebihan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berat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badan (overweight)</a:t>
              </a:r>
            </a:p>
            <a:p>
              <a:pPr marL="863601" lvl="1" indent="-431801" algn="just">
                <a:lnSpc>
                  <a:spcPts val="4400"/>
                </a:lnSpc>
                <a:buFont typeface="Arial"/>
                <a:buChar char="•"/>
              </a:pP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30.0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atau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lebih</a:t>
              </a:r>
              <a:r>
                <a:rPr lang="en-US" sz="3200" spc="80" dirty="0">
                  <a:solidFill>
                    <a:srgbClr val="000000"/>
                  </a:solidFill>
                  <a:latin typeface="High Tower Text" panose="02040502050506030303" pitchFamily="18" charset="0"/>
                </a:rPr>
                <a:t>: </a:t>
              </a:r>
              <a:r>
                <a:rPr lang="en-US" sz="3200" spc="80" dirty="0" err="1">
                  <a:solidFill>
                    <a:srgbClr val="000000"/>
                  </a:solidFill>
                  <a:latin typeface="High Tower Text" panose="02040502050506030303" pitchFamily="18" charset="0"/>
                </a:rPr>
                <a:t>Obesitas</a:t>
              </a:r>
              <a:endParaRPr lang="en-US" sz="3200" spc="80" dirty="0">
                <a:solidFill>
                  <a:srgbClr val="000000"/>
                </a:solidFill>
                <a:latin typeface="High Tower Text" panose="02040502050506030303" pitchFamily="18" charset="0"/>
              </a:endParaRPr>
            </a:p>
            <a:p>
              <a:pPr algn="just">
                <a:lnSpc>
                  <a:spcPts val="4400"/>
                </a:lnSpc>
              </a:pPr>
              <a:endParaRPr lang="en-US" sz="4000" spc="80" dirty="0">
                <a:solidFill>
                  <a:srgbClr val="000000"/>
                </a:solidFill>
                <a:latin typeface="KG Primary Penmanship Bold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91430" y="7570682"/>
            <a:ext cx="1828196" cy="2306872"/>
          </a:xfrm>
          <a:custGeom>
            <a:avLst/>
            <a:gdLst/>
            <a:ahLst/>
            <a:cxnLst/>
            <a:rect l="l" t="t" r="r" b="b"/>
            <a:pathLst>
              <a:path w="1828196" h="2306872">
                <a:moveTo>
                  <a:pt x="0" y="0"/>
                </a:moveTo>
                <a:lnTo>
                  <a:pt x="1828196" y="0"/>
                </a:lnTo>
                <a:lnTo>
                  <a:pt x="1828196" y="2306871"/>
                </a:lnTo>
                <a:lnTo>
                  <a:pt x="0" y="23068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70569" y="-1511431"/>
            <a:ext cx="11710285" cy="12525743"/>
            <a:chOff x="0" y="0"/>
            <a:chExt cx="607993" cy="6503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7993" cy="650331"/>
            </a:xfrm>
            <a:custGeom>
              <a:avLst/>
              <a:gdLst/>
              <a:ahLst/>
              <a:cxnLst/>
              <a:rect l="l" t="t" r="r" b="b"/>
              <a:pathLst>
                <a:path w="607993" h="650331">
                  <a:moveTo>
                    <a:pt x="303997" y="0"/>
                  </a:moveTo>
                  <a:cubicBezTo>
                    <a:pt x="136104" y="0"/>
                    <a:pt x="0" y="145582"/>
                    <a:pt x="0" y="325166"/>
                  </a:cubicBezTo>
                  <a:cubicBezTo>
                    <a:pt x="0" y="504750"/>
                    <a:pt x="136104" y="650331"/>
                    <a:pt x="303997" y="650331"/>
                  </a:cubicBezTo>
                  <a:cubicBezTo>
                    <a:pt x="471889" y="650331"/>
                    <a:pt x="607993" y="504750"/>
                    <a:pt x="607993" y="325166"/>
                  </a:cubicBezTo>
                  <a:cubicBezTo>
                    <a:pt x="607993" y="145582"/>
                    <a:pt x="471889" y="0"/>
                    <a:pt x="303997" y="0"/>
                  </a:cubicBezTo>
                </a:path>
              </a:pathLst>
            </a:custGeom>
            <a:solidFill>
              <a:srgbClr val="1F5684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9564624"/>
            <a:ext cx="7315200" cy="722376"/>
          </a:xfrm>
          <a:custGeom>
            <a:avLst/>
            <a:gdLst/>
            <a:ahLst/>
            <a:cxnLst/>
            <a:rect l="l" t="t" r="r" b="b"/>
            <a:pathLst>
              <a:path w="7315200" h="722376">
                <a:moveTo>
                  <a:pt x="0" y="0"/>
                </a:moveTo>
                <a:lnTo>
                  <a:pt x="7315200" y="0"/>
                </a:lnTo>
                <a:lnTo>
                  <a:pt x="7315200" y="722376"/>
                </a:lnTo>
                <a:lnTo>
                  <a:pt x="0" y="72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7305675" y="9564624"/>
            <a:ext cx="7315200" cy="722376"/>
          </a:xfrm>
          <a:custGeom>
            <a:avLst/>
            <a:gdLst/>
            <a:ahLst/>
            <a:cxnLst/>
            <a:rect l="l" t="t" r="r" b="b"/>
            <a:pathLst>
              <a:path w="7315200" h="722376">
                <a:moveTo>
                  <a:pt x="0" y="0"/>
                </a:moveTo>
                <a:lnTo>
                  <a:pt x="7315200" y="0"/>
                </a:lnTo>
                <a:lnTo>
                  <a:pt x="7315200" y="722376"/>
                </a:lnTo>
                <a:lnTo>
                  <a:pt x="0" y="72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14630400" y="9564624"/>
            <a:ext cx="7315200" cy="722376"/>
          </a:xfrm>
          <a:custGeom>
            <a:avLst/>
            <a:gdLst/>
            <a:ahLst/>
            <a:cxnLst/>
            <a:rect l="l" t="t" r="r" b="b"/>
            <a:pathLst>
              <a:path w="7315200" h="722376">
                <a:moveTo>
                  <a:pt x="0" y="0"/>
                </a:moveTo>
                <a:lnTo>
                  <a:pt x="7315200" y="0"/>
                </a:lnTo>
                <a:lnTo>
                  <a:pt x="7315200" y="722376"/>
                </a:lnTo>
                <a:lnTo>
                  <a:pt x="0" y="72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584573" y="2604946"/>
            <a:ext cx="5358869" cy="3564093"/>
          </a:xfrm>
          <a:custGeom>
            <a:avLst/>
            <a:gdLst/>
            <a:ahLst/>
            <a:cxnLst/>
            <a:rect l="l" t="t" r="r" b="b"/>
            <a:pathLst>
              <a:path w="5358869" h="3564093">
                <a:moveTo>
                  <a:pt x="0" y="0"/>
                </a:moveTo>
                <a:lnTo>
                  <a:pt x="5358869" y="0"/>
                </a:lnTo>
                <a:lnTo>
                  <a:pt x="5358869" y="3564094"/>
                </a:lnTo>
                <a:lnTo>
                  <a:pt x="0" y="35640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TextBox 9"/>
          <p:cNvSpPr txBox="1"/>
          <p:nvPr/>
        </p:nvSpPr>
        <p:spPr>
          <a:xfrm>
            <a:off x="2476579" y="548814"/>
            <a:ext cx="125265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 Bold"/>
              </a:rPr>
              <a:t>A.Cara Menghitung Zat Gizi pada bahan makanan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13085" y="1668239"/>
            <a:ext cx="11527877" cy="369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dirty="0">
                <a:solidFill>
                  <a:srgbClr val="000000"/>
                </a:solidFill>
                <a:latin typeface="Open Sans Bold"/>
              </a:rPr>
              <a:t>1.Cara </a:t>
            </a:r>
            <a:r>
              <a:rPr lang="en-US" sz="3500" dirty="0" err="1">
                <a:solidFill>
                  <a:srgbClr val="000000"/>
                </a:solidFill>
                <a:latin typeface="Open Sans Bold"/>
              </a:rPr>
              <a:t>Menghitung</a:t>
            </a:r>
            <a:r>
              <a:rPr lang="en-US" sz="35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 Bold"/>
              </a:rPr>
              <a:t>Zat</a:t>
            </a:r>
            <a:r>
              <a:rPr lang="en-US" sz="35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 Bold"/>
              </a:rPr>
              <a:t>Gizi</a:t>
            </a:r>
            <a:r>
              <a:rPr lang="en-US" sz="35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 Bold"/>
              </a:rPr>
              <a:t>Bahan</a:t>
            </a:r>
            <a:r>
              <a:rPr lang="en-US" sz="35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 Bold"/>
              </a:rPr>
              <a:t>Makanan</a:t>
            </a:r>
            <a:endParaRPr lang="en-US" sz="3500" dirty="0">
              <a:solidFill>
                <a:srgbClr val="000000"/>
              </a:solidFill>
              <a:latin typeface="Open Sans Bold"/>
            </a:endParaRPr>
          </a:p>
          <a:p>
            <a:pPr algn="just">
              <a:lnSpc>
                <a:spcPts val="4900"/>
              </a:lnSpc>
            </a:pPr>
            <a:r>
              <a:rPr lang="en-US" sz="3500" dirty="0" err="1">
                <a:solidFill>
                  <a:srgbClr val="000000"/>
                </a:solidFill>
                <a:latin typeface="Open Sans"/>
              </a:rPr>
              <a:t>Gizi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bahan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Makanan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bisa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diperoleh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dari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bahan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mentah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kemudian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dihitung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berat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bagian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yang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dapat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dimakan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dengan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menggunakan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angka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bdd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(Bagian yang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Dapat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Dimakan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).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Maka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berat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masing-masing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zat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gizi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dapat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dihitung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13085" y="5303614"/>
            <a:ext cx="13249207" cy="432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Open Sans"/>
              </a:rPr>
              <a:t>Contoh:</a:t>
            </a:r>
          </a:p>
          <a:p>
            <a:pPr algn="just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Open Sans"/>
              </a:rPr>
              <a:t>Telah dibeli 60 gram kentang hitam</a:t>
            </a:r>
          </a:p>
          <a:p>
            <a:pPr algn="just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Open Sans"/>
              </a:rPr>
              <a:t>Angka bdd adalah 75; bagian ini 75% x 60 gram = 45 gram</a:t>
            </a:r>
          </a:p>
          <a:p>
            <a:pPr algn="just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Open Sans"/>
              </a:rPr>
              <a:t>Kadar protein 0.9 : Jumlah protein: (45:100) x0.9 = 0.405 gram </a:t>
            </a:r>
          </a:p>
          <a:p>
            <a:pPr algn="just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Open Sans"/>
              </a:rPr>
              <a:t>Kadar lemak 0.4 : jumlah lemak (45:100) x 0.4 = 0.18 gram</a:t>
            </a:r>
          </a:p>
          <a:p>
            <a:pPr algn="just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Open Sans"/>
              </a:rPr>
              <a:t>Kadar Ca 34 :Jumlah Ca (45:100) x 34 = 15,3 mg</a:t>
            </a:r>
          </a:p>
          <a:p>
            <a:pPr algn="just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Open Sans"/>
              </a:rPr>
              <a:t>Kadar Fe 0.2: jumlah Fe (45:100) X 0.2 = 0,09 mg</a:t>
            </a:r>
          </a:p>
          <a:p>
            <a:pPr algn="just">
              <a:lnSpc>
                <a:spcPts val="4340"/>
              </a:lnSpc>
            </a:pPr>
            <a:endParaRPr lang="en-US" sz="310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75048" y="6169040"/>
            <a:ext cx="5552679" cy="701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https://pixabay.com/photos/potatoes-vitelotte-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delicacy-tuber-3704532/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70569" y="-1511431"/>
            <a:ext cx="11710285" cy="12525743"/>
            <a:chOff x="0" y="0"/>
            <a:chExt cx="607993" cy="6503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7993" cy="650331"/>
            </a:xfrm>
            <a:custGeom>
              <a:avLst/>
              <a:gdLst/>
              <a:ahLst/>
              <a:cxnLst/>
              <a:rect l="l" t="t" r="r" b="b"/>
              <a:pathLst>
                <a:path w="607993" h="650331">
                  <a:moveTo>
                    <a:pt x="303997" y="0"/>
                  </a:moveTo>
                  <a:cubicBezTo>
                    <a:pt x="136104" y="0"/>
                    <a:pt x="0" y="145582"/>
                    <a:pt x="0" y="325166"/>
                  </a:cubicBezTo>
                  <a:cubicBezTo>
                    <a:pt x="0" y="504750"/>
                    <a:pt x="136104" y="650331"/>
                    <a:pt x="303997" y="650331"/>
                  </a:cubicBezTo>
                  <a:cubicBezTo>
                    <a:pt x="471889" y="650331"/>
                    <a:pt x="607993" y="504750"/>
                    <a:pt x="607993" y="325166"/>
                  </a:cubicBezTo>
                  <a:cubicBezTo>
                    <a:pt x="607993" y="145582"/>
                    <a:pt x="471889" y="0"/>
                    <a:pt x="303997" y="0"/>
                  </a:cubicBezTo>
                </a:path>
              </a:pathLst>
            </a:custGeom>
            <a:solidFill>
              <a:srgbClr val="1F5684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9564624"/>
            <a:ext cx="7315200" cy="722376"/>
          </a:xfrm>
          <a:custGeom>
            <a:avLst/>
            <a:gdLst/>
            <a:ahLst/>
            <a:cxnLst/>
            <a:rect l="l" t="t" r="r" b="b"/>
            <a:pathLst>
              <a:path w="7315200" h="722376">
                <a:moveTo>
                  <a:pt x="0" y="0"/>
                </a:moveTo>
                <a:lnTo>
                  <a:pt x="7315200" y="0"/>
                </a:lnTo>
                <a:lnTo>
                  <a:pt x="7315200" y="722376"/>
                </a:lnTo>
                <a:lnTo>
                  <a:pt x="0" y="72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7305675" y="9564624"/>
            <a:ext cx="7315200" cy="722376"/>
          </a:xfrm>
          <a:custGeom>
            <a:avLst/>
            <a:gdLst/>
            <a:ahLst/>
            <a:cxnLst/>
            <a:rect l="l" t="t" r="r" b="b"/>
            <a:pathLst>
              <a:path w="7315200" h="722376">
                <a:moveTo>
                  <a:pt x="0" y="0"/>
                </a:moveTo>
                <a:lnTo>
                  <a:pt x="7315200" y="0"/>
                </a:lnTo>
                <a:lnTo>
                  <a:pt x="7315200" y="722376"/>
                </a:lnTo>
                <a:lnTo>
                  <a:pt x="0" y="72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14630400" y="9564624"/>
            <a:ext cx="7315200" cy="722376"/>
          </a:xfrm>
          <a:custGeom>
            <a:avLst/>
            <a:gdLst/>
            <a:ahLst/>
            <a:cxnLst/>
            <a:rect l="l" t="t" r="r" b="b"/>
            <a:pathLst>
              <a:path w="7315200" h="722376">
                <a:moveTo>
                  <a:pt x="0" y="0"/>
                </a:moveTo>
                <a:lnTo>
                  <a:pt x="7315200" y="0"/>
                </a:lnTo>
                <a:lnTo>
                  <a:pt x="7315200" y="722376"/>
                </a:lnTo>
                <a:lnTo>
                  <a:pt x="0" y="72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584573" y="2604946"/>
            <a:ext cx="5358869" cy="3564093"/>
          </a:xfrm>
          <a:custGeom>
            <a:avLst/>
            <a:gdLst/>
            <a:ahLst/>
            <a:cxnLst/>
            <a:rect l="l" t="t" r="r" b="b"/>
            <a:pathLst>
              <a:path w="5358869" h="3564093">
                <a:moveTo>
                  <a:pt x="0" y="0"/>
                </a:moveTo>
                <a:lnTo>
                  <a:pt x="5358869" y="0"/>
                </a:lnTo>
                <a:lnTo>
                  <a:pt x="5358869" y="3564094"/>
                </a:lnTo>
                <a:lnTo>
                  <a:pt x="0" y="35640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TextBox 12"/>
          <p:cNvSpPr txBox="1"/>
          <p:nvPr/>
        </p:nvSpPr>
        <p:spPr>
          <a:xfrm>
            <a:off x="575048" y="6169040"/>
            <a:ext cx="5552679" cy="701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https://pixabay.com/photos/potatoes-vitelotte-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delicacy-tuber-3704532/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A3AF3F-2B2A-00AC-504E-5A57582B7C51}"/>
              </a:ext>
            </a:extLst>
          </p:cNvPr>
          <p:cNvSpPr txBox="1"/>
          <p:nvPr/>
        </p:nvSpPr>
        <p:spPr>
          <a:xfrm>
            <a:off x="7086600" y="1562100"/>
            <a:ext cx="868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Tabel</a:t>
            </a:r>
            <a:r>
              <a:rPr lang="en-US" sz="32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  <a:r>
              <a:rPr lang="en-US" sz="32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komposisi</a:t>
            </a:r>
            <a:r>
              <a:rPr lang="en-US" sz="32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  <a:r>
              <a:rPr lang="en-US" sz="32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pangan</a:t>
            </a:r>
            <a:r>
              <a:rPr lang="en-US" sz="32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Indonesia </a:t>
            </a:r>
            <a:r>
              <a:rPr lang="en-US" sz="32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digunakan</a:t>
            </a:r>
            <a:r>
              <a:rPr lang="en-US" sz="32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  <a:r>
              <a:rPr lang="en-US" sz="32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sebagai</a:t>
            </a:r>
            <a:r>
              <a:rPr lang="en-US" sz="32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  <a:r>
              <a:rPr lang="en-US" sz="32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acuan</a:t>
            </a:r>
            <a:r>
              <a:rPr lang="en-US" sz="32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  <a:r>
              <a:rPr lang="en-US" sz="32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untuk</a:t>
            </a:r>
            <a:r>
              <a:rPr lang="en-US" sz="32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  <a:r>
              <a:rPr lang="en-US" sz="32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melihat</a:t>
            </a:r>
            <a:r>
              <a:rPr lang="en-US" sz="32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  <a:r>
              <a:rPr lang="en-US" sz="32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angka</a:t>
            </a:r>
            <a:r>
              <a:rPr lang="en-US" sz="32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  <a:r>
              <a:rPr lang="en-US" sz="32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bdd</a:t>
            </a:r>
            <a:r>
              <a:rPr lang="en-US" sz="32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dan </a:t>
            </a:r>
            <a:r>
              <a:rPr lang="en-US" sz="32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kadar</a:t>
            </a:r>
            <a:r>
              <a:rPr lang="en-US" sz="32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  <a:r>
              <a:rPr lang="en-US" sz="32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zat</a:t>
            </a:r>
            <a:r>
              <a:rPr lang="en-US" sz="32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  <a:r>
              <a:rPr lang="en-US" sz="32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tiap</a:t>
            </a:r>
            <a:r>
              <a:rPr lang="en-US" sz="32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  <a:r>
              <a:rPr lang="en-US" sz="32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bahan</a:t>
            </a:r>
            <a:r>
              <a:rPr lang="en-US" sz="32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  <a:r>
              <a:rPr lang="en-US" sz="32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makanan</a:t>
            </a:r>
            <a:r>
              <a:rPr lang="en-US" sz="32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.</a:t>
            </a:r>
          </a:p>
          <a:p>
            <a:r>
              <a:rPr lang="en-US" sz="32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Tabel</a:t>
            </a:r>
            <a:r>
              <a:rPr lang="en-US" sz="32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  <a:r>
              <a:rPr lang="en-US" sz="32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komposisi</a:t>
            </a:r>
            <a:r>
              <a:rPr lang="en-US" sz="32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  <a:r>
              <a:rPr lang="en-US" sz="32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pangan</a:t>
            </a:r>
            <a:r>
              <a:rPr lang="en-US" sz="32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  <a:r>
              <a:rPr lang="en-US" sz="32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dapat</a:t>
            </a:r>
            <a:r>
              <a:rPr lang="en-US" sz="32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  <a:r>
              <a:rPr lang="en-US" sz="32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dilihat</a:t>
            </a:r>
            <a:r>
              <a:rPr lang="en-US" sz="32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pada link </a:t>
            </a:r>
            <a:r>
              <a:rPr lang="en-US" sz="32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berikut</a:t>
            </a:r>
            <a:r>
              <a:rPr lang="en-US" sz="32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:</a:t>
            </a:r>
          </a:p>
          <a:p>
            <a:r>
              <a:rPr lang="en-US" sz="32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  <a:hlinkClick r:id="rId5"/>
              </a:rPr>
              <a:t>https://drive.google.com/file/d/1jBBTlTTCrANaE6VQ0M3-dEeRGkjkHg1k/view?usp=drive_link</a:t>
            </a:r>
            <a:r>
              <a:rPr lang="en-US" sz="32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</a:p>
          <a:p>
            <a:r>
              <a:rPr lang="en-US" sz="3200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3739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322" y="3633125"/>
            <a:ext cx="6602740" cy="7745149"/>
          </a:xfrm>
          <a:custGeom>
            <a:avLst/>
            <a:gdLst/>
            <a:ahLst/>
            <a:cxnLst/>
            <a:rect l="l" t="t" r="r" b="b"/>
            <a:pathLst>
              <a:path w="6602740" h="7745149">
                <a:moveTo>
                  <a:pt x="0" y="0"/>
                </a:moveTo>
                <a:lnTo>
                  <a:pt x="6602740" y="0"/>
                </a:lnTo>
                <a:lnTo>
                  <a:pt x="6602740" y="7745150"/>
                </a:lnTo>
                <a:lnTo>
                  <a:pt x="0" y="77451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" name="Group 3"/>
          <p:cNvGrpSpPr/>
          <p:nvPr/>
        </p:nvGrpSpPr>
        <p:grpSpPr>
          <a:xfrm>
            <a:off x="5761146" y="-3177482"/>
            <a:ext cx="15558530" cy="16641965"/>
            <a:chOff x="0" y="0"/>
            <a:chExt cx="607993" cy="6503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07993" cy="650331"/>
            </a:xfrm>
            <a:custGeom>
              <a:avLst/>
              <a:gdLst/>
              <a:ahLst/>
              <a:cxnLst/>
              <a:rect l="l" t="t" r="r" b="b"/>
              <a:pathLst>
                <a:path w="607993" h="650331">
                  <a:moveTo>
                    <a:pt x="303997" y="0"/>
                  </a:moveTo>
                  <a:cubicBezTo>
                    <a:pt x="136104" y="0"/>
                    <a:pt x="0" y="145582"/>
                    <a:pt x="0" y="325166"/>
                  </a:cubicBezTo>
                  <a:cubicBezTo>
                    <a:pt x="0" y="504750"/>
                    <a:pt x="136104" y="650331"/>
                    <a:pt x="303997" y="650331"/>
                  </a:cubicBezTo>
                  <a:cubicBezTo>
                    <a:pt x="471889" y="650331"/>
                    <a:pt x="607993" y="504750"/>
                    <a:pt x="607993" y="325166"/>
                  </a:cubicBezTo>
                  <a:cubicBezTo>
                    <a:pt x="607993" y="145582"/>
                    <a:pt x="471889" y="0"/>
                    <a:pt x="303997" y="0"/>
                  </a:cubicBezTo>
                </a:path>
              </a:pathLst>
            </a:custGeom>
            <a:solidFill>
              <a:srgbClr val="8EC6DB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41188" y="1228264"/>
            <a:ext cx="5376230" cy="8009280"/>
          </a:xfrm>
          <a:custGeom>
            <a:avLst/>
            <a:gdLst/>
            <a:ahLst/>
            <a:cxnLst/>
            <a:rect l="l" t="t" r="r" b="b"/>
            <a:pathLst>
              <a:path w="5376230" h="8009280">
                <a:moveTo>
                  <a:pt x="0" y="0"/>
                </a:moveTo>
                <a:lnTo>
                  <a:pt x="5376230" y="0"/>
                </a:lnTo>
                <a:lnTo>
                  <a:pt x="5376230" y="8009280"/>
                </a:lnTo>
                <a:lnTo>
                  <a:pt x="0" y="80092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TextBox 7"/>
          <p:cNvSpPr txBox="1"/>
          <p:nvPr/>
        </p:nvSpPr>
        <p:spPr>
          <a:xfrm>
            <a:off x="6576438" y="2724150"/>
            <a:ext cx="10682862" cy="478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Bahan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makanan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yang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akan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dianalisa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diambil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sampelnya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secara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acak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dari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berbagai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tempat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penjualan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atau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dari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berbagai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tempat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penanaman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berbagai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kota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. Dari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sampel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tersebut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dipisahkan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bagian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yang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tidak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dapat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dimakan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dari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bagian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yang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dapat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dimakan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Dengan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menimbang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dapat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ditentukan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bagian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yang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dapat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dimakan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(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bdd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),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dinyatakan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dalam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persen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berat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sebelum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dipisahkan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kedua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bagian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Bold"/>
              </a:rPr>
              <a:t>tersebut</a:t>
            </a:r>
            <a:r>
              <a:rPr lang="en-US" sz="3000" dirty="0">
                <a:solidFill>
                  <a:srgbClr val="000000"/>
                </a:solidFill>
                <a:latin typeface="Open Sans Bold"/>
              </a:rPr>
              <a:t>. 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63743" y="548814"/>
            <a:ext cx="12352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 Bold"/>
              </a:rPr>
              <a:t>B. Cara Menganalisa Zat-zat Gizi Bahan Makanan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15858" y="2686933"/>
            <a:ext cx="13393840" cy="14326534"/>
            <a:chOff x="0" y="0"/>
            <a:chExt cx="607993" cy="6503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7993" cy="650331"/>
            </a:xfrm>
            <a:custGeom>
              <a:avLst/>
              <a:gdLst/>
              <a:ahLst/>
              <a:cxnLst/>
              <a:rect l="l" t="t" r="r" b="b"/>
              <a:pathLst>
                <a:path w="607993" h="650331">
                  <a:moveTo>
                    <a:pt x="303997" y="0"/>
                  </a:moveTo>
                  <a:cubicBezTo>
                    <a:pt x="136104" y="0"/>
                    <a:pt x="0" y="145582"/>
                    <a:pt x="0" y="325166"/>
                  </a:cubicBezTo>
                  <a:cubicBezTo>
                    <a:pt x="0" y="504750"/>
                    <a:pt x="136104" y="650331"/>
                    <a:pt x="303997" y="650331"/>
                  </a:cubicBezTo>
                  <a:cubicBezTo>
                    <a:pt x="471889" y="650331"/>
                    <a:pt x="607993" y="504750"/>
                    <a:pt x="607993" y="325166"/>
                  </a:cubicBezTo>
                  <a:cubicBezTo>
                    <a:pt x="607993" y="145582"/>
                    <a:pt x="471889" y="0"/>
                    <a:pt x="303997" y="0"/>
                  </a:cubicBezTo>
                </a:path>
              </a:pathLst>
            </a:custGeom>
            <a:solidFill>
              <a:srgbClr val="FFC8C4">
                <a:alpha val="60784"/>
              </a:srgbClr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79811" y="3771904"/>
            <a:ext cx="15128377" cy="6127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Penggunaan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Daftar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ini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adalah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:</a:t>
            </a:r>
          </a:p>
          <a:p>
            <a:pPr algn="just">
              <a:lnSpc>
                <a:spcPts val="3500"/>
              </a:lnSpc>
            </a:pP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a.Untuk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menyusun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hidangan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yang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memenuhi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persyaratan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kebutuhan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zat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gizi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dengan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mengetahui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kira-kira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isi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bahan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makanan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yang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dipergunakan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akan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berbagai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zat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gizi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yang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diperlukan</a:t>
            </a:r>
            <a:endParaRPr lang="en-US" sz="2500" dirty="0">
              <a:solidFill>
                <a:srgbClr val="000000"/>
              </a:solidFill>
              <a:latin typeface="Open Sans Extra Bold"/>
            </a:endParaRPr>
          </a:p>
          <a:p>
            <a:pPr algn="just">
              <a:lnSpc>
                <a:spcPts val="3500"/>
              </a:lnSpc>
            </a:pP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b.Untuk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menghitung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kandungan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zat-zat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gizi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dari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suatu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hidangan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bila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diketahui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komponen-komponen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bahan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makanannya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. Hal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ini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terdapat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sebagai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hasil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suatu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penelitian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konsumsi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atau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penelitian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gizi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suatu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Masyarakat.</a:t>
            </a:r>
          </a:p>
          <a:p>
            <a:pPr algn="just">
              <a:lnSpc>
                <a:spcPts val="3500"/>
              </a:lnSpc>
            </a:pP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c.Dalam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mengoreksi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kekurangan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kandungan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zat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gizi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suatu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hidangan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untuk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dapat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memilih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bahan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makanan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mana yang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harus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ditambahkan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sebagai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koreksi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dengan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mengetahui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bahan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makanan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mana yang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merupakan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sumber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kaya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akan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zat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gizi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yang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kekurangan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dalam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susunan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hidangan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tersebut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.</a:t>
            </a:r>
          </a:p>
          <a:p>
            <a:pPr algn="just">
              <a:lnSpc>
                <a:spcPts val="3500"/>
              </a:lnSpc>
            </a:pP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d.Untuk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dapat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Menyusun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suatu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Food Balance Sheet,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yaitu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bahan-bahan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makanan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utama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yang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tersedia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bagi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suatu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Masyarakat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untuk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Open Sans Extra Bold"/>
              </a:rPr>
              <a:t>dikonsumsi</a:t>
            </a:r>
            <a:r>
              <a:rPr lang="en-US" sz="2500" dirty="0">
                <a:solidFill>
                  <a:srgbClr val="000000"/>
                </a:solidFill>
                <a:latin typeface="Open Sans Extra Bold"/>
              </a:rPr>
              <a:t>. </a:t>
            </a:r>
          </a:p>
          <a:p>
            <a:pPr algn="just">
              <a:lnSpc>
                <a:spcPts val="3500"/>
              </a:lnSpc>
            </a:pPr>
            <a:endParaRPr lang="en-US" sz="25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9525" y="-314325"/>
            <a:ext cx="7315200" cy="832104"/>
          </a:xfrm>
          <a:custGeom>
            <a:avLst/>
            <a:gdLst/>
            <a:ahLst/>
            <a:cxnLst/>
            <a:rect l="l" t="t" r="r" b="b"/>
            <a:pathLst>
              <a:path w="7315200" h="832104">
                <a:moveTo>
                  <a:pt x="0" y="0"/>
                </a:moveTo>
                <a:lnTo>
                  <a:pt x="7315200" y="0"/>
                </a:lnTo>
                <a:lnTo>
                  <a:pt x="7315200" y="832104"/>
                </a:lnTo>
                <a:lnTo>
                  <a:pt x="0" y="832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6905993" y="-314325"/>
            <a:ext cx="7315200" cy="832104"/>
          </a:xfrm>
          <a:custGeom>
            <a:avLst/>
            <a:gdLst/>
            <a:ahLst/>
            <a:cxnLst/>
            <a:rect l="l" t="t" r="r" b="b"/>
            <a:pathLst>
              <a:path w="7315200" h="832104">
                <a:moveTo>
                  <a:pt x="0" y="0"/>
                </a:moveTo>
                <a:lnTo>
                  <a:pt x="7315200" y="0"/>
                </a:lnTo>
                <a:lnTo>
                  <a:pt x="7315200" y="832104"/>
                </a:lnTo>
                <a:lnTo>
                  <a:pt x="0" y="832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13821510" y="-314325"/>
            <a:ext cx="7315200" cy="832104"/>
          </a:xfrm>
          <a:custGeom>
            <a:avLst/>
            <a:gdLst/>
            <a:ahLst/>
            <a:cxnLst/>
            <a:rect l="l" t="t" r="r" b="b"/>
            <a:pathLst>
              <a:path w="7315200" h="832104">
                <a:moveTo>
                  <a:pt x="0" y="0"/>
                </a:moveTo>
                <a:lnTo>
                  <a:pt x="7315200" y="0"/>
                </a:lnTo>
                <a:lnTo>
                  <a:pt x="7315200" y="832104"/>
                </a:lnTo>
                <a:lnTo>
                  <a:pt x="0" y="832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-298003" y="9870948"/>
            <a:ext cx="7315200" cy="832104"/>
          </a:xfrm>
          <a:custGeom>
            <a:avLst/>
            <a:gdLst/>
            <a:ahLst/>
            <a:cxnLst/>
            <a:rect l="l" t="t" r="r" b="b"/>
            <a:pathLst>
              <a:path w="7315200" h="832104">
                <a:moveTo>
                  <a:pt x="0" y="0"/>
                </a:moveTo>
                <a:lnTo>
                  <a:pt x="7315200" y="0"/>
                </a:lnTo>
                <a:lnTo>
                  <a:pt x="7315200" y="832104"/>
                </a:lnTo>
                <a:lnTo>
                  <a:pt x="0" y="832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6617515" y="9870948"/>
            <a:ext cx="7315200" cy="832104"/>
          </a:xfrm>
          <a:custGeom>
            <a:avLst/>
            <a:gdLst/>
            <a:ahLst/>
            <a:cxnLst/>
            <a:rect l="l" t="t" r="r" b="b"/>
            <a:pathLst>
              <a:path w="7315200" h="832104">
                <a:moveTo>
                  <a:pt x="0" y="0"/>
                </a:moveTo>
                <a:lnTo>
                  <a:pt x="7315200" y="0"/>
                </a:lnTo>
                <a:lnTo>
                  <a:pt x="7315200" y="832104"/>
                </a:lnTo>
                <a:lnTo>
                  <a:pt x="0" y="832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13533033" y="9870948"/>
            <a:ext cx="7315200" cy="832104"/>
          </a:xfrm>
          <a:custGeom>
            <a:avLst/>
            <a:gdLst/>
            <a:ahLst/>
            <a:cxnLst/>
            <a:rect l="l" t="t" r="r" b="b"/>
            <a:pathLst>
              <a:path w="7315200" h="832104">
                <a:moveTo>
                  <a:pt x="0" y="0"/>
                </a:moveTo>
                <a:lnTo>
                  <a:pt x="7315200" y="0"/>
                </a:lnTo>
                <a:lnTo>
                  <a:pt x="7315200" y="832104"/>
                </a:lnTo>
                <a:lnTo>
                  <a:pt x="0" y="832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TextBox 12"/>
          <p:cNvSpPr txBox="1"/>
          <p:nvPr/>
        </p:nvSpPr>
        <p:spPr>
          <a:xfrm>
            <a:off x="1579811" y="2305933"/>
            <a:ext cx="13249207" cy="106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Open Sans Bold"/>
              </a:rPr>
              <a:t>Di Indonesia Daftar Analisa Bahan Makanan sudah ada sejak jaman kolonial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04123" y="1226433"/>
            <a:ext cx="1321328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 Bold"/>
              </a:rPr>
              <a:t>C. Kegunaan Daftar Analisa Bahan Makanan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56555" y="6398089"/>
            <a:ext cx="7565024" cy="5507355"/>
            <a:chOff x="0" y="0"/>
            <a:chExt cx="607993" cy="442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7993" cy="442620"/>
            </a:xfrm>
            <a:custGeom>
              <a:avLst/>
              <a:gdLst/>
              <a:ahLst/>
              <a:cxnLst/>
              <a:rect l="l" t="t" r="r" b="b"/>
              <a:pathLst>
                <a:path w="607993" h="442620">
                  <a:moveTo>
                    <a:pt x="303997" y="0"/>
                  </a:moveTo>
                  <a:cubicBezTo>
                    <a:pt x="136104" y="0"/>
                    <a:pt x="0" y="99084"/>
                    <a:pt x="0" y="221310"/>
                  </a:cubicBezTo>
                  <a:cubicBezTo>
                    <a:pt x="0" y="343536"/>
                    <a:pt x="136104" y="442620"/>
                    <a:pt x="303997" y="442620"/>
                  </a:cubicBezTo>
                  <a:cubicBezTo>
                    <a:pt x="471889" y="442620"/>
                    <a:pt x="607993" y="343536"/>
                    <a:pt x="607993" y="221310"/>
                  </a:cubicBezTo>
                  <a:cubicBezTo>
                    <a:pt x="607993" y="99084"/>
                    <a:pt x="471889" y="0"/>
                    <a:pt x="303997" y="0"/>
                  </a:cubicBezTo>
                </a:path>
              </a:pathLst>
            </a:custGeom>
            <a:solidFill>
              <a:srgbClr val="2DA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22780" y="1216590"/>
            <a:ext cx="7565024" cy="8091822"/>
            <a:chOff x="0" y="0"/>
            <a:chExt cx="607993" cy="6503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07993" cy="650331"/>
            </a:xfrm>
            <a:custGeom>
              <a:avLst/>
              <a:gdLst/>
              <a:ahLst/>
              <a:cxnLst/>
              <a:rect l="l" t="t" r="r" b="b"/>
              <a:pathLst>
                <a:path w="607993" h="650331">
                  <a:moveTo>
                    <a:pt x="303997" y="0"/>
                  </a:moveTo>
                  <a:cubicBezTo>
                    <a:pt x="136104" y="0"/>
                    <a:pt x="0" y="145582"/>
                    <a:pt x="0" y="325166"/>
                  </a:cubicBezTo>
                  <a:cubicBezTo>
                    <a:pt x="0" y="504750"/>
                    <a:pt x="136104" y="650331"/>
                    <a:pt x="303997" y="650331"/>
                  </a:cubicBezTo>
                  <a:cubicBezTo>
                    <a:pt x="471889" y="650331"/>
                    <a:pt x="607993" y="504750"/>
                    <a:pt x="607993" y="325166"/>
                  </a:cubicBezTo>
                  <a:cubicBezTo>
                    <a:pt x="607993" y="145582"/>
                    <a:pt x="471889" y="0"/>
                    <a:pt x="303997" y="0"/>
                  </a:cubicBezTo>
                </a:path>
              </a:pathLst>
            </a:custGeom>
            <a:solidFill>
              <a:srgbClr val="2DAFFF"/>
            </a:solidFill>
            <a:ln>
              <a:noFill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61682" y="298450"/>
            <a:ext cx="15564636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 Bold"/>
              </a:rPr>
              <a:t>D.Sistematik Susunan Daftar Analisa Bahan Makanan</a:t>
            </a:r>
          </a:p>
          <a:p>
            <a:pPr algn="ctr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Open Sans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-758879" y="1463206"/>
            <a:ext cx="7565024" cy="8091822"/>
            <a:chOff x="0" y="0"/>
            <a:chExt cx="607993" cy="65033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07993" cy="650331"/>
            </a:xfrm>
            <a:custGeom>
              <a:avLst/>
              <a:gdLst/>
              <a:ahLst/>
              <a:cxnLst/>
              <a:rect l="l" t="t" r="r" b="b"/>
              <a:pathLst>
                <a:path w="607993" h="650331">
                  <a:moveTo>
                    <a:pt x="303997" y="0"/>
                  </a:moveTo>
                  <a:cubicBezTo>
                    <a:pt x="136104" y="0"/>
                    <a:pt x="0" y="145582"/>
                    <a:pt x="0" y="325166"/>
                  </a:cubicBezTo>
                  <a:cubicBezTo>
                    <a:pt x="0" y="504750"/>
                    <a:pt x="136104" y="650331"/>
                    <a:pt x="303997" y="650331"/>
                  </a:cubicBezTo>
                  <a:cubicBezTo>
                    <a:pt x="471889" y="650331"/>
                    <a:pt x="607993" y="504750"/>
                    <a:pt x="607993" y="325166"/>
                  </a:cubicBezTo>
                  <a:cubicBezTo>
                    <a:pt x="607993" y="145582"/>
                    <a:pt x="471889" y="0"/>
                    <a:pt x="303997" y="0"/>
                  </a:cubicBezTo>
                </a:path>
              </a:pathLst>
            </a:custGeom>
            <a:solidFill>
              <a:srgbClr val="FFC8C4"/>
            </a:solidFill>
            <a:ln>
              <a:noFill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536906" y="1463206"/>
            <a:ext cx="7222124" cy="7725044"/>
            <a:chOff x="0" y="0"/>
            <a:chExt cx="607993" cy="6503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07993" cy="650331"/>
            </a:xfrm>
            <a:custGeom>
              <a:avLst/>
              <a:gdLst/>
              <a:ahLst/>
              <a:cxnLst/>
              <a:rect l="l" t="t" r="r" b="b"/>
              <a:pathLst>
                <a:path w="607993" h="650331">
                  <a:moveTo>
                    <a:pt x="303997" y="0"/>
                  </a:moveTo>
                  <a:cubicBezTo>
                    <a:pt x="136104" y="0"/>
                    <a:pt x="0" y="145582"/>
                    <a:pt x="0" y="325166"/>
                  </a:cubicBezTo>
                  <a:cubicBezTo>
                    <a:pt x="0" y="504750"/>
                    <a:pt x="136104" y="650331"/>
                    <a:pt x="303997" y="650331"/>
                  </a:cubicBezTo>
                  <a:cubicBezTo>
                    <a:pt x="471889" y="650331"/>
                    <a:pt x="607993" y="504750"/>
                    <a:pt x="607993" y="325166"/>
                  </a:cubicBezTo>
                  <a:cubicBezTo>
                    <a:pt x="607993" y="145582"/>
                    <a:pt x="471889" y="0"/>
                    <a:pt x="303997" y="0"/>
                  </a:cubicBezTo>
                </a:path>
              </a:pathLst>
            </a:custGeom>
            <a:solidFill>
              <a:srgbClr val="2DA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128252" y="1399979"/>
            <a:ext cx="7222124" cy="7725044"/>
            <a:chOff x="0" y="0"/>
            <a:chExt cx="607993" cy="65033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07993" cy="650331"/>
            </a:xfrm>
            <a:custGeom>
              <a:avLst/>
              <a:gdLst/>
              <a:ahLst/>
              <a:cxnLst/>
              <a:rect l="l" t="t" r="r" b="b"/>
              <a:pathLst>
                <a:path w="607993" h="650331">
                  <a:moveTo>
                    <a:pt x="303997" y="0"/>
                  </a:moveTo>
                  <a:cubicBezTo>
                    <a:pt x="136104" y="0"/>
                    <a:pt x="0" y="145582"/>
                    <a:pt x="0" y="325166"/>
                  </a:cubicBezTo>
                  <a:cubicBezTo>
                    <a:pt x="0" y="504750"/>
                    <a:pt x="136104" y="650331"/>
                    <a:pt x="303997" y="650331"/>
                  </a:cubicBezTo>
                  <a:cubicBezTo>
                    <a:pt x="471889" y="650331"/>
                    <a:pt x="607993" y="504750"/>
                    <a:pt x="607993" y="325166"/>
                  </a:cubicBezTo>
                  <a:cubicBezTo>
                    <a:pt x="607993" y="145582"/>
                    <a:pt x="471889" y="0"/>
                    <a:pt x="303997" y="0"/>
                  </a:cubicBezTo>
                </a:path>
              </a:pathLst>
            </a:custGeom>
            <a:solidFill>
              <a:srgbClr val="FFC8C4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198044" y="6043289"/>
            <a:ext cx="7565024" cy="5507355"/>
            <a:chOff x="0" y="0"/>
            <a:chExt cx="607993" cy="4426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07993" cy="442620"/>
            </a:xfrm>
            <a:custGeom>
              <a:avLst/>
              <a:gdLst/>
              <a:ahLst/>
              <a:cxnLst/>
              <a:rect l="l" t="t" r="r" b="b"/>
              <a:pathLst>
                <a:path w="607993" h="442620">
                  <a:moveTo>
                    <a:pt x="303997" y="0"/>
                  </a:moveTo>
                  <a:cubicBezTo>
                    <a:pt x="136104" y="0"/>
                    <a:pt x="0" y="99084"/>
                    <a:pt x="0" y="221310"/>
                  </a:cubicBezTo>
                  <a:cubicBezTo>
                    <a:pt x="0" y="343536"/>
                    <a:pt x="136104" y="442620"/>
                    <a:pt x="303997" y="442620"/>
                  </a:cubicBezTo>
                  <a:cubicBezTo>
                    <a:pt x="471889" y="442620"/>
                    <a:pt x="607993" y="343536"/>
                    <a:pt x="607993" y="221310"/>
                  </a:cubicBezTo>
                  <a:cubicBezTo>
                    <a:pt x="607993" y="99084"/>
                    <a:pt x="471889" y="0"/>
                    <a:pt x="303997" y="0"/>
                  </a:cubicBezTo>
                </a:path>
              </a:pathLst>
            </a:custGeom>
            <a:solidFill>
              <a:srgbClr val="FFC8C4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6102598" y="1706907"/>
            <a:ext cx="6059778" cy="6059778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2540" y="-1270"/>
              <a:ext cx="6352540" cy="6351270"/>
            </a:xfrm>
            <a:custGeom>
              <a:avLst/>
              <a:gdLst/>
              <a:ahLst/>
              <a:cxnLst/>
              <a:rect l="l" t="t" r="r" b="b"/>
              <a:pathLst>
                <a:path w="6352540" h="6351270">
                  <a:moveTo>
                    <a:pt x="6023610" y="2627630"/>
                  </a:moveTo>
                  <a:cubicBezTo>
                    <a:pt x="6181090" y="2508250"/>
                    <a:pt x="6245860" y="2294890"/>
                    <a:pt x="6167120" y="2103120"/>
                  </a:cubicBezTo>
                  <a:lnTo>
                    <a:pt x="6061710" y="1844040"/>
                  </a:lnTo>
                  <a:cubicBezTo>
                    <a:pt x="5985510" y="1658620"/>
                    <a:pt x="5800090" y="1551940"/>
                    <a:pt x="5610860" y="1567180"/>
                  </a:cubicBezTo>
                  <a:cubicBezTo>
                    <a:pt x="5699760" y="1399540"/>
                    <a:pt x="5674360" y="1186180"/>
                    <a:pt x="5534660" y="1043940"/>
                  </a:cubicBezTo>
                  <a:lnTo>
                    <a:pt x="5339080" y="844550"/>
                  </a:lnTo>
                  <a:cubicBezTo>
                    <a:pt x="5189220" y="693420"/>
                    <a:pt x="4958080" y="670560"/>
                    <a:pt x="4785360" y="779780"/>
                  </a:cubicBezTo>
                  <a:cubicBezTo>
                    <a:pt x="4819650" y="577850"/>
                    <a:pt x="4711700" y="372110"/>
                    <a:pt x="4514850" y="292100"/>
                  </a:cubicBezTo>
                  <a:lnTo>
                    <a:pt x="4257040" y="185420"/>
                  </a:lnTo>
                  <a:cubicBezTo>
                    <a:pt x="4071620" y="109220"/>
                    <a:pt x="3865880" y="166370"/>
                    <a:pt x="3743960" y="312420"/>
                  </a:cubicBezTo>
                  <a:cubicBezTo>
                    <a:pt x="3685540" y="132080"/>
                    <a:pt x="3515360" y="0"/>
                    <a:pt x="3315970" y="0"/>
                  </a:cubicBezTo>
                  <a:lnTo>
                    <a:pt x="3036570" y="0"/>
                  </a:lnTo>
                  <a:cubicBezTo>
                    <a:pt x="2829560" y="0"/>
                    <a:pt x="2655570" y="140970"/>
                    <a:pt x="2604770" y="332740"/>
                  </a:cubicBezTo>
                  <a:cubicBezTo>
                    <a:pt x="2484120" y="175260"/>
                    <a:pt x="2269490" y="111760"/>
                    <a:pt x="2077720" y="193040"/>
                  </a:cubicBezTo>
                  <a:lnTo>
                    <a:pt x="1819910" y="300990"/>
                  </a:lnTo>
                  <a:cubicBezTo>
                    <a:pt x="1635760" y="378460"/>
                    <a:pt x="1530350" y="565150"/>
                    <a:pt x="1548130" y="754380"/>
                  </a:cubicBezTo>
                  <a:cubicBezTo>
                    <a:pt x="1379220" y="666750"/>
                    <a:pt x="1167130" y="693420"/>
                    <a:pt x="1026160" y="835660"/>
                  </a:cubicBezTo>
                  <a:lnTo>
                    <a:pt x="829310" y="1033780"/>
                  </a:lnTo>
                  <a:cubicBezTo>
                    <a:pt x="692150" y="1170940"/>
                    <a:pt x="664210" y="1375410"/>
                    <a:pt x="742950" y="1541780"/>
                  </a:cubicBezTo>
                  <a:cubicBezTo>
                    <a:pt x="560070" y="1531620"/>
                    <a:pt x="381000" y="1634490"/>
                    <a:pt x="306070" y="1813560"/>
                  </a:cubicBezTo>
                  <a:lnTo>
                    <a:pt x="196850" y="2071370"/>
                  </a:lnTo>
                  <a:cubicBezTo>
                    <a:pt x="119380" y="2255520"/>
                    <a:pt x="175260" y="2462530"/>
                    <a:pt x="320040" y="2585720"/>
                  </a:cubicBezTo>
                  <a:cubicBezTo>
                    <a:pt x="138430" y="2641600"/>
                    <a:pt x="5080" y="2809240"/>
                    <a:pt x="3810" y="3009900"/>
                  </a:cubicBezTo>
                  <a:lnTo>
                    <a:pt x="1270" y="3289300"/>
                  </a:lnTo>
                  <a:cubicBezTo>
                    <a:pt x="0" y="3496310"/>
                    <a:pt x="138430" y="3670300"/>
                    <a:pt x="328930" y="3723640"/>
                  </a:cubicBezTo>
                  <a:cubicBezTo>
                    <a:pt x="171450" y="3843020"/>
                    <a:pt x="106680" y="4056380"/>
                    <a:pt x="185420" y="4248150"/>
                  </a:cubicBezTo>
                  <a:lnTo>
                    <a:pt x="290830" y="4507230"/>
                  </a:lnTo>
                  <a:cubicBezTo>
                    <a:pt x="367030" y="4692650"/>
                    <a:pt x="552450" y="4799330"/>
                    <a:pt x="741680" y="4784090"/>
                  </a:cubicBezTo>
                  <a:cubicBezTo>
                    <a:pt x="652780" y="4951730"/>
                    <a:pt x="678180" y="5165090"/>
                    <a:pt x="817880" y="5307330"/>
                  </a:cubicBezTo>
                  <a:lnTo>
                    <a:pt x="1013460" y="5506720"/>
                  </a:lnTo>
                  <a:cubicBezTo>
                    <a:pt x="1163320" y="5657850"/>
                    <a:pt x="1394460" y="5680710"/>
                    <a:pt x="1567180" y="5571490"/>
                  </a:cubicBezTo>
                  <a:cubicBezTo>
                    <a:pt x="1532890" y="5773420"/>
                    <a:pt x="1640840" y="5979160"/>
                    <a:pt x="1837690" y="6059170"/>
                  </a:cubicBezTo>
                  <a:lnTo>
                    <a:pt x="2095500" y="6165850"/>
                  </a:lnTo>
                  <a:cubicBezTo>
                    <a:pt x="2280920" y="6242050"/>
                    <a:pt x="2486660" y="6184900"/>
                    <a:pt x="2608580" y="6038850"/>
                  </a:cubicBezTo>
                  <a:cubicBezTo>
                    <a:pt x="2665730" y="6220460"/>
                    <a:pt x="2834640" y="6351270"/>
                    <a:pt x="3035300" y="6351270"/>
                  </a:cubicBezTo>
                  <a:lnTo>
                    <a:pt x="3314700" y="6351270"/>
                  </a:lnTo>
                  <a:cubicBezTo>
                    <a:pt x="3521710" y="6351270"/>
                    <a:pt x="3695700" y="6210300"/>
                    <a:pt x="3746500" y="6018530"/>
                  </a:cubicBezTo>
                  <a:cubicBezTo>
                    <a:pt x="3867150" y="6176010"/>
                    <a:pt x="4081780" y="6239510"/>
                    <a:pt x="4273550" y="6158230"/>
                  </a:cubicBezTo>
                  <a:lnTo>
                    <a:pt x="4531360" y="6050280"/>
                  </a:lnTo>
                  <a:cubicBezTo>
                    <a:pt x="4715510" y="5972810"/>
                    <a:pt x="4820920" y="5786120"/>
                    <a:pt x="4803140" y="5596890"/>
                  </a:cubicBezTo>
                  <a:cubicBezTo>
                    <a:pt x="4972050" y="5684520"/>
                    <a:pt x="5184140" y="5657850"/>
                    <a:pt x="5325110" y="5515610"/>
                  </a:cubicBezTo>
                  <a:lnTo>
                    <a:pt x="5521960" y="5317490"/>
                  </a:lnTo>
                  <a:cubicBezTo>
                    <a:pt x="5659120" y="5180330"/>
                    <a:pt x="5687060" y="4975860"/>
                    <a:pt x="5608320" y="4809490"/>
                  </a:cubicBezTo>
                  <a:cubicBezTo>
                    <a:pt x="5791200" y="4819650"/>
                    <a:pt x="5970270" y="4716780"/>
                    <a:pt x="6045200" y="4537710"/>
                  </a:cubicBezTo>
                  <a:lnTo>
                    <a:pt x="6153150" y="4279900"/>
                  </a:lnTo>
                  <a:cubicBezTo>
                    <a:pt x="6230620" y="4095750"/>
                    <a:pt x="6174740" y="3888740"/>
                    <a:pt x="6029960" y="3765550"/>
                  </a:cubicBezTo>
                  <a:cubicBezTo>
                    <a:pt x="6211569" y="3709670"/>
                    <a:pt x="6344919" y="3542030"/>
                    <a:pt x="6346190" y="3341370"/>
                  </a:cubicBezTo>
                  <a:lnTo>
                    <a:pt x="6348730" y="3061970"/>
                  </a:lnTo>
                  <a:cubicBezTo>
                    <a:pt x="6352540" y="2854960"/>
                    <a:pt x="6212840" y="2680970"/>
                    <a:pt x="6023610" y="2627630"/>
                  </a:cubicBezTo>
                  <a:close/>
                </a:path>
              </a:pathLst>
            </a:custGeom>
            <a:solidFill>
              <a:srgbClr val="8EC6DB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46050" y="143510"/>
              <a:ext cx="6062980" cy="6062980"/>
            </a:xfrm>
            <a:custGeom>
              <a:avLst/>
              <a:gdLst/>
              <a:ahLst/>
              <a:cxnLst/>
              <a:rect l="l" t="t" r="r" b="b"/>
              <a:pathLst>
                <a:path w="6062980" h="6062980">
                  <a:moveTo>
                    <a:pt x="3164840" y="6062980"/>
                  </a:moveTo>
                  <a:lnTo>
                    <a:pt x="2899410" y="6062980"/>
                  </a:lnTo>
                  <a:cubicBezTo>
                    <a:pt x="2713990" y="6062980"/>
                    <a:pt x="2550160" y="5946140"/>
                    <a:pt x="2490470" y="5770880"/>
                  </a:cubicBezTo>
                  <a:cubicBezTo>
                    <a:pt x="2407920" y="5864860"/>
                    <a:pt x="2291080" y="5918200"/>
                    <a:pt x="2165350" y="5918200"/>
                  </a:cubicBezTo>
                  <a:cubicBezTo>
                    <a:pt x="2109470" y="5918200"/>
                    <a:pt x="2053590" y="5906770"/>
                    <a:pt x="2001520" y="5885180"/>
                  </a:cubicBezTo>
                  <a:lnTo>
                    <a:pt x="1755140" y="5783580"/>
                  </a:lnTo>
                  <a:cubicBezTo>
                    <a:pt x="1570990" y="5707380"/>
                    <a:pt x="1464310" y="5520690"/>
                    <a:pt x="1492250" y="5325110"/>
                  </a:cubicBezTo>
                  <a:cubicBezTo>
                    <a:pt x="1426210" y="5363210"/>
                    <a:pt x="1351280" y="5383530"/>
                    <a:pt x="1275080" y="5383530"/>
                  </a:cubicBezTo>
                  <a:cubicBezTo>
                    <a:pt x="1158240" y="5383530"/>
                    <a:pt x="1049020" y="5337810"/>
                    <a:pt x="967740" y="5255260"/>
                  </a:cubicBezTo>
                  <a:lnTo>
                    <a:pt x="781050" y="5066030"/>
                  </a:lnTo>
                  <a:cubicBezTo>
                    <a:pt x="650240" y="4933950"/>
                    <a:pt x="619760" y="4735830"/>
                    <a:pt x="702310" y="4569460"/>
                  </a:cubicBezTo>
                  <a:cubicBezTo>
                    <a:pt x="694690" y="4569460"/>
                    <a:pt x="685800" y="4570730"/>
                    <a:pt x="678180" y="4570730"/>
                  </a:cubicBezTo>
                  <a:cubicBezTo>
                    <a:pt x="501650" y="4570730"/>
                    <a:pt x="344170" y="4465320"/>
                    <a:pt x="278130" y="4301490"/>
                  </a:cubicBezTo>
                  <a:lnTo>
                    <a:pt x="177800" y="4055110"/>
                  </a:lnTo>
                  <a:cubicBezTo>
                    <a:pt x="105410" y="3878580"/>
                    <a:pt x="158750" y="3675380"/>
                    <a:pt x="306070" y="3556000"/>
                  </a:cubicBezTo>
                  <a:cubicBezTo>
                    <a:pt x="124460" y="3500120"/>
                    <a:pt x="0" y="3331210"/>
                    <a:pt x="1270" y="3139440"/>
                  </a:cubicBezTo>
                  <a:lnTo>
                    <a:pt x="3810" y="2872740"/>
                  </a:lnTo>
                  <a:cubicBezTo>
                    <a:pt x="5080" y="2687320"/>
                    <a:pt x="123190" y="2524760"/>
                    <a:pt x="298450" y="2466340"/>
                  </a:cubicBezTo>
                  <a:cubicBezTo>
                    <a:pt x="160020" y="2343150"/>
                    <a:pt x="115570" y="2147570"/>
                    <a:pt x="187960" y="1976120"/>
                  </a:cubicBezTo>
                  <a:lnTo>
                    <a:pt x="290830" y="1731010"/>
                  </a:lnTo>
                  <a:cubicBezTo>
                    <a:pt x="360680" y="1565910"/>
                    <a:pt x="523240" y="1461770"/>
                    <a:pt x="703580" y="1466850"/>
                  </a:cubicBezTo>
                  <a:cubicBezTo>
                    <a:pt x="631190" y="1304290"/>
                    <a:pt x="665480" y="1111250"/>
                    <a:pt x="791210" y="985520"/>
                  </a:cubicBezTo>
                  <a:lnTo>
                    <a:pt x="979170" y="796290"/>
                  </a:lnTo>
                  <a:cubicBezTo>
                    <a:pt x="1060450" y="713740"/>
                    <a:pt x="1169670" y="669290"/>
                    <a:pt x="1285240" y="669290"/>
                  </a:cubicBezTo>
                  <a:cubicBezTo>
                    <a:pt x="1351280" y="669290"/>
                    <a:pt x="1416050" y="684530"/>
                    <a:pt x="1474470" y="712470"/>
                  </a:cubicBezTo>
                  <a:cubicBezTo>
                    <a:pt x="1461770" y="528320"/>
                    <a:pt x="1567180" y="356870"/>
                    <a:pt x="1738630" y="285750"/>
                  </a:cubicBezTo>
                  <a:lnTo>
                    <a:pt x="1983740" y="182880"/>
                  </a:lnTo>
                  <a:cubicBezTo>
                    <a:pt x="2037080" y="160020"/>
                    <a:pt x="2092960" y="149860"/>
                    <a:pt x="2150110" y="149860"/>
                  </a:cubicBezTo>
                  <a:cubicBezTo>
                    <a:pt x="2279650" y="149860"/>
                    <a:pt x="2404110" y="209550"/>
                    <a:pt x="2485390" y="309880"/>
                  </a:cubicBezTo>
                  <a:cubicBezTo>
                    <a:pt x="2538730" y="127000"/>
                    <a:pt x="2707640" y="0"/>
                    <a:pt x="2899410" y="0"/>
                  </a:cubicBezTo>
                  <a:lnTo>
                    <a:pt x="3164840" y="0"/>
                  </a:lnTo>
                  <a:cubicBezTo>
                    <a:pt x="3350260" y="0"/>
                    <a:pt x="3514090" y="116840"/>
                    <a:pt x="3573780" y="292100"/>
                  </a:cubicBezTo>
                  <a:cubicBezTo>
                    <a:pt x="3656330" y="198120"/>
                    <a:pt x="3773170" y="144780"/>
                    <a:pt x="3898900" y="144780"/>
                  </a:cubicBezTo>
                  <a:cubicBezTo>
                    <a:pt x="3954780" y="144780"/>
                    <a:pt x="4010660" y="156210"/>
                    <a:pt x="4062730" y="177800"/>
                  </a:cubicBezTo>
                  <a:lnTo>
                    <a:pt x="4309110" y="279400"/>
                  </a:lnTo>
                  <a:cubicBezTo>
                    <a:pt x="4493260" y="355600"/>
                    <a:pt x="4599940" y="542290"/>
                    <a:pt x="4572000" y="737870"/>
                  </a:cubicBezTo>
                  <a:cubicBezTo>
                    <a:pt x="4638040" y="699770"/>
                    <a:pt x="4712970" y="679450"/>
                    <a:pt x="4789170" y="679450"/>
                  </a:cubicBezTo>
                  <a:cubicBezTo>
                    <a:pt x="4906010" y="679450"/>
                    <a:pt x="5015230" y="725170"/>
                    <a:pt x="5096510" y="807720"/>
                  </a:cubicBezTo>
                  <a:lnTo>
                    <a:pt x="5283200" y="996950"/>
                  </a:lnTo>
                  <a:cubicBezTo>
                    <a:pt x="5414010" y="1129030"/>
                    <a:pt x="5444491" y="1327150"/>
                    <a:pt x="5361941" y="1493520"/>
                  </a:cubicBezTo>
                  <a:cubicBezTo>
                    <a:pt x="5369561" y="1493520"/>
                    <a:pt x="5378450" y="1492250"/>
                    <a:pt x="5386070" y="1492250"/>
                  </a:cubicBezTo>
                  <a:cubicBezTo>
                    <a:pt x="5562600" y="1492250"/>
                    <a:pt x="5720080" y="1597660"/>
                    <a:pt x="5786120" y="1761490"/>
                  </a:cubicBezTo>
                  <a:lnTo>
                    <a:pt x="5886450" y="2007870"/>
                  </a:lnTo>
                  <a:cubicBezTo>
                    <a:pt x="5958841" y="2184400"/>
                    <a:pt x="5905500" y="2387600"/>
                    <a:pt x="5756910" y="2506980"/>
                  </a:cubicBezTo>
                  <a:cubicBezTo>
                    <a:pt x="5938520" y="2562860"/>
                    <a:pt x="6062980" y="2731770"/>
                    <a:pt x="6061710" y="2923540"/>
                  </a:cubicBezTo>
                  <a:lnTo>
                    <a:pt x="6059170" y="3190240"/>
                  </a:lnTo>
                  <a:cubicBezTo>
                    <a:pt x="6057900" y="3376930"/>
                    <a:pt x="5939790" y="3538220"/>
                    <a:pt x="5764530" y="3596640"/>
                  </a:cubicBezTo>
                  <a:cubicBezTo>
                    <a:pt x="5902960" y="3719830"/>
                    <a:pt x="5947410" y="3915410"/>
                    <a:pt x="5875020" y="4086860"/>
                  </a:cubicBezTo>
                  <a:lnTo>
                    <a:pt x="5772150" y="4331970"/>
                  </a:lnTo>
                  <a:cubicBezTo>
                    <a:pt x="5704840" y="4491990"/>
                    <a:pt x="5548630" y="4596130"/>
                    <a:pt x="5373370" y="4596130"/>
                  </a:cubicBezTo>
                  <a:lnTo>
                    <a:pt x="5359400" y="4596130"/>
                  </a:lnTo>
                  <a:cubicBezTo>
                    <a:pt x="5431790" y="4758690"/>
                    <a:pt x="5397500" y="4951730"/>
                    <a:pt x="5271770" y="5077460"/>
                  </a:cubicBezTo>
                  <a:lnTo>
                    <a:pt x="5086350" y="5265420"/>
                  </a:lnTo>
                  <a:cubicBezTo>
                    <a:pt x="5005070" y="5347970"/>
                    <a:pt x="4895850" y="5392420"/>
                    <a:pt x="4780280" y="5392420"/>
                  </a:cubicBezTo>
                  <a:cubicBezTo>
                    <a:pt x="4714240" y="5392420"/>
                    <a:pt x="4649470" y="5377180"/>
                    <a:pt x="4591050" y="5349240"/>
                  </a:cubicBezTo>
                  <a:cubicBezTo>
                    <a:pt x="4603750" y="5533390"/>
                    <a:pt x="4498340" y="5704840"/>
                    <a:pt x="4326890" y="5775960"/>
                  </a:cubicBezTo>
                  <a:lnTo>
                    <a:pt x="4081780" y="5878830"/>
                  </a:lnTo>
                  <a:cubicBezTo>
                    <a:pt x="4028440" y="5901690"/>
                    <a:pt x="3972560" y="5911850"/>
                    <a:pt x="3915410" y="5911850"/>
                  </a:cubicBezTo>
                  <a:cubicBezTo>
                    <a:pt x="3785870" y="5911850"/>
                    <a:pt x="3661410" y="5852160"/>
                    <a:pt x="3580130" y="5751830"/>
                  </a:cubicBezTo>
                  <a:cubicBezTo>
                    <a:pt x="3525520" y="5935980"/>
                    <a:pt x="3356610" y="6062980"/>
                    <a:pt x="3164840" y="6062980"/>
                  </a:cubicBezTo>
                  <a:close/>
                  <a:moveTo>
                    <a:pt x="2495550" y="5745480"/>
                  </a:moveTo>
                  <a:lnTo>
                    <a:pt x="2499360" y="5756910"/>
                  </a:lnTo>
                  <a:cubicBezTo>
                    <a:pt x="2553970" y="5932170"/>
                    <a:pt x="2715260" y="6050280"/>
                    <a:pt x="2899410" y="6050280"/>
                  </a:cubicBezTo>
                  <a:lnTo>
                    <a:pt x="3166110" y="6050280"/>
                  </a:lnTo>
                  <a:cubicBezTo>
                    <a:pt x="3356610" y="6050280"/>
                    <a:pt x="3522980" y="5922010"/>
                    <a:pt x="3571240" y="5737860"/>
                  </a:cubicBezTo>
                  <a:lnTo>
                    <a:pt x="3575050" y="5725160"/>
                  </a:lnTo>
                  <a:lnTo>
                    <a:pt x="3582670" y="5735320"/>
                  </a:lnTo>
                  <a:cubicBezTo>
                    <a:pt x="3661410" y="5838190"/>
                    <a:pt x="3785870" y="5899150"/>
                    <a:pt x="3915410" y="5899150"/>
                  </a:cubicBezTo>
                  <a:cubicBezTo>
                    <a:pt x="3971290" y="5899150"/>
                    <a:pt x="4024630" y="5887720"/>
                    <a:pt x="4076700" y="5866130"/>
                  </a:cubicBezTo>
                  <a:lnTo>
                    <a:pt x="4321810" y="5763260"/>
                  </a:lnTo>
                  <a:cubicBezTo>
                    <a:pt x="4491990" y="5692140"/>
                    <a:pt x="4594860" y="5520690"/>
                    <a:pt x="4577080" y="5337810"/>
                  </a:cubicBezTo>
                  <a:lnTo>
                    <a:pt x="4575810" y="5326380"/>
                  </a:lnTo>
                  <a:lnTo>
                    <a:pt x="4585970" y="5331460"/>
                  </a:lnTo>
                  <a:cubicBezTo>
                    <a:pt x="4645660" y="5361940"/>
                    <a:pt x="4711700" y="5378450"/>
                    <a:pt x="4779010" y="5378450"/>
                  </a:cubicBezTo>
                  <a:cubicBezTo>
                    <a:pt x="4890770" y="5378450"/>
                    <a:pt x="4996180" y="5335270"/>
                    <a:pt x="5076190" y="5255260"/>
                  </a:cubicBezTo>
                  <a:lnTo>
                    <a:pt x="5264150" y="5066030"/>
                  </a:lnTo>
                  <a:cubicBezTo>
                    <a:pt x="5388610" y="4940300"/>
                    <a:pt x="5421630" y="4748530"/>
                    <a:pt x="5345430" y="4588510"/>
                  </a:cubicBezTo>
                  <a:lnTo>
                    <a:pt x="5340350" y="4578350"/>
                  </a:lnTo>
                  <a:lnTo>
                    <a:pt x="5350510" y="4578350"/>
                  </a:lnTo>
                  <a:cubicBezTo>
                    <a:pt x="5358130" y="4578350"/>
                    <a:pt x="5367020" y="4579620"/>
                    <a:pt x="5374640" y="4579620"/>
                  </a:cubicBezTo>
                  <a:cubicBezTo>
                    <a:pt x="5543550" y="4579620"/>
                    <a:pt x="5695950" y="4479290"/>
                    <a:pt x="5761990" y="4323080"/>
                  </a:cubicBezTo>
                  <a:lnTo>
                    <a:pt x="5864860" y="4077970"/>
                  </a:lnTo>
                  <a:cubicBezTo>
                    <a:pt x="5935980" y="3907790"/>
                    <a:pt x="5890260" y="3713480"/>
                    <a:pt x="5749290" y="3595370"/>
                  </a:cubicBezTo>
                  <a:lnTo>
                    <a:pt x="5740400" y="3587750"/>
                  </a:lnTo>
                  <a:lnTo>
                    <a:pt x="5751830" y="3583940"/>
                  </a:lnTo>
                  <a:cubicBezTo>
                    <a:pt x="5928359" y="3530600"/>
                    <a:pt x="6047739" y="3370580"/>
                    <a:pt x="6049009" y="3186430"/>
                  </a:cubicBezTo>
                  <a:lnTo>
                    <a:pt x="6051550" y="2919730"/>
                  </a:lnTo>
                  <a:cubicBezTo>
                    <a:pt x="6052820" y="2730500"/>
                    <a:pt x="5927090" y="2562860"/>
                    <a:pt x="5744209" y="2512060"/>
                  </a:cubicBezTo>
                  <a:lnTo>
                    <a:pt x="5731509" y="2508250"/>
                  </a:lnTo>
                  <a:lnTo>
                    <a:pt x="5741669" y="2500630"/>
                  </a:lnTo>
                  <a:cubicBezTo>
                    <a:pt x="5892799" y="2386330"/>
                    <a:pt x="5947409" y="2183130"/>
                    <a:pt x="5876289" y="2007870"/>
                  </a:cubicBezTo>
                  <a:lnTo>
                    <a:pt x="5775959" y="1761490"/>
                  </a:lnTo>
                  <a:cubicBezTo>
                    <a:pt x="5711189" y="1602740"/>
                    <a:pt x="5558789" y="1501140"/>
                    <a:pt x="5387339" y="1501140"/>
                  </a:cubicBezTo>
                  <a:cubicBezTo>
                    <a:pt x="5375909" y="1501140"/>
                    <a:pt x="5364480" y="1501140"/>
                    <a:pt x="5353049" y="1502410"/>
                  </a:cubicBezTo>
                  <a:lnTo>
                    <a:pt x="5341619" y="1503680"/>
                  </a:lnTo>
                  <a:lnTo>
                    <a:pt x="5346699" y="1493520"/>
                  </a:lnTo>
                  <a:cubicBezTo>
                    <a:pt x="5433059" y="1330960"/>
                    <a:pt x="5403849" y="1132840"/>
                    <a:pt x="5274309" y="1002030"/>
                  </a:cubicBezTo>
                  <a:lnTo>
                    <a:pt x="5087619" y="812800"/>
                  </a:lnTo>
                  <a:cubicBezTo>
                    <a:pt x="5008879" y="732790"/>
                    <a:pt x="4902199" y="688340"/>
                    <a:pt x="4789169" y="688340"/>
                  </a:cubicBezTo>
                  <a:cubicBezTo>
                    <a:pt x="4710429" y="688340"/>
                    <a:pt x="4634229" y="709930"/>
                    <a:pt x="4566919" y="751840"/>
                  </a:cubicBezTo>
                  <a:lnTo>
                    <a:pt x="4555489" y="759460"/>
                  </a:lnTo>
                  <a:lnTo>
                    <a:pt x="4558029" y="745490"/>
                  </a:lnTo>
                  <a:cubicBezTo>
                    <a:pt x="4591049" y="551180"/>
                    <a:pt x="4486909" y="361950"/>
                    <a:pt x="4304029" y="287020"/>
                  </a:cubicBezTo>
                  <a:lnTo>
                    <a:pt x="4057649" y="185420"/>
                  </a:lnTo>
                  <a:cubicBezTo>
                    <a:pt x="4006849" y="163830"/>
                    <a:pt x="3953509" y="153670"/>
                    <a:pt x="3897629" y="153670"/>
                  </a:cubicBezTo>
                  <a:cubicBezTo>
                    <a:pt x="3773169" y="153670"/>
                    <a:pt x="3655059" y="208280"/>
                    <a:pt x="3575049" y="304800"/>
                  </a:cubicBezTo>
                  <a:lnTo>
                    <a:pt x="3567429" y="313690"/>
                  </a:lnTo>
                  <a:lnTo>
                    <a:pt x="3563619" y="302260"/>
                  </a:lnTo>
                  <a:cubicBezTo>
                    <a:pt x="3509009" y="127000"/>
                    <a:pt x="3347719" y="8890"/>
                    <a:pt x="3163569" y="8890"/>
                  </a:cubicBezTo>
                  <a:lnTo>
                    <a:pt x="2898139" y="8890"/>
                  </a:lnTo>
                  <a:cubicBezTo>
                    <a:pt x="2707639" y="8890"/>
                    <a:pt x="2541269" y="137160"/>
                    <a:pt x="2493009" y="321310"/>
                  </a:cubicBezTo>
                  <a:lnTo>
                    <a:pt x="2489199" y="334010"/>
                  </a:lnTo>
                  <a:lnTo>
                    <a:pt x="2482849" y="326390"/>
                  </a:lnTo>
                  <a:cubicBezTo>
                    <a:pt x="2404109" y="223520"/>
                    <a:pt x="2279649" y="162560"/>
                    <a:pt x="2150109" y="162560"/>
                  </a:cubicBezTo>
                  <a:cubicBezTo>
                    <a:pt x="2094230" y="162560"/>
                    <a:pt x="2040889" y="173990"/>
                    <a:pt x="1988819" y="195580"/>
                  </a:cubicBezTo>
                  <a:lnTo>
                    <a:pt x="1743709" y="298450"/>
                  </a:lnTo>
                  <a:cubicBezTo>
                    <a:pt x="1573530" y="369570"/>
                    <a:pt x="1470659" y="541020"/>
                    <a:pt x="1488439" y="723900"/>
                  </a:cubicBezTo>
                  <a:lnTo>
                    <a:pt x="1489709" y="735330"/>
                  </a:lnTo>
                  <a:lnTo>
                    <a:pt x="1479549" y="730250"/>
                  </a:lnTo>
                  <a:cubicBezTo>
                    <a:pt x="1419859" y="699770"/>
                    <a:pt x="1353819" y="683260"/>
                    <a:pt x="1286509" y="683260"/>
                  </a:cubicBezTo>
                  <a:cubicBezTo>
                    <a:pt x="1174749" y="683260"/>
                    <a:pt x="1068069" y="727710"/>
                    <a:pt x="989329" y="806450"/>
                  </a:cubicBezTo>
                  <a:lnTo>
                    <a:pt x="800100" y="994410"/>
                  </a:lnTo>
                  <a:cubicBezTo>
                    <a:pt x="675640" y="1120140"/>
                    <a:pt x="642620" y="1311910"/>
                    <a:pt x="718820" y="1471930"/>
                  </a:cubicBezTo>
                  <a:lnTo>
                    <a:pt x="723900" y="1482090"/>
                  </a:lnTo>
                  <a:lnTo>
                    <a:pt x="713740" y="1482090"/>
                  </a:lnTo>
                  <a:cubicBezTo>
                    <a:pt x="706120" y="1482090"/>
                    <a:pt x="697230" y="1480820"/>
                    <a:pt x="689610" y="1480820"/>
                  </a:cubicBezTo>
                  <a:cubicBezTo>
                    <a:pt x="520700" y="1480820"/>
                    <a:pt x="368300" y="1581150"/>
                    <a:pt x="302260" y="1737360"/>
                  </a:cubicBezTo>
                  <a:lnTo>
                    <a:pt x="199390" y="1982470"/>
                  </a:lnTo>
                  <a:cubicBezTo>
                    <a:pt x="128270" y="2152650"/>
                    <a:pt x="173990" y="2346960"/>
                    <a:pt x="314960" y="2465070"/>
                  </a:cubicBezTo>
                  <a:lnTo>
                    <a:pt x="323850" y="2472690"/>
                  </a:lnTo>
                  <a:lnTo>
                    <a:pt x="312420" y="2476500"/>
                  </a:lnTo>
                  <a:cubicBezTo>
                    <a:pt x="135890" y="2529840"/>
                    <a:pt x="16510" y="2689860"/>
                    <a:pt x="15240" y="2874010"/>
                  </a:cubicBezTo>
                  <a:lnTo>
                    <a:pt x="12700" y="3140710"/>
                  </a:lnTo>
                  <a:cubicBezTo>
                    <a:pt x="11430" y="3329940"/>
                    <a:pt x="137160" y="3497581"/>
                    <a:pt x="320040" y="3548381"/>
                  </a:cubicBezTo>
                  <a:lnTo>
                    <a:pt x="332740" y="3552190"/>
                  </a:lnTo>
                  <a:lnTo>
                    <a:pt x="322580" y="3559810"/>
                  </a:lnTo>
                  <a:cubicBezTo>
                    <a:pt x="171450" y="3674110"/>
                    <a:pt x="116840" y="3877310"/>
                    <a:pt x="187960" y="4052570"/>
                  </a:cubicBezTo>
                  <a:lnTo>
                    <a:pt x="288290" y="4298950"/>
                  </a:lnTo>
                  <a:cubicBezTo>
                    <a:pt x="353060" y="4457700"/>
                    <a:pt x="505460" y="4559300"/>
                    <a:pt x="676910" y="4559300"/>
                  </a:cubicBezTo>
                  <a:cubicBezTo>
                    <a:pt x="688340" y="4559300"/>
                    <a:pt x="699770" y="4559300"/>
                    <a:pt x="712470" y="4558030"/>
                  </a:cubicBezTo>
                  <a:lnTo>
                    <a:pt x="723900" y="4556760"/>
                  </a:lnTo>
                  <a:lnTo>
                    <a:pt x="718820" y="4566920"/>
                  </a:lnTo>
                  <a:cubicBezTo>
                    <a:pt x="632460" y="4729480"/>
                    <a:pt x="661670" y="4927600"/>
                    <a:pt x="791210" y="5058410"/>
                  </a:cubicBezTo>
                  <a:lnTo>
                    <a:pt x="977900" y="5247640"/>
                  </a:lnTo>
                  <a:cubicBezTo>
                    <a:pt x="1056640" y="5327650"/>
                    <a:pt x="1163320" y="5372100"/>
                    <a:pt x="1276350" y="5372100"/>
                  </a:cubicBezTo>
                  <a:cubicBezTo>
                    <a:pt x="1355090" y="5372100"/>
                    <a:pt x="1431290" y="5350510"/>
                    <a:pt x="1498600" y="5308600"/>
                  </a:cubicBezTo>
                  <a:lnTo>
                    <a:pt x="1510030" y="5300980"/>
                  </a:lnTo>
                  <a:lnTo>
                    <a:pt x="1507490" y="5314950"/>
                  </a:lnTo>
                  <a:cubicBezTo>
                    <a:pt x="1474470" y="5509260"/>
                    <a:pt x="1578610" y="5698490"/>
                    <a:pt x="1761490" y="5773420"/>
                  </a:cubicBezTo>
                  <a:lnTo>
                    <a:pt x="2007870" y="5875020"/>
                  </a:lnTo>
                  <a:cubicBezTo>
                    <a:pt x="2058670" y="5896610"/>
                    <a:pt x="2112010" y="5906770"/>
                    <a:pt x="2167890" y="5906770"/>
                  </a:cubicBezTo>
                  <a:cubicBezTo>
                    <a:pt x="2292350" y="5906770"/>
                    <a:pt x="2410460" y="5852160"/>
                    <a:pt x="2490470" y="5755640"/>
                  </a:cubicBezTo>
                  <a:lnTo>
                    <a:pt x="2495550" y="5745480"/>
                  </a:lnTo>
                  <a:close/>
                  <a:moveTo>
                    <a:pt x="3032760" y="5461000"/>
                  </a:moveTo>
                  <a:cubicBezTo>
                    <a:pt x="1692910" y="5461000"/>
                    <a:pt x="603250" y="4371340"/>
                    <a:pt x="603250" y="3030220"/>
                  </a:cubicBezTo>
                  <a:cubicBezTo>
                    <a:pt x="603250" y="1690370"/>
                    <a:pt x="1692910" y="600710"/>
                    <a:pt x="3032760" y="600710"/>
                  </a:cubicBezTo>
                  <a:cubicBezTo>
                    <a:pt x="4372610" y="600710"/>
                    <a:pt x="5462270" y="1690370"/>
                    <a:pt x="5462270" y="3030220"/>
                  </a:cubicBezTo>
                  <a:cubicBezTo>
                    <a:pt x="5462270" y="4371340"/>
                    <a:pt x="4371340" y="5461000"/>
                    <a:pt x="3032760" y="5461000"/>
                  </a:cubicBezTo>
                  <a:close/>
                  <a:moveTo>
                    <a:pt x="3032760" y="638810"/>
                  </a:moveTo>
                  <a:cubicBezTo>
                    <a:pt x="1714500" y="638810"/>
                    <a:pt x="641350" y="1711960"/>
                    <a:pt x="641350" y="3030220"/>
                  </a:cubicBezTo>
                  <a:cubicBezTo>
                    <a:pt x="641350" y="4348480"/>
                    <a:pt x="1714500" y="5421630"/>
                    <a:pt x="3032760" y="5421630"/>
                  </a:cubicBezTo>
                  <a:cubicBezTo>
                    <a:pt x="4351020" y="5421630"/>
                    <a:pt x="5424170" y="4348480"/>
                    <a:pt x="5424170" y="3030220"/>
                  </a:cubicBezTo>
                  <a:cubicBezTo>
                    <a:pt x="5424170" y="1711960"/>
                    <a:pt x="4351020" y="638810"/>
                    <a:pt x="3032760" y="638810"/>
                  </a:cubicBezTo>
                  <a:close/>
                  <a:moveTo>
                    <a:pt x="3032760" y="5336540"/>
                  </a:moveTo>
                  <a:cubicBezTo>
                    <a:pt x="1761490" y="5336540"/>
                    <a:pt x="727710" y="4302760"/>
                    <a:pt x="727710" y="3031490"/>
                  </a:cubicBezTo>
                  <a:cubicBezTo>
                    <a:pt x="727710" y="1760220"/>
                    <a:pt x="1761490" y="725170"/>
                    <a:pt x="3032760" y="725170"/>
                  </a:cubicBezTo>
                  <a:cubicBezTo>
                    <a:pt x="4304030" y="725170"/>
                    <a:pt x="5337810" y="1758950"/>
                    <a:pt x="5337810" y="3030220"/>
                  </a:cubicBezTo>
                  <a:cubicBezTo>
                    <a:pt x="5337810" y="4301490"/>
                    <a:pt x="4302760" y="5336540"/>
                    <a:pt x="3032760" y="5336540"/>
                  </a:cubicBezTo>
                  <a:close/>
                  <a:moveTo>
                    <a:pt x="3032760" y="737870"/>
                  </a:moveTo>
                  <a:cubicBezTo>
                    <a:pt x="1769110" y="737870"/>
                    <a:pt x="740410" y="1766570"/>
                    <a:pt x="740410" y="3030220"/>
                  </a:cubicBezTo>
                  <a:cubicBezTo>
                    <a:pt x="740410" y="4295140"/>
                    <a:pt x="1769110" y="5322570"/>
                    <a:pt x="3032760" y="5322570"/>
                  </a:cubicBezTo>
                  <a:cubicBezTo>
                    <a:pt x="4296410" y="5322570"/>
                    <a:pt x="5325110" y="4293870"/>
                    <a:pt x="5325110" y="3030220"/>
                  </a:cubicBezTo>
                  <a:cubicBezTo>
                    <a:pt x="5325110" y="1766570"/>
                    <a:pt x="4296410" y="737870"/>
                    <a:pt x="3032760" y="7378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971550" y="969010"/>
              <a:ext cx="4411980" cy="4411980"/>
            </a:xfrm>
            <a:custGeom>
              <a:avLst/>
              <a:gdLst/>
              <a:ahLst/>
              <a:cxnLst/>
              <a:rect l="l" t="t" r="r" b="b"/>
              <a:pathLst>
                <a:path w="4411980" h="4411980">
                  <a:moveTo>
                    <a:pt x="4411980" y="2205990"/>
                  </a:moveTo>
                  <a:cubicBezTo>
                    <a:pt x="4411980" y="3423920"/>
                    <a:pt x="3425190" y="4411980"/>
                    <a:pt x="2205990" y="4411980"/>
                  </a:cubicBezTo>
                  <a:cubicBezTo>
                    <a:pt x="988060" y="4411980"/>
                    <a:pt x="0" y="3423920"/>
                    <a:pt x="0" y="2205990"/>
                  </a:cubicBezTo>
                  <a:cubicBezTo>
                    <a:pt x="0" y="988060"/>
                    <a:pt x="989330" y="0"/>
                    <a:pt x="2207260" y="0"/>
                  </a:cubicBezTo>
                  <a:cubicBezTo>
                    <a:pt x="3425190" y="0"/>
                    <a:pt x="4411980" y="988060"/>
                    <a:pt x="4411980" y="2205990"/>
                  </a:cubicBezTo>
                  <a:close/>
                </a:path>
              </a:pathLst>
            </a:custGeom>
            <a:blipFill>
              <a:blip r:embed="rId2"/>
              <a:stretch>
                <a:fillRect l="-16666" r="-16666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707407" y="1264533"/>
            <a:ext cx="5477074" cy="39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I. Susunan menurut kelompok Biologis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52475" y="3077474"/>
            <a:ext cx="4600476" cy="424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Open Sans"/>
              </a:rPr>
              <a:t>A.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Bahan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Makanan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Nabati</a:t>
            </a:r>
            <a:endParaRPr lang="en-US" sz="30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Open Sans"/>
              </a:rPr>
              <a:t>Serealia</a:t>
            </a:r>
            <a:endParaRPr lang="en-US" sz="30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Open Sans"/>
              </a:rPr>
              <a:t>Kacang-kacangan</a:t>
            </a:r>
            <a:endParaRPr lang="en-US" sz="30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Open Sans"/>
              </a:rPr>
              <a:t>Sayur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mayur</a:t>
            </a:r>
            <a:endParaRPr lang="en-US" sz="30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Open Sans"/>
              </a:rPr>
              <a:t>Biji-bijian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lain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Open Sans"/>
              </a:rPr>
              <a:t>Buah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cuci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mulut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segar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Open Sans"/>
              </a:rPr>
              <a:t>Buah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cuci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mulut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kering</a:t>
            </a:r>
            <a:endParaRPr lang="en-US" sz="30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Open Sans"/>
              </a:rPr>
              <a:t>Bumbu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dan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sebagainya</a:t>
            </a:r>
            <a:endParaRPr lang="en-US" sz="30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138933" y="3385185"/>
            <a:ext cx="4764187" cy="424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B. Bahan Makanan Hewani</a:t>
            </a:r>
          </a:p>
          <a:p>
            <a:pPr algn="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Daging-dagingan lemak</a:t>
            </a:r>
          </a:p>
          <a:p>
            <a:pPr algn="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Jerohan</a:t>
            </a:r>
          </a:p>
          <a:p>
            <a:pPr algn="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Unggas</a:t>
            </a:r>
          </a:p>
          <a:p>
            <a:pPr algn="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Ikan</a:t>
            </a:r>
          </a:p>
          <a:p>
            <a:pPr algn="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Kerang-kerangan</a:t>
            </a:r>
          </a:p>
          <a:p>
            <a:pPr algn="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Susu dan Hasil susu</a:t>
            </a:r>
          </a:p>
          <a:p>
            <a:pPr algn="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Telur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064498" y="9241737"/>
            <a:ext cx="6159004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Open Sans"/>
              </a:rPr>
              <a:t>C.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Bahan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makanan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seba-serbi</a:t>
            </a:r>
            <a:endParaRPr lang="en-US" sz="35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1498806" y="9886262"/>
            <a:ext cx="6702822" cy="28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1F5684"/>
                </a:solidFill>
                <a:latin typeface="Open Sans"/>
              </a:rPr>
              <a:t> https://pixabay.com/photos/salad-whole-meal-real-food-1996240/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9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194" y="4137372"/>
            <a:ext cx="5951143" cy="5799270"/>
            <a:chOff x="0" y="0"/>
            <a:chExt cx="3183193" cy="310195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160333" cy="3074018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lnTo>
                    <a:pt x="3160333" y="3074018"/>
                  </a:lnTo>
                </a:path>
              </a:pathLst>
            </a:custGeom>
            <a:solidFill>
              <a:srgbClr val="FFF5DE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3189543" cy="3100688"/>
            </a:xfrm>
            <a:custGeom>
              <a:avLst/>
              <a:gdLst/>
              <a:ahLst/>
              <a:cxnLst/>
              <a:rect l="l" t="t" r="r" b="b"/>
              <a:pathLst>
                <a:path w="3189543" h="3100688">
                  <a:moveTo>
                    <a:pt x="3155253" y="21590"/>
                  </a:moveTo>
                  <a:cubicBezTo>
                    <a:pt x="3156523" y="34290"/>
                    <a:pt x="3156523" y="44450"/>
                    <a:pt x="3157793" y="54610"/>
                  </a:cubicBezTo>
                  <a:cubicBezTo>
                    <a:pt x="3160333" y="110368"/>
                    <a:pt x="3161603" y="177021"/>
                    <a:pt x="3164143" y="241294"/>
                  </a:cubicBezTo>
                  <a:cubicBezTo>
                    <a:pt x="3164143" y="334133"/>
                    <a:pt x="3176843" y="2164722"/>
                    <a:pt x="3183193" y="2257561"/>
                  </a:cubicBezTo>
                  <a:cubicBezTo>
                    <a:pt x="3189543" y="2398009"/>
                    <a:pt x="3185733" y="2540838"/>
                    <a:pt x="3185733" y="2681286"/>
                  </a:cubicBezTo>
                  <a:cubicBezTo>
                    <a:pt x="3185733" y="2805071"/>
                    <a:pt x="3187003" y="2919334"/>
                    <a:pt x="3188273" y="3039728"/>
                  </a:cubicBezTo>
                  <a:cubicBezTo>
                    <a:pt x="3188273" y="3061318"/>
                    <a:pt x="3188273" y="3075288"/>
                    <a:pt x="3188273" y="3099418"/>
                  </a:cubicBezTo>
                  <a:cubicBezTo>
                    <a:pt x="3165413" y="3099418"/>
                    <a:pt x="3145093" y="3100688"/>
                    <a:pt x="3119989" y="3099418"/>
                  </a:cubicBezTo>
                  <a:cubicBezTo>
                    <a:pt x="2961402" y="3094338"/>
                    <a:pt x="2800375" y="3100688"/>
                    <a:pt x="2641788" y="3095608"/>
                  </a:cubicBezTo>
                  <a:cubicBezTo>
                    <a:pt x="2546636" y="3091798"/>
                    <a:pt x="2453923" y="3094338"/>
                    <a:pt x="2358771" y="3091798"/>
                  </a:cubicBezTo>
                  <a:cubicBezTo>
                    <a:pt x="2314855" y="3090528"/>
                    <a:pt x="2270939" y="3089258"/>
                    <a:pt x="2227022" y="3087988"/>
                  </a:cubicBezTo>
                  <a:cubicBezTo>
                    <a:pt x="2200184" y="3087988"/>
                    <a:pt x="2175787" y="3089258"/>
                    <a:pt x="2148948" y="3089258"/>
                  </a:cubicBezTo>
                  <a:cubicBezTo>
                    <a:pt x="2080634" y="3087988"/>
                    <a:pt x="1892770" y="3089258"/>
                    <a:pt x="1824455" y="3087988"/>
                  </a:cubicBezTo>
                  <a:cubicBezTo>
                    <a:pt x="1775659" y="3086718"/>
                    <a:pt x="799740" y="3095608"/>
                    <a:pt x="750944" y="3094338"/>
                  </a:cubicBezTo>
                  <a:cubicBezTo>
                    <a:pt x="738745" y="3094338"/>
                    <a:pt x="724106" y="3095608"/>
                    <a:pt x="711907" y="3095608"/>
                  </a:cubicBezTo>
                  <a:cubicBezTo>
                    <a:pt x="682630" y="3095608"/>
                    <a:pt x="655792" y="3096878"/>
                    <a:pt x="626514" y="3096878"/>
                  </a:cubicBezTo>
                  <a:cubicBezTo>
                    <a:pt x="553320" y="3096878"/>
                    <a:pt x="482566" y="3095608"/>
                    <a:pt x="409372" y="3094338"/>
                  </a:cubicBezTo>
                  <a:cubicBezTo>
                    <a:pt x="365456" y="3093068"/>
                    <a:pt x="321540" y="3091798"/>
                    <a:pt x="280063" y="3090528"/>
                  </a:cubicBezTo>
                  <a:cubicBezTo>
                    <a:pt x="201989" y="3089258"/>
                    <a:pt x="123916" y="3087988"/>
                    <a:pt x="48260" y="3087988"/>
                  </a:cubicBezTo>
                  <a:cubicBezTo>
                    <a:pt x="38100" y="3087988"/>
                    <a:pt x="29210" y="3087988"/>
                    <a:pt x="19050" y="3086718"/>
                  </a:cubicBezTo>
                  <a:cubicBezTo>
                    <a:pt x="10160" y="3085448"/>
                    <a:pt x="5080" y="3079098"/>
                    <a:pt x="7620" y="3070208"/>
                  </a:cubicBezTo>
                  <a:cubicBezTo>
                    <a:pt x="16510" y="3038358"/>
                    <a:pt x="12700" y="2978846"/>
                    <a:pt x="11430" y="2916953"/>
                  </a:cubicBezTo>
                  <a:cubicBezTo>
                    <a:pt x="10160" y="2790788"/>
                    <a:pt x="6350" y="2667003"/>
                    <a:pt x="7620" y="2540838"/>
                  </a:cubicBezTo>
                  <a:cubicBezTo>
                    <a:pt x="5080" y="2383726"/>
                    <a:pt x="0" y="438874"/>
                    <a:pt x="7620" y="279382"/>
                  </a:cubicBezTo>
                  <a:cubicBezTo>
                    <a:pt x="8890" y="248436"/>
                    <a:pt x="7620" y="215109"/>
                    <a:pt x="8890" y="184163"/>
                  </a:cubicBezTo>
                  <a:cubicBezTo>
                    <a:pt x="10160" y="134173"/>
                    <a:pt x="12700" y="7942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921" y="30480"/>
                    <a:pt x="101958" y="29210"/>
                  </a:cubicBezTo>
                  <a:cubicBezTo>
                    <a:pt x="167832" y="25400"/>
                    <a:pt x="233707" y="22860"/>
                    <a:pt x="302021" y="20320"/>
                  </a:cubicBezTo>
                  <a:cubicBezTo>
                    <a:pt x="348377" y="17780"/>
                    <a:pt x="394733" y="16510"/>
                    <a:pt x="438650" y="13970"/>
                  </a:cubicBezTo>
                  <a:cubicBezTo>
                    <a:pt x="482566" y="11430"/>
                    <a:pt x="528922" y="8890"/>
                    <a:pt x="572839" y="8890"/>
                  </a:cubicBezTo>
                  <a:cubicBezTo>
                    <a:pt x="621635" y="7620"/>
                    <a:pt x="670431" y="10160"/>
                    <a:pt x="719227" y="8890"/>
                  </a:cubicBezTo>
                  <a:cubicBezTo>
                    <a:pt x="780222" y="8890"/>
                    <a:pt x="1885450" y="6350"/>
                    <a:pt x="1946445" y="5080"/>
                  </a:cubicBezTo>
                  <a:cubicBezTo>
                    <a:pt x="2005001" y="3810"/>
                    <a:pt x="2063556" y="2540"/>
                    <a:pt x="2124551" y="2540"/>
                  </a:cubicBezTo>
                  <a:cubicBezTo>
                    <a:pt x="2224582" y="1270"/>
                    <a:pt x="2322174" y="0"/>
                    <a:pt x="2422206" y="0"/>
                  </a:cubicBezTo>
                  <a:cubicBezTo>
                    <a:pt x="2463683" y="0"/>
                    <a:pt x="2507599" y="2540"/>
                    <a:pt x="2549076" y="2540"/>
                  </a:cubicBezTo>
                  <a:cubicBezTo>
                    <a:pt x="2663746" y="3810"/>
                    <a:pt x="2780856" y="5080"/>
                    <a:pt x="2895527" y="7620"/>
                  </a:cubicBezTo>
                  <a:cubicBezTo>
                    <a:pt x="2956522" y="8890"/>
                    <a:pt x="3017517" y="12700"/>
                    <a:pt x="3078512" y="16510"/>
                  </a:cubicBezTo>
                  <a:cubicBezTo>
                    <a:pt x="3093151" y="16510"/>
                    <a:pt x="3107790" y="16510"/>
                    <a:pt x="3119989" y="16510"/>
                  </a:cubicBezTo>
                  <a:cubicBezTo>
                    <a:pt x="3136203" y="17780"/>
                    <a:pt x="3145093" y="20320"/>
                    <a:pt x="3155253" y="21590"/>
                  </a:cubicBezTo>
                  <a:moveTo>
                    <a:pt x="3165413" y="3082908"/>
                  </a:moveTo>
                  <a:cubicBezTo>
                    <a:pt x="3166683" y="3066398"/>
                    <a:pt x="3167953" y="3053698"/>
                    <a:pt x="3167953" y="3040998"/>
                  </a:cubicBezTo>
                  <a:cubicBezTo>
                    <a:pt x="3166683" y="2907432"/>
                    <a:pt x="3165413" y="2781266"/>
                    <a:pt x="3165413" y="2645579"/>
                  </a:cubicBezTo>
                  <a:cubicBezTo>
                    <a:pt x="3165413" y="2583686"/>
                    <a:pt x="3167953" y="2521794"/>
                    <a:pt x="3166683" y="2459901"/>
                  </a:cubicBezTo>
                  <a:cubicBezTo>
                    <a:pt x="3166683" y="2402770"/>
                    <a:pt x="3165413" y="2343258"/>
                    <a:pt x="3164143" y="2286127"/>
                  </a:cubicBezTo>
                  <a:cubicBezTo>
                    <a:pt x="3159063" y="2198049"/>
                    <a:pt x="3147633" y="374601"/>
                    <a:pt x="3147633" y="286523"/>
                  </a:cubicBezTo>
                  <a:cubicBezTo>
                    <a:pt x="3145093" y="212729"/>
                    <a:pt x="3142553" y="136553"/>
                    <a:pt x="3140013" y="63500"/>
                  </a:cubicBezTo>
                  <a:cubicBezTo>
                    <a:pt x="3138743" y="44450"/>
                    <a:pt x="3137473" y="43180"/>
                    <a:pt x="3112669" y="41910"/>
                  </a:cubicBezTo>
                  <a:cubicBezTo>
                    <a:pt x="3105350" y="41910"/>
                    <a:pt x="3100470" y="41910"/>
                    <a:pt x="3093151" y="40640"/>
                  </a:cubicBezTo>
                  <a:cubicBezTo>
                    <a:pt x="3032156" y="36830"/>
                    <a:pt x="2968721" y="31750"/>
                    <a:pt x="2907726" y="30480"/>
                  </a:cubicBezTo>
                  <a:cubicBezTo>
                    <a:pt x="2758898" y="26670"/>
                    <a:pt x="2607631" y="25400"/>
                    <a:pt x="2458803" y="22860"/>
                  </a:cubicBezTo>
                  <a:cubicBezTo>
                    <a:pt x="2436845" y="22860"/>
                    <a:pt x="2412447" y="22860"/>
                    <a:pt x="2390489" y="22860"/>
                  </a:cubicBezTo>
                  <a:cubicBezTo>
                    <a:pt x="2353892" y="22860"/>
                    <a:pt x="2317295" y="22860"/>
                    <a:pt x="2283138" y="22860"/>
                  </a:cubicBezTo>
                  <a:cubicBezTo>
                    <a:pt x="2205064" y="22860"/>
                    <a:pt x="2126990" y="22860"/>
                    <a:pt x="2051357" y="24130"/>
                  </a:cubicBezTo>
                  <a:cubicBezTo>
                    <a:pt x="1985482" y="25400"/>
                    <a:pt x="875374" y="29210"/>
                    <a:pt x="809499" y="29210"/>
                  </a:cubicBezTo>
                  <a:cubicBezTo>
                    <a:pt x="702148" y="29210"/>
                    <a:pt x="594797" y="26670"/>
                    <a:pt x="487446" y="33020"/>
                  </a:cubicBezTo>
                  <a:cubicBezTo>
                    <a:pt x="431330" y="36830"/>
                    <a:pt x="377655" y="36830"/>
                    <a:pt x="323979" y="38100"/>
                  </a:cubicBezTo>
                  <a:cubicBezTo>
                    <a:pt x="231267" y="41910"/>
                    <a:pt x="138555" y="45720"/>
                    <a:pt x="49530" y="50800"/>
                  </a:cubicBezTo>
                  <a:cubicBezTo>
                    <a:pt x="36830" y="50800"/>
                    <a:pt x="34290" y="53340"/>
                    <a:pt x="33020" y="72280"/>
                  </a:cubicBezTo>
                  <a:cubicBezTo>
                    <a:pt x="31750" y="115129"/>
                    <a:pt x="31750" y="157978"/>
                    <a:pt x="30480" y="200826"/>
                  </a:cubicBezTo>
                  <a:cubicBezTo>
                    <a:pt x="29210" y="272241"/>
                    <a:pt x="26670" y="341275"/>
                    <a:pt x="25400" y="412689"/>
                  </a:cubicBezTo>
                  <a:cubicBezTo>
                    <a:pt x="20320" y="488864"/>
                    <a:pt x="26670" y="2350399"/>
                    <a:pt x="29210" y="2426575"/>
                  </a:cubicBezTo>
                  <a:cubicBezTo>
                    <a:pt x="29210" y="2507511"/>
                    <a:pt x="29210" y="2590828"/>
                    <a:pt x="30480" y="2671764"/>
                  </a:cubicBezTo>
                  <a:cubicBezTo>
                    <a:pt x="30480" y="2731276"/>
                    <a:pt x="33020" y="2790788"/>
                    <a:pt x="33020" y="2850300"/>
                  </a:cubicBezTo>
                  <a:cubicBezTo>
                    <a:pt x="33020" y="2914573"/>
                    <a:pt x="33020" y="2978846"/>
                    <a:pt x="31750" y="3040998"/>
                  </a:cubicBezTo>
                  <a:cubicBezTo>
                    <a:pt x="31750" y="3044808"/>
                    <a:pt x="31750" y="3047348"/>
                    <a:pt x="31750" y="3051158"/>
                  </a:cubicBezTo>
                  <a:cubicBezTo>
                    <a:pt x="31750" y="3061318"/>
                    <a:pt x="35560" y="3065128"/>
                    <a:pt x="44450" y="3065128"/>
                  </a:cubicBezTo>
                  <a:cubicBezTo>
                    <a:pt x="67801" y="3065128"/>
                    <a:pt x="101958" y="3066398"/>
                    <a:pt x="133675" y="3066398"/>
                  </a:cubicBezTo>
                  <a:cubicBezTo>
                    <a:pt x="180031" y="3066398"/>
                    <a:pt x="228827" y="3063858"/>
                    <a:pt x="275183" y="3066398"/>
                  </a:cubicBezTo>
                  <a:cubicBezTo>
                    <a:pt x="350817" y="3070208"/>
                    <a:pt x="426451" y="3072748"/>
                    <a:pt x="502085" y="3071478"/>
                  </a:cubicBezTo>
                  <a:cubicBezTo>
                    <a:pt x="550881" y="3070208"/>
                    <a:pt x="597237" y="3072748"/>
                    <a:pt x="646033" y="3072748"/>
                  </a:cubicBezTo>
                  <a:cubicBezTo>
                    <a:pt x="716787" y="3072748"/>
                    <a:pt x="787541" y="3071478"/>
                    <a:pt x="858295" y="3072748"/>
                  </a:cubicBezTo>
                  <a:cubicBezTo>
                    <a:pt x="963207" y="3074018"/>
                    <a:pt x="2114791" y="3063858"/>
                    <a:pt x="2222143" y="3066398"/>
                  </a:cubicBezTo>
                  <a:cubicBezTo>
                    <a:pt x="2268499" y="3067668"/>
                    <a:pt x="2314855" y="3068938"/>
                    <a:pt x="2358771" y="3068938"/>
                  </a:cubicBezTo>
                  <a:cubicBezTo>
                    <a:pt x="2439285" y="3071478"/>
                    <a:pt x="2517358" y="3067668"/>
                    <a:pt x="2597872" y="3071478"/>
                  </a:cubicBezTo>
                  <a:cubicBezTo>
                    <a:pt x="2663746" y="3074018"/>
                    <a:pt x="2729621" y="3074018"/>
                    <a:pt x="2795495" y="3076558"/>
                  </a:cubicBezTo>
                  <a:cubicBezTo>
                    <a:pt x="2893087" y="3080368"/>
                    <a:pt x="2990679" y="3082908"/>
                    <a:pt x="3088271" y="3084178"/>
                  </a:cubicBezTo>
                  <a:cubicBezTo>
                    <a:pt x="3124868" y="3084178"/>
                    <a:pt x="3145093" y="3082908"/>
                    <a:pt x="3165413" y="3082908"/>
                  </a:cubicBez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384690" y="3936491"/>
            <a:ext cx="5518621" cy="6296281"/>
            <a:chOff x="0" y="0"/>
            <a:chExt cx="3183193" cy="3631754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3160333" cy="3603814"/>
            </a:xfrm>
            <a:custGeom>
              <a:avLst/>
              <a:gdLst/>
              <a:ahLst/>
              <a:cxnLst/>
              <a:rect l="l" t="t" r="r" b="b"/>
              <a:pathLst>
                <a:path w="3160333" h="3603814">
                  <a:moveTo>
                    <a:pt x="3160333" y="3603814"/>
                  </a:moveTo>
                  <a:lnTo>
                    <a:pt x="0" y="3596194"/>
                  </a:lnTo>
                  <a:lnTo>
                    <a:pt x="0" y="1263124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lnTo>
                    <a:pt x="3160333" y="3603814"/>
                  </a:lnTo>
                </a:path>
              </a:pathLst>
            </a:custGeom>
            <a:solidFill>
              <a:srgbClr val="FFF5DE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3189543" cy="3630484"/>
            </a:xfrm>
            <a:custGeom>
              <a:avLst/>
              <a:gdLst/>
              <a:ahLst/>
              <a:cxnLst/>
              <a:rect l="l" t="t" r="r" b="b"/>
              <a:pathLst>
                <a:path w="3189543" h="3630484">
                  <a:moveTo>
                    <a:pt x="3155253" y="21590"/>
                  </a:moveTo>
                  <a:cubicBezTo>
                    <a:pt x="3156523" y="34290"/>
                    <a:pt x="3156523" y="44450"/>
                    <a:pt x="3157793" y="54610"/>
                  </a:cubicBezTo>
                  <a:cubicBezTo>
                    <a:pt x="3160333" y="118565"/>
                    <a:pt x="3161603" y="197092"/>
                    <a:pt x="3164143" y="272814"/>
                  </a:cubicBezTo>
                  <a:cubicBezTo>
                    <a:pt x="3164143" y="382190"/>
                    <a:pt x="3176843" y="2538860"/>
                    <a:pt x="3183193" y="2648236"/>
                  </a:cubicBezTo>
                  <a:cubicBezTo>
                    <a:pt x="3189543" y="2813702"/>
                    <a:pt x="3185733" y="2981973"/>
                    <a:pt x="3185733" y="3147439"/>
                  </a:cubicBezTo>
                  <a:cubicBezTo>
                    <a:pt x="3185733" y="3293274"/>
                    <a:pt x="3187003" y="3427891"/>
                    <a:pt x="3188273" y="3569524"/>
                  </a:cubicBezTo>
                  <a:cubicBezTo>
                    <a:pt x="3188273" y="3591115"/>
                    <a:pt x="3188273" y="3605084"/>
                    <a:pt x="3188273" y="3629215"/>
                  </a:cubicBezTo>
                  <a:cubicBezTo>
                    <a:pt x="3165413" y="3629215"/>
                    <a:pt x="3145093" y="3630484"/>
                    <a:pt x="3119989" y="3629215"/>
                  </a:cubicBezTo>
                  <a:cubicBezTo>
                    <a:pt x="2961402" y="3624134"/>
                    <a:pt x="2800375" y="3630484"/>
                    <a:pt x="2641788" y="3625404"/>
                  </a:cubicBezTo>
                  <a:cubicBezTo>
                    <a:pt x="2546636" y="3621594"/>
                    <a:pt x="2453923" y="3624134"/>
                    <a:pt x="2358771" y="3621594"/>
                  </a:cubicBezTo>
                  <a:cubicBezTo>
                    <a:pt x="2314855" y="3620324"/>
                    <a:pt x="2270939" y="3619054"/>
                    <a:pt x="2227022" y="3617784"/>
                  </a:cubicBezTo>
                  <a:cubicBezTo>
                    <a:pt x="2200184" y="3617784"/>
                    <a:pt x="2175787" y="3619054"/>
                    <a:pt x="2148948" y="3619054"/>
                  </a:cubicBezTo>
                  <a:cubicBezTo>
                    <a:pt x="2080634" y="3617784"/>
                    <a:pt x="1892770" y="3619054"/>
                    <a:pt x="1824455" y="3617784"/>
                  </a:cubicBezTo>
                  <a:cubicBezTo>
                    <a:pt x="1775659" y="3616515"/>
                    <a:pt x="799740" y="3625404"/>
                    <a:pt x="750944" y="3624134"/>
                  </a:cubicBezTo>
                  <a:cubicBezTo>
                    <a:pt x="738745" y="3624134"/>
                    <a:pt x="724106" y="3625404"/>
                    <a:pt x="711907" y="3625404"/>
                  </a:cubicBezTo>
                  <a:cubicBezTo>
                    <a:pt x="682630" y="3625404"/>
                    <a:pt x="655792" y="3626674"/>
                    <a:pt x="626514" y="3626674"/>
                  </a:cubicBezTo>
                  <a:cubicBezTo>
                    <a:pt x="553320" y="3626674"/>
                    <a:pt x="482566" y="3625404"/>
                    <a:pt x="409372" y="3624134"/>
                  </a:cubicBezTo>
                  <a:cubicBezTo>
                    <a:pt x="365456" y="3622865"/>
                    <a:pt x="321540" y="3621594"/>
                    <a:pt x="280063" y="3620324"/>
                  </a:cubicBezTo>
                  <a:cubicBezTo>
                    <a:pt x="201989" y="3619054"/>
                    <a:pt x="123916" y="3617784"/>
                    <a:pt x="48260" y="3617784"/>
                  </a:cubicBezTo>
                  <a:cubicBezTo>
                    <a:pt x="38100" y="3617784"/>
                    <a:pt x="29210" y="3617784"/>
                    <a:pt x="19050" y="3616515"/>
                  </a:cubicBezTo>
                  <a:cubicBezTo>
                    <a:pt x="10160" y="3615244"/>
                    <a:pt x="5080" y="3608894"/>
                    <a:pt x="7620" y="3600004"/>
                  </a:cubicBezTo>
                  <a:cubicBezTo>
                    <a:pt x="16510" y="3568116"/>
                    <a:pt x="12700" y="3498004"/>
                    <a:pt x="11430" y="3425086"/>
                  </a:cubicBezTo>
                  <a:cubicBezTo>
                    <a:pt x="10160" y="3276447"/>
                    <a:pt x="6350" y="3130612"/>
                    <a:pt x="7620" y="2981973"/>
                  </a:cubicBezTo>
                  <a:cubicBezTo>
                    <a:pt x="5080" y="2796875"/>
                    <a:pt x="0" y="505588"/>
                    <a:pt x="7620" y="317686"/>
                  </a:cubicBezTo>
                  <a:cubicBezTo>
                    <a:pt x="8890" y="281227"/>
                    <a:pt x="7620" y="241964"/>
                    <a:pt x="8890" y="205505"/>
                  </a:cubicBezTo>
                  <a:cubicBezTo>
                    <a:pt x="10160" y="146611"/>
                    <a:pt x="12700" y="8210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921" y="30480"/>
                    <a:pt x="101958" y="29210"/>
                  </a:cubicBezTo>
                  <a:cubicBezTo>
                    <a:pt x="167832" y="25400"/>
                    <a:pt x="233707" y="22860"/>
                    <a:pt x="302021" y="20320"/>
                  </a:cubicBezTo>
                  <a:cubicBezTo>
                    <a:pt x="348377" y="17780"/>
                    <a:pt x="394733" y="16510"/>
                    <a:pt x="438650" y="13970"/>
                  </a:cubicBezTo>
                  <a:cubicBezTo>
                    <a:pt x="482566" y="11430"/>
                    <a:pt x="528922" y="8890"/>
                    <a:pt x="572839" y="8890"/>
                  </a:cubicBezTo>
                  <a:cubicBezTo>
                    <a:pt x="621635" y="7620"/>
                    <a:pt x="670431" y="10160"/>
                    <a:pt x="719227" y="8890"/>
                  </a:cubicBezTo>
                  <a:cubicBezTo>
                    <a:pt x="780222" y="8890"/>
                    <a:pt x="1885450" y="6350"/>
                    <a:pt x="1946445" y="5080"/>
                  </a:cubicBezTo>
                  <a:cubicBezTo>
                    <a:pt x="2005001" y="3810"/>
                    <a:pt x="2063556" y="2540"/>
                    <a:pt x="2124551" y="2540"/>
                  </a:cubicBezTo>
                  <a:cubicBezTo>
                    <a:pt x="2224582" y="1270"/>
                    <a:pt x="2322174" y="0"/>
                    <a:pt x="2422206" y="0"/>
                  </a:cubicBezTo>
                  <a:cubicBezTo>
                    <a:pt x="2463683" y="0"/>
                    <a:pt x="2507599" y="2540"/>
                    <a:pt x="2549076" y="2540"/>
                  </a:cubicBezTo>
                  <a:cubicBezTo>
                    <a:pt x="2663746" y="3810"/>
                    <a:pt x="2780856" y="5080"/>
                    <a:pt x="2895527" y="7620"/>
                  </a:cubicBezTo>
                  <a:cubicBezTo>
                    <a:pt x="2956522" y="8890"/>
                    <a:pt x="3017517" y="12700"/>
                    <a:pt x="3078512" y="16510"/>
                  </a:cubicBezTo>
                  <a:cubicBezTo>
                    <a:pt x="3093151" y="16510"/>
                    <a:pt x="3107790" y="16510"/>
                    <a:pt x="3119989" y="16510"/>
                  </a:cubicBezTo>
                  <a:cubicBezTo>
                    <a:pt x="3136203" y="17780"/>
                    <a:pt x="3145093" y="20320"/>
                    <a:pt x="3155253" y="21590"/>
                  </a:cubicBezTo>
                  <a:moveTo>
                    <a:pt x="3165413" y="3612704"/>
                  </a:moveTo>
                  <a:cubicBezTo>
                    <a:pt x="3166683" y="3596194"/>
                    <a:pt x="3167953" y="3583494"/>
                    <a:pt x="3167953" y="3570794"/>
                  </a:cubicBezTo>
                  <a:cubicBezTo>
                    <a:pt x="3166683" y="3413868"/>
                    <a:pt x="3165413" y="3265229"/>
                    <a:pt x="3165413" y="3105372"/>
                  </a:cubicBezTo>
                  <a:cubicBezTo>
                    <a:pt x="3165413" y="3032454"/>
                    <a:pt x="3167953" y="2959537"/>
                    <a:pt x="3166683" y="2886620"/>
                  </a:cubicBezTo>
                  <a:cubicBezTo>
                    <a:pt x="3166683" y="2819311"/>
                    <a:pt x="3165413" y="2749198"/>
                    <a:pt x="3164143" y="2681890"/>
                  </a:cubicBezTo>
                  <a:cubicBezTo>
                    <a:pt x="3159063" y="2578123"/>
                    <a:pt x="3147633" y="429866"/>
                    <a:pt x="3147633" y="326099"/>
                  </a:cubicBezTo>
                  <a:cubicBezTo>
                    <a:pt x="3145093" y="239160"/>
                    <a:pt x="3142553" y="149415"/>
                    <a:pt x="3140013" y="63500"/>
                  </a:cubicBezTo>
                  <a:cubicBezTo>
                    <a:pt x="3138743" y="44450"/>
                    <a:pt x="3137473" y="43180"/>
                    <a:pt x="3112669" y="41910"/>
                  </a:cubicBezTo>
                  <a:cubicBezTo>
                    <a:pt x="3105350" y="41910"/>
                    <a:pt x="3100470" y="41910"/>
                    <a:pt x="3093151" y="40640"/>
                  </a:cubicBezTo>
                  <a:cubicBezTo>
                    <a:pt x="3032156" y="36830"/>
                    <a:pt x="2968721" y="31750"/>
                    <a:pt x="2907726" y="30480"/>
                  </a:cubicBezTo>
                  <a:cubicBezTo>
                    <a:pt x="2758898" y="26670"/>
                    <a:pt x="2607631" y="25400"/>
                    <a:pt x="2458803" y="22860"/>
                  </a:cubicBezTo>
                  <a:cubicBezTo>
                    <a:pt x="2436845" y="22860"/>
                    <a:pt x="2412447" y="22860"/>
                    <a:pt x="2390489" y="22860"/>
                  </a:cubicBezTo>
                  <a:cubicBezTo>
                    <a:pt x="2353892" y="22860"/>
                    <a:pt x="2317295" y="22860"/>
                    <a:pt x="2283138" y="22860"/>
                  </a:cubicBezTo>
                  <a:cubicBezTo>
                    <a:pt x="2205064" y="22860"/>
                    <a:pt x="2126990" y="22860"/>
                    <a:pt x="2051357" y="24130"/>
                  </a:cubicBezTo>
                  <a:cubicBezTo>
                    <a:pt x="1985482" y="25400"/>
                    <a:pt x="875374" y="29210"/>
                    <a:pt x="809499" y="29210"/>
                  </a:cubicBezTo>
                  <a:cubicBezTo>
                    <a:pt x="702148" y="29210"/>
                    <a:pt x="594797" y="26670"/>
                    <a:pt x="487446" y="33020"/>
                  </a:cubicBezTo>
                  <a:cubicBezTo>
                    <a:pt x="431330" y="36830"/>
                    <a:pt x="377655" y="36830"/>
                    <a:pt x="323979" y="38100"/>
                  </a:cubicBezTo>
                  <a:cubicBezTo>
                    <a:pt x="231267" y="41910"/>
                    <a:pt x="138555" y="45720"/>
                    <a:pt x="49530" y="50800"/>
                  </a:cubicBezTo>
                  <a:cubicBezTo>
                    <a:pt x="36830" y="50800"/>
                    <a:pt x="34290" y="53340"/>
                    <a:pt x="33020" y="73693"/>
                  </a:cubicBezTo>
                  <a:cubicBezTo>
                    <a:pt x="31750" y="124175"/>
                    <a:pt x="31750" y="174656"/>
                    <a:pt x="30480" y="225137"/>
                  </a:cubicBezTo>
                  <a:cubicBezTo>
                    <a:pt x="29210" y="309272"/>
                    <a:pt x="26670" y="390603"/>
                    <a:pt x="25400" y="474739"/>
                  </a:cubicBezTo>
                  <a:cubicBezTo>
                    <a:pt x="20320" y="564483"/>
                    <a:pt x="26670" y="2757612"/>
                    <a:pt x="29210" y="2847356"/>
                  </a:cubicBezTo>
                  <a:cubicBezTo>
                    <a:pt x="29210" y="2942710"/>
                    <a:pt x="29210" y="3040868"/>
                    <a:pt x="30480" y="3136221"/>
                  </a:cubicBezTo>
                  <a:cubicBezTo>
                    <a:pt x="30480" y="3206334"/>
                    <a:pt x="33020" y="3276447"/>
                    <a:pt x="33020" y="3346560"/>
                  </a:cubicBezTo>
                  <a:cubicBezTo>
                    <a:pt x="33020" y="3422282"/>
                    <a:pt x="33020" y="3498004"/>
                    <a:pt x="31750" y="3570794"/>
                  </a:cubicBezTo>
                  <a:cubicBezTo>
                    <a:pt x="31750" y="3574604"/>
                    <a:pt x="31750" y="3577144"/>
                    <a:pt x="31750" y="3580954"/>
                  </a:cubicBezTo>
                  <a:cubicBezTo>
                    <a:pt x="31750" y="3591115"/>
                    <a:pt x="35560" y="3594924"/>
                    <a:pt x="44450" y="3594924"/>
                  </a:cubicBezTo>
                  <a:cubicBezTo>
                    <a:pt x="67801" y="3594924"/>
                    <a:pt x="101958" y="3596194"/>
                    <a:pt x="133675" y="3596194"/>
                  </a:cubicBezTo>
                  <a:cubicBezTo>
                    <a:pt x="180031" y="3596194"/>
                    <a:pt x="228827" y="3593654"/>
                    <a:pt x="275183" y="3596194"/>
                  </a:cubicBezTo>
                  <a:cubicBezTo>
                    <a:pt x="350817" y="3600004"/>
                    <a:pt x="426451" y="3602544"/>
                    <a:pt x="502085" y="3601274"/>
                  </a:cubicBezTo>
                  <a:cubicBezTo>
                    <a:pt x="550881" y="3600004"/>
                    <a:pt x="597237" y="3602544"/>
                    <a:pt x="646033" y="3602544"/>
                  </a:cubicBezTo>
                  <a:cubicBezTo>
                    <a:pt x="716787" y="3602544"/>
                    <a:pt x="787541" y="3601274"/>
                    <a:pt x="858295" y="3602544"/>
                  </a:cubicBezTo>
                  <a:cubicBezTo>
                    <a:pt x="963207" y="3603815"/>
                    <a:pt x="2114791" y="3593654"/>
                    <a:pt x="2222143" y="3596194"/>
                  </a:cubicBezTo>
                  <a:cubicBezTo>
                    <a:pt x="2268499" y="3597465"/>
                    <a:pt x="2314855" y="3598734"/>
                    <a:pt x="2358771" y="3598734"/>
                  </a:cubicBezTo>
                  <a:cubicBezTo>
                    <a:pt x="2439285" y="3601274"/>
                    <a:pt x="2517358" y="3597465"/>
                    <a:pt x="2597872" y="3601274"/>
                  </a:cubicBezTo>
                  <a:cubicBezTo>
                    <a:pt x="2663746" y="3603815"/>
                    <a:pt x="2729621" y="3603815"/>
                    <a:pt x="2795495" y="3606354"/>
                  </a:cubicBezTo>
                  <a:cubicBezTo>
                    <a:pt x="2893087" y="3610165"/>
                    <a:pt x="2990679" y="3612704"/>
                    <a:pt x="3088271" y="3613974"/>
                  </a:cubicBezTo>
                  <a:cubicBezTo>
                    <a:pt x="3124868" y="3613974"/>
                    <a:pt x="3145093" y="3612704"/>
                    <a:pt x="3165413" y="3612704"/>
                  </a:cubicBez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8" name="Freeform 8"/>
          <p:cNvSpPr/>
          <p:nvPr/>
        </p:nvSpPr>
        <p:spPr>
          <a:xfrm>
            <a:off x="16922116" y="6162115"/>
            <a:ext cx="2052454" cy="3523526"/>
          </a:xfrm>
          <a:custGeom>
            <a:avLst/>
            <a:gdLst/>
            <a:ahLst/>
            <a:cxnLst/>
            <a:rect l="l" t="t" r="r" b="b"/>
            <a:pathLst>
              <a:path w="2052454" h="3523526">
                <a:moveTo>
                  <a:pt x="0" y="0"/>
                </a:moveTo>
                <a:lnTo>
                  <a:pt x="2052454" y="0"/>
                </a:lnTo>
                <a:lnTo>
                  <a:pt x="2052454" y="3523526"/>
                </a:lnTo>
                <a:lnTo>
                  <a:pt x="0" y="3523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9" name="Group 9"/>
          <p:cNvGrpSpPr/>
          <p:nvPr/>
        </p:nvGrpSpPr>
        <p:grpSpPr>
          <a:xfrm>
            <a:off x="11989763" y="4032914"/>
            <a:ext cx="5625814" cy="5482243"/>
            <a:chOff x="0" y="0"/>
            <a:chExt cx="3183193" cy="3101958"/>
          </a:xfrm>
        </p:grpSpPr>
        <p:sp>
          <p:nvSpPr>
            <p:cNvPr id="10" name="Freeform 10"/>
            <p:cNvSpPr/>
            <p:nvPr/>
          </p:nvSpPr>
          <p:spPr>
            <a:xfrm>
              <a:off x="10160" y="16510"/>
              <a:ext cx="3160333" cy="3074018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lnTo>
                    <a:pt x="3160333" y="3074018"/>
                  </a:lnTo>
                </a:path>
              </a:pathLst>
            </a:custGeom>
            <a:solidFill>
              <a:srgbClr val="FFF5DE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-3810" y="0"/>
              <a:ext cx="3189543" cy="3100688"/>
            </a:xfrm>
            <a:custGeom>
              <a:avLst/>
              <a:gdLst/>
              <a:ahLst/>
              <a:cxnLst/>
              <a:rect l="l" t="t" r="r" b="b"/>
              <a:pathLst>
                <a:path w="3189543" h="3100688">
                  <a:moveTo>
                    <a:pt x="3155253" y="21590"/>
                  </a:moveTo>
                  <a:cubicBezTo>
                    <a:pt x="3156523" y="34290"/>
                    <a:pt x="3156523" y="44450"/>
                    <a:pt x="3157793" y="54610"/>
                  </a:cubicBezTo>
                  <a:cubicBezTo>
                    <a:pt x="3160333" y="110368"/>
                    <a:pt x="3161603" y="177021"/>
                    <a:pt x="3164143" y="241294"/>
                  </a:cubicBezTo>
                  <a:cubicBezTo>
                    <a:pt x="3164143" y="334133"/>
                    <a:pt x="3176843" y="2164722"/>
                    <a:pt x="3183193" y="2257561"/>
                  </a:cubicBezTo>
                  <a:cubicBezTo>
                    <a:pt x="3189543" y="2398009"/>
                    <a:pt x="3185733" y="2540838"/>
                    <a:pt x="3185733" y="2681286"/>
                  </a:cubicBezTo>
                  <a:cubicBezTo>
                    <a:pt x="3185733" y="2805071"/>
                    <a:pt x="3187003" y="2919334"/>
                    <a:pt x="3188273" y="3039728"/>
                  </a:cubicBezTo>
                  <a:cubicBezTo>
                    <a:pt x="3188273" y="3061318"/>
                    <a:pt x="3188273" y="3075288"/>
                    <a:pt x="3188273" y="3099418"/>
                  </a:cubicBezTo>
                  <a:cubicBezTo>
                    <a:pt x="3165413" y="3099418"/>
                    <a:pt x="3145093" y="3100688"/>
                    <a:pt x="3119989" y="3099418"/>
                  </a:cubicBezTo>
                  <a:cubicBezTo>
                    <a:pt x="2961402" y="3094338"/>
                    <a:pt x="2800375" y="3100688"/>
                    <a:pt x="2641788" y="3095608"/>
                  </a:cubicBezTo>
                  <a:cubicBezTo>
                    <a:pt x="2546636" y="3091798"/>
                    <a:pt x="2453923" y="3094338"/>
                    <a:pt x="2358771" y="3091798"/>
                  </a:cubicBezTo>
                  <a:cubicBezTo>
                    <a:pt x="2314855" y="3090528"/>
                    <a:pt x="2270939" y="3089258"/>
                    <a:pt x="2227022" y="3087988"/>
                  </a:cubicBezTo>
                  <a:cubicBezTo>
                    <a:pt x="2200184" y="3087988"/>
                    <a:pt x="2175787" y="3089258"/>
                    <a:pt x="2148948" y="3089258"/>
                  </a:cubicBezTo>
                  <a:cubicBezTo>
                    <a:pt x="2080634" y="3087988"/>
                    <a:pt x="1892770" y="3089258"/>
                    <a:pt x="1824455" y="3087988"/>
                  </a:cubicBezTo>
                  <a:cubicBezTo>
                    <a:pt x="1775659" y="3086718"/>
                    <a:pt x="799740" y="3095608"/>
                    <a:pt x="750944" y="3094338"/>
                  </a:cubicBezTo>
                  <a:cubicBezTo>
                    <a:pt x="738745" y="3094338"/>
                    <a:pt x="724106" y="3095608"/>
                    <a:pt x="711907" y="3095608"/>
                  </a:cubicBezTo>
                  <a:cubicBezTo>
                    <a:pt x="682630" y="3095608"/>
                    <a:pt x="655792" y="3096878"/>
                    <a:pt x="626514" y="3096878"/>
                  </a:cubicBezTo>
                  <a:cubicBezTo>
                    <a:pt x="553320" y="3096878"/>
                    <a:pt x="482566" y="3095608"/>
                    <a:pt x="409372" y="3094338"/>
                  </a:cubicBezTo>
                  <a:cubicBezTo>
                    <a:pt x="365456" y="3093068"/>
                    <a:pt x="321540" y="3091798"/>
                    <a:pt x="280063" y="3090528"/>
                  </a:cubicBezTo>
                  <a:cubicBezTo>
                    <a:pt x="201989" y="3089258"/>
                    <a:pt x="123916" y="3087988"/>
                    <a:pt x="48260" y="3087988"/>
                  </a:cubicBezTo>
                  <a:cubicBezTo>
                    <a:pt x="38100" y="3087988"/>
                    <a:pt x="29210" y="3087988"/>
                    <a:pt x="19050" y="3086718"/>
                  </a:cubicBezTo>
                  <a:cubicBezTo>
                    <a:pt x="10160" y="3085448"/>
                    <a:pt x="5080" y="3079098"/>
                    <a:pt x="7620" y="3070208"/>
                  </a:cubicBezTo>
                  <a:cubicBezTo>
                    <a:pt x="16510" y="3038358"/>
                    <a:pt x="12700" y="2978846"/>
                    <a:pt x="11430" y="2916953"/>
                  </a:cubicBezTo>
                  <a:cubicBezTo>
                    <a:pt x="10160" y="2790788"/>
                    <a:pt x="6350" y="2667003"/>
                    <a:pt x="7620" y="2540838"/>
                  </a:cubicBezTo>
                  <a:cubicBezTo>
                    <a:pt x="5080" y="2383726"/>
                    <a:pt x="0" y="438874"/>
                    <a:pt x="7620" y="279382"/>
                  </a:cubicBezTo>
                  <a:cubicBezTo>
                    <a:pt x="8890" y="248436"/>
                    <a:pt x="7620" y="215109"/>
                    <a:pt x="8890" y="184163"/>
                  </a:cubicBezTo>
                  <a:cubicBezTo>
                    <a:pt x="10160" y="134173"/>
                    <a:pt x="12700" y="7942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921" y="30480"/>
                    <a:pt x="101958" y="29210"/>
                  </a:cubicBezTo>
                  <a:cubicBezTo>
                    <a:pt x="167832" y="25400"/>
                    <a:pt x="233707" y="22860"/>
                    <a:pt x="302021" y="20320"/>
                  </a:cubicBezTo>
                  <a:cubicBezTo>
                    <a:pt x="348377" y="17780"/>
                    <a:pt x="394733" y="16510"/>
                    <a:pt x="438650" y="13970"/>
                  </a:cubicBezTo>
                  <a:cubicBezTo>
                    <a:pt x="482566" y="11430"/>
                    <a:pt x="528922" y="8890"/>
                    <a:pt x="572839" y="8890"/>
                  </a:cubicBezTo>
                  <a:cubicBezTo>
                    <a:pt x="621635" y="7620"/>
                    <a:pt x="670431" y="10160"/>
                    <a:pt x="719227" y="8890"/>
                  </a:cubicBezTo>
                  <a:cubicBezTo>
                    <a:pt x="780222" y="8890"/>
                    <a:pt x="1885450" y="6350"/>
                    <a:pt x="1946445" y="5080"/>
                  </a:cubicBezTo>
                  <a:cubicBezTo>
                    <a:pt x="2005001" y="3810"/>
                    <a:pt x="2063556" y="2540"/>
                    <a:pt x="2124551" y="2540"/>
                  </a:cubicBezTo>
                  <a:cubicBezTo>
                    <a:pt x="2224582" y="1270"/>
                    <a:pt x="2322174" y="0"/>
                    <a:pt x="2422206" y="0"/>
                  </a:cubicBezTo>
                  <a:cubicBezTo>
                    <a:pt x="2463683" y="0"/>
                    <a:pt x="2507599" y="2540"/>
                    <a:pt x="2549076" y="2540"/>
                  </a:cubicBezTo>
                  <a:cubicBezTo>
                    <a:pt x="2663746" y="3810"/>
                    <a:pt x="2780856" y="5080"/>
                    <a:pt x="2895527" y="7620"/>
                  </a:cubicBezTo>
                  <a:cubicBezTo>
                    <a:pt x="2956522" y="8890"/>
                    <a:pt x="3017517" y="12700"/>
                    <a:pt x="3078512" y="16510"/>
                  </a:cubicBezTo>
                  <a:cubicBezTo>
                    <a:pt x="3093151" y="16510"/>
                    <a:pt x="3107790" y="16510"/>
                    <a:pt x="3119989" y="16510"/>
                  </a:cubicBezTo>
                  <a:cubicBezTo>
                    <a:pt x="3136203" y="17780"/>
                    <a:pt x="3145093" y="20320"/>
                    <a:pt x="3155253" y="21590"/>
                  </a:cubicBezTo>
                  <a:moveTo>
                    <a:pt x="3165413" y="3082908"/>
                  </a:moveTo>
                  <a:cubicBezTo>
                    <a:pt x="3166683" y="3066398"/>
                    <a:pt x="3167953" y="3053698"/>
                    <a:pt x="3167953" y="3040998"/>
                  </a:cubicBezTo>
                  <a:cubicBezTo>
                    <a:pt x="3166683" y="2907432"/>
                    <a:pt x="3165413" y="2781266"/>
                    <a:pt x="3165413" y="2645579"/>
                  </a:cubicBezTo>
                  <a:cubicBezTo>
                    <a:pt x="3165413" y="2583686"/>
                    <a:pt x="3167953" y="2521794"/>
                    <a:pt x="3166683" y="2459901"/>
                  </a:cubicBezTo>
                  <a:cubicBezTo>
                    <a:pt x="3166683" y="2402770"/>
                    <a:pt x="3165413" y="2343258"/>
                    <a:pt x="3164143" y="2286127"/>
                  </a:cubicBezTo>
                  <a:cubicBezTo>
                    <a:pt x="3159063" y="2198049"/>
                    <a:pt x="3147633" y="374601"/>
                    <a:pt x="3147633" y="286523"/>
                  </a:cubicBezTo>
                  <a:cubicBezTo>
                    <a:pt x="3145093" y="212729"/>
                    <a:pt x="3142553" y="136553"/>
                    <a:pt x="3140013" y="63500"/>
                  </a:cubicBezTo>
                  <a:cubicBezTo>
                    <a:pt x="3138743" y="44450"/>
                    <a:pt x="3137473" y="43180"/>
                    <a:pt x="3112669" y="41910"/>
                  </a:cubicBezTo>
                  <a:cubicBezTo>
                    <a:pt x="3105350" y="41910"/>
                    <a:pt x="3100470" y="41910"/>
                    <a:pt x="3093151" y="40640"/>
                  </a:cubicBezTo>
                  <a:cubicBezTo>
                    <a:pt x="3032156" y="36830"/>
                    <a:pt x="2968721" y="31750"/>
                    <a:pt x="2907726" y="30480"/>
                  </a:cubicBezTo>
                  <a:cubicBezTo>
                    <a:pt x="2758898" y="26670"/>
                    <a:pt x="2607631" y="25400"/>
                    <a:pt x="2458803" y="22860"/>
                  </a:cubicBezTo>
                  <a:cubicBezTo>
                    <a:pt x="2436845" y="22860"/>
                    <a:pt x="2412447" y="22860"/>
                    <a:pt x="2390489" y="22860"/>
                  </a:cubicBezTo>
                  <a:cubicBezTo>
                    <a:pt x="2353892" y="22860"/>
                    <a:pt x="2317295" y="22860"/>
                    <a:pt x="2283138" y="22860"/>
                  </a:cubicBezTo>
                  <a:cubicBezTo>
                    <a:pt x="2205064" y="22860"/>
                    <a:pt x="2126990" y="22860"/>
                    <a:pt x="2051357" y="24130"/>
                  </a:cubicBezTo>
                  <a:cubicBezTo>
                    <a:pt x="1985482" y="25400"/>
                    <a:pt x="875374" y="29210"/>
                    <a:pt x="809499" y="29210"/>
                  </a:cubicBezTo>
                  <a:cubicBezTo>
                    <a:pt x="702148" y="29210"/>
                    <a:pt x="594797" y="26670"/>
                    <a:pt x="487446" y="33020"/>
                  </a:cubicBezTo>
                  <a:cubicBezTo>
                    <a:pt x="431330" y="36830"/>
                    <a:pt x="377655" y="36830"/>
                    <a:pt x="323979" y="38100"/>
                  </a:cubicBezTo>
                  <a:cubicBezTo>
                    <a:pt x="231267" y="41910"/>
                    <a:pt x="138555" y="45720"/>
                    <a:pt x="49530" y="50800"/>
                  </a:cubicBezTo>
                  <a:cubicBezTo>
                    <a:pt x="36830" y="50800"/>
                    <a:pt x="34290" y="53340"/>
                    <a:pt x="33020" y="72280"/>
                  </a:cubicBezTo>
                  <a:cubicBezTo>
                    <a:pt x="31750" y="115129"/>
                    <a:pt x="31750" y="157978"/>
                    <a:pt x="30480" y="200826"/>
                  </a:cubicBezTo>
                  <a:cubicBezTo>
                    <a:pt x="29210" y="272241"/>
                    <a:pt x="26670" y="341275"/>
                    <a:pt x="25400" y="412689"/>
                  </a:cubicBezTo>
                  <a:cubicBezTo>
                    <a:pt x="20320" y="488864"/>
                    <a:pt x="26670" y="2350399"/>
                    <a:pt x="29210" y="2426575"/>
                  </a:cubicBezTo>
                  <a:cubicBezTo>
                    <a:pt x="29210" y="2507511"/>
                    <a:pt x="29210" y="2590828"/>
                    <a:pt x="30480" y="2671764"/>
                  </a:cubicBezTo>
                  <a:cubicBezTo>
                    <a:pt x="30480" y="2731276"/>
                    <a:pt x="33020" y="2790788"/>
                    <a:pt x="33020" y="2850300"/>
                  </a:cubicBezTo>
                  <a:cubicBezTo>
                    <a:pt x="33020" y="2914573"/>
                    <a:pt x="33020" y="2978846"/>
                    <a:pt x="31750" y="3040998"/>
                  </a:cubicBezTo>
                  <a:cubicBezTo>
                    <a:pt x="31750" y="3044808"/>
                    <a:pt x="31750" y="3047348"/>
                    <a:pt x="31750" y="3051158"/>
                  </a:cubicBezTo>
                  <a:cubicBezTo>
                    <a:pt x="31750" y="3061318"/>
                    <a:pt x="35560" y="3065128"/>
                    <a:pt x="44450" y="3065128"/>
                  </a:cubicBezTo>
                  <a:cubicBezTo>
                    <a:pt x="67801" y="3065128"/>
                    <a:pt x="101958" y="3066398"/>
                    <a:pt x="133675" y="3066398"/>
                  </a:cubicBezTo>
                  <a:cubicBezTo>
                    <a:pt x="180031" y="3066398"/>
                    <a:pt x="228827" y="3063858"/>
                    <a:pt x="275183" y="3066398"/>
                  </a:cubicBezTo>
                  <a:cubicBezTo>
                    <a:pt x="350817" y="3070208"/>
                    <a:pt x="426451" y="3072748"/>
                    <a:pt x="502085" y="3071478"/>
                  </a:cubicBezTo>
                  <a:cubicBezTo>
                    <a:pt x="550881" y="3070208"/>
                    <a:pt x="597237" y="3072748"/>
                    <a:pt x="646033" y="3072748"/>
                  </a:cubicBezTo>
                  <a:cubicBezTo>
                    <a:pt x="716787" y="3072748"/>
                    <a:pt x="787541" y="3071478"/>
                    <a:pt x="858295" y="3072748"/>
                  </a:cubicBezTo>
                  <a:cubicBezTo>
                    <a:pt x="963207" y="3074018"/>
                    <a:pt x="2114791" y="3063858"/>
                    <a:pt x="2222143" y="3066398"/>
                  </a:cubicBezTo>
                  <a:cubicBezTo>
                    <a:pt x="2268499" y="3067668"/>
                    <a:pt x="2314855" y="3068938"/>
                    <a:pt x="2358771" y="3068938"/>
                  </a:cubicBezTo>
                  <a:cubicBezTo>
                    <a:pt x="2439285" y="3071478"/>
                    <a:pt x="2517358" y="3067668"/>
                    <a:pt x="2597872" y="3071478"/>
                  </a:cubicBezTo>
                  <a:cubicBezTo>
                    <a:pt x="2663746" y="3074018"/>
                    <a:pt x="2729621" y="3074018"/>
                    <a:pt x="2795495" y="3076558"/>
                  </a:cubicBezTo>
                  <a:cubicBezTo>
                    <a:pt x="2893087" y="3080368"/>
                    <a:pt x="2990679" y="3082908"/>
                    <a:pt x="3088271" y="3084178"/>
                  </a:cubicBezTo>
                  <a:cubicBezTo>
                    <a:pt x="3124868" y="3084178"/>
                    <a:pt x="3145093" y="3082908"/>
                    <a:pt x="3165413" y="3082908"/>
                  </a:cubicBez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0994953" y="115520"/>
            <a:ext cx="6587942" cy="3705671"/>
            <a:chOff x="0" y="0"/>
            <a:chExt cx="1128903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9241" b="-9241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88473" y="465040"/>
            <a:ext cx="8869249" cy="3067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0"/>
              </a:lnSpc>
            </a:pPr>
            <a:r>
              <a:rPr lang="en-US" sz="7900" dirty="0" err="1">
                <a:solidFill>
                  <a:srgbClr val="FDF9DE"/>
                </a:solidFill>
                <a:latin typeface="Belleza"/>
              </a:rPr>
              <a:t>E.Sistematik</a:t>
            </a:r>
            <a:r>
              <a:rPr lang="en-US" sz="7900" dirty="0">
                <a:solidFill>
                  <a:srgbClr val="FDF9DE"/>
                </a:solidFill>
                <a:latin typeface="Belleza"/>
              </a:rPr>
              <a:t> </a:t>
            </a:r>
            <a:r>
              <a:rPr lang="en-US" sz="7900" dirty="0" err="1">
                <a:solidFill>
                  <a:srgbClr val="FDF9DE"/>
                </a:solidFill>
                <a:latin typeface="Belleza"/>
              </a:rPr>
              <a:t>Susunan</a:t>
            </a:r>
            <a:r>
              <a:rPr lang="en-US" sz="7900" dirty="0">
                <a:solidFill>
                  <a:srgbClr val="FDF9DE"/>
                </a:solidFill>
                <a:latin typeface="Belleza"/>
              </a:rPr>
              <a:t> Daftar Analisa </a:t>
            </a:r>
            <a:r>
              <a:rPr lang="en-US" sz="7900" dirty="0" err="1">
                <a:solidFill>
                  <a:srgbClr val="FDF9DE"/>
                </a:solidFill>
                <a:latin typeface="Belleza"/>
              </a:rPr>
              <a:t>Bahan</a:t>
            </a:r>
            <a:r>
              <a:rPr lang="en-US" sz="7900" dirty="0">
                <a:solidFill>
                  <a:srgbClr val="FDF9DE"/>
                </a:solidFill>
                <a:latin typeface="Belleza"/>
              </a:rPr>
              <a:t> </a:t>
            </a:r>
            <a:r>
              <a:rPr lang="en-US" sz="7900" dirty="0" err="1">
                <a:solidFill>
                  <a:srgbClr val="FDF9DE"/>
                </a:solidFill>
                <a:latin typeface="Belleza"/>
              </a:rPr>
              <a:t>Makanan</a:t>
            </a:r>
            <a:endParaRPr lang="en-US" sz="7900" dirty="0">
              <a:solidFill>
                <a:srgbClr val="FDF9DE"/>
              </a:solidFill>
              <a:latin typeface="Belleza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288473" y="4196078"/>
            <a:ext cx="4684300" cy="6001220"/>
            <a:chOff x="0" y="9525"/>
            <a:chExt cx="6245733" cy="8001626"/>
          </a:xfrm>
        </p:grpSpPr>
        <p:sp>
          <p:nvSpPr>
            <p:cNvPr id="16" name="TextBox 16"/>
            <p:cNvSpPr txBox="1"/>
            <p:nvPr/>
          </p:nvSpPr>
          <p:spPr>
            <a:xfrm>
              <a:off x="0" y="9525"/>
              <a:ext cx="6245733" cy="1105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0"/>
                </a:lnSpc>
              </a:pP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II. SUSUNAN MENURUT FUNGSI BAHAN MAKANAN DALAM TUBUH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227244"/>
              <a:ext cx="6245733" cy="67839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2000" spc="60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A. </a:t>
              </a: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Bahan</a:t>
              </a:r>
              <a:r>
                <a:rPr lang="en-US" sz="2000" spc="60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Makanan</a:t>
              </a:r>
              <a:r>
                <a:rPr lang="en-US" sz="2000" spc="60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Sumber</a:t>
              </a:r>
              <a:r>
                <a:rPr lang="en-US" sz="2000" spc="60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Tenaga</a:t>
              </a:r>
            </a:p>
            <a:p>
              <a:pPr>
                <a:lnSpc>
                  <a:spcPts val="3300"/>
                </a:lnSpc>
              </a:pP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Bahan</a:t>
              </a:r>
              <a:r>
                <a:rPr lang="en-US" sz="2000" spc="60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Makanan</a:t>
              </a:r>
              <a:r>
                <a:rPr lang="en-US" sz="2000" spc="60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Kaya </a:t>
              </a: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Karbohidrat</a:t>
              </a:r>
              <a:endParaRPr lang="en-US" sz="2000" spc="60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endParaRPr>
            </a:p>
            <a:p>
              <a:pPr>
                <a:lnSpc>
                  <a:spcPts val="3300"/>
                </a:lnSpc>
              </a:pP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Bahan</a:t>
              </a:r>
              <a:r>
                <a:rPr lang="en-US" sz="2000" spc="60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Makanan</a:t>
              </a:r>
              <a:r>
                <a:rPr lang="en-US" sz="2000" spc="60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Kaya Lemak </a:t>
              </a: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atau</a:t>
              </a:r>
              <a:r>
                <a:rPr lang="en-US" sz="2000" spc="60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Minyak</a:t>
              </a:r>
              <a:endParaRPr lang="en-US" sz="2000" spc="60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endParaRPr>
            </a:p>
            <a:p>
              <a:pPr>
                <a:lnSpc>
                  <a:spcPts val="3300"/>
                </a:lnSpc>
              </a:pPr>
              <a:r>
                <a:rPr lang="en-US" sz="2000" spc="60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B. </a:t>
              </a: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Bahan</a:t>
              </a:r>
              <a:r>
                <a:rPr lang="en-US" sz="2000" spc="60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Makanan</a:t>
              </a:r>
              <a:r>
                <a:rPr lang="en-US" sz="2000" spc="60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Pembangun</a:t>
              </a:r>
              <a:r>
                <a:rPr lang="en-US" sz="2000" spc="60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(Kaya </a:t>
              </a: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akan</a:t>
              </a:r>
              <a:r>
                <a:rPr lang="en-US" sz="2000" spc="60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Protein)</a:t>
              </a:r>
            </a:p>
            <a:p>
              <a:pPr>
                <a:lnSpc>
                  <a:spcPts val="3300"/>
                </a:lnSpc>
              </a:pP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Bahan</a:t>
              </a:r>
              <a:r>
                <a:rPr lang="en-US" sz="2000" spc="60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Makanan</a:t>
              </a:r>
              <a:r>
                <a:rPr lang="en-US" sz="2000" spc="60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Hewani</a:t>
              </a:r>
              <a:endParaRPr lang="en-US" sz="2000" spc="60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endParaRPr>
            </a:p>
            <a:p>
              <a:pPr>
                <a:lnSpc>
                  <a:spcPts val="3300"/>
                </a:lnSpc>
              </a:pP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Bahan</a:t>
              </a:r>
              <a:r>
                <a:rPr lang="en-US" sz="2000" spc="60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Makanan</a:t>
              </a:r>
              <a:r>
                <a:rPr lang="en-US" sz="2000" spc="60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Nabati</a:t>
              </a:r>
              <a:endParaRPr lang="en-US" sz="2000" spc="60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endParaRPr>
            </a:p>
            <a:p>
              <a:pPr>
                <a:lnSpc>
                  <a:spcPts val="3300"/>
                </a:lnSpc>
              </a:pPr>
              <a:r>
                <a:rPr lang="en-US" sz="2000" spc="60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C. </a:t>
              </a: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Bahan</a:t>
              </a:r>
              <a:r>
                <a:rPr lang="en-US" sz="2000" spc="60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Makanan</a:t>
              </a:r>
              <a:r>
                <a:rPr lang="en-US" sz="2000" spc="60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Pengatur</a:t>
              </a:r>
              <a:endParaRPr lang="en-US" sz="2000" spc="60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endParaRPr>
            </a:p>
            <a:p>
              <a:pPr>
                <a:lnSpc>
                  <a:spcPts val="3300"/>
                </a:lnSpc>
              </a:pP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Sayur</a:t>
              </a:r>
              <a:r>
                <a:rPr lang="en-US" sz="2000" spc="60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mayur</a:t>
              </a:r>
              <a:endParaRPr lang="en-US" sz="2000" spc="60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endParaRPr>
            </a:p>
            <a:p>
              <a:pPr>
                <a:lnSpc>
                  <a:spcPts val="3300"/>
                </a:lnSpc>
              </a:pP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Buah-buah</a:t>
              </a:r>
              <a:r>
                <a:rPr lang="en-US" sz="2000" spc="60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cuci</a:t>
              </a:r>
              <a:r>
                <a:rPr lang="en-US" sz="2000" spc="60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0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mulut</a:t>
              </a:r>
              <a:endParaRPr lang="en-US" sz="2000" spc="60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endParaRPr>
            </a:p>
            <a:p>
              <a:pPr>
                <a:lnSpc>
                  <a:spcPts val="3300"/>
                </a:lnSpc>
              </a:pPr>
              <a:endParaRPr lang="en-US" sz="3000" spc="60" dirty="0">
                <a:solidFill>
                  <a:srgbClr val="000000"/>
                </a:solidFill>
                <a:latin typeface="KG Primary Penmanship Bold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581790" y="4151660"/>
            <a:ext cx="5162520" cy="6422514"/>
            <a:chOff x="0" y="19051"/>
            <a:chExt cx="6883360" cy="8563351"/>
          </a:xfrm>
        </p:grpSpPr>
        <p:sp>
          <p:nvSpPr>
            <p:cNvPr id="19" name="TextBox 19"/>
            <p:cNvSpPr txBox="1"/>
            <p:nvPr/>
          </p:nvSpPr>
          <p:spPr>
            <a:xfrm>
              <a:off x="22131" y="19051"/>
              <a:ext cx="6861229" cy="1290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2000" spc="70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III. SUSUNAN MENURUT KANDUNGAN ZAT GIZINYA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386417"/>
              <a:ext cx="6861229" cy="7195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20"/>
                </a:lnSpc>
              </a:pPr>
              <a:r>
                <a:rPr lang="en-US" sz="2000" spc="64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A. </a:t>
              </a:r>
              <a:r>
                <a:rPr lang="en-US" sz="2000" spc="64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Bahan</a:t>
              </a:r>
              <a:r>
                <a:rPr lang="en-US" sz="2000" spc="64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4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Makanan</a:t>
              </a:r>
              <a:r>
                <a:rPr lang="en-US" sz="2000" spc="64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4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Sumber</a:t>
              </a:r>
              <a:r>
                <a:rPr lang="en-US" sz="2000" spc="64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4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Karbohidrat</a:t>
              </a:r>
              <a:r>
                <a:rPr lang="en-US" sz="2000" spc="64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4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Serealia</a:t>
              </a:r>
              <a:endParaRPr lang="en-US" sz="2000" spc="64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endParaRPr>
            </a:p>
            <a:p>
              <a:pPr algn="just">
                <a:lnSpc>
                  <a:spcPts val="3520"/>
                </a:lnSpc>
              </a:pPr>
              <a:r>
                <a:rPr lang="en-US" sz="2000" spc="64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Umbi dan Akar Gula dan </a:t>
              </a:r>
              <a:r>
                <a:rPr lang="en-US" sz="2000" spc="64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Tepung</a:t>
              </a:r>
              <a:endParaRPr lang="en-US" sz="2000" spc="64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endParaRPr>
            </a:p>
            <a:p>
              <a:pPr algn="just">
                <a:lnSpc>
                  <a:spcPts val="3520"/>
                </a:lnSpc>
              </a:pPr>
              <a:r>
                <a:rPr lang="en-US" sz="2000" spc="64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B. </a:t>
              </a:r>
              <a:r>
                <a:rPr lang="en-US" sz="2000" spc="64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Bahan</a:t>
              </a:r>
              <a:r>
                <a:rPr lang="en-US" sz="2000" spc="64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4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Makanan</a:t>
              </a:r>
              <a:r>
                <a:rPr lang="en-US" sz="2000" spc="64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4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Sumber</a:t>
              </a:r>
              <a:r>
                <a:rPr lang="en-US" sz="2000" spc="64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Lemak dan </a:t>
              </a:r>
              <a:r>
                <a:rPr lang="en-US" sz="2000" spc="64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Minyak</a:t>
              </a:r>
              <a:endParaRPr lang="en-US" sz="2000" spc="64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endParaRPr>
            </a:p>
            <a:p>
              <a:pPr algn="just">
                <a:lnSpc>
                  <a:spcPts val="3520"/>
                </a:lnSpc>
              </a:pPr>
              <a:r>
                <a:rPr lang="en-US" sz="2000" spc="64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C. </a:t>
              </a:r>
              <a:r>
                <a:rPr lang="en-US" sz="2000" spc="64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Bahan</a:t>
              </a:r>
              <a:r>
                <a:rPr lang="en-US" sz="2000" spc="64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4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Makanan</a:t>
              </a:r>
              <a:r>
                <a:rPr lang="en-US" sz="2000" spc="64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4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Sumber</a:t>
              </a:r>
              <a:r>
                <a:rPr lang="en-US" sz="2000" spc="64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Protein</a:t>
              </a:r>
            </a:p>
            <a:p>
              <a:pPr algn="just">
                <a:lnSpc>
                  <a:spcPts val="3520"/>
                </a:lnSpc>
              </a:pPr>
              <a:r>
                <a:rPr lang="en-US" sz="2000" spc="64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Sumber</a:t>
              </a:r>
              <a:r>
                <a:rPr lang="en-US" sz="2000" spc="64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Protein </a:t>
              </a:r>
              <a:r>
                <a:rPr lang="en-US" sz="2000" spc="64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Hewani</a:t>
              </a:r>
              <a:endParaRPr lang="en-US" sz="2000" spc="64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endParaRPr>
            </a:p>
            <a:p>
              <a:pPr algn="just">
                <a:lnSpc>
                  <a:spcPts val="3520"/>
                </a:lnSpc>
              </a:pPr>
              <a:r>
                <a:rPr lang="en-US" sz="2000" spc="64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Sumber</a:t>
              </a:r>
              <a:r>
                <a:rPr lang="en-US" sz="2000" spc="64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Protein </a:t>
              </a:r>
              <a:r>
                <a:rPr lang="en-US" sz="2000" spc="64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Nabati</a:t>
              </a:r>
              <a:endParaRPr lang="en-US" sz="2000" spc="64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endParaRPr>
            </a:p>
            <a:p>
              <a:pPr algn="just">
                <a:lnSpc>
                  <a:spcPts val="3520"/>
                </a:lnSpc>
              </a:pPr>
              <a:r>
                <a:rPr lang="en-US" sz="2000" spc="64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D. </a:t>
              </a:r>
              <a:r>
                <a:rPr lang="en-US" sz="2000" spc="64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Bahan</a:t>
              </a:r>
              <a:r>
                <a:rPr lang="en-US" sz="2000" spc="64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4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Makanan</a:t>
              </a:r>
              <a:r>
                <a:rPr lang="en-US" sz="2000" spc="64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4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Sumber</a:t>
              </a:r>
              <a:r>
                <a:rPr lang="en-US" sz="2000" spc="64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Vitamin dan Mineral  </a:t>
              </a:r>
              <a:r>
                <a:rPr lang="en-US" sz="2000" spc="64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Sayur-mayur</a:t>
              </a:r>
              <a:r>
                <a:rPr lang="en-US" sz="2000" spc="64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4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Buah</a:t>
              </a:r>
              <a:r>
                <a:rPr lang="en-US" sz="2000" spc="64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4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cuci</a:t>
              </a:r>
              <a:r>
                <a:rPr lang="en-US" sz="2000" spc="64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4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mulut</a:t>
              </a:r>
              <a:endParaRPr lang="en-US" sz="2000" spc="64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endParaRPr>
            </a:p>
            <a:p>
              <a:pPr algn="just">
                <a:lnSpc>
                  <a:spcPts val="3520"/>
                </a:lnSpc>
              </a:pPr>
              <a:endParaRPr lang="en-US" sz="3200" spc="64" dirty="0">
                <a:solidFill>
                  <a:srgbClr val="000000"/>
                </a:solidFill>
                <a:latin typeface="KG Primary Penmanship Bold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131654" y="4349938"/>
            <a:ext cx="5269537" cy="5401985"/>
            <a:chOff x="0" y="28575"/>
            <a:chExt cx="7026049" cy="7202645"/>
          </a:xfrm>
        </p:grpSpPr>
        <p:sp>
          <p:nvSpPr>
            <p:cNvPr id="22" name="TextBox 22"/>
            <p:cNvSpPr txBox="1"/>
            <p:nvPr/>
          </p:nvSpPr>
          <p:spPr>
            <a:xfrm>
              <a:off x="0" y="28575"/>
              <a:ext cx="7026049" cy="128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60"/>
                </a:lnSpc>
              </a:pPr>
              <a:r>
                <a:rPr lang="en-US" sz="2000" spc="7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IV. SUSUNAN MENURUT POLA KONSUMSI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403985"/>
              <a:ext cx="7026049" cy="5827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10"/>
                </a:lnSpc>
              </a:pPr>
              <a:r>
                <a:rPr lang="en-US" sz="2000" spc="62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Susunan</a:t>
              </a: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2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ini</a:t>
              </a: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2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dipergunakan</a:t>
              </a: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di Indonesia, </a:t>
              </a:r>
              <a:r>
                <a:rPr lang="en-US" sz="2000" spc="62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ialah</a:t>
              </a: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4 </a:t>
              </a:r>
              <a:r>
                <a:rPr lang="en-US" sz="2000" spc="62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sehat</a:t>
              </a: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5 </a:t>
              </a:r>
              <a:r>
                <a:rPr lang="en-US" sz="2000" spc="62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sempurna</a:t>
              </a: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.</a:t>
              </a:r>
            </a:p>
            <a:p>
              <a:pPr>
                <a:lnSpc>
                  <a:spcPts val="3410"/>
                </a:lnSpc>
              </a:pPr>
              <a:r>
                <a:rPr lang="en-US" sz="2000" spc="62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Sistematik</a:t>
              </a: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2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disini</a:t>
              </a: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2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berdasarkan</a:t>
              </a: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:</a:t>
              </a:r>
            </a:p>
            <a:p>
              <a:pPr>
                <a:lnSpc>
                  <a:spcPts val="3410"/>
                </a:lnSpc>
              </a:pP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A. </a:t>
              </a:r>
              <a:r>
                <a:rPr lang="en-US" sz="2000" spc="62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Bahan</a:t>
              </a: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2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Makanan</a:t>
              </a: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2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Pokok</a:t>
              </a:r>
              <a:endParaRPr lang="en-US" sz="2000" spc="62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endParaRPr>
            </a:p>
            <a:p>
              <a:pPr>
                <a:lnSpc>
                  <a:spcPts val="3410"/>
                </a:lnSpc>
              </a:pP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B. </a:t>
              </a:r>
              <a:r>
                <a:rPr lang="en-US" sz="2000" spc="62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Bahan</a:t>
              </a: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2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Makanan</a:t>
              </a: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2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Lauk-Pauk</a:t>
              </a:r>
              <a:endParaRPr lang="en-US" sz="2000" spc="62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endParaRPr>
            </a:p>
            <a:p>
              <a:pPr>
                <a:lnSpc>
                  <a:spcPts val="3410"/>
                </a:lnSpc>
              </a:pP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C. </a:t>
              </a:r>
              <a:r>
                <a:rPr lang="en-US" sz="2000" spc="62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Bahan</a:t>
              </a: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2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Makanan</a:t>
              </a: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2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Sayur</a:t>
              </a:r>
              <a:endParaRPr lang="en-US" sz="2000" spc="62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endParaRPr>
            </a:p>
            <a:p>
              <a:pPr>
                <a:lnSpc>
                  <a:spcPts val="3410"/>
                </a:lnSpc>
              </a:pP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D. </a:t>
              </a:r>
              <a:r>
                <a:rPr lang="en-US" sz="2000" spc="62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Bahan</a:t>
              </a: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2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Makanan</a:t>
              </a: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2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Buah</a:t>
              </a: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2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Cuci</a:t>
              </a: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2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Mulut</a:t>
              </a:r>
              <a:endParaRPr lang="en-US" sz="2000" spc="62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endParaRPr>
            </a:p>
            <a:p>
              <a:pPr>
                <a:lnSpc>
                  <a:spcPts val="3410"/>
                </a:lnSpc>
              </a:pP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E. </a:t>
              </a:r>
              <a:r>
                <a:rPr lang="en-US" sz="2000" spc="62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Kelompok</a:t>
              </a: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Susu dan </a:t>
              </a:r>
              <a:r>
                <a:rPr lang="en-US" sz="2000" spc="62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Telur</a:t>
              </a:r>
              <a:endParaRPr lang="en-US" sz="2000" spc="62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endParaRPr>
            </a:p>
            <a:p>
              <a:pPr>
                <a:lnSpc>
                  <a:spcPts val="3410"/>
                </a:lnSpc>
              </a:pP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F. </a:t>
              </a:r>
              <a:r>
                <a:rPr lang="en-US" sz="2000" spc="62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Bumbu</a:t>
              </a:r>
              <a:r>
                <a:rPr lang="en-US" sz="2000" spc="62" dirty="0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 </a:t>
              </a:r>
              <a:r>
                <a:rPr lang="en-US" sz="2000" spc="62" dirty="0" err="1">
                  <a:solidFill>
                    <a:srgbClr val="000000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dll</a:t>
              </a:r>
              <a:endParaRPr lang="en-US" sz="2000" spc="62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endParaRPr>
            </a:p>
            <a:p>
              <a:pPr>
                <a:lnSpc>
                  <a:spcPts val="3410"/>
                </a:lnSpc>
              </a:pPr>
              <a:endParaRPr lang="en-US" sz="3100" spc="62" dirty="0">
                <a:solidFill>
                  <a:srgbClr val="000000"/>
                </a:solidFill>
                <a:latin typeface="KG Primary Penmanship Bold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2173843" y="9792540"/>
            <a:ext cx="5888236" cy="233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4"/>
              </a:lnSpc>
            </a:pPr>
            <a:r>
              <a:rPr lang="en-US" sz="1303" u="sng">
                <a:solidFill>
                  <a:srgbClr val="000000"/>
                </a:solidFill>
                <a:latin typeface="Open Sans Extra Bold"/>
              </a:rPr>
              <a:t>https://pixabay.com/photos/food-meal-rice-full-course-meal-7407128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59687" y="-866428"/>
            <a:ext cx="11710285" cy="12525743"/>
            <a:chOff x="0" y="0"/>
            <a:chExt cx="607993" cy="6503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7993" cy="650331"/>
            </a:xfrm>
            <a:custGeom>
              <a:avLst/>
              <a:gdLst/>
              <a:ahLst/>
              <a:cxnLst/>
              <a:rect l="l" t="t" r="r" b="b"/>
              <a:pathLst>
                <a:path w="607993" h="650331">
                  <a:moveTo>
                    <a:pt x="303997" y="0"/>
                  </a:moveTo>
                  <a:cubicBezTo>
                    <a:pt x="136104" y="0"/>
                    <a:pt x="0" y="145582"/>
                    <a:pt x="0" y="325166"/>
                  </a:cubicBezTo>
                  <a:cubicBezTo>
                    <a:pt x="0" y="504750"/>
                    <a:pt x="136104" y="650331"/>
                    <a:pt x="303997" y="650331"/>
                  </a:cubicBezTo>
                  <a:cubicBezTo>
                    <a:pt x="471889" y="650331"/>
                    <a:pt x="607993" y="504750"/>
                    <a:pt x="607993" y="325166"/>
                  </a:cubicBezTo>
                  <a:cubicBezTo>
                    <a:pt x="607993" y="145582"/>
                    <a:pt x="471889" y="0"/>
                    <a:pt x="303997" y="0"/>
                  </a:cubicBezTo>
                </a:path>
              </a:pathLst>
            </a:custGeom>
            <a:solidFill>
              <a:srgbClr val="E8BAAB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9564624"/>
            <a:ext cx="7315200" cy="722376"/>
          </a:xfrm>
          <a:custGeom>
            <a:avLst/>
            <a:gdLst/>
            <a:ahLst/>
            <a:cxnLst/>
            <a:rect l="l" t="t" r="r" b="b"/>
            <a:pathLst>
              <a:path w="7315200" h="722376">
                <a:moveTo>
                  <a:pt x="0" y="0"/>
                </a:moveTo>
                <a:lnTo>
                  <a:pt x="7315200" y="0"/>
                </a:lnTo>
                <a:lnTo>
                  <a:pt x="7315200" y="722376"/>
                </a:lnTo>
                <a:lnTo>
                  <a:pt x="0" y="72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7305675" y="9564624"/>
            <a:ext cx="7315200" cy="722376"/>
          </a:xfrm>
          <a:custGeom>
            <a:avLst/>
            <a:gdLst/>
            <a:ahLst/>
            <a:cxnLst/>
            <a:rect l="l" t="t" r="r" b="b"/>
            <a:pathLst>
              <a:path w="7315200" h="722376">
                <a:moveTo>
                  <a:pt x="0" y="0"/>
                </a:moveTo>
                <a:lnTo>
                  <a:pt x="7315200" y="0"/>
                </a:lnTo>
                <a:lnTo>
                  <a:pt x="7315200" y="722376"/>
                </a:lnTo>
                <a:lnTo>
                  <a:pt x="0" y="72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14630400" y="9564624"/>
            <a:ext cx="7315200" cy="722376"/>
          </a:xfrm>
          <a:custGeom>
            <a:avLst/>
            <a:gdLst/>
            <a:ahLst/>
            <a:cxnLst/>
            <a:rect l="l" t="t" r="r" b="b"/>
            <a:pathLst>
              <a:path w="7315200" h="722376">
                <a:moveTo>
                  <a:pt x="0" y="0"/>
                </a:moveTo>
                <a:lnTo>
                  <a:pt x="7315200" y="0"/>
                </a:lnTo>
                <a:lnTo>
                  <a:pt x="7315200" y="722376"/>
                </a:lnTo>
                <a:lnTo>
                  <a:pt x="0" y="72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TextBox 8"/>
          <p:cNvSpPr txBox="1"/>
          <p:nvPr/>
        </p:nvSpPr>
        <p:spPr>
          <a:xfrm>
            <a:off x="6760123" y="1376894"/>
            <a:ext cx="10793081" cy="798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Angka Kecukupan Gizi yang dianjurkan digunakan untuk maksud-maksud sebagai berikut.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1.Merencanakan dan menyediakan suplai pangan untuk penduduk atau kelompok penduduk.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2.Menginterpretasikan data konsumsi makanan perorangan ataupun kelompok.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3.Perencanaan pemberian makanan di institusi.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4.Menetapkan standar bantuan pangan, misalnya untuk keadaan darurat.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5.Menilai kecukupan persediaan pangan nasional.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6.Merencakan program penyuluhan gizi.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7.Mengembangkan produk pangan baru di industry.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8.Menetapkan pedoman untuk keperluan labelling gizi pangan.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82849" y="4408733"/>
            <a:ext cx="4642934" cy="4114800"/>
          </a:xfrm>
          <a:custGeom>
            <a:avLst/>
            <a:gdLst/>
            <a:ahLst/>
            <a:cxnLst/>
            <a:rect l="l" t="t" r="r" b="b"/>
            <a:pathLst>
              <a:path w="4642934" h="4114800">
                <a:moveTo>
                  <a:pt x="0" y="0"/>
                </a:moveTo>
                <a:lnTo>
                  <a:pt x="4642934" y="0"/>
                </a:lnTo>
                <a:lnTo>
                  <a:pt x="4642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2161594" y="1784421"/>
            <a:ext cx="3438351" cy="2699106"/>
          </a:xfrm>
          <a:custGeom>
            <a:avLst/>
            <a:gdLst/>
            <a:ahLst/>
            <a:cxnLst/>
            <a:rect l="l" t="t" r="r" b="b"/>
            <a:pathLst>
              <a:path w="3438351" h="2699106">
                <a:moveTo>
                  <a:pt x="0" y="0"/>
                </a:moveTo>
                <a:lnTo>
                  <a:pt x="3438352" y="0"/>
                </a:lnTo>
                <a:lnTo>
                  <a:pt x="3438352" y="2699106"/>
                </a:lnTo>
                <a:lnTo>
                  <a:pt x="0" y="26991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TextBox 11"/>
          <p:cNvSpPr txBox="1"/>
          <p:nvPr/>
        </p:nvSpPr>
        <p:spPr>
          <a:xfrm>
            <a:off x="3546008" y="548814"/>
            <a:ext cx="1038770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 Bold"/>
              </a:rPr>
              <a:t>1.Angka Kecukupan Gizi yang Dianjurkan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59687" y="-866428"/>
            <a:ext cx="11710285" cy="12525743"/>
            <a:chOff x="0" y="0"/>
            <a:chExt cx="607993" cy="6503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7993" cy="650331"/>
            </a:xfrm>
            <a:custGeom>
              <a:avLst/>
              <a:gdLst/>
              <a:ahLst/>
              <a:cxnLst/>
              <a:rect l="l" t="t" r="r" b="b"/>
              <a:pathLst>
                <a:path w="607993" h="650331">
                  <a:moveTo>
                    <a:pt x="303997" y="0"/>
                  </a:moveTo>
                  <a:cubicBezTo>
                    <a:pt x="136104" y="0"/>
                    <a:pt x="0" y="145582"/>
                    <a:pt x="0" y="325166"/>
                  </a:cubicBezTo>
                  <a:cubicBezTo>
                    <a:pt x="0" y="504750"/>
                    <a:pt x="136104" y="650331"/>
                    <a:pt x="303997" y="650331"/>
                  </a:cubicBezTo>
                  <a:cubicBezTo>
                    <a:pt x="471889" y="650331"/>
                    <a:pt x="607993" y="504750"/>
                    <a:pt x="607993" y="325166"/>
                  </a:cubicBezTo>
                  <a:cubicBezTo>
                    <a:pt x="607993" y="145582"/>
                    <a:pt x="471889" y="0"/>
                    <a:pt x="303997" y="0"/>
                  </a:cubicBezTo>
                </a:path>
              </a:pathLst>
            </a:custGeom>
            <a:solidFill>
              <a:srgbClr val="E8BAAB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9564624"/>
            <a:ext cx="7315200" cy="722376"/>
          </a:xfrm>
          <a:custGeom>
            <a:avLst/>
            <a:gdLst/>
            <a:ahLst/>
            <a:cxnLst/>
            <a:rect l="l" t="t" r="r" b="b"/>
            <a:pathLst>
              <a:path w="7315200" h="722376">
                <a:moveTo>
                  <a:pt x="0" y="0"/>
                </a:moveTo>
                <a:lnTo>
                  <a:pt x="7315200" y="0"/>
                </a:lnTo>
                <a:lnTo>
                  <a:pt x="7315200" y="722376"/>
                </a:lnTo>
                <a:lnTo>
                  <a:pt x="0" y="72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7305675" y="9564624"/>
            <a:ext cx="7315200" cy="722376"/>
          </a:xfrm>
          <a:custGeom>
            <a:avLst/>
            <a:gdLst/>
            <a:ahLst/>
            <a:cxnLst/>
            <a:rect l="l" t="t" r="r" b="b"/>
            <a:pathLst>
              <a:path w="7315200" h="722376">
                <a:moveTo>
                  <a:pt x="0" y="0"/>
                </a:moveTo>
                <a:lnTo>
                  <a:pt x="7315200" y="0"/>
                </a:lnTo>
                <a:lnTo>
                  <a:pt x="7315200" y="722376"/>
                </a:lnTo>
                <a:lnTo>
                  <a:pt x="0" y="72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14630400" y="9564624"/>
            <a:ext cx="7315200" cy="722376"/>
          </a:xfrm>
          <a:custGeom>
            <a:avLst/>
            <a:gdLst/>
            <a:ahLst/>
            <a:cxnLst/>
            <a:rect l="l" t="t" r="r" b="b"/>
            <a:pathLst>
              <a:path w="7315200" h="722376">
                <a:moveTo>
                  <a:pt x="0" y="0"/>
                </a:moveTo>
                <a:lnTo>
                  <a:pt x="7315200" y="0"/>
                </a:lnTo>
                <a:lnTo>
                  <a:pt x="7315200" y="722376"/>
                </a:lnTo>
                <a:lnTo>
                  <a:pt x="0" y="72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TextBox 8"/>
          <p:cNvSpPr txBox="1"/>
          <p:nvPr/>
        </p:nvSpPr>
        <p:spPr>
          <a:xfrm>
            <a:off x="6760123" y="1376894"/>
            <a:ext cx="10793081" cy="798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Angka Kecukupan Gizi yang dianjurkan digunakan untuk maksud-maksud sebagai berikut.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1.Merencanakan dan menyediakan suplai pangan untuk penduduk atau kelompok penduduk.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2.Menginterpretasikan data konsumsi makanan perorangan ataupun kelompok.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3.Perencanaan pemberian makanan di institusi.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4.Menetapkan standar bantuan pangan, misalnya untuk keadaan darurat.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5.Menilai kecukupan persediaan pangan nasional.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6.Merencakan program penyuluhan gizi.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7.Mengembangkan produk pangan baru di industry.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8.Menetapkan pedoman untuk keperluan labelling gizi pangan.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367384" y="1947166"/>
            <a:ext cx="5556136" cy="5188042"/>
          </a:xfrm>
          <a:custGeom>
            <a:avLst/>
            <a:gdLst/>
            <a:ahLst/>
            <a:cxnLst/>
            <a:rect l="l" t="t" r="r" b="b"/>
            <a:pathLst>
              <a:path w="5556136" h="5188042">
                <a:moveTo>
                  <a:pt x="0" y="0"/>
                </a:moveTo>
                <a:lnTo>
                  <a:pt x="5556136" y="0"/>
                </a:lnTo>
                <a:lnTo>
                  <a:pt x="5556136" y="5188042"/>
                </a:lnTo>
                <a:lnTo>
                  <a:pt x="0" y="51880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TextBox 10"/>
          <p:cNvSpPr txBox="1"/>
          <p:nvPr/>
        </p:nvSpPr>
        <p:spPr>
          <a:xfrm>
            <a:off x="3936037" y="548814"/>
            <a:ext cx="960765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 Bold"/>
              </a:rPr>
              <a:t>2.Dasar Perhitungan AKG di Indonesia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1119</Words>
  <Application>Microsoft Office PowerPoint</Application>
  <PresentationFormat>Custom</PresentationFormat>
  <Paragraphs>113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Calibri</vt:lpstr>
      <vt:lpstr>Arial</vt:lpstr>
      <vt:lpstr>Open Sans Bold</vt:lpstr>
      <vt:lpstr>High Tower Text</vt:lpstr>
      <vt:lpstr>Belleza</vt:lpstr>
      <vt:lpstr>KG Primary Penmanship Bold</vt:lpstr>
      <vt:lpstr>Open Sans Extra Bold</vt:lpstr>
      <vt:lpstr>Open Sans</vt:lpstr>
      <vt:lpstr>Hangyaboly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MENYUSUN MENU DAN MENGHITUNG KECUKUPAN GIZI</dc:title>
  <dc:creator>WIN10</dc:creator>
  <cp:lastModifiedBy>diyahayu widyaningrum</cp:lastModifiedBy>
  <cp:revision>5</cp:revision>
  <dcterms:created xsi:type="dcterms:W3CDTF">2006-08-16T00:00:00Z</dcterms:created>
  <dcterms:modified xsi:type="dcterms:W3CDTF">2023-11-07T08:45:22Z</dcterms:modified>
  <dc:identifier>DAFsPHqknhk</dc:identifier>
</cp:coreProperties>
</file>