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303" r:id="rId5"/>
    <p:sldId id="304" r:id="rId6"/>
    <p:sldId id="305" r:id="rId7"/>
    <p:sldId id="301" r:id="rId8"/>
    <p:sldId id="302" r:id="rId9"/>
    <p:sldId id="306" r:id="rId10"/>
    <p:sldId id="307" r:id="rId11"/>
    <p:sldId id="308" r:id="rId12"/>
    <p:sldId id="310" r:id="rId13"/>
    <p:sldId id="309" r:id="rId14"/>
    <p:sldId id="311" r:id="rId15"/>
    <p:sldId id="312" r:id="rId16"/>
    <p:sldId id="313" r:id="rId17"/>
    <p:sldId id="314" r:id="rId18"/>
    <p:sldId id="26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BA470-2249-4D47-B162-EF515F43117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D309FF-7DD0-4204-9D23-704824B8F931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A178024B-08E0-4221-9E28-3D5BBA41F5C2}" type="parTrans" cxnId="{C3614050-D587-446A-8C0E-C085ABC3188F}">
      <dgm:prSet/>
      <dgm:spPr/>
      <dgm:t>
        <a:bodyPr/>
        <a:lstStyle/>
        <a:p>
          <a:endParaRPr lang="en-US"/>
        </a:p>
      </dgm:t>
    </dgm:pt>
    <dgm:pt modelId="{A162DF16-5A34-4037-8C80-FB79EE388814}" type="sibTrans" cxnId="{C3614050-D587-446A-8C0E-C085ABC3188F}">
      <dgm:prSet/>
      <dgm:spPr/>
      <dgm:t>
        <a:bodyPr/>
        <a:lstStyle/>
        <a:p>
          <a:endParaRPr lang="en-US"/>
        </a:p>
      </dgm:t>
    </dgm:pt>
    <dgm:pt modelId="{33DD2C38-6901-4A9B-AE0C-0AE3F4A5AF5A}">
      <dgm:prSet phldrT="[Text]"/>
      <dgm:spPr/>
      <dgm:t>
        <a:bodyPr/>
        <a:lstStyle/>
        <a:p>
          <a:r>
            <a:rPr lang="en-US" dirty="0"/>
            <a:t>ATP (Alur </a:t>
          </a:r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Pembelajaran</a:t>
          </a:r>
          <a:r>
            <a:rPr lang="en-US" dirty="0"/>
            <a:t>)</a:t>
          </a:r>
        </a:p>
      </dgm:t>
    </dgm:pt>
    <dgm:pt modelId="{F92394B3-FE58-4689-AC71-78D624950974}" type="parTrans" cxnId="{4F6915EB-D36C-4BAA-99AE-09F0052C36A7}">
      <dgm:prSet/>
      <dgm:spPr/>
      <dgm:t>
        <a:bodyPr/>
        <a:lstStyle/>
        <a:p>
          <a:endParaRPr lang="en-US"/>
        </a:p>
      </dgm:t>
    </dgm:pt>
    <dgm:pt modelId="{05971DDE-C9B2-4479-A342-0F9852E22A8F}" type="sibTrans" cxnId="{4F6915EB-D36C-4BAA-99AE-09F0052C36A7}">
      <dgm:prSet/>
      <dgm:spPr/>
      <dgm:t>
        <a:bodyPr/>
        <a:lstStyle/>
        <a:p>
          <a:endParaRPr lang="en-US"/>
        </a:p>
      </dgm:t>
    </dgm:pt>
    <dgm:pt modelId="{4243236F-E43C-4079-8F7B-DBEF43B097BA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E67AF316-449F-4F8E-A3E6-515A95D76B7F}" type="parTrans" cxnId="{1142DD36-051F-42D2-A189-FA12C7C190AA}">
      <dgm:prSet/>
      <dgm:spPr/>
      <dgm:t>
        <a:bodyPr/>
        <a:lstStyle/>
        <a:p>
          <a:endParaRPr lang="en-US"/>
        </a:p>
      </dgm:t>
    </dgm:pt>
    <dgm:pt modelId="{E6AC4822-95CE-44D4-9965-8E544A9A023E}" type="sibTrans" cxnId="{1142DD36-051F-42D2-A189-FA12C7C190AA}">
      <dgm:prSet/>
      <dgm:spPr/>
      <dgm:t>
        <a:bodyPr/>
        <a:lstStyle/>
        <a:p>
          <a:endParaRPr lang="en-US"/>
        </a:p>
      </dgm:t>
    </dgm:pt>
    <dgm:pt modelId="{5539C049-FD7B-4BD2-AB5D-248DE1730D3F}">
      <dgm:prSet phldrT="[Text]"/>
      <dgm:spPr/>
      <dgm:t>
        <a:bodyPr/>
        <a:lstStyle/>
        <a:p>
          <a:r>
            <a:rPr lang="en-US" dirty="0"/>
            <a:t>MP (Modul  </a:t>
          </a:r>
          <a:r>
            <a:rPr lang="en-US" dirty="0" err="1"/>
            <a:t>Proyek</a:t>
          </a:r>
          <a:r>
            <a:rPr lang="en-US" dirty="0"/>
            <a:t>)</a:t>
          </a:r>
        </a:p>
      </dgm:t>
    </dgm:pt>
    <dgm:pt modelId="{7A59D700-D8FE-4734-958F-D4F8E02FE81C}" type="parTrans" cxnId="{49DD1A18-343E-4881-A86B-1B780393FDC8}">
      <dgm:prSet/>
      <dgm:spPr/>
      <dgm:t>
        <a:bodyPr/>
        <a:lstStyle/>
        <a:p>
          <a:endParaRPr lang="en-US"/>
        </a:p>
      </dgm:t>
    </dgm:pt>
    <dgm:pt modelId="{02D77D46-900E-48B6-92CD-3919B4CCF076}" type="sibTrans" cxnId="{49DD1A18-343E-4881-A86B-1B780393FDC8}">
      <dgm:prSet/>
      <dgm:spPr/>
      <dgm:t>
        <a:bodyPr/>
        <a:lstStyle/>
        <a:p>
          <a:endParaRPr lang="en-US"/>
        </a:p>
      </dgm:t>
    </dgm:pt>
    <dgm:pt modelId="{13C5AAA9-1EE8-4684-8A6C-E70B4E35CBB2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00537E7D-4455-4334-89A5-F2B47CDC2420}" type="parTrans" cxnId="{A768FC2A-54AC-4517-A9E1-E114772AF0E2}">
      <dgm:prSet/>
      <dgm:spPr/>
      <dgm:t>
        <a:bodyPr/>
        <a:lstStyle/>
        <a:p>
          <a:endParaRPr lang="en-US"/>
        </a:p>
      </dgm:t>
    </dgm:pt>
    <dgm:pt modelId="{EFE1C274-817A-4C54-948E-94D68CD09CCB}" type="sibTrans" cxnId="{A768FC2A-54AC-4517-A9E1-E114772AF0E2}">
      <dgm:prSet/>
      <dgm:spPr/>
      <dgm:t>
        <a:bodyPr/>
        <a:lstStyle/>
        <a:p>
          <a:endParaRPr lang="en-US"/>
        </a:p>
      </dgm:t>
    </dgm:pt>
    <dgm:pt modelId="{B340DE19-BFB3-45A1-BE8D-661544DDBEBC}">
      <dgm:prSet phldrT="[Text]"/>
      <dgm:spPr/>
      <dgm:t>
        <a:bodyPr/>
        <a:lstStyle/>
        <a:p>
          <a:r>
            <a:rPr lang="en-US" dirty="0"/>
            <a:t>MA (Modul Ajar)</a:t>
          </a:r>
        </a:p>
      </dgm:t>
    </dgm:pt>
    <dgm:pt modelId="{DBAB2FA3-F9CE-494A-B63A-781F6E6D79D7}" type="parTrans" cxnId="{DB85B40D-6220-4F2D-8DD6-A5594F44D73B}">
      <dgm:prSet/>
      <dgm:spPr/>
      <dgm:t>
        <a:bodyPr/>
        <a:lstStyle/>
        <a:p>
          <a:endParaRPr lang="en-US"/>
        </a:p>
      </dgm:t>
    </dgm:pt>
    <dgm:pt modelId="{B8AFC2EE-7702-4DE0-8F66-7CE75835B922}" type="sibTrans" cxnId="{DB85B40D-6220-4F2D-8DD6-A5594F44D73B}">
      <dgm:prSet/>
      <dgm:spPr/>
      <dgm:t>
        <a:bodyPr/>
        <a:lstStyle/>
        <a:p>
          <a:endParaRPr lang="en-US"/>
        </a:p>
      </dgm:t>
    </dgm:pt>
    <dgm:pt modelId="{E48F1A66-6542-4DA8-94F6-5F28FA5EFD35}">
      <dgm:prSet/>
      <dgm:spPr/>
      <dgm:t>
        <a:bodyPr/>
        <a:lstStyle/>
        <a:p>
          <a:r>
            <a:rPr lang="en-US" dirty="0"/>
            <a:t>4</a:t>
          </a:r>
        </a:p>
      </dgm:t>
    </dgm:pt>
    <dgm:pt modelId="{4AFF4767-1780-40E3-A275-1D93BBC4274D}" type="parTrans" cxnId="{541D5F60-ACA1-41CD-8946-F13F4738E18A}">
      <dgm:prSet/>
      <dgm:spPr/>
      <dgm:t>
        <a:bodyPr/>
        <a:lstStyle/>
        <a:p>
          <a:endParaRPr lang="en-US"/>
        </a:p>
      </dgm:t>
    </dgm:pt>
    <dgm:pt modelId="{CCB27FBB-F5EE-4FE8-ADBB-7594FFA9AA20}" type="sibTrans" cxnId="{541D5F60-ACA1-41CD-8946-F13F4738E18A}">
      <dgm:prSet/>
      <dgm:spPr/>
      <dgm:t>
        <a:bodyPr/>
        <a:lstStyle/>
        <a:p>
          <a:endParaRPr lang="en-US"/>
        </a:p>
      </dgm:t>
    </dgm:pt>
    <dgm:pt modelId="{CF86740C-128C-4A31-AFBF-7CD9EFE275B9}">
      <dgm:prSet/>
      <dgm:spPr/>
      <dgm:t>
        <a:bodyPr/>
        <a:lstStyle/>
        <a:p>
          <a:r>
            <a:rPr lang="en-US" dirty="0"/>
            <a:t>PPP (</a:t>
          </a:r>
          <a:r>
            <a:rPr lang="en-US" dirty="0" err="1"/>
            <a:t>Profil</a:t>
          </a:r>
          <a:r>
            <a:rPr lang="en-US" dirty="0"/>
            <a:t> </a:t>
          </a:r>
          <a:r>
            <a:rPr lang="en-US" dirty="0" err="1"/>
            <a:t>Pelajar</a:t>
          </a:r>
          <a:r>
            <a:rPr lang="en-US" dirty="0"/>
            <a:t> Pancasila)</a:t>
          </a:r>
        </a:p>
      </dgm:t>
    </dgm:pt>
    <dgm:pt modelId="{3414CE4C-61CB-4E31-A413-D966F27F5CB2}" type="parTrans" cxnId="{D4F1C30E-4F86-4589-9564-DAE2A704F9BC}">
      <dgm:prSet/>
      <dgm:spPr/>
      <dgm:t>
        <a:bodyPr/>
        <a:lstStyle/>
        <a:p>
          <a:endParaRPr lang="en-US"/>
        </a:p>
      </dgm:t>
    </dgm:pt>
    <dgm:pt modelId="{46B0B0B2-8C2E-4E0B-B808-BCD003763598}" type="sibTrans" cxnId="{D4F1C30E-4F86-4589-9564-DAE2A704F9BC}">
      <dgm:prSet/>
      <dgm:spPr/>
      <dgm:t>
        <a:bodyPr/>
        <a:lstStyle/>
        <a:p>
          <a:endParaRPr lang="en-US"/>
        </a:p>
      </dgm:t>
    </dgm:pt>
    <dgm:pt modelId="{0CCE96ED-F5DF-4EC9-99A5-C0EA0D4D7716}" type="pres">
      <dgm:prSet presAssocID="{5E5BA470-2249-4D47-B162-EF515F431172}" presName="Name0" presStyleCnt="0">
        <dgm:presLayoutVars>
          <dgm:dir/>
          <dgm:animLvl val="lvl"/>
          <dgm:resizeHandles val="exact"/>
        </dgm:presLayoutVars>
      </dgm:prSet>
      <dgm:spPr/>
    </dgm:pt>
    <dgm:pt modelId="{A2F5B463-8178-4606-A81C-24E6A101C080}" type="pres">
      <dgm:prSet presAssocID="{3AD309FF-7DD0-4204-9D23-704824B8F931}" presName="linNode" presStyleCnt="0"/>
      <dgm:spPr/>
    </dgm:pt>
    <dgm:pt modelId="{9B033A1E-675F-4FDE-B25E-890B1C95B8C0}" type="pres">
      <dgm:prSet presAssocID="{3AD309FF-7DD0-4204-9D23-704824B8F931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880367F2-410A-472E-8C01-622AC463B8C0}" type="pres">
      <dgm:prSet presAssocID="{3AD309FF-7DD0-4204-9D23-704824B8F931}" presName="descendantText" presStyleLbl="alignAccFollowNode1" presStyleIdx="0" presStyleCnt="4">
        <dgm:presLayoutVars>
          <dgm:bulletEnabled val="1"/>
        </dgm:presLayoutVars>
      </dgm:prSet>
      <dgm:spPr/>
    </dgm:pt>
    <dgm:pt modelId="{3DC1FB15-C2F4-46A2-B524-CDF14A0273EB}" type="pres">
      <dgm:prSet presAssocID="{A162DF16-5A34-4037-8C80-FB79EE388814}" presName="sp" presStyleCnt="0"/>
      <dgm:spPr/>
    </dgm:pt>
    <dgm:pt modelId="{737D5145-5D03-4EB8-A471-5E866B3AB283}" type="pres">
      <dgm:prSet presAssocID="{4243236F-E43C-4079-8F7B-DBEF43B097BA}" presName="linNode" presStyleCnt="0"/>
      <dgm:spPr/>
    </dgm:pt>
    <dgm:pt modelId="{9FC49CC1-9742-4F1B-9BF1-9A37CAFCE8D4}" type="pres">
      <dgm:prSet presAssocID="{4243236F-E43C-4079-8F7B-DBEF43B097BA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1613AB0D-0897-4031-B2A8-0511053EFFCB}" type="pres">
      <dgm:prSet presAssocID="{4243236F-E43C-4079-8F7B-DBEF43B097BA}" presName="descendantText" presStyleLbl="alignAccFollowNode1" presStyleIdx="1" presStyleCnt="4">
        <dgm:presLayoutVars>
          <dgm:bulletEnabled val="1"/>
        </dgm:presLayoutVars>
      </dgm:prSet>
      <dgm:spPr/>
    </dgm:pt>
    <dgm:pt modelId="{CDAAD43F-662F-48A6-8ADA-AD9445AEBF9C}" type="pres">
      <dgm:prSet presAssocID="{E6AC4822-95CE-44D4-9965-8E544A9A023E}" presName="sp" presStyleCnt="0"/>
      <dgm:spPr/>
    </dgm:pt>
    <dgm:pt modelId="{F34918B6-6DE0-4E24-A17A-C673540015D2}" type="pres">
      <dgm:prSet presAssocID="{13C5AAA9-1EE8-4684-8A6C-E70B4E35CBB2}" presName="linNode" presStyleCnt="0"/>
      <dgm:spPr/>
    </dgm:pt>
    <dgm:pt modelId="{BE04ADC7-9B13-40AE-915E-63EE94B9922E}" type="pres">
      <dgm:prSet presAssocID="{13C5AAA9-1EE8-4684-8A6C-E70B4E35CBB2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EA5DAA5-315E-4B06-BCBF-91DBB7FE9A57}" type="pres">
      <dgm:prSet presAssocID="{13C5AAA9-1EE8-4684-8A6C-E70B4E35CBB2}" presName="descendantText" presStyleLbl="alignAccFollowNode1" presStyleIdx="2" presStyleCnt="4">
        <dgm:presLayoutVars>
          <dgm:bulletEnabled val="1"/>
        </dgm:presLayoutVars>
      </dgm:prSet>
      <dgm:spPr/>
    </dgm:pt>
    <dgm:pt modelId="{128418F7-93DA-45E3-BC6C-27277813C217}" type="pres">
      <dgm:prSet presAssocID="{EFE1C274-817A-4C54-948E-94D68CD09CCB}" presName="sp" presStyleCnt="0"/>
      <dgm:spPr/>
    </dgm:pt>
    <dgm:pt modelId="{DBC74F8D-DE73-4E4E-9D11-ED6E1AD75C30}" type="pres">
      <dgm:prSet presAssocID="{E48F1A66-6542-4DA8-94F6-5F28FA5EFD35}" presName="linNode" presStyleCnt="0"/>
      <dgm:spPr/>
    </dgm:pt>
    <dgm:pt modelId="{A6448775-6579-4840-B26B-A92AE750C520}" type="pres">
      <dgm:prSet presAssocID="{E48F1A66-6542-4DA8-94F6-5F28FA5EFD35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ADBA9C1E-8F14-46CE-8C16-F883571CC537}" type="pres">
      <dgm:prSet presAssocID="{E48F1A66-6542-4DA8-94F6-5F28FA5EFD35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DB85B40D-6220-4F2D-8DD6-A5594F44D73B}" srcId="{13C5AAA9-1EE8-4684-8A6C-E70B4E35CBB2}" destId="{B340DE19-BFB3-45A1-BE8D-661544DDBEBC}" srcOrd="0" destOrd="0" parTransId="{DBAB2FA3-F9CE-494A-B63A-781F6E6D79D7}" sibTransId="{B8AFC2EE-7702-4DE0-8F66-7CE75835B922}"/>
    <dgm:cxn modelId="{D4F1C30E-4F86-4589-9564-DAE2A704F9BC}" srcId="{E48F1A66-6542-4DA8-94F6-5F28FA5EFD35}" destId="{CF86740C-128C-4A31-AFBF-7CD9EFE275B9}" srcOrd="0" destOrd="0" parTransId="{3414CE4C-61CB-4E31-A413-D966F27F5CB2}" sibTransId="{46B0B0B2-8C2E-4E0B-B808-BCD003763598}"/>
    <dgm:cxn modelId="{5D7C1A15-6BDE-4186-B7CB-932DC6E4921C}" type="presOf" srcId="{B340DE19-BFB3-45A1-BE8D-661544DDBEBC}" destId="{7EA5DAA5-315E-4B06-BCBF-91DBB7FE9A57}" srcOrd="0" destOrd="0" presId="urn:microsoft.com/office/officeart/2005/8/layout/vList5"/>
    <dgm:cxn modelId="{49DD1A18-343E-4881-A86B-1B780393FDC8}" srcId="{4243236F-E43C-4079-8F7B-DBEF43B097BA}" destId="{5539C049-FD7B-4BD2-AB5D-248DE1730D3F}" srcOrd="0" destOrd="0" parTransId="{7A59D700-D8FE-4734-958F-D4F8E02FE81C}" sibTransId="{02D77D46-900E-48B6-92CD-3919B4CCF076}"/>
    <dgm:cxn modelId="{6453B229-D517-4608-8F06-8CE518E513C8}" type="presOf" srcId="{13C5AAA9-1EE8-4684-8A6C-E70B4E35CBB2}" destId="{BE04ADC7-9B13-40AE-915E-63EE94B9922E}" srcOrd="0" destOrd="0" presId="urn:microsoft.com/office/officeart/2005/8/layout/vList5"/>
    <dgm:cxn modelId="{A768FC2A-54AC-4517-A9E1-E114772AF0E2}" srcId="{5E5BA470-2249-4D47-B162-EF515F431172}" destId="{13C5AAA9-1EE8-4684-8A6C-E70B4E35CBB2}" srcOrd="2" destOrd="0" parTransId="{00537E7D-4455-4334-89A5-F2B47CDC2420}" sibTransId="{EFE1C274-817A-4C54-948E-94D68CD09CCB}"/>
    <dgm:cxn modelId="{1142DD36-051F-42D2-A189-FA12C7C190AA}" srcId="{5E5BA470-2249-4D47-B162-EF515F431172}" destId="{4243236F-E43C-4079-8F7B-DBEF43B097BA}" srcOrd="1" destOrd="0" parTransId="{E67AF316-449F-4F8E-A3E6-515A95D76B7F}" sibTransId="{E6AC4822-95CE-44D4-9965-8E544A9A023E}"/>
    <dgm:cxn modelId="{EC44235C-5452-4A05-8CBD-6EA163317D72}" type="presOf" srcId="{5E5BA470-2249-4D47-B162-EF515F431172}" destId="{0CCE96ED-F5DF-4EC9-99A5-C0EA0D4D7716}" srcOrd="0" destOrd="0" presId="urn:microsoft.com/office/officeart/2005/8/layout/vList5"/>
    <dgm:cxn modelId="{78A2935F-63BC-41D9-A3AA-8F53E1E49317}" type="presOf" srcId="{5539C049-FD7B-4BD2-AB5D-248DE1730D3F}" destId="{1613AB0D-0897-4031-B2A8-0511053EFFCB}" srcOrd="0" destOrd="0" presId="urn:microsoft.com/office/officeart/2005/8/layout/vList5"/>
    <dgm:cxn modelId="{541D5F60-ACA1-41CD-8946-F13F4738E18A}" srcId="{5E5BA470-2249-4D47-B162-EF515F431172}" destId="{E48F1A66-6542-4DA8-94F6-5F28FA5EFD35}" srcOrd="3" destOrd="0" parTransId="{4AFF4767-1780-40E3-A275-1D93BBC4274D}" sibTransId="{CCB27FBB-F5EE-4FE8-ADBB-7594FFA9AA20}"/>
    <dgm:cxn modelId="{C3614050-D587-446A-8C0E-C085ABC3188F}" srcId="{5E5BA470-2249-4D47-B162-EF515F431172}" destId="{3AD309FF-7DD0-4204-9D23-704824B8F931}" srcOrd="0" destOrd="0" parTransId="{A178024B-08E0-4221-9E28-3D5BBA41F5C2}" sibTransId="{A162DF16-5A34-4037-8C80-FB79EE388814}"/>
    <dgm:cxn modelId="{4AD47250-D17A-4A0E-9538-0015EF500E5D}" type="presOf" srcId="{E48F1A66-6542-4DA8-94F6-5F28FA5EFD35}" destId="{A6448775-6579-4840-B26B-A92AE750C520}" srcOrd="0" destOrd="0" presId="urn:microsoft.com/office/officeart/2005/8/layout/vList5"/>
    <dgm:cxn modelId="{75699990-2E20-4741-A65E-FFC46E835A5F}" type="presOf" srcId="{33DD2C38-6901-4A9B-AE0C-0AE3F4A5AF5A}" destId="{880367F2-410A-472E-8C01-622AC463B8C0}" srcOrd="0" destOrd="0" presId="urn:microsoft.com/office/officeart/2005/8/layout/vList5"/>
    <dgm:cxn modelId="{DD0D02E2-BAE4-4922-8236-2134A56DDBEF}" type="presOf" srcId="{4243236F-E43C-4079-8F7B-DBEF43B097BA}" destId="{9FC49CC1-9742-4F1B-9BF1-9A37CAFCE8D4}" srcOrd="0" destOrd="0" presId="urn:microsoft.com/office/officeart/2005/8/layout/vList5"/>
    <dgm:cxn modelId="{3A4D9FE4-4ABB-4A7C-B7A5-DDA2FB5111D0}" type="presOf" srcId="{CF86740C-128C-4A31-AFBF-7CD9EFE275B9}" destId="{ADBA9C1E-8F14-46CE-8C16-F883571CC537}" srcOrd="0" destOrd="0" presId="urn:microsoft.com/office/officeart/2005/8/layout/vList5"/>
    <dgm:cxn modelId="{2022D5E6-1254-408A-AD98-2303BF6B08B1}" type="presOf" srcId="{3AD309FF-7DD0-4204-9D23-704824B8F931}" destId="{9B033A1E-675F-4FDE-B25E-890B1C95B8C0}" srcOrd="0" destOrd="0" presId="urn:microsoft.com/office/officeart/2005/8/layout/vList5"/>
    <dgm:cxn modelId="{4F6915EB-D36C-4BAA-99AE-09F0052C36A7}" srcId="{3AD309FF-7DD0-4204-9D23-704824B8F931}" destId="{33DD2C38-6901-4A9B-AE0C-0AE3F4A5AF5A}" srcOrd="0" destOrd="0" parTransId="{F92394B3-FE58-4689-AC71-78D624950974}" sibTransId="{05971DDE-C9B2-4479-A342-0F9852E22A8F}"/>
    <dgm:cxn modelId="{C8DF74C2-80D1-4D3F-A9E0-CD43D7BB55A9}" type="presParOf" srcId="{0CCE96ED-F5DF-4EC9-99A5-C0EA0D4D7716}" destId="{A2F5B463-8178-4606-A81C-24E6A101C080}" srcOrd="0" destOrd="0" presId="urn:microsoft.com/office/officeart/2005/8/layout/vList5"/>
    <dgm:cxn modelId="{60322D47-CA38-4FED-BCB3-50CB5D6F0D43}" type="presParOf" srcId="{A2F5B463-8178-4606-A81C-24E6A101C080}" destId="{9B033A1E-675F-4FDE-B25E-890B1C95B8C0}" srcOrd="0" destOrd="0" presId="urn:microsoft.com/office/officeart/2005/8/layout/vList5"/>
    <dgm:cxn modelId="{02D6EFBC-D834-4EC2-A921-C0550DE61F0E}" type="presParOf" srcId="{A2F5B463-8178-4606-A81C-24E6A101C080}" destId="{880367F2-410A-472E-8C01-622AC463B8C0}" srcOrd="1" destOrd="0" presId="urn:microsoft.com/office/officeart/2005/8/layout/vList5"/>
    <dgm:cxn modelId="{F44F295D-7021-4ED9-891E-E773F4605C5A}" type="presParOf" srcId="{0CCE96ED-F5DF-4EC9-99A5-C0EA0D4D7716}" destId="{3DC1FB15-C2F4-46A2-B524-CDF14A0273EB}" srcOrd="1" destOrd="0" presId="urn:microsoft.com/office/officeart/2005/8/layout/vList5"/>
    <dgm:cxn modelId="{2C7C354D-C94F-4CDF-A1A4-A3EAFC81971B}" type="presParOf" srcId="{0CCE96ED-F5DF-4EC9-99A5-C0EA0D4D7716}" destId="{737D5145-5D03-4EB8-A471-5E866B3AB283}" srcOrd="2" destOrd="0" presId="urn:microsoft.com/office/officeart/2005/8/layout/vList5"/>
    <dgm:cxn modelId="{6529D26E-1EBA-4FF5-92D4-A08EF6A1BBE5}" type="presParOf" srcId="{737D5145-5D03-4EB8-A471-5E866B3AB283}" destId="{9FC49CC1-9742-4F1B-9BF1-9A37CAFCE8D4}" srcOrd="0" destOrd="0" presId="urn:microsoft.com/office/officeart/2005/8/layout/vList5"/>
    <dgm:cxn modelId="{F123C319-C87E-4D52-8F71-5850BF7B2870}" type="presParOf" srcId="{737D5145-5D03-4EB8-A471-5E866B3AB283}" destId="{1613AB0D-0897-4031-B2A8-0511053EFFCB}" srcOrd="1" destOrd="0" presId="urn:microsoft.com/office/officeart/2005/8/layout/vList5"/>
    <dgm:cxn modelId="{A6A4B369-33D4-4AC9-9BE3-E9CB8493512D}" type="presParOf" srcId="{0CCE96ED-F5DF-4EC9-99A5-C0EA0D4D7716}" destId="{CDAAD43F-662F-48A6-8ADA-AD9445AEBF9C}" srcOrd="3" destOrd="0" presId="urn:microsoft.com/office/officeart/2005/8/layout/vList5"/>
    <dgm:cxn modelId="{AAA4C20E-DC8A-4C72-92C1-516D99891E0C}" type="presParOf" srcId="{0CCE96ED-F5DF-4EC9-99A5-C0EA0D4D7716}" destId="{F34918B6-6DE0-4E24-A17A-C673540015D2}" srcOrd="4" destOrd="0" presId="urn:microsoft.com/office/officeart/2005/8/layout/vList5"/>
    <dgm:cxn modelId="{B3570E1F-B469-4185-8817-FE525DBC1EED}" type="presParOf" srcId="{F34918B6-6DE0-4E24-A17A-C673540015D2}" destId="{BE04ADC7-9B13-40AE-915E-63EE94B9922E}" srcOrd="0" destOrd="0" presId="urn:microsoft.com/office/officeart/2005/8/layout/vList5"/>
    <dgm:cxn modelId="{AD06C5D2-1B02-46FC-AC4E-15651F0312A3}" type="presParOf" srcId="{F34918B6-6DE0-4E24-A17A-C673540015D2}" destId="{7EA5DAA5-315E-4B06-BCBF-91DBB7FE9A57}" srcOrd="1" destOrd="0" presId="urn:microsoft.com/office/officeart/2005/8/layout/vList5"/>
    <dgm:cxn modelId="{E68642C7-6B74-45B7-AF03-7802DFFAD0C8}" type="presParOf" srcId="{0CCE96ED-F5DF-4EC9-99A5-C0EA0D4D7716}" destId="{128418F7-93DA-45E3-BC6C-27277813C217}" srcOrd="5" destOrd="0" presId="urn:microsoft.com/office/officeart/2005/8/layout/vList5"/>
    <dgm:cxn modelId="{AFC2DC24-C826-4FED-BDFF-2DD7CB275F67}" type="presParOf" srcId="{0CCE96ED-F5DF-4EC9-99A5-C0EA0D4D7716}" destId="{DBC74F8D-DE73-4E4E-9D11-ED6E1AD75C30}" srcOrd="6" destOrd="0" presId="urn:microsoft.com/office/officeart/2005/8/layout/vList5"/>
    <dgm:cxn modelId="{7AF70E37-9CBE-4367-9E6A-6C141A54F224}" type="presParOf" srcId="{DBC74F8D-DE73-4E4E-9D11-ED6E1AD75C30}" destId="{A6448775-6579-4840-B26B-A92AE750C520}" srcOrd="0" destOrd="0" presId="urn:microsoft.com/office/officeart/2005/8/layout/vList5"/>
    <dgm:cxn modelId="{B5D5617D-F096-47CD-AF6C-E0A1BDED46BD}" type="presParOf" srcId="{DBC74F8D-DE73-4E4E-9D11-ED6E1AD75C30}" destId="{ADBA9C1E-8F14-46CE-8C16-F883571CC53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7B3D0F-5813-4DF8-8E4B-5512A31FC2F9}" type="doc">
      <dgm:prSet loTypeId="urn:diagrams.loki3.com/Bracke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8AB4289-D452-481C-B5AB-736EA07CB0F1}">
      <dgm:prSet phldrT="[Text]"/>
      <dgm:spPr/>
      <dgm:t>
        <a:bodyPr/>
        <a:lstStyle/>
        <a:p>
          <a:r>
            <a:rPr lang="en-US" dirty="0"/>
            <a:t>TEMA</a:t>
          </a:r>
        </a:p>
      </dgm:t>
    </dgm:pt>
    <dgm:pt modelId="{D8F4D5F2-577A-4D84-879B-9D4827C835B1}" type="parTrans" cxnId="{D1A32B6C-2AFE-4F46-9E82-61C0838A2379}">
      <dgm:prSet/>
      <dgm:spPr/>
      <dgm:t>
        <a:bodyPr/>
        <a:lstStyle/>
        <a:p>
          <a:endParaRPr lang="en-US"/>
        </a:p>
      </dgm:t>
    </dgm:pt>
    <dgm:pt modelId="{3DC611F8-E42E-48C7-85D2-FC66199C5B9E}" type="sibTrans" cxnId="{D1A32B6C-2AFE-4F46-9E82-61C0838A2379}">
      <dgm:prSet/>
      <dgm:spPr/>
      <dgm:t>
        <a:bodyPr/>
        <a:lstStyle/>
        <a:p>
          <a:endParaRPr lang="en-US"/>
        </a:p>
      </dgm:t>
    </dgm:pt>
    <dgm:pt modelId="{C2458B18-235F-4FF8-B172-C13524FB5749}">
      <dgm:prSet phldrT="[Text]"/>
      <dgm:spPr/>
      <dgm:t>
        <a:bodyPr/>
        <a:lstStyle/>
        <a:p>
          <a:r>
            <a:rPr lang="en-US" dirty="0" err="1"/>
            <a:t>Ditentukan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mengikat</a:t>
          </a:r>
          <a:r>
            <a:rPr lang="en-US" dirty="0"/>
            <a:t> TP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tiap</a:t>
          </a:r>
          <a:r>
            <a:rPr lang="en-US" dirty="0"/>
            <a:t> </a:t>
          </a:r>
          <a:r>
            <a:rPr lang="en-US" dirty="0" err="1"/>
            <a:t>mata</a:t>
          </a:r>
          <a:r>
            <a:rPr lang="en-US" dirty="0"/>
            <a:t> </a:t>
          </a:r>
          <a:r>
            <a:rPr lang="en-US" dirty="0" err="1"/>
            <a:t>pelajaran</a:t>
          </a:r>
          <a:endParaRPr lang="en-US" dirty="0"/>
        </a:p>
      </dgm:t>
    </dgm:pt>
    <dgm:pt modelId="{BA4A942B-7A54-414E-8745-B57B885D7B07}" type="parTrans" cxnId="{F5308989-F286-4156-9338-3CCD90C966F9}">
      <dgm:prSet/>
      <dgm:spPr/>
      <dgm:t>
        <a:bodyPr/>
        <a:lstStyle/>
        <a:p>
          <a:endParaRPr lang="en-US"/>
        </a:p>
      </dgm:t>
    </dgm:pt>
    <dgm:pt modelId="{F3D59A2F-8D26-449D-86F9-CAE66102543A}" type="sibTrans" cxnId="{F5308989-F286-4156-9338-3CCD90C966F9}">
      <dgm:prSet/>
      <dgm:spPr/>
      <dgm:t>
        <a:bodyPr/>
        <a:lstStyle/>
        <a:p>
          <a:endParaRPr lang="en-US"/>
        </a:p>
      </dgm:t>
    </dgm:pt>
    <dgm:pt modelId="{66839FA4-5E35-4875-9830-BA9A42EB6DBA}">
      <dgm:prSet phldrT="[Text]"/>
      <dgm:spPr/>
      <dgm:t>
        <a:bodyPr/>
        <a:lstStyle/>
        <a:p>
          <a:r>
            <a:rPr lang="en-US" dirty="0"/>
            <a:t>PROYEK</a:t>
          </a:r>
        </a:p>
      </dgm:t>
    </dgm:pt>
    <dgm:pt modelId="{79F0D87B-8A8E-4210-9594-DED2A11182DB}" type="parTrans" cxnId="{0615F9F8-68BA-497D-B285-3C2F79CF5C30}">
      <dgm:prSet/>
      <dgm:spPr/>
      <dgm:t>
        <a:bodyPr/>
        <a:lstStyle/>
        <a:p>
          <a:endParaRPr lang="en-US"/>
        </a:p>
      </dgm:t>
    </dgm:pt>
    <dgm:pt modelId="{585909D9-B988-4A48-97BD-A4873F79FD89}" type="sibTrans" cxnId="{0615F9F8-68BA-497D-B285-3C2F79CF5C30}">
      <dgm:prSet/>
      <dgm:spPr/>
      <dgm:t>
        <a:bodyPr/>
        <a:lstStyle/>
        <a:p>
          <a:endParaRPr lang="en-US"/>
        </a:p>
      </dgm:t>
    </dgm:pt>
    <dgm:pt modelId="{812C82EF-E1E3-4B86-B3F1-51E916F4B76B}">
      <dgm:prSet phldrT="[Text]"/>
      <dgm:spPr/>
      <dgm:t>
        <a:bodyPr/>
        <a:lstStyle/>
        <a:p>
          <a:r>
            <a:rPr lang="en-US" dirty="0" err="1"/>
            <a:t>Tentukan</a:t>
          </a:r>
          <a:r>
            <a:rPr lang="en-US" dirty="0"/>
            <a:t> </a:t>
          </a:r>
          <a:r>
            <a:rPr lang="en-US" dirty="0" err="1"/>
            <a:t>akhir</a:t>
          </a:r>
          <a:r>
            <a:rPr lang="en-US" dirty="0"/>
            <a:t> </a:t>
          </a:r>
          <a:r>
            <a:rPr lang="en-US" dirty="0" err="1"/>
            <a:t>proyek</a:t>
          </a:r>
          <a:r>
            <a:rPr lang="en-US" dirty="0"/>
            <a:t> </a:t>
          </a:r>
          <a:r>
            <a:rPr lang="en-US" dirty="0" err="1"/>
            <a:t>akhir</a:t>
          </a:r>
          <a:r>
            <a:rPr lang="en-US" dirty="0"/>
            <a:t> yang </a:t>
          </a:r>
          <a:r>
            <a:rPr lang="en-US" dirty="0" err="1"/>
            <a:t>mengacu</a:t>
          </a:r>
          <a:r>
            <a:rPr lang="en-US" dirty="0"/>
            <a:t> pada 5 </a:t>
          </a:r>
          <a:r>
            <a:rPr lang="en-US" dirty="0" err="1"/>
            <a:t>tema</a:t>
          </a:r>
          <a:r>
            <a:rPr lang="en-US" dirty="0"/>
            <a:t> </a:t>
          </a:r>
          <a:r>
            <a:rPr lang="en-US" dirty="0" err="1"/>
            <a:t>proyek</a:t>
          </a:r>
          <a:r>
            <a:rPr lang="en-US" dirty="0"/>
            <a:t> dan TP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tiap</a:t>
          </a:r>
          <a:r>
            <a:rPr lang="en-US" dirty="0"/>
            <a:t> </a:t>
          </a:r>
          <a:r>
            <a:rPr lang="en-US" dirty="0" err="1"/>
            <a:t>mata</a:t>
          </a:r>
          <a:r>
            <a:rPr lang="en-US" dirty="0"/>
            <a:t> </a:t>
          </a:r>
          <a:r>
            <a:rPr lang="en-US" dirty="0" err="1"/>
            <a:t>pelajaran</a:t>
          </a:r>
          <a:endParaRPr lang="en-US" dirty="0"/>
        </a:p>
      </dgm:t>
    </dgm:pt>
    <dgm:pt modelId="{8F044B83-7BE6-4958-94B8-1DE5AED09E71}" type="parTrans" cxnId="{545B7B1A-2A6A-428A-965D-ECFFC34E08B1}">
      <dgm:prSet/>
      <dgm:spPr/>
      <dgm:t>
        <a:bodyPr/>
        <a:lstStyle/>
        <a:p>
          <a:endParaRPr lang="en-US"/>
        </a:p>
      </dgm:t>
    </dgm:pt>
    <dgm:pt modelId="{F1529AA5-8410-4E5E-8477-A3929A7AB694}" type="sibTrans" cxnId="{545B7B1A-2A6A-428A-965D-ECFFC34E08B1}">
      <dgm:prSet/>
      <dgm:spPr/>
      <dgm:t>
        <a:bodyPr/>
        <a:lstStyle/>
        <a:p>
          <a:endParaRPr lang="en-US"/>
        </a:p>
      </dgm:t>
    </dgm:pt>
    <dgm:pt modelId="{44A2429C-C110-456B-93F7-C6B6650BCDAF}" type="pres">
      <dgm:prSet presAssocID="{567B3D0F-5813-4DF8-8E4B-5512A31FC2F9}" presName="Name0" presStyleCnt="0">
        <dgm:presLayoutVars>
          <dgm:dir/>
          <dgm:animLvl val="lvl"/>
          <dgm:resizeHandles val="exact"/>
        </dgm:presLayoutVars>
      </dgm:prSet>
      <dgm:spPr/>
    </dgm:pt>
    <dgm:pt modelId="{E43B2034-7678-4E48-B711-B322657BDD07}" type="pres">
      <dgm:prSet presAssocID="{D8AB4289-D452-481C-B5AB-736EA07CB0F1}" presName="linNode" presStyleCnt="0"/>
      <dgm:spPr/>
    </dgm:pt>
    <dgm:pt modelId="{5FF50CF7-1611-4B19-B751-19437841A913}" type="pres">
      <dgm:prSet presAssocID="{D8AB4289-D452-481C-B5AB-736EA07CB0F1}" presName="parTx" presStyleLbl="revTx" presStyleIdx="0" presStyleCnt="2">
        <dgm:presLayoutVars>
          <dgm:chMax val="1"/>
          <dgm:bulletEnabled val="1"/>
        </dgm:presLayoutVars>
      </dgm:prSet>
      <dgm:spPr/>
    </dgm:pt>
    <dgm:pt modelId="{6B4AB9B1-7855-4C7B-8A7E-6A6A90D3C98B}" type="pres">
      <dgm:prSet presAssocID="{D8AB4289-D452-481C-B5AB-736EA07CB0F1}" presName="bracket" presStyleLbl="parChTrans1D1" presStyleIdx="0" presStyleCnt="2"/>
      <dgm:spPr/>
    </dgm:pt>
    <dgm:pt modelId="{4568FEBC-F0B0-41C2-9897-83AAFC82472E}" type="pres">
      <dgm:prSet presAssocID="{D8AB4289-D452-481C-B5AB-736EA07CB0F1}" presName="spH" presStyleCnt="0"/>
      <dgm:spPr/>
    </dgm:pt>
    <dgm:pt modelId="{E70F1CE4-6A67-4639-9635-9DAF8B120047}" type="pres">
      <dgm:prSet presAssocID="{D8AB4289-D452-481C-B5AB-736EA07CB0F1}" presName="desTx" presStyleLbl="node1" presStyleIdx="0" presStyleCnt="2">
        <dgm:presLayoutVars>
          <dgm:bulletEnabled val="1"/>
        </dgm:presLayoutVars>
      </dgm:prSet>
      <dgm:spPr/>
    </dgm:pt>
    <dgm:pt modelId="{7E274DA5-5106-42F1-A564-9616490DCD8F}" type="pres">
      <dgm:prSet presAssocID="{3DC611F8-E42E-48C7-85D2-FC66199C5B9E}" presName="spV" presStyleCnt="0"/>
      <dgm:spPr/>
    </dgm:pt>
    <dgm:pt modelId="{2A88D700-0107-4395-AD07-38608468FAEC}" type="pres">
      <dgm:prSet presAssocID="{66839FA4-5E35-4875-9830-BA9A42EB6DBA}" presName="linNode" presStyleCnt="0"/>
      <dgm:spPr/>
    </dgm:pt>
    <dgm:pt modelId="{42281C82-E738-4921-BC31-B82B8C543CF5}" type="pres">
      <dgm:prSet presAssocID="{66839FA4-5E35-4875-9830-BA9A42EB6DBA}" presName="parTx" presStyleLbl="revTx" presStyleIdx="1" presStyleCnt="2">
        <dgm:presLayoutVars>
          <dgm:chMax val="1"/>
          <dgm:bulletEnabled val="1"/>
        </dgm:presLayoutVars>
      </dgm:prSet>
      <dgm:spPr/>
    </dgm:pt>
    <dgm:pt modelId="{B1A80B7E-BE7D-4050-9171-01CE977F5E26}" type="pres">
      <dgm:prSet presAssocID="{66839FA4-5E35-4875-9830-BA9A42EB6DBA}" presName="bracket" presStyleLbl="parChTrans1D1" presStyleIdx="1" presStyleCnt="2"/>
      <dgm:spPr/>
    </dgm:pt>
    <dgm:pt modelId="{58D58328-2D7C-4F20-AA2A-6F8848A5F230}" type="pres">
      <dgm:prSet presAssocID="{66839FA4-5E35-4875-9830-BA9A42EB6DBA}" presName="spH" presStyleCnt="0"/>
      <dgm:spPr/>
    </dgm:pt>
    <dgm:pt modelId="{29F21183-E263-4B15-8FB0-3323800478A6}" type="pres">
      <dgm:prSet presAssocID="{66839FA4-5E35-4875-9830-BA9A42EB6DBA}" presName="desTx" presStyleLbl="node1" presStyleIdx="1" presStyleCnt="2">
        <dgm:presLayoutVars>
          <dgm:bulletEnabled val="1"/>
        </dgm:presLayoutVars>
      </dgm:prSet>
      <dgm:spPr/>
    </dgm:pt>
  </dgm:ptLst>
  <dgm:cxnLst>
    <dgm:cxn modelId="{545B7B1A-2A6A-428A-965D-ECFFC34E08B1}" srcId="{66839FA4-5E35-4875-9830-BA9A42EB6DBA}" destId="{812C82EF-E1E3-4B86-B3F1-51E916F4B76B}" srcOrd="0" destOrd="0" parTransId="{8F044B83-7BE6-4958-94B8-1DE5AED09E71}" sibTransId="{F1529AA5-8410-4E5E-8477-A3929A7AB694}"/>
    <dgm:cxn modelId="{2B5A3467-60A4-4390-9FC2-0CCA7A47EC29}" type="presOf" srcId="{C2458B18-235F-4FF8-B172-C13524FB5749}" destId="{E70F1CE4-6A67-4639-9635-9DAF8B120047}" srcOrd="0" destOrd="0" presId="urn:diagrams.loki3.com/BracketList"/>
    <dgm:cxn modelId="{D1A32B6C-2AFE-4F46-9E82-61C0838A2379}" srcId="{567B3D0F-5813-4DF8-8E4B-5512A31FC2F9}" destId="{D8AB4289-D452-481C-B5AB-736EA07CB0F1}" srcOrd="0" destOrd="0" parTransId="{D8F4D5F2-577A-4D84-879B-9D4827C835B1}" sibTransId="{3DC611F8-E42E-48C7-85D2-FC66199C5B9E}"/>
    <dgm:cxn modelId="{F5308989-F286-4156-9338-3CCD90C966F9}" srcId="{D8AB4289-D452-481C-B5AB-736EA07CB0F1}" destId="{C2458B18-235F-4FF8-B172-C13524FB5749}" srcOrd="0" destOrd="0" parTransId="{BA4A942B-7A54-414E-8745-B57B885D7B07}" sibTransId="{F3D59A2F-8D26-449D-86F9-CAE66102543A}"/>
    <dgm:cxn modelId="{08D5848C-E9CD-479A-9C9D-74A5B1ECB9F8}" type="presOf" srcId="{66839FA4-5E35-4875-9830-BA9A42EB6DBA}" destId="{42281C82-E738-4921-BC31-B82B8C543CF5}" srcOrd="0" destOrd="0" presId="urn:diagrams.loki3.com/BracketList"/>
    <dgm:cxn modelId="{BA540DB9-BBCF-4B75-B350-53738F4D0CC5}" type="presOf" srcId="{567B3D0F-5813-4DF8-8E4B-5512A31FC2F9}" destId="{44A2429C-C110-456B-93F7-C6B6650BCDAF}" srcOrd="0" destOrd="0" presId="urn:diagrams.loki3.com/BracketList"/>
    <dgm:cxn modelId="{067F80BC-8C68-4D81-8628-C979D8BA5C44}" type="presOf" srcId="{D8AB4289-D452-481C-B5AB-736EA07CB0F1}" destId="{5FF50CF7-1611-4B19-B751-19437841A913}" srcOrd="0" destOrd="0" presId="urn:diagrams.loki3.com/BracketList"/>
    <dgm:cxn modelId="{DC5258D5-E79F-4A9F-8C80-486CE8D2F630}" type="presOf" srcId="{812C82EF-E1E3-4B86-B3F1-51E916F4B76B}" destId="{29F21183-E263-4B15-8FB0-3323800478A6}" srcOrd="0" destOrd="0" presId="urn:diagrams.loki3.com/BracketList"/>
    <dgm:cxn modelId="{0615F9F8-68BA-497D-B285-3C2F79CF5C30}" srcId="{567B3D0F-5813-4DF8-8E4B-5512A31FC2F9}" destId="{66839FA4-5E35-4875-9830-BA9A42EB6DBA}" srcOrd="1" destOrd="0" parTransId="{79F0D87B-8A8E-4210-9594-DED2A11182DB}" sibTransId="{585909D9-B988-4A48-97BD-A4873F79FD89}"/>
    <dgm:cxn modelId="{CA5629D4-9F0A-4D58-8634-C7A4D4006002}" type="presParOf" srcId="{44A2429C-C110-456B-93F7-C6B6650BCDAF}" destId="{E43B2034-7678-4E48-B711-B322657BDD07}" srcOrd="0" destOrd="0" presId="urn:diagrams.loki3.com/BracketList"/>
    <dgm:cxn modelId="{6D0FE1A2-84F5-44F2-9F11-C4B6C72390CB}" type="presParOf" srcId="{E43B2034-7678-4E48-B711-B322657BDD07}" destId="{5FF50CF7-1611-4B19-B751-19437841A913}" srcOrd="0" destOrd="0" presId="urn:diagrams.loki3.com/BracketList"/>
    <dgm:cxn modelId="{7B597750-62B0-4902-B9F9-9A12E6CC07E6}" type="presParOf" srcId="{E43B2034-7678-4E48-B711-B322657BDD07}" destId="{6B4AB9B1-7855-4C7B-8A7E-6A6A90D3C98B}" srcOrd="1" destOrd="0" presId="urn:diagrams.loki3.com/BracketList"/>
    <dgm:cxn modelId="{21DCABEE-0C16-4FC4-888C-750B58C1F996}" type="presParOf" srcId="{E43B2034-7678-4E48-B711-B322657BDD07}" destId="{4568FEBC-F0B0-41C2-9897-83AAFC82472E}" srcOrd="2" destOrd="0" presId="urn:diagrams.loki3.com/BracketList"/>
    <dgm:cxn modelId="{53EF2918-17A1-4EE9-ABFA-84F427310156}" type="presParOf" srcId="{E43B2034-7678-4E48-B711-B322657BDD07}" destId="{E70F1CE4-6A67-4639-9635-9DAF8B120047}" srcOrd="3" destOrd="0" presId="urn:diagrams.loki3.com/BracketList"/>
    <dgm:cxn modelId="{277881FE-9D16-4AFF-94FF-85165080E1D2}" type="presParOf" srcId="{44A2429C-C110-456B-93F7-C6B6650BCDAF}" destId="{7E274DA5-5106-42F1-A564-9616490DCD8F}" srcOrd="1" destOrd="0" presId="urn:diagrams.loki3.com/BracketList"/>
    <dgm:cxn modelId="{4DBCCCDB-CE37-4B24-8B0B-3EB5CA9961D0}" type="presParOf" srcId="{44A2429C-C110-456B-93F7-C6B6650BCDAF}" destId="{2A88D700-0107-4395-AD07-38608468FAEC}" srcOrd="2" destOrd="0" presId="urn:diagrams.loki3.com/BracketList"/>
    <dgm:cxn modelId="{D6FC76A8-655C-4F87-96B6-827C71DB931A}" type="presParOf" srcId="{2A88D700-0107-4395-AD07-38608468FAEC}" destId="{42281C82-E738-4921-BC31-B82B8C543CF5}" srcOrd="0" destOrd="0" presId="urn:diagrams.loki3.com/BracketList"/>
    <dgm:cxn modelId="{32FFEB6C-60E8-409D-8B75-CD7D0C3C2097}" type="presParOf" srcId="{2A88D700-0107-4395-AD07-38608468FAEC}" destId="{B1A80B7E-BE7D-4050-9171-01CE977F5E26}" srcOrd="1" destOrd="0" presId="urn:diagrams.loki3.com/BracketList"/>
    <dgm:cxn modelId="{0EA495BB-BD17-4111-A45F-5FE3C93ACF91}" type="presParOf" srcId="{2A88D700-0107-4395-AD07-38608468FAEC}" destId="{58D58328-2D7C-4F20-AA2A-6F8848A5F230}" srcOrd="2" destOrd="0" presId="urn:diagrams.loki3.com/BracketList"/>
    <dgm:cxn modelId="{1BDB305B-5E5F-4013-BDB6-E00BFC648717}" type="presParOf" srcId="{2A88D700-0107-4395-AD07-38608468FAEC}" destId="{29F21183-E263-4B15-8FB0-3323800478A6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C66430-A73D-405B-9125-08AC3E470966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7226137-0508-44B2-9DBE-D2AF67C796BA}">
      <dgm:prSet phldrT="[Text]"/>
      <dgm:spPr/>
      <dgm:t>
        <a:bodyPr/>
        <a:lstStyle/>
        <a:p>
          <a:r>
            <a:rPr lang="en-US" dirty="0" err="1"/>
            <a:t>Perencanaan</a:t>
          </a:r>
          <a:endParaRPr lang="en-US" dirty="0"/>
        </a:p>
      </dgm:t>
    </dgm:pt>
    <dgm:pt modelId="{AFD825C3-B309-47F9-BFA1-76FBFA496716}" type="parTrans" cxnId="{A7F1CF57-BD6F-41A8-AF44-677BEE295C70}">
      <dgm:prSet/>
      <dgm:spPr/>
      <dgm:t>
        <a:bodyPr/>
        <a:lstStyle/>
        <a:p>
          <a:endParaRPr lang="en-US"/>
        </a:p>
      </dgm:t>
    </dgm:pt>
    <dgm:pt modelId="{B68E6617-5E15-4E9F-AA4F-0F8D38F2AF76}" type="sibTrans" cxnId="{A7F1CF57-BD6F-41A8-AF44-677BEE295C70}">
      <dgm:prSet/>
      <dgm:spPr/>
      <dgm:t>
        <a:bodyPr/>
        <a:lstStyle/>
        <a:p>
          <a:endParaRPr lang="en-US"/>
        </a:p>
      </dgm:t>
    </dgm:pt>
    <dgm:pt modelId="{3C66DBD0-DF8C-497C-8BE7-450220B4E00B}">
      <dgm:prSet phldrT="[Text]"/>
      <dgm:spPr/>
      <dgm:t>
        <a:bodyPr/>
        <a:lstStyle/>
        <a:p>
          <a:r>
            <a:rPr lang="en-US" dirty="0" err="1"/>
            <a:t>Pelaksanaan</a:t>
          </a:r>
          <a:endParaRPr lang="en-US" dirty="0"/>
        </a:p>
      </dgm:t>
    </dgm:pt>
    <dgm:pt modelId="{C300ECDC-48FF-43FE-BDE1-FB4271F863C6}" type="parTrans" cxnId="{281441B6-5566-4F35-9138-A856DEF6B50B}">
      <dgm:prSet/>
      <dgm:spPr/>
      <dgm:t>
        <a:bodyPr/>
        <a:lstStyle/>
        <a:p>
          <a:endParaRPr lang="en-US"/>
        </a:p>
      </dgm:t>
    </dgm:pt>
    <dgm:pt modelId="{CE3AD610-FBB3-414D-AD18-12354711C3B6}" type="sibTrans" cxnId="{281441B6-5566-4F35-9138-A856DEF6B50B}">
      <dgm:prSet/>
      <dgm:spPr/>
      <dgm:t>
        <a:bodyPr/>
        <a:lstStyle/>
        <a:p>
          <a:endParaRPr lang="en-US"/>
        </a:p>
      </dgm:t>
    </dgm:pt>
    <dgm:pt modelId="{5196C62F-97D2-4B48-A504-D5E496E3F640}">
      <dgm:prSet phldrT="[Text]"/>
      <dgm:spPr/>
      <dgm:t>
        <a:bodyPr/>
        <a:lstStyle/>
        <a:p>
          <a:r>
            <a:rPr lang="en-US" dirty="0" err="1"/>
            <a:t>Produk</a:t>
          </a:r>
          <a:r>
            <a:rPr lang="en-US" dirty="0"/>
            <a:t> yang </a:t>
          </a:r>
          <a:r>
            <a:rPr lang="en-US" dirty="0" err="1"/>
            <a:t>dihasilkan</a:t>
          </a:r>
          <a:endParaRPr lang="en-US" dirty="0"/>
        </a:p>
      </dgm:t>
    </dgm:pt>
    <dgm:pt modelId="{1FF03060-634D-4D27-8249-D68038AE2492}" type="parTrans" cxnId="{A523BF77-F9F8-4A65-B7F1-D17FBBB624BF}">
      <dgm:prSet/>
      <dgm:spPr/>
      <dgm:t>
        <a:bodyPr/>
        <a:lstStyle/>
        <a:p>
          <a:endParaRPr lang="en-US"/>
        </a:p>
      </dgm:t>
    </dgm:pt>
    <dgm:pt modelId="{76BFD874-2C48-4451-8C29-91ED69EFF5E3}" type="sibTrans" cxnId="{A523BF77-F9F8-4A65-B7F1-D17FBBB624BF}">
      <dgm:prSet/>
      <dgm:spPr/>
      <dgm:t>
        <a:bodyPr/>
        <a:lstStyle/>
        <a:p>
          <a:endParaRPr lang="en-US"/>
        </a:p>
      </dgm:t>
    </dgm:pt>
    <dgm:pt modelId="{96591027-25C2-4FAC-9330-455A0D4FAB0E}">
      <dgm:prSet phldrT="[Text]"/>
      <dgm:spPr/>
      <dgm:t>
        <a:bodyPr/>
        <a:lstStyle/>
        <a:p>
          <a:r>
            <a:rPr lang="en-US" dirty="0" err="1"/>
            <a:t>Refleksi</a:t>
          </a:r>
          <a:r>
            <a:rPr lang="en-US" dirty="0"/>
            <a:t> (</a:t>
          </a:r>
          <a:r>
            <a:rPr lang="en-US" dirty="0" err="1"/>
            <a:t>dikaitkan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PPP)</a:t>
          </a:r>
        </a:p>
      </dgm:t>
    </dgm:pt>
    <dgm:pt modelId="{7B52AF63-2FD6-4697-B53E-72225BD2227E}" type="parTrans" cxnId="{62AF4057-DDAA-4DCA-92AB-4FB50A95F4AD}">
      <dgm:prSet/>
      <dgm:spPr/>
      <dgm:t>
        <a:bodyPr/>
        <a:lstStyle/>
        <a:p>
          <a:endParaRPr lang="en-US"/>
        </a:p>
      </dgm:t>
    </dgm:pt>
    <dgm:pt modelId="{C8E9F261-27A1-4AE0-B051-3A5704891E99}" type="sibTrans" cxnId="{62AF4057-DDAA-4DCA-92AB-4FB50A95F4AD}">
      <dgm:prSet/>
      <dgm:spPr/>
      <dgm:t>
        <a:bodyPr/>
        <a:lstStyle/>
        <a:p>
          <a:endParaRPr lang="en-US"/>
        </a:p>
      </dgm:t>
    </dgm:pt>
    <dgm:pt modelId="{8060E750-D9B1-45AC-8A96-A7220B585A55}" type="pres">
      <dgm:prSet presAssocID="{9DC66430-A73D-405B-9125-08AC3E470966}" presName="outerComposite" presStyleCnt="0">
        <dgm:presLayoutVars>
          <dgm:chMax val="5"/>
          <dgm:dir/>
          <dgm:resizeHandles val="exact"/>
        </dgm:presLayoutVars>
      </dgm:prSet>
      <dgm:spPr/>
    </dgm:pt>
    <dgm:pt modelId="{8AFC4593-5DF5-4ECD-B62A-0986B844E466}" type="pres">
      <dgm:prSet presAssocID="{9DC66430-A73D-405B-9125-08AC3E470966}" presName="dummyMaxCanvas" presStyleCnt="0">
        <dgm:presLayoutVars/>
      </dgm:prSet>
      <dgm:spPr/>
    </dgm:pt>
    <dgm:pt modelId="{AC63D11A-DBCF-4993-8006-AE2D708701BD}" type="pres">
      <dgm:prSet presAssocID="{9DC66430-A73D-405B-9125-08AC3E470966}" presName="FourNodes_1" presStyleLbl="node1" presStyleIdx="0" presStyleCnt="4">
        <dgm:presLayoutVars>
          <dgm:bulletEnabled val="1"/>
        </dgm:presLayoutVars>
      </dgm:prSet>
      <dgm:spPr/>
    </dgm:pt>
    <dgm:pt modelId="{B74D947B-8F95-4C1E-BEFF-BC679F037992}" type="pres">
      <dgm:prSet presAssocID="{9DC66430-A73D-405B-9125-08AC3E470966}" presName="FourNodes_2" presStyleLbl="node1" presStyleIdx="1" presStyleCnt="4">
        <dgm:presLayoutVars>
          <dgm:bulletEnabled val="1"/>
        </dgm:presLayoutVars>
      </dgm:prSet>
      <dgm:spPr/>
    </dgm:pt>
    <dgm:pt modelId="{62166F8F-5B83-4974-986D-5A3D9E2F30A2}" type="pres">
      <dgm:prSet presAssocID="{9DC66430-A73D-405B-9125-08AC3E470966}" presName="FourNodes_3" presStyleLbl="node1" presStyleIdx="2" presStyleCnt="4">
        <dgm:presLayoutVars>
          <dgm:bulletEnabled val="1"/>
        </dgm:presLayoutVars>
      </dgm:prSet>
      <dgm:spPr/>
    </dgm:pt>
    <dgm:pt modelId="{DFE220C2-48D5-44E8-A8D2-8A4A11AC2E97}" type="pres">
      <dgm:prSet presAssocID="{9DC66430-A73D-405B-9125-08AC3E470966}" presName="FourNodes_4" presStyleLbl="node1" presStyleIdx="3" presStyleCnt="4">
        <dgm:presLayoutVars>
          <dgm:bulletEnabled val="1"/>
        </dgm:presLayoutVars>
      </dgm:prSet>
      <dgm:spPr/>
    </dgm:pt>
    <dgm:pt modelId="{30AFC92C-73F8-4ACE-BF25-63BCB5DB6F18}" type="pres">
      <dgm:prSet presAssocID="{9DC66430-A73D-405B-9125-08AC3E470966}" presName="FourConn_1-2" presStyleLbl="fgAccFollowNode1" presStyleIdx="0" presStyleCnt="3">
        <dgm:presLayoutVars>
          <dgm:bulletEnabled val="1"/>
        </dgm:presLayoutVars>
      </dgm:prSet>
      <dgm:spPr/>
    </dgm:pt>
    <dgm:pt modelId="{66274978-8C0A-47DC-8B3D-83C461B80752}" type="pres">
      <dgm:prSet presAssocID="{9DC66430-A73D-405B-9125-08AC3E470966}" presName="FourConn_2-3" presStyleLbl="fgAccFollowNode1" presStyleIdx="1" presStyleCnt="3">
        <dgm:presLayoutVars>
          <dgm:bulletEnabled val="1"/>
        </dgm:presLayoutVars>
      </dgm:prSet>
      <dgm:spPr/>
    </dgm:pt>
    <dgm:pt modelId="{02CC2C90-4E6C-492A-861D-B29DBAEDE00F}" type="pres">
      <dgm:prSet presAssocID="{9DC66430-A73D-405B-9125-08AC3E470966}" presName="FourConn_3-4" presStyleLbl="fgAccFollowNode1" presStyleIdx="2" presStyleCnt="3">
        <dgm:presLayoutVars>
          <dgm:bulletEnabled val="1"/>
        </dgm:presLayoutVars>
      </dgm:prSet>
      <dgm:spPr/>
    </dgm:pt>
    <dgm:pt modelId="{FD110A6E-D033-4C35-AD6A-235E3DEEB9D7}" type="pres">
      <dgm:prSet presAssocID="{9DC66430-A73D-405B-9125-08AC3E470966}" presName="FourNodes_1_text" presStyleLbl="node1" presStyleIdx="3" presStyleCnt="4">
        <dgm:presLayoutVars>
          <dgm:bulletEnabled val="1"/>
        </dgm:presLayoutVars>
      </dgm:prSet>
      <dgm:spPr/>
    </dgm:pt>
    <dgm:pt modelId="{70A6E398-203A-4C0D-B9F5-514FD49A0220}" type="pres">
      <dgm:prSet presAssocID="{9DC66430-A73D-405B-9125-08AC3E470966}" presName="FourNodes_2_text" presStyleLbl="node1" presStyleIdx="3" presStyleCnt="4">
        <dgm:presLayoutVars>
          <dgm:bulletEnabled val="1"/>
        </dgm:presLayoutVars>
      </dgm:prSet>
      <dgm:spPr/>
    </dgm:pt>
    <dgm:pt modelId="{96738A14-A823-47B6-B130-A8D7A67D6DC5}" type="pres">
      <dgm:prSet presAssocID="{9DC66430-A73D-405B-9125-08AC3E470966}" presName="FourNodes_3_text" presStyleLbl="node1" presStyleIdx="3" presStyleCnt="4">
        <dgm:presLayoutVars>
          <dgm:bulletEnabled val="1"/>
        </dgm:presLayoutVars>
      </dgm:prSet>
      <dgm:spPr/>
    </dgm:pt>
    <dgm:pt modelId="{67976F16-02A0-432A-8DAE-D64F043ECBF9}" type="pres">
      <dgm:prSet presAssocID="{9DC66430-A73D-405B-9125-08AC3E470966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E0C51E13-6DE0-49A4-867B-EF433DE2F27D}" type="presOf" srcId="{5196C62F-97D2-4B48-A504-D5E496E3F640}" destId="{62166F8F-5B83-4974-986D-5A3D9E2F30A2}" srcOrd="0" destOrd="0" presId="urn:microsoft.com/office/officeart/2005/8/layout/vProcess5"/>
    <dgm:cxn modelId="{2BB5AD26-69A2-4629-9F37-614B3C81FE8D}" type="presOf" srcId="{96591027-25C2-4FAC-9330-455A0D4FAB0E}" destId="{67976F16-02A0-432A-8DAE-D64F043ECBF9}" srcOrd="1" destOrd="0" presId="urn:microsoft.com/office/officeart/2005/8/layout/vProcess5"/>
    <dgm:cxn modelId="{4CB4183D-244C-4DC2-88EC-438BD1D3636E}" type="presOf" srcId="{3C66DBD0-DF8C-497C-8BE7-450220B4E00B}" destId="{B74D947B-8F95-4C1E-BEFF-BC679F037992}" srcOrd="0" destOrd="0" presId="urn:microsoft.com/office/officeart/2005/8/layout/vProcess5"/>
    <dgm:cxn modelId="{2EFB3662-49E9-425A-906D-356BF9A33DFD}" type="presOf" srcId="{B68E6617-5E15-4E9F-AA4F-0F8D38F2AF76}" destId="{30AFC92C-73F8-4ACE-BF25-63BCB5DB6F18}" srcOrd="0" destOrd="0" presId="urn:microsoft.com/office/officeart/2005/8/layout/vProcess5"/>
    <dgm:cxn modelId="{62AF4057-DDAA-4DCA-92AB-4FB50A95F4AD}" srcId="{9DC66430-A73D-405B-9125-08AC3E470966}" destId="{96591027-25C2-4FAC-9330-455A0D4FAB0E}" srcOrd="3" destOrd="0" parTransId="{7B52AF63-2FD6-4697-B53E-72225BD2227E}" sibTransId="{C8E9F261-27A1-4AE0-B051-3A5704891E99}"/>
    <dgm:cxn modelId="{A523BF77-F9F8-4A65-B7F1-D17FBBB624BF}" srcId="{9DC66430-A73D-405B-9125-08AC3E470966}" destId="{5196C62F-97D2-4B48-A504-D5E496E3F640}" srcOrd="2" destOrd="0" parTransId="{1FF03060-634D-4D27-8249-D68038AE2492}" sibTransId="{76BFD874-2C48-4451-8C29-91ED69EFF5E3}"/>
    <dgm:cxn modelId="{A7F1CF57-BD6F-41A8-AF44-677BEE295C70}" srcId="{9DC66430-A73D-405B-9125-08AC3E470966}" destId="{27226137-0508-44B2-9DBE-D2AF67C796BA}" srcOrd="0" destOrd="0" parTransId="{AFD825C3-B309-47F9-BFA1-76FBFA496716}" sibTransId="{B68E6617-5E15-4E9F-AA4F-0F8D38F2AF76}"/>
    <dgm:cxn modelId="{7F5349A6-6FB3-4CE3-A135-8724EB5B8A9B}" type="presOf" srcId="{96591027-25C2-4FAC-9330-455A0D4FAB0E}" destId="{DFE220C2-48D5-44E8-A8D2-8A4A11AC2E97}" srcOrd="0" destOrd="0" presId="urn:microsoft.com/office/officeart/2005/8/layout/vProcess5"/>
    <dgm:cxn modelId="{E14B92A6-178A-4C78-A7EE-9D9896BC406B}" type="presOf" srcId="{3C66DBD0-DF8C-497C-8BE7-450220B4E00B}" destId="{70A6E398-203A-4C0D-B9F5-514FD49A0220}" srcOrd="1" destOrd="0" presId="urn:microsoft.com/office/officeart/2005/8/layout/vProcess5"/>
    <dgm:cxn modelId="{01303BA9-AABD-4F06-9E82-BC976A3E4D57}" type="presOf" srcId="{27226137-0508-44B2-9DBE-D2AF67C796BA}" destId="{FD110A6E-D033-4C35-AD6A-235E3DEEB9D7}" srcOrd="1" destOrd="0" presId="urn:microsoft.com/office/officeart/2005/8/layout/vProcess5"/>
    <dgm:cxn modelId="{ADCFE8AB-158A-4827-AF49-529C2061CB2D}" type="presOf" srcId="{76BFD874-2C48-4451-8C29-91ED69EFF5E3}" destId="{02CC2C90-4E6C-492A-861D-B29DBAEDE00F}" srcOrd="0" destOrd="0" presId="urn:microsoft.com/office/officeart/2005/8/layout/vProcess5"/>
    <dgm:cxn modelId="{281441B6-5566-4F35-9138-A856DEF6B50B}" srcId="{9DC66430-A73D-405B-9125-08AC3E470966}" destId="{3C66DBD0-DF8C-497C-8BE7-450220B4E00B}" srcOrd="1" destOrd="0" parTransId="{C300ECDC-48FF-43FE-BDE1-FB4271F863C6}" sibTransId="{CE3AD610-FBB3-414D-AD18-12354711C3B6}"/>
    <dgm:cxn modelId="{650A1EEE-CCDB-4A50-B308-A30809ADA1F1}" type="presOf" srcId="{27226137-0508-44B2-9DBE-D2AF67C796BA}" destId="{AC63D11A-DBCF-4993-8006-AE2D708701BD}" srcOrd="0" destOrd="0" presId="urn:microsoft.com/office/officeart/2005/8/layout/vProcess5"/>
    <dgm:cxn modelId="{A47ADAF0-0E2D-46E7-A65B-0480B985B0A5}" type="presOf" srcId="{CE3AD610-FBB3-414D-AD18-12354711C3B6}" destId="{66274978-8C0A-47DC-8B3D-83C461B80752}" srcOrd="0" destOrd="0" presId="urn:microsoft.com/office/officeart/2005/8/layout/vProcess5"/>
    <dgm:cxn modelId="{CB806BF4-3FF2-400F-A3D2-1D96E5D6222C}" type="presOf" srcId="{9DC66430-A73D-405B-9125-08AC3E470966}" destId="{8060E750-D9B1-45AC-8A96-A7220B585A55}" srcOrd="0" destOrd="0" presId="urn:microsoft.com/office/officeart/2005/8/layout/vProcess5"/>
    <dgm:cxn modelId="{854047FA-7ECE-4685-9C9A-51E48DBD3329}" type="presOf" srcId="{5196C62F-97D2-4B48-A504-D5E496E3F640}" destId="{96738A14-A823-47B6-B130-A8D7A67D6DC5}" srcOrd="1" destOrd="0" presId="urn:microsoft.com/office/officeart/2005/8/layout/vProcess5"/>
    <dgm:cxn modelId="{5FFF2D07-99AF-4CF9-96C6-618320A11906}" type="presParOf" srcId="{8060E750-D9B1-45AC-8A96-A7220B585A55}" destId="{8AFC4593-5DF5-4ECD-B62A-0986B844E466}" srcOrd="0" destOrd="0" presId="urn:microsoft.com/office/officeart/2005/8/layout/vProcess5"/>
    <dgm:cxn modelId="{A9DCCBD3-AECB-4BDD-9EC6-AD9E54D0870B}" type="presParOf" srcId="{8060E750-D9B1-45AC-8A96-A7220B585A55}" destId="{AC63D11A-DBCF-4993-8006-AE2D708701BD}" srcOrd="1" destOrd="0" presId="urn:microsoft.com/office/officeart/2005/8/layout/vProcess5"/>
    <dgm:cxn modelId="{7C7DABA3-7466-483D-8FD8-1337C22E9C84}" type="presParOf" srcId="{8060E750-D9B1-45AC-8A96-A7220B585A55}" destId="{B74D947B-8F95-4C1E-BEFF-BC679F037992}" srcOrd="2" destOrd="0" presId="urn:microsoft.com/office/officeart/2005/8/layout/vProcess5"/>
    <dgm:cxn modelId="{A1A09FE2-9CCE-4E6C-8F36-9D41EC2883E7}" type="presParOf" srcId="{8060E750-D9B1-45AC-8A96-A7220B585A55}" destId="{62166F8F-5B83-4974-986D-5A3D9E2F30A2}" srcOrd="3" destOrd="0" presId="urn:microsoft.com/office/officeart/2005/8/layout/vProcess5"/>
    <dgm:cxn modelId="{80368DCC-A49A-41CE-BD4B-685C5A43BEA8}" type="presParOf" srcId="{8060E750-D9B1-45AC-8A96-A7220B585A55}" destId="{DFE220C2-48D5-44E8-A8D2-8A4A11AC2E97}" srcOrd="4" destOrd="0" presId="urn:microsoft.com/office/officeart/2005/8/layout/vProcess5"/>
    <dgm:cxn modelId="{CB897968-B950-49C8-BE8B-0186C909E9FC}" type="presParOf" srcId="{8060E750-D9B1-45AC-8A96-A7220B585A55}" destId="{30AFC92C-73F8-4ACE-BF25-63BCB5DB6F18}" srcOrd="5" destOrd="0" presId="urn:microsoft.com/office/officeart/2005/8/layout/vProcess5"/>
    <dgm:cxn modelId="{E8A9AABD-44E2-4635-BD7F-E1529C4B23F1}" type="presParOf" srcId="{8060E750-D9B1-45AC-8A96-A7220B585A55}" destId="{66274978-8C0A-47DC-8B3D-83C461B80752}" srcOrd="6" destOrd="0" presId="urn:microsoft.com/office/officeart/2005/8/layout/vProcess5"/>
    <dgm:cxn modelId="{C28D58CC-88F0-4275-AE74-C4340661E8D0}" type="presParOf" srcId="{8060E750-D9B1-45AC-8A96-A7220B585A55}" destId="{02CC2C90-4E6C-492A-861D-B29DBAEDE00F}" srcOrd="7" destOrd="0" presId="urn:microsoft.com/office/officeart/2005/8/layout/vProcess5"/>
    <dgm:cxn modelId="{2612B9BF-1612-4F3C-A98A-BBCC08577522}" type="presParOf" srcId="{8060E750-D9B1-45AC-8A96-A7220B585A55}" destId="{FD110A6E-D033-4C35-AD6A-235E3DEEB9D7}" srcOrd="8" destOrd="0" presId="urn:microsoft.com/office/officeart/2005/8/layout/vProcess5"/>
    <dgm:cxn modelId="{4DC58F6D-499A-43D8-AED8-3C7E3C648158}" type="presParOf" srcId="{8060E750-D9B1-45AC-8A96-A7220B585A55}" destId="{70A6E398-203A-4C0D-B9F5-514FD49A0220}" srcOrd="9" destOrd="0" presId="urn:microsoft.com/office/officeart/2005/8/layout/vProcess5"/>
    <dgm:cxn modelId="{1A2FA4BC-5285-4CA6-A39D-D17D8C3271D6}" type="presParOf" srcId="{8060E750-D9B1-45AC-8A96-A7220B585A55}" destId="{96738A14-A823-47B6-B130-A8D7A67D6DC5}" srcOrd="10" destOrd="0" presId="urn:microsoft.com/office/officeart/2005/8/layout/vProcess5"/>
    <dgm:cxn modelId="{1F34A620-DBDB-48E1-96C5-E4BD8088D342}" type="presParOf" srcId="{8060E750-D9B1-45AC-8A96-A7220B585A55}" destId="{67976F16-02A0-432A-8DAE-D64F043ECBF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B86227-F934-4CDA-A02E-029EF9AAB247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95BE36-3753-44C5-99DF-E8408ED27DE3}">
      <dgm:prSet phldrT="[Text]" custT="1"/>
      <dgm:spPr/>
      <dgm:t>
        <a:bodyPr/>
        <a:lstStyle/>
        <a:p>
          <a:r>
            <a:rPr lang="en-US" sz="2800" dirty="0"/>
            <a:t>ELEMEN PPP</a:t>
          </a:r>
        </a:p>
      </dgm:t>
    </dgm:pt>
    <dgm:pt modelId="{F10F0979-93E2-4377-A92E-3ADCE776B6A9}" type="parTrans" cxnId="{5A0652AA-A971-4545-BD4D-3BA3176BAB99}">
      <dgm:prSet/>
      <dgm:spPr/>
      <dgm:t>
        <a:bodyPr/>
        <a:lstStyle/>
        <a:p>
          <a:endParaRPr lang="en-US"/>
        </a:p>
      </dgm:t>
    </dgm:pt>
    <dgm:pt modelId="{18DB29F0-1597-4D34-9FC9-3EEDCBE732EA}" type="sibTrans" cxnId="{5A0652AA-A971-4545-BD4D-3BA3176BAB99}">
      <dgm:prSet/>
      <dgm:spPr/>
      <dgm:t>
        <a:bodyPr/>
        <a:lstStyle/>
        <a:p>
          <a:endParaRPr lang="en-US"/>
        </a:p>
      </dgm:t>
    </dgm:pt>
    <dgm:pt modelId="{BDDAE2D5-AADE-4F20-AEEF-D9929DFA5066}">
      <dgm:prSet phldrT="[Text]" custT="1"/>
      <dgm:spPr/>
      <dgm:t>
        <a:bodyPr/>
        <a:lstStyle/>
        <a:p>
          <a:r>
            <a:rPr lang="en-US" sz="1800" b="0" i="0" dirty="0" err="1"/>
            <a:t>Beriman</a:t>
          </a:r>
          <a:r>
            <a:rPr lang="en-US" sz="1800" b="0" i="0" dirty="0"/>
            <a:t>, </a:t>
          </a:r>
          <a:r>
            <a:rPr lang="en-US" sz="1800" b="0" i="0" dirty="0" err="1"/>
            <a:t>bertakwa</a:t>
          </a:r>
          <a:r>
            <a:rPr lang="en-US" sz="1800" b="0" i="0" dirty="0"/>
            <a:t> </a:t>
          </a:r>
          <a:r>
            <a:rPr lang="en-US" sz="1800" b="0" i="0" dirty="0" err="1"/>
            <a:t>kepada</a:t>
          </a:r>
          <a:r>
            <a:rPr lang="en-US" sz="1800" b="0" i="0" dirty="0"/>
            <a:t> </a:t>
          </a:r>
          <a:r>
            <a:rPr lang="en-US" sz="1800" b="0" i="0" dirty="0" err="1"/>
            <a:t>Tuhan</a:t>
          </a:r>
          <a:r>
            <a:rPr lang="en-US" sz="1800" b="0" i="0" dirty="0"/>
            <a:t> YME, dan </a:t>
          </a:r>
          <a:r>
            <a:rPr lang="en-US" sz="1800" b="0" i="0" dirty="0" err="1"/>
            <a:t>berakhlak</a:t>
          </a:r>
          <a:r>
            <a:rPr lang="en-US" sz="1800" b="0" i="0" dirty="0"/>
            <a:t> </a:t>
          </a:r>
          <a:r>
            <a:rPr lang="en-US" sz="1800" b="0" i="0" dirty="0" err="1"/>
            <a:t>mulia</a:t>
          </a:r>
          <a:endParaRPr lang="en-US" sz="1800" dirty="0"/>
        </a:p>
      </dgm:t>
    </dgm:pt>
    <dgm:pt modelId="{CC122F24-A9D9-40BF-885A-A9D12FAB44BA}" type="parTrans" cxnId="{1E12D495-0CFA-4A5B-8709-51C546F34F25}">
      <dgm:prSet/>
      <dgm:spPr/>
      <dgm:t>
        <a:bodyPr/>
        <a:lstStyle/>
        <a:p>
          <a:endParaRPr lang="en-US"/>
        </a:p>
      </dgm:t>
    </dgm:pt>
    <dgm:pt modelId="{CB68BB2F-2BA2-4173-912B-51A609CCF325}" type="sibTrans" cxnId="{1E12D495-0CFA-4A5B-8709-51C546F34F25}">
      <dgm:prSet/>
      <dgm:spPr/>
      <dgm:t>
        <a:bodyPr/>
        <a:lstStyle/>
        <a:p>
          <a:endParaRPr lang="en-US"/>
        </a:p>
      </dgm:t>
    </dgm:pt>
    <dgm:pt modelId="{E7B24A6C-1068-4F75-96CD-AEC97042355B}">
      <dgm:prSet phldrT="[Text]" custT="1"/>
      <dgm:spPr/>
      <dgm:t>
        <a:bodyPr/>
        <a:lstStyle/>
        <a:p>
          <a:r>
            <a:rPr lang="en-US" sz="1800" b="0" i="0" dirty="0" err="1"/>
            <a:t>Berkebineka</a:t>
          </a:r>
          <a:r>
            <a:rPr lang="en-US" sz="1800" b="0" i="0" dirty="0"/>
            <a:t>-an global</a:t>
          </a:r>
          <a:endParaRPr lang="en-US" sz="1800" dirty="0"/>
        </a:p>
      </dgm:t>
    </dgm:pt>
    <dgm:pt modelId="{A781FF0D-455A-4547-A892-0C28AA28D6A8}" type="parTrans" cxnId="{A303BD24-E866-4043-9CE9-4F9EDBD9EB14}">
      <dgm:prSet/>
      <dgm:spPr/>
      <dgm:t>
        <a:bodyPr/>
        <a:lstStyle/>
        <a:p>
          <a:endParaRPr lang="en-US"/>
        </a:p>
      </dgm:t>
    </dgm:pt>
    <dgm:pt modelId="{69EAA949-3E6A-4748-94CD-2D7533231BEE}" type="sibTrans" cxnId="{A303BD24-E866-4043-9CE9-4F9EDBD9EB14}">
      <dgm:prSet/>
      <dgm:spPr/>
      <dgm:t>
        <a:bodyPr/>
        <a:lstStyle/>
        <a:p>
          <a:endParaRPr lang="en-US"/>
        </a:p>
      </dgm:t>
    </dgm:pt>
    <dgm:pt modelId="{BC43FD0C-1621-4E99-9FF9-CCAFBD7E0D59}">
      <dgm:prSet phldrT="[Text]" custT="1"/>
      <dgm:spPr/>
      <dgm:t>
        <a:bodyPr/>
        <a:lstStyle/>
        <a:p>
          <a:r>
            <a:rPr lang="en-US" sz="1800" b="0" i="0" dirty="0" err="1"/>
            <a:t>Mandiri</a:t>
          </a:r>
          <a:endParaRPr lang="en-US" sz="1800" dirty="0"/>
        </a:p>
      </dgm:t>
    </dgm:pt>
    <dgm:pt modelId="{1443D3D6-8C95-41E4-8B2F-337DF7B8DD6E}" type="parTrans" cxnId="{12614E1C-0B8B-4906-9DDC-538D1A175F95}">
      <dgm:prSet/>
      <dgm:spPr/>
      <dgm:t>
        <a:bodyPr/>
        <a:lstStyle/>
        <a:p>
          <a:endParaRPr lang="en-US"/>
        </a:p>
      </dgm:t>
    </dgm:pt>
    <dgm:pt modelId="{089F29C6-7367-43FD-AA7A-9A33B6A95F4B}" type="sibTrans" cxnId="{12614E1C-0B8B-4906-9DDC-538D1A175F95}">
      <dgm:prSet/>
      <dgm:spPr/>
      <dgm:t>
        <a:bodyPr/>
        <a:lstStyle/>
        <a:p>
          <a:endParaRPr lang="en-US"/>
        </a:p>
      </dgm:t>
    </dgm:pt>
    <dgm:pt modelId="{A2D337BD-5B30-4A9C-B6CD-DF1F4326E08B}">
      <dgm:prSet custT="1"/>
      <dgm:spPr/>
      <dgm:t>
        <a:bodyPr/>
        <a:lstStyle/>
        <a:p>
          <a:r>
            <a:rPr lang="en-US" sz="1800" b="0" i="0" dirty="0" err="1"/>
            <a:t>Bergotong</a:t>
          </a:r>
          <a:r>
            <a:rPr lang="en-US" sz="1800" b="0" i="0" dirty="0"/>
            <a:t> royong</a:t>
          </a:r>
          <a:endParaRPr lang="en-US" sz="1800" dirty="0"/>
        </a:p>
      </dgm:t>
    </dgm:pt>
    <dgm:pt modelId="{EB61C930-E0A8-4534-926D-F7D131BC48CB}" type="parTrans" cxnId="{F93759A1-22B5-4D6D-911E-24E4F73B6E00}">
      <dgm:prSet/>
      <dgm:spPr/>
      <dgm:t>
        <a:bodyPr/>
        <a:lstStyle/>
        <a:p>
          <a:endParaRPr lang="en-US"/>
        </a:p>
      </dgm:t>
    </dgm:pt>
    <dgm:pt modelId="{B6EAD99C-9D3B-45E7-AF6D-F73FA6F1E88D}" type="sibTrans" cxnId="{F93759A1-22B5-4D6D-911E-24E4F73B6E00}">
      <dgm:prSet/>
      <dgm:spPr/>
      <dgm:t>
        <a:bodyPr/>
        <a:lstStyle/>
        <a:p>
          <a:endParaRPr lang="en-US"/>
        </a:p>
      </dgm:t>
    </dgm:pt>
    <dgm:pt modelId="{BA8F4B2A-80BB-4EE2-A61D-739453A75076}">
      <dgm:prSet custT="1"/>
      <dgm:spPr/>
      <dgm:t>
        <a:bodyPr/>
        <a:lstStyle/>
        <a:p>
          <a:r>
            <a:rPr lang="en-US" sz="1800" b="0" i="0" dirty="0" err="1"/>
            <a:t>Bernalar</a:t>
          </a:r>
          <a:r>
            <a:rPr lang="en-US" sz="1800" b="0" i="0" dirty="0"/>
            <a:t> </a:t>
          </a:r>
          <a:r>
            <a:rPr lang="en-US" sz="1800" b="0" i="0" dirty="0" err="1"/>
            <a:t>kritis</a:t>
          </a:r>
          <a:endParaRPr lang="en-US" sz="1800" dirty="0"/>
        </a:p>
      </dgm:t>
    </dgm:pt>
    <dgm:pt modelId="{7D02C7D8-C962-46A3-A3C5-BA7F1EA0FB40}" type="parTrans" cxnId="{04F91C68-D55E-40D1-8581-DD7805B08D5A}">
      <dgm:prSet/>
      <dgm:spPr/>
      <dgm:t>
        <a:bodyPr/>
        <a:lstStyle/>
        <a:p>
          <a:endParaRPr lang="en-US"/>
        </a:p>
      </dgm:t>
    </dgm:pt>
    <dgm:pt modelId="{FC382AE4-0BCD-4348-AD6C-A23E5942A21A}" type="sibTrans" cxnId="{04F91C68-D55E-40D1-8581-DD7805B08D5A}">
      <dgm:prSet/>
      <dgm:spPr/>
      <dgm:t>
        <a:bodyPr/>
        <a:lstStyle/>
        <a:p>
          <a:endParaRPr lang="en-US"/>
        </a:p>
      </dgm:t>
    </dgm:pt>
    <dgm:pt modelId="{E263BF5D-D021-46E2-8BB9-8F0F3F881321}">
      <dgm:prSet custT="1"/>
      <dgm:spPr/>
      <dgm:t>
        <a:bodyPr/>
        <a:lstStyle/>
        <a:p>
          <a:r>
            <a:rPr lang="en-US" sz="1800" b="0" i="0" dirty="0" err="1"/>
            <a:t>Kreatif</a:t>
          </a:r>
          <a:endParaRPr lang="en-US" sz="1800" dirty="0"/>
        </a:p>
      </dgm:t>
    </dgm:pt>
    <dgm:pt modelId="{4FE268AC-6D9C-479E-853C-C241466CCAF3}" type="parTrans" cxnId="{F05A45A1-8C72-4447-A8C4-71BBC765291B}">
      <dgm:prSet/>
      <dgm:spPr/>
      <dgm:t>
        <a:bodyPr/>
        <a:lstStyle/>
        <a:p>
          <a:endParaRPr lang="en-US"/>
        </a:p>
      </dgm:t>
    </dgm:pt>
    <dgm:pt modelId="{C3EA6BB9-E1C9-462A-9553-D7FA58023A58}" type="sibTrans" cxnId="{F05A45A1-8C72-4447-A8C4-71BBC765291B}">
      <dgm:prSet/>
      <dgm:spPr/>
      <dgm:t>
        <a:bodyPr/>
        <a:lstStyle/>
        <a:p>
          <a:endParaRPr lang="en-US"/>
        </a:p>
      </dgm:t>
    </dgm:pt>
    <dgm:pt modelId="{75E56B8D-83B3-4A83-90B2-820FEBB7AD33}" type="pres">
      <dgm:prSet presAssocID="{6EB86227-F934-4CDA-A02E-029EF9AAB247}" presName="composite" presStyleCnt="0">
        <dgm:presLayoutVars>
          <dgm:chMax val="1"/>
          <dgm:dir/>
          <dgm:resizeHandles val="exact"/>
        </dgm:presLayoutVars>
      </dgm:prSet>
      <dgm:spPr/>
    </dgm:pt>
    <dgm:pt modelId="{94143CFE-6CF2-4271-A4D8-D3D6963EE2F4}" type="pres">
      <dgm:prSet presAssocID="{E995BE36-3753-44C5-99DF-E8408ED27DE3}" presName="roof" presStyleLbl="dkBgShp" presStyleIdx="0" presStyleCnt="2"/>
      <dgm:spPr/>
    </dgm:pt>
    <dgm:pt modelId="{1CD894AA-5DAC-4AA8-8AEC-A75F401C775F}" type="pres">
      <dgm:prSet presAssocID="{E995BE36-3753-44C5-99DF-E8408ED27DE3}" presName="pillars" presStyleCnt="0"/>
      <dgm:spPr/>
    </dgm:pt>
    <dgm:pt modelId="{C5F636FD-394A-449B-AE83-A333310EE132}" type="pres">
      <dgm:prSet presAssocID="{E995BE36-3753-44C5-99DF-E8408ED27DE3}" presName="pillar1" presStyleLbl="node1" presStyleIdx="0" presStyleCnt="6">
        <dgm:presLayoutVars>
          <dgm:bulletEnabled val="1"/>
        </dgm:presLayoutVars>
      </dgm:prSet>
      <dgm:spPr/>
    </dgm:pt>
    <dgm:pt modelId="{1D93072E-1E36-4B5D-88B3-CEF898ACDA32}" type="pres">
      <dgm:prSet presAssocID="{E7B24A6C-1068-4F75-96CD-AEC97042355B}" presName="pillarX" presStyleLbl="node1" presStyleIdx="1" presStyleCnt="6">
        <dgm:presLayoutVars>
          <dgm:bulletEnabled val="1"/>
        </dgm:presLayoutVars>
      </dgm:prSet>
      <dgm:spPr/>
    </dgm:pt>
    <dgm:pt modelId="{263A3DA5-B58A-404F-B74B-7CAD25F081C0}" type="pres">
      <dgm:prSet presAssocID="{BC43FD0C-1621-4E99-9FF9-CCAFBD7E0D59}" presName="pillarX" presStyleLbl="node1" presStyleIdx="2" presStyleCnt="6">
        <dgm:presLayoutVars>
          <dgm:bulletEnabled val="1"/>
        </dgm:presLayoutVars>
      </dgm:prSet>
      <dgm:spPr/>
    </dgm:pt>
    <dgm:pt modelId="{584AB7BD-F23B-4AF8-B35E-9B69AD08A395}" type="pres">
      <dgm:prSet presAssocID="{A2D337BD-5B30-4A9C-B6CD-DF1F4326E08B}" presName="pillarX" presStyleLbl="node1" presStyleIdx="3" presStyleCnt="6">
        <dgm:presLayoutVars>
          <dgm:bulletEnabled val="1"/>
        </dgm:presLayoutVars>
      </dgm:prSet>
      <dgm:spPr/>
    </dgm:pt>
    <dgm:pt modelId="{52B1445B-7E4B-4661-A75A-F7D080238439}" type="pres">
      <dgm:prSet presAssocID="{BA8F4B2A-80BB-4EE2-A61D-739453A75076}" presName="pillarX" presStyleLbl="node1" presStyleIdx="4" presStyleCnt="6">
        <dgm:presLayoutVars>
          <dgm:bulletEnabled val="1"/>
        </dgm:presLayoutVars>
      </dgm:prSet>
      <dgm:spPr/>
    </dgm:pt>
    <dgm:pt modelId="{9C2ADEE1-E459-4602-9FDE-66620E5A0A18}" type="pres">
      <dgm:prSet presAssocID="{E263BF5D-D021-46E2-8BB9-8F0F3F881321}" presName="pillarX" presStyleLbl="node1" presStyleIdx="5" presStyleCnt="6">
        <dgm:presLayoutVars>
          <dgm:bulletEnabled val="1"/>
        </dgm:presLayoutVars>
      </dgm:prSet>
      <dgm:spPr/>
    </dgm:pt>
    <dgm:pt modelId="{F57328F7-9E45-40AB-A404-452DDDAB62B3}" type="pres">
      <dgm:prSet presAssocID="{E995BE36-3753-44C5-99DF-E8408ED27DE3}" presName="base" presStyleLbl="dkBgShp" presStyleIdx="1" presStyleCnt="2"/>
      <dgm:spPr/>
    </dgm:pt>
  </dgm:ptLst>
  <dgm:cxnLst>
    <dgm:cxn modelId="{A14E1413-24A8-44D5-8C74-DCBFDF7C58CD}" type="presOf" srcId="{BC43FD0C-1621-4E99-9FF9-CCAFBD7E0D59}" destId="{263A3DA5-B58A-404F-B74B-7CAD25F081C0}" srcOrd="0" destOrd="0" presId="urn:microsoft.com/office/officeart/2005/8/layout/hList3"/>
    <dgm:cxn modelId="{6621AB1A-2CA1-41F7-959C-7514341D54D0}" type="presOf" srcId="{E263BF5D-D021-46E2-8BB9-8F0F3F881321}" destId="{9C2ADEE1-E459-4602-9FDE-66620E5A0A18}" srcOrd="0" destOrd="0" presId="urn:microsoft.com/office/officeart/2005/8/layout/hList3"/>
    <dgm:cxn modelId="{12614E1C-0B8B-4906-9DDC-538D1A175F95}" srcId="{E995BE36-3753-44C5-99DF-E8408ED27DE3}" destId="{BC43FD0C-1621-4E99-9FF9-CCAFBD7E0D59}" srcOrd="2" destOrd="0" parTransId="{1443D3D6-8C95-41E4-8B2F-337DF7B8DD6E}" sibTransId="{089F29C6-7367-43FD-AA7A-9A33B6A95F4B}"/>
    <dgm:cxn modelId="{4C8A981E-3E32-44C5-9982-6CC53A17010C}" type="presOf" srcId="{A2D337BD-5B30-4A9C-B6CD-DF1F4326E08B}" destId="{584AB7BD-F23B-4AF8-B35E-9B69AD08A395}" srcOrd="0" destOrd="0" presId="urn:microsoft.com/office/officeart/2005/8/layout/hList3"/>
    <dgm:cxn modelId="{A303BD24-E866-4043-9CE9-4F9EDBD9EB14}" srcId="{E995BE36-3753-44C5-99DF-E8408ED27DE3}" destId="{E7B24A6C-1068-4F75-96CD-AEC97042355B}" srcOrd="1" destOrd="0" parTransId="{A781FF0D-455A-4547-A892-0C28AA28D6A8}" sibTransId="{69EAA949-3E6A-4748-94CD-2D7533231BEE}"/>
    <dgm:cxn modelId="{5148E33D-3652-4F44-AD51-DF01E6FAA0DE}" type="presOf" srcId="{E995BE36-3753-44C5-99DF-E8408ED27DE3}" destId="{94143CFE-6CF2-4271-A4D8-D3D6963EE2F4}" srcOrd="0" destOrd="0" presId="urn:microsoft.com/office/officeart/2005/8/layout/hList3"/>
    <dgm:cxn modelId="{04F91C68-D55E-40D1-8581-DD7805B08D5A}" srcId="{E995BE36-3753-44C5-99DF-E8408ED27DE3}" destId="{BA8F4B2A-80BB-4EE2-A61D-739453A75076}" srcOrd="4" destOrd="0" parTransId="{7D02C7D8-C962-46A3-A3C5-BA7F1EA0FB40}" sibTransId="{FC382AE4-0BCD-4348-AD6C-A23E5942A21A}"/>
    <dgm:cxn modelId="{8459C750-0283-44AB-95EB-C6F452456AEE}" type="presOf" srcId="{BA8F4B2A-80BB-4EE2-A61D-739453A75076}" destId="{52B1445B-7E4B-4661-A75A-F7D080238439}" srcOrd="0" destOrd="0" presId="urn:microsoft.com/office/officeart/2005/8/layout/hList3"/>
    <dgm:cxn modelId="{8AD1677E-0763-4DCC-BB87-F56A9CFD6FA9}" type="presOf" srcId="{6EB86227-F934-4CDA-A02E-029EF9AAB247}" destId="{75E56B8D-83B3-4A83-90B2-820FEBB7AD33}" srcOrd="0" destOrd="0" presId="urn:microsoft.com/office/officeart/2005/8/layout/hList3"/>
    <dgm:cxn modelId="{A7AE527F-9AE9-4F63-BA11-8CB9D5ED1EC0}" type="presOf" srcId="{BDDAE2D5-AADE-4F20-AEEF-D9929DFA5066}" destId="{C5F636FD-394A-449B-AE83-A333310EE132}" srcOrd="0" destOrd="0" presId="urn:microsoft.com/office/officeart/2005/8/layout/hList3"/>
    <dgm:cxn modelId="{1E12D495-0CFA-4A5B-8709-51C546F34F25}" srcId="{E995BE36-3753-44C5-99DF-E8408ED27DE3}" destId="{BDDAE2D5-AADE-4F20-AEEF-D9929DFA5066}" srcOrd="0" destOrd="0" parTransId="{CC122F24-A9D9-40BF-885A-A9D12FAB44BA}" sibTransId="{CB68BB2F-2BA2-4173-912B-51A609CCF325}"/>
    <dgm:cxn modelId="{F05A45A1-8C72-4447-A8C4-71BBC765291B}" srcId="{E995BE36-3753-44C5-99DF-E8408ED27DE3}" destId="{E263BF5D-D021-46E2-8BB9-8F0F3F881321}" srcOrd="5" destOrd="0" parTransId="{4FE268AC-6D9C-479E-853C-C241466CCAF3}" sibTransId="{C3EA6BB9-E1C9-462A-9553-D7FA58023A58}"/>
    <dgm:cxn modelId="{F93759A1-22B5-4D6D-911E-24E4F73B6E00}" srcId="{E995BE36-3753-44C5-99DF-E8408ED27DE3}" destId="{A2D337BD-5B30-4A9C-B6CD-DF1F4326E08B}" srcOrd="3" destOrd="0" parTransId="{EB61C930-E0A8-4534-926D-F7D131BC48CB}" sibTransId="{B6EAD99C-9D3B-45E7-AF6D-F73FA6F1E88D}"/>
    <dgm:cxn modelId="{5A0652AA-A971-4545-BD4D-3BA3176BAB99}" srcId="{6EB86227-F934-4CDA-A02E-029EF9AAB247}" destId="{E995BE36-3753-44C5-99DF-E8408ED27DE3}" srcOrd="0" destOrd="0" parTransId="{F10F0979-93E2-4377-A92E-3ADCE776B6A9}" sibTransId="{18DB29F0-1597-4D34-9FC9-3EEDCBE732EA}"/>
    <dgm:cxn modelId="{93A156AD-9630-4A44-B920-371AD93EE118}" type="presOf" srcId="{E7B24A6C-1068-4F75-96CD-AEC97042355B}" destId="{1D93072E-1E36-4B5D-88B3-CEF898ACDA32}" srcOrd="0" destOrd="0" presId="urn:microsoft.com/office/officeart/2005/8/layout/hList3"/>
    <dgm:cxn modelId="{B8C86275-4434-41FA-9FD8-778A6DC5E4B6}" type="presParOf" srcId="{75E56B8D-83B3-4A83-90B2-820FEBB7AD33}" destId="{94143CFE-6CF2-4271-A4D8-D3D6963EE2F4}" srcOrd="0" destOrd="0" presId="urn:microsoft.com/office/officeart/2005/8/layout/hList3"/>
    <dgm:cxn modelId="{CAAE66CC-BD2D-499F-A443-78DB9E6D3B02}" type="presParOf" srcId="{75E56B8D-83B3-4A83-90B2-820FEBB7AD33}" destId="{1CD894AA-5DAC-4AA8-8AEC-A75F401C775F}" srcOrd="1" destOrd="0" presId="urn:microsoft.com/office/officeart/2005/8/layout/hList3"/>
    <dgm:cxn modelId="{8BFDB33A-F579-496F-A82E-4D70D24B26E7}" type="presParOf" srcId="{1CD894AA-5DAC-4AA8-8AEC-A75F401C775F}" destId="{C5F636FD-394A-449B-AE83-A333310EE132}" srcOrd="0" destOrd="0" presId="urn:microsoft.com/office/officeart/2005/8/layout/hList3"/>
    <dgm:cxn modelId="{4446A5AC-3E77-4F8C-8C0D-80E039105233}" type="presParOf" srcId="{1CD894AA-5DAC-4AA8-8AEC-A75F401C775F}" destId="{1D93072E-1E36-4B5D-88B3-CEF898ACDA32}" srcOrd="1" destOrd="0" presId="urn:microsoft.com/office/officeart/2005/8/layout/hList3"/>
    <dgm:cxn modelId="{338B2F52-97E7-4626-98CE-1F1FD6AD20EF}" type="presParOf" srcId="{1CD894AA-5DAC-4AA8-8AEC-A75F401C775F}" destId="{263A3DA5-B58A-404F-B74B-7CAD25F081C0}" srcOrd="2" destOrd="0" presId="urn:microsoft.com/office/officeart/2005/8/layout/hList3"/>
    <dgm:cxn modelId="{D074D4AD-A96E-40AA-8853-51C2A55CB270}" type="presParOf" srcId="{1CD894AA-5DAC-4AA8-8AEC-A75F401C775F}" destId="{584AB7BD-F23B-4AF8-B35E-9B69AD08A395}" srcOrd="3" destOrd="0" presId="urn:microsoft.com/office/officeart/2005/8/layout/hList3"/>
    <dgm:cxn modelId="{30846009-1CA3-404D-AD2A-AF6A1F5E257A}" type="presParOf" srcId="{1CD894AA-5DAC-4AA8-8AEC-A75F401C775F}" destId="{52B1445B-7E4B-4661-A75A-F7D080238439}" srcOrd="4" destOrd="0" presId="urn:microsoft.com/office/officeart/2005/8/layout/hList3"/>
    <dgm:cxn modelId="{659944C7-BE23-461D-9D64-2B1C466BF6E2}" type="presParOf" srcId="{1CD894AA-5DAC-4AA8-8AEC-A75F401C775F}" destId="{9C2ADEE1-E459-4602-9FDE-66620E5A0A18}" srcOrd="5" destOrd="0" presId="urn:microsoft.com/office/officeart/2005/8/layout/hList3"/>
    <dgm:cxn modelId="{3A07EF63-6051-4572-B3BB-8A2CF5EE7690}" type="presParOf" srcId="{75E56B8D-83B3-4A83-90B2-820FEBB7AD33}" destId="{F57328F7-9E45-40AB-A404-452DDDAB62B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91304A-2632-41EA-9786-6D222F39D96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CFC2356-596F-47E2-B20C-892E7A729A8A}">
      <dgm:prSet phldrT="[Text]"/>
      <dgm:spPr/>
      <dgm:t>
        <a:bodyPr/>
        <a:lstStyle/>
        <a:p>
          <a:r>
            <a:rPr lang="en-US" dirty="0"/>
            <a:t>ELEMEN PPP</a:t>
          </a:r>
        </a:p>
      </dgm:t>
    </dgm:pt>
    <dgm:pt modelId="{7A85BCFD-D557-4AF1-B840-2E7613D7D94A}" type="parTrans" cxnId="{520DFD20-AD25-48C9-85DD-4D7876A1AA71}">
      <dgm:prSet/>
      <dgm:spPr/>
      <dgm:t>
        <a:bodyPr/>
        <a:lstStyle/>
        <a:p>
          <a:endParaRPr lang="en-US"/>
        </a:p>
      </dgm:t>
    </dgm:pt>
    <dgm:pt modelId="{714A4BFC-FD75-4AEB-928A-594A183271EA}" type="sibTrans" cxnId="{520DFD20-AD25-48C9-85DD-4D7876A1AA71}">
      <dgm:prSet/>
      <dgm:spPr/>
      <dgm:t>
        <a:bodyPr/>
        <a:lstStyle/>
        <a:p>
          <a:endParaRPr lang="en-US"/>
        </a:p>
      </dgm:t>
    </dgm:pt>
    <dgm:pt modelId="{2564BAB5-3416-4131-94EF-92A6208E9E80}">
      <dgm:prSet phldrT="[Text]"/>
      <dgm:spPr/>
      <dgm:t>
        <a:bodyPr/>
        <a:lstStyle/>
        <a:p>
          <a:r>
            <a:rPr lang="en-US" dirty="0" err="1"/>
            <a:t>Membuat</a:t>
          </a:r>
          <a:r>
            <a:rPr lang="en-US" dirty="0"/>
            <a:t> indicator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tiap</a:t>
          </a:r>
          <a:r>
            <a:rPr lang="en-US" dirty="0"/>
            <a:t> </a:t>
          </a:r>
          <a:r>
            <a:rPr lang="en-US" dirty="0" err="1"/>
            <a:t>elemen</a:t>
          </a:r>
          <a:endParaRPr lang="en-US" dirty="0"/>
        </a:p>
      </dgm:t>
    </dgm:pt>
    <dgm:pt modelId="{6C568C81-C690-4F4F-9438-D5142A12DBB5}" type="parTrans" cxnId="{E60C80CB-B084-4479-B0BB-E07A1FFCF6AD}">
      <dgm:prSet/>
      <dgm:spPr/>
      <dgm:t>
        <a:bodyPr/>
        <a:lstStyle/>
        <a:p>
          <a:endParaRPr lang="en-US"/>
        </a:p>
      </dgm:t>
    </dgm:pt>
    <dgm:pt modelId="{C6D53676-AFA6-491C-9D0D-E9B8CC26998F}" type="sibTrans" cxnId="{E60C80CB-B084-4479-B0BB-E07A1FFCF6AD}">
      <dgm:prSet/>
      <dgm:spPr/>
      <dgm:t>
        <a:bodyPr/>
        <a:lstStyle/>
        <a:p>
          <a:endParaRPr lang="en-US"/>
        </a:p>
      </dgm:t>
    </dgm:pt>
    <dgm:pt modelId="{4B97947D-F1D3-4F98-8B0C-741A2646FD91}">
      <dgm:prSet phldrT="[Text]"/>
      <dgm:spPr/>
      <dgm:t>
        <a:bodyPr/>
        <a:lstStyle/>
        <a:p>
          <a:r>
            <a:rPr lang="en-US" dirty="0"/>
            <a:t>PILIH ELEMEN</a:t>
          </a:r>
        </a:p>
      </dgm:t>
    </dgm:pt>
    <dgm:pt modelId="{312A2D4C-AC3B-49C5-9598-E673C3CA5A2D}" type="parTrans" cxnId="{9F734694-58DE-456D-BADF-FE8BC28051BF}">
      <dgm:prSet/>
      <dgm:spPr/>
      <dgm:t>
        <a:bodyPr/>
        <a:lstStyle/>
        <a:p>
          <a:endParaRPr lang="en-US"/>
        </a:p>
      </dgm:t>
    </dgm:pt>
    <dgm:pt modelId="{C791849A-02B7-4214-B322-2E1F3FF34B73}" type="sibTrans" cxnId="{9F734694-58DE-456D-BADF-FE8BC28051BF}">
      <dgm:prSet/>
      <dgm:spPr/>
      <dgm:t>
        <a:bodyPr/>
        <a:lstStyle/>
        <a:p>
          <a:endParaRPr lang="en-US"/>
        </a:p>
      </dgm:t>
    </dgm:pt>
    <dgm:pt modelId="{1D1ABDB4-CBC2-4C4C-A4B0-B4B2B2F00F13}">
      <dgm:prSet phldrT="[Text]"/>
      <dgm:spPr/>
      <dgm:t>
        <a:bodyPr/>
        <a:lstStyle/>
        <a:p>
          <a:r>
            <a:rPr lang="en-US" dirty="0" err="1"/>
            <a:t>Tentukan</a:t>
          </a:r>
          <a:r>
            <a:rPr lang="en-US" dirty="0"/>
            <a:t> </a:t>
          </a:r>
          <a:r>
            <a:rPr lang="en-US" dirty="0" err="1"/>
            <a:t>elemen</a:t>
          </a:r>
          <a:r>
            <a:rPr lang="en-US" dirty="0"/>
            <a:t> yang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dicapai</a:t>
          </a:r>
          <a:endParaRPr lang="en-US" dirty="0"/>
        </a:p>
      </dgm:t>
    </dgm:pt>
    <dgm:pt modelId="{AA9930D6-9FF6-433F-B32B-E02FF1C6B20B}" type="parTrans" cxnId="{1DE21ABF-FF41-4817-A074-20EB1130B088}">
      <dgm:prSet/>
      <dgm:spPr/>
      <dgm:t>
        <a:bodyPr/>
        <a:lstStyle/>
        <a:p>
          <a:endParaRPr lang="en-US"/>
        </a:p>
      </dgm:t>
    </dgm:pt>
    <dgm:pt modelId="{A83B4F35-4EA8-4511-9B96-B8029FBDE503}" type="sibTrans" cxnId="{1DE21ABF-FF41-4817-A074-20EB1130B088}">
      <dgm:prSet/>
      <dgm:spPr/>
      <dgm:t>
        <a:bodyPr/>
        <a:lstStyle/>
        <a:p>
          <a:endParaRPr lang="en-US"/>
        </a:p>
      </dgm:t>
    </dgm:pt>
    <dgm:pt modelId="{C64683C4-D3CA-4821-9B45-E089A55BDD99}" type="pres">
      <dgm:prSet presAssocID="{ED91304A-2632-41EA-9786-6D222F39D962}" presName="linear" presStyleCnt="0">
        <dgm:presLayoutVars>
          <dgm:animLvl val="lvl"/>
          <dgm:resizeHandles val="exact"/>
        </dgm:presLayoutVars>
      </dgm:prSet>
      <dgm:spPr/>
    </dgm:pt>
    <dgm:pt modelId="{1A84DD65-58AC-4A90-BC8A-A3359FC8568E}" type="pres">
      <dgm:prSet presAssocID="{DCFC2356-596F-47E2-B20C-892E7A729A8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031CAEA-6E75-42BF-9C02-077FC8E97082}" type="pres">
      <dgm:prSet presAssocID="{DCFC2356-596F-47E2-B20C-892E7A729A8A}" presName="childText" presStyleLbl="revTx" presStyleIdx="0" presStyleCnt="2">
        <dgm:presLayoutVars>
          <dgm:bulletEnabled val="1"/>
        </dgm:presLayoutVars>
      </dgm:prSet>
      <dgm:spPr/>
    </dgm:pt>
    <dgm:pt modelId="{8EEEC86A-1C1E-4A8D-9D57-F360782EDF94}" type="pres">
      <dgm:prSet presAssocID="{4B97947D-F1D3-4F98-8B0C-741A2646FD9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543CA6B-3AA7-44F1-89BF-2BDED3DBFE55}" type="pres">
      <dgm:prSet presAssocID="{4B97947D-F1D3-4F98-8B0C-741A2646FD9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AB48600-7A5A-47E7-B92A-9258BC408940}" type="presOf" srcId="{4B97947D-F1D3-4F98-8B0C-741A2646FD91}" destId="{8EEEC86A-1C1E-4A8D-9D57-F360782EDF94}" srcOrd="0" destOrd="0" presId="urn:microsoft.com/office/officeart/2005/8/layout/vList2"/>
    <dgm:cxn modelId="{F42D5A16-138C-4F02-911D-254E1F2D9367}" type="presOf" srcId="{2564BAB5-3416-4131-94EF-92A6208E9E80}" destId="{D031CAEA-6E75-42BF-9C02-077FC8E97082}" srcOrd="0" destOrd="0" presId="urn:microsoft.com/office/officeart/2005/8/layout/vList2"/>
    <dgm:cxn modelId="{520DFD20-AD25-48C9-85DD-4D7876A1AA71}" srcId="{ED91304A-2632-41EA-9786-6D222F39D962}" destId="{DCFC2356-596F-47E2-B20C-892E7A729A8A}" srcOrd="0" destOrd="0" parTransId="{7A85BCFD-D557-4AF1-B840-2E7613D7D94A}" sibTransId="{714A4BFC-FD75-4AEB-928A-594A183271EA}"/>
    <dgm:cxn modelId="{683D6831-70B8-4FC9-8E13-1973D52FF9E5}" type="presOf" srcId="{ED91304A-2632-41EA-9786-6D222F39D962}" destId="{C64683C4-D3CA-4821-9B45-E089A55BDD99}" srcOrd="0" destOrd="0" presId="urn:microsoft.com/office/officeart/2005/8/layout/vList2"/>
    <dgm:cxn modelId="{1339F476-AE9C-4C18-BCB5-81D17ACF6D9B}" type="presOf" srcId="{DCFC2356-596F-47E2-B20C-892E7A729A8A}" destId="{1A84DD65-58AC-4A90-BC8A-A3359FC8568E}" srcOrd="0" destOrd="0" presId="urn:microsoft.com/office/officeart/2005/8/layout/vList2"/>
    <dgm:cxn modelId="{9F734694-58DE-456D-BADF-FE8BC28051BF}" srcId="{ED91304A-2632-41EA-9786-6D222F39D962}" destId="{4B97947D-F1D3-4F98-8B0C-741A2646FD91}" srcOrd="1" destOrd="0" parTransId="{312A2D4C-AC3B-49C5-9598-E673C3CA5A2D}" sibTransId="{C791849A-02B7-4214-B322-2E1F3FF34B73}"/>
    <dgm:cxn modelId="{1DE21ABF-FF41-4817-A074-20EB1130B088}" srcId="{4B97947D-F1D3-4F98-8B0C-741A2646FD91}" destId="{1D1ABDB4-CBC2-4C4C-A4B0-B4B2B2F00F13}" srcOrd="0" destOrd="0" parTransId="{AA9930D6-9FF6-433F-B32B-E02FF1C6B20B}" sibTransId="{A83B4F35-4EA8-4511-9B96-B8029FBDE503}"/>
    <dgm:cxn modelId="{E60C80CB-B084-4479-B0BB-E07A1FFCF6AD}" srcId="{DCFC2356-596F-47E2-B20C-892E7A729A8A}" destId="{2564BAB5-3416-4131-94EF-92A6208E9E80}" srcOrd="0" destOrd="0" parTransId="{6C568C81-C690-4F4F-9438-D5142A12DBB5}" sibTransId="{C6D53676-AFA6-491C-9D0D-E9B8CC26998F}"/>
    <dgm:cxn modelId="{46FCD9FE-5739-4C48-AFC0-585770E5AE95}" type="presOf" srcId="{1D1ABDB4-CBC2-4C4C-A4B0-B4B2B2F00F13}" destId="{9543CA6B-3AA7-44F1-89BF-2BDED3DBFE55}" srcOrd="0" destOrd="0" presId="urn:microsoft.com/office/officeart/2005/8/layout/vList2"/>
    <dgm:cxn modelId="{E2601E40-5CD7-4CA3-9F61-FAB5EAAD7969}" type="presParOf" srcId="{C64683C4-D3CA-4821-9B45-E089A55BDD99}" destId="{1A84DD65-58AC-4A90-BC8A-A3359FC8568E}" srcOrd="0" destOrd="0" presId="urn:microsoft.com/office/officeart/2005/8/layout/vList2"/>
    <dgm:cxn modelId="{F0D862EC-68DC-4446-84D8-C949B76650C0}" type="presParOf" srcId="{C64683C4-D3CA-4821-9B45-E089A55BDD99}" destId="{D031CAEA-6E75-42BF-9C02-077FC8E97082}" srcOrd="1" destOrd="0" presId="urn:microsoft.com/office/officeart/2005/8/layout/vList2"/>
    <dgm:cxn modelId="{2C5A8C20-0075-4B97-85BB-93451DF15366}" type="presParOf" srcId="{C64683C4-D3CA-4821-9B45-E089A55BDD99}" destId="{8EEEC86A-1C1E-4A8D-9D57-F360782EDF94}" srcOrd="2" destOrd="0" presId="urn:microsoft.com/office/officeart/2005/8/layout/vList2"/>
    <dgm:cxn modelId="{B9934638-EA61-42E5-A55A-DB62EF9D3888}" type="presParOf" srcId="{C64683C4-D3CA-4821-9B45-E089A55BDD99}" destId="{9543CA6B-3AA7-44F1-89BF-2BDED3DBFE5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01BB71-EA9A-4050-8ADB-027D26E67A41}" type="doc">
      <dgm:prSet loTypeId="urn:microsoft.com/office/officeart/2005/8/layout/vList5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0C854860-02F7-4BC4-AE84-0A45D1D68ED2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Pembelajaran</a:t>
          </a:r>
          <a:endParaRPr lang="en-US" dirty="0"/>
        </a:p>
      </dgm:t>
    </dgm:pt>
    <dgm:pt modelId="{86B30238-0095-4E35-B3BD-9A3A6425F43C}" type="parTrans" cxnId="{8A18E86A-F95B-4A61-8C3C-D79211E92635}">
      <dgm:prSet/>
      <dgm:spPr/>
      <dgm:t>
        <a:bodyPr/>
        <a:lstStyle/>
        <a:p>
          <a:endParaRPr lang="en-US"/>
        </a:p>
      </dgm:t>
    </dgm:pt>
    <dgm:pt modelId="{89FC532E-1407-43D3-A1EF-59F84004A450}" type="sibTrans" cxnId="{8A18E86A-F95B-4A61-8C3C-D79211E92635}">
      <dgm:prSet/>
      <dgm:spPr/>
      <dgm:t>
        <a:bodyPr/>
        <a:lstStyle/>
        <a:p>
          <a:endParaRPr lang="en-US"/>
        </a:p>
      </dgm:t>
    </dgm:pt>
    <dgm:pt modelId="{9C3E3CFB-B93B-42C7-96D8-3D21C3A3D85E}">
      <dgm:prSet phldrT="[Text]"/>
      <dgm:spPr/>
      <dgm:t>
        <a:bodyPr/>
        <a:lstStyle/>
        <a:p>
          <a:r>
            <a:rPr lang="en-US" dirty="0" err="1"/>
            <a:t>Sesuai</a:t>
          </a:r>
          <a:r>
            <a:rPr lang="en-US" dirty="0"/>
            <a:t> </a:t>
          </a:r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pembelajaran</a:t>
          </a:r>
          <a:r>
            <a:rPr lang="en-US" dirty="0"/>
            <a:t> </a:t>
          </a:r>
          <a:r>
            <a:rPr lang="en-US" dirty="0" err="1"/>
            <a:t>hasil</a:t>
          </a:r>
          <a:r>
            <a:rPr lang="en-US" dirty="0"/>
            <a:t> </a:t>
          </a:r>
          <a:r>
            <a:rPr lang="en-US" dirty="0" err="1"/>
            <a:t>analisis</a:t>
          </a:r>
          <a:r>
            <a:rPr lang="en-US" dirty="0"/>
            <a:t> CP</a:t>
          </a:r>
        </a:p>
      </dgm:t>
    </dgm:pt>
    <dgm:pt modelId="{C6391AE1-38DB-4943-80C6-7D0BD953392A}" type="parTrans" cxnId="{6C063308-B0EC-43EC-82A2-06388F62B1F4}">
      <dgm:prSet/>
      <dgm:spPr/>
      <dgm:t>
        <a:bodyPr/>
        <a:lstStyle/>
        <a:p>
          <a:endParaRPr lang="en-US"/>
        </a:p>
      </dgm:t>
    </dgm:pt>
    <dgm:pt modelId="{2A07E8CD-8E69-4ACA-A6E6-C0971698F816}" type="sibTrans" cxnId="{6C063308-B0EC-43EC-82A2-06388F62B1F4}">
      <dgm:prSet/>
      <dgm:spPr/>
      <dgm:t>
        <a:bodyPr/>
        <a:lstStyle/>
        <a:p>
          <a:endParaRPr lang="en-US"/>
        </a:p>
      </dgm:t>
    </dgm:pt>
    <dgm:pt modelId="{650B9932-E63B-4D0C-8703-BE78AA265717}">
      <dgm:prSet phldrT="[Text]"/>
      <dgm:spPr/>
      <dgm:t>
        <a:bodyPr/>
        <a:lstStyle/>
        <a:p>
          <a:r>
            <a:rPr lang="en-US" dirty="0" err="1"/>
            <a:t>Kegiatan</a:t>
          </a:r>
          <a:r>
            <a:rPr lang="en-US" dirty="0"/>
            <a:t> </a:t>
          </a:r>
          <a:r>
            <a:rPr lang="en-US" dirty="0" err="1"/>
            <a:t>Pembelajaran</a:t>
          </a:r>
          <a:endParaRPr lang="en-US" dirty="0"/>
        </a:p>
      </dgm:t>
    </dgm:pt>
    <dgm:pt modelId="{88E4A5CB-C27F-4B34-9847-C5D4D181705E}" type="parTrans" cxnId="{1606B2B8-8CEC-4B2C-AB0A-FDA423F2D854}">
      <dgm:prSet/>
      <dgm:spPr/>
      <dgm:t>
        <a:bodyPr/>
        <a:lstStyle/>
        <a:p>
          <a:endParaRPr lang="en-US"/>
        </a:p>
      </dgm:t>
    </dgm:pt>
    <dgm:pt modelId="{B99867BB-546B-4210-A311-8FAD5EBF8819}" type="sibTrans" cxnId="{1606B2B8-8CEC-4B2C-AB0A-FDA423F2D854}">
      <dgm:prSet/>
      <dgm:spPr/>
      <dgm:t>
        <a:bodyPr/>
        <a:lstStyle/>
        <a:p>
          <a:endParaRPr lang="en-US"/>
        </a:p>
      </dgm:t>
    </dgm:pt>
    <dgm:pt modelId="{AFA786A5-1B82-4E96-9513-999BBB13285E}">
      <dgm:prSet phldrT="[Text]"/>
      <dgm:spPr/>
      <dgm:t>
        <a:bodyPr/>
        <a:lstStyle/>
        <a:p>
          <a:r>
            <a:rPr lang="en-US" dirty="0" err="1"/>
            <a:t>Urutan</a:t>
          </a:r>
          <a:r>
            <a:rPr lang="en-US" dirty="0"/>
            <a:t> </a:t>
          </a:r>
          <a:r>
            <a:rPr lang="en-US" dirty="0" err="1"/>
            <a:t>kegiatan</a:t>
          </a:r>
          <a:r>
            <a:rPr lang="en-US" dirty="0"/>
            <a:t> yang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dilakukan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sarana</a:t>
          </a:r>
          <a:r>
            <a:rPr lang="en-US" dirty="0"/>
            <a:t> </a:t>
          </a:r>
          <a:r>
            <a:rPr lang="en-US" dirty="0" err="1"/>
            <a:t>tercapainya</a:t>
          </a:r>
          <a:r>
            <a:rPr lang="en-US" dirty="0"/>
            <a:t> TP</a:t>
          </a:r>
        </a:p>
      </dgm:t>
    </dgm:pt>
    <dgm:pt modelId="{098FF101-D65B-400B-A0D2-B869356A0422}" type="parTrans" cxnId="{3BDA5E5F-420C-4EDE-8F3F-D1F6EE92F8AA}">
      <dgm:prSet/>
      <dgm:spPr/>
      <dgm:t>
        <a:bodyPr/>
        <a:lstStyle/>
        <a:p>
          <a:endParaRPr lang="en-US"/>
        </a:p>
      </dgm:t>
    </dgm:pt>
    <dgm:pt modelId="{C65E1177-7B20-4DFA-9248-EC96C4CB3427}" type="sibTrans" cxnId="{3BDA5E5F-420C-4EDE-8F3F-D1F6EE92F8AA}">
      <dgm:prSet/>
      <dgm:spPr/>
      <dgm:t>
        <a:bodyPr/>
        <a:lstStyle/>
        <a:p>
          <a:endParaRPr lang="en-US"/>
        </a:p>
      </dgm:t>
    </dgm:pt>
    <dgm:pt modelId="{24185901-C995-4A20-97F0-12D1DC398DCA}">
      <dgm:prSet phldrT="[Text]"/>
      <dgm:spPr/>
      <dgm:t>
        <a:bodyPr/>
        <a:lstStyle/>
        <a:p>
          <a:r>
            <a:rPr lang="en-US" dirty="0" err="1"/>
            <a:t>Penilaian</a:t>
          </a:r>
          <a:endParaRPr lang="en-US" dirty="0"/>
        </a:p>
      </dgm:t>
    </dgm:pt>
    <dgm:pt modelId="{BBB0707D-6F06-458A-A88D-68F402057CDE}" type="parTrans" cxnId="{4E9C2123-E196-4B61-9179-BD1BC194B6BC}">
      <dgm:prSet/>
      <dgm:spPr/>
      <dgm:t>
        <a:bodyPr/>
        <a:lstStyle/>
        <a:p>
          <a:endParaRPr lang="en-US"/>
        </a:p>
      </dgm:t>
    </dgm:pt>
    <dgm:pt modelId="{EAC48FBB-04CC-4C33-A46D-6F7132B7E424}" type="sibTrans" cxnId="{4E9C2123-E196-4B61-9179-BD1BC194B6BC}">
      <dgm:prSet/>
      <dgm:spPr/>
      <dgm:t>
        <a:bodyPr/>
        <a:lstStyle/>
        <a:p>
          <a:endParaRPr lang="en-US"/>
        </a:p>
      </dgm:t>
    </dgm:pt>
    <dgm:pt modelId="{5E81C835-2BA1-4A3D-9E75-FDDF26F5BC76}">
      <dgm:prSet phldrT="[Text]"/>
      <dgm:spPr/>
      <dgm:t>
        <a:bodyPr/>
        <a:lstStyle/>
        <a:p>
          <a:r>
            <a:rPr lang="en-US" dirty="0" err="1"/>
            <a:t>Digunakan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mengetahui</a:t>
          </a:r>
          <a:r>
            <a:rPr lang="en-US" dirty="0"/>
            <a:t> </a:t>
          </a:r>
          <a:r>
            <a:rPr lang="en-US" dirty="0" err="1"/>
            <a:t>ketercapaian</a:t>
          </a:r>
          <a:r>
            <a:rPr lang="en-US" dirty="0"/>
            <a:t> TP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bentuk</a:t>
          </a:r>
          <a:r>
            <a:rPr lang="en-US" dirty="0"/>
            <a:t> </a:t>
          </a:r>
          <a:r>
            <a:rPr lang="en-US" dirty="0" err="1"/>
            <a:t>tes</a:t>
          </a:r>
          <a:r>
            <a:rPr lang="en-US" dirty="0"/>
            <a:t> </a:t>
          </a:r>
          <a:r>
            <a:rPr lang="en-US" dirty="0" err="1"/>
            <a:t>formatif</a:t>
          </a:r>
          <a:r>
            <a:rPr lang="en-US" dirty="0"/>
            <a:t> dan </a:t>
          </a:r>
          <a:r>
            <a:rPr lang="en-US" dirty="0" err="1"/>
            <a:t>sumatif</a:t>
          </a:r>
          <a:r>
            <a:rPr lang="en-US" dirty="0"/>
            <a:t> yang </a:t>
          </a:r>
          <a:r>
            <a:rPr lang="en-US" dirty="0" err="1"/>
            <a:t>berisi</a:t>
          </a:r>
          <a:r>
            <a:rPr lang="en-US" dirty="0"/>
            <a:t> </a:t>
          </a:r>
          <a:r>
            <a:rPr lang="en-US" dirty="0" err="1"/>
            <a:t>pengetahuan</a:t>
          </a:r>
          <a:r>
            <a:rPr lang="en-US" dirty="0"/>
            <a:t>, </a:t>
          </a:r>
          <a:r>
            <a:rPr lang="en-US" dirty="0" err="1"/>
            <a:t>sikap</a:t>
          </a:r>
          <a:r>
            <a:rPr lang="en-US" dirty="0"/>
            <a:t>, dan </a:t>
          </a:r>
          <a:r>
            <a:rPr lang="en-US" dirty="0" err="1"/>
            <a:t>keterampilan</a:t>
          </a:r>
          <a:endParaRPr lang="en-US" dirty="0"/>
        </a:p>
      </dgm:t>
    </dgm:pt>
    <dgm:pt modelId="{344F7831-2808-429A-99FC-10353F095E5B}" type="parTrans" cxnId="{62BC78B3-698D-4806-99B2-334276E01555}">
      <dgm:prSet/>
      <dgm:spPr/>
      <dgm:t>
        <a:bodyPr/>
        <a:lstStyle/>
        <a:p>
          <a:endParaRPr lang="en-US"/>
        </a:p>
      </dgm:t>
    </dgm:pt>
    <dgm:pt modelId="{51984E7F-C6B5-4CF6-80A5-82743C6E1E77}" type="sibTrans" cxnId="{62BC78B3-698D-4806-99B2-334276E01555}">
      <dgm:prSet/>
      <dgm:spPr/>
      <dgm:t>
        <a:bodyPr/>
        <a:lstStyle/>
        <a:p>
          <a:endParaRPr lang="en-US"/>
        </a:p>
      </dgm:t>
    </dgm:pt>
    <dgm:pt modelId="{05809760-5047-4AE6-A566-8EB85C400BB6}">
      <dgm:prSet/>
      <dgm:spPr/>
      <dgm:t>
        <a:bodyPr/>
        <a:lstStyle/>
        <a:p>
          <a:r>
            <a:rPr lang="en-US" dirty="0"/>
            <a:t>Media </a:t>
          </a:r>
          <a:r>
            <a:rPr lang="en-US" dirty="0" err="1"/>
            <a:t>Pembelajaran</a:t>
          </a:r>
          <a:endParaRPr lang="en-US" dirty="0"/>
        </a:p>
      </dgm:t>
    </dgm:pt>
    <dgm:pt modelId="{1C811994-FFCA-4ABA-8CB1-47BC0C1F3CE0}" type="parTrans" cxnId="{D6A36D8E-049B-493E-B951-642BF9F82B3D}">
      <dgm:prSet/>
      <dgm:spPr/>
      <dgm:t>
        <a:bodyPr/>
        <a:lstStyle/>
        <a:p>
          <a:endParaRPr lang="en-US"/>
        </a:p>
      </dgm:t>
    </dgm:pt>
    <dgm:pt modelId="{439E49FC-7987-45CD-96B9-111249DC6D21}" type="sibTrans" cxnId="{D6A36D8E-049B-493E-B951-642BF9F82B3D}">
      <dgm:prSet/>
      <dgm:spPr/>
      <dgm:t>
        <a:bodyPr/>
        <a:lstStyle/>
        <a:p>
          <a:endParaRPr lang="en-US"/>
        </a:p>
      </dgm:t>
    </dgm:pt>
    <dgm:pt modelId="{CBE4ADFC-12BD-49BA-95CD-FE3879D165C4}">
      <dgm:prSet/>
      <dgm:spPr/>
      <dgm:t>
        <a:bodyPr/>
        <a:lstStyle/>
        <a:p>
          <a:r>
            <a:rPr lang="en-US" dirty="0" err="1"/>
            <a:t>Sarana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menyampaikan</a:t>
          </a:r>
          <a:r>
            <a:rPr lang="en-US" dirty="0"/>
            <a:t> </a:t>
          </a:r>
          <a:r>
            <a:rPr lang="en-US" dirty="0" err="1"/>
            <a:t>materi</a:t>
          </a:r>
          <a:r>
            <a:rPr lang="en-US" dirty="0"/>
            <a:t> </a:t>
          </a:r>
          <a:r>
            <a:rPr lang="en-US" dirty="0" err="1"/>
            <a:t>pembelajaran</a:t>
          </a:r>
          <a:endParaRPr lang="en-US" dirty="0"/>
        </a:p>
      </dgm:t>
    </dgm:pt>
    <dgm:pt modelId="{A2FC0FC9-4833-4DA4-A7B0-1CF1424555C7}" type="parTrans" cxnId="{48E22226-2BB9-4FC7-9AEE-40DCE6C2F717}">
      <dgm:prSet/>
      <dgm:spPr/>
      <dgm:t>
        <a:bodyPr/>
        <a:lstStyle/>
        <a:p>
          <a:endParaRPr lang="en-US"/>
        </a:p>
      </dgm:t>
    </dgm:pt>
    <dgm:pt modelId="{E8BA5426-ED59-45E2-A720-104D56E2E41B}" type="sibTrans" cxnId="{48E22226-2BB9-4FC7-9AEE-40DCE6C2F717}">
      <dgm:prSet/>
      <dgm:spPr/>
      <dgm:t>
        <a:bodyPr/>
        <a:lstStyle/>
        <a:p>
          <a:endParaRPr lang="en-US"/>
        </a:p>
      </dgm:t>
    </dgm:pt>
    <dgm:pt modelId="{83AC2E26-DD6C-452C-AE18-1F279C06AB17}" type="pres">
      <dgm:prSet presAssocID="{B601BB71-EA9A-4050-8ADB-027D26E67A41}" presName="Name0" presStyleCnt="0">
        <dgm:presLayoutVars>
          <dgm:dir/>
          <dgm:animLvl val="lvl"/>
          <dgm:resizeHandles val="exact"/>
        </dgm:presLayoutVars>
      </dgm:prSet>
      <dgm:spPr/>
    </dgm:pt>
    <dgm:pt modelId="{F2B6C049-15B9-4D41-8A9C-57D759FBC1C7}" type="pres">
      <dgm:prSet presAssocID="{0C854860-02F7-4BC4-AE84-0A45D1D68ED2}" presName="linNode" presStyleCnt="0"/>
      <dgm:spPr/>
    </dgm:pt>
    <dgm:pt modelId="{EF5BBF3C-76A0-4450-9BE1-C471CEB74240}" type="pres">
      <dgm:prSet presAssocID="{0C854860-02F7-4BC4-AE84-0A45D1D68ED2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1500BC1D-9C17-4E1A-8360-0D448F83A4DA}" type="pres">
      <dgm:prSet presAssocID="{0C854860-02F7-4BC4-AE84-0A45D1D68ED2}" presName="descendantText" presStyleLbl="alignAccFollowNode1" presStyleIdx="0" presStyleCnt="4">
        <dgm:presLayoutVars>
          <dgm:bulletEnabled val="1"/>
        </dgm:presLayoutVars>
      </dgm:prSet>
      <dgm:spPr/>
    </dgm:pt>
    <dgm:pt modelId="{895BBBA5-8C69-4EDB-A821-29EBF619CA97}" type="pres">
      <dgm:prSet presAssocID="{89FC532E-1407-43D3-A1EF-59F84004A450}" presName="sp" presStyleCnt="0"/>
      <dgm:spPr/>
    </dgm:pt>
    <dgm:pt modelId="{E4D227A4-7A68-4C24-928C-5E3D94D7B87B}" type="pres">
      <dgm:prSet presAssocID="{650B9932-E63B-4D0C-8703-BE78AA265717}" presName="linNode" presStyleCnt="0"/>
      <dgm:spPr/>
    </dgm:pt>
    <dgm:pt modelId="{BCABCEC6-F0A2-49B5-802A-22F1E1729AB0}" type="pres">
      <dgm:prSet presAssocID="{650B9932-E63B-4D0C-8703-BE78AA265717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B8C5A2A9-CA0A-4865-96C0-C9E9FE6BBD7F}" type="pres">
      <dgm:prSet presAssocID="{650B9932-E63B-4D0C-8703-BE78AA265717}" presName="descendantText" presStyleLbl="alignAccFollowNode1" presStyleIdx="1" presStyleCnt="4">
        <dgm:presLayoutVars>
          <dgm:bulletEnabled val="1"/>
        </dgm:presLayoutVars>
      </dgm:prSet>
      <dgm:spPr/>
    </dgm:pt>
    <dgm:pt modelId="{6EE094F0-EA62-45F7-AFF4-310CEE0B3FD7}" type="pres">
      <dgm:prSet presAssocID="{B99867BB-546B-4210-A311-8FAD5EBF8819}" presName="sp" presStyleCnt="0"/>
      <dgm:spPr/>
    </dgm:pt>
    <dgm:pt modelId="{B083EA6A-5D15-4ACB-BFE7-8FD116C9FC8C}" type="pres">
      <dgm:prSet presAssocID="{05809760-5047-4AE6-A566-8EB85C400BB6}" presName="linNode" presStyleCnt="0"/>
      <dgm:spPr/>
    </dgm:pt>
    <dgm:pt modelId="{9E4B8D03-6E71-44D8-BCCA-ED0D6704E042}" type="pres">
      <dgm:prSet presAssocID="{05809760-5047-4AE6-A566-8EB85C400BB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AEA6916D-D55A-46D9-A3CA-5A93157F5B12}" type="pres">
      <dgm:prSet presAssocID="{05809760-5047-4AE6-A566-8EB85C400BB6}" presName="descendantText" presStyleLbl="alignAccFollowNode1" presStyleIdx="2" presStyleCnt="4">
        <dgm:presLayoutVars>
          <dgm:bulletEnabled val="1"/>
        </dgm:presLayoutVars>
      </dgm:prSet>
      <dgm:spPr/>
    </dgm:pt>
    <dgm:pt modelId="{2A424C20-1218-4E66-84FF-71AF9A0612D7}" type="pres">
      <dgm:prSet presAssocID="{439E49FC-7987-45CD-96B9-111249DC6D21}" presName="sp" presStyleCnt="0"/>
      <dgm:spPr/>
    </dgm:pt>
    <dgm:pt modelId="{00577CEB-8F78-48D3-BE42-78AC79792269}" type="pres">
      <dgm:prSet presAssocID="{24185901-C995-4A20-97F0-12D1DC398DCA}" presName="linNode" presStyleCnt="0"/>
      <dgm:spPr/>
    </dgm:pt>
    <dgm:pt modelId="{49347E93-6B6B-49DB-9A06-2BE2024E9D1B}" type="pres">
      <dgm:prSet presAssocID="{24185901-C995-4A20-97F0-12D1DC398DCA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C97F70DB-F80D-4048-BDA0-8B09BAFFB3CB}" type="pres">
      <dgm:prSet presAssocID="{24185901-C995-4A20-97F0-12D1DC398DCA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6C063308-B0EC-43EC-82A2-06388F62B1F4}" srcId="{0C854860-02F7-4BC4-AE84-0A45D1D68ED2}" destId="{9C3E3CFB-B93B-42C7-96D8-3D21C3A3D85E}" srcOrd="0" destOrd="0" parTransId="{C6391AE1-38DB-4943-80C6-7D0BD953392A}" sibTransId="{2A07E8CD-8E69-4ACA-A6E6-C0971698F816}"/>
    <dgm:cxn modelId="{4E9C2123-E196-4B61-9179-BD1BC194B6BC}" srcId="{B601BB71-EA9A-4050-8ADB-027D26E67A41}" destId="{24185901-C995-4A20-97F0-12D1DC398DCA}" srcOrd="3" destOrd="0" parTransId="{BBB0707D-6F06-458A-A88D-68F402057CDE}" sibTransId="{EAC48FBB-04CC-4C33-A46D-6F7132B7E424}"/>
    <dgm:cxn modelId="{48E22226-2BB9-4FC7-9AEE-40DCE6C2F717}" srcId="{05809760-5047-4AE6-A566-8EB85C400BB6}" destId="{CBE4ADFC-12BD-49BA-95CD-FE3879D165C4}" srcOrd="0" destOrd="0" parTransId="{A2FC0FC9-4833-4DA4-A7B0-1CF1424555C7}" sibTransId="{E8BA5426-ED59-45E2-A720-104D56E2E41B}"/>
    <dgm:cxn modelId="{7F842426-FECF-4D0C-8D3F-57C5F284E243}" type="presOf" srcId="{9C3E3CFB-B93B-42C7-96D8-3D21C3A3D85E}" destId="{1500BC1D-9C17-4E1A-8360-0D448F83A4DA}" srcOrd="0" destOrd="0" presId="urn:microsoft.com/office/officeart/2005/8/layout/vList5"/>
    <dgm:cxn modelId="{60A44834-1355-4397-82AB-08246A768172}" type="presOf" srcId="{0C854860-02F7-4BC4-AE84-0A45D1D68ED2}" destId="{EF5BBF3C-76A0-4450-9BE1-C471CEB74240}" srcOrd="0" destOrd="0" presId="urn:microsoft.com/office/officeart/2005/8/layout/vList5"/>
    <dgm:cxn modelId="{C3E8B23D-6E71-4637-9824-C817EBC0E394}" type="presOf" srcId="{650B9932-E63B-4D0C-8703-BE78AA265717}" destId="{BCABCEC6-F0A2-49B5-802A-22F1E1729AB0}" srcOrd="0" destOrd="0" presId="urn:microsoft.com/office/officeart/2005/8/layout/vList5"/>
    <dgm:cxn modelId="{3BDA5E5F-420C-4EDE-8F3F-D1F6EE92F8AA}" srcId="{650B9932-E63B-4D0C-8703-BE78AA265717}" destId="{AFA786A5-1B82-4E96-9513-999BBB13285E}" srcOrd="0" destOrd="0" parTransId="{098FF101-D65B-400B-A0D2-B869356A0422}" sibTransId="{C65E1177-7B20-4DFA-9248-EC96C4CB3427}"/>
    <dgm:cxn modelId="{9D2C0F61-7FDE-4F55-B18A-F47E19541E14}" type="presOf" srcId="{AFA786A5-1B82-4E96-9513-999BBB13285E}" destId="{B8C5A2A9-CA0A-4865-96C0-C9E9FE6BBD7F}" srcOrd="0" destOrd="0" presId="urn:microsoft.com/office/officeart/2005/8/layout/vList5"/>
    <dgm:cxn modelId="{8A18E86A-F95B-4A61-8C3C-D79211E92635}" srcId="{B601BB71-EA9A-4050-8ADB-027D26E67A41}" destId="{0C854860-02F7-4BC4-AE84-0A45D1D68ED2}" srcOrd="0" destOrd="0" parTransId="{86B30238-0095-4E35-B3BD-9A3A6425F43C}" sibTransId="{89FC532E-1407-43D3-A1EF-59F84004A450}"/>
    <dgm:cxn modelId="{1D705B8B-0C8E-4DD5-B887-619F71D23170}" type="presOf" srcId="{5E81C835-2BA1-4A3D-9E75-FDDF26F5BC76}" destId="{C97F70DB-F80D-4048-BDA0-8B09BAFFB3CB}" srcOrd="0" destOrd="0" presId="urn:microsoft.com/office/officeart/2005/8/layout/vList5"/>
    <dgm:cxn modelId="{D6A36D8E-049B-493E-B951-642BF9F82B3D}" srcId="{B601BB71-EA9A-4050-8ADB-027D26E67A41}" destId="{05809760-5047-4AE6-A566-8EB85C400BB6}" srcOrd="2" destOrd="0" parTransId="{1C811994-FFCA-4ABA-8CB1-47BC0C1F3CE0}" sibTransId="{439E49FC-7987-45CD-96B9-111249DC6D21}"/>
    <dgm:cxn modelId="{F1B7159E-4D30-466C-A38A-4AB56F3CD0D8}" type="presOf" srcId="{B601BB71-EA9A-4050-8ADB-027D26E67A41}" destId="{83AC2E26-DD6C-452C-AE18-1F279C06AB17}" srcOrd="0" destOrd="0" presId="urn:microsoft.com/office/officeart/2005/8/layout/vList5"/>
    <dgm:cxn modelId="{62BC78B3-698D-4806-99B2-334276E01555}" srcId="{24185901-C995-4A20-97F0-12D1DC398DCA}" destId="{5E81C835-2BA1-4A3D-9E75-FDDF26F5BC76}" srcOrd="0" destOrd="0" parTransId="{344F7831-2808-429A-99FC-10353F095E5B}" sibTransId="{51984E7F-C6B5-4CF6-80A5-82743C6E1E77}"/>
    <dgm:cxn modelId="{1606B2B8-8CEC-4B2C-AB0A-FDA423F2D854}" srcId="{B601BB71-EA9A-4050-8ADB-027D26E67A41}" destId="{650B9932-E63B-4D0C-8703-BE78AA265717}" srcOrd="1" destOrd="0" parTransId="{88E4A5CB-C27F-4B34-9847-C5D4D181705E}" sibTransId="{B99867BB-546B-4210-A311-8FAD5EBF8819}"/>
    <dgm:cxn modelId="{FCC81ECA-41E5-4C9A-88E3-9A23ACC0A959}" type="presOf" srcId="{24185901-C995-4A20-97F0-12D1DC398DCA}" destId="{49347E93-6B6B-49DB-9A06-2BE2024E9D1B}" srcOrd="0" destOrd="0" presId="urn:microsoft.com/office/officeart/2005/8/layout/vList5"/>
    <dgm:cxn modelId="{64A342DD-19A1-426F-9EEF-94FA3D5A14DC}" type="presOf" srcId="{05809760-5047-4AE6-A566-8EB85C400BB6}" destId="{9E4B8D03-6E71-44D8-BCCA-ED0D6704E042}" srcOrd="0" destOrd="0" presId="urn:microsoft.com/office/officeart/2005/8/layout/vList5"/>
    <dgm:cxn modelId="{29F3C1ED-1CBA-4D5B-B6F7-6500EB8040B0}" type="presOf" srcId="{CBE4ADFC-12BD-49BA-95CD-FE3879D165C4}" destId="{AEA6916D-D55A-46D9-A3CA-5A93157F5B12}" srcOrd="0" destOrd="0" presId="urn:microsoft.com/office/officeart/2005/8/layout/vList5"/>
    <dgm:cxn modelId="{DDA99B95-7732-4047-8746-C2488F371C73}" type="presParOf" srcId="{83AC2E26-DD6C-452C-AE18-1F279C06AB17}" destId="{F2B6C049-15B9-4D41-8A9C-57D759FBC1C7}" srcOrd="0" destOrd="0" presId="urn:microsoft.com/office/officeart/2005/8/layout/vList5"/>
    <dgm:cxn modelId="{8E1B9747-571F-452D-ABCD-F2C35532A650}" type="presParOf" srcId="{F2B6C049-15B9-4D41-8A9C-57D759FBC1C7}" destId="{EF5BBF3C-76A0-4450-9BE1-C471CEB74240}" srcOrd="0" destOrd="0" presId="urn:microsoft.com/office/officeart/2005/8/layout/vList5"/>
    <dgm:cxn modelId="{8709A802-C062-4FE8-B9AD-7CCFBE39150C}" type="presParOf" srcId="{F2B6C049-15B9-4D41-8A9C-57D759FBC1C7}" destId="{1500BC1D-9C17-4E1A-8360-0D448F83A4DA}" srcOrd="1" destOrd="0" presId="urn:microsoft.com/office/officeart/2005/8/layout/vList5"/>
    <dgm:cxn modelId="{919B7B4A-A99A-482E-B9C4-8FFA14F47175}" type="presParOf" srcId="{83AC2E26-DD6C-452C-AE18-1F279C06AB17}" destId="{895BBBA5-8C69-4EDB-A821-29EBF619CA97}" srcOrd="1" destOrd="0" presId="urn:microsoft.com/office/officeart/2005/8/layout/vList5"/>
    <dgm:cxn modelId="{710E2357-529E-4FA6-8014-E83E357B64FF}" type="presParOf" srcId="{83AC2E26-DD6C-452C-AE18-1F279C06AB17}" destId="{E4D227A4-7A68-4C24-928C-5E3D94D7B87B}" srcOrd="2" destOrd="0" presId="urn:microsoft.com/office/officeart/2005/8/layout/vList5"/>
    <dgm:cxn modelId="{52430537-6C0F-4F26-8159-9F9F56EFABC1}" type="presParOf" srcId="{E4D227A4-7A68-4C24-928C-5E3D94D7B87B}" destId="{BCABCEC6-F0A2-49B5-802A-22F1E1729AB0}" srcOrd="0" destOrd="0" presId="urn:microsoft.com/office/officeart/2005/8/layout/vList5"/>
    <dgm:cxn modelId="{6592EFD6-100A-4969-A18D-2A6D74FF8A81}" type="presParOf" srcId="{E4D227A4-7A68-4C24-928C-5E3D94D7B87B}" destId="{B8C5A2A9-CA0A-4865-96C0-C9E9FE6BBD7F}" srcOrd="1" destOrd="0" presId="urn:microsoft.com/office/officeart/2005/8/layout/vList5"/>
    <dgm:cxn modelId="{BE1A3C4E-C419-432C-BC0B-7232E0F2C7EB}" type="presParOf" srcId="{83AC2E26-DD6C-452C-AE18-1F279C06AB17}" destId="{6EE094F0-EA62-45F7-AFF4-310CEE0B3FD7}" srcOrd="3" destOrd="0" presId="urn:microsoft.com/office/officeart/2005/8/layout/vList5"/>
    <dgm:cxn modelId="{96A41060-F3FF-424C-B9D3-FAB3F1051DF2}" type="presParOf" srcId="{83AC2E26-DD6C-452C-AE18-1F279C06AB17}" destId="{B083EA6A-5D15-4ACB-BFE7-8FD116C9FC8C}" srcOrd="4" destOrd="0" presId="urn:microsoft.com/office/officeart/2005/8/layout/vList5"/>
    <dgm:cxn modelId="{78967263-41B9-4639-9620-8720ADD3B061}" type="presParOf" srcId="{B083EA6A-5D15-4ACB-BFE7-8FD116C9FC8C}" destId="{9E4B8D03-6E71-44D8-BCCA-ED0D6704E042}" srcOrd="0" destOrd="0" presId="urn:microsoft.com/office/officeart/2005/8/layout/vList5"/>
    <dgm:cxn modelId="{E3C9C049-B367-4CA7-B8A6-F58963C5AB5A}" type="presParOf" srcId="{B083EA6A-5D15-4ACB-BFE7-8FD116C9FC8C}" destId="{AEA6916D-D55A-46D9-A3CA-5A93157F5B12}" srcOrd="1" destOrd="0" presId="urn:microsoft.com/office/officeart/2005/8/layout/vList5"/>
    <dgm:cxn modelId="{C380AA3A-2459-4498-BF7B-3662CF7C3DF8}" type="presParOf" srcId="{83AC2E26-DD6C-452C-AE18-1F279C06AB17}" destId="{2A424C20-1218-4E66-84FF-71AF9A0612D7}" srcOrd="5" destOrd="0" presId="urn:microsoft.com/office/officeart/2005/8/layout/vList5"/>
    <dgm:cxn modelId="{DD237A9E-6ABD-4F84-B5CA-1A738761A8D3}" type="presParOf" srcId="{83AC2E26-DD6C-452C-AE18-1F279C06AB17}" destId="{00577CEB-8F78-48D3-BE42-78AC79792269}" srcOrd="6" destOrd="0" presId="urn:microsoft.com/office/officeart/2005/8/layout/vList5"/>
    <dgm:cxn modelId="{2D2AF822-6A86-4316-98D2-A1B4E8A151E5}" type="presParOf" srcId="{00577CEB-8F78-48D3-BE42-78AC79792269}" destId="{49347E93-6B6B-49DB-9A06-2BE2024E9D1B}" srcOrd="0" destOrd="0" presId="urn:microsoft.com/office/officeart/2005/8/layout/vList5"/>
    <dgm:cxn modelId="{67749834-A593-47A5-B684-29DEDA9BDB8B}" type="presParOf" srcId="{00577CEB-8F78-48D3-BE42-78AC79792269}" destId="{C97F70DB-F80D-4048-BDA0-8B09BAFFB3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367F2-410A-472E-8C01-622AC463B8C0}">
      <dsp:nvSpPr>
        <dsp:cNvPr id="0" name=""/>
        <dsp:cNvSpPr/>
      </dsp:nvSpPr>
      <dsp:spPr>
        <a:xfrm rot="5400000">
          <a:off x="6178004" y="-2632046"/>
          <a:ext cx="701622" cy="61447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ATP (Alur </a:t>
          </a:r>
          <a:r>
            <a:rPr lang="en-US" sz="3100" kern="1200" dirty="0" err="1"/>
            <a:t>Tujuan</a:t>
          </a:r>
          <a:r>
            <a:rPr lang="en-US" sz="3100" kern="1200" dirty="0"/>
            <a:t> </a:t>
          </a:r>
          <a:r>
            <a:rPr lang="en-US" sz="3100" kern="1200" dirty="0" err="1"/>
            <a:t>Pembelajaran</a:t>
          </a:r>
          <a:r>
            <a:rPr lang="en-US" sz="3100" kern="1200" dirty="0"/>
            <a:t>)</a:t>
          </a:r>
        </a:p>
      </dsp:txBody>
      <dsp:txXfrm rot="-5400000">
        <a:off x="3456431" y="123777"/>
        <a:ext cx="6110518" cy="633122"/>
      </dsp:txXfrm>
    </dsp:sp>
    <dsp:sp modelId="{9B033A1E-675F-4FDE-B25E-890B1C95B8C0}">
      <dsp:nvSpPr>
        <dsp:cNvPr id="0" name=""/>
        <dsp:cNvSpPr/>
      </dsp:nvSpPr>
      <dsp:spPr>
        <a:xfrm>
          <a:off x="0" y="1823"/>
          <a:ext cx="3456432" cy="877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1</a:t>
          </a:r>
        </a:p>
      </dsp:txBody>
      <dsp:txXfrm>
        <a:off x="42813" y="44636"/>
        <a:ext cx="3370806" cy="791401"/>
      </dsp:txXfrm>
    </dsp:sp>
    <dsp:sp modelId="{1613AB0D-0897-4031-B2A8-0511053EFFCB}">
      <dsp:nvSpPr>
        <dsp:cNvPr id="0" name=""/>
        <dsp:cNvSpPr/>
      </dsp:nvSpPr>
      <dsp:spPr>
        <a:xfrm rot="5400000">
          <a:off x="6178004" y="-1711167"/>
          <a:ext cx="701622" cy="61447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MP (Modul  </a:t>
          </a:r>
          <a:r>
            <a:rPr lang="en-US" sz="3100" kern="1200" dirty="0" err="1"/>
            <a:t>Proyek</a:t>
          </a:r>
          <a:r>
            <a:rPr lang="en-US" sz="3100" kern="1200" dirty="0"/>
            <a:t>)</a:t>
          </a:r>
        </a:p>
      </dsp:txBody>
      <dsp:txXfrm rot="-5400000">
        <a:off x="3456431" y="1044656"/>
        <a:ext cx="6110518" cy="633122"/>
      </dsp:txXfrm>
    </dsp:sp>
    <dsp:sp modelId="{9FC49CC1-9742-4F1B-9BF1-9A37CAFCE8D4}">
      <dsp:nvSpPr>
        <dsp:cNvPr id="0" name=""/>
        <dsp:cNvSpPr/>
      </dsp:nvSpPr>
      <dsp:spPr>
        <a:xfrm>
          <a:off x="0" y="922702"/>
          <a:ext cx="3456432" cy="877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2</a:t>
          </a:r>
        </a:p>
      </dsp:txBody>
      <dsp:txXfrm>
        <a:off x="42813" y="965515"/>
        <a:ext cx="3370806" cy="791401"/>
      </dsp:txXfrm>
    </dsp:sp>
    <dsp:sp modelId="{7EA5DAA5-315E-4B06-BCBF-91DBB7FE9A57}">
      <dsp:nvSpPr>
        <dsp:cNvPr id="0" name=""/>
        <dsp:cNvSpPr/>
      </dsp:nvSpPr>
      <dsp:spPr>
        <a:xfrm rot="5400000">
          <a:off x="6178004" y="-790288"/>
          <a:ext cx="701622" cy="61447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MA (Modul Ajar)</a:t>
          </a:r>
        </a:p>
      </dsp:txBody>
      <dsp:txXfrm rot="-5400000">
        <a:off x="3456431" y="1965535"/>
        <a:ext cx="6110518" cy="633122"/>
      </dsp:txXfrm>
    </dsp:sp>
    <dsp:sp modelId="{BE04ADC7-9B13-40AE-915E-63EE94B9922E}">
      <dsp:nvSpPr>
        <dsp:cNvPr id="0" name=""/>
        <dsp:cNvSpPr/>
      </dsp:nvSpPr>
      <dsp:spPr>
        <a:xfrm>
          <a:off x="0" y="1843581"/>
          <a:ext cx="3456432" cy="877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3</a:t>
          </a:r>
        </a:p>
      </dsp:txBody>
      <dsp:txXfrm>
        <a:off x="42813" y="1886394"/>
        <a:ext cx="3370806" cy="791401"/>
      </dsp:txXfrm>
    </dsp:sp>
    <dsp:sp modelId="{ADBA9C1E-8F14-46CE-8C16-F883571CC537}">
      <dsp:nvSpPr>
        <dsp:cNvPr id="0" name=""/>
        <dsp:cNvSpPr/>
      </dsp:nvSpPr>
      <dsp:spPr>
        <a:xfrm rot="5400000">
          <a:off x="6178004" y="130590"/>
          <a:ext cx="701622" cy="61447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PPP (</a:t>
          </a:r>
          <a:r>
            <a:rPr lang="en-US" sz="3100" kern="1200" dirty="0" err="1"/>
            <a:t>Profil</a:t>
          </a:r>
          <a:r>
            <a:rPr lang="en-US" sz="3100" kern="1200" dirty="0"/>
            <a:t> </a:t>
          </a:r>
          <a:r>
            <a:rPr lang="en-US" sz="3100" kern="1200" dirty="0" err="1"/>
            <a:t>Pelajar</a:t>
          </a:r>
          <a:r>
            <a:rPr lang="en-US" sz="3100" kern="1200" dirty="0"/>
            <a:t> Pancasila)</a:t>
          </a:r>
        </a:p>
      </dsp:txBody>
      <dsp:txXfrm rot="-5400000">
        <a:off x="3456431" y="2886413"/>
        <a:ext cx="6110518" cy="633122"/>
      </dsp:txXfrm>
    </dsp:sp>
    <dsp:sp modelId="{A6448775-6579-4840-B26B-A92AE750C520}">
      <dsp:nvSpPr>
        <dsp:cNvPr id="0" name=""/>
        <dsp:cNvSpPr/>
      </dsp:nvSpPr>
      <dsp:spPr>
        <a:xfrm>
          <a:off x="0" y="2764460"/>
          <a:ext cx="3456432" cy="877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4</a:t>
          </a:r>
        </a:p>
      </dsp:txBody>
      <dsp:txXfrm>
        <a:off x="42813" y="2807273"/>
        <a:ext cx="3370806" cy="791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50CF7-1611-4B19-B751-19437841A913}">
      <dsp:nvSpPr>
        <dsp:cNvPr id="0" name=""/>
        <dsp:cNvSpPr/>
      </dsp:nvSpPr>
      <dsp:spPr>
        <a:xfrm>
          <a:off x="4688" y="318930"/>
          <a:ext cx="2397955" cy="43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TEMA</a:t>
          </a:r>
        </a:p>
      </dsp:txBody>
      <dsp:txXfrm>
        <a:off x="4688" y="318930"/>
        <a:ext cx="2397955" cy="435600"/>
      </dsp:txXfrm>
    </dsp:sp>
    <dsp:sp modelId="{6B4AB9B1-7855-4C7B-8A7E-6A6A90D3C98B}">
      <dsp:nvSpPr>
        <dsp:cNvPr id="0" name=""/>
        <dsp:cNvSpPr/>
      </dsp:nvSpPr>
      <dsp:spPr>
        <a:xfrm>
          <a:off x="2402644" y="135161"/>
          <a:ext cx="479591" cy="803137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F1CE4-6A67-4639-9635-9DAF8B120047}">
      <dsp:nvSpPr>
        <dsp:cNvPr id="0" name=""/>
        <dsp:cNvSpPr/>
      </dsp:nvSpPr>
      <dsp:spPr>
        <a:xfrm>
          <a:off x="3074071" y="135161"/>
          <a:ext cx="6522440" cy="8031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Ditentukan</a:t>
          </a:r>
          <a:r>
            <a:rPr lang="en-US" sz="2200" kern="1200" dirty="0"/>
            <a:t> </a:t>
          </a:r>
          <a:r>
            <a:rPr lang="en-US" sz="2200" kern="1200" dirty="0" err="1"/>
            <a:t>untuk</a:t>
          </a:r>
          <a:r>
            <a:rPr lang="en-US" sz="2200" kern="1200" dirty="0"/>
            <a:t> </a:t>
          </a:r>
          <a:r>
            <a:rPr lang="en-US" sz="2200" kern="1200" dirty="0" err="1"/>
            <a:t>mengikat</a:t>
          </a:r>
          <a:r>
            <a:rPr lang="en-US" sz="2200" kern="1200" dirty="0"/>
            <a:t> TP </a:t>
          </a:r>
          <a:r>
            <a:rPr lang="en-US" sz="2200" kern="1200" dirty="0" err="1"/>
            <a:t>dari</a:t>
          </a:r>
          <a:r>
            <a:rPr lang="en-US" sz="2200" kern="1200" dirty="0"/>
            <a:t> </a:t>
          </a:r>
          <a:r>
            <a:rPr lang="en-US" sz="2200" kern="1200" dirty="0" err="1"/>
            <a:t>tiap</a:t>
          </a:r>
          <a:r>
            <a:rPr lang="en-US" sz="2200" kern="1200" dirty="0"/>
            <a:t> </a:t>
          </a:r>
          <a:r>
            <a:rPr lang="en-US" sz="2200" kern="1200" dirty="0" err="1"/>
            <a:t>mata</a:t>
          </a:r>
          <a:r>
            <a:rPr lang="en-US" sz="2200" kern="1200" dirty="0"/>
            <a:t> </a:t>
          </a:r>
          <a:r>
            <a:rPr lang="en-US" sz="2200" kern="1200" dirty="0" err="1"/>
            <a:t>pelajaran</a:t>
          </a:r>
          <a:endParaRPr lang="en-US" sz="2200" kern="1200" dirty="0"/>
        </a:p>
      </dsp:txBody>
      <dsp:txXfrm>
        <a:off x="3074071" y="135161"/>
        <a:ext cx="6522440" cy="803137"/>
      </dsp:txXfrm>
    </dsp:sp>
    <dsp:sp modelId="{42281C82-E738-4921-BC31-B82B8C543CF5}">
      <dsp:nvSpPr>
        <dsp:cNvPr id="0" name=""/>
        <dsp:cNvSpPr/>
      </dsp:nvSpPr>
      <dsp:spPr>
        <a:xfrm>
          <a:off x="4688" y="1201268"/>
          <a:ext cx="2397955" cy="43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PROYEK</a:t>
          </a:r>
        </a:p>
      </dsp:txBody>
      <dsp:txXfrm>
        <a:off x="4688" y="1201268"/>
        <a:ext cx="2397955" cy="435600"/>
      </dsp:txXfrm>
    </dsp:sp>
    <dsp:sp modelId="{B1A80B7E-BE7D-4050-9171-01CE977F5E26}">
      <dsp:nvSpPr>
        <dsp:cNvPr id="0" name=""/>
        <dsp:cNvSpPr/>
      </dsp:nvSpPr>
      <dsp:spPr>
        <a:xfrm>
          <a:off x="2402644" y="1017499"/>
          <a:ext cx="479591" cy="803137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21183-E263-4B15-8FB0-3323800478A6}">
      <dsp:nvSpPr>
        <dsp:cNvPr id="0" name=""/>
        <dsp:cNvSpPr/>
      </dsp:nvSpPr>
      <dsp:spPr>
        <a:xfrm>
          <a:off x="3074071" y="1017499"/>
          <a:ext cx="6522440" cy="803137"/>
        </a:xfrm>
        <a:prstGeom prst="rect">
          <a:avLst/>
        </a:prstGeom>
        <a:solidFill>
          <a:schemeClr val="accent2">
            <a:hueOff val="649508"/>
            <a:satOff val="6639"/>
            <a:lumOff val="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Tentukan</a:t>
          </a:r>
          <a:r>
            <a:rPr lang="en-US" sz="2200" kern="1200" dirty="0"/>
            <a:t> </a:t>
          </a:r>
          <a:r>
            <a:rPr lang="en-US" sz="2200" kern="1200" dirty="0" err="1"/>
            <a:t>akhir</a:t>
          </a:r>
          <a:r>
            <a:rPr lang="en-US" sz="2200" kern="1200" dirty="0"/>
            <a:t> </a:t>
          </a:r>
          <a:r>
            <a:rPr lang="en-US" sz="2200" kern="1200" dirty="0" err="1"/>
            <a:t>proyek</a:t>
          </a:r>
          <a:r>
            <a:rPr lang="en-US" sz="2200" kern="1200" dirty="0"/>
            <a:t> </a:t>
          </a:r>
          <a:r>
            <a:rPr lang="en-US" sz="2200" kern="1200" dirty="0" err="1"/>
            <a:t>akhir</a:t>
          </a:r>
          <a:r>
            <a:rPr lang="en-US" sz="2200" kern="1200" dirty="0"/>
            <a:t> yang </a:t>
          </a:r>
          <a:r>
            <a:rPr lang="en-US" sz="2200" kern="1200" dirty="0" err="1"/>
            <a:t>mengacu</a:t>
          </a:r>
          <a:r>
            <a:rPr lang="en-US" sz="2200" kern="1200" dirty="0"/>
            <a:t> pada 5 </a:t>
          </a:r>
          <a:r>
            <a:rPr lang="en-US" sz="2200" kern="1200" dirty="0" err="1"/>
            <a:t>tema</a:t>
          </a:r>
          <a:r>
            <a:rPr lang="en-US" sz="2200" kern="1200" dirty="0"/>
            <a:t> </a:t>
          </a:r>
          <a:r>
            <a:rPr lang="en-US" sz="2200" kern="1200" dirty="0" err="1"/>
            <a:t>proyek</a:t>
          </a:r>
          <a:r>
            <a:rPr lang="en-US" sz="2200" kern="1200" dirty="0"/>
            <a:t> dan TP </a:t>
          </a:r>
          <a:r>
            <a:rPr lang="en-US" sz="2200" kern="1200" dirty="0" err="1"/>
            <a:t>dari</a:t>
          </a:r>
          <a:r>
            <a:rPr lang="en-US" sz="2200" kern="1200" dirty="0"/>
            <a:t> </a:t>
          </a:r>
          <a:r>
            <a:rPr lang="en-US" sz="2200" kern="1200" dirty="0" err="1"/>
            <a:t>tiap</a:t>
          </a:r>
          <a:r>
            <a:rPr lang="en-US" sz="2200" kern="1200" dirty="0"/>
            <a:t> </a:t>
          </a:r>
          <a:r>
            <a:rPr lang="en-US" sz="2200" kern="1200" dirty="0" err="1"/>
            <a:t>mata</a:t>
          </a:r>
          <a:r>
            <a:rPr lang="en-US" sz="2200" kern="1200" dirty="0"/>
            <a:t> </a:t>
          </a:r>
          <a:r>
            <a:rPr lang="en-US" sz="2200" kern="1200" dirty="0" err="1"/>
            <a:t>pelajaran</a:t>
          </a:r>
          <a:endParaRPr lang="en-US" sz="2200" kern="1200" dirty="0"/>
        </a:p>
      </dsp:txBody>
      <dsp:txXfrm>
        <a:off x="3074071" y="1017499"/>
        <a:ext cx="6522440" cy="8031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3D11A-DBCF-4993-8006-AE2D708701BD}">
      <dsp:nvSpPr>
        <dsp:cNvPr id="0" name=""/>
        <dsp:cNvSpPr/>
      </dsp:nvSpPr>
      <dsp:spPr>
        <a:xfrm>
          <a:off x="0" y="0"/>
          <a:ext cx="7924800" cy="8853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Perencanaan</a:t>
          </a:r>
          <a:endParaRPr lang="en-US" sz="3500" kern="1200" dirty="0"/>
        </a:p>
      </dsp:txBody>
      <dsp:txXfrm>
        <a:off x="25931" y="25931"/>
        <a:ext cx="6894627" cy="833486"/>
      </dsp:txXfrm>
    </dsp:sp>
    <dsp:sp modelId="{B74D947B-8F95-4C1E-BEFF-BC679F037992}">
      <dsp:nvSpPr>
        <dsp:cNvPr id="0" name=""/>
        <dsp:cNvSpPr/>
      </dsp:nvSpPr>
      <dsp:spPr>
        <a:xfrm>
          <a:off x="663701" y="1046321"/>
          <a:ext cx="7924800" cy="88534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Pelaksanaan</a:t>
          </a:r>
          <a:endParaRPr lang="en-US" sz="3500" kern="1200" dirty="0"/>
        </a:p>
      </dsp:txBody>
      <dsp:txXfrm>
        <a:off x="689632" y="1072252"/>
        <a:ext cx="6633759" cy="833486"/>
      </dsp:txXfrm>
    </dsp:sp>
    <dsp:sp modelId="{62166F8F-5B83-4974-986D-5A3D9E2F30A2}">
      <dsp:nvSpPr>
        <dsp:cNvPr id="0" name=""/>
        <dsp:cNvSpPr/>
      </dsp:nvSpPr>
      <dsp:spPr>
        <a:xfrm>
          <a:off x="1317498" y="2092642"/>
          <a:ext cx="7924800" cy="8853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Produk</a:t>
          </a:r>
          <a:r>
            <a:rPr lang="en-US" sz="3500" kern="1200" dirty="0"/>
            <a:t> yang </a:t>
          </a:r>
          <a:r>
            <a:rPr lang="en-US" sz="3500" kern="1200" dirty="0" err="1"/>
            <a:t>dihasilkan</a:t>
          </a:r>
          <a:endParaRPr lang="en-US" sz="3500" kern="1200" dirty="0"/>
        </a:p>
      </dsp:txBody>
      <dsp:txXfrm>
        <a:off x="1343429" y="2118573"/>
        <a:ext cx="6643665" cy="833486"/>
      </dsp:txXfrm>
    </dsp:sp>
    <dsp:sp modelId="{DFE220C2-48D5-44E8-A8D2-8A4A11AC2E97}">
      <dsp:nvSpPr>
        <dsp:cNvPr id="0" name=""/>
        <dsp:cNvSpPr/>
      </dsp:nvSpPr>
      <dsp:spPr>
        <a:xfrm>
          <a:off x="1981200" y="3138964"/>
          <a:ext cx="7924800" cy="88534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Refleksi</a:t>
          </a:r>
          <a:r>
            <a:rPr lang="en-US" sz="3500" kern="1200" dirty="0"/>
            <a:t> (</a:t>
          </a:r>
          <a:r>
            <a:rPr lang="en-US" sz="3500" kern="1200" dirty="0" err="1"/>
            <a:t>dikaitkan</a:t>
          </a:r>
          <a:r>
            <a:rPr lang="en-US" sz="3500" kern="1200" dirty="0"/>
            <a:t> </a:t>
          </a:r>
          <a:r>
            <a:rPr lang="en-US" sz="3500" kern="1200" dirty="0" err="1"/>
            <a:t>dengan</a:t>
          </a:r>
          <a:r>
            <a:rPr lang="en-US" sz="3500" kern="1200" dirty="0"/>
            <a:t> PPP)</a:t>
          </a:r>
        </a:p>
      </dsp:txBody>
      <dsp:txXfrm>
        <a:off x="2007131" y="3164895"/>
        <a:ext cx="6633759" cy="833486"/>
      </dsp:txXfrm>
    </dsp:sp>
    <dsp:sp modelId="{30AFC92C-73F8-4ACE-BF25-63BCB5DB6F18}">
      <dsp:nvSpPr>
        <dsp:cNvPr id="0" name=""/>
        <dsp:cNvSpPr/>
      </dsp:nvSpPr>
      <dsp:spPr>
        <a:xfrm>
          <a:off x="7349323" y="678096"/>
          <a:ext cx="575476" cy="57547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478805" y="678096"/>
        <a:ext cx="316512" cy="433046"/>
      </dsp:txXfrm>
    </dsp:sp>
    <dsp:sp modelId="{66274978-8C0A-47DC-8B3D-83C461B80752}">
      <dsp:nvSpPr>
        <dsp:cNvPr id="0" name=""/>
        <dsp:cNvSpPr/>
      </dsp:nvSpPr>
      <dsp:spPr>
        <a:xfrm>
          <a:off x="8013025" y="1724418"/>
          <a:ext cx="575476" cy="57547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142507" y="1724418"/>
        <a:ext cx="316512" cy="433046"/>
      </dsp:txXfrm>
    </dsp:sp>
    <dsp:sp modelId="{02CC2C90-4E6C-492A-861D-B29DBAEDE00F}">
      <dsp:nvSpPr>
        <dsp:cNvPr id="0" name=""/>
        <dsp:cNvSpPr/>
      </dsp:nvSpPr>
      <dsp:spPr>
        <a:xfrm>
          <a:off x="8666821" y="2770739"/>
          <a:ext cx="575476" cy="57547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796303" y="2770739"/>
        <a:ext cx="316512" cy="4330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43CFE-6CF2-4271-A4D8-D3D6963EE2F4}">
      <dsp:nvSpPr>
        <dsp:cNvPr id="0" name=""/>
        <dsp:cNvSpPr/>
      </dsp:nvSpPr>
      <dsp:spPr>
        <a:xfrm>
          <a:off x="0" y="0"/>
          <a:ext cx="9601200" cy="87154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ELEMEN PPP</a:t>
          </a:r>
        </a:p>
      </dsp:txBody>
      <dsp:txXfrm>
        <a:off x="0" y="0"/>
        <a:ext cx="9601200" cy="871540"/>
      </dsp:txXfrm>
    </dsp:sp>
    <dsp:sp modelId="{C5F636FD-394A-449B-AE83-A333310EE132}">
      <dsp:nvSpPr>
        <dsp:cNvPr id="0" name=""/>
        <dsp:cNvSpPr/>
      </dsp:nvSpPr>
      <dsp:spPr>
        <a:xfrm>
          <a:off x="4688" y="871540"/>
          <a:ext cx="1598637" cy="18302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/>
            <a:t>Beriman</a:t>
          </a:r>
          <a:r>
            <a:rPr lang="en-US" sz="1800" b="0" i="0" kern="1200" dirty="0"/>
            <a:t>, </a:t>
          </a:r>
          <a:r>
            <a:rPr lang="en-US" sz="1800" b="0" i="0" kern="1200" dirty="0" err="1"/>
            <a:t>bertakwa</a:t>
          </a:r>
          <a:r>
            <a:rPr lang="en-US" sz="1800" b="0" i="0" kern="1200" dirty="0"/>
            <a:t> </a:t>
          </a:r>
          <a:r>
            <a:rPr lang="en-US" sz="1800" b="0" i="0" kern="1200" dirty="0" err="1"/>
            <a:t>kepada</a:t>
          </a:r>
          <a:r>
            <a:rPr lang="en-US" sz="1800" b="0" i="0" kern="1200" dirty="0"/>
            <a:t> </a:t>
          </a:r>
          <a:r>
            <a:rPr lang="en-US" sz="1800" b="0" i="0" kern="1200" dirty="0" err="1"/>
            <a:t>Tuhan</a:t>
          </a:r>
          <a:r>
            <a:rPr lang="en-US" sz="1800" b="0" i="0" kern="1200" dirty="0"/>
            <a:t> YME, dan </a:t>
          </a:r>
          <a:r>
            <a:rPr lang="en-US" sz="1800" b="0" i="0" kern="1200" dirty="0" err="1"/>
            <a:t>berakhlak</a:t>
          </a:r>
          <a:r>
            <a:rPr lang="en-US" sz="1800" b="0" i="0" kern="1200" dirty="0"/>
            <a:t> </a:t>
          </a:r>
          <a:r>
            <a:rPr lang="en-US" sz="1800" b="0" i="0" kern="1200" dirty="0" err="1"/>
            <a:t>mulia</a:t>
          </a:r>
          <a:endParaRPr lang="en-US" sz="1800" kern="1200" dirty="0"/>
        </a:p>
      </dsp:txBody>
      <dsp:txXfrm>
        <a:off x="4688" y="871540"/>
        <a:ext cx="1598637" cy="1830234"/>
      </dsp:txXfrm>
    </dsp:sp>
    <dsp:sp modelId="{1D93072E-1E36-4B5D-88B3-CEF898ACDA32}">
      <dsp:nvSpPr>
        <dsp:cNvPr id="0" name=""/>
        <dsp:cNvSpPr/>
      </dsp:nvSpPr>
      <dsp:spPr>
        <a:xfrm>
          <a:off x="1603325" y="871540"/>
          <a:ext cx="1598637" cy="18302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/>
            <a:t>Berkebineka</a:t>
          </a:r>
          <a:r>
            <a:rPr lang="en-US" sz="1800" b="0" i="0" kern="1200" dirty="0"/>
            <a:t>-an global</a:t>
          </a:r>
          <a:endParaRPr lang="en-US" sz="1800" kern="1200" dirty="0"/>
        </a:p>
      </dsp:txBody>
      <dsp:txXfrm>
        <a:off x="1603325" y="871540"/>
        <a:ext cx="1598637" cy="1830234"/>
      </dsp:txXfrm>
    </dsp:sp>
    <dsp:sp modelId="{263A3DA5-B58A-404F-B74B-7CAD25F081C0}">
      <dsp:nvSpPr>
        <dsp:cNvPr id="0" name=""/>
        <dsp:cNvSpPr/>
      </dsp:nvSpPr>
      <dsp:spPr>
        <a:xfrm>
          <a:off x="3201962" y="871540"/>
          <a:ext cx="1598637" cy="18302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/>
            <a:t>Mandiri</a:t>
          </a:r>
          <a:endParaRPr lang="en-US" sz="1800" kern="1200" dirty="0"/>
        </a:p>
      </dsp:txBody>
      <dsp:txXfrm>
        <a:off x="3201962" y="871540"/>
        <a:ext cx="1598637" cy="1830234"/>
      </dsp:txXfrm>
    </dsp:sp>
    <dsp:sp modelId="{584AB7BD-F23B-4AF8-B35E-9B69AD08A395}">
      <dsp:nvSpPr>
        <dsp:cNvPr id="0" name=""/>
        <dsp:cNvSpPr/>
      </dsp:nvSpPr>
      <dsp:spPr>
        <a:xfrm>
          <a:off x="4800599" y="871540"/>
          <a:ext cx="1598637" cy="18302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/>
            <a:t>Bergotong</a:t>
          </a:r>
          <a:r>
            <a:rPr lang="en-US" sz="1800" b="0" i="0" kern="1200" dirty="0"/>
            <a:t> royong</a:t>
          </a:r>
          <a:endParaRPr lang="en-US" sz="1800" kern="1200" dirty="0"/>
        </a:p>
      </dsp:txBody>
      <dsp:txXfrm>
        <a:off x="4800599" y="871540"/>
        <a:ext cx="1598637" cy="1830234"/>
      </dsp:txXfrm>
    </dsp:sp>
    <dsp:sp modelId="{52B1445B-7E4B-4661-A75A-F7D080238439}">
      <dsp:nvSpPr>
        <dsp:cNvPr id="0" name=""/>
        <dsp:cNvSpPr/>
      </dsp:nvSpPr>
      <dsp:spPr>
        <a:xfrm>
          <a:off x="6399237" y="871540"/>
          <a:ext cx="1598637" cy="18302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/>
            <a:t>Bernalar</a:t>
          </a:r>
          <a:r>
            <a:rPr lang="en-US" sz="1800" b="0" i="0" kern="1200" dirty="0"/>
            <a:t> </a:t>
          </a:r>
          <a:r>
            <a:rPr lang="en-US" sz="1800" b="0" i="0" kern="1200" dirty="0" err="1"/>
            <a:t>kritis</a:t>
          </a:r>
          <a:endParaRPr lang="en-US" sz="1800" kern="1200" dirty="0"/>
        </a:p>
      </dsp:txBody>
      <dsp:txXfrm>
        <a:off x="6399237" y="871540"/>
        <a:ext cx="1598637" cy="1830234"/>
      </dsp:txXfrm>
    </dsp:sp>
    <dsp:sp modelId="{9C2ADEE1-E459-4602-9FDE-66620E5A0A18}">
      <dsp:nvSpPr>
        <dsp:cNvPr id="0" name=""/>
        <dsp:cNvSpPr/>
      </dsp:nvSpPr>
      <dsp:spPr>
        <a:xfrm>
          <a:off x="7997874" y="871540"/>
          <a:ext cx="1598637" cy="18302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/>
            <a:t>Kreatif</a:t>
          </a:r>
          <a:endParaRPr lang="en-US" sz="1800" kern="1200" dirty="0"/>
        </a:p>
      </dsp:txBody>
      <dsp:txXfrm>
        <a:off x="7997874" y="871540"/>
        <a:ext cx="1598637" cy="1830234"/>
      </dsp:txXfrm>
    </dsp:sp>
    <dsp:sp modelId="{F57328F7-9E45-40AB-A404-452DDDAB62B3}">
      <dsp:nvSpPr>
        <dsp:cNvPr id="0" name=""/>
        <dsp:cNvSpPr/>
      </dsp:nvSpPr>
      <dsp:spPr>
        <a:xfrm>
          <a:off x="0" y="2701774"/>
          <a:ext cx="9601200" cy="203359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4DD65-58AC-4A90-BC8A-A3359FC8568E}">
      <dsp:nvSpPr>
        <dsp:cNvPr id="0" name=""/>
        <dsp:cNvSpPr/>
      </dsp:nvSpPr>
      <dsp:spPr>
        <a:xfrm>
          <a:off x="0" y="362"/>
          <a:ext cx="8128000" cy="9582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ELEMEN PPP</a:t>
          </a:r>
        </a:p>
      </dsp:txBody>
      <dsp:txXfrm>
        <a:off x="46777" y="47139"/>
        <a:ext cx="8034446" cy="864676"/>
      </dsp:txXfrm>
    </dsp:sp>
    <dsp:sp modelId="{D031CAEA-6E75-42BF-9C02-077FC8E97082}">
      <dsp:nvSpPr>
        <dsp:cNvPr id="0" name=""/>
        <dsp:cNvSpPr/>
      </dsp:nvSpPr>
      <dsp:spPr>
        <a:xfrm>
          <a:off x="0" y="958592"/>
          <a:ext cx="8128000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 dirty="0" err="1"/>
            <a:t>Membuat</a:t>
          </a:r>
          <a:r>
            <a:rPr lang="en-US" sz="3000" kern="1200" dirty="0"/>
            <a:t> indicator </a:t>
          </a:r>
          <a:r>
            <a:rPr lang="en-US" sz="3000" kern="1200" dirty="0" err="1"/>
            <a:t>untuk</a:t>
          </a:r>
          <a:r>
            <a:rPr lang="en-US" sz="3000" kern="1200" dirty="0"/>
            <a:t> </a:t>
          </a:r>
          <a:r>
            <a:rPr lang="en-US" sz="3000" kern="1200" dirty="0" err="1"/>
            <a:t>tiap</a:t>
          </a:r>
          <a:r>
            <a:rPr lang="en-US" sz="3000" kern="1200" dirty="0"/>
            <a:t> </a:t>
          </a:r>
          <a:r>
            <a:rPr lang="en-US" sz="3000" kern="1200" dirty="0" err="1"/>
            <a:t>elemen</a:t>
          </a:r>
          <a:endParaRPr lang="en-US" sz="3000" kern="1200" dirty="0"/>
        </a:p>
      </dsp:txBody>
      <dsp:txXfrm>
        <a:off x="0" y="958592"/>
        <a:ext cx="8128000" cy="645840"/>
      </dsp:txXfrm>
    </dsp:sp>
    <dsp:sp modelId="{8EEEC86A-1C1E-4A8D-9D57-F360782EDF94}">
      <dsp:nvSpPr>
        <dsp:cNvPr id="0" name=""/>
        <dsp:cNvSpPr/>
      </dsp:nvSpPr>
      <dsp:spPr>
        <a:xfrm>
          <a:off x="0" y="1604433"/>
          <a:ext cx="8128000" cy="9582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PILIH ELEMEN</a:t>
          </a:r>
        </a:p>
      </dsp:txBody>
      <dsp:txXfrm>
        <a:off x="46777" y="1651210"/>
        <a:ext cx="8034446" cy="864676"/>
      </dsp:txXfrm>
    </dsp:sp>
    <dsp:sp modelId="{9543CA6B-3AA7-44F1-89BF-2BDED3DBFE55}">
      <dsp:nvSpPr>
        <dsp:cNvPr id="0" name=""/>
        <dsp:cNvSpPr/>
      </dsp:nvSpPr>
      <dsp:spPr>
        <a:xfrm>
          <a:off x="0" y="2562663"/>
          <a:ext cx="8128000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 dirty="0" err="1"/>
            <a:t>Tentukan</a:t>
          </a:r>
          <a:r>
            <a:rPr lang="en-US" sz="3000" kern="1200" dirty="0"/>
            <a:t> </a:t>
          </a:r>
          <a:r>
            <a:rPr lang="en-US" sz="3000" kern="1200" dirty="0" err="1"/>
            <a:t>elemen</a:t>
          </a:r>
          <a:r>
            <a:rPr lang="en-US" sz="3000" kern="1200" dirty="0"/>
            <a:t> yang </a:t>
          </a:r>
          <a:r>
            <a:rPr lang="en-US" sz="3000" kern="1200" dirty="0" err="1"/>
            <a:t>akan</a:t>
          </a:r>
          <a:r>
            <a:rPr lang="en-US" sz="3000" kern="1200" dirty="0"/>
            <a:t> </a:t>
          </a:r>
          <a:r>
            <a:rPr lang="en-US" sz="3000" kern="1200" dirty="0" err="1"/>
            <a:t>dicapai</a:t>
          </a:r>
          <a:endParaRPr lang="en-US" sz="3000" kern="1200" dirty="0"/>
        </a:p>
      </dsp:txBody>
      <dsp:txXfrm>
        <a:off x="0" y="2562663"/>
        <a:ext cx="8128000" cy="6458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0BC1D-9C17-4E1A-8360-0D448F83A4DA}">
      <dsp:nvSpPr>
        <dsp:cNvPr id="0" name=""/>
        <dsp:cNvSpPr/>
      </dsp:nvSpPr>
      <dsp:spPr>
        <a:xfrm rot="5400000">
          <a:off x="6346809" y="-2681308"/>
          <a:ext cx="778540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Sesuai</a:t>
          </a:r>
          <a:r>
            <a:rPr lang="en-US" sz="1500" kern="1200" dirty="0"/>
            <a:t> </a:t>
          </a:r>
          <a:r>
            <a:rPr lang="en-US" sz="1500" kern="1200" dirty="0" err="1"/>
            <a:t>tujuan</a:t>
          </a:r>
          <a:r>
            <a:rPr lang="en-US" sz="1500" kern="1200" dirty="0"/>
            <a:t> </a:t>
          </a:r>
          <a:r>
            <a:rPr lang="en-US" sz="1500" kern="1200" dirty="0" err="1"/>
            <a:t>pembelajaran</a:t>
          </a:r>
          <a:r>
            <a:rPr lang="en-US" sz="1500" kern="1200" dirty="0"/>
            <a:t> </a:t>
          </a:r>
          <a:r>
            <a:rPr lang="en-US" sz="1500" kern="1200" dirty="0" err="1"/>
            <a:t>hasil</a:t>
          </a:r>
          <a:r>
            <a:rPr lang="en-US" sz="1500" kern="1200" dirty="0"/>
            <a:t> </a:t>
          </a:r>
          <a:r>
            <a:rPr lang="en-US" sz="1500" kern="1200" dirty="0" err="1"/>
            <a:t>analisis</a:t>
          </a:r>
          <a:r>
            <a:rPr lang="en-US" sz="1500" kern="1200" dirty="0"/>
            <a:t> CP</a:t>
          </a:r>
        </a:p>
      </dsp:txBody>
      <dsp:txXfrm rot="-5400000">
        <a:off x="3566160" y="137346"/>
        <a:ext cx="6301835" cy="702530"/>
      </dsp:txXfrm>
    </dsp:sp>
    <dsp:sp modelId="{EF5BBF3C-76A0-4450-9BE1-C471CEB74240}">
      <dsp:nvSpPr>
        <dsp:cNvPr id="0" name=""/>
        <dsp:cNvSpPr/>
      </dsp:nvSpPr>
      <dsp:spPr>
        <a:xfrm>
          <a:off x="0" y="2023"/>
          <a:ext cx="3566160" cy="973176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Tujuan</a:t>
          </a:r>
          <a:r>
            <a:rPr lang="en-US" sz="2700" kern="1200" dirty="0"/>
            <a:t> </a:t>
          </a:r>
          <a:r>
            <a:rPr lang="en-US" sz="2700" kern="1200" dirty="0" err="1"/>
            <a:t>Pembelajaran</a:t>
          </a:r>
          <a:endParaRPr lang="en-US" sz="2700" kern="1200" dirty="0"/>
        </a:p>
      </dsp:txBody>
      <dsp:txXfrm>
        <a:off x="47507" y="49530"/>
        <a:ext cx="3471146" cy="878162"/>
      </dsp:txXfrm>
    </dsp:sp>
    <dsp:sp modelId="{B8C5A2A9-CA0A-4865-96C0-C9E9FE6BBD7F}">
      <dsp:nvSpPr>
        <dsp:cNvPr id="0" name=""/>
        <dsp:cNvSpPr/>
      </dsp:nvSpPr>
      <dsp:spPr>
        <a:xfrm rot="5400000">
          <a:off x="6346809" y="-1659473"/>
          <a:ext cx="778540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Urutan</a:t>
          </a:r>
          <a:r>
            <a:rPr lang="en-US" sz="1500" kern="1200" dirty="0"/>
            <a:t> </a:t>
          </a:r>
          <a:r>
            <a:rPr lang="en-US" sz="1500" kern="1200" dirty="0" err="1"/>
            <a:t>kegiatan</a:t>
          </a:r>
          <a:r>
            <a:rPr lang="en-US" sz="1500" kern="1200" dirty="0"/>
            <a:t> yang </a:t>
          </a:r>
          <a:r>
            <a:rPr lang="en-US" sz="1500" kern="1200" dirty="0" err="1"/>
            <a:t>akan</a:t>
          </a:r>
          <a:r>
            <a:rPr lang="en-US" sz="1500" kern="1200" dirty="0"/>
            <a:t> </a:t>
          </a:r>
          <a:r>
            <a:rPr lang="en-US" sz="1500" kern="1200" dirty="0" err="1"/>
            <a:t>dilakukan</a:t>
          </a:r>
          <a:r>
            <a:rPr lang="en-US" sz="1500" kern="1200" dirty="0"/>
            <a:t> </a:t>
          </a:r>
          <a:r>
            <a:rPr lang="en-US" sz="1500" kern="1200" dirty="0" err="1"/>
            <a:t>sebagai</a:t>
          </a:r>
          <a:r>
            <a:rPr lang="en-US" sz="1500" kern="1200" dirty="0"/>
            <a:t> </a:t>
          </a:r>
          <a:r>
            <a:rPr lang="en-US" sz="1500" kern="1200" dirty="0" err="1"/>
            <a:t>sarana</a:t>
          </a:r>
          <a:r>
            <a:rPr lang="en-US" sz="1500" kern="1200" dirty="0"/>
            <a:t> </a:t>
          </a:r>
          <a:r>
            <a:rPr lang="en-US" sz="1500" kern="1200" dirty="0" err="1"/>
            <a:t>tercapainya</a:t>
          </a:r>
          <a:r>
            <a:rPr lang="en-US" sz="1500" kern="1200" dirty="0"/>
            <a:t> TP</a:t>
          </a:r>
        </a:p>
      </dsp:txBody>
      <dsp:txXfrm rot="-5400000">
        <a:off x="3566160" y="1159181"/>
        <a:ext cx="6301835" cy="702530"/>
      </dsp:txXfrm>
    </dsp:sp>
    <dsp:sp modelId="{BCABCEC6-F0A2-49B5-802A-22F1E1729AB0}">
      <dsp:nvSpPr>
        <dsp:cNvPr id="0" name=""/>
        <dsp:cNvSpPr/>
      </dsp:nvSpPr>
      <dsp:spPr>
        <a:xfrm>
          <a:off x="0" y="1023858"/>
          <a:ext cx="3566160" cy="973176"/>
        </a:xfrm>
        <a:prstGeom prst="roundRect">
          <a:avLst/>
        </a:prstGeom>
        <a:solidFill>
          <a:schemeClr val="accent1">
            <a:shade val="80000"/>
            <a:hueOff val="8634"/>
            <a:satOff val="391"/>
            <a:lumOff val="70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Kegiatan</a:t>
          </a:r>
          <a:r>
            <a:rPr lang="en-US" sz="2700" kern="1200" dirty="0"/>
            <a:t> </a:t>
          </a:r>
          <a:r>
            <a:rPr lang="en-US" sz="2700" kern="1200" dirty="0" err="1"/>
            <a:t>Pembelajaran</a:t>
          </a:r>
          <a:endParaRPr lang="en-US" sz="2700" kern="1200" dirty="0"/>
        </a:p>
      </dsp:txBody>
      <dsp:txXfrm>
        <a:off x="47507" y="1071365"/>
        <a:ext cx="3471146" cy="878162"/>
      </dsp:txXfrm>
    </dsp:sp>
    <dsp:sp modelId="{AEA6916D-D55A-46D9-A3CA-5A93157F5B12}">
      <dsp:nvSpPr>
        <dsp:cNvPr id="0" name=""/>
        <dsp:cNvSpPr/>
      </dsp:nvSpPr>
      <dsp:spPr>
        <a:xfrm rot="5400000">
          <a:off x="6346809" y="-637638"/>
          <a:ext cx="778540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Sarana</a:t>
          </a:r>
          <a:r>
            <a:rPr lang="en-US" sz="1500" kern="1200" dirty="0"/>
            <a:t> </a:t>
          </a:r>
          <a:r>
            <a:rPr lang="en-US" sz="1500" kern="1200" dirty="0" err="1"/>
            <a:t>untuk</a:t>
          </a:r>
          <a:r>
            <a:rPr lang="en-US" sz="1500" kern="1200" dirty="0"/>
            <a:t> </a:t>
          </a:r>
          <a:r>
            <a:rPr lang="en-US" sz="1500" kern="1200" dirty="0" err="1"/>
            <a:t>menyampaikan</a:t>
          </a:r>
          <a:r>
            <a:rPr lang="en-US" sz="1500" kern="1200" dirty="0"/>
            <a:t> </a:t>
          </a:r>
          <a:r>
            <a:rPr lang="en-US" sz="1500" kern="1200" dirty="0" err="1"/>
            <a:t>materi</a:t>
          </a:r>
          <a:r>
            <a:rPr lang="en-US" sz="1500" kern="1200" dirty="0"/>
            <a:t> </a:t>
          </a:r>
          <a:r>
            <a:rPr lang="en-US" sz="1500" kern="1200" dirty="0" err="1"/>
            <a:t>pembelajaran</a:t>
          </a:r>
          <a:endParaRPr lang="en-US" sz="1500" kern="1200" dirty="0"/>
        </a:p>
      </dsp:txBody>
      <dsp:txXfrm rot="-5400000">
        <a:off x="3566160" y="2181016"/>
        <a:ext cx="6301835" cy="702530"/>
      </dsp:txXfrm>
    </dsp:sp>
    <dsp:sp modelId="{9E4B8D03-6E71-44D8-BCCA-ED0D6704E042}">
      <dsp:nvSpPr>
        <dsp:cNvPr id="0" name=""/>
        <dsp:cNvSpPr/>
      </dsp:nvSpPr>
      <dsp:spPr>
        <a:xfrm>
          <a:off x="0" y="2045693"/>
          <a:ext cx="3566160" cy="973176"/>
        </a:xfrm>
        <a:prstGeom prst="roundRect">
          <a:avLst/>
        </a:prstGeom>
        <a:solidFill>
          <a:schemeClr val="accent1">
            <a:shade val="80000"/>
            <a:hueOff val="17268"/>
            <a:satOff val="783"/>
            <a:lumOff val="141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Media </a:t>
          </a:r>
          <a:r>
            <a:rPr lang="en-US" sz="2700" kern="1200" dirty="0" err="1"/>
            <a:t>Pembelajaran</a:t>
          </a:r>
          <a:endParaRPr lang="en-US" sz="2700" kern="1200" dirty="0"/>
        </a:p>
      </dsp:txBody>
      <dsp:txXfrm>
        <a:off x="47507" y="2093200"/>
        <a:ext cx="3471146" cy="878162"/>
      </dsp:txXfrm>
    </dsp:sp>
    <dsp:sp modelId="{C97F70DB-F80D-4048-BDA0-8B09BAFFB3CB}">
      <dsp:nvSpPr>
        <dsp:cNvPr id="0" name=""/>
        <dsp:cNvSpPr/>
      </dsp:nvSpPr>
      <dsp:spPr>
        <a:xfrm rot="5400000">
          <a:off x="6346809" y="384196"/>
          <a:ext cx="778540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Digunakan</a:t>
          </a:r>
          <a:r>
            <a:rPr lang="en-US" sz="1500" kern="1200" dirty="0"/>
            <a:t> </a:t>
          </a:r>
          <a:r>
            <a:rPr lang="en-US" sz="1500" kern="1200" dirty="0" err="1"/>
            <a:t>untuk</a:t>
          </a:r>
          <a:r>
            <a:rPr lang="en-US" sz="1500" kern="1200" dirty="0"/>
            <a:t> </a:t>
          </a:r>
          <a:r>
            <a:rPr lang="en-US" sz="1500" kern="1200" dirty="0" err="1"/>
            <a:t>mengetahui</a:t>
          </a:r>
          <a:r>
            <a:rPr lang="en-US" sz="1500" kern="1200" dirty="0"/>
            <a:t> </a:t>
          </a:r>
          <a:r>
            <a:rPr lang="en-US" sz="1500" kern="1200" dirty="0" err="1"/>
            <a:t>ketercapaian</a:t>
          </a:r>
          <a:r>
            <a:rPr lang="en-US" sz="1500" kern="1200" dirty="0"/>
            <a:t> TP </a:t>
          </a:r>
          <a:r>
            <a:rPr lang="en-US" sz="1500" kern="1200" dirty="0" err="1"/>
            <a:t>dalam</a:t>
          </a:r>
          <a:r>
            <a:rPr lang="en-US" sz="1500" kern="1200" dirty="0"/>
            <a:t> </a:t>
          </a:r>
          <a:r>
            <a:rPr lang="en-US" sz="1500" kern="1200" dirty="0" err="1"/>
            <a:t>bentuk</a:t>
          </a:r>
          <a:r>
            <a:rPr lang="en-US" sz="1500" kern="1200" dirty="0"/>
            <a:t> </a:t>
          </a:r>
          <a:r>
            <a:rPr lang="en-US" sz="1500" kern="1200" dirty="0" err="1"/>
            <a:t>tes</a:t>
          </a:r>
          <a:r>
            <a:rPr lang="en-US" sz="1500" kern="1200" dirty="0"/>
            <a:t> </a:t>
          </a:r>
          <a:r>
            <a:rPr lang="en-US" sz="1500" kern="1200" dirty="0" err="1"/>
            <a:t>formatif</a:t>
          </a:r>
          <a:r>
            <a:rPr lang="en-US" sz="1500" kern="1200" dirty="0"/>
            <a:t> dan </a:t>
          </a:r>
          <a:r>
            <a:rPr lang="en-US" sz="1500" kern="1200" dirty="0" err="1"/>
            <a:t>sumatif</a:t>
          </a:r>
          <a:r>
            <a:rPr lang="en-US" sz="1500" kern="1200" dirty="0"/>
            <a:t> yang </a:t>
          </a:r>
          <a:r>
            <a:rPr lang="en-US" sz="1500" kern="1200" dirty="0" err="1"/>
            <a:t>berisi</a:t>
          </a:r>
          <a:r>
            <a:rPr lang="en-US" sz="1500" kern="1200" dirty="0"/>
            <a:t> </a:t>
          </a:r>
          <a:r>
            <a:rPr lang="en-US" sz="1500" kern="1200" dirty="0" err="1"/>
            <a:t>pengetahuan</a:t>
          </a:r>
          <a:r>
            <a:rPr lang="en-US" sz="1500" kern="1200" dirty="0"/>
            <a:t>, </a:t>
          </a:r>
          <a:r>
            <a:rPr lang="en-US" sz="1500" kern="1200" dirty="0" err="1"/>
            <a:t>sikap</a:t>
          </a:r>
          <a:r>
            <a:rPr lang="en-US" sz="1500" kern="1200" dirty="0"/>
            <a:t>, dan </a:t>
          </a:r>
          <a:r>
            <a:rPr lang="en-US" sz="1500" kern="1200" dirty="0" err="1"/>
            <a:t>keterampilan</a:t>
          </a:r>
          <a:endParaRPr lang="en-US" sz="1500" kern="1200" dirty="0"/>
        </a:p>
      </dsp:txBody>
      <dsp:txXfrm rot="-5400000">
        <a:off x="3566160" y="3202851"/>
        <a:ext cx="6301835" cy="702530"/>
      </dsp:txXfrm>
    </dsp:sp>
    <dsp:sp modelId="{49347E93-6B6B-49DB-9A06-2BE2024E9D1B}">
      <dsp:nvSpPr>
        <dsp:cNvPr id="0" name=""/>
        <dsp:cNvSpPr/>
      </dsp:nvSpPr>
      <dsp:spPr>
        <a:xfrm>
          <a:off x="0" y="3067528"/>
          <a:ext cx="3566160" cy="973176"/>
        </a:xfrm>
        <a:prstGeom prst="roundRect">
          <a:avLst/>
        </a:prstGeom>
        <a:solidFill>
          <a:schemeClr val="accent1">
            <a:shade val="80000"/>
            <a:hueOff val="25902"/>
            <a:satOff val="1174"/>
            <a:lumOff val="212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Penilaian</a:t>
          </a:r>
          <a:endParaRPr lang="en-US" sz="2700" kern="1200" dirty="0"/>
        </a:p>
      </dsp:txBody>
      <dsp:txXfrm>
        <a:off x="47507" y="3115035"/>
        <a:ext cx="3471146" cy="878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690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8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7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5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0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1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5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0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3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7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3.png"/><Relationship Id="rId10" Type="http://schemas.microsoft.com/office/2007/relationships/diagramDrawing" Target="../diagrams/drawing2.xml"/><Relationship Id="rId4" Type="http://schemas.microsoft.com/office/2007/relationships/hdphoto" Target="../media/hdphoto1.wdp"/><Relationship Id="rId9" Type="http://schemas.openxmlformats.org/officeDocument/2006/relationships/diagramColors" Target="../diagrams/colors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image" Target="../media/image3.png"/><Relationship Id="rId10" Type="http://schemas.microsoft.com/office/2007/relationships/diagramDrawing" Target="../diagrams/drawing3.xml"/><Relationship Id="rId4" Type="http://schemas.microsoft.com/office/2007/relationships/hdphoto" Target="../media/hdphoto1.wdp"/><Relationship Id="rId9" Type="http://schemas.openxmlformats.org/officeDocument/2006/relationships/diagramColors" Target="../diagrams/colors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image" Target="../media/image3.png"/><Relationship Id="rId10" Type="http://schemas.microsoft.com/office/2007/relationships/diagramDrawing" Target="../diagrams/drawing4.xml"/><Relationship Id="rId4" Type="http://schemas.microsoft.com/office/2007/relationships/hdphoto" Target="../media/hdphoto1.wdp"/><Relationship Id="rId9" Type="http://schemas.openxmlformats.org/officeDocument/2006/relationships/diagramColors" Target="../diagrams/colors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image" Target="../media/image3.png"/><Relationship Id="rId10" Type="http://schemas.microsoft.com/office/2007/relationships/diagramDrawing" Target="../diagrams/drawing5.xml"/><Relationship Id="rId4" Type="http://schemas.microsoft.com/office/2007/relationships/hdphoto" Target="../media/hdphoto1.wdp"/><Relationship Id="rId9" Type="http://schemas.openxmlformats.org/officeDocument/2006/relationships/diagramColors" Target="../diagrams/colors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image" Target="../media/image3.png"/><Relationship Id="rId10" Type="http://schemas.microsoft.com/office/2007/relationships/diagramDrawing" Target="../diagrams/drawing6.xml"/><Relationship Id="rId4" Type="http://schemas.microsoft.com/office/2007/relationships/hdphoto" Target="../media/hdphoto1.wdp"/><Relationship Id="rId9" Type="http://schemas.openxmlformats.org/officeDocument/2006/relationships/diagramColors" Target="../diagrams/colors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3.png"/><Relationship Id="rId4" Type="http://schemas.openxmlformats.org/officeDocument/2006/relationships/diagramQuickStyle" Target="../diagrams/quickStyle1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MATERI </a:t>
            </a:r>
            <a:b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</a:br>
            <a:r>
              <a:rPr lang="en-US" b="1" cap="none" spc="0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Merancang</a:t>
            </a:r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b="1" cap="none" spc="0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Pembelajaran</a:t>
            </a:r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b="1" cap="none" spc="0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Matematika</a:t>
            </a:r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di SD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EB960-5B2C-4C74-ABCC-6FAC1CEFB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5713" y="4497355"/>
            <a:ext cx="3354752" cy="945063"/>
          </a:xfrm>
          <a:noFill/>
        </p:spPr>
        <p:txBody>
          <a:bodyPr anchor="b">
            <a:normAutofit/>
          </a:bodyPr>
          <a:lstStyle/>
          <a:p>
            <a:pPr algn="r"/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PGSD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33F99A7-E0B3-4761-86BA-E9E2AE868255}"/>
              </a:ext>
            </a:extLst>
          </p:cNvPr>
          <p:cNvGrpSpPr/>
          <p:nvPr/>
        </p:nvGrpSpPr>
        <p:grpSpPr>
          <a:xfrm>
            <a:off x="462273" y="1273363"/>
            <a:ext cx="6212855" cy="2359025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71EE76A-6BEA-44DF-9B14-1D47563BC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E73472A-F9BD-4013-9B9B-B779B25BF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A20D7A7-BB1E-469A-A2FA-E12137E36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F0586968-F9F9-49AA-9643-A95CE31D5EE4}"/>
              </a:ext>
            </a:extLst>
          </p:cNvPr>
          <p:cNvSpPr txBox="1">
            <a:spLocks/>
          </p:cNvSpPr>
          <p:nvPr/>
        </p:nvSpPr>
        <p:spPr>
          <a:xfrm>
            <a:off x="1130620" y="3468289"/>
            <a:ext cx="4699187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A578FEF-972F-42CA-BA10-6D025D15427E}"/>
              </a:ext>
            </a:extLst>
          </p:cNvPr>
          <p:cNvSpPr txBox="1">
            <a:spLocks/>
          </p:cNvSpPr>
          <p:nvPr/>
        </p:nvSpPr>
        <p:spPr>
          <a:xfrm>
            <a:off x="1305754" y="3444638"/>
            <a:ext cx="4115702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MK PENDIDIKAN MATEMATIKA KELAS TINGGI</a:t>
            </a:r>
          </a:p>
        </p:txBody>
      </p:sp>
      <p:grpSp>
        <p:nvGrpSpPr>
          <p:cNvPr id="19" name="Group 12">
            <a:extLst>
              <a:ext uri="{FF2B5EF4-FFF2-40B4-BE49-F238E27FC236}">
                <a16:creationId xmlns:a16="http://schemas.microsoft.com/office/drawing/2014/main" id="{7044E313-E580-45EE-9755-7B245FBCEEF7}"/>
              </a:ext>
            </a:extLst>
          </p:cNvPr>
          <p:cNvGrpSpPr/>
          <p:nvPr/>
        </p:nvGrpSpPr>
        <p:grpSpPr>
          <a:xfrm>
            <a:off x="10020680" y="239575"/>
            <a:ext cx="1566153" cy="1284446"/>
            <a:chOff x="0" y="0"/>
            <a:chExt cx="812800" cy="812800"/>
          </a:xfrm>
        </p:grpSpPr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F24B0DC3-13E7-4844-A7B9-11CEB56D5E9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6182A8"/>
            </a:solidFill>
          </p:spPr>
        </p:sp>
        <p:sp>
          <p:nvSpPr>
            <p:cNvPr id="21" name="TextBox 14">
              <a:extLst>
                <a:ext uri="{FF2B5EF4-FFF2-40B4-BE49-F238E27FC236}">
                  <a16:creationId xmlns:a16="http://schemas.microsoft.com/office/drawing/2014/main" id="{7DD1D6E3-A913-4D94-83B1-D92D56909AD4}"/>
                </a:ext>
              </a:extLst>
            </p:cNvPr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100"/>
                </a:lnSpc>
              </a:pPr>
              <a:endParaRPr/>
            </a:p>
          </p:txBody>
        </p:sp>
      </p:grpSp>
      <p:sp>
        <p:nvSpPr>
          <p:cNvPr id="17" name="Freeform 15">
            <a:extLst>
              <a:ext uri="{FF2B5EF4-FFF2-40B4-BE49-F238E27FC236}">
                <a16:creationId xmlns:a16="http://schemas.microsoft.com/office/drawing/2014/main" id="{010FB6A9-38B2-4D9C-92A1-EE53A7E0641F}"/>
              </a:ext>
            </a:extLst>
          </p:cNvPr>
          <p:cNvSpPr/>
          <p:nvPr/>
        </p:nvSpPr>
        <p:spPr>
          <a:xfrm>
            <a:off x="10764496" y="1827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3" y="0"/>
                </a:lnTo>
                <a:lnTo>
                  <a:pt x="1427503" y="1397311"/>
                </a:lnTo>
                <a:lnTo>
                  <a:pt x="0" y="139731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59151DB5-6097-4404-A775-B63A3500F09A}"/>
              </a:ext>
            </a:extLst>
          </p:cNvPr>
          <p:cNvSpPr/>
          <p:nvPr/>
        </p:nvSpPr>
        <p:spPr>
          <a:xfrm>
            <a:off x="9340531" y="38043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2" y="0"/>
                </a:lnTo>
                <a:lnTo>
                  <a:pt x="1427502" y="1397310"/>
                </a:lnTo>
                <a:lnTo>
                  <a:pt x="0" y="139731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26" name="Freeform 30">
            <a:extLst>
              <a:ext uri="{FF2B5EF4-FFF2-40B4-BE49-F238E27FC236}">
                <a16:creationId xmlns:a16="http://schemas.microsoft.com/office/drawing/2014/main" id="{2CC12027-6A6B-4230-AF57-74814C86B466}"/>
              </a:ext>
            </a:extLst>
          </p:cNvPr>
          <p:cNvSpPr/>
          <p:nvPr/>
        </p:nvSpPr>
        <p:spPr>
          <a:xfrm flipH="1">
            <a:off x="-278286" y="4024851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5" name="Freeform 30">
            <a:extLst>
              <a:ext uri="{FF2B5EF4-FFF2-40B4-BE49-F238E27FC236}">
                <a16:creationId xmlns:a16="http://schemas.microsoft.com/office/drawing/2014/main" id="{74A4A060-F32D-43B7-A520-C467EE19CB1D}"/>
              </a:ext>
            </a:extLst>
          </p:cNvPr>
          <p:cNvSpPr/>
          <p:nvPr/>
        </p:nvSpPr>
        <p:spPr>
          <a:xfrm flipH="1">
            <a:off x="-357974" y="5163145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6" name="Freeform 30">
            <a:extLst>
              <a:ext uri="{FF2B5EF4-FFF2-40B4-BE49-F238E27FC236}">
                <a16:creationId xmlns:a16="http://schemas.microsoft.com/office/drawing/2014/main" id="{78A972A7-602E-43AE-A1E3-623DFE1B4C10}"/>
              </a:ext>
            </a:extLst>
          </p:cNvPr>
          <p:cNvSpPr/>
          <p:nvPr/>
        </p:nvSpPr>
        <p:spPr>
          <a:xfrm rot="20985463" flipH="1">
            <a:off x="668309" y="5115462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7" name="Freeform 30">
            <a:extLst>
              <a:ext uri="{FF2B5EF4-FFF2-40B4-BE49-F238E27FC236}">
                <a16:creationId xmlns:a16="http://schemas.microsoft.com/office/drawing/2014/main" id="{AA947592-47F1-4DCB-AD8E-BE34EFD740CA}"/>
              </a:ext>
            </a:extLst>
          </p:cNvPr>
          <p:cNvSpPr/>
          <p:nvPr/>
        </p:nvSpPr>
        <p:spPr>
          <a:xfrm rot="20297341" flipH="1">
            <a:off x="1820550" y="5344139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687059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ATP (ALUR TUJUAN PEMBELAJARAN)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12353-9E42-411F-9926-84528CF0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ATP (Alur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)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Silabus</a:t>
            </a:r>
            <a:r>
              <a:rPr lang="en-US" sz="2400" dirty="0"/>
              <a:t>,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acuan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ATP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Capaian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(CP),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, </a:t>
            </a:r>
            <a:r>
              <a:rPr lang="en-US" sz="2400" dirty="0" err="1"/>
              <a:t>Alokasi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ATP (Alur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) </a:t>
            </a:r>
            <a:r>
              <a:rPr lang="en-US" sz="2400" dirty="0" err="1"/>
              <a:t>disusun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capaian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(CP)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bertahap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0400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KRTITERIA ATP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12353-9E42-411F-9926-84528CF0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kompetensi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dikuasai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dirty="0" err="1"/>
              <a:t>cakupan</a:t>
            </a:r>
            <a:r>
              <a:rPr lang="en-US" sz="2400" dirty="0"/>
              <a:t> dan </a:t>
            </a:r>
            <a:r>
              <a:rPr lang="en-US" sz="2400" dirty="0" err="1"/>
              <a:t>tahapan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yang </a:t>
            </a:r>
            <a:r>
              <a:rPr lang="en-US" sz="2400" dirty="0" err="1"/>
              <a:t>berkesinambungan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fase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dirty="0" err="1"/>
              <a:t>tahapan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kompetensi</a:t>
            </a:r>
            <a:r>
              <a:rPr lang="en-US" sz="2400" dirty="0"/>
              <a:t> </a:t>
            </a:r>
            <a:r>
              <a:rPr lang="en-US" sz="2400" dirty="0" err="1"/>
              <a:t>antarfase</a:t>
            </a:r>
            <a:r>
              <a:rPr lang="en-US" sz="2400" dirty="0"/>
              <a:t> dan </a:t>
            </a:r>
            <a:r>
              <a:rPr lang="en-US" sz="2400" dirty="0" err="1"/>
              <a:t>jenjang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4853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MODUL PROYEK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12353-9E42-411F-9926-84528CF0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Modul </a:t>
            </a:r>
            <a:r>
              <a:rPr lang="en-US" sz="2200" dirty="0" err="1"/>
              <a:t>projek</a:t>
            </a:r>
            <a:r>
              <a:rPr lang="en-US" sz="2200" dirty="0"/>
              <a:t> </a:t>
            </a:r>
            <a:r>
              <a:rPr lang="en-US" sz="2200" dirty="0" err="1"/>
              <a:t>penguatan</a:t>
            </a:r>
            <a:r>
              <a:rPr lang="en-US" sz="2200" dirty="0"/>
              <a:t> </a:t>
            </a:r>
            <a:r>
              <a:rPr lang="en-US" sz="2200" dirty="0" err="1"/>
              <a:t>profil</a:t>
            </a:r>
            <a:r>
              <a:rPr lang="en-US" sz="2200" dirty="0"/>
              <a:t> </a:t>
            </a:r>
            <a:r>
              <a:rPr lang="en-US" sz="2200" dirty="0" err="1"/>
              <a:t>pelajar</a:t>
            </a:r>
            <a:r>
              <a:rPr lang="en-US" sz="2200" dirty="0"/>
              <a:t> Pancasila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dokumen</a:t>
            </a:r>
            <a:r>
              <a:rPr lang="en-US" sz="2200" dirty="0"/>
              <a:t> yang </a:t>
            </a:r>
            <a:r>
              <a:rPr lang="en-US" sz="2200" dirty="0" err="1"/>
              <a:t>berisi</a:t>
            </a:r>
            <a:r>
              <a:rPr lang="en-US" sz="2200" dirty="0"/>
              <a:t> </a:t>
            </a:r>
            <a:r>
              <a:rPr lang="en-US" sz="2200" dirty="0" err="1"/>
              <a:t>tujuan</a:t>
            </a:r>
            <a:r>
              <a:rPr lang="en-US" sz="2200" dirty="0"/>
              <a:t>, </a:t>
            </a:r>
            <a:r>
              <a:rPr lang="en-US" sz="2200" dirty="0" err="1"/>
              <a:t>langkah</a:t>
            </a:r>
            <a:r>
              <a:rPr lang="en-US" sz="2200" dirty="0"/>
              <a:t>, media </a:t>
            </a:r>
            <a:r>
              <a:rPr lang="en-US" sz="2200" dirty="0" err="1"/>
              <a:t>pembelajaran</a:t>
            </a:r>
            <a:r>
              <a:rPr lang="en-US" sz="2200" dirty="0"/>
              <a:t>, dan </a:t>
            </a:r>
            <a:r>
              <a:rPr lang="en-US" sz="2200" dirty="0" err="1"/>
              <a:t>asesmen</a:t>
            </a:r>
            <a:r>
              <a:rPr lang="en-US" sz="2200" dirty="0"/>
              <a:t> yang </a:t>
            </a:r>
            <a:r>
              <a:rPr lang="en-US" sz="2200" dirty="0" err="1"/>
              <a:t>dibutuhkan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melaksanakan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projek</a:t>
            </a:r>
            <a:r>
              <a:rPr lang="en-US" sz="2200" dirty="0"/>
              <a:t> </a:t>
            </a:r>
            <a:r>
              <a:rPr lang="en-US" sz="2200" dirty="0" err="1"/>
              <a:t>penguatan</a:t>
            </a:r>
            <a:r>
              <a:rPr lang="en-US" sz="2200" dirty="0"/>
              <a:t> </a:t>
            </a:r>
            <a:r>
              <a:rPr lang="en-US" sz="2200" dirty="0" err="1"/>
              <a:t>profil</a:t>
            </a:r>
            <a:r>
              <a:rPr lang="en-US" sz="2200" dirty="0"/>
              <a:t> </a:t>
            </a:r>
            <a:r>
              <a:rPr lang="en-US" sz="2200" dirty="0" err="1"/>
              <a:t>pelajar</a:t>
            </a:r>
            <a:r>
              <a:rPr lang="en-US" sz="2200" dirty="0"/>
              <a:t> Pancasila.</a:t>
            </a:r>
          </a:p>
          <a:p>
            <a:pPr marL="0" indent="0">
              <a:buNone/>
            </a:pPr>
            <a:r>
              <a:rPr lang="en-US" sz="2200" dirty="0" err="1"/>
              <a:t>Cakupan</a:t>
            </a:r>
            <a:r>
              <a:rPr lang="en-US" sz="2200" dirty="0"/>
              <a:t> Modul </a:t>
            </a:r>
            <a:r>
              <a:rPr lang="en-US" sz="2200" dirty="0" err="1"/>
              <a:t>Proyek</a:t>
            </a:r>
            <a:r>
              <a:rPr lang="en-US" sz="2200" dirty="0"/>
              <a:t>:</a:t>
            </a:r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B2F4B07D-E0FB-4BA5-B637-BD071BD4B3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7551726"/>
              </p:ext>
            </p:extLst>
          </p:nvPr>
        </p:nvGraphicFramePr>
        <p:xfrm>
          <a:off x="1078652" y="4172373"/>
          <a:ext cx="9601200" cy="1955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134450955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PERENCANAAN PROYEK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12353-9E42-411F-9926-84528CF0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65736B78-D052-40AC-9F63-A58A4BEAC5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123381"/>
              </p:ext>
            </p:extLst>
          </p:nvPr>
        </p:nvGraphicFramePr>
        <p:xfrm>
          <a:off x="1143000" y="2009775"/>
          <a:ext cx="99060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125990709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PPP (PROFIL PELAJAR PANCASILA)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12353-9E42-411F-9926-84528CF0F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047273"/>
            <a:ext cx="9601200" cy="385822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dan </a:t>
            </a:r>
            <a:r>
              <a:rPr lang="en-US" dirty="0" err="1"/>
              <a:t>kompetensi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diraih</a:t>
            </a:r>
            <a:r>
              <a:rPr lang="en-US" dirty="0"/>
              <a:t> oleh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, yang </a:t>
            </a:r>
            <a:r>
              <a:rPr lang="en-US" dirty="0" err="1"/>
              <a:t>didasarkan</a:t>
            </a:r>
            <a:r>
              <a:rPr lang="en-US" dirty="0"/>
              <a:t> pada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luhur</a:t>
            </a:r>
            <a:r>
              <a:rPr lang="en-US" dirty="0"/>
              <a:t> Pancasila.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F693CBAF-9FF1-46E7-948B-E7F9131AB6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926751"/>
              </p:ext>
            </p:extLst>
          </p:nvPr>
        </p:nvGraphicFramePr>
        <p:xfrm>
          <a:off x="1143000" y="3109903"/>
          <a:ext cx="9601200" cy="290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0627001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PPP (PROFIL PELAJAR PANCASILA)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12353-9E42-411F-9926-84528CF0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CARA MENENTUKAN PPP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6B8A6B62-FB28-49E1-8479-C2573C7A0B84}"/>
              </a:ext>
            </a:extLst>
          </p:cNvPr>
          <p:cNvGraphicFramePr/>
          <p:nvPr/>
        </p:nvGraphicFramePr>
        <p:xfrm>
          <a:off x="2032000" y="2929467"/>
          <a:ext cx="8128000" cy="3208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1477043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MODUL AJAR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12353-9E42-411F-9926-84528CF0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Modul ajar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dokumen</a:t>
            </a:r>
            <a:r>
              <a:rPr lang="en-US" sz="2400" dirty="0"/>
              <a:t> yang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, </a:t>
            </a:r>
            <a:r>
              <a:rPr lang="en-US" sz="2400" dirty="0" err="1"/>
              <a:t>langkah</a:t>
            </a:r>
            <a:r>
              <a:rPr lang="en-US" sz="2400" dirty="0"/>
              <a:t>, dan media </a:t>
            </a:r>
            <a:r>
              <a:rPr lang="en-US" sz="2400" dirty="0" err="1"/>
              <a:t>pembelajaran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asesmen</a:t>
            </a:r>
            <a:r>
              <a:rPr lang="en-US" sz="2400" dirty="0"/>
              <a:t> yang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unit/</a:t>
            </a:r>
            <a:r>
              <a:rPr lang="en-US" sz="2400" dirty="0" err="1"/>
              <a:t>topik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alur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67510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MODUL AJAR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12353-9E42-411F-9926-84528CF0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F1B282F7-E4BA-41F6-92AF-7E0765DBF2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920117"/>
              </p:ext>
            </p:extLst>
          </p:nvPr>
        </p:nvGraphicFramePr>
        <p:xfrm>
          <a:off x="1143000" y="1991361"/>
          <a:ext cx="9906000" cy="404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942705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sz="4000" dirty="0" err="1">
                <a:solidFill>
                  <a:srgbClr val="FFFFFF"/>
                </a:solidFill>
              </a:rPr>
              <a:t>Terima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kasih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  <a:sym typeface="Wingdings" panose="05000000000000000000" pitchFamily="2" charset="2"/>
              </a:rPr>
              <a:t>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8D40C07-50B6-42B6-9F40-22FC5F9B39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E98D45-20A0-4F81-AE96-5CEF406EA968}"/>
              </a:ext>
            </a:extLst>
          </p:cNvPr>
          <p:cNvGrpSpPr/>
          <p:nvPr/>
        </p:nvGrpSpPr>
        <p:grpSpPr>
          <a:xfrm>
            <a:off x="445466" y="2138330"/>
            <a:ext cx="6212855" cy="2359025"/>
            <a:chOff x="445466" y="2138330"/>
            <a:chExt cx="6212855" cy="235902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23F3EFD-A404-4B8B-BD0F-0DDE01071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2FBCEE9-3578-4AFD-872A-E1873E31F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598CC0C-49B4-417B-AD6B-638064238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5681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CAPAIAN PEMBELAJARAN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merancang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di SD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134790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PERANGKAT AJAR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Perangkat</a:t>
            </a:r>
            <a:r>
              <a:rPr lang="en-US" sz="2400" dirty="0"/>
              <a:t> ajar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ajar yang </a:t>
            </a:r>
            <a:r>
              <a:rPr lang="en-US" sz="2400" dirty="0" err="1"/>
              <a:t>digunakan</a:t>
            </a:r>
            <a:r>
              <a:rPr lang="en-US" sz="2400" dirty="0"/>
              <a:t> oleh </a:t>
            </a:r>
            <a:r>
              <a:rPr lang="en-US" sz="2400" dirty="0" err="1"/>
              <a:t>pendidik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profil</a:t>
            </a:r>
            <a:r>
              <a:rPr lang="en-US" sz="2400" dirty="0"/>
              <a:t> </a:t>
            </a:r>
            <a:r>
              <a:rPr lang="en-US" sz="2400" dirty="0" err="1"/>
              <a:t>pelajar</a:t>
            </a:r>
            <a:r>
              <a:rPr lang="en-US" sz="2400" dirty="0"/>
              <a:t> Pancasila dan </a:t>
            </a:r>
            <a:r>
              <a:rPr lang="en-US" sz="2400" dirty="0" err="1"/>
              <a:t>Capaian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Perangkat</a:t>
            </a:r>
            <a:r>
              <a:rPr lang="en-US" sz="2400" dirty="0"/>
              <a:t> ajar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teks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, </a:t>
            </a:r>
            <a:r>
              <a:rPr lang="en-US" sz="2400" dirty="0" err="1"/>
              <a:t>modul</a:t>
            </a:r>
            <a:r>
              <a:rPr lang="en-US" sz="2400" dirty="0"/>
              <a:t> ajar, </a:t>
            </a:r>
            <a:r>
              <a:rPr lang="en-US" sz="2400" dirty="0" err="1"/>
              <a:t>modul</a:t>
            </a:r>
            <a:r>
              <a:rPr lang="en-US" sz="2400" dirty="0"/>
              <a:t> </a:t>
            </a:r>
            <a:r>
              <a:rPr lang="en-US" sz="2400" dirty="0" err="1"/>
              <a:t>projek</a:t>
            </a:r>
            <a:r>
              <a:rPr lang="en-US" sz="2400" dirty="0"/>
              <a:t> </a:t>
            </a:r>
            <a:r>
              <a:rPr lang="en-US" sz="2400" dirty="0" err="1"/>
              <a:t>penguatan</a:t>
            </a:r>
            <a:r>
              <a:rPr lang="en-US" sz="2400" dirty="0"/>
              <a:t> </a:t>
            </a:r>
            <a:r>
              <a:rPr lang="en-US" sz="2400" dirty="0" err="1"/>
              <a:t>profil</a:t>
            </a:r>
            <a:r>
              <a:rPr lang="en-US" sz="2400" dirty="0"/>
              <a:t> </a:t>
            </a:r>
            <a:r>
              <a:rPr lang="en-US" sz="2400" dirty="0" err="1"/>
              <a:t>pelajar</a:t>
            </a:r>
            <a:r>
              <a:rPr lang="en-US" sz="2400" dirty="0"/>
              <a:t> Pancasila, video </a:t>
            </a:r>
            <a:r>
              <a:rPr lang="en-US" sz="2400" dirty="0" err="1"/>
              <a:t>pembelajaran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0903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KURIKULUM MERDEKA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62188"/>
            <a:ext cx="9601200" cy="3945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Kurikulum</a:t>
            </a:r>
            <a:r>
              <a:rPr lang="en-US" sz="2400" b="1" dirty="0"/>
              <a:t> Merdeka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kurikulum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yang </a:t>
            </a:r>
            <a:r>
              <a:rPr lang="en-US" sz="2400" dirty="0" err="1"/>
              <a:t>beragam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Kurikulum</a:t>
            </a:r>
            <a:r>
              <a:rPr lang="en-US" sz="2400" dirty="0"/>
              <a:t> </a:t>
            </a:r>
            <a:r>
              <a:rPr lang="en-US" sz="2400" dirty="0" err="1"/>
              <a:t>merdeka</a:t>
            </a:r>
            <a:r>
              <a:rPr lang="en-US" sz="2400" dirty="0"/>
              <a:t> </a:t>
            </a:r>
            <a:r>
              <a:rPr lang="en-US" sz="2400" dirty="0" err="1"/>
              <a:t>berfokus</a:t>
            </a:r>
            <a:r>
              <a:rPr lang="en-US" sz="2400" dirty="0"/>
              <a:t> pada </a:t>
            </a:r>
            <a:r>
              <a:rPr lang="en-US" sz="2400" dirty="0" err="1"/>
              <a:t>konten-konten</a:t>
            </a:r>
            <a:r>
              <a:rPr lang="en-US" sz="2400" dirty="0"/>
              <a:t> yang </a:t>
            </a:r>
            <a:r>
              <a:rPr lang="en-US" sz="2400" dirty="0" err="1"/>
              <a:t>esensial</a:t>
            </a:r>
            <a:r>
              <a:rPr lang="en-US" sz="2400" dirty="0"/>
              <a:t> agar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mendalami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dan </a:t>
            </a:r>
            <a:r>
              <a:rPr lang="en-US" sz="2400" dirty="0" err="1"/>
              <a:t>menguatkan</a:t>
            </a:r>
            <a:r>
              <a:rPr lang="en-US" sz="2400" dirty="0"/>
              <a:t> </a:t>
            </a:r>
            <a:r>
              <a:rPr lang="en-US" sz="2400" dirty="0" err="1"/>
              <a:t>kompetensi</a:t>
            </a:r>
            <a:endParaRPr lang="en-US" sz="2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969206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BENTUK STRUKTUR KURIKULUM SD/MI DALAM PENERAPAN KURIKULUM MERDEKA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kurikulum</a:t>
            </a:r>
            <a:r>
              <a:rPr lang="en-US" sz="2400" dirty="0"/>
              <a:t> SD/MI </a:t>
            </a:r>
            <a:r>
              <a:rPr lang="en-US" sz="2400" dirty="0" err="1"/>
              <a:t>dibagi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3 </a:t>
            </a:r>
            <a:r>
              <a:rPr lang="en-US" sz="2400" dirty="0" err="1"/>
              <a:t>fase</a:t>
            </a:r>
            <a:r>
              <a:rPr lang="en-US" sz="24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FASE 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1 dan 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FASE B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3 dan 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FASE C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5 dan 6</a:t>
            </a:r>
          </a:p>
          <a:p>
            <a:pPr marL="0" indent="0">
              <a:buNone/>
            </a:pPr>
            <a:r>
              <a:rPr lang="en-US" sz="2400" b="1" dirty="0"/>
              <a:t>PEMBAGIAN FASE MENGACU PADA CP</a:t>
            </a:r>
          </a:p>
          <a:p>
            <a:pPr marL="0" indent="0">
              <a:buNone/>
            </a:pPr>
            <a:r>
              <a:rPr lang="en-US" sz="2400" dirty="0" err="1"/>
              <a:t>Capaian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(CP) per </a:t>
            </a: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 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penyederhanaan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yang </a:t>
            </a:r>
            <a:r>
              <a:rPr lang="en-US" sz="2400" dirty="0" err="1"/>
              <a:t>memadai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menguasai</a:t>
            </a:r>
            <a:r>
              <a:rPr lang="en-US" sz="2400" dirty="0"/>
              <a:t> </a:t>
            </a:r>
            <a:r>
              <a:rPr lang="en-US" sz="2400" dirty="0" err="1"/>
              <a:t>kompetensi</a:t>
            </a:r>
            <a:r>
              <a:rPr lang="en-US" sz="2400" dirty="0"/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9045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PROPORSI BEBAN BELAJAR SD/MI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Proporsi</a:t>
            </a:r>
            <a:r>
              <a:rPr lang="en-US" sz="2400" dirty="0"/>
              <a:t> </a:t>
            </a:r>
            <a:r>
              <a:rPr lang="en-US" sz="2400" dirty="0" err="1"/>
              <a:t>beban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di SD/MI </a:t>
            </a:r>
            <a:r>
              <a:rPr lang="en-US" sz="2400" dirty="0" err="1"/>
              <a:t>terbagi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2,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Intrakulikuler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Projek</a:t>
            </a:r>
            <a:r>
              <a:rPr lang="en-US" sz="2400" dirty="0"/>
              <a:t> </a:t>
            </a:r>
            <a:r>
              <a:rPr lang="en-US" sz="2400" dirty="0" err="1"/>
              <a:t>Penguatan</a:t>
            </a:r>
            <a:r>
              <a:rPr lang="en-US" sz="2400" dirty="0"/>
              <a:t> </a:t>
            </a:r>
            <a:r>
              <a:rPr lang="en-US" sz="2400" dirty="0" err="1"/>
              <a:t>Profil</a:t>
            </a:r>
            <a:r>
              <a:rPr lang="en-US" sz="2400" dirty="0"/>
              <a:t> </a:t>
            </a:r>
            <a:r>
              <a:rPr lang="en-US" sz="2400" dirty="0" err="1"/>
              <a:t>Pelajar</a:t>
            </a:r>
            <a:r>
              <a:rPr lang="en-US" sz="2400" dirty="0"/>
              <a:t> Pancasila, </a:t>
            </a:r>
            <a:r>
              <a:rPr lang="en-US" sz="2400" dirty="0" err="1"/>
              <a:t>dialokasikan</a:t>
            </a:r>
            <a:r>
              <a:rPr lang="en-US" sz="2400" dirty="0"/>
              <a:t> </a:t>
            </a:r>
            <a:r>
              <a:rPr lang="en-US" sz="2400" dirty="0" err="1"/>
              <a:t>sekitar</a:t>
            </a:r>
            <a:r>
              <a:rPr lang="en-US" sz="2400" dirty="0"/>
              <a:t> 20% </a:t>
            </a:r>
            <a:r>
              <a:rPr lang="en-US" sz="2400" dirty="0" err="1"/>
              <a:t>beban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per </a:t>
            </a:r>
            <a:r>
              <a:rPr lang="en-US" sz="2400" dirty="0" err="1"/>
              <a:t>tahun</a:t>
            </a:r>
            <a:endParaRPr lang="en-US" sz="2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2798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MATA PELAJARAN IPA &amp; IPS DIJADIKAN 1 PADA JENJANG 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dikarenakan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SD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utuh</a:t>
            </a:r>
            <a:r>
              <a:rPr lang="en-US" sz="2400" dirty="0"/>
              <a:t> dan </a:t>
            </a:r>
            <a:r>
              <a:rPr lang="en-US" sz="2400" dirty="0" err="1"/>
              <a:t>terpadu</a:t>
            </a:r>
            <a:r>
              <a:rPr lang="en-US" sz="2400" dirty="0"/>
              <a:t>. </a:t>
            </a:r>
            <a:r>
              <a:rPr lang="en-US" sz="2400" dirty="0" err="1"/>
              <a:t>Penggabungan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IPA dan IPS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memicu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mengelola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 dan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kesatuan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IPAS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diajarkan</a:t>
            </a:r>
            <a:r>
              <a:rPr lang="en-US" sz="2400" dirty="0"/>
              <a:t> di </a:t>
            </a:r>
            <a:r>
              <a:rPr lang="en-US" sz="2400" dirty="0" err="1"/>
              <a:t>Fase</a:t>
            </a:r>
            <a:r>
              <a:rPr lang="en-US" sz="2400" dirty="0"/>
              <a:t> B (</a:t>
            </a:r>
            <a:r>
              <a:rPr lang="en-US" sz="2400" dirty="0" err="1"/>
              <a:t>kelas</a:t>
            </a:r>
            <a:r>
              <a:rPr lang="en-US" sz="2400" dirty="0"/>
              <a:t> III)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menguatkan</a:t>
            </a:r>
            <a:r>
              <a:rPr lang="en-US" sz="2400" dirty="0"/>
              <a:t> </a:t>
            </a:r>
            <a:r>
              <a:rPr lang="en-US" sz="2400" dirty="0" err="1"/>
              <a:t>kesadaran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sekitarnya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endParaRPr lang="en-US" sz="2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64406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ALOKASI WAKTU MATA PELAJARAN MATEMATIKA DI SD/MI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DAB05A28-0600-487A-A023-5BAA16C825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36355"/>
              </p:ext>
            </p:extLst>
          </p:nvPr>
        </p:nvGraphicFramePr>
        <p:xfrm>
          <a:off x="1295400" y="3591560"/>
          <a:ext cx="9601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080">
                  <a:extLst>
                    <a:ext uri="{9D8B030D-6E8A-4147-A177-3AD203B41FA5}">
                      <a16:colId xmlns:a16="http://schemas.microsoft.com/office/drawing/2014/main" val="1595963725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642854217"/>
                    </a:ext>
                  </a:extLst>
                </a:gridCol>
                <a:gridCol w="3487420">
                  <a:extLst>
                    <a:ext uri="{9D8B030D-6E8A-4147-A177-3AD203B41FA5}">
                      <a16:colId xmlns:a16="http://schemas.microsoft.com/office/drawing/2014/main" val="2884075653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589572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Kelas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Alokasi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Intrakurikuler</a:t>
                      </a:r>
                      <a:r>
                        <a:rPr lang="en-US" dirty="0"/>
                        <a:t> Per </a:t>
                      </a:r>
                      <a:r>
                        <a:rPr lang="en-US" dirty="0" err="1"/>
                        <a:t>Tahun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Minggu</a:t>
                      </a:r>
                      <a:r>
                        <a:rPr lang="en-US" dirty="0"/>
                        <a:t>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Alokasi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Projek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Penguatan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Pelajar</a:t>
                      </a:r>
                      <a:r>
                        <a:rPr lang="en-US" dirty="0"/>
                        <a:t> Pancasila Per </a:t>
                      </a:r>
                      <a:r>
                        <a:rPr lang="en-US" dirty="0" err="1"/>
                        <a:t>Tahun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JP Per </a:t>
                      </a:r>
                      <a:r>
                        <a:rPr lang="en-US" dirty="0" err="1"/>
                        <a:t>Tahun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5805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180 (5)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334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180 (5)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41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 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020613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F35C20F3-6D64-43AF-8A3B-26EAEE4EECBF}"/>
              </a:ext>
            </a:extLst>
          </p:cNvPr>
          <p:cNvSpPr/>
          <p:nvPr/>
        </p:nvSpPr>
        <p:spPr>
          <a:xfrm>
            <a:off x="3153485" y="2343776"/>
            <a:ext cx="5541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(Asumsi 1 Tahun = 36 minggu dan 1 JP = 35 menit)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98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ISTILAH DALAM KURIKULUM MERDEKA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D369B7-2E55-4452-8CC4-E3BDA9F5B3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605695"/>
              </p:ext>
            </p:extLst>
          </p:nvPr>
        </p:nvGraphicFramePr>
        <p:xfrm>
          <a:off x="1295400" y="2262188"/>
          <a:ext cx="9601200" cy="3643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5158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oiseVTI">
  <a:themeElements>
    <a:clrScheme name="Poise">
      <a:dk1>
        <a:sysClr val="windowText" lastClr="000000"/>
      </a:dk1>
      <a:lt1>
        <a:sysClr val="window" lastClr="FFFFFF"/>
      </a:lt1>
      <a:dk2>
        <a:srgbClr val="403739"/>
      </a:dk2>
      <a:lt2>
        <a:srgbClr val="F4E9E6"/>
      </a:lt2>
      <a:accent1>
        <a:srgbClr val="B18083"/>
      </a:accent1>
      <a:accent2>
        <a:srgbClr val="C17A69"/>
      </a:accent2>
      <a:accent3>
        <a:srgbClr val="CE9573"/>
      </a:accent3>
      <a:accent4>
        <a:srgbClr val="82907A"/>
      </a:accent4>
      <a:accent5>
        <a:srgbClr val="9A9966"/>
      </a:accent5>
      <a:accent6>
        <a:srgbClr val="AB9955"/>
      </a:accent6>
      <a:hlink>
        <a:srgbClr val="A97979"/>
      </a:hlink>
      <a:folHlink>
        <a:srgbClr val="BB7563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1806</TotalTime>
  <Words>679</Words>
  <Application>Microsoft Office PowerPoint</Application>
  <PresentationFormat>Widescreen</PresentationFormat>
  <Paragraphs>100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Goudy Old Style</vt:lpstr>
      <vt:lpstr>Univers Light</vt:lpstr>
      <vt:lpstr>Wingdings</vt:lpstr>
      <vt:lpstr>PoiseVTI</vt:lpstr>
      <vt:lpstr>MATERI  Merancang Pembelajaran Matematika di SD</vt:lpstr>
      <vt:lpstr>CAPAIAN PEMBELAJARAN</vt:lpstr>
      <vt:lpstr>PERANGKAT AJAR</vt:lpstr>
      <vt:lpstr>KURIKULUM MERDEKA</vt:lpstr>
      <vt:lpstr>BENTUK STRUKTUR KURIKULUM SD/MI DALAM PENERAPAN KURIKULUM MERDEKA</vt:lpstr>
      <vt:lpstr>PROPORSI BEBAN BELAJAR SD/MI</vt:lpstr>
      <vt:lpstr>MATA PELAJARAN IPA &amp; IPS DIJADIKAN 1 PADA JENJANG SD</vt:lpstr>
      <vt:lpstr>ALOKASI WAKTU MATA PELAJARAN MATEMATIKA DI SD/MI</vt:lpstr>
      <vt:lpstr>ISTILAH DALAM KURIKULUM MERDEKA</vt:lpstr>
      <vt:lpstr>ATP (ALUR TUJUAN PEMBELAJARAN)</vt:lpstr>
      <vt:lpstr>KRTITERIA ATP</vt:lpstr>
      <vt:lpstr>MODUL PROYEK</vt:lpstr>
      <vt:lpstr>PERENCANAAN PROYEK</vt:lpstr>
      <vt:lpstr>PPP (PROFIL PELAJAR PANCASILA)</vt:lpstr>
      <vt:lpstr>PPP (PROFIL PELAJAR PANCASILA)</vt:lpstr>
      <vt:lpstr>MODUL AJAR</vt:lpstr>
      <vt:lpstr>MODUL AJAR</vt:lpstr>
      <vt:lpstr>Terima kasih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MK PENDIDIKAN MATEMATIKA KELAS TINGGI  MATERI 3 KELILING DAN LUAS</dc:title>
  <dc:creator>ASUS</dc:creator>
  <cp:lastModifiedBy>ASUS</cp:lastModifiedBy>
  <cp:revision>29</cp:revision>
  <dcterms:created xsi:type="dcterms:W3CDTF">2023-10-24T03:51:52Z</dcterms:created>
  <dcterms:modified xsi:type="dcterms:W3CDTF">2024-10-10T03:27:55Z</dcterms:modified>
</cp:coreProperties>
</file>